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90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9" r:id="rId35"/>
    <p:sldId id="28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lekeway, Karen A" userId="1091d8b9-19f0-4388-b44c-f6049b37552c" providerId="ADAL" clId="{03DB39E3-899A-43B9-B65A-C00272429AFB}"/>
    <pc:docChg chg="undo custSel addSld delSld modSld modMainMaster modShowInfo">
      <pc:chgData name="Schlekeway, Karen A" userId="1091d8b9-19f0-4388-b44c-f6049b37552c" providerId="ADAL" clId="{03DB39E3-899A-43B9-B65A-C00272429AFB}" dt="2025-12-18T22:26:04.849" v="649"/>
      <pc:docMkLst>
        <pc:docMk/>
      </pc:docMkLst>
      <pc:sldChg chg="modSp del mod">
        <pc:chgData name="Schlekeway, Karen A" userId="1091d8b9-19f0-4388-b44c-f6049b37552c" providerId="ADAL" clId="{03DB39E3-899A-43B9-B65A-C00272429AFB}" dt="2025-12-18T21:17:50.861" v="49" actId="2696"/>
        <pc:sldMkLst>
          <pc:docMk/>
          <pc:sldMk cId="3559816714" sldId="256"/>
        </pc:sldMkLst>
        <pc:spChg chg="mod">
          <ac:chgData name="Schlekeway, Karen A" userId="1091d8b9-19f0-4388-b44c-f6049b37552c" providerId="ADAL" clId="{03DB39E3-899A-43B9-B65A-C00272429AFB}" dt="2025-12-18T21:12:39.264" v="21" actId="27636"/>
          <ac:spMkLst>
            <pc:docMk/>
            <pc:sldMk cId="3559816714" sldId="256"/>
            <ac:spMk id="2" creationId="{4196D3AA-C1C4-E651-0A5E-E59398D09265}"/>
          </ac:spMkLst>
        </pc:spChg>
        <pc:picChg chg="ord">
          <ac:chgData name="Schlekeway, Karen A" userId="1091d8b9-19f0-4388-b44c-f6049b37552c" providerId="ADAL" clId="{03DB39E3-899A-43B9-B65A-C00272429AFB}" dt="2025-12-18T21:17:28.662" v="46" actId="167"/>
          <ac:picMkLst>
            <pc:docMk/>
            <pc:sldMk cId="3559816714" sldId="256"/>
            <ac:picMk id="5" creationId="{BD391EA6-973C-93F0-863B-1FCBB5847B21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797358202" sldId="257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797358202" sldId="257"/>
            <ac:spMk id="2" creationId="{3C74256F-166E-72FD-BACB-FDB1CA933AC2}"/>
          </ac:spMkLst>
        </pc:spChg>
        <pc:picChg chg="mod">
          <ac:chgData name="Schlekeway, Karen A" userId="1091d8b9-19f0-4388-b44c-f6049b37552c" providerId="ADAL" clId="{03DB39E3-899A-43B9-B65A-C00272429AFB}" dt="2025-12-18T21:54:21.439" v="155" actId="1076"/>
          <ac:picMkLst>
            <pc:docMk/>
            <pc:sldMk cId="3797358202" sldId="257"/>
            <ac:picMk id="5" creationId="{D0F72F47-86E4-6070-87C7-8ADC6DC6AC0C}"/>
          </ac:picMkLst>
        </pc:picChg>
        <pc:picChg chg="add mod ord">
          <ac:chgData name="Schlekeway, Karen A" userId="1091d8b9-19f0-4388-b44c-f6049b37552c" providerId="ADAL" clId="{03DB39E3-899A-43B9-B65A-C00272429AFB}" dt="2025-12-18T21:54:13.497" v="152" actId="167"/>
          <ac:picMkLst>
            <pc:docMk/>
            <pc:sldMk cId="3797358202" sldId="257"/>
            <ac:picMk id="7" creationId="{9FB666BC-D79F-6589-5B19-678BFDE0F2F8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4195656546" sldId="258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4195656546" sldId="258"/>
            <ac:spMk id="2" creationId="{FE5AF538-468B-A317-365B-627554538219}"/>
          </ac:spMkLst>
        </pc:spChg>
        <pc:picChg chg="mod">
          <ac:chgData name="Schlekeway, Karen A" userId="1091d8b9-19f0-4388-b44c-f6049b37552c" providerId="ADAL" clId="{03DB39E3-899A-43B9-B65A-C00272429AFB}" dt="2025-12-18T21:55:07.188" v="170" actId="1076"/>
          <ac:picMkLst>
            <pc:docMk/>
            <pc:sldMk cId="4195656546" sldId="258"/>
            <ac:picMk id="5" creationId="{32D95E04-0415-E5E6-413E-0922F07E4229}"/>
          </ac:picMkLst>
        </pc:picChg>
        <pc:picChg chg="add mod ord">
          <ac:chgData name="Schlekeway, Karen A" userId="1091d8b9-19f0-4388-b44c-f6049b37552c" providerId="ADAL" clId="{03DB39E3-899A-43B9-B65A-C00272429AFB}" dt="2025-12-18T21:54:59.685" v="167" actId="167"/>
          <ac:picMkLst>
            <pc:docMk/>
            <pc:sldMk cId="4195656546" sldId="258"/>
            <ac:picMk id="7" creationId="{1847C5D1-DF2E-D908-EF31-D4C1E64890E4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52756028" sldId="259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52756028" sldId="259"/>
            <ac:spMk id="2" creationId="{26437D13-E0BE-EFB7-1D4F-4C1D70875A45}"/>
          </ac:spMkLst>
        </pc:spChg>
        <pc:picChg chg="mod">
          <ac:chgData name="Schlekeway, Karen A" userId="1091d8b9-19f0-4388-b44c-f6049b37552c" providerId="ADAL" clId="{03DB39E3-899A-43B9-B65A-C00272429AFB}" dt="2025-12-18T21:55:58.189" v="181" actId="1076"/>
          <ac:picMkLst>
            <pc:docMk/>
            <pc:sldMk cId="252756028" sldId="259"/>
            <ac:picMk id="5" creationId="{7B4C1686-5E06-A8BB-E6E3-A7DCA905B175}"/>
          </ac:picMkLst>
        </pc:picChg>
        <pc:picChg chg="add mod ord">
          <ac:chgData name="Schlekeway, Karen A" userId="1091d8b9-19f0-4388-b44c-f6049b37552c" providerId="ADAL" clId="{03DB39E3-899A-43B9-B65A-C00272429AFB}" dt="2025-12-18T21:55:47.768" v="176" actId="167"/>
          <ac:picMkLst>
            <pc:docMk/>
            <pc:sldMk cId="252756028" sldId="259"/>
            <ac:picMk id="7" creationId="{3E75452A-46D2-B877-99D4-784BE90E8640}"/>
          </ac:picMkLst>
        </pc:picChg>
      </pc:sldChg>
      <pc:sldChg chg="addSp del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4123894229" sldId="260"/>
        </pc:sldMkLst>
        <pc:spChg chg="del mod">
          <ac:chgData name="Schlekeway, Karen A" userId="1091d8b9-19f0-4388-b44c-f6049b37552c" providerId="ADAL" clId="{03DB39E3-899A-43B9-B65A-C00272429AFB}" dt="2025-12-18T21:16:08.211" v="39" actId="21"/>
          <ac:spMkLst>
            <pc:docMk/>
            <pc:sldMk cId="4123894229" sldId="260"/>
            <ac:spMk id="2" creationId="{0C897DF0-1A04-5EF1-CC48-A0829B00AA9C}"/>
          </ac:spMkLst>
        </pc:spChg>
        <pc:picChg chg="mod">
          <ac:chgData name="Schlekeway, Karen A" userId="1091d8b9-19f0-4388-b44c-f6049b37552c" providerId="ADAL" clId="{03DB39E3-899A-43B9-B65A-C00272429AFB}" dt="2025-12-18T21:16:28.528" v="42" actId="1076"/>
          <ac:picMkLst>
            <pc:docMk/>
            <pc:sldMk cId="4123894229" sldId="260"/>
            <ac:picMk id="5" creationId="{823F393A-9E72-7247-31A7-46A540267B98}"/>
          </ac:picMkLst>
        </pc:picChg>
        <pc:picChg chg="add del mod ord">
          <ac:chgData name="Schlekeway, Karen A" userId="1091d8b9-19f0-4388-b44c-f6049b37552c" providerId="ADAL" clId="{03DB39E3-899A-43B9-B65A-C00272429AFB}" dt="2025-12-18T21:16:13.521" v="41" actId="21"/>
          <ac:picMkLst>
            <pc:docMk/>
            <pc:sldMk cId="4123894229" sldId="260"/>
            <ac:picMk id="7" creationId="{623A309D-952B-8BA8-AF65-5AABAFCA5D04}"/>
          </ac:picMkLst>
        </pc:picChg>
        <pc:picChg chg="add del mod">
          <ac:chgData name="Schlekeway, Karen A" userId="1091d8b9-19f0-4388-b44c-f6049b37552c" providerId="ADAL" clId="{03DB39E3-899A-43B9-B65A-C00272429AFB}" dt="2025-12-18T21:15:45.177" v="35" actId="478"/>
          <ac:picMkLst>
            <pc:docMk/>
            <pc:sldMk cId="4123894229" sldId="260"/>
            <ac:picMk id="9" creationId="{D681BEBA-A0FA-1654-AD0C-B7E750DE4603}"/>
          </ac:picMkLst>
        </pc:picChg>
      </pc:sldChg>
      <pc:sldChg chg="addSp delSp modSp mod modTransition setBg">
        <pc:chgData name="Schlekeway, Karen A" userId="1091d8b9-19f0-4388-b44c-f6049b37552c" providerId="ADAL" clId="{03DB39E3-899A-43B9-B65A-C00272429AFB}" dt="2025-12-18T22:26:04.849" v="649"/>
        <pc:sldMkLst>
          <pc:docMk/>
          <pc:sldMk cId="4285771294" sldId="261"/>
        </pc:sldMkLst>
        <pc:spChg chg="mod">
          <ac:chgData name="Schlekeway, Karen A" userId="1091d8b9-19f0-4388-b44c-f6049b37552c" providerId="ADAL" clId="{03DB39E3-899A-43B9-B65A-C00272429AFB}" dt="2025-12-18T21:13:25.395" v="23" actId="26606"/>
          <ac:spMkLst>
            <pc:docMk/>
            <pc:sldMk cId="4285771294" sldId="261"/>
            <ac:spMk id="2" creationId="{419AB19D-4477-90B7-B17D-B31474D935D0}"/>
          </ac:spMkLst>
        </pc:spChg>
        <pc:spChg chg="add del">
          <ac:chgData name="Schlekeway, Karen A" userId="1091d8b9-19f0-4388-b44c-f6049b37552c" providerId="ADAL" clId="{03DB39E3-899A-43B9-B65A-C00272429AFB}" dt="2025-12-18T21:13:25.395" v="23" actId="26606"/>
          <ac:spMkLst>
            <pc:docMk/>
            <pc:sldMk cId="4285771294" sldId="261"/>
            <ac:spMk id="9" creationId="{5F639471-4FC2-7464-BDC1-3A5E4F886024}"/>
          </ac:spMkLst>
        </pc:spChg>
        <pc:spChg chg="add del">
          <ac:chgData name="Schlekeway, Karen A" userId="1091d8b9-19f0-4388-b44c-f6049b37552c" providerId="ADAL" clId="{03DB39E3-899A-43B9-B65A-C00272429AFB}" dt="2025-12-18T21:13:25.395" v="23" actId="26606"/>
          <ac:spMkLst>
            <pc:docMk/>
            <pc:sldMk cId="4285771294" sldId="261"/>
            <ac:spMk id="12" creationId="{6109556B-EAE9-4435-B409-0519F2CBDB14}"/>
          </ac:spMkLst>
        </pc:spChg>
        <pc:picChg chg="mod">
          <ac:chgData name="Schlekeway, Karen A" userId="1091d8b9-19f0-4388-b44c-f6049b37552c" providerId="ADAL" clId="{03DB39E3-899A-43B9-B65A-C00272429AFB}" dt="2025-12-18T21:56:27.889" v="189" actId="1076"/>
          <ac:picMkLst>
            <pc:docMk/>
            <pc:sldMk cId="4285771294" sldId="261"/>
            <ac:picMk id="5" creationId="{C92A7861-F9BE-A949-6AE5-19F1A34ADA58}"/>
          </ac:picMkLst>
        </pc:picChg>
        <pc:picChg chg="add mod ord">
          <ac:chgData name="Schlekeway, Karen A" userId="1091d8b9-19f0-4388-b44c-f6049b37552c" providerId="ADAL" clId="{03DB39E3-899A-43B9-B65A-C00272429AFB}" dt="2025-12-18T21:56:23.362" v="187" actId="167"/>
          <ac:picMkLst>
            <pc:docMk/>
            <pc:sldMk cId="4285771294" sldId="261"/>
            <ac:picMk id="7" creationId="{4D8A317C-B5B6-FE9E-6020-35909CB2003D}"/>
          </ac:picMkLst>
        </pc:picChg>
        <pc:cxnChg chg="add del">
          <ac:chgData name="Schlekeway, Karen A" userId="1091d8b9-19f0-4388-b44c-f6049b37552c" providerId="ADAL" clId="{03DB39E3-899A-43B9-B65A-C00272429AFB}" dt="2025-12-18T21:13:25.395" v="23" actId="26606"/>
          <ac:cxnSpMkLst>
            <pc:docMk/>
            <pc:sldMk cId="4285771294" sldId="261"/>
            <ac:cxnSpMk id="14" creationId="{5814CCBE-423E-41B2-A9F3-82679F490EF4}"/>
          </ac:cxnSpMkLst>
        </pc:cxn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877218985" sldId="262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877218985" sldId="262"/>
            <ac:spMk id="2" creationId="{5DD59A6B-7E43-0FC4-1E9D-BA39AF60AE7B}"/>
          </ac:spMkLst>
        </pc:spChg>
        <pc:picChg chg="mod">
          <ac:chgData name="Schlekeway, Karen A" userId="1091d8b9-19f0-4388-b44c-f6049b37552c" providerId="ADAL" clId="{03DB39E3-899A-43B9-B65A-C00272429AFB}" dt="2025-12-18T21:56:53.756" v="197" actId="14100"/>
          <ac:picMkLst>
            <pc:docMk/>
            <pc:sldMk cId="2877218985" sldId="262"/>
            <ac:picMk id="5" creationId="{802328FE-3096-B151-3078-EF22DEEBF997}"/>
          </ac:picMkLst>
        </pc:picChg>
        <pc:picChg chg="add mod ord">
          <ac:chgData name="Schlekeway, Karen A" userId="1091d8b9-19f0-4388-b44c-f6049b37552c" providerId="ADAL" clId="{03DB39E3-899A-43B9-B65A-C00272429AFB}" dt="2025-12-18T21:56:45.874" v="195" actId="167"/>
          <ac:picMkLst>
            <pc:docMk/>
            <pc:sldMk cId="2877218985" sldId="262"/>
            <ac:picMk id="7" creationId="{BC9FC706-284C-7658-86D7-A98658F0E972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738982550" sldId="263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738982550" sldId="263"/>
            <ac:spMk id="2" creationId="{EE5962B2-204B-AE49-C5BE-694F1FF4AD1D}"/>
          </ac:spMkLst>
        </pc:spChg>
        <pc:picChg chg="mod">
          <ac:chgData name="Schlekeway, Karen A" userId="1091d8b9-19f0-4388-b44c-f6049b37552c" providerId="ADAL" clId="{03DB39E3-899A-43B9-B65A-C00272429AFB}" dt="2025-12-18T21:57:21.522" v="205" actId="14100"/>
          <ac:picMkLst>
            <pc:docMk/>
            <pc:sldMk cId="3738982550" sldId="263"/>
            <ac:picMk id="5" creationId="{8C918FA5-32E7-F364-6639-5BA81BCD4D76}"/>
          </ac:picMkLst>
        </pc:picChg>
        <pc:picChg chg="add mod ord">
          <ac:chgData name="Schlekeway, Karen A" userId="1091d8b9-19f0-4388-b44c-f6049b37552c" providerId="ADAL" clId="{03DB39E3-899A-43B9-B65A-C00272429AFB}" dt="2025-12-18T21:57:16.195" v="203" actId="167"/>
          <ac:picMkLst>
            <pc:docMk/>
            <pc:sldMk cId="3738982550" sldId="263"/>
            <ac:picMk id="7" creationId="{72F06D74-E0BD-B692-69C0-13EAC8DCB1D9}"/>
          </ac:picMkLst>
        </pc:pic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641296059" sldId="264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641296059" sldId="264"/>
            <ac:spMk id="2" creationId="{B4F40632-0E4B-F987-8BF9-2AD8CA6378DD}"/>
          </ac:spMkLst>
        </pc:sp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921351869" sldId="265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921351869" sldId="265"/>
            <ac:spMk id="2" creationId="{363CDFDD-0ACD-CA1A-E002-F9D099BB9C80}"/>
          </ac:spMkLst>
        </pc:sp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405923231" sldId="266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405923231" sldId="266"/>
            <ac:spMk id="2" creationId="{44386B01-A583-5692-2EDE-4158C84A2743}"/>
          </ac:spMkLst>
        </pc:sp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096550571" sldId="267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096550571" sldId="267"/>
            <ac:spMk id="2" creationId="{DD807EE1-1CF0-0FE5-E497-0638CE175082}"/>
          </ac:spMkLst>
        </pc:spChg>
        <pc:picChg chg="mod">
          <ac:chgData name="Schlekeway, Karen A" userId="1091d8b9-19f0-4388-b44c-f6049b37552c" providerId="ADAL" clId="{03DB39E3-899A-43B9-B65A-C00272429AFB}" dt="2025-12-18T21:57:58.156" v="214" actId="1076"/>
          <ac:picMkLst>
            <pc:docMk/>
            <pc:sldMk cId="3096550571" sldId="267"/>
            <ac:picMk id="5" creationId="{9CC6FA27-765D-8713-5A34-BDCF67B2A3CE}"/>
          </ac:picMkLst>
        </pc:picChg>
        <pc:picChg chg="add mod ord">
          <ac:chgData name="Schlekeway, Karen A" userId="1091d8b9-19f0-4388-b44c-f6049b37552c" providerId="ADAL" clId="{03DB39E3-899A-43B9-B65A-C00272429AFB}" dt="2025-12-18T21:57:50.951" v="211" actId="167"/>
          <ac:picMkLst>
            <pc:docMk/>
            <pc:sldMk cId="3096550571" sldId="267"/>
            <ac:picMk id="7" creationId="{AF734AE5-6DC5-77C4-9077-DC6B0C427682}"/>
          </ac:picMkLst>
        </pc:pic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679339979" sldId="268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679339979" sldId="268"/>
            <ac:spMk id="2" creationId="{04AD30AF-9A8E-7FD0-D44F-45211FF5A85B}"/>
          </ac:spMkLst>
        </pc:sp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224051894" sldId="269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224051894" sldId="269"/>
            <ac:spMk id="2" creationId="{7ACA8904-DD9E-F20D-77DA-D1C5A891A928}"/>
          </ac:spMkLst>
        </pc:spChg>
        <pc:picChg chg="mod">
          <ac:chgData name="Schlekeway, Karen A" userId="1091d8b9-19f0-4388-b44c-f6049b37552c" providerId="ADAL" clId="{03DB39E3-899A-43B9-B65A-C00272429AFB}" dt="2025-12-18T21:58:56.972" v="224" actId="14100"/>
          <ac:picMkLst>
            <pc:docMk/>
            <pc:sldMk cId="2224051894" sldId="269"/>
            <ac:picMk id="5" creationId="{33E478B8-DE65-CF8C-C95E-F405D7811934}"/>
          </ac:picMkLst>
        </pc:picChg>
        <pc:picChg chg="add mod ord">
          <ac:chgData name="Schlekeway, Karen A" userId="1091d8b9-19f0-4388-b44c-f6049b37552c" providerId="ADAL" clId="{03DB39E3-899A-43B9-B65A-C00272429AFB}" dt="2025-12-18T21:58:48.425" v="220" actId="167"/>
          <ac:picMkLst>
            <pc:docMk/>
            <pc:sldMk cId="2224051894" sldId="269"/>
            <ac:picMk id="7" creationId="{BBC59916-21FF-38FC-29E0-640D3725C087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28008293" sldId="270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28008293" sldId="270"/>
            <ac:spMk id="2" creationId="{B8AE562E-0043-CF60-B0A1-CD0375CE0241}"/>
          </ac:spMkLst>
        </pc:spChg>
        <pc:picChg chg="mod">
          <ac:chgData name="Schlekeway, Karen A" userId="1091d8b9-19f0-4388-b44c-f6049b37552c" providerId="ADAL" clId="{03DB39E3-899A-43B9-B65A-C00272429AFB}" dt="2025-12-18T21:59:39.256" v="234" actId="1076"/>
          <ac:picMkLst>
            <pc:docMk/>
            <pc:sldMk cId="128008293" sldId="270"/>
            <ac:picMk id="5" creationId="{DDEEB37C-3EC0-3233-4ACB-929268E75A1F}"/>
          </ac:picMkLst>
        </pc:picChg>
        <pc:picChg chg="add mod ord">
          <ac:chgData name="Schlekeway, Karen A" userId="1091d8b9-19f0-4388-b44c-f6049b37552c" providerId="ADAL" clId="{03DB39E3-899A-43B9-B65A-C00272429AFB}" dt="2025-12-18T21:59:29.785" v="231" actId="167"/>
          <ac:picMkLst>
            <pc:docMk/>
            <pc:sldMk cId="128008293" sldId="270"/>
            <ac:picMk id="7" creationId="{45ABD84A-7F8D-9670-658F-27B02D274114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860251477" sldId="271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860251477" sldId="271"/>
            <ac:spMk id="2" creationId="{EFB309BD-D7B5-1C67-3541-C144F8BD99D8}"/>
          </ac:spMkLst>
        </pc:spChg>
        <pc:picChg chg="mod">
          <ac:chgData name="Schlekeway, Karen A" userId="1091d8b9-19f0-4388-b44c-f6049b37552c" providerId="ADAL" clId="{03DB39E3-899A-43B9-B65A-C00272429AFB}" dt="2025-12-18T22:00:16.773" v="247" actId="1076"/>
          <ac:picMkLst>
            <pc:docMk/>
            <pc:sldMk cId="3860251477" sldId="271"/>
            <ac:picMk id="5" creationId="{3CCC2C88-D616-E26D-7309-42F256AF8EEA}"/>
          </ac:picMkLst>
        </pc:picChg>
        <pc:picChg chg="add mod ord">
          <ac:chgData name="Schlekeway, Karen A" userId="1091d8b9-19f0-4388-b44c-f6049b37552c" providerId="ADAL" clId="{03DB39E3-899A-43B9-B65A-C00272429AFB}" dt="2025-12-18T22:00:08.044" v="242" actId="167"/>
          <ac:picMkLst>
            <pc:docMk/>
            <pc:sldMk cId="3860251477" sldId="271"/>
            <ac:picMk id="7" creationId="{9255C060-9EB3-C1FD-3DF6-D879CBCCDE81}"/>
          </ac:picMkLst>
        </pc:picChg>
        <pc:picChg chg="add mod">
          <ac:chgData name="Schlekeway, Karen A" userId="1091d8b9-19f0-4388-b44c-f6049b37552c" providerId="ADAL" clId="{03DB39E3-899A-43B9-B65A-C00272429AFB}" dt="2025-12-18T22:00:14.789" v="246" actId="1076"/>
          <ac:picMkLst>
            <pc:docMk/>
            <pc:sldMk cId="3860251477" sldId="271"/>
            <ac:picMk id="8" creationId="{895CE6C5-D10F-E31B-7425-DA7A03F78991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761321617" sldId="272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761321617" sldId="272"/>
            <ac:spMk id="2" creationId="{5EF8548E-EC07-0716-B9CE-9259F19099D5}"/>
          </ac:spMkLst>
        </pc:spChg>
        <pc:picChg chg="mod">
          <ac:chgData name="Schlekeway, Karen A" userId="1091d8b9-19f0-4388-b44c-f6049b37552c" providerId="ADAL" clId="{03DB39E3-899A-43B9-B65A-C00272429AFB}" dt="2025-12-18T22:00:47.623" v="258" actId="1076"/>
          <ac:picMkLst>
            <pc:docMk/>
            <pc:sldMk cId="3761321617" sldId="272"/>
            <ac:picMk id="5" creationId="{502E88AF-48CC-C20E-409E-BD5132BD0F4B}"/>
          </ac:picMkLst>
        </pc:picChg>
        <pc:picChg chg="add mod ord">
          <ac:chgData name="Schlekeway, Karen A" userId="1091d8b9-19f0-4388-b44c-f6049b37552c" providerId="ADAL" clId="{03DB39E3-899A-43B9-B65A-C00272429AFB}" dt="2025-12-18T22:00:36.018" v="253" actId="167"/>
          <ac:picMkLst>
            <pc:docMk/>
            <pc:sldMk cId="3761321617" sldId="272"/>
            <ac:picMk id="7" creationId="{BAA0421D-E5ED-84E5-22C2-66D22898BB27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750364606" sldId="273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750364606" sldId="273"/>
            <ac:spMk id="2" creationId="{1E80B316-0D65-2F12-A68B-FB9DC770256C}"/>
          </ac:spMkLst>
        </pc:spChg>
        <pc:picChg chg="mod">
          <ac:chgData name="Schlekeway, Karen A" userId="1091d8b9-19f0-4388-b44c-f6049b37552c" providerId="ADAL" clId="{03DB39E3-899A-43B9-B65A-C00272429AFB}" dt="2025-12-18T22:01:26.390" v="271" actId="14100"/>
          <ac:picMkLst>
            <pc:docMk/>
            <pc:sldMk cId="2750364606" sldId="273"/>
            <ac:picMk id="5" creationId="{FB9DA9EB-9364-AC63-50F0-AB101775B88B}"/>
          </ac:picMkLst>
        </pc:picChg>
        <pc:picChg chg="add mod ord">
          <ac:chgData name="Schlekeway, Karen A" userId="1091d8b9-19f0-4388-b44c-f6049b37552c" providerId="ADAL" clId="{03DB39E3-899A-43B9-B65A-C00272429AFB}" dt="2025-12-18T22:01:08.235" v="265" actId="167"/>
          <ac:picMkLst>
            <pc:docMk/>
            <pc:sldMk cId="2750364606" sldId="273"/>
            <ac:picMk id="7" creationId="{1FE2D220-64C1-26AF-0985-175FDAE3C0AC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875998406" sldId="274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875998406" sldId="274"/>
            <ac:spMk id="2" creationId="{35E8EDE2-1A70-89BD-A6B0-41E44D96C6A0}"/>
          </ac:spMkLst>
        </pc:spChg>
        <pc:picChg chg="mod">
          <ac:chgData name="Schlekeway, Karen A" userId="1091d8b9-19f0-4388-b44c-f6049b37552c" providerId="ADAL" clId="{03DB39E3-899A-43B9-B65A-C00272429AFB}" dt="2025-12-18T22:02:08.489" v="282" actId="14100"/>
          <ac:picMkLst>
            <pc:docMk/>
            <pc:sldMk cId="3875998406" sldId="274"/>
            <ac:picMk id="9" creationId="{8F00B860-F430-28CA-EADB-F7FA566DCE6A}"/>
          </ac:picMkLst>
        </pc:picChg>
        <pc:picChg chg="add mod ord">
          <ac:chgData name="Schlekeway, Karen A" userId="1091d8b9-19f0-4388-b44c-f6049b37552c" providerId="ADAL" clId="{03DB39E3-899A-43B9-B65A-C00272429AFB}" dt="2025-12-18T22:01:56.794" v="279" actId="1076"/>
          <ac:picMkLst>
            <pc:docMk/>
            <pc:sldMk cId="3875998406" sldId="274"/>
            <ac:picMk id="11" creationId="{E4F0949F-ACE0-3D34-327E-C96E2B5FF38A}"/>
          </ac:picMkLst>
        </pc:pic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40048818" sldId="275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40048818" sldId="275"/>
            <ac:spMk id="2" creationId="{0C7415DA-4524-3A12-0379-6087E4604368}"/>
          </ac:spMkLst>
        </pc:sp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473188000" sldId="276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473188000" sldId="276"/>
            <ac:spMk id="2" creationId="{7C900949-42D3-0217-0715-3B68C213538E}"/>
          </ac:spMkLst>
        </pc:sp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558233090" sldId="277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558233090" sldId="277"/>
            <ac:spMk id="2" creationId="{CEE1093D-40CE-BEF7-C872-43EF00715AC9}"/>
          </ac:spMkLst>
        </pc:spChg>
        <pc:picChg chg="mod">
          <ac:chgData name="Schlekeway, Karen A" userId="1091d8b9-19f0-4388-b44c-f6049b37552c" providerId="ADAL" clId="{03DB39E3-899A-43B9-B65A-C00272429AFB}" dt="2025-12-18T22:02:40.173" v="291" actId="1076"/>
          <ac:picMkLst>
            <pc:docMk/>
            <pc:sldMk cId="1558233090" sldId="277"/>
            <ac:picMk id="5" creationId="{F29C1B64-3DBF-06F0-3DD4-BBA67B2539C8}"/>
          </ac:picMkLst>
        </pc:picChg>
        <pc:picChg chg="add mod ord">
          <ac:chgData name="Schlekeway, Karen A" userId="1091d8b9-19f0-4388-b44c-f6049b37552c" providerId="ADAL" clId="{03DB39E3-899A-43B9-B65A-C00272429AFB}" dt="2025-12-18T22:02:32.556" v="288" actId="167"/>
          <ac:picMkLst>
            <pc:docMk/>
            <pc:sldMk cId="1558233090" sldId="277"/>
            <ac:picMk id="7" creationId="{15C516EC-98F4-2DBA-ADD3-8E8BF57596E4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686270272" sldId="278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686270272" sldId="278"/>
            <ac:spMk id="2" creationId="{90DABE1D-918A-BBD7-9DDF-643DF51CDC72}"/>
          </ac:spMkLst>
        </pc:spChg>
        <pc:picChg chg="mod">
          <ac:chgData name="Schlekeway, Karen A" userId="1091d8b9-19f0-4388-b44c-f6049b37552c" providerId="ADAL" clId="{03DB39E3-899A-43B9-B65A-C00272429AFB}" dt="2025-12-18T22:03:04.939" v="301" actId="1076"/>
          <ac:picMkLst>
            <pc:docMk/>
            <pc:sldMk cId="686270272" sldId="278"/>
            <ac:picMk id="5" creationId="{3C8F82CE-019F-C704-9A9B-A3E8823E1930}"/>
          </ac:picMkLst>
        </pc:picChg>
        <pc:picChg chg="add mod ord">
          <ac:chgData name="Schlekeway, Karen A" userId="1091d8b9-19f0-4388-b44c-f6049b37552c" providerId="ADAL" clId="{03DB39E3-899A-43B9-B65A-C00272429AFB}" dt="2025-12-18T22:02:57.857" v="298" actId="167"/>
          <ac:picMkLst>
            <pc:docMk/>
            <pc:sldMk cId="686270272" sldId="278"/>
            <ac:picMk id="7" creationId="{F3E04735-BA46-5583-6624-DB4937FE0CF7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242083083" sldId="279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242083083" sldId="279"/>
            <ac:spMk id="2" creationId="{274A0F30-AD3A-532D-C7F0-A74F65B7CE72}"/>
          </ac:spMkLst>
        </pc:spChg>
        <pc:picChg chg="mod">
          <ac:chgData name="Schlekeway, Karen A" userId="1091d8b9-19f0-4388-b44c-f6049b37552c" providerId="ADAL" clId="{03DB39E3-899A-43B9-B65A-C00272429AFB}" dt="2025-12-18T22:03:29.640" v="311" actId="1076"/>
          <ac:picMkLst>
            <pc:docMk/>
            <pc:sldMk cId="3242083083" sldId="279"/>
            <ac:picMk id="5" creationId="{8EE9AF01-9B49-1563-40C1-92D0F8996ABD}"/>
          </ac:picMkLst>
        </pc:picChg>
        <pc:picChg chg="add mod ord">
          <ac:chgData name="Schlekeway, Karen A" userId="1091d8b9-19f0-4388-b44c-f6049b37552c" providerId="ADAL" clId="{03DB39E3-899A-43B9-B65A-C00272429AFB}" dt="2025-12-18T22:03:20.859" v="307" actId="167"/>
          <ac:picMkLst>
            <pc:docMk/>
            <pc:sldMk cId="3242083083" sldId="279"/>
            <ac:picMk id="7" creationId="{FAF930B6-7A1C-2A1F-FB4A-1177231F9C1D}"/>
          </ac:picMkLst>
        </pc:picChg>
      </pc:sldChg>
      <pc:sldChg chg="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5768306" sldId="280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5768306" sldId="280"/>
            <ac:spMk id="2" creationId="{3F2F9711-EF7B-5D06-D0D9-E1B4B07F554D}"/>
          </ac:spMkLst>
        </pc:spChg>
        <pc:picChg chg="mod">
          <ac:chgData name="Schlekeway, Karen A" userId="1091d8b9-19f0-4388-b44c-f6049b37552c" providerId="ADAL" clId="{03DB39E3-899A-43B9-B65A-C00272429AFB}" dt="2025-12-18T22:04:26.372" v="323" actId="1076"/>
          <ac:picMkLst>
            <pc:docMk/>
            <pc:sldMk cId="5768306" sldId="280"/>
            <ac:picMk id="9" creationId="{5C77D2EF-0FE4-B5EC-66D1-F9C71177B4A1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681286052" sldId="281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681286052" sldId="281"/>
            <ac:spMk id="2" creationId="{E8561B35-8956-32D5-A12E-46F35068915A}"/>
          </ac:spMkLst>
        </pc:spChg>
        <pc:picChg chg="mod">
          <ac:chgData name="Schlekeway, Karen A" userId="1091d8b9-19f0-4388-b44c-f6049b37552c" providerId="ADAL" clId="{03DB39E3-899A-43B9-B65A-C00272429AFB}" dt="2025-12-18T22:05:05.756" v="335" actId="14100"/>
          <ac:picMkLst>
            <pc:docMk/>
            <pc:sldMk cId="681286052" sldId="281"/>
            <ac:picMk id="5" creationId="{A7B837D0-632A-A096-7DF4-0D13F3AC1F0D}"/>
          </ac:picMkLst>
        </pc:picChg>
        <pc:picChg chg="add mod ord">
          <ac:chgData name="Schlekeway, Karen A" userId="1091d8b9-19f0-4388-b44c-f6049b37552c" providerId="ADAL" clId="{03DB39E3-899A-43B9-B65A-C00272429AFB}" dt="2025-12-18T22:04:56.369" v="331" actId="167"/>
          <ac:picMkLst>
            <pc:docMk/>
            <pc:sldMk cId="681286052" sldId="281"/>
            <ac:picMk id="7" creationId="{17FD9111-1E89-498D-C058-7700B552CFBD}"/>
          </ac:picMkLst>
        </pc:picChg>
        <pc:picChg chg="add ord">
          <ac:chgData name="Schlekeway, Karen A" userId="1091d8b9-19f0-4388-b44c-f6049b37552c" providerId="ADAL" clId="{03DB39E3-899A-43B9-B65A-C00272429AFB}" dt="2025-12-18T22:04:52.168" v="330" actId="167"/>
          <ac:picMkLst>
            <pc:docMk/>
            <pc:sldMk cId="681286052" sldId="281"/>
            <ac:picMk id="8" creationId="{2DD18A3D-FABF-3AF7-2152-AEEBB23B3A1D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400041721" sldId="282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400041721" sldId="282"/>
            <ac:spMk id="2" creationId="{B678DACD-F896-C237-79D4-4D31CA244F18}"/>
          </ac:spMkLst>
        </pc:spChg>
        <pc:picChg chg="mod">
          <ac:chgData name="Schlekeway, Karen A" userId="1091d8b9-19f0-4388-b44c-f6049b37552c" providerId="ADAL" clId="{03DB39E3-899A-43B9-B65A-C00272429AFB}" dt="2025-12-18T22:05:39.340" v="346" actId="1076"/>
          <ac:picMkLst>
            <pc:docMk/>
            <pc:sldMk cId="3400041721" sldId="282"/>
            <ac:picMk id="9" creationId="{42E236DE-2140-F11E-AC68-B800769A9C7D}"/>
          </ac:picMkLst>
        </pc:picChg>
        <pc:picChg chg="add mod ord">
          <ac:chgData name="Schlekeway, Karen A" userId="1091d8b9-19f0-4388-b44c-f6049b37552c" providerId="ADAL" clId="{03DB39E3-899A-43B9-B65A-C00272429AFB}" dt="2025-12-18T22:05:31.732" v="343" actId="167"/>
          <ac:picMkLst>
            <pc:docMk/>
            <pc:sldMk cId="3400041721" sldId="282"/>
            <ac:picMk id="11" creationId="{65570D7D-108F-785C-4679-AB95B6E7F96B}"/>
          </ac:picMkLst>
        </pc:pic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045045747" sldId="283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045045747" sldId="283"/>
            <ac:spMk id="2" creationId="{6F9D71A5-2286-EDBF-56D9-01EDC03F5016}"/>
          </ac:spMkLst>
        </pc:spChg>
      </pc:sldChg>
      <pc:sldChg chg="modSp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998143746" sldId="284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998143746" sldId="284"/>
            <ac:spMk id="2" creationId="{3E434A64-2D57-8FA0-00E6-9281742B5E6E}"/>
          </ac:spMkLst>
        </pc:sp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58877186" sldId="285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58877186" sldId="285"/>
            <ac:spMk id="2" creationId="{87C6A6FE-6D08-8DC3-7ED3-35ED803EC929}"/>
          </ac:spMkLst>
        </pc:spChg>
        <pc:picChg chg="mod">
          <ac:chgData name="Schlekeway, Karen A" userId="1091d8b9-19f0-4388-b44c-f6049b37552c" providerId="ADAL" clId="{03DB39E3-899A-43B9-B65A-C00272429AFB}" dt="2025-12-18T22:06:16.940" v="359" actId="1076"/>
          <ac:picMkLst>
            <pc:docMk/>
            <pc:sldMk cId="58877186" sldId="285"/>
            <ac:picMk id="5" creationId="{2063CCC1-35A4-EAE4-46C7-7EC5B0ADE02F}"/>
          </ac:picMkLst>
        </pc:picChg>
        <pc:picChg chg="add mod ord">
          <ac:chgData name="Schlekeway, Karen A" userId="1091d8b9-19f0-4388-b44c-f6049b37552c" providerId="ADAL" clId="{03DB39E3-899A-43B9-B65A-C00272429AFB}" dt="2025-12-18T22:06:07.057" v="354" actId="14100"/>
          <ac:picMkLst>
            <pc:docMk/>
            <pc:sldMk cId="58877186" sldId="285"/>
            <ac:picMk id="7" creationId="{36993CA7-3517-5363-9EA5-EBC2740618F9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251632772" sldId="286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251632772" sldId="286"/>
            <ac:spMk id="2" creationId="{E93F1C62-872F-24D8-7761-B52677E1AAAE}"/>
          </ac:spMkLst>
        </pc:spChg>
        <pc:picChg chg="mod">
          <ac:chgData name="Schlekeway, Karen A" userId="1091d8b9-19f0-4388-b44c-f6049b37552c" providerId="ADAL" clId="{03DB39E3-899A-43B9-B65A-C00272429AFB}" dt="2025-12-18T22:07:06.673" v="370" actId="1076"/>
          <ac:picMkLst>
            <pc:docMk/>
            <pc:sldMk cId="3251632772" sldId="286"/>
            <ac:picMk id="5" creationId="{6A4D8B3D-6BC5-B391-5654-9B34B272EAB3}"/>
          </ac:picMkLst>
        </pc:picChg>
        <pc:picChg chg="add mod ord">
          <ac:chgData name="Schlekeway, Karen A" userId="1091d8b9-19f0-4388-b44c-f6049b37552c" providerId="ADAL" clId="{03DB39E3-899A-43B9-B65A-C00272429AFB}" dt="2025-12-18T22:07:00.731" v="367" actId="167"/>
          <ac:picMkLst>
            <pc:docMk/>
            <pc:sldMk cId="3251632772" sldId="286"/>
            <ac:picMk id="7" creationId="{059E3EEF-4DB5-2E5A-D5B2-6CE86EBAB6B0}"/>
          </ac:picMkLst>
        </pc:picChg>
        <pc:picChg chg="add mod">
          <ac:chgData name="Schlekeway, Karen A" userId="1091d8b9-19f0-4388-b44c-f6049b37552c" providerId="ADAL" clId="{03DB39E3-899A-43B9-B65A-C00272429AFB}" dt="2025-12-18T22:07:11.410" v="372" actId="1076"/>
          <ac:picMkLst>
            <pc:docMk/>
            <pc:sldMk cId="3251632772" sldId="286"/>
            <ac:picMk id="8" creationId="{A7CB9542-5D9E-70C2-C3A9-14A65E2C06EA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1662663067" sldId="287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1662663067" sldId="287"/>
            <ac:spMk id="2" creationId="{CB97C5DA-0C1E-33BC-3E43-5A5E4C1E1931}"/>
          </ac:spMkLst>
        </pc:spChg>
        <pc:picChg chg="mod ord">
          <ac:chgData name="Schlekeway, Karen A" userId="1091d8b9-19f0-4388-b44c-f6049b37552c" providerId="ADAL" clId="{03DB39E3-899A-43B9-B65A-C00272429AFB}" dt="2025-12-18T22:07:50.157" v="387" actId="1076"/>
          <ac:picMkLst>
            <pc:docMk/>
            <pc:sldMk cId="1662663067" sldId="287"/>
            <ac:picMk id="5" creationId="{8485AE5A-D158-A3BF-34A7-8F0735418CF4}"/>
          </ac:picMkLst>
        </pc:picChg>
        <pc:picChg chg="add mod ord">
          <ac:chgData name="Schlekeway, Karen A" userId="1091d8b9-19f0-4388-b44c-f6049b37552c" providerId="ADAL" clId="{03DB39E3-899A-43B9-B65A-C00272429AFB}" dt="2025-12-18T22:07:40.456" v="383" actId="14100"/>
          <ac:picMkLst>
            <pc:docMk/>
            <pc:sldMk cId="1662663067" sldId="287"/>
            <ac:picMk id="7" creationId="{368A137C-B100-2226-ECC9-584BF9BBBD6A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452292826" sldId="288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452292826" sldId="288"/>
            <ac:spMk id="2" creationId="{310D5E0D-63B4-E4F1-6B5E-CAC5E0A0058C}"/>
          </ac:spMkLst>
        </pc:spChg>
        <pc:spChg chg="add mod">
          <ac:chgData name="Schlekeway, Karen A" userId="1091d8b9-19f0-4388-b44c-f6049b37552c" providerId="ADAL" clId="{03DB39E3-899A-43B9-B65A-C00272429AFB}" dt="2025-12-18T22:14:27.340" v="472" actId="368"/>
          <ac:spMkLst>
            <pc:docMk/>
            <pc:sldMk cId="452292826" sldId="288"/>
            <ac:spMk id="8" creationId="{C7C8BE70-3754-C6F5-AA54-857E983B2F25}"/>
          </ac:spMkLst>
        </pc:spChg>
        <pc:picChg chg="mod">
          <ac:chgData name="Schlekeway, Karen A" userId="1091d8b9-19f0-4388-b44c-f6049b37552c" providerId="ADAL" clId="{03DB39E3-899A-43B9-B65A-C00272429AFB}" dt="2025-12-18T22:09:43.490" v="411" actId="1076"/>
          <ac:picMkLst>
            <pc:docMk/>
            <pc:sldMk cId="452292826" sldId="288"/>
            <ac:picMk id="5" creationId="{B0BEF1CD-1255-327D-7848-EFC7E08FB7FB}"/>
          </ac:picMkLst>
        </pc:picChg>
        <pc:picChg chg="add mod ord">
          <ac:chgData name="Schlekeway, Karen A" userId="1091d8b9-19f0-4388-b44c-f6049b37552c" providerId="ADAL" clId="{03DB39E3-899A-43B9-B65A-C00272429AFB}" dt="2025-12-18T22:09:36.402" v="408" actId="167"/>
          <ac:picMkLst>
            <pc:docMk/>
            <pc:sldMk cId="452292826" sldId="288"/>
            <ac:picMk id="7" creationId="{A905DCD4-E031-E1AC-17FC-C4E4D2E41321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2048034811" sldId="289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2048034811" sldId="289"/>
            <ac:spMk id="2" creationId="{8EFAFCDF-BCB0-B893-47EA-36024375D084}"/>
          </ac:spMkLst>
        </pc:spChg>
        <pc:picChg chg="mod">
          <ac:chgData name="Schlekeway, Karen A" userId="1091d8b9-19f0-4388-b44c-f6049b37552c" providerId="ADAL" clId="{03DB39E3-899A-43B9-B65A-C00272429AFB}" dt="2025-12-18T22:09:00.790" v="402" actId="1076"/>
          <ac:picMkLst>
            <pc:docMk/>
            <pc:sldMk cId="2048034811" sldId="289"/>
            <ac:picMk id="5" creationId="{501B62CE-BF82-8DBB-EE35-6EE0E230F9FA}"/>
          </ac:picMkLst>
        </pc:picChg>
        <pc:picChg chg="add mod ord">
          <ac:chgData name="Schlekeway, Karen A" userId="1091d8b9-19f0-4388-b44c-f6049b37552c" providerId="ADAL" clId="{03DB39E3-899A-43B9-B65A-C00272429AFB}" dt="2025-12-18T22:08:46.931" v="396" actId="167"/>
          <ac:picMkLst>
            <pc:docMk/>
            <pc:sldMk cId="2048034811" sldId="289"/>
            <ac:picMk id="7" creationId="{8E516D0C-3C78-86D7-F748-6CA9880233CA}"/>
          </ac:picMkLst>
        </pc:picChg>
        <pc:picChg chg="add mod">
          <ac:chgData name="Schlekeway, Karen A" userId="1091d8b9-19f0-4388-b44c-f6049b37552c" providerId="ADAL" clId="{03DB39E3-899A-43B9-B65A-C00272429AFB}" dt="2025-12-18T22:08:55.639" v="400" actId="1076"/>
          <ac:picMkLst>
            <pc:docMk/>
            <pc:sldMk cId="2048034811" sldId="289"/>
            <ac:picMk id="8" creationId="{5CA6DDA6-266D-DF57-1AD0-DF232A881F1B}"/>
          </ac:picMkLst>
        </pc:picChg>
      </pc:sldChg>
      <pc:sldChg chg="addSp modSp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829280102" sldId="290"/>
        </pc:sldMkLst>
        <pc:spChg chg="mod">
          <ac:chgData name="Schlekeway, Karen A" userId="1091d8b9-19f0-4388-b44c-f6049b37552c" providerId="ADAL" clId="{03DB39E3-899A-43B9-B65A-C00272429AFB}" dt="2025-12-18T21:12:39.108" v="20"/>
          <ac:spMkLst>
            <pc:docMk/>
            <pc:sldMk cId="3829280102" sldId="290"/>
            <ac:spMk id="2" creationId="{70475E3A-EE7F-D0F3-F437-A7919AF34A2A}"/>
          </ac:spMkLst>
        </pc:spChg>
        <pc:picChg chg="mod">
          <ac:chgData name="Schlekeway, Karen A" userId="1091d8b9-19f0-4388-b44c-f6049b37552c" providerId="ADAL" clId="{03DB39E3-899A-43B9-B65A-C00272429AFB}" dt="2025-12-18T22:04:01.606" v="320" actId="14100"/>
          <ac:picMkLst>
            <pc:docMk/>
            <pc:sldMk cId="3829280102" sldId="290"/>
            <ac:picMk id="8" creationId="{C557D1E4-3533-E95D-662F-573D61356DFD}"/>
          </ac:picMkLst>
        </pc:picChg>
        <pc:picChg chg="add mod ord">
          <ac:chgData name="Schlekeway, Karen A" userId="1091d8b9-19f0-4388-b44c-f6049b37552c" providerId="ADAL" clId="{03DB39E3-899A-43B9-B65A-C00272429AFB}" dt="2025-12-18T22:03:52.028" v="317" actId="167"/>
          <ac:picMkLst>
            <pc:docMk/>
            <pc:sldMk cId="3829280102" sldId="290"/>
            <ac:picMk id="10" creationId="{BFB77E70-6E29-1B46-FBF1-0F7870851C2C}"/>
          </ac:picMkLst>
        </pc:picChg>
      </pc:sldChg>
      <pc:sldChg chg="addSp delSp modSp new mod modTransition">
        <pc:chgData name="Schlekeway, Karen A" userId="1091d8b9-19f0-4388-b44c-f6049b37552c" providerId="ADAL" clId="{03DB39E3-899A-43B9-B65A-C00272429AFB}" dt="2025-12-18T22:26:04.849" v="649"/>
        <pc:sldMkLst>
          <pc:docMk/>
          <pc:sldMk cId="3585772443" sldId="291"/>
        </pc:sldMkLst>
        <pc:spChg chg="del">
          <ac:chgData name="Schlekeway, Karen A" userId="1091d8b9-19f0-4388-b44c-f6049b37552c" providerId="ADAL" clId="{03DB39E3-899A-43B9-B65A-C00272429AFB}" dt="2025-12-18T21:18:03.670" v="52" actId="21"/>
          <ac:spMkLst>
            <pc:docMk/>
            <pc:sldMk cId="3585772443" sldId="291"/>
            <ac:spMk id="2" creationId="{C59248E8-48A1-7F16-85A2-FE873737A251}"/>
          </ac:spMkLst>
        </pc:spChg>
        <pc:spChg chg="del">
          <ac:chgData name="Schlekeway, Karen A" userId="1091d8b9-19f0-4388-b44c-f6049b37552c" providerId="ADAL" clId="{03DB39E3-899A-43B9-B65A-C00272429AFB}" dt="2025-12-18T21:18:00.189" v="51" actId="21"/>
          <ac:spMkLst>
            <pc:docMk/>
            <pc:sldMk cId="3585772443" sldId="291"/>
            <ac:spMk id="3" creationId="{F73D76DA-E257-2615-A605-075C00F62D2E}"/>
          </ac:spMkLst>
        </pc:spChg>
        <pc:spChg chg="add mod">
          <ac:chgData name="Schlekeway, Karen A" userId="1091d8b9-19f0-4388-b44c-f6049b37552c" providerId="ADAL" clId="{03DB39E3-899A-43B9-B65A-C00272429AFB}" dt="2025-12-18T21:49:31.623" v="120" actId="255"/>
          <ac:spMkLst>
            <pc:docMk/>
            <pc:sldMk cId="3585772443" sldId="291"/>
            <ac:spMk id="7" creationId="{963FF7F1-4312-DE4B-01A2-D7A3E7885B57}"/>
          </ac:spMkLst>
        </pc:spChg>
        <pc:picChg chg="add mod">
          <ac:chgData name="Schlekeway, Karen A" userId="1091d8b9-19f0-4388-b44c-f6049b37552c" providerId="ADAL" clId="{03DB39E3-899A-43B9-B65A-C00272429AFB}" dt="2025-12-18T21:18:58.613" v="64" actId="1076"/>
          <ac:picMkLst>
            <pc:docMk/>
            <pc:sldMk cId="3585772443" sldId="291"/>
            <ac:picMk id="4" creationId="{A02E1817-F009-CBBB-6681-7370C75DD544}"/>
          </ac:picMkLst>
        </pc:picChg>
        <pc:picChg chg="add mod ord">
          <ac:chgData name="Schlekeway, Karen A" userId="1091d8b9-19f0-4388-b44c-f6049b37552c" providerId="ADAL" clId="{03DB39E3-899A-43B9-B65A-C00272429AFB}" dt="2025-12-18T21:18:32.123" v="59" actId="167"/>
          <ac:picMkLst>
            <pc:docMk/>
            <pc:sldMk cId="3585772443" sldId="291"/>
            <ac:picMk id="6" creationId="{EF742A67-BE5B-DB86-C5C6-B0A97DF0A645}"/>
          </ac:picMkLst>
        </pc:picChg>
      </pc:sldChg>
      <pc:sldMasterChg chg="modTransition modSldLayout">
        <pc:chgData name="Schlekeway, Karen A" userId="1091d8b9-19f0-4388-b44c-f6049b37552c" providerId="ADAL" clId="{03DB39E3-899A-43B9-B65A-C00272429AFB}" dt="2025-12-18T22:26:04.849" v="649"/>
        <pc:sldMasterMkLst>
          <pc:docMk/>
          <pc:sldMasterMk cId="1570772120" sldId="2147483660"/>
        </pc:sldMasterMkLst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2541980275" sldId="2147483661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2702992899" sldId="2147483662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2694931528" sldId="2147483663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3690396144" sldId="2147483664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3426965937" sldId="2147483665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3979896964" sldId="2147483666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1136234635" sldId="2147483667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2992123025" sldId="2147483668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924143168" sldId="2147483669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3959731234" sldId="2147483670"/>
          </pc:sldLayoutMkLst>
        </pc:sldLayoutChg>
        <pc:sldLayoutChg chg="modTransition">
          <pc:chgData name="Schlekeway, Karen A" userId="1091d8b9-19f0-4388-b44c-f6049b37552c" providerId="ADAL" clId="{03DB39E3-899A-43B9-B65A-C00272429AFB}" dt="2025-12-18T22:26:04.849" v="649"/>
          <pc:sldLayoutMkLst>
            <pc:docMk/>
            <pc:sldMasterMk cId="1570772120" sldId="2147483660"/>
            <pc:sldLayoutMk cId="1071543915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980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992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931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396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65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96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4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23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143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31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543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5B0D174-A3FB-4E61-91CF-9C4B283A46F6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86327C8-FE30-4B7E-BC12-875B3F04259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77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8.png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EF742A67-BE5B-DB86-C5C6-B0A97DF0A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00" y="-1680"/>
            <a:ext cx="12252151" cy="6859680"/>
          </a:xfrm>
          <a:prstGeom prst="rect">
            <a:avLst/>
          </a:prstGeom>
        </p:spPr>
      </p:pic>
      <p:pic>
        <p:nvPicPr>
          <p:cNvPr id="4" name="Picture 3" descr="A group of people standing next to a christmas tree&#10;&#10;AI-generated content may be incorrect.">
            <a:extLst>
              <a:ext uri="{FF2B5EF4-FFF2-40B4-BE49-F238E27FC236}">
                <a16:creationId xmlns:a16="http://schemas.microsoft.com/office/drawing/2014/main" id="{A02E1817-F009-CBBB-6681-7370C75DD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680" y="-1680"/>
            <a:ext cx="5142640" cy="68568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3FF7F1-4312-DE4B-01A2-D7A3E7885B57}"/>
              </a:ext>
            </a:extLst>
          </p:cNvPr>
          <p:cNvSpPr txBox="1"/>
          <p:nvPr/>
        </p:nvSpPr>
        <p:spPr>
          <a:xfrm flipH="1">
            <a:off x="818147" y="96253"/>
            <a:ext cx="10645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Merry Christmas From Belle Fourche Schools</a:t>
            </a:r>
          </a:p>
        </p:txBody>
      </p:sp>
    </p:spTree>
    <p:extLst>
      <p:ext uri="{BB962C8B-B14F-4D97-AF65-F5344CB8AC3E}">
        <p14:creationId xmlns:p14="http://schemas.microsoft.com/office/powerpoint/2010/main" val="358577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9FB666BC-D79F-6589-5B19-678BFDE0F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" y="36576"/>
            <a:ext cx="12224841" cy="6844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74256F-166E-72FD-BACB-FDB1CA933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in front of a door decorated with gingerbread house&#10;&#10;AI-generated content may be incorrect.">
            <a:extLst>
              <a:ext uri="{FF2B5EF4-FFF2-40B4-BE49-F238E27FC236}">
                <a16:creationId xmlns:a16="http://schemas.microsoft.com/office/drawing/2014/main" id="{D0F72F47-86E4-6070-87C7-8ADC6DC6AC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96" y="36576"/>
            <a:ext cx="5217808" cy="6957077"/>
          </a:xfrm>
        </p:spPr>
      </p:pic>
    </p:spTree>
    <p:extLst>
      <p:ext uri="{BB962C8B-B14F-4D97-AF65-F5344CB8AC3E}">
        <p14:creationId xmlns:p14="http://schemas.microsoft.com/office/powerpoint/2010/main" val="3797358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1847C5D1-DF2E-D908-EF31-D4C1E6489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752" y="-1577590"/>
            <a:ext cx="12249150" cy="8435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5AF538-468B-A317-365B-627554538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wearing a santa hat and glasses sitting in an office&#10;&#10;AI-generated content may be incorrect.">
            <a:extLst>
              <a:ext uri="{FF2B5EF4-FFF2-40B4-BE49-F238E27FC236}">
                <a16:creationId xmlns:a16="http://schemas.microsoft.com/office/drawing/2014/main" id="{32D95E04-0415-E5E6-413E-0922F07E4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233" y="-1577590"/>
            <a:ext cx="6215533" cy="8287377"/>
          </a:xfrm>
        </p:spPr>
      </p:pic>
    </p:spTree>
    <p:extLst>
      <p:ext uri="{BB962C8B-B14F-4D97-AF65-F5344CB8AC3E}">
        <p14:creationId xmlns:p14="http://schemas.microsoft.com/office/powerpoint/2010/main" val="419565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3E75452A-46D2-B877-99D4-784BE90E8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260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437D13-E0BE-EFB7-1D4F-4C1D70875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in a garment holding a sign&#10;&#10;AI-generated content may be incorrect.">
            <a:extLst>
              <a:ext uri="{FF2B5EF4-FFF2-40B4-BE49-F238E27FC236}">
                <a16:creationId xmlns:a16="http://schemas.microsoft.com/office/drawing/2014/main" id="{7B4C1686-5E06-A8BB-E6E3-A7DCA905B1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849" y="-2"/>
            <a:ext cx="5119501" cy="6858002"/>
          </a:xfrm>
        </p:spPr>
      </p:pic>
    </p:spTree>
    <p:extLst>
      <p:ext uri="{BB962C8B-B14F-4D97-AF65-F5344CB8AC3E}">
        <p14:creationId xmlns:p14="http://schemas.microsoft.com/office/powerpoint/2010/main" val="252756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623A309D-952B-8BA8-AF65-5AABAFCA5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" y="-1"/>
            <a:ext cx="12249148" cy="6857999"/>
          </a:xfrm>
          <a:prstGeom prst="rect">
            <a:avLst/>
          </a:prstGeom>
        </p:spPr>
      </p:pic>
      <p:pic>
        <p:nvPicPr>
          <p:cNvPr id="5" name="Content Placeholder 4" descr="A person standing next to a door&#10;&#10;AI-generated content may be incorrect.">
            <a:extLst>
              <a:ext uri="{FF2B5EF4-FFF2-40B4-BE49-F238E27FC236}">
                <a16:creationId xmlns:a16="http://schemas.microsoft.com/office/drawing/2014/main" id="{823F393A-9E72-7247-31A7-46A540267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-2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412389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4D8A317C-B5B6-FE9E-6020-35909CB20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18312" cy="67847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9AB19D-4477-90B7-B17D-B31474D93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92A7861-F9BE-A949-6AE5-19F1A34AD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210" y="-68443"/>
            <a:ext cx="5139892" cy="6853189"/>
          </a:xfrm>
        </p:spPr>
      </p:pic>
    </p:spTree>
    <p:extLst>
      <p:ext uri="{BB962C8B-B14F-4D97-AF65-F5344CB8AC3E}">
        <p14:creationId xmlns:p14="http://schemas.microsoft.com/office/powerpoint/2010/main" val="4285771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BC9FC706-284C-7658-86D7-A98658F0E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930" y="0"/>
            <a:ext cx="12270929" cy="68701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D59A6B-7E43-0FC4-1E9D-BA39AF60A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ign with santa claus on it&#10;&#10;AI-generated content may be incorrect.">
            <a:extLst>
              <a:ext uri="{FF2B5EF4-FFF2-40B4-BE49-F238E27FC236}">
                <a16:creationId xmlns:a16="http://schemas.microsoft.com/office/drawing/2014/main" id="{802328FE-3096-B151-3078-EF22DEEBF9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7" y="0"/>
            <a:ext cx="10501331" cy="6858000"/>
          </a:xfrm>
        </p:spPr>
      </p:pic>
    </p:spTree>
    <p:extLst>
      <p:ext uri="{BB962C8B-B14F-4D97-AF65-F5344CB8AC3E}">
        <p14:creationId xmlns:p14="http://schemas.microsoft.com/office/powerpoint/2010/main" val="2877218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72F06D74-E0BD-B692-69C0-13EAC8DCB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91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962B2-204B-AE49-C5BE-694F1FF4A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Two women standing in a room&#10;&#10;AI-generated content may be incorrect.">
            <a:extLst>
              <a:ext uri="{FF2B5EF4-FFF2-40B4-BE49-F238E27FC236}">
                <a16:creationId xmlns:a16="http://schemas.microsoft.com/office/drawing/2014/main" id="{8C918FA5-32E7-F364-6639-5BA81BCD4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988" y="-1"/>
            <a:ext cx="5071906" cy="6762541"/>
          </a:xfrm>
        </p:spPr>
      </p:pic>
    </p:spTree>
    <p:extLst>
      <p:ext uri="{BB962C8B-B14F-4D97-AF65-F5344CB8AC3E}">
        <p14:creationId xmlns:p14="http://schemas.microsoft.com/office/powerpoint/2010/main" val="373898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40632-0E4B-F987-8BF9-2AD8CA63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black and red decorations in a room&#10;&#10;AI-generated content may be incorrect.">
            <a:extLst>
              <a:ext uri="{FF2B5EF4-FFF2-40B4-BE49-F238E27FC236}">
                <a16:creationId xmlns:a16="http://schemas.microsoft.com/office/drawing/2014/main" id="{864E4D75-07DA-3F6C-9FFC-1195ED0F1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499" y="-803869"/>
            <a:ext cx="12503499" cy="8822453"/>
          </a:xfrm>
        </p:spPr>
      </p:pic>
    </p:spTree>
    <p:extLst>
      <p:ext uri="{BB962C8B-B14F-4D97-AF65-F5344CB8AC3E}">
        <p14:creationId xmlns:p14="http://schemas.microsoft.com/office/powerpoint/2010/main" val="264129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CDFDD-0ACD-CA1A-E002-F9D099BB9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wall with lights on it&#10;&#10;AI-generated content may be incorrect.">
            <a:extLst>
              <a:ext uri="{FF2B5EF4-FFF2-40B4-BE49-F238E27FC236}">
                <a16:creationId xmlns:a16="http://schemas.microsoft.com/office/drawing/2014/main" id="{88948FAB-0FB9-8083-5BD0-14ADC59D7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724" y="-1617785"/>
            <a:ext cx="12590584" cy="8621486"/>
          </a:xfrm>
        </p:spPr>
      </p:pic>
    </p:spTree>
    <p:extLst>
      <p:ext uri="{BB962C8B-B14F-4D97-AF65-F5344CB8AC3E}">
        <p14:creationId xmlns:p14="http://schemas.microsoft.com/office/powerpoint/2010/main" val="1921351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86B01-A583-5692-2EDE-4158C84A2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bulletin board with a reindeer and a tree&#10;&#10;AI-generated content may be incorrect.">
            <a:extLst>
              <a:ext uri="{FF2B5EF4-FFF2-40B4-BE49-F238E27FC236}">
                <a16:creationId xmlns:a16="http://schemas.microsoft.com/office/drawing/2014/main" id="{8351DE6B-7289-4EF3-BCD7-82BE9BE6B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558"/>
            <a:ext cx="12192000" cy="8636558"/>
          </a:xfrm>
        </p:spPr>
      </p:pic>
    </p:spTree>
    <p:extLst>
      <p:ext uri="{BB962C8B-B14F-4D97-AF65-F5344CB8AC3E}">
        <p14:creationId xmlns:p14="http://schemas.microsoft.com/office/powerpoint/2010/main" val="405923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AF734AE5-6DC5-77C4-9077-DC6B0C427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91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07EE1-1CF0-0FE5-E497-0638CE175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people in a hallway&#10;&#10;AI-generated content may be incorrect.">
            <a:extLst>
              <a:ext uri="{FF2B5EF4-FFF2-40B4-BE49-F238E27FC236}">
                <a16:creationId xmlns:a16="http://schemas.microsoft.com/office/drawing/2014/main" id="{9CC6FA27-765D-8713-5A34-BDCF67B2A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135" y="-47730"/>
            <a:ext cx="5179298" cy="6905730"/>
          </a:xfrm>
        </p:spPr>
      </p:pic>
    </p:spTree>
    <p:extLst>
      <p:ext uri="{BB962C8B-B14F-4D97-AF65-F5344CB8AC3E}">
        <p14:creationId xmlns:p14="http://schemas.microsoft.com/office/powerpoint/2010/main" val="3096550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D30AF-9A8E-7FD0-D44F-45211FF5A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all with decorations and balloons&#10;&#10;AI-generated content may be incorrect.">
            <a:extLst>
              <a:ext uri="{FF2B5EF4-FFF2-40B4-BE49-F238E27FC236}">
                <a16:creationId xmlns:a16="http://schemas.microsoft.com/office/drawing/2014/main" id="{45042288-EB87-7071-9B44-D3DCE7E6B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309230" cy="6858000"/>
          </a:xfrm>
        </p:spPr>
      </p:pic>
    </p:spTree>
    <p:extLst>
      <p:ext uri="{BB962C8B-B14F-4D97-AF65-F5344CB8AC3E}">
        <p14:creationId xmlns:p14="http://schemas.microsoft.com/office/powerpoint/2010/main" val="1679339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BBC59916-21FF-38FC-29E0-640D3725C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91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CA8904-DD9E-F20D-77DA-D1C5A891A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inflatable toys&#10;&#10;AI-generated content may be incorrect.">
            <a:extLst>
              <a:ext uri="{FF2B5EF4-FFF2-40B4-BE49-F238E27FC236}">
                <a16:creationId xmlns:a16="http://schemas.microsoft.com/office/drawing/2014/main" id="{33E478B8-DE65-CF8C-C95E-F405D7811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053" y="0"/>
            <a:ext cx="5777801" cy="6858000"/>
          </a:xfrm>
        </p:spPr>
      </p:pic>
    </p:spTree>
    <p:extLst>
      <p:ext uri="{BB962C8B-B14F-4D97-AF65-F5344CB8AC3E}">
        <p14:creationId xmlns:p14="http://schemas.microsoft.com/office/powerpoint/2010/main" val="2224051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45ABD84A-7F8D-9670-658F-27B02D274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39" y="0"/>
            <a:ext cx="122491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AE562E-0043-CF60-B0A1-CD0375CE0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in front of a group of inflatable decorations&#10;&#10;AI-generated content may be incorrect.">
            <a:extLst>
              <a:ext uri="{FF2B5EF4-FFF2-40B4-BE49-F238E27FC236}">
                <a16:creationId xmlns:a16="http://schemas.microsoft.com/office/drawing/2014/main" id="{DDEEB37C-3EC0-3233-4ACB-929268E75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904" y="0"/>
            <a:ext cx="5143500" cy="6858000"/>
          </a:xfrm>
        </p:spPr>
      </p:pic>
    </p:spTree>
    <p:extLst>
      <p:ext uri="{BB962C8B-B14F-4D97-AF65-F5344CB8AC3E}">
        <p14:creationId xmlns:p14="http://schemas.microsoft.com/office/powerpoint/2010/main" val="128008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9255C060-9EB3-C1FD-3DF6-D879CBCCD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91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B309BD-D7B5-1C67-3541-C144F8BD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inflatable mickey and minnie mouse in a room&#10;&#10;AI-generated content may be incorrect.">
            <a:extLst>
              <a:ext uri="{FF2B5EF4-FFF2-40B4-BE49-F238E27FC236}">
                <a16:creationId xmlns:a16="http://schemas.microsoft.com/office/drawing/2014/main" id="{3CCC2C88-D616-E26D-7309-42F256AF8E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5CE6C5-D10F-E31B-7425-DA7A03F78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36" y="2588691"/>
            <a:ext cx="9723963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5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BAA0421D-E5ED-84E5-22C2-66D22898B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20" y="-1567494"/>
            <a:ext cx="15048867" cy="8425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8548E-EC07-0716-B9CE-9259F1909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all with lights on it&#10;&#10;AI-generated content may be incorrect.">
            <a:extLst>
              <a:ext uri="{FF2B5EF4-FFF2-40B4-BE49-F238E27FC236}">
                <a16:creationId xmlns:a16="http://schemas.microsoft.com/office/drawing/2014/main" id="{502E88AF-48CC-C20E-409E-BD5132BD0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49" y="-1567495"/>
            <a:ext cx="6262598" cy="8425493"/>
          </a:xfrm>
        </p:spPr>
      </p:pic>
    </p:spTree>
    <p:extLst>
      <p:ext uri="{BB962C8B-B14F-4D97-AF65-F5344CB8AC3E}">
        <p14:creationId xmlns:p14="http://schemas.microsoft.com/office/powerpoint/2010/main" val="3761321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1FE2D220-64C1-26AF-0985-175FDAE3C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595" y="-1852415"/>
            <a:ext cx="12623356" cy="87104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80B316-0D65-2F12-A68B-FB9DC770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red sleigh with white paper chains and stars&#10;&#10;AI-generated content may be incorrect.">
            <a:extLst>
              <a:ext uri="{FF2B5EF4-FFF2-40B4-BE49-F238E27FC236}">
                <a16:creationId xmlns:a16="http://schemas.microsoft.com/office/drawing/2014/main" id="{FB9DA9EB-9364-AC63-50F0-AB101775B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588" y="-1769517"/>
            <a:ext cx="6682824" cy="8710414"/>
          </a:xfrm>
        </p:spPr>
      </p:pic>
    </p:spTree>
    <p:extLst>
      <p:ext uri="{BB962C8B-B14F-4D97-AF65-F5344CB8AC3E}">
        <p14:creationId xmlns:p14="http://schemas.microsoft.com/office/powerpoint/2010/main" val="2750364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E4F0949F-ACE0-3D34-327E-C96E2B5FF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0" y="-1736468"/>
            <a:ext cx="15350675" cy="8594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E8EDE2-1A70-89BD-A6B0-41E44D96C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long hallway with a red banner&#10;&#10;AI-generated content may be incorrect.">
            <a:extLst>
              <a:ext uri="{FF2B5EF4-FFF2-40B4-BE49-F238E27FC236}">
                <a16:creationId xmlns:a16="http://schemas.microsoft.com/office/drawing/2014/main" id="{8F00B860-F430-28CA-EADB-F7FA566DCE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555" y="-1736468"/>
            <a:ext cx="7797521" cy="8594468"/>
          </a:xfrm>
        </p:spPr>
      </p:pic>
    </p:spTree>
    <p:extLst>
      <p:ext uri="{BB962C8B-B14F-4D97-AF65-F5344CB8AC3E}">
        <p14:creationId xmlns:p14="http://schemas.microsoft.com/office/powerpoint/2010/main" val="3875998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415DA-4524-3A12-0379-6087E460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couple of people sitting on a stage&#10;&#10;AI-generated content may be incorrect.">
            <a:extLst>
              <a:ext uri="{FF2B5EF4-FFF2-40B4-BE49-F238E27FC236}">
                <a16:creationId xmlns:a16="http://schemas.microsoft.com/office/drawing/2014/main" id="{EF777557-6593-1D75-A938-1E4C25EFB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774" y="-1"/>
            <a:ext cx="12352774" cy="7395587"/>
          </a:xfrm>
        </p:spPr>
      </p:pic>
    </p:spTree>
    <p:extLst>
      <p:ext uri="{BB962C8B-B14F-4D97-AF65-F5344CB8AC3E}">
        <p14:creationId xmlns:p14="http://schemas.microsoft.com/office/powerpoint/2010/main" val="14004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0949-42D3-0217-0715-3B68C2135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hallway with lights and decorations&#10;&#10;AI-generated content may be incorrect.">
            <a:extLst>
              <a:ext uri="{FF2B5EF4-FFF2-40B4-BE49-F238E27FC236}">
                <a16:creationId xmlns:a16="http://schemas.microsoft.com/office/drawing/2014/main" id="{5288FFEB-6A1B-F91C-DD2D-4AA7DCEC1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402" y="-2287857"/>
            <a:ext cx="12483401" cy="9231268"/>
          </a:xfrm>
        </p:spPr>
      </p:pic>
    </p:spTree>
    <p:extLst>
      <p:ext uri="{BB962C8B-B14F-4D97-AF65-F5344CB8AC3E}">
        <p14:creationId xmlns:p14="http://schemas.microsoft.com/office/powerpoint/2010/main" val="2473188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15C516EC-98F4-2DBA-ADD3-8E8BF5759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7" y="-1"/>
            <a:ext cx="12383757" cy="69333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E1093D-40CE-BEF7-C872-43EF00715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in front of a paper streamer&#10;&#10;AI-generated content may be incorrect.">
            <a:extLst>
              <a:ext uri="{FF2B5EF4-FFF2-40B4-BE49-F238E27FC236}">
                <a16:creationId xmlns:a16="http://schemas.microsoft.com/office/drawing/2014/main" id="{F29C1B64-3DBF-06F0-3DD4-BBA67B253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247" y="0"/>
            <a:ext cx="5200022" cy="6933362"/>
          </a:xfrm>
        </p:spPr>
      </p:pic>
    </p:spTree>
    <p:extLst>
      <p:ext uri="{BB962C8B-B14F-4D97-AF65-F5344CB8AC3E}">
        <p14:creationId xmlns:p14="http://schemas.microsoft.com/office/powerpoint/2010/main" val="1558233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F3E04735-BA46-5583-6624-DB4937FE0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580" y="-762001"/>
            <a:ext cx="13610168" cy="7620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DABE1D-918A-BBD7-9DDF-643DF51CD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and person posing for a picture&#10;&#10;AI-generated content may be incorrect.">
            <a:extLst>
              <a:ext uri="{FF2B5EF4-FFF2-40B4-BE49-F238E27FC236}">
                <a16:creationId xmlns:a16="http://schemas.microsoft.com/office/drawing/2014/main" id="{3C8F82CE-019F-C704-9A9B-A3E8823E19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393" y="-832341"/>
            <a:ext cx="5715001" cy="7620001"/>
          </a:xfrm>
        </p:spPr>
      </p:pic>
    </p:spTree>
    <p:extLst>
      <p:ext uri="{BB962C8B-B14F-4D97-AF65-F5344CB8AC3E}">
        <p14:creationId xmlns:p14="http://schemas.microsoft.com/office/powerpoint/2010/main" val="686270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FAF930B6-7A1C-2A1F-FB4A-1177231F9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994" y="-917918"/>
            <a:ext cx="13888652" cy="77759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4A0F30-AD3A-532D-C7F0-A74F65B7C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next to a christmas tree&#10;&#10;AI-generated content may be incorrect.">
            <a:extLst>
              <a:ext uri="{FF2B5EF4-FFF2-40B4-BE49-F238E27FC236}">
                <a16:creationId xmlns:a16="http://schemas.microsoft.com/office/drawing/2014/main" id="{8EE9AF01-9B49-1563-40C1-92D0F8996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360" y="-917918"/>
            <a:ext cx="6840919" cy="7761045"/>
          </a:xfrm>
        </p:spPr>
      </p:pic>
    </p:spTree>
    <p:extLst>
      <p:ext uri="{BB962C8B-B14F-4D97-AF65-F5344CB8AC3E}">
        <p14:creationId xmlns:p14="http://schemas.microsoft.com/office/powerpoint/2010/main" val="3242083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BFB77E70-6E29-1B46-FBF1-0F7870851C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" y="0"/>
            <a:ext cx="122491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475E3A-EE7F-D0F3-F437-A7919AF34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IMG_7195 (1)">
            <a:hlinkClick r:id="" action="ppaction://media"/>
            <a:extLst>
              <a:ext uri="{FF2B5EF4-FFF2-40B4-BE49-F238E27FC236}">
                <a16:creationId xmlns:a16="http://schemas.microsoft.com/office/drawing/2014/main" id="{C557D1E4-3533-E95D-662F-573D61356DF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12571" y="0"/>
            <a:ext cx="6792686" cy="6923088"/>
          </a:xfrm>
        </p:spPr>
      </p:pic>
    </p:spTree>
    <p:extLst>
      <p:ext uri="{BB962C8B-B14F-4D97-AF65-F5344CB8AC3E}">
        <p14:creationId xmlns:p14="http://schemas.microsoft.com/office/powerpoint/2010/main" val="3829280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9711-EF7B-5D06-D0D9-E1B4B07F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person standing in a hallway with lockers&#10;&#10;AI-generated content may be incorrect.">
            <a:extLst>
              <a:ext uri="{FF2B5EF4-FFF2-40B4-BE49-F238E27FC236}">
                <a16:creationId xmlns:a16="http://schemas.microsoft.com/office/drawing/2014/main" id="{5C77D2EF-0FE4-B5EC-66D1-F9C71177B4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36" y="-4074373"/>
            <a:ext cx="12101564" cy="11029925"/>
          </a:xfrm>
        </p:spPr>
      </p:pic>
    </p:spTree>
    <p:extLst>
      <p:ext uri="{BB962C8B-B14F-4D97-AF65-F5344CB8AC3E}">
        <p14:creationId xmlns:p14="http://schemas.microsoft.com/office/powerpoint/2010/main" val="5768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17FD9111-1E89-498D-C058-7700B552C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915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D18A3D-FABF-3AF7-2152-AEEBB23B3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018" y="2679127"/>
            <a:ext cx="9723963" cy="1499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561B35-8956-32D5-A12E-46F350689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lockers with lights and decorations&#10;&#10;AI-generated content may be incorrect.">
            <a:extLst>
              <a:ext uri="{FF2B5EF4-FFF2-40B4-BE49-F238E27FC236}">
                <a16:creationId xmlns:a16="http://schemas.microsoft.com/office/drawing/2014/main" id="{A7B837D0-632A-A096-7DF4-0D13F3AC1F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097" y="-85726"/>
            <a:ext cx="5207793" cy="6943725"/>
          </a:xfrm>
        </p:spPr>
      </p:pic>
    </p:spTree>
    <p:extLst>
      <p:ext uri="{BB962C8B-B14F-4D97-AF65-F5344CB8AC3E}">
        <p14:creationId xmlns:p14="http://schemas.microsoft.com/office/powerpoint/2010/main" val="681286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65570D7D-108F-785C-4679-AB95B6E7F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439" y="-1590675"/>
            <a:ext cx="14007434" cy="8524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78DACD-F896-C237-79D4-4D31CA244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person standing in front of a wall with a gingerbread house and candy cane headband&#10;&#10;AI-generated content may be incorrect.">
            <a:extLst>
              <a:ext uri="{FF2B5EF4-FFF2-40B4-BE49-F238E27FC236}">
                <a16:creationId xmlns:a16="http://schemas.microsoft.com/office/drawing/2014/main" id="{42E236DE-2140-F11E-AC68-B800769A9C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172" y="-1590675"/>
            <a:ext cx="6393656" cy="8524874"/>
          </a:xfrm>
        </p:spPr>
      </p:pic>
    </p:spTree>
    <p:extLst>
      <p:ext uri="{BB962C8B-B14F-4D97-AF65-F5344CB8AC3E}">
        <p14:creationId xmlns:p14="http://schemas.microsoft.com/office/powerpoint/2010/main" val="340004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D71A5-2286-EDBF-56D9-01EDC03F5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all with a group of gingerbread houses&#10;&#10;AI-generated content may be incorrect.">
            <a:extLst>
              <a:ext uri="{FF2B5EF4-FFF2-40B4-BE49-F238E27FC236}">
                <a16:creationId xmlns:a16="http://schemas.microsoft.com/office/drawing/2014/main" id="{1A15E74B-CE31-CE7D-338B-0895AA019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1402"/>
            <a:ext cx="12192000" cy="8038681"/>
          </a:xfrm>
        </p:spPr>
      </p:pic>
    </p:spTree>
    <p:extLst>
      <p:ext uri="{BB962C8B-B14F-4D97-AF65-F5344CB8AC3E}">
        <p14:creationId xmlns:p14="http://schemas.microsoft.com/office/powerpoint/2010/main" val="1045045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4A64-2D57-8FA0-00E6-9281742B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itting in a chair next to a christmas tree&#10;&#10;AI-generated content may be incorrect.">
            <a:extLst>
              <a:ext uri="{FF2B5EF4-FFF2-40B4-BE49-F238E27FC236}">
                <a16:creationId xmlns:a16="http://schemas.microsoft.com/office/drawing/2014/main" id="{292D3747-BD80-23FE-AF31-26BC7056B4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638" y="-1249171"/>
            <a:ext cx="12691638" cy="13648655"/>
          </a:xfrm>
        </p:spPr>
      </p:pic>
    </p:spTree>
    <p:extLst>
      <p:ext uri="{BB962C8B-B14F-4D97-AF65-F5344CB8AC3E}">
        <p14:creationId xmlns:p14="http://schemas.microsoft.com/office/powerpoint/2010/main" val="3998143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36993CA7-3517-5363-9EA5-EBC274061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4" y="-800100"/>
            <a:ext cx="12249150" cy="7658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C6A6FE-6D08-8DC3-7ED3-35ED803E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next to a christmas tree&#10;&#10;AI-generated content may be incorrect.">
            <a:extLst>
              <a:ext uri="{FF2B5EF4-FFF2-40B4-BE49-F238E27FC236}">
                <a16:creationId xmlns:a16="http://schemas.microsoft.com/office/drawing/2014/main" id="{2063CCC1-35A4-EAE4-46C7-7EC5B0ADE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764" y="-841248"/>
            <a:ext cx="5604511" cy="7699248"/>
          </a:xfrm>
        </p:spPr>
      </p:pic>
    </p:spTree>
    <p:extLst>
      <p:ext uri="{BB962C8B-B14F-4D97-AF65-F5344CB8AC3E}">
        <p14:creationId xmlns:p14="http://schemas.microsoft.com/office/powerpoint/2010/main" val="5887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059E3EEF-4DB5-2E5A-D5B2-6CE86EBAB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775" y="-1487156"/>
            <a:ext cx="12735713" cy="83451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3F1C62-872F-24D8-7761-B52677E1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wo women standing in a room with a christmas tree&#10;&#10;AI-generated content may be incorrect.">
            <a:extLst>
              <a:ext uri="{FF2B5EF4-FFF2-40B4-BE49-F238E27FC236}">
                <a16:creationId xmlns:a16="http://schemas.microsoft.com/office/drawing/2014/main" id="{6A4D8B3D-6BC5-B391-5654-9B34B272E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419" y="-1487156"/>
            <a:ext cx="6323161" cy="8430881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CB9542-5D9E-70C2-C3A9-14A65E2C0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03" y="2657458"/>
            <a:ext cx="9723963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32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368A137C-B100-2226-ECC9-584BF9BBB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514" y="-1447800"/>
            <a:ext cx="14004862" cy="8305800"/>
          </a:xfrm>
          <a:prstGeom prst="rect">
            <a:avLst/>
          </a:prstGeom>
        </p:spPr>
      </p:pic>
      <p:pic>
        <p:nvPicPr>
          <p:cNvPr id="5" name="Content Placeholder 4" descr="Two women standing next to each other&#10;&#10;AI-generated content may be incorrect.">
            <a:extLst>
              <a:ext uri="{FF2B5EF4-FFF2-40B4-BE49-F238E27FC236}">
                <a16:creationId xmlns:a16="http://schemas.microsoft.com/office/drawing/2014/main" id="{8485AE5A-D158-A3BF-34A7-8F0735418C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04" y="-1591056"/>
            <a:ext cx="7054596" cy="844905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97C5DA-0C1E-33BC-3E43-5A5E4C1E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6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8E516D0C-3C78-86D7-F748-6CA988023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351" y="-1047750"/>
            <a:ext cx="12718701" cy="7810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FAFCDF-BCB0-B893-47EA-36024375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and person standing next to a tree&#10;&#10;AI-generated content may be incorrect.">
            <a:extLst>
              <a:ext uri="{FF2B5EF4-FFF2-40B4-BE49-F238E27FC236}">
                <a16:creationId xmlns:a16="http://schemas.microsoft.com/office/drawing/2014/main" id="{501B62CE-BF82-8DBB-EE35-6EE0E230F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40" y="-1078991"/>
            <a:ext cx="5881306" cy="7841741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A6DDA6-266D-DF57-1AD0-DF232A881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3" y="2679127"/>
            <a:ext cx="9723963" cy="14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34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deck with trees and presents&#10;&#10;AI-generated content may be incorrect.">
            <a:extLst>
              <a:ext uri="{FF2B5EF4-FFF2-40B4-BE49-F238E27FC236}">
                <a16:creationId xmlns:a16="http://schemas.microsoft.com/office/drawing/2014/main" id="{A905DCD4-E031-E1AC-17FC-C4E4D2E41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658" y="-1349110"/>
            <a:ext cx="14658809" cy="8207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0D5E0D-63B4-E4F1-6B5E-CAC5E0A0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erson standing in front of a large banner&#10;&#10;AI-generated content may be incorrect.">
            <a:extLst>
              <a:ext uri="{FF2B5EF4-FFF2-40B4-BE49-F238E27FC236}">
                <a16:creationId xmlns:a16="http://schemas.microsoft.com/office/drawing/2014/main" id="{B0BEF1CD-1255-327D-7848-EFC7E08FB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404" y="-1772044"/>
            <a:ext cx="6472532" cy="863004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C8BE70-3754-C6F5-AA54-857E983B2F25}"/>
              </a:ext>
            </a:extLst>
          </p:cNvPr>
          <p:cNvSpPr txBox="1"/>
          <p:nvPr/>
        </p:nvSpPr>
        <p:spPr>
          <a:xfrm>
            <a:off x="2695963" y="5195566"/>
            <a:ext cx="5888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Happy New Year! </a:t>
            </a:r>
          </a:p>
          <a:p>
            <a:pPr algn="ctr"/>
            <a:r>
              <a:rPr lang="en-US" sz="3200" b="1" dirty="0">
                <a:solidFill>
                  <a:srgbClr val="00B050"/>
                </a:solidFill>
              </a:rPr>
              <a:t>Let’s have a WONDERFUL 2026!</a:t>
            </a:r>
          </a:p>
        </p:txBody>
      </p:sp>
    </p:spTree>
    <p:extLst>
      <p:ext uri="{BB962C8B-B14F-4D97-AF65-F5344CB8AC3E}">
        <p14:creationId xmlns:p14="http://schemas.microsoft.com/office/powerpoint/2010/main" val="45229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121</TotalTime>
  <Words>16</Words>
  <Application>Microsoft Office PowerPoint</Application>
  <PresentationFormat>Widescreen</PresentationFormat>
  <Paragraphs>3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Tw Cen MT</vt:lpstr>
      <vt:lpstr>Tw Cen MT Condensed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Schlekeway, Karen A</dc:creator>
  <cp:lastModifiedBy>Schlekeway, Karen A</cp:lastModifiedBy>
  <cp:revision>1</cp:revision>
  <dcterms:created xsi:type="dcterms:W3CDTF">2025-12-18T20:22:46Z</dcterms:created>
  <dcterms:modified xsi:type="dcterms:W3CDTF">2025-12-18T22:28:52Z</dcterms:modified>
</cp:coreProperties>
</file>