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5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0" autoAdjust="0"/>
    <p:restoredTop sz="94660"/>
  </p:normalViewPr>
  <p:slideViewPr>
    <p:cSldViewPr snapToGrid="0">
      <p:cViewPr varScale="1">
        <p:scale>
          <a:sx n="62" d="100"/>
          <a:sy n="62" d="100"/>
        </p:scale>
        <p:origin x="139" y="3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AF7E38-7BF1-45EF-AED3-B537A55A2173}" type="doc">
      <dgm:prSet loTypeId="urn:microsoft.com/office/officeart/2018/2/layout/IconLabel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6447656-B593-40D6-BFBA-E2660E8099BA}">
      <dgm:prSet/>
      <dgm:spPr/>
      <dgm:t>
        <a:bodyPr/>
        <a:lstStyle/>
        <a:p>
          <a:r>
            <a:rPr lang="en-US"/>
            <a:t>Maine Learning Technology Initiative</a:t>
          </a:r>
        </a:p>
      </dgm:t>
    </dgm:pt>
    <dgm:pt modelId="{DBDAB562-2B04-4614-B0FF-898392C82498}" type="parTrans" cxnId="{36C8D090-D416-4B4A-B22A-1EE091804A54}">
      <dgm:prSet/>
      <dgm:spPr/>
      <dgm:t>
        <a:bodyPr/>
        <a:lstStyle/>
        <a:p>
          <a:endParaRPr lang="en-US"/>
        </a:p>
      </dgm:t>
    </dgm:pt>
    <dgm:pt modelId="{1B3ABF36-E708-4CC2-AEFF-D6DEE25EB15C}" type="sibTrans" cxnId="{36C8D090-D416-4B4A-B22A-1EE091804A54}">
      <dgm:prSet/>
      <dgm:spPr/>
      <dgm:t>
        <a:bodyPr/>
        <a:lstStyle/>
        <a:p>
          <a:endParaRPr lang="en-US"/>
        </a:p>
      </dgm:t>
    </dgm:pt>
    <dgm:pt modelId="{0A7B3E86-D1F3-45FB-B4E9-224E3D0202D3}">
      <dgm:prSet/>
      <dgm:spPr/>
      <dgm:t>
        <a:bodyPr/>
        <a:lstStyle/>
        <a:p>
          <a:r>
            <a:rPr lang="en-US"/>
            <a:t>Enhancing STEM Education Through Innovative Technology</a:t>
          </a:r>
        </a:p>
      </dgm:t>
    </dgm:pt>
    <dgm:pt modelId="{9227FA1F-5084-445B-BBF7-CE70DED4ADD7}" type="parTrans" cxnId="{FF886568-C7E6-45B9-B13A-428BB4A196AC}">
      <dgm:prSet/>
      <dgm:spPr/>
      <dgm:t>
        <a:bodyPr/>
        <a:lstStyle/>
        <a:p>
          <a:endParaRPr lang="en-US"/>
        </a:p>
      </dgm:t>
    </dgm:pt>
    <dgm:pt modelId="{620A7643-AAC2-4745-B0CB-3088D0090613}" type="sibTrans" cxnId="{FF886568-C7E6-45B9-B13A-428BB4A196AC}">
      <dgm:prSet/>
      <dgm:spPr/>
      <dgm:t>
        <a:bodyPr/>
        <a:lstStyle/>
        <a:p>
          <a:endParaRPr lang="en-US"/>
        </a:p>
      </dgm:t>
    </dgm:pt>
    <dgm:pt modelId="{47853036-AEC6-476D-8CC3-68C4C3A88AB1}">
      <dgm:prSet/>
      <dgm:spPr/>
      <dgm:t>
        <a:bodyPr/>
        <a:lstStyle/>
        <a:p>
          <a:r>
            <a:rPr lang="en-US"/>
            <a:t>Grant Amount: $8,165.50</a:t>
          </a:r>
        </a:p>
      </dgm:t>
    </dgm:pt>
    <dgm:pt modelId="{097D2520-297C-4E9C-BE7F-471D32D4C590}" type="parTrans" cxnId="{1DF16458-0B13-417A-9ADE-1FB589CD59C2}">
      <dgm:prSet/>
      <dgm:spPr/>
      <dgm:t>
        <a:bodyPr/>
        <a:lstStyle/>
        <a:p>
          <a:endParaRPr lang="en-US"/>
        </a:p>
      </dgm:t>
    </dgm:pt>
    <dgm:pt modelId="{5483C81B-1786-4CF4-AC55-FFDB758E589E}" type="sibTrans" cxnId="{1DF16458-0B13-417A-9ADE-1FB589CD59C2}">
      <dgm:prSet/>
      <dgm:spPr/>
      <dgm:t>
        <a:bodyPr/>
        <a:lstStyle/>
        <a:p>
          <a:endParaRPr lang="en-US"/>
        </a:p>
      </dgm:t>
    </dgm:pt>
    <dgm:pt modelId="{F3AB49D5-551B-4ACA-A7FE-C06E69D07C1A}">
      <dgm:prSet/>
      <dgm:spPr/>
      <dgm:t>
        <a:bodyPr/>
        <a:lstStyle/>
        <a:p>
          <a:r>
            <a:rPr lang="en-US"/>
            <a:t>Presentation to School Committee</a:t>
          </a:r>
        </a:p>
      </dgm:t>
    </dgm:pt>
    <dgm:pt modelId="{BE7944DC-A165-4D7B-A227-9F2C84C93674}" type="parTrans" cxnId="{803F4569-B823-4574-8AE7-02003663D9A3}">
      <dgm:prSet/>
      <dgm:spPr/>
      <dgm:t>
        <a:bodyPr/>
        <a:lstStyle/>
        <a:p>
          <a:endParaRPr lang="en-US"/>
        </a:p>
      </dgm:t>
    </dgm:pt>
    <dgm:pt modelId="{6AE2A816-FD7B-40ED-944A-011B7903166A}" type="sibTrans" cxnId="{803F4569-B823-4574-8AE7-02003663D9A3}">
      <dgm:prSet/>
      <dgm:spPr/>
      <dgm:t>
        <a:bodyPr/>
        <a:lstStyle/>
        <a:p>
          <a:endParaRPr lang="en-US"/>
        </a:p>
      </dgm:t>
    </dgm:pt>
    <dgm:pt modelId="{4A8CFFF2-83FF-4D4B-A691-4EA2EFE40810}">
      <dgm:prSet/>
      <dgm:spPr/>
      <dgm:t>
        <a:bodyPr/>
        <a:lstStyle/>
        <a:p>
          <a:r>
            <a:rPr lang="en-US"/>
            <a:t>Contract Period: July 1, 2025 - December 19, 2025</a:t>
          </a:r>
        </a:p>
      </dgm:t>
    </dgm:pt>
    <dgm:pt modelId="{3CD36EAB-2977-4555-A3DD-F640F889370F}" type="parTrans" cxnId="{1CA00D03-77C1-4673-B5F6-057625D424E9}">
      <dgm:prSet/>
      <dgm:spPr/>
      <dgm:t>
        <a:bodyPr/>
        <a:lstStyle/>
        <a:p>
          <a:endParaRPr lang="en-US"/>
        </a:p>
      </dgm:t>
    </dgm:pt>
    <dgm:pt modelId="{55C290DE-59CD-43A5-8B17-133FA9B9CED4}" type="sibTrans" cxnId="{1CA00D03-77C1-4673-B5F6-057625D424E9}">
      <dgm:prSet/>
      <dgm:spPr/>
      <dgm:t>
        <a:bodyPr/>
        <a:lstStyle/>
        <a:p>
          <a:endParaRPr lang="en-US"/>
        </a:p>
      </dgm:t>
    </dgm:pt>
    <dgm:pt modelId="{B8AAF1C0-127E-4D04-946E-780E6AE1B726}" type="pres">
      <dgm:prSet presAssocID="{CDAF7E38-7BF1-45EF-AED3-B537A55A2173}" presName="root" presStyleCnt="0">
        <dgm:presLayoutVars>
          <dgm:dir/>
          <dgm:resizeHandles val="exact"/>
        </dgm:presLayoutVars>
      </dgm:prSet>
      <dgm:spPr/>
    </dgm:pt>
    <dgm:pt modelId="{C3BF2C59-2AF9-44A7-956A-89660DD70694}" type="pres">
      <dgm:prSet presAssocID="{06447656-B593-40D6-BFBA-E2660E8099BA}" presName="compNode" presStyleCnt="0"/>
      <dgm:spPr/>
    </dgm:pt>
    <dgm:pt modelId="{D090ABA8-5FCB-4EB5-BB7B-B5B19F89A637}" type="pres">
      <dgm:prSet presAssocID="{06447656-B593-40D6-BFBA-E2660E8099BA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puter"/>
        </a:ext>
      </dgm:extLst>
    </dgm:pt>
    <dgm:pt modelId="{4BB41EAD-26A3-4C6F-85A0-4E6C4CD77CDD}" type="pres">
      <dgm:prSet presAssocID="{06447656-B593-40D6-BFBA-E2660E8099BA}" presName="spaceRect" presStyleCnt="0"/>
      <dgm:spPr/>
    </dgm:pt>
    <dgm:pt modelId="{4CDE7569-BB68-41CB-9A6F-A64EC190A17A}" type="pres">
      <dgm:prSet presAssocID="{06447656-B593-40D6-BFBA-E2660E8099BA}" presName="textRect" presStyleLbl="revTx" presStyleIdx="0" presStyleCnt="5">
        <dgm:presLayoutVars>
          <dgm:chMax val="1"/>
          <dgm:chPref val="1"/>
        </dgm:presLayoutVars>
      </dgm:prSet>
      <dgm:spPr/>
    </dgm:pt>
    <dgm:pt modelId="{2439EAA0-CA25-4F12-9097-51EC8E420F69}" type="pres">
      <dgm:prSet presAssocID="{1B3ABF36-E708-4CC2-AEFF-D6DEE25EB15C}" presName="sibTrans" presStyleCnt="0"/>
      <dgm:spPr/>
    </dgm:pt>
    <dgm:pt modelId="{24208FB8-C0FB-4C92-AB9E-A7420C7B377A}" type="pres">
      <dgm:prSet presAssocID="{0A7B3E86-D1F3-45FB-B4E9-224E3D0202D3}" presName="compNode" presStyleCnt="0"/>
      <dgm:spPr/>
    </dgm:pt>
    <dgm:pt modelId="{926D52E8-F1FC-4D2B-802F-A749CE852777}" type="pres">
      <dgm:prSet presAssocID="{0A7B3E86-D1F3-45FB-B4E9-224E3D0202D3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tom"/>
        </a:ext>
      </dgm:extLst>
    </dgm:pt>
    <dgm:pt modelId="{D0112649-F1ED-4D30-AABA-2DC38D5996C1}" type="pres">
      <dgm:prSet presAssocID="{0A7B3E86-D1F3-45FB-B4E9-224E3D0202D3}" presName="spaceRect" presStyleCnt="0"/>
      <dgm:spPr/>
    </dgm:pt>
    <dgm:pt modelId="{CCD59906-3775-4D58-866C-B41DE4600FBF}" type="pres">
      <dgm:prSet presAssocID="{0A7B3E86-D1F3-45FB-B4E9-224E3D0202D3}" presName="textRect" presStyleLbl="revTx" presStyleIdx="1" presStyleCnt="5">
        <dgm:presLayoutVars>
          <dgm:chMax val="1"/>
          <dgm:chPref val="1"/>
        </dgm:presLayoutVars>
      </dgm:prSet>
      <dgm:spPr/>
    </dgm:pt>
    <dgm:pt modelId="{8712E96A-EA9C-4A0A-A012-7DBAB2514B8C}" type="pres">
      <dgm:prSet presAssocID="{620A7643-AAC2-4745-B0CB-3088D0090613}" presName="sibTrans" presStyleCnt="0"/>
      <dgm:spPr/>
    </dgm:pt>
    <dgm:pt modelId="{CCD079B7-8F67-4F5C-B659-D26BB973FC04}" type="pres">
      <dgm:prSet presAssocID="{47853036-AEC6-476D-8CC3-68C4C3A88AB1}" presName="compNode" presStyleCnt="0"/>
      <dgm:spPr/>
    </dgm:pt>
    <dgm:pt modelId="{BCD1A87C-8EF0-46D2-9793-663F433B44FC}" type="pres">
      <dgm:prSet presAssocID="{47853036-AEC6-476D-8CC3-68C4C3A88AB1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43D44272-4C23-4C34-9641-38301A0FF239}" type="pres">
      <dgm:prSet presAssocID="{47853036-AEC6-476D-8CC3-68C4C3A88AB1}" presName="spaceRect" presStyleCnt="0"/>
      <dgm:spPr/>
    </dgm:pt>
    <dgm:pt modelId="{B5EF70B7-9107-49C7-9BDB-2FEE86763CBD}" type="pres">
      <dgm:prSet presAssocID="{47853036-AEC6-476D-8CC3-68C4C3A88AB1}" presName="textRect" presStyleLbl="revTx" presStyleIdx="2" presStyleCnt="5">
        <dgm:presLayoutVars>
          <dgm:chMax val="1"/>
          <dgm:chPref val="1"/>
        </dgm:presLayoutVars>
      </dgm:prSet>
      <dgm:spPr/>
    </dgm:pt>
    <dgm:pt modelId="{6A849E0D-FC2E-41BB-9BE4-A751D45660B7}" type="pres">
      <dgm:prSet presAssocID="{5483C81B-1786-4CF4-AC55-FFDB758E589E}" presName="sibTrans" presStyleCnt="0"/>
      <dgm:spPr/>
    </dgm:pt>
    <dgm:pt modelId="{B0F99F8E-0D44-47D1-B701-3C560F399764}" type="pres">
      <dgm:prSet presAssocID="{F3AB49D5-551B-4ACA-A7FE-C06E69D07C1A}" presName="compNode" presStyleCnt="0"/>
      <dgm:spPr/>
    </dgm:pt>
    <dgm:pt modelId="{7668628E-E1FB-466E-AC0F-26ED1884F0D3}" type="pres">
      <dgm:prSet presAssocID="{F3AB49D5-551B-4ACA-A7FE-C06E69D07C1A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D1E8CBF5-B7FB-4803-A03C-F518D9EB8C85}" type="pres">
      <dgm:prSet presAssocID="{F3AB49D5-551B-4ACA-A7FE-C06E69D07C1A}" presName="spaceRect" presStyleCnt="0"/>
      <dgm:spPr/>
    </dgm:pt>
    <dgm:pt modelId="{32FC425B-20CF-4177-9C2A-A409C43F2E66}" type="pres">
      <dgm:prSet presAssocID="{F3AB49D5-551B-4ACA-A7FE-C06E69D07C1A}" presName="textRect" presStyleLbl="revTx" presStyleIdx="3" presStyleCnt="5">
        <dgm:presLayoutVars>
          <dgm:chMax val="1"/>
          <dgm:chPref val="1"/>
        </dgm:presLayoutVars>
      </dgm:prSet>
      <dgm:spPr/>
    </dgm:pt>
    <dgm:pt modelId="{635060BD-47D6-4E93-8B59-4DBCDD614EBC}" type="pres">
      <dgm:prSet presAssocID="{6AE2A816-FD7B-40ED-944A-011B7903166A}" presName="sibTrans" presStyleCnt="0"/>
      <dgm:spPr/>
    </dgm:pt>
    <dgm:pt modelId="{FA3B32CF-30D7-4BE7-B57A-E4EFC09FCDB2}" type="pres">
      <dgm:prSet presAssocID="{4A8CFFF2-83FF-4D4B-A691-4EA2EFE40810}" presName="compNode" presStyleCnt="0"/>
      <dgm:spPr/>
    </dgm:pt>
    <dgm:pt modelId="{DB791AC6-AAE0-4FBF-B556-B4AE86230B9B}" type="pres">
      <dgm:prSet presAssocID="{4A8CFFF2-83FF-4D4B-A691-4EA2EFE40810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tract"/>
        </a:ext>
      </dgm:extLst>
    </dgm:pt>
    <dgm:pt modelId="{C97B2F8F-5AE1-498C-9BD2-9FF0F47E9DE7}" type="pres">
      <dgm:prSet presAssocID="{4A8CFFF2-83FF-4D4B-A691-4EA2EFE40810}" presName="spaceRect" presStyleCnt="0"/>
      <dgm:spPr/>
    </dgm:pt>
    <dgm:pt modelId="{8FEB332D-E914-4283-B722-C447D17BCA90}" type="pres">
      <dgm:prSet presAssocID="{4A8CFFF2-83FF-4D4B-A691-4EA2EFE40810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1CA00D03-77C1-4673-B5F6-057625D424E9}" srcId="{CDAF7E38-7BF1-45EF-AED3-B537A55A2173}" destId="{4A8CFFF2-83FF-4D4B-A691-4EA2EFE40810}" srcOrd="4" destOrd="0" parTransId="{3CD36EAB-2977-4555-A3DD-F640F889370F}" sibTransId="{55C290DE-59CD-43A5-8B17-133FA9B9CED4}"/>
    <dgm:cxn modelId="{781CD803-1A27-4EF4-B4CC-4EA5E1C306A7}" type="presOf" srcId="{F3AB49D5-551B-4ACA-A7FE-C06E69D07C1A}" destId="{32FC425B-20CF-4177-9C2A-A409C43F2E66}" srcOrd="0" destOrd="0" presId="urn:microsoft.com/office/officeart/2018/2/layout/IconLabelList"/>
    <dgm:cxn modelId="{133DCA0A-E657-4D6B-B5F3-5C912CE1CCB9}" type="presOf" srcId="{CDAF7E38-7BF1-45EF-AED3-B537A55A2173}" destId="{B8AAF1C0-127E-4D04-946E-780E6AE1B726}" srcOrd="0" destOrd="0" presId="urn:microsoft.com/office/officeart/2018/2/layout/IconLabelList"/>
    <dgm:cxn modelId="{966DE724-5672-40E5-8B4E-715EA92E505F}" type="presOf" srcId="{06447656-B593-40D6-BFBA-E2660E8099BA}" destId="{4CDE7569-BB68-41CB-9A6F-A64EC190A17A}" srcOrd="0" destOrd="0" presId="urn:microsoft.com/office/officeart/2018/2/layout/IconLabelList"/>
    <dgm:cxn modelId="{69ACC027-2670-47A7-959A-4D1E0C80909E}" type="presOf" srcId="{47853036-AEC6-476D-8CC3-68C4C3A88AB1}" destId="{B5EF70B7-9107-49C7-9BDB-2FEE86763CBD}" srcOrd="0" destOrd="0" presId="urn:microsoft.com/office/officeart/2018/2/layout/IconLabelList"/>
    <dgm:cxn modelId="{C10A4B40-F54E-4AFF-8EF9-A91043E4A635}" type="presOf" srcId="{0A7B3E86-D1F3-45FB-B4E9-224E3D0202D3}" destId="{CCD59906-3775-4D58-866C-B41DE4600FBF}" srcOrd="0" destOrd="0" presId="urn:microsoft.com/office/officeart/2018/2/layout/IconLabelList"/>
    <dgm:cxn modelId="{E3D43A5D-7064-478C-9A5A-36F04CE00C20}" type="presOf" srcId="{4A8CFFF2-83FF-4D4B-A691-4EA2EFE40810}" destId="{8FEB332D-E914-4283-B722-C447D17BCA90}" srcOrd="0" destOrd="0" presId="urn:microsoft.com/office/officeart/2018/2/layout/IconLabelList"/>
    <dgm:cxn modelId="{FF886568-C7E6-45B9-B13A-428BB4A196AC}" srcId="{CDAF7E38-7BF1-45EF-AED3-B537A55A2173}" destId="{0A7B3E86-D1F3-45FB-B4E9-224E3D0202D3}" srcOrd="1" destOrd="0" parTransId="{9227FA1F-5084-445B-BBF7-CE70DED4ADD7}" sibTransId="{620A7643-AAC2-4745-B0CB-3088D0090613}"/>
    <dgm:cxn modelId="{803F4569-B823-4574-8AE7-02003663D9A3}" srcId="{CDAF7E38-7BF1-45EF-AED3-B537A55A2173}" destId="{F3AB49D5-551B-4ACA-A7FE-C06E69D07C1A}" srcOrd="3" destOrd="0" parTransId="{BE7944DC-A165-4D7B-A227-9F2C84C93674}" sibTransId="{6AE2A816-FD7B-40ED-944A-011B7903166A}"/>
    <dgm:cxn modelId="{1DF16458-0B13-417A-9ADE-1FB589CD59C2}" srcId="{CDAF7E38-7BF1-45EF-AED3-B537A55A2173}" destId="{47853036-AEC6-476D-8CC3-68C4C3A88AB1}" srcOrd="2" destOrd="0" parTransId="{097D2520-297C-4E9C-BE7F-471D32D4C590}" sibTransId="{5483C81B-1786-4CF4-AC55-FFDB758E589E}"/>
    <dgm:cxn modelId="{36C8D090-D416-4B4A-B22A-1EE091804A54}" srcId="{CDAF7E38-7BF1-45EF-AED3-B537A55A2173}" destId="{06447656-B593-40D6-BFBA-E2660E8099BA}" srcOrd="0" destOrd="0" parTransId="{DBDAB562-2B04-4614-B0FF-898392C82498}" sibTransId="{1B3ABF36-E708-4CC2-AEFF-D6DEE25EB15C}"/>
    <dgm:cxn modelId="{5DB8F07C-CD7D-41D1-BE51-6B9B15E2B6BE}" type="presParOf" srcId="{B8AAF1C0-127E-4D04-946E-780E6AE1B726}" destId="{C3BF2C59-2AF9-44A7-956A-89660DD70694}" srcOrd="0" destOrd="0" presId="urn:microsoft.com/office/officeart/2018/2/layout/IconLabelList"/>
    <dgm:cxn modelId="{A5D167E5-B11E-467D-B254-86F4B5A479CF}" type="presParOf" srcId="{C3BF2C59-2AF9-44A7-956A-89660DD70694}" destId="{D090ABA8-5FCB-4EB5-BB7B-B5B19F89A637}" srcOrd="0" destOrd="0" presId="urn:microsoft.com/office/officeart/2018/2/layout/IconLabelList"/>
    <dgm:cxn modelId="{9FB43115-6DEC-4C9B-A281-2827136BD7E2}" type="presParOf" srcId="{C3BF2C59-2AF9-44A7-956A-89660DD70694}" destId="{4BB41EAD-26A3-4C6F-85A0-4E6C4CD77CDD}" srcOrd="1" destOrd="0" presId="urn:microsoft.com/office/officeart/2018/2/layout/IconLabelList"/>
    <dgm:cxn modelId="{849C4456-8925-47B0-8D14-A2AEE19A09D9}" type="presParOf" srcId="{C3BF2C59-2AF9-44A7-956A-89660DD70694}" destId="{4CDE7569-BB68-41CB-9A6F-A64EC190A17A}" srcOrd="2" destOrd="0" presId="urn:microsoft.com/office/officeart/2018/2/layout/IconLabelList"/>
    <dgm:cxn modelId="{15590531-FFCA-4589-8EAB-980A75618604}" type="presParOf" srcId="{B8AAF1C0-127E-4D04-946E-780E6AE1B726}" destId="{2439EAA0-CA25-4F12-9097-51EC8E420F69}" srcOrd="1" destOrd="0" presId="urn:microsoft.com/office/officeart/2018/2/layout/IconLabelList"/>
    <dgm:cxn modelId="{2E585EFB-6DA3-4798-8BD9-210C4246D7C3}" type="presParOf" srcId="{B8AAF1C0-127E-4D04-946E-780E6AE1B726}" destId="{24208FB8-C0FB-4C92-AB9E-A7420C7B377A}" srcOrd="2" destOrd="0" presId="urn:microsoft.com/office/officeart/2018/2/layout/IconLabelList"/>
    <dgm:cxn modelId="{69F45AA6-07F9-4ABA-8CA1-C7E28023E155}" type="presParOf" srcId="{24208FB8-C0FB-4C92-AB9E-A7420C7B377A}" destId="{926D52E8-F1FC-4D2B-802F-A749CE852777}" srcOrd="0" destOrd="0" presId="urn:microsoft.com/office/officeart/2018/2/layout/IconLabelList"/>
    <dgm:cxn modelId="{5A16D5B0-4666-4395-BB93-55D0524FAF3E}" type="presParOf" srcId="{24208FB8-C0FB-4C92-AB9E-A7420C7B377A}" destId="{D0112649-F1ED-4D30-AABA-2DC38D5996C1}" srcOrd="1" destOrd="0" presId="urn:microsoft.com/office/officeart/2018/2/layout/IconLabelList"/>
    <dgm:cxn modelId="{08E0DB28-B151-48C0-BB2F-7E76C6821D17}" type="presParOf" srcId="{24208FB8-C0FB-4C92-AB9E-A7420C7B377A}" destId="{CCD59906-3775-4D58-866C-B41DE4600FBF}" srcOrd="2" destOrd="0" presId="urn:microsoft.com/office/officeart/2018/2/layout/IconLabelList"/>
    <dgm:cxn modelId="{C21FF4E7-64FB-41D6-ACB9-422AD50D1B05}" type="presParOf" srcId="{B8AAF1C0-127E-4D04-946E-780E6AE1B726}" destId="{8712E96A-EA9C-4A0A-A012-7DBAB2514B8C}" srcOrd="3" destOrd="0" presId="urn:microsoft.com/office/officeart/2018/2/layout/IconLabelList"/>
    <dgm:cxn modelId="{C48C0FDE-06DF-4E5E-90AF-2F29EA619234}" type="presParOf" srcId="{B8AAF1C0-127E-4D04-946E-780E6AE1B726}" destId="{CCD079B7-8F67-4F5C-B659-D26BB973FC04}" srcOrd="4" destOrd="0" presId="urn:microsoft.com/office/officeart/2018/2/layout/IconLabelList"/>
    <dgm:cxn modelId="{A6C058DC-AE5D-4173-9E95-71DBD4A30FD6}" type="presParOf" srcId="{CCD079B7-8F67-4F5C-B659-D26BB973FC04}" destId="{BCD1A87C-8EF0-46D2-9793-663F433B44FC}" srcOrd="0" destOrd="0" presId="urn:microsoft.com/office/officeart/2018/2/layout/IconLabelList"/>
    <dgm:cxn modelId="{9D153A53-7750-433D-AEAE-1E188D68EAD5}" type="presParOf" srcId="{CCD079B7-8F67-4F5C-B659-D26BB973FC04}" destId="{43D44272-4C23-4C34-9641-38301A0FF239}" srcOrd="1" destOrd="0" presId="urn:microsoft.com/office/officeart/2018/2/layout/IconLabelList"/>
    <dgm:cxn modelId="{9F9308C8-35AA-491B-AD2F-0E88D10973FD}" type="presParOf" srcId="{CCD079B7-8F67-4F5C-B659-D26BB973FC04}" destId="{B5EF70B7-9107-49C7-9BDB-2FEE86763CBD}" srcOrd="2" destOrd="0" presId="urn:microsoft.com/office/officeart/2018/2/layout/IconLabelList"/>
    <dgm:cxn modelId="{06C10C17-2B91-482E-A9D5-455DFACCE43C}" type="presParOf" srcId="{B8AAF1C0-127E-4D04-946E-780E6AE1B726}" destId="{6A849E0D-FC2E-41BB-9BE4-A751D45660B7}" srcOrd="5" destOrd="0" presId="urn:microsoft.com/office/officeart/2018/2/layout/IconLabelList"/>
    <dgm:cxn modelId="{C51740D4-0EBF-4318-B166-02C2368AC567}" type="presParOf" srcId="{B8AAF1C0-127E-4D04-946E-780E6AE1B726}" destId="{B0F99F8E-0D44-47D1-B701-3C560F399764}" srcOrd="6" destOrd="0" presId="urn:microsoft.com/office/officeart/2018/2/layout/IconLabelList"/>
    <dgm:cxn modelId="{552D042C-9FCF-4467-9E7B-FC9D86F1D83A}" type="presParOf" srcId="{B0F99F8E-0D44-47D1-B701-3C560F399764}" destId="{7668628E-E1FB-466E-AC0F-26ED1884F0D3}" srcOrd="0" destOrd="0" presId="urn:microsoft.com/office/officeart/2018/2/layout/IconLabelList"/>
    <dgm:cxn modelId="{5A4A5A86-7616-4844-A7DB-0CCEC428B599}" type="presParOf" srcId="{B0F99F8E-0D44-47D1-B701-3C560F399764}" destId="{D1E8CBF5-B7FB-4803-A03C-F518D9EB8C85}" srcOrd="1" destOrd="0" presId="urn:microsoft.com/office/officeart/2018/2/layout/IconLabelList"/>
    <dgm:cxn modelId="{8898CF3A-5717-4B34-99CE-40C7385B4B3B}" type="presParOf" srcId="{B0F99F8E-0D44-47D1-B701-3C560F399764}" destId="{32FC425B-20CF-4177-9C2A-A409C43F2E66}" srcOrd="2" destOrd="0" presId="urn:microsoft.com/office/officeart/2018/2/layout/IconLabelList"/>
    <dgm:cxn modelId="{08C97AD1-BE96-4F7D-A14C-BFD762E8D5BA}" type="presParOf" srcId="{B8AAF1C0-127E-4D04-946E-780E6AE1B726}" destId="{635060BD-47D6-4E93-8B59-4DBCDD614EBC}" srcOrd="7" destOrd="0" presId="urn:microsoft.com/office/officeart/2018/2/layout/IconLabelList"/>
    <dgm:cxn modelId="{4F34D691-D731-490B-8744-B14DC792EFC4}" type="presParOf" srcId="{B8AAF1C0-127E-4D04-946E-780E6AE1B726}" destId="{FA3B32CF-30D7-4BE7-B57A-E4EFC09FCDB2}" srcOrd="8" destOrd="0" presId="urn:microsoft.com/office/officeart/2018/2/layout/IconLabelList"/>
    <dgm:cxn modelId="{9EA544AD-5A4B-475E-9122-59D611A325DE}" type="presParOf" srcId="{FA3B32CF-30D7-4BE7-B57A-E4EFC09FCDB2}" destId="{DB791AC6-AAE0-4FBF-B556-B4AE86230B9B}" srcOrd="0" destOrd="0" presId="urn:microsoft.com/office/officeart/2018/2/layout/IconLabelList"/>
    <dgm:cxn modelId="{CB13541E-371D-4F35-80E9-E17AB2292AD1}" type="presParOf" srcId="{FA3B32CF-30D7-4BE7-B57A-E4EFC09FCDB2}" destId="{C97B2F8F-5AE1-498C-9BD2-9FF0F47E9DE7}" srcOrd="1" destOrd="0" presId="urn:microsoft.com/office/officeart/2018/2/layout/IconLabelList"/>
    <dgm:cxn modelId="{270A8BE4-DD8F-4DEF-B414-31F33982FD49}" type="presParOf" srcId="{FA3B32CF-30D7-4BE7-B57A-E4EFC09FCDB2}" destId="{8FEB332D-E914-4283-B722-C447D17BCA90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BE12D21-0911-43CC-A8B2-EC19BC21FB08}" type="doc">
      <dgm:prSet loTypeId="urn:microsoft.com/office/officeart/2016/7/layout/VerticalSolidActionList" loCatId="List" qsTypeId="urn:microsoft.com/office/officeart/2005/8/quickstyle/simple5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AF8419D8-7588-4123-A0E8-DB1A7BAE576D}">
      <dgm:prSet/>
      <dgm:spPr/>
      <dgm:t>
        <a:bodyPr/>
        <a:lstStyle/>
        <a:p>
          <a:r>
            <a:rPr lang="en-US"/>
            <a:t>Project</a:t>
          </a:r>
        </a:p>
      </dgm:t>
    </dgm:pt>
    <dgm:pt modelId="{4AE0261B-FC5D-40F5-AEEB-BDA9F5A85E96}" type="parTrans" cxnId="{B8E4F793-7866-4D5C-BD55-C6ABF45694B0}">
      <dgm:prSet/>
      <dgm:spPr/>
      <dgm:t>
        <a:bodyPr/>
        <a:lstStyle/>
        <a:p>
          <a:endParaRPr lang="en-US"/>
        </a:p>
      </dgm:t>
    </dgm:pt>
    <dgm:pt modelId="{FA53C9A5-7BC6-447A-91F6-EAA13D60FA63}" type="sibTrans" cxnId="{B8E4F793-7866-4D5C-BD55-C6ABF45694B0}">
      <dgm:prSet/>
      <dgm:spPr/>
      <dgm:t>
        <a:bodyPr/>
        <a:lstStyle/>
        <a:p>
          <a:endParaRPr lang="en-US"/>
        </a:p>
      </dgm:t>
    </dgm:pt>
    <dgm:pt modelId="{22FFC3A8-98DA-4789-9523-493AA9EB7E20}">
      <dgm:prSet/>
      <dgm:spPr/>
      <dgm:t>
        <a:bodyPr/>
        <a:lstStyle/>
        <a:p>
          <a:r>
            <a:rPr lang="en-US"/>
            <a:t>Project Goals:</a:t>
          </a:r>
        </a:p>
      </dgm:t>
    </dgm:pt>
    <dgm:pt modelId="{F2483347-84FC-4EF2-9646-E1AF63BDD4F2}" type="parTrans" cxnId="{4B98CAB8-27C1-4BB4-BAC9-A485A3D2CFD7}">
      <dgm:prSet/>
      <dgm:spPr/>
      <dgm:t>
        <a:bodyPr/>
        <a:lstStyle/>
        <a:p>
          <a:endParaRPr lang="en-US"/>
        </a:p>
      </dgm:t>
    </dgm:pt>
    <dgm:pt modelId="{26BE6655-5F47-4863-898B-DD41BBC72D9A}" type="sibTrans" cxnId="{4B98CAB8-27C1-4BB4-BAC9-A485A3D2CFD7}">
      <dgm:prSet/>
      <dgm:spPr/>
      <dgm:t>
        <a:bodyPr/>
        <a:lstStyle/>
        <a:p>
          <a:endParaRPr lang="en-US"/>
        </a:p>
      </dgm:t>
    </dgm:pt>
    <dgm:pt modelId="{39FDFA0A-00DB-426C-87D2-E88F968EE42C}">
      <dgm:prSet/>
      <dgm:spPr/>
      <dgm:t>
        <a:bodyPr/>
        <a:lstStyle/>
        <a:p>
          <a:r>
            <a:rPr lang="en-US"/>
            <a:t>Integrate</a:t>
          </a:r>
        </a:p>
      </dgm:t>
    </dgm:pt>
    <dgm:pt modelId="{A8866E61-90B1-4FBD-B1B2-2A64A0F9D207}" type="parTrans" cxnId="{99BF85CE-AA39-4320-9A3D-30545A9AB704}">
      <dgm:prSet/>
      <dgm:spPr/>
      <dgm:t>
        <a:bodyPr/>
        <a:lstStyle/>
        <a:p>
          <a:endParaRPr lang="en-US"/>
        </a:p>
      </dgm:t>
    </dgm:pt>
    <dgm:pt modelId="{FBAA728E-013E-426A-8485-ABE83BE05320}" type="sibTrans" cxnId="{99BF85CE-AA39-4320-9A3D-30545A9AB704}">
      <dgm:prSet/>
      <dgm:spPr/>
      <dgm:t>
        <a:bodyPr/>
        <a:lstStyle/>
        <a:p>
          <a:endParaRPr lang="en-US"/>
        </a:p>
      </dgm:t>
    </dgm:pt>
    <dgm:pt modelId="{E2EBD88A-BDFC-4B35-89E8-52C6A7754690}">
      <dgm:prSet/>
      <dgm:spPr/>
      <dgm:t>
        <a:bodyPr/>
        <a:lstStyle/>
        <a:p>
          <a:r>
            <a:rPr lang="en-US"/>
            <a:t>Integrate technology seamlessly into the curriculum</a:t>
          </a:r>
        </a:p>
      </dgm:t>
    </dgm:pt>
    <dgm:pt modelId="{8592F282-4DA9-413E-A14D-1795D4109990}" type="parTrans" cxnId="{89010218-040D-491B-A6C0-4B19D8710B92}">
      <dgm:prSet/>
      <dgm:spPr/>
      <dgm:t>
        <a:bodyPr/>
        <a:lstStyle/>
        <a:p>
          <a:endParaRPr lang="en-US"/>
        </a:p>
      </dgm:t>
    </dgm:pt>
    <dgm:pt modelId="{FD7B3D4A-483C-429B-BFEF-EF2F212C4282}" type="sibTrans" cxnId="{89010218-040D-491B-A6C0-4B19D8710B92}">
      <dgm:prSet/>
      <dgm:spPr/>
      <dgm:t>
        <a:bodyPr/>
        <a:lstStyle/>
        <a:p>
          <a:endParaRPr lang="en-US"/>
        </a:p>
      </dgm:t>
    </dgm:pt>
    <dgm:pt modelId="{F0787B74-CAC4-4316-BCF6-707ED13424AC}">
      <dgm:prSet/>
      <dgm:spPr/>
      <dgm:t>
        <a:bodyPr/>
        <a:lstStyle/>
        <a:p>
          <a:r>
            <a:rPr lang="en-US"/>
            <a:t>Develop</a:t>
          </a:r>
        </a:p>
      </dgm:t>
    </dgm:pt>
    <dgm:pt modelId="{010806E5-D46E-481A-B420-A1CCAADD2D27}" type="parTrans" cxnId="{29303A33-C98A-4E3A-8034-286860A1AC25}">
      <dgm:prSet/>
      <dgm:spPr/>
      <dgm:t>
        <a:bodyPr/>
        <a:lstStyle/>
        <a:p>
          <a:endParaRPr lang="en-US"/>
        </a:p>
      </dgm:t>
    </dgm:pt>
    <dgm:pt modelId="{EABB3495-50F5-4D8C-81E5-E9CFBD9B8B3F}" type="sibTrans" cxnId="{29303A33-C98A-4E3A-8034-286860A1AC25}">
      <dgm:prSet/>
      <dgm:spPr/>
      <dgm:t>
        <a:bodyPr/>
        <a:lstStyle/>
        <a:p>
          <a:endParaRPr lang="en-US"/>
        </a:p>
      </dgm:t>
    </dgm:pt>
    <dgm:pt modelId="{70332D15-4D35-40D6-A702-88DBA6F2EC48}">
      <dgm:prSet/>
      <dgm:spPr/>
      <dgm:t>
        <a:bodyPr/>
        <a:lstStyle/>
        <a:p>
          <a:r>
            <a:rPr lang="en-US"/>
            <a:t>Develop STEM skills through hands-on learning</a:t>
          </a:r>
        </a:p>
      </dgm:t>
    </dgm:pt>
    <dgm:pt modelId="{D8CB80D8-BBD0-4DD9-ADCD-4AC5DA587530}" type="parTrans" cxnId="{A24B4BEB-B430-4FE7-A9D8-27F201E5FBF2}">
      <dgm:prSet/>
      <dgm:spPr/>
      <dgm:t>
        <a:bodyPr/>
        <a:lstStyle/>
        <a:p>
          <a:endParaRPr lang="en-US"/>
        </a:p>
      </dgm:t>
    </dgm:pt>
    <dgm:pt modelId="{C15896FD-798F-4C73-9014-DFF9406FC68F}" type="sibTrans" cxnId="{A24B4BEB-B430-4FE7-A9D8-27F201E5FBF2}">
      <dgm:prSet/>
      <dgm:spPr/>
      <dgm:t>
        <a:bodyPr/>
        <a:lstStyle/>
        <a:p>
          <a:endParaRPr lang="en-US"/>
        </a:p>
      </dgm:t>
    </dgm:pt>
    <dgm:pt modelId="{8467DC32-0439-4E7F-82AC-CDFB6DD47E2F}">
      <dgm:prSet/>
      <dgm:spPr/>
      <dgm:t>
        <a:bodyPr/>
        <a:lstStyle/>
        <a:p>
          <a:r>
            <a:rPr lang="en-US"/>
            <a:t>Enhance</a:t>
          </a:r>
        </a:p>
      </dgm:t>
    </dgm:pt>
    <dgm:pt modelId="{5F63E31C-0342-4585-81F1-F87C42A94BD7}" type="parTrans" cxnId="{B860480D-381C-4A3C-9099-58E850B880A6}">
      <dgm:prSet/>
      <dgm:spPr/>
      <dgm:t>
        <a:bodyPr/>
        <a:lstStyle/>
        <a:p>
          <a:endParaRPr lang="en-US"/>
        </a:p>
      </dgm:t>
    </dgm:pt>
    <dgm:pt modelId="{87AD511C-9709-48A7-9E08-6EBC0B32EB04}" type="sibTrans" cxnId="{B860480D-381C-4A3C-9099-58E850B880A6}">
      <dgm:prSet/>
      <dgm:spPr/>
      <dgm:t>
        <a:bodyPr/>
        <a:lstStyle/>
        <a:p>
          <a:endParaRPr lang="en-US"/>
        </a:p>
      </dgm:t>
    </dgm:pt>
    <dgm:pt modelId="{38A7A2E9-F8FB-4FB1-B16D-3C79E4920E7D}">
      <dgm:prSet/>
      <dgm:spPr/>
      <dgm:t>
        <a:bodyPr/>
        <a:lstStyle/>
        <a:p>
          <a:r>
            <a:rPr lang="en-US"/>
            <a:t>Enhance problem-solving and critical thinking</a:t>
          </a:r>
        </a:p>
      </dgm:t>
    </dgm:pt>
    <dgm:pt modelId="{AD137C38-FABC-4BDD-8C2E-82F1505D2D17}" type="parTrans" cxnId="{DCF3AFAF-4516-435A-9657-F2D4060440A6}">
      <dgm:prSet/>
      <dgm:spPr/>
      <dgm:t>
        <a:bodyPr/>
        <a:lstStyle/>
        <a:p>
          <a:endParaRPr lang="en-US"/>
        </a:p>
      </dgm:t>
    </dgm:pt>
    <dgm:pt modelId="{0C92987A-9574-41C4-A1A9-53BA7A49BF9C}" type="sibTrans" cxnId="{DCF3AFAF-4516-435A-9657-F2D4060440A6}">
      <dgm:prSet/>
      <dgm:spPr/>
      <dgm:t>
        <a:bodyPr/>
        <a:lstStyle/>
        <a:p>
          <a:endParaRPr lang="en-US"/>
        </a:p>
      </dgm:t>
    </dgm:pt>
    <dgm:pt modelId="{BFAB6DD2-1AEE-43D9-9610-BB5E873A4326}">
      <dgm:prSet/>
      <dgm:spPr/>
      <dgm:t>
        <a:bodyPr/>
        <a:lstStyle/>
        <a:p>
          <a:r>
            <a:rPr lang="en-US"/>
            <a:t>Connect</a:t>
          </a:r>
        </a:p>
      </dgm:t>
    </dgm:pt>
    <dgm:pt modelId="{7E97CD55-2969-4F43-AC26-94DBB107E0A4}" type="parTrans" cxnId="{8C26912D-E786-41FE-AC6E-2C660A188D4A}">
      <dgm:prSet/>
      <dgm:spPr/>
      <dgm:t>
        <a:bodyPr/>
        <a:lstStyle/>
        <a:p>
          <a:endParaRPr lang="en-US"/>
        </a:p>
      </dgm:t>
    </dgm:pt>
    <dgm:pt modelId="{ACCF831A-371D-4905-91E0-048999B96FFE}" type="sibTrans" cxnId="{8C26912D-E786-41FE-AC6E-2C660A188D4A}">
      <dgm:prSet/>
      <dgm:spPr/>
      <dgm:t>
        <a:bodyPr/>
        <a:lstStyle/>
        <a:p>
          <a:endParaRPr lang="en-US"/>
        </a:p>
      </dgm:t>
    </dgm:pt>
    <dgm:pt modelId="{F6F113D2-5669-4635-8B3B-4E996E8F0981}">
      <dgm:prSet/>
      <dgm:spPr/>
      <dgm:t>
        <a:bodyPr/>
        <a:lstStyle/>
        <a:p>
          <a:r>
            <a:rPr lang="en-US"/>
            <a:t>Connect learning to weather, climate, and environmental studies</a:t>
          </a:r>
        </a:p>
      </dgm:t>
    </dgm:pt>
    <dgm:pt modelId="{3D8095AE-64DD-46F2-A4FD-72C47447C330}" type="parTrans" cxnId="{C01B9C11-E6F5-42A7-93C7-3CDAB9EB9FF5}">
      <dgm:prSet/>
      <dgm:spPr/>
      <dgm:t>
        <a:bodyPr/>
        <a:lstStyle/>
        <a:p>
          <a:endParaRPr lang="en-US"/>
        </a:p>
      </dgm:t>
    </dgm:pt>
    <dgm:pt modelId="{7A5FFE8C-E1A2-46BE-A243-C55809854AF8}" type="sibTrans" cxnId="{C01B9C11-E6F5-42A7-93C7-3CDAB9EB9FF5}">
      <dgm:prSet/>
      <dgm:spPr/>
      <dgm:t>
        <a:bodyPr/>
        <a:lstStyle/>
        <a:p>
          <a:endParaRPr lang="en-US"/>
        </a:p>
      </dgm:t>
    </dgm:pt>
    <dgm:pt modelId="{64B0740F-1D13-428B-AB5B-B5B299CECF15}">
      <dgm:prSet/>
      <dgm:spPr/>
      <dgm:t>
        <a:bodyPr/>
        <a:lstStyle/>
        <a:p>
          <a:r>
            <a:rPr lang="en-US"/>
            <a:t>Support</a:t>
          </a:r>
        </a:p>
      </dgm:t>
    </dgm:pt>
    <dgm:pt modelId="{3435EFE1-5A04-43F2-992E-54C5ED1A4E4F}" type="parTrans" cxnId="{EB49A038-7F33-48D1-8272-CF96D194CF72}">
      <dgm:prSet/>
      <dgm:spPr/>
      <dgm:t>
        <a:bodyPr/>
        <a:lstStyle/>
        <a:p>
          <a:endParaRPr lang="en-US"/>
        </a:p>
      </dgm:t>
    </dgm:pt>
    <dgm:pt modelId="{4739D238-1C4E-4518-9F77-94A61993C17B}" type="sibTrans" cxnId="{EB49A038-7F33-48D1-8272-CF96D194CF72}">
      <dgm:prSet/>
      <dgm:spPr/>
      <dgm:t>
        <a:bodyPr/>
        <a:lstStyle/>
        <a:p>
          <a:endParaRPr lang="en-US"/>
        </a:p>
      </dgm:t>
    </dgm:pt>
    <dgm:pt modelId="{F0D7DD6D-A181-4C2C-9683-0A05F7596BF5}">
      <dgm:prSet/>
      <dgm:spPr/>
      <dgm:t>
        <a:bodyPr/>
        <a:lstStyle/>
        <a:p>
          <a:r>
            <a:rPr lang="en-US"/>
            <a:t>Support cross-curricular integration</a:t>
          </a:r>
        </a:p>
      </dgm:t>
    </dgm:pt>
    <dgm:pt modelId="{C7E5BC60-78F7-4761-BEC5-D6C4107D3952}" type="parTrans" cxnId="{575CBF34-CC10-4230-AA79-F77734EE55F5}">
      <dgm:prSet/>
      <dgm:spPr/>
      <dgm:t>
        <a:bodyPr/>
        <a:lstStyle/>
        <a:p>
          <a:endParaRPr lang="en-US"/>
        </a:p>
      </dgm:t>
    </dgm:pt>
    <dgm:pt modelId="{DFD01A39-A50E-4DFA-8E09-FFB478EB42BD}" type="sibTrans" cxnId="{575CBF34-CC10-4230-AA79-F77734EE55F5}">
      <dgm:prSet/>
      <dgm:spPr/>
      <dgm:t>
        <a:bodyPr/>
        <a:lstStyle/>
        <a:p>
          <a:endParaRPr lang="en-US"/>
        </a:p>
      </dgm:t>
    </dgm:pt>
    <dgm:pt modelId="{B5E248EA-B9D1-4F1A-9B79-2FD7E6151E76}">
      <dgm:prSet/>
      <dgm:spPr/>
      <dgm:t>
        <a:bodyPr/>
        <a:lstStyle/>
        <a:p>
          <a:r>
            <a:rPr lang="en-US"/>
            <a:t>Benefit</a:t>
          </a:r>
        </a:p>
      </dgm:t>
    </dgm:pt>
    <dgm:pt modelId="{F55C76E9-8185-4883-A5B5-49E047802C39}" type="parTrans" cxnId="{0BDBD6EA-3C08-499D-9FE4-74512E75C24A}">
      <dgm:prSet/>
      <dgm:spPr/>
      <dgm:t>
        <a:bodyPr/>
        <a:lstStyle/>
        <a:p>
          <a:endParaRPr lang="en-US"/>
        </a:p>
      </dgm:t>
    </dgm:pt>
    <dgm:pt modelId="{8AD5D1CA-FA32-4840-A465-C622F198CE1B}" type="sibTrans" cxnId="{0BDBD6EA-3C08-499D-9FE4-74512E75C24A}">
      <dgm:prSet/>
      <dgm:spPr/>
      <dgm:t>
        <a:bodyPr/>
        <a:lstStyle/>
        <a:p>
          <a:endParaRPr lang="en-US"/>
        </a:p>
      </dgm:t>
    </dgm:pt>
    <dgm:pt modelId="{1600E1A6-D805-4E2A-ADF6-2E82919C846D}">
      <dgm:prSet/>
      <dgm:spPr/>
      <dgm:t>
        <a:bodyPr/>
        <a:lstStyle/>
        <a:p>
          <a:r>
            <a:rPr lang="en-US"/>
            <a:t>Benefit students across all grade levels</a:t>
          </a:r>
        </a:p>
      </dgm:t>
    </dgm:pt>
    <dgm:pt modelId="{9F99BA73-FF09-447B-83AA-DD573A1DC580}" type="parTrans" cxnId="{2B32123E-9707-4B7D-8B6F-387107FA0EC9}">
      <dgm:prSet/>
      <dgm:spPr/>
      <dgm:t>
        <a:bodyPr/>
        <a:lstStyle/>
        <a:p>
          <a:endParaRPr lang="en-US"/>
        </a:p>
      </dgm:t>
    </dgm:pt>
    <dgm:pt modelId="{706A42B5-2751-47FB-8BDB-F52671FA6137}" type="sibTrans" cxnId="{2B32123E-9707-4B7D-8B6F-387107FA0EC9}">
      <dgm:prSet/>
      <dgm:spPr/>
      <dgm:t>
        <a:bodyPr/>
        <a:lstStyle/>
        <a:p>
          <a:endParaRPr lang="en-US"/>
        </a:p>
      </dgm:t>
    </dgm:pt>
    <dgm:pt modelId="{88317E20-0A7B-4838-AF4E-88C2BBA63672}" type="pres">
      <dgm:prSet presAssocID="{ABE12D21-0911-43CC-A8B2-EC19BC21FB08}" presName="Name0" presStyleCnt="0">
        <dgm:presLayoutVars>
          <dgm:dir/>
          <dgm:animLvl val="lvl"/>
          <dgm:resizeHandles val="exact"/>
        </dgm:presLayoutVars>
      </dgm:prSet>
      <dgm:spPr/>
    </dgm:pt>
    <dgm:pt modelId="{0A7B2C3E-9030-44CA-8A46-B33AEAF69470}" type="pres">
      <dgm:prSet presAssocID="{AF8419D8-7588-4123-A0E8-DB1A7BAE576D}" presName="linNode" presStyleCnt="0"/>
      <dgm:spPr/>
    </dgm:pt>
    <dgm:pt modelId="{785D9EE0-E985-4B87-A6E3-AC24A42FCBE0}" type="pres">
      <dgm:prSet presAssocID="{AF8419D8-7588-4123-A0E8-DB1A7BAE576D}" presName="parentText" presStyleLbl="alignNode1" presStyleIdx="0" presStyleCnt="7">
        <dgm:presLayoutVars>
          <dgm:chMax val="1"/>
          <dgm:bulletEnabled/>
        </dgm:presLayoutVars>
      </dgm:prSet>
      <dgm:spPr/>
    </dgm:pt>
    <dgm:pt modelId="{1EF1CDAF-2551-44B7-944E-59B0B1B72C7E}" type="pres">
      <dgm:prSet presAssocID="{AF8419D8-7588-4123-A0E8-DB1A7BAE576D}" presName="descendantText" presStyleLbl="alignAccFollowNode1" presStyleIdx="0" presStyleCnt="7">
        <dgm:presLayoutVars>
          <dgm:bulletEnabled/>
        </dgm:presLayoutVars>
      </dgm:prSet>
      <dgm:spPr/>
    </dgm:pt>
    <dgm:pt modelId="{E90B88CE-B48A-4B3A-876E-2504CCDCC270}" type="pres">
      <dgm:prSet presAssocID="{FA53C9A5-7BC6-447A-91F6-EAA13D60FA63}" presName="sp" presStyleCnt="0"/>
      <dgm:spPr/>
    </dgm:pt>
    <dgm:pt modelId="{74ECF844-921D-4127-92B7-8186B7214A48}" type="pres">
      <dgm:prSet presAssocID="{39FDFA0A-00DB-426C-87D2-E88F968EE42C}" presName="linNode" presStyleCnt="0"/>
      <dgm:spPr/>
    </dgm:pt>
    <dgm:pt modelId="{2BAC62F4-8C72-4FF8-873D-486D8D36900D}" type="pres">
      <dgm:prSet presAssocID="{39FDFA0A-00DB-426C-87D2-E88F968EE42C}" presName="parentText" presStyleLbl="alignNode1" presStyleIdx="1" presStyleCnt="7">
        <dgm:presLayoutVars>
          <dgm:chMax val="1"/>
          <dgm:bulletEnabled/>
        </dgm:presLayoutVars>
      </dgm:prSet>
      <dgm:spPr/>
    </dgm:pt>
    <dgm:pt modelId="{07B07CA9-9DF3-46D2-B5E9-D105BD35FA76}" type="pres">
      <dgm:prSet presAssocID="{39FDFA0A-00DB-426C-87D2-E88F968EE42C}" presName="descendantText" presStyleLbl="alignAccFollowNode1" presStyleIdx="1" presStyleCnt="7">
        <dgm:presLayoutVars>
          <dgm:bulletEnabled/>
        </dgm:presLayoutVars>
      </dgm:prSet>
      <dgm:spPr/>
    </dgm:pt>
    <dgm:pt modelId="{5D54F1F1-3004-4D12-9C67-92B519DB026F}" type="pres">
      <dgm:prSet presAssocID="{FBAA728E-013E-426A-8485-ABE83BE05320}" presName="sp" presStyleCnt="0"/>
      <dgm:spPr/>
    </dgm:pt>
    <dgm:pt modelId="{50F40CE3-C6DF-4D76-B74B-F53E0167725C}" type="pres">
      <dgm:prSet presAssocID="{F0787B74-CAC4-4316-BCF6-707ED13424AC}" presName="linNode" presStyleCnt="0"/>
      <dgm:spPr/>
    </dgm:pt>
    <dgm:pt modelId="{8FA74173-8C0F-4934-B07E-58C3C360D2B4}" type="pres">
      <dgm:prSet presAssocID="{F0787B74-CAC4-4316-BCF6-707ED13424AC}" presName="parentText" presStyleLbl="alignNode1" presStyleIdx="2" presStyleCnt="7">
        <dgm:presLayoutVars>
          <dgm:chMax val="1"/>
          <dgm:bulletEnabled/>
        </dgm:presLayoutVars>
      </dgm:prSet>
      <dgm:spPr/>
    </dgm:pt>
    <dgm:pt modelId="{693102CA-C67F-4076-8A10-74038D27C8D9}" type="pres">
      <dgm:prSet presAssocID="{F0787B74-CAC4-4316-BCF6-707ED13424AC}" presName="descendantText" presStyleLbl="alignAccFollowNode1" presStyleIdx="2" presStyleCnt="7">
        <dgm:presLayoutVars>
          <dgm:bulletEnabled/>
        </dgm:presLayoutVars>
      </dgm:prSet>
      <dgm:spPr/>
    </dgm:pt>
    <dgm:pt modelId="{BDBB934D-D93E-4103-8E03-CDF5F4092092}" type="pres">
      <dgm:prSet presAssocID="{EABB3495-50F5-4D8C-81E5-E9CFBD9B8B3F}" presName="sp" presStyleCnt="0"/>
      <dgm:spPr/>
    </dgm:pt>
    <dgm:pt modelId="{6253B12A-D89B-4052-8BA3-83ECC590C4E7}" type="pres">
      <dgm:prSet presAssocID="{8467DC32-0439-4E7F-82AC-CDFB6DD47E2F}" presName="linNode" presStyleCnt="0"/>
      <dgm:spPr/>
    </dgm:pt>
    <dgm:pt modelId="{507F5655-7ABA-4BF4-98F6-3ABCFAC11A14}" type="pres">
      <dgm:prSet presAssocID="{8467DC32-0439-4E7F-82AC-CDFB6DD47E2F}" presName="parentText" presStyleLbl="alignNode1" presStyleIdx="3" presStyleCnt="7">
        <dgm:presLayoutVars>
          <dgm:chMax val="1"/>
          <dgm:bulletEnabled/>
        </dgm:presLayoutVars>
      </dgm:prSet>
      <dgm:spPr/>
    </dgm:pt>
    <dgm:pt modelId="{1E86D4DB-2F93-4DF3-A3BF-6D3F853D1F13}" type="pres">
      <dgm:prSet presAssocID="{8467DC32-0439-4E7F-82AC-CDFB6DD47E2F}" presName="descendantText" presStyleLbl="alignAccFollowNode1" presStyleIdx="3" presStyleCnt="7">
        <dgm:presLayoutVars>
          <dgm:bulletEnabled/>
        </dgm:presLayoutVars>
      </dgm:prSet>
      <dgm:spPr/>
    </dgm:pt>
    <dgm:pt modelId="{ABC23F10-3E74-455B-958F-AAAD59FDDBA3}" type="pres">
      <dgm:prSet presAssocID="{87AD511C-9709-48A7-9E08-6EBC0B32EB04}" presName="sp" presStyleCnt="0"/>
      <dgm:spPr/>
    </dgm:pt>
    <dgm:pt modelId="{8473C890-F7B1-43BC-8631-40AE45920B24}" type="pres">
      <dgm:prSet presAssocID="{BFAB6DD2-1AEE-43D9-9610-BB5E873A4326}" presName="linNode" presStyleCnt="0"/>
      <dgm:spPr/>
    </dgm:pt>
    <dgm:pt modelId="{F670EC6B-94C2-45B2-A5D1-E212B81B1D74}" type="pres">
      <dgm:prSet presAssocID="{BFAB6DD2-1AEE-43D9-9610-BB5E873A4326}" presName="parentText" presStyleLbl="alignNode1" presStyleIdx="4" presStyleCnt="7">
        <dgm:presLayoutVars>
          <dgm:chMax val="1"/>
          <dgm:bulletEnabled/>
        </dgm:presLayoutVars>
      </dgm:prSet>
      <dgm:spPr/>
    </dgm:pt>
    <dgm:pt modelId="{05A97DAE-8F73-4C73-AB67-049EE2B61CAE}" type="pres">
      <dgm:prSet presAssocID="{BFAB6DD2-1AEE-43D9-9610-BB5E873A4326}" presName="descendantText" presStyleLbl="alignAccFollowNode1" presStyleIdx="4" presStyleCnt="7">
        <dgm:presLayoutVars>
          <dgm:bulletEnabled/>
        </dgm:presLayoutVars>
      </dgm:prSet>
      <dgm:spPr/>
    </dgm:pt>
    <dgm:pt modelId="{DA722017-799D-4200-BAFA-E3FFAF73B1B8}" type="pres">
      <dgm:prSet presAssocID="{ACCF831A-371D-4905-91E0-048999B96FFE}" presName="sp" presStyleCnt="0"/>
      <dgm:spPr/>
    </dgm:pt>
    <dgm:pt modelId="{57795CC4-EC0C-4706-B583-BE6ED76E3E8C}" type="pres">
      <dgm:prSet presAssocID="{64B0740F-1D13-428B-AB5B-B5B299CECF15}" presName="linNode" presStyleCnt="0"/>
      <dgm:spPr/>
    </dgm:pt>
    <dgm:pt modelId="{86A961AA-369B-4105-962A-39023E5395D7}" type="pres">
      <dgm:prSet presAssocID="{64B0740F-1D13-428B-AB5B-B5B299CECF15}" presName="parentText" presStyleLbl="alignNode1" presStyleIdx="5" presStyleCnt="7">
        <dgm:presLayoutVars>
          <dgm:chMax val="1"/>
          <dgm:bulletEnabled/>
        </dgm:presLayoutVars>
      </dgm:prSet>
      <dgm:spPr/>
    </dgm:pt>
    <dgm:pt modelId="{B9528DCA-33B1-45A0-9BEC-482F2E5C12DF}" type="pres">
      <dgm:prSet presAssocID="{64B0740F-1D13-428B-AB5B-B5B299CECF15}" presName="descendantText" presStyleLbl="alignAccFollowNode1" presStyleIdx="5" presStyleCnt="7">
        <dgm:presLayoutVars>
          <dgm:bulletEnabled/>
        </dgm:presLayoutVars>
      </dgm:prSet>
      <dgm:spPr/>
    </dgm:pt>
    <dgm:pt modelId="{A1AD1165-F592-437B-8B5B-2FEE2039B4FA}" type="pres">
      <dgm:prSet presAssocID="{4739D238-1C4E-4518-9F77-94A61993C17B}" presName="sp" presStyleCnt="0"/>
      <dgm:spPr/>
    </dgm:pt>
    <dgm:pt modelId="{77A9386B-B9C5-483D-91F9-5603EE749C17}" type="pres">
      <dgm:prSet presAssocID="{B5E248EA-B9D1-4F1A-9B79-2FD7E6151E76}" presName="linNode" presStyleCnt="0"/>
      <dgm:spPr/>
    </dgm:pt>
    <dgm:pt modelId="{019CCB79-69EE-44A2-9312-ECD87E9CAB12}" type="pres">
      <dgm:prSet presAssocID="{B5E248EA-B9D1-4F1A-9B79-2FD7E6151E76}" presName="parentText" presStyleLbl="alignNode1" presStyleIdx="6" presStyleCnt="7">
        <dgm:presLayoutVars>
          <dgm:chMax val="1"/>
          <dgm:bulletEnabled/>
        </dgm:presLayoutVars>
      </dgm:prSet>
      <dgm:spPr/>
    </dgm:pt>
    <dgm:pt modelId="{3E85F711-46FF-4E86-8146-77F3100A0CD5}" type="pres">
      <dgm:prSet presAssocID="{B5E248EA-B9D1-4F1A-9B79-2FD7E6151E76}" presName="descendantText" presStyleLbl="alignAccFollowNode1" presStyleIdx="6" presStyleCnt="7">
        <dgm:presLayoutVars>
          <dgm:bulletEnabled/>
        </dgm:presLayoutVars>
      </dgm:prSet>
      <dgm:spPr/>
    </dgm:pt>
  </dgm:ptLst>
  <dgm:cxnLst>
    <dgm:cxn modelId="{B860480D-381C-4A3C-9099-58E850B880A6}" srcId="{ABE12D21-0911-43CC-A8B2-EC19BC21FB08}" destId="{8467DC32-0439-4E7F-82AC-CDFB6DD47E2F}" srcOrd="3" destOrd="0" parTransId="{5F63E31C-0342-4585-81F1-F87C42A94BD7}" sibTransId="{87AD511C-9709-48A7-9E08-6EBC0B32EB04}"/>
    <dgm:cxn modelId="{C01B9C11-E6F5-42A7-93C7-3CDAB9EB9FF5}" srcId="{BFAB6DD2-1AEE-43D9-9610-BB5E873A4326}" destId="{F6F113D2-5669-4635-8B3B-4E996E8F0981}" srcOrd="0" destOrd="0" parTransId="{3D8095AE-64DD-46F2-A4FD-72C47447C330}" sibTransId="{7A5FFE8C-E1A2-46BE-A243-C55809854AF8}"/>
    <dgm:cxn modelId="{89010218-040D-491B-A6C0-4B19D8710B92}" srcId="{39FDFA0A-00DB-426C-87D2-E88F968EE42C}" destId="{E2EBD88A-BDFC-4B35-89E8-52C6A7754690}" srcOrd="0" destOrd="0" parTransId="{8592F282-4DA9-413E-A14D-1795D4109990}" sibTransId="{FD7B3D4A-483C-429B-BFEF-EF2F212C4282}"/>
    <dgm:cxn modelId="{D466161A-5AA4-4D6E-9D50-8945F52CDE47}" type="presOf" srcId="{F6F113D2-5669-4635-8B3B-4E996E8F0981}" destId="{05A97DAE-8F73-4C73-AB67-049EE2B61CAE}" srcOrd="0" destOrd="0" presId="urn:microsoft.com/office/officeart/2016/7/layout/VerticalSolidActionList"/>
    <dgm:cxn modelId="{283EA920-4822-4C41-802A-E8705FC7A14F}" type="presOf" srcId="{B5E248EA-B9D1-4F1A-9B79-2FD7E6151E76}" destId="{019CCB79-69EE-44A2-9312-ECD87E9CAB12}" srcOrd="0" destOrd="0" presId="urn:microsoft.com/office/officeart/2016/7/layout/VerticalSolidActionList"/>
    <dgm:cxn modelId="{8C26912D-E786-41FE-AC6E-2C660A188D4A}" srcId="{ABE12D21-0911-43CC-A8B2-EC19BC21FB08}" destId="{BFAB6DD2-1AEE-43D9-9610-BB5E873A4326}" srcOrd="4" destOrd="0" parTransId="{7E97CD55-2969-4F43-AC26-94DBB107E0A4}" sibTransId="{ACCF831A-371D-4905-91E0-048999B96FFE}"/>
    <dgm:cxn modelId="{29303A33-C98A-4E3A-8034-286860A1AC25}" srcId="{ABE12D21-0911-43CC-A8B2-EC19BC21FB08}" destId="{F0787B74-CAC4-4316-BCF6-707ED13424AC}" srcOrd="2" destOrd="0" parTransId="{010806E5-D46E-481A-B420-A1CCAADD2D27}" sibTransId="{EABB3495-50F5-4D8C-81E5-E9CFBD9B8B3F}"/>
    <dgm:cxn modelId="{575CBF34-CC10-4230-AA79-F77734EE55F5}" srcId="{64B0740F-1D13-428B-AB5B-B5B299CECF15}" destId="{F0D7DD6D-A181-4C2C-9683-0A05F7596BF5}" srcOrd="0" destOrd="0" parTransId="{C7E5BC60-78F7-4761-BEC5-D6C4107D3952}" sibTransId="{DFD01A39-A50E-4DFA-8E09-FFB478EB42BD}"/>
    <dgm:cxn modelId="{EB49A038-7F33-48D1-8272-CF96D194CF72}" srcId="{ABE12D21-0911-43CC-A8B2-EC19BC21FB08}" destId="{64B0740F-1D13-428B-AB5B-B5B299CECF15}" srcOrd="5" destOrd="0" parTransId="{3435EFE1-5A04-43F2-992E-54C5ED1A4E4F}" sibTransId="{4739D238-1C4E-4518-9F77-94A61993C17B}"/>
    <dgm:cxn modelId="{DD8BDC3A-B818-43F5-AE02-8978D6205107}" type="presOf" srcId="{39FDFA0A-00DB-426C-87D2-E88F968EE42C}" destId="{2BAC62F4-8C72-4FF8-873D-486D8D36900D}" srcOrd="0" destOrd="0" presId="urn:microsoft.com/office/officeart/2016/7/layout/VerticalSolidActionList"/>
    <dgm:cxn modelId="{2B32123E-9707-4B7D-8B6F-387107FA0EC9}" srcId="{B5E248EA-B9D1-4F1A-9B79-2FD7E6151E76}" destId="{1600E1A6-D805-4E2A-ADF6-2E82919C846D}" srcOrd="0" destOrd="0" parTransId="{9F99BA73-FF09-447B-83AA-DD573A1DC580}" sibTransId="{706A42B5-2751-47FB-8BDB-F52671FA6137}"/>
    <dgm:cxn modelId="{19DF1E43-0BC1-481A-B190-DA61D2E4686A}" type="presOf" srcId="{8467DC32-0439-4E7F-82AC-CDFB6DD47E2F}" destId="{507F5655-7ABA-4BF4-98F6-3ABCFAC11A14}" srcOrd="0" destOrd="0" presId="urn:microsoft.com/office/officeart/2016/7/layout/VerticalSolidActionList"/>
    <dgm:cxn modelId="{866DEB44-24A2-47C1-8BBD-F463ECA01EB7}" type="presOf" srcId="{F0D7DD6D-A181-4C2C-9683-0A05F7596BF5}" destId="{B9528DCA-33B1-45A0-9BEC-482F2E5C12DF}" srcOrd="0" destOrd="0" presId="urn:microsoft.com/office/officeart/2016/7/layout/VerticalSolidActionList"/>
    <dgm:cxn modelId="{AAA48746-6917-45EA-B035-4EB0A803C388}" type="presOf" srcId="{1600E1A6-D805-4E2A-ADF6-2E82919C846D}" destId="{3E85F711-46FF-4E86-8146-77F3100A0CD5}" srcOrd="0" destOrd="0" presId="urn:microsoft.com/office/officeart/2016/7/layout/VerticalSolidActionList"/>
    <dgm:cxn modelId="{237D674A-6F64-4BEA-BD2A-F5413775BD77}" type="presOf" srcId="{AF8419D8-7588-4123-A0E8-DB1A7BAE576D}" destId="{785D9EE0-E985-4B87-A6E3-AC24A42FCBE0}" srcOrd="0" destOrd="0" presId="urn:microsoft.com/office/officeart/2016/7/layout/VerticalSolidActionList"/>
    <dgm:cxn modelId="{49196F4A-82A3-45F2-84F1-AC5FBE73D410}" type="presOf" srcId="{22FFC3A8-98DA-4789-9523-493AA9EB7E20}" destId="{1EF1CDAF-2551-44B7-944E-59B0B1B72C7E}" srcOrd="0" destOrd="0" presId="urn:microsoft.com/office/officeart/2016/7/layout/VerticalSolidActionList"/>
    <dgm:cxn modelId="{05A31D51-CBE7-4FEC-849D-CD7B00930B7C}" type="presOf" srcId="{F0787B74-CAC4-4316-BCF6-707ED13424AC}" destId="{8FA74173-8C0F-4934-B07E-58C3C360D2B4}" srcOrd="0" destOrd="0" presId="urn:microsoft.com/office/officeart/2016/7/layout/VerticalSolidActionList"/>
    <dgm:cxn modelId="{F1499079-6B1B-4704-8854-9167C9FBB6D4}" type="presOf" srcId="{E2EBD88A-BDFC-4B35-89E8-52C6A7754690}" destId="{07B07CA9-9DF3-46D2-B5E9-D105BD35FA76}" srcOrd="0" destOrd="0" presId="urn:microsoft.com/office/officeart/2016/7/layout/VerticalSolidActionList"/>
    <dgm:cxn modelId="{B8E4F793-7866-4D5C-BD55-C6ABF45694B0}" srcId="{ABE12D21-0911-43CC-A8B2-EC19BC21FB08}" destId="{AF8419D8-7588-4123-A0E8-DB1A7BAE576D}" srcOrd="0" destOrd="0" parTransId="{4AE0261B-FC5D-40F5-AEEB-BDA9F5A85E96}" sibTransId="{FA53C9A5-7BC6-447A-91F6-EAA13D60FA63}"/>
    <dgm:cxn modelId="{DCF3AFAF-4516-435A-9657-F2D4060440A6}" srcId="{8467DC32-0439-4E7F-82AC-CDFB6DD47E2F}" destId="{38A7A2E9-F8FB-4FB1-B16D-3C79E4920E7D}" srcOrd="0" destOrd="0" parTransId="{AD137C38-FABC-4BDD-8C2E-82F1505D2D17}" sibTransId="{0C92987A-9574-41C4-A1A9-53BA7A49BF9C}"/>
    <dgm:cxn modelId="{4B98CAB8-27C1-4BB4-BAC9-A485A3D2CFD7}" srcId="{AF8419D8-7588-4123-A0E8-DB1A7BAE576D}" destId="{22FFC3A8-98DA-4789-9523-493AA9EB7E20}" srcOrd="0" destOrd="0" parTransId="{F2483347-84FC-4EF2-9646-E1AF63BDD4F2}" sibTransId="{26BE6655-5F47-4863-898B-DD41BBC72D9A}"/>
    <dgm:cxn modelId="{4A3D9BBB-71B4-47A5-9281-1015E387FE04}" type="presOf" srcId="{70332D15-4D35-40D6-A702-88DBA6F2EC48}" destId="{693102CA-C67F-4076-8A10-74038D27C8D9}" srcOrd="0" destOrd="0" presId="urn:microsoft.com/office/officeart/2016/7/layout/VerticalSolidActionList"/>
    <dgm:cxn modelId="{1160ABBE-D8DB-471A-8000-4C33722C3304}" type="presOf" srcId="{ABE12D21-0911-43CC-A8B2-EC19BC21FB08}" destId="{88317E20-0A7B-4838-AF4E-88C2BBA63672}" srcOrd="0" destOrd="0" presId="urn:microsoft.com/office/officeart/2016/7/layout/VerticalSolidActionList"/>
    <dgm:cxn modelId="{99BF85CE-AA39-4320-9A3D-30545A9AB704}" srcId="{ABE12D21-0911-43CC-A8B2-EC19BC21FB08}" destId="{39FDFA0A-00DB-426C-87D2-E88F968EE42C}" srcOrd="1" destOrd="0" parTransId="{A8866E61-90B1-4FBD-B1B2-2A64A0F9D207}" sibTransId="{FBAA728E-013E-426A-8485-ABE83BE05320}"/>
    <dgm:cxn modelId="{C0A174D0-67A8-4297-89F3-37C428A41E7E}" type="presOf" srcId="{BFAB6DD2-1AEE-43D9-9610-BB5E873A4326}" destId="{F670EC6B-94C2-45B2-A5D1-E212B81B1D74}" srcOrd="0" destOrd="0" presId="urn:microsoft.com/office/officeart/2016/7/layout/VerticalSolidActionList"/>
    <dgm:cxn modelId="{88BD2AD4-EC1B-4060-8719-75202601D007}" type="presOf" srcId="{64B0740F-1D13-428B-AB5B-B5B299CECF15}" destId="{86A961AA-369B-4105-962A-39023E5395D7}" srcOrd="0" destOrd="0" presId="urn:microsoft.com/office/officeart/2016/7/layout/VerticalSolidActionList"/>
    <dgm:cxn modelId="{D11C15D6-860A-4739-8CA1-8CCBF7AACF4A}" type="presOf" srcId="{38A7A2E9-F8FB-4FB1-B16D-3C79E4920E7D}" destId="{1E86D4DB-2F93-4DF3-A3BF-6D3F853D1F13}" srcOrd="0" destOrd="0" presId="urn:microsoft.com/office/officeart/2016/7/layout/VerticalSolidActionList"/>
    <dgm:cxn modelId="{0BDBD6EA-3C08-499D-9FE4-74512E75C24A}" srcId="{ABE12D21-0911-43CC-A8B2-EC19BC21FB08}" destId="{B5E248EA-B9D1-4F1A-9B79-2FD7E6151E76}" srcOrd="6" destOrd="0" parTransId="{F55C76E9-8185-4883-A5B5-49E047802C39}" sibTransId="{8AD5D1CA-FA32-4840-A465-C622F198CE1B}"/>
    <dgm:cxn modelId="{A24B4BEB-B430-4FE7-A9D8-27F201E5FBF2}" srcId="{F0787B74-CAC4-4316-BCF6-707ED13424AC}" destId="{70332D15-4D35-40D6-A702-88DBA6F2EC48}" srcOrd="0" destOrd="0" parTransId="{D8CB80D8-BBD0-4DD9-ADCD-4AC5DA587530}" sibTransId="{C15896FD-798F-4C73-9014-DFF9406FC68F}"/>
    <dgm:cxn modelId="{8993748E-1B33-4AEE-AD90-8D3F6E9F4617}" type="presParOf" srcId="{88317E20-0A7B-4838-AF4E-88C2BBA63672}" destId="{0A7B2C3E-9030-44CA-8A46-B33AEAF69470}" srcOrd="0" destOrd="0" presId="urn:microsoft.com/office/officeart/2016/7/layout/VerticalSolidActionList"/>
    <dgm:cxn modelId="{8719AD3F-20A1-4C10-8D78-73471004A245}" type="presParOf" srcId="{0A7B2C3E-9030-44CA-8A46-B33AEAF69470}" destId="{785D9EE0-E985-4B87-A6E3-AC24A42FCBE0}" srcOrd="0" destOrd="0" presId="urn:microsoft.com/office/officeart/2016/7/layout/VerticalSolidActionList"/>
    <dgm:cxn modelId="{52F436F5-FB36-403F-B4A1-53D68BE0EDB2}" type="presParOf" srcId="{0A7B2C3E-9030-44CA-8A46-B33AEAF69470}" destId="{1EF1CDAF-2551-44B7-944E-59B0B1B72C7E}" srcOrd="1" destOrd="0" presId="urn:microsoft.com/office/officeart/2016/7/layout/VerticalSolidActionList"/>
    <dgm:cxn modelId="{F4456E66-03C8-463C-9546-E04B78EFB5C7}" type="presParOf" srcId="{88317E20-0A7B-4838-AF4E-88C2BBA63672}" destId="{E90B88CE-B48A-4B3A-876E-2504CCDCC270}" srcOrd="1" destOrd="0" presId="urn:microsoft.com/office/officeart/2016/7/layout/VerticalSolidActionList"/>
    <dgm:cxn modelId="{6642936E-F4D2-42B6-B709-F252ADD86AFE}" type="presParOf" srcId="{88317E20-0A7B-4838-AF4E-88C2BBA63672}" destId="{74ECF844-921D-4127-92B7-8186B7214A48}" srcOrd="2" destOrd="0" presId="urn:microsoft.com/office/officeart/2016/7/layout/VerticalSolidActionList"/>
    <dgm:cxn modelId="{E0B59540-88B6-468E-8B8C-60862A77A94B}" type="presParOf" srcId="{74ECF844-921D-4127-92B7-8186B7214A48}" destId="{2BAC62F4-8C72-4FF8-873D-486D8D36900D}" srcOrd="0" destOrd="0" presId="urn:microsoft.com/office/officeart/2016/7/layout/VerticalSolidActionList"/>
    <dgm:cxn modelId="{054E1D53-0884-48C7-BC3B-7C21D6165A88}" type="presParOf" srcId="{74ECF844-921D-4127-92B7-8186B7214A48}" destId="{07B07CA9-9DF3-46D2-B5E9-D105BD35FA76}" srcOrd="1" destOrd="0" presId="urn:microsoft.com/office/officeart/2016/7/layout/VerticalSolidActionList"/>
    <dgm:cxn modelId="{35A72BB3-610A-4EEA-A899-B971CBE7FA04}" type="presParOf" srcId="{88317E20-0A7B-4838-AF4E-88C2BBA63672}" destId="{5D54F1F1-3004-4D12-9C67-92B519DB026F}" srcOrd="3" destOrd="0" presId="urn:microsoft.com/office/officeart/2016/7/layout/VerticalSolidActionList"/>
    <dgm:cxn modelId="{DB81F406-E522-4623-AB23-6B831D5DAD68}" type="presParOf" srcId="{88317E20-0A7B-4838-AF4E-88C2BBA63672}" destId="{50F40CE3-C6DF-4D76-B74B-F53E0167725C}" srcOrd="4" destOrd="0" presId="urn:microsoft.com/office/officeart/2016/7/layout/VerticalSolidActionList"/>
    <dgm:cxn modelId="{EBDAAF49-BF46-467E-8037-2DCCADED72B5}" type="presParOf" srcId="{50F40CE3-C6DF-4D76-B74B-F53E0167725C}" destId="{8FA74173-8C0F-4934-B07E-58C3C360D2B4}" srcOrd="0" destOrd="0" presId="urn:microsoft.com/office/officeart/2016/7/layout/VerticalSolidActionList"/>
    <dgm:cxn modelId="{E557B5C2-0499-4E43-9A08-2F1BD1001D99}" type="presParOf" srcId="{50F40CE3-C6DF-4D76-B74B-F53E0167725C}" destId="{693102CA-C67F-4076-8A10-74038D27C8D9}" srcOrd="1" destOrd="0" presId="urn:microsoft.com/office/officeart/2016/7/layout/VerticalSolidActionList"/>
    <dgm:cxn modelId="{67067664-EFB5-4090-9C0A-4FD4C7E66BDD}" type="presParOf" srcId="{88317E20-0A7B-4838-AF4E-88C2BBA63672}" destId="{BDBB934D-D93E-4103-8E03-CDF5F4092092}" srcOrd="5" destOrd="0" presId="urn:microsoft.com/office/officeart/2016/7/layout/VerticalSolidActionList"/>
    <dgm:cxn modelId="{0AC866EE-FFBD-4978-81DD-C0E1E1DE65B3}" type="presParOf" srcId="{88317E20-0A7B-4838-AF4E-88C2BBA63672}" destId="{6253B12A-D89B-4052-8BA3-83ECC590C4E7}" srcOrd="6" destOrd="0" presId="urn:microsoft.com/office/officeart/2016/7/layout/VerticalSolidActionList"/>
    <dgm:cxn modelId="{913F7F8D-2784-4400-A280-196B97E9B1E1}" type="presParOf" srcId="{6253B12A-D89B-4052-8BA3-83ECC590C4E7}" destId="{507F5655-7ABA-4BF4-98F6-3ABCFAC11A14}" srcOrd="0" destOrd="0" presId="urn:microsoft.com/office/officeart/2016/7/layout/VerticalSolidActionList"/>
    <dgm:cxn modelId="{7CAB6815-DB48-464F-B0A5-B3A794C9B51F}" type="presParOf" srcId="{6253B12A-D89B-4052-8BA3-83ECC590C4E7}" destId="{1E86D4DB-2F93-4DF3-A3BF-6D3F853D1F13}" srcOrd="1" destOrd="0" presId="urn:microsoft.com/office/officeart/2016/7/layout/VerticalSolidActionList"/>
    <dgm:cxn modelId="{2407C353-C75F-4B45-ABCE-BB6A24B6E170}" type="presParOf" srcId="{88317E20-0A7B-4838-AF4E-88C2BBA63672}" destId="{ABC23F10-3E74-455B-958F-AAAD59FDDBA3}" srcOrd="7" destOrd="0" presId="urn:microsoft.com/office/officeart/2016/7/layout/VerticalSolidActionList"/>
    <dgm:cxn modelId="{AC00EA08-A88F-487D-BD10-3D23D15C29FB}" type="presParOf" srcId="{88317E20-0A7B-4838-AF4E-88C2BBA63672}" destId="{8473C890-F7B1-43BC-8631-40AE45920B24}" srcOrd="8" destOrd="0" presId="urn:microsoft.com/office/officeart/2016/7/layout/VerticalSolidActionList"/>
    <dgm:cxn modelId="{ACF60631-DA40-47B2-96FD-34B0FA82B325}" type="presParOf" srcId="{8473C890-F7B1-43BC-8631-40AE45920B24}" destId="{F670EC6B-94C2-45B2-A5D1-E212B81B1D74}" srcOrd="0" destOrd="0" presId="urn:microsoft.com/office/officeart/2016/7/layout/VerticalSolidActionList"/>
    <dgm:cxn modelId="{4F8685A6-D6B3-4F58-ACA7-9891723611EE}" type="presParOf" srcId="{8473C890-F7B1-43BC-8631-40AE45920B24}" destId="{05A97DAE-8F73-4C73-AB67-049EE2B61CAE}" srcOrd="1" destOrd="0" presId="urn:microsoft.com/office/officeart/2016/7/layout/VerticalSolidActionList"/>
    <dgm:cxn modelId="{BC26609E-4518-4BD7-9FA5-5A0F2E1D287C}" type="presParOf" srcId="{88317E20-0A7B-4838-AF4E-88C2BBA63672}" destId="{DA722017-799D-4200-BAFA-E3FFAF73B1B8}" srcOrd="9" destOrd="0" presId="urn:microsoft.com/office/officeart/2016/7/layout/VerticalSolidActionList"/>
    <dgm:cxn modelId="{DF5EF927-D7C1-4D29-8608-3FAC3E7E7D1A}" type="presParOf" srcId="{88317E20-0A7B-4838-AF4E-88C2BBA63672}" destId="{57795CC4-EC0C-4706-B583-BE6ED76E3E8C}" srcOrd="10" destOrd="0" presId="urn:microsoft.com/office/officeart/2016/7/layout/VerticalSolidActionList"/>
    <dgm:cxn modelId="{82E09F89-8265-4AEE-8A4F-D8638DEF2300}" type="presParOf" srcId="{57795CC4-EC0C-4706-B583-BE6ED76E3E8C}" destId="{86A961AA-369B-4105-962A-39023E5395D7}" srcOrd="0" destOrd="0" presId="urn:microsoft.com/office/officeart/2016/7/layout/VerticalSolidActionList"/>
    <dgm:cxn modelId="{B35E4A62-AC44-45F7-A344-F5171506FD8C}" type="presParOf" srcId="{57795CC4-EC0C-4706-B583-BE6ED76E3E8C}" destId="{B9528DCA-33B1-45A0-9BEC-482F2E5C12DF}" srcOrd="1" destOrd="0" presId="urn:microsoft.com/office/officeart/2016/7/layout/VerticalSolidActionList"/>
    <dgm:cxn modelId="{7727ED07-FF68-4415-BDB3-39A762706635}" type="presParOf" srcId="{88317E20-0A7B-4838-AF4E-88C2BBA63672}" destId="{A1AD1165-F592-437B-8B5B-2FEE2039B4FA}" srcOrd="11" destOrd="0" presId="urn:microsoft.com/office/officeart/2016/7/layout/VerticalSolidActionList"/>
    <dgm:cxn modelId="{1DD462F9-0AE3-418F-98E3-1519161AAB87}" type="presParOf" srcId="{88317E20-0A7B-4838-AF4E-88C2BBA63672}" destId="{77A9386B-B9C5-483D-91F9-5603EE749C17}" srcOrd="12" destOrd="0" presId="urn:microsoft.com/office/officeart/2016/7/layout/VerticalSolidActionList"/>
    <dgm:cxn modelId="{A808447D-81EE-4462-90EA-58D0EFBB1BE6}" type="presParOf" srcId="{77A9386B-B9C5-483D-91F9-5603EE749C17}" destId="{019CCB79-69EE-44A2-9312-ECD87E9CAB12}" srcOrd="0" destOrd="0" presId="urn:microsoft.com/office/officeart/2016/7/layout/VerticalSolidActionList"/>
    <dgm:cxn modelId="{7C551C63-F149-47FB-BE1A-2D130BD2802A}" type="presParOf" srcId="{77A9386B-B9C5-483D-91F9-5603EE749C17}" destId="{3E85F711-46FF-4E86-8146-77F3100A0CD5}" srcOrd="1" destOrd="0" presId="urn:microsoft.com/office/officeart/2016/7/layout/VerticalSolidAc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0B7CCE9-2EB1-4874-A3CD-32FEC900AF1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3CD8740-6DBA-4F05-8686-A3F16954A555}">
      <dgm:prSet/>
      <dgm:spPr/>
      <dgm:t>
        <a:bodyPr/>
        <a:lstStyle/>
        <a:p>
          <a:r>
            <a:rPr lang="en-US"/>
            <a:t>10 PocketLab Voyager 2 Sensors</a:t>
          </a:r>
        </a:p>
      </dgm:t>
    </dgm:pt>
    <dgm:pt modelId="{29364278-A3B8-4B6E-B0F8-E8A354A047B8}" type="parTrans" cxnId="{4616B792-8067-4370-905F-2EFFC048EA3B}">
      <dgm:prSet/>
      <dgm:spPr/>
      <dgm:t>
        <a:bodyPr/>
        <a:lstStyle/>
        <a:p>
          <a:endParaRPr lang="en-US"/>
        </a:p>
      </dgm:t>
    </dgm:pt>
    <dgm:pt modelId="{1452DCB9-DD21-4507-8487-2B403F642D8E}" type="sibTrans" cxnId="{4616B792-8067-4370-905F-2EFFC048EA3B}">
      <dgm:prSet/>
      <dgm:spPr/>
      <dgm:t>
        <a:bodyPr/>
        <a:lstStyle/>
        <a:p>
          <a:endParaRPr lang="en-US"/>
        </a:p>
      </dgm:t>
    </dgm:pt>
    <dgm:pt modelId="{21D2CD33-5286-4684-B448-182C685B8C90}">
      <dgm:prSet/>
      <dgm:spPr/>
      <dgm:t>
        <a:bodyPr/>
        <a:lstStyle/>
        <a:p>
          <a:r>
            <a:rPr lang="en-US"/>
            <a:t>10 PocketLab Thermo Sensors</a:t>
          </a:r>
        </a:p>
      </dgm:t>
    </dgm:pt>
    <dgm:pt modelId="{8380DB0D-0A48-404D-A041-D306FD215781}" type="parTrans" cxnId="{80E2D8F1-634C-48A6-B5DB-860E02C841C8}">
      <dgm:prSet/>
      <dgm:spPr/>
      <dgm:t>
        <a:bodyPr/>
        <a:lstStyle/>
        <a:p>
          <a:endParaRPr lang="en-US"/>
        </a:p>
      </dgm:t>
    </dgm:pt>
    <dgm:pt modelId="{E94E9187-7163-4B24-A77E-DB387CA7EE6F}" type="sibTrans" cxnId="{80E2D8F1-634C-48A6-B5DB-860E02C841C8}">
      <dgm:prSet/>
      <dgm:spPr/>
      <dgm:t>
        <a:bodyPr/>
        <a:lstStyle/>
        <a:p>
          <a:endParaRPr lang="en-US"/>
        </a:p>
      </dgm:t>
    </dgm:pt>
    <dgm:pt modelId="{BF19DC16-BBCC-4C75-AE40-AD5D43708D8A}">
      <dgm:prSet/>
      <dgm:spPr/>
      <dgm:t>
        <a:bodyPr/>
        <a:lstStyle/>
        <a:p>
          <a:r>
            <a:rPr lang="en-US"/>
            <a:t>3 PocketLab Air Sensors</a:t>
          </a:r>
        </a:p>
      </dgm:t>
    </dgm:pt>
    <dgm:pt modelId="{9CCA64EA-DF35-40FF-AAF6-EB1B7393278F}" type="parTrans" cxnId="{D8ACCA87-1C02-4621-8322-E9A5FC02DAA9}">
      <dgm:prSet/>
      <dgm:spPr/>
      <dgm:t>
        <a:bodyPr/>
        <a:lstStyle/>
        <a:p>
          <a:endParaRPr lang="en-US"/>
        </a:p>
      </dgm:t>
    </dgm:pt>
    <dgm:pt modelId="{337D96C6-F9F6-44A9-A7E7-5F8CC26EE2DF}" type="sibTrans" cxnId="{D8ACCA87-1C02-4621-8322-E9A5FC02DAA9}">
      <dgm:prSet/>
      <dgm:spPr/>
      <dgm:t>
        <a:bodyPr/>
        <a:lstStyle/>
        <a:p>
          <a:endParaRPr lang="en-US"/>
        </a:p>
      </dgm:t>
    </dgm:pt>
    <dgm:pt modelId="{F5C96F03-C010-4B59-ACB5-17DCEA93F77E}">
      <dgm:prSet/>
      <dgm:spPr/>
      <dgm:t>
        <a:bodyPr/>
        <a:lstStyle/>
        <a:p>
          <a:r>
            <a:rPr lang="en-US"/>
            <a:t>10 External Temperature Probes</a:t>
          </a:r>
        </a:p>
      </dgm:t>
    </dgm:pt>
    <dgm:pt modelId="{D0E00459-B884-40B1-AE4A-CD69B8B5EBB7}" type="parTrans" cxnId="{781E7609-502D-4B8E-94D0-86C5975CC356}">
      <dgm:prSet/>
      <dgm:spPr/>
      <dgm:t>
        <a:bodyPr/>
        <a:lstStyle/>
        <a:p>
          <a:endParaRPr lang="en-US"/>
        </a:p>
      </dgm:t>
    </dgm:pt>
    <dgm:pt modelId="{F3A51567-62BA-467D-BB99-3224B1D5C4BC}" type="sibTrans" cxnId="{781E7609-502D-4B8E-94D0-86C5975CC356}">
      <dgm:prSet/>
      <dgm:spPr/>
      <dgm:t>
        <a:bodyPr/>
        <a:lstStyle/>
        <a:p>
          <a:endParaRPr lang="en-US"/>
        </a:p>
      </dgm:t>
    </dgm:pt>
    <dgm:pt modelId="{F0DECF0C-AA9C-4CFB-B100-7662D5571380}">
      <dgm:prSet/>
      <dgm:spPr/>
      <dgm:t>
        <a:bodyPr/>
        <a:lstStyle/>
        <a:p>
          <a:r>
            <a:rPr lang="en-US"/>
            <a:t>10 Silicone Cases</a:t>
          </a:r>
        </a:p>
      </dgm:t>
    </dgm:pt>
    <dgm:pt modelId="{E162D6E4-916D-434B-A175-2D3F9DC892EB}" type="parTrans" cxnId="{052E282C-EA6F-44CB-9B6A-31768A79757A}">
      <dgm:prSet/>
      <dgm:spPr/>
      <dgm:t>
        <a:bodyPr/>
        <a:lstStyle/>
        <a:p>
          <a:endParaRPr lang="en-US"/>
        </a:p>
      </dgm:t>
    </dgm:pt>
    <dgm:pt modelId="{BAEE0A74-EDCF-4BDC-87E4-D41DFAEF90D0}" type="sibTrans" cxnId="{052E282C-EA6F-44CB-9B6A-31768A79757A}">
      <dgm:prSet/>
      <dgm:spPr/>
      <dgm:t>
        <a:bodyPr/>
        <a:lstStyle/>
        <a:p>
          <a:endParaRPr lang="en-US"/>
        </a:p>
      </dgm:t>
    </dgm:pt>
    <dgm:pt modelId="{7EE6584C-545F-4145-B23E-25D939F7FD83}">
      <dgm:prSet/>
      <dgm:spPr/>
      <dgm:t>
        <a:bodyPr/>
        <a:lstStyle/>
        <a:p>
          <a:r>
            <a:rPr lang="en-US"/>
            <a:t>2 Five-Port USB Chargers</a:t>
          </a:r>
        </a:p>
      </dgm:t>
    </dgm:pt>
    <dgm:pt modelId="{0260325B-5D36-49BD-A9B7-181F89B499E2}" type="parTrans" cxnId="{FFE241C7-4B29-47D1-B0B8-E652F26C29C9}">
      <dgm:prSet/>
      <dgm:spPr/>
      <dgm:t>
        <a:bodyPr/>
        <a:lstStyle/>
        <a:p>
          <a:endParaRPr lang="en-US"/>
        </a:p>
      </dgm:t>
    </dgm:pt>
    <dgm:pt modelId="{B6B749A7-8937-4449-86C5-04C58634E845}" type="sibTrans" cxnId="{FFE241C7-4B29-47D1-B0B8-E652F26C29C9}">
      <dgm:prSet/>
      <dgm:spPr/>
      <dgm:t>
        <a:bodyPr/>
        <a:lstStyle/>
        <a:p>
          <a:endParaRPr lang="en-US"/>
        </a:p>
      </dgm:t>
    </dgm:pt>
    <dgm:pt modelId="{7BC8AA77-F8A9-4A0C-9423-7E55D2D41338}">
      <dgm:prSet/>
      <dgm:spPr/>
      <dgm:t>
        <a:bodyPr/>
        <a:lstStyle/>
        <a:p>
          <a:r>
            <a:rPr lang="en-US"/>
            <a:t>13 USB Cables</a:t>
          </a:r>
        </a:p>
      </dgm:t>
    </dgm:pt>
    <dgm:pt modelId="{8C24CC2B-B2E8-4655-9C77-364A1A14EAE2}" type="parTrans" cxnId="{B481968F-2551-4648-BBD8-70F7404E7F3A}">
      <dgm:prSet/>
      <dgm:spPr/>
      <dgm:t>
        <a:bodyPr/>
        <a:lstStyle/>
        <a:p>
          <a:endParaRPr lang="en-US"/>
        </a:p>
      </dgm:t>
    </dgm:pt>
    <dgm:pt modelId="{6FFE79E2-8946-4885-BA25-9A4DD5F70093}" type="sibTrans" cxnId="{B481968F-2551-4648-BBD8-70F7404E7F3A}">
      <dgm:prSet/>
      <dgm:spPr/>
      <dgm:t>
        <a:bodyPr/>
        <a:lstStyle/>
        <a:p>
          <a:endParaRPr lang="en-US"/>
        </a:p>
      </dgm:t>
    </dgm:pt>
    <dgm:pt modelId="{0CB46664-3346-4535-B922-EE35FE635BAB}">
      <dgm:prSet/>
      <dgm:spPr/>
      <dgm:t>
        <a:bodyPr/>
        <a:lstStyle/>
        <a:p>
          <a:r>
            <a:rPr lang="en-US"/>
            <a:t>1 Protective Storage Case</a:t>
          </a:r>
        </a:p>
      </dgm:t>
    </dgm:pt>
    <dgm:pt modelId="{7A6D25E3-211D-4109-B3AC-0D24BC62403F}" type="parTrans" cxnId="{F8099685-1804-400F-93AF-08638A4DBEBD}">
      <dgm:prSet/>
      <dgm:spPr/>
      <dgm:t>
        <a:bodyPr/>
        <a:lstStyle/>
        <a:p>
          <a:endParaRPr lang="en-US"/>
        </a:p>
      </dgm:t>
    </dgm:pt>
    <dgm:pt modelId="{98B61371-B130-401B-AFCC-3B9D052AAD33}" type="sibTrans" cxnId="{F8099685-1804-400F-93AF-08638A4DBEBD}">
      <dgm:prSet/>
      <dgm:spPr/>
      <dgm:t>
        <a:bodyPr/>
        <a:lstStyle/>
        <a:p>
          <a:endParaRPr lang="en-US"/>
        </a:p>
      </dgm:t>
    </dgm:pt>
    <dgm:pt modelId="{90274FFF-EF75-4B53-B842-BC65A7D57B37}">
      <dgm:prSet/>
      <dgm:spPr/>
      <dgm:t>
        <a:bodyPr/>
        <a:lstStyle/>
        <a:p>
          <a:r>
            <a:rPr lang="en-US"/>
            <a:t>1 Notebook Pro Annual Subscription</a:t>
          </a:r>
        </a:p>
      </dgm:t>
    </dgm:pt>
    <dgm:pt modelId="{2EACE69E-765F-4F80-90EF-0DB46CB14E27}" type="parTrans" cxnId="{71CF949D-49B5-47CA-9A72-181ECA04EC5E}">
      <dgm:prSet/>
      <dgm:spPr/>
      <dgm:t>
        <a:bodyPr/>
        <a:lstStyle/>
        <a:p>
          <a:endParaRPr lang="en-US"/>
        </a:p>
      </dgm:t>
    </dgm:pt>
    <dgm:pt modelId="{C96FC1EB-3538-4066-8DF4-1614832C4DC8}" type="sibTrans" cxnId="{71CF949D-49B5-47CA-9A72-181ECA04EC5E}">
      <dgm:prSet/>
      <dgm:spPr/>
      <dgm:t>
        <a:bodyPr/>
        <a:lstStyle/>
        <a:p>
          <a:endParaRPr lang="en-US"/>
        </a:p>
      </dgm:t>
    </dgm:pt>
    <dgm:pt modelId="{F32F69D4-505C-4413-999D-C0113D65AA88}">
      <dgm:prSet/>
      <dgm:spPr/>
      <dgm:t>
        <a:bodyPr/>
        <a:lstStyle/>
        <a:p>
          <a:r>
            <a:rPr lang="en-US"/>
            <a:t>Professional Training Included</a:t>
          </a:r>
        </a:p>
      </dgm:t>
    </dgm:pt>
    <dgm:pt modelId="{8B560F62-2CBA-41EF-9DDE-5E944B26ECFA}" type="parTrans" cxnId="{25A03D64-6F28-4EED-910F-F795BA1A372F}">
      <dgm:prSet/>
      <dgm:spPr/>
      <dgm:t>
        <a:bodyPr/>
        <a:lstStyle/>
        <a:p>
          <a:endParaRPr lang="en-US"/>
        </a:p>
      </dgm:t>
    </dgm:pt>
    <dgm:pt modelId="{0B77BAB0-6C0F-4CA3-8C25-E5EB7B3DB6CB}" type="sibTrans" cxnId="{25A03D64-6F28-4EED-910F-F795BA1A372F}">
      <dgm:prSet/>
      <dgm:spPr/>
      <dgm:t>
        <a:bodyPr/>
        <a:lstStyle/>
        <a:p>
          <a:endParaRPr lang="en-US"/>
        </a:p>
      </dgm:t>
    </dgm:pt>
    <dgm:pt modelId="{B4F8CE88-8488-4547-87D7-8058FAFB4F22}" type="pres">
      <dgm:prSet presAssocID="{60B7CCE9-2EB1-4874-A3CD-32FEC900AF19}" presName="linear" presStyleCnt="0">
        <dgm:presLayoutVars>
          <dgm:animLvl val="lvl"/>
          <dgm:resizeHandles val="exact"/>
        </dgm:presLayoutVars>
      </dgm:prSet>
      <dgm:spPr/>
    </dgm:pt>
    <dgm:pt modelId="{0CFA53FE-164B-4EDE-895F-103E37E036A6}" type="pres">
      <dgm:prSet presAssocID="{63CD8740-6DBA-4F05-8686-A3F16954A555}" presName="parentText" presStyleLbl="node1" presStyleIdx="0" presStyleCnt="10">
        <dgm:presLayoutVars>
          <dgm:chMax val="0"/>
          <dgm:bulletEnabled val="1"/>
        </dgm:presLayoutVars>
      </dgm:prSet>
      <dgm:spPr/>
    </dgm:pt>
    <dgm:pt modelId="{95C15C37-5A3F-4554-8A3A-C52629E32E4C}" type="pres">
      <dgm:prSet presAssocID="{1452DCB9-DD21-4507-8487-2B403F642D8E}" presName="spacer" presStyleCnt="0"/>
      <dgm:spPr/>
    </dgm:pt>
    <dgm:pt modelId="{943F2D40-A6AC-4511-B3C7-F491A5335EFF}" type="pres">
      <dgm:prSet presAssocID="{21D2CD33-5286-4684-B448-182C685B8C90}" presName="parentText" presStyleLbl="node1" presStyleIdx="1" presStyleCnt="10">
        <dgm:presLayoutVars>
          <dgm:chMax val="0"/>
          <dgm:bulletEnabled val="1"/>
        </dgm:presLayoutVars>
      </dgm:prSet>
      <dgm:spPr/>
    </dgm:pt>
    <dgm:pt modelId="{C7BCE1F9-E2BB-469E-869A-D81A8C01CD92}" type="pres">
      <dgm:prSet presAssocID="{E94E9187-7163-4B24-A77E-DB387CA7EE6F}" presName="spacer" presStyleCnt="0"/>
      <dgm:spPr/>
    </dgm:pt>
    <dgm:pt modelId="{3A6B4840-9BFE-4E90-A7D4-8005933A4986}" type="pres">
      <dgm:prSet presAssocID="{BF19DC16-BBCC-4C75-AE40-AD5D43708D8A}" presName="parentText" presStyleLbl="node1" presStyleIdx="2" presStyleCnt="10">
        <dgm:presLayoutVars>
          <dgm:chMax val="0"/>
          <dgm:bulletEnabled val="1"/>
        </dgm:presLayoutVars>
      </dgm:prSet>
      <dgm:spPr/>
    </dgm:pt>
    <dgm:pt modelId="{C06CCE16-B05D-4F96-82B8-4F71D7BB4F96}" type="pres">
      <dgm:prSet presAssocID="{337D96C6-F9F6-44A9-A7E7-5F8CC26EE2DF}" presName="spacer" presStyleCnt="0"/>
      <dgm:spPr/>
    </dgm:pt>
    <dgm:pt modelId="{8999DE9F-E8F9-4C04-AD01-50A8BC760AA9}" type="pres">
      <dgm:prSet presAssocID="{F5C96F03-C010-4B59-ACB5-17DCEA93F77E}" presName="parentText" presStyleLbl="node1" presStyleIdx="3" presStyleCnt="10">
        <dgm:presLayoutVars>
          <dgm:chMax val="0"/>
          <dgm:bulletEnabled val="1"/>
        </dgm:presLayoutVars>
      </dgm:prSet>
      <dgm:spPr/>
    </dgm:pt>
    <dgm:pt modelId="{09B85613-32FB-4ACD-BCED-70AF0A2071BF}" type="pres">
      <dgm:prSet presAssocID="{F3A51567-62BA-467D-BB99-3224B1D5C4BC}" presName="spacer" presStyleCnt="0"/>
      <dgm:spPr/>
    </dgm:pt>
    <dgm:pt modelId="{697F5E44-81F8-4498-BE34-817D29150986}" type="pres">
      <dgm:prSet presAssocID="{F0DECF0C-AA9C-4CFB-B100-7662D5571380}" presName="parentText" presStyleLbl="node1" presStyleIdx="4" presStyleCnt="10">
        <dgm:presLayoutVars>
          <dgm:chMax val="0"/>
          <dgm:bulletEnabled val="1"/>
        </dgm:presLayoutVars>
      </dgm:prSet>
      <dgm:spPr/>
    </dgm:pt>
    <dgm:pt modelId="{D229982B-8FD3-47C8-BE7A-628C280CFC18}" type="pres">
      <dgm:prSet presAssocID="{BAEE0A74-EDCF-4BDC-87E4-D41DFAEF90D0}" presName="spacer" presStyleCnt="0"/>
      <dgm:spPr/>
    </dgm:pt>
    <dgm:pt modelId="{D0A5FA55-AFC0-4CF5-AFD5-84A141B9584C}" type="pres">
      <dgm:prSet presAssocID="{7EE6584C-545F-4145-B23E-25D939F7FD83}" presName="parentText" presStyleLbl="node1" presStyleIdx="5" presStyleCnt="10">
        <dgm:presLayoutVars>
          <dgm:chMax val="0"/>
          <dgm:bulletEnabled val="1"/>
        </dgm:presLayoutVars>
      </dgm:prSet>
      <dgm:spPr/>
    </dgm:pt>
    <dgm:pt modelId="{EA51FF92-1AB4-49B5-A0F5-29B819521463}" type="pres">
      <dgm:prSet presAssocID="{B6B749A7-8937-4449-86C5-04C58634E845}" presName="spacer" presStyleCnt="0"/>
      <dgm:spPr/>
    </dgm:pt>
    <dgm:pt modelId="{75292D49-0788-48A1-8A1E-90E261ADE08A}" type="pres">
      <dgm:prSet presAssocID="{7BC8AA77-F8A9-4A0C-9423-7E55D2D41338}" presName="parentText" presStyleLbl="node1" presStyleIdx="6" presStyleCnt="10">
        <dgm:presLayoutVars>
          <dgm:chMax val="0"/>
          <dgm:bulletEnabled val="1"/>
        </dgm:presLayoutVars>
      </dgm:prSet>
      <dgm:spPr/>
    </dgm:pt>
    <dgm:pt modelId="{0B0D4890-9BFE-4445-9BDB-86096B86C510}" type="pres">
      <dgm:prSet presAssocID="{6FFE79E2-8946-4885-BA25-9A4DD5F70093}" presName="spacer" presStyleCnt="0"/>
      <dgm:spPr/>
    </dgm:pt>
    <dgm:pt modelId="{F1B7A120-D662-4B12-B295-2AFEAE2858AA}" type="pres">
      <dgm:prSet presAssocID="{0CB46664-3346-4535-B922-EE35FE635BAB}" presName="parentText" presStyleLbl="node1" presStyleIdx="7" presStyleCnt="10">
        <dgm:presLayoutVars>
          <dgm:chMax val="0"/>
          <dgm:bulletEnabled val="1"/>
        </dgm:presLayoutVars>
      </dgm:prSet>
      <dgm:spPr/>
    </dgm:pt>
    <dgm:pt modelId="{1EDEA98E-1302-4CC1-874C-875D2D116974}" type="pres">
      <dgm:prSet presAssocID="{98B61371-B130-401B-AFCC-3B9D052AAD33}" presName="spacer" presStyleCnt="0"/>
      <dgm:spPr/>
    </dgm:pt>
    <dgm:pt modelId="{2A0144CD-3860-4DEB-B050-35C649E5E2DC}" type="pres">
      <dgm:prSet presAssocID="{90274FFF-EF75-4B53-B842-BC65A7D57B37}" presName="parentText" presStyleLbl="node1" presStyleIdx="8" presStyleCnt="10">
        <dgm:presLayoutVars>
          <dgm:chMax val="0"/>
          <dgm:bulletEnabled val="1"/>
        </dgm:presLayoutVars>
      </dgm:prSet>
      <dgm:spPr/>
    </dgm:pt>
    <dgm:pt modelId="{207C0ADE-67BC-4C64-BF4D-C026B4D4EDFE}" type="pres">
      <dgm:prSet presAssocID="{C96FC1EB-3538-4066-8DF4-1614832C4DC8}" presName="spacer" presStyleCnt="0"/>
      <dgm:spPr/>
    </dgm:pt>
    <dgm:pt modelId="{3DF5E8C5-5916-435E-ADD7-F011BE3D8CE1}" type="pres">
      <dgm:prSet presAssocID="{F32F69D4-505C-4413-999D-C0113D65AA88}" presName="parentText" presStyleLbl="node1" presStyleIdx="9" presStyleCnt="10">
        <dgm:presLayoutVars>
          <dgm:chMax val="0"/>
          <dgm:bulletEnabled val="1"/>
        </dgm:presLayoutVars>
      </dgm:prSet>
      <dgm:spPr/>
    </dgm:pt>
  </dgm:ptLst>
  <dgm:cxnLst>
    <dgm:cxn modelId="{781E7609-502D-4B8E-94D0-86C5975CC356}" srcId="{60B7CCE9-2EB1-4874-A3CD-32FEC900AF19}" destId="{F5C96F03-C010-4B59-ACB5-17DCEA93F77E}" srcOrd="3" destOrd="0" parTransId="{D0E00459-B884-40B1-AE4A-CD69B8B5EBB7}" sibTransId="{F3A51567-62BA-467D-BB99-3224B1D5C4BC}"/>
    <dgm:cxn modelId="{F7A4481D-E1E7-4EE3-8506-1FCCFED35C2A}" type="presOf" srcId="{0CB46664-3346-4535-B922-EE35FE635BAB}" destId="{F1B7A120-D662-4B12-B295-2AFEAE2858AA}" srcOrd="0" destOrd="0" presId="urn:microsoft.com/office/officeart/2005/8/layout/vList2"/>
    <dgm:cxn modelId="{052E282C-EA6F-44CB-9B6A-31768A79757A}" srcId="{60B7CCE9-2EB1-4874-A3CD-32FEC900AF19}" destId="{F0DECF0C-AA9C-4CFB-B100-7662D5571380}" srcOrd="4" destOrd="0" parTransId="{E162D6E4-916D-434B-A175-2D3F9DC892EB}" sibTransId="{BAEE0A74-EDCF-4BDC-87E4-D41DFAEF90D0}"/>
    <dgm:cxn modelId="{25A03D64-6F28-4EED-910F-F795BA1A372F}" srcId="{60B7CCE9-2EB1-4874-A3CD-32FEC900AF19}" destId="{F32F69D4-505C-4413-999D-C0113D65AA88}" srcOrd="9" destOrd="0" parTransId="{8B560F62-2CBA-41EF-9DDE-5E944B26ECFA}" sibTransId="{0B77BAB0-6C0F-4CA3-8C25-E5EB7B3DB6CB}"/>
    <dgm:cxn modelId="{A2EAF969-8408-417E-B3C1-AB728E504190}" type="presOf" srcId="{60B7CCE9-2EB1-4874-A3CD-32FEC900AF19}" destId="{B4F8CE88-8488-4547-87D7-8058FAFB4F22}" srcOrd="0" destOrd="0" presId="urn:microsoft.com/office/officeart/2005/8/layout/vList2"/>
    <dgm:cxn modelId="{108F0679-623F-42D0-95AF-5F1AFD000487}" type="presOf" srcId="{7BC8AA77-F8A9-4A0C-9423-7E55D2D41338}" destId="{75292D49-0788-48A1-8A1E-90E261ADE08A}" srcOrd="0" destOrd="0" presId="urn:microsoft.com/office/officeart/2005/8/layout/vList2"/>
    <dgm:cxn modelId="{F8099685-1804-400F-93AF-08638A4DBEBD}" srcId="{60B7CCE9-2EB1-4874-A3CD-32FEC900AF19}" destId="{0CB46664-3346-4535-B922-EE35FE635BAB}" srcOrd="7" destOrd="0" parTransId="{7A6D25E3-211D-4109-B3AC-0D24BC62403F}" sibTransId="{98B61371-B130-401B-AFCC-3B9D052AAD33}"/>
    <dgm:cxn modelId="{D8ACCA87-1C02-4621-8322-E9A5FC02DAA9}" srcId="{60B7CCE9-2EB1-4874-A3CD-32FEC900AF19}" destId="{BF19DC16-BBCC-4C75-AE40-AD5D43708D8A}" srcOrd="2" destOrd="0" parTransId="{9CCA64EA-DF35-40FF-AAF6-EB1B7393278F}" sibTransId="{337D96C6-F9F6-44A9-A7E7-5F8CC26EE2DF}"/>
    <dgm:cxn modelId="{B481968F-2551-4648-BBD8-70F7404E7F3A}" srcId="{60B7CCE9-2EB1-4874-A3CD-32FEC900AF19}" destId="{7BC8AA77-F8A9-4A0C-9423-7E55D2D41338}" srcOrd="6" destOrd="0" parTransId="{8C24CC2B-B2E8-4655-9C77-364A1A14EAE2}" sibTransId="{6FFE79E2-8946-4885-BA25-9A4DD5F70093}"/>
    <dgm:cxn modelId="{4616B792-8067-4370-905F-2EFFC048EA3B}" srcId="{60B7CCE9-2EB1-4874-A3CD-32FEC900AF19}" destId="{63CD8740-6DBA-4F05-8686-A3F16954A555}" srcOrd="0" destOrd="0" parTransId="{29364278-A3B8-4B6E-B0F8-E8A354A047B8}" sibTransId="{1452DCB9-DD21-4507-8487-2B403F642D8E}"/>
    <dgm:cxn modelId="{E4005594-E2D0-4564-9C48-2F31FE357781}" type="presOf" srcId="{F32F69D4-505C-4413-999D-C0113D65AA88}" destId="{3DF5E8C5-5916-435E-ADD7-F011BE3D8CE1}" srcOrd="0" destOrd="0" presId="urn:microsoft.com/office/officeart/2005/8/layout/vList2"/>
    <dgm:cxn modelId="{BE82529C-4736-467F-899B-26139AE7A40E}" type="presOf" srcId="{7EE6584C-545F-4145-B23E-25D939F7FD83}" destId="{D0A5FA55-AFC0-4CF5-AFD5-84A141B9584C}" srcOrd="0" destOrd="0" presId="urn:microsoft.com/office/officeart/2005/8/layout/vList2"/>
    <dgm:cxn modelId="{71CF949D-49B5-47CA-9A72-181ECA04EC5E}" srcId="{60B7CCE9-2EB1-4874-A3CD-32FEC900AF19}" destId="{90274FFF-EF75-4B53-B842-BC65A7D57B37}" srcOrd="8" destOrd="0" parTransId="{2EACE69E-765F-4F80-90EF-0DB46CB14E27}" sibTransId="{C96FC1EB-3538-4066-8DF4-1614832C4DC8}"/>
    <dgm:cxn modelId="{2B0658A4-3425-4366-A72D-A4EB59700CE4}" type="presOf" srcId="{21D2CD33-5286-4684-B448-182C685B8C90}" destId="{943F2D40-A6AC-4511-B3C7-F491A5335EFF}" srcOrd="0" destOrd="0" presId="urn:microsoft.com/office/officeart/2005/8/layout/vList2"/>
    <dgm:cxn modelId="{8DD514B4-200A-42E4-A051-82E6AA9D3851}" type="presOf" srcId="{90274FFF-EF75-4B53-B842-BC65A7D57B37}" destId="{2A0144CD-3860-4DEB-B050-35C649E5E2DC}" srcOrd="0" destOrd="0" presId="urn:microsoft.com/office/officeart/2005/8/layout/vList2"/>
    <dgm:cxn modelId="{29F07AB5-0B95-477F-8082-827932534534}" type="presOf" srcId="{F5C96F03-C010-4B59-ACB5-17DCEA93F77E}" destId="{8999DE9F-E8F9-4C04-AD01-50A8BC760AA9}" srcOrd="0" destOrd="0" presId="urn:microsoft.com/office/officeart/2005/8/layout/vList2"/>
    <dgm:cxn modelId="{FFE241C7-4B29-47D1-B0B8-E652F26C29C9}" srcId="{60B7CCE9-2EB1-4874-A3CD-32FEC900AF19}" destId="{7EE6584C-545F-4145-B23E-25D939F7FD83}" srcOrd="5" destOrd="0" parTransId="{0260325B-5D36-49BD-A9B7-181F89B499E2}" sibTransId="{B6B749A7-8937-4449-86C5-04C58634E845}"/>
    <dgm:cxn modelId="{729C4CD7-BCF2-43B0-A567-54842BE7DBD6}" type="presOf" srcId="{63CD8740-6DBA-4F05-8686-A3F16954A555}" destId="{0CFA53FE-164B-4EDE-895F-103E37E036A6}" srcOrd="0" destOrd="0" presId="urn:microsoft.com/office/officeart/2005/8/layout/vList2"/>
    <dgm:cxn modelId="{80E2D8F1-634C-48A6-B5DB-860E02C841C8}" srcId="{60B7CCE9-2EB1-4874-A3CD-32FEC900AF19}" destId="{21D2CD33-5286-4684-B448-182C685B8C90}" srcOrd="1" destOrd="0" parTransId="{8380DB0D-0A48-404D-A041-D306FD215781}" sibTransId="{E94E9187-7163-4B24-A77E-DB387CA7EE6F}"/>
    <dgm:cxn modelId="{BEE6D2F6-2691-46B2-B6ED-0D2D1EA50DF9}" type="presOf" srcId="{BF19DC16-BBCC-4C75-AE40-AD5D43708D8A}" destId="{3A6B4840-9BFE-4E90-A7D4-8005933A4986}" srcOrd="0" destOrd="0" presId="urn:microsoft.com/office/officeart/2005/8/layout/vList2"/>
    <dgm:cxn modelId="{A5EB65F8-82CC-4FE6-AB83-4931470F9091}" type="presOf" srcId="{F0DECF0C-AA9C-4CFB-B100-7662D5571380}" destId="{697F5E44-81F8-4498-BE34-817D29150986}" srcOrd="0" destOrd="0" presId="urn:microsoft.com/office/officeart/2005/8/layout/vList2"/>
    <dgm:cxn modelId="{24E95E09-74FF-40BF-B63E-5FF31E2AD288}" type="presParOf" srcId="{B4F8CE88-8488-4547-87D7-8058FAFB4F22}" destId="{0CFA53FE-164B-4EDE-895F-103E37E036A6}" srcOrd="0" destOrd="0" presId="urn:microsoft.com/office/officeart/2005/8/layout/vList2"/>
    <dgm:cxn modelId="{2A9EB018-6D25-473D-9A82-BFCE62134CA8}" type="presParOf" srcId="{B4F8CE88-8488-4547-87D7-8058FAFB4F22}" destId="{95C15C37-5A3F-4554-8A3A-C52629E32E4C}" srcOrd="1" destOrd="0" presId="urn:microsoft.com/office/officeart/2005/8/layout/vList2"/>
    <dgm:cxn modelId="{488BC55D-A88A-42BF-87EE-C74FF5A20725}" type="presParOf" srcId="{B4F8CE88-8488-4547-87D7-8058FAFB4F22}" destId="{943F2D40-A6AC-4511-B3C7-F491A5335EFF}" srcOrd="2" destOrd="0" presId="urn:microsoft.com/office/officeart/2005/8/layout/vList2"/>
    <dgm:cxn modelId="{FEDB879D-B72E-446C-9F1A-0EDBC3905C45}" type="presParOf" srcId="{B4F8CE88-8488-4547-87D7-8058FAFB4F22}" destId="{C7BCE1F9-E2BB-469E-869A-D81A8C01CD92}" srcOrd="3" destOrd="0" presId="urn:microsoft.com/office/officeart/2005/8/layout/vList2"/>
    <dgm:cxn modelId="{3258BD02-38B4-4C75-B36E-A152722E0750}" type="presParOf" srcId="{B4F8CE88-8488-4547-87D7-8058FAFB4F22}" destId="{3A6B4840-9BFE-4E90-A7D4-8005933A4986}" srcOrd="4" destOrd="0" presId="urn:microsoft.com/office/officeart/2005/8/layout/vList2"/>
    <dgm:cxn modelId="{717A90F6-C8DC-49DB-B484-D116E72C4AC1}" type="presParOf" srcId="{B4F8CE88-8488-4547-87D7-8058FAFB4F22}" destId="{C06CCE16-B05D-4F96-82B8-4F71D7BB4F96}" srcOrd="5" destOrd="0" presId="urn:microsoft.com/office/officeart/2005/8/layout/vList2"/>
    <dgm:cxn modelId="{8F660C5F-038B-4ED6-B7A9-7060E23B9CFB}" type="presParOf" srcId="{B4F8CE88-8488-4547-87D7-8058FAFB4F22}" destId="{8999DE9F-E8F9-4C04-AD01-50A8BC760AA9}" srcOrd="6" destOrd="0" presId="urn:microsoft.com/office/officeart/2005/8/layout/vList2"/>
    <dgm:cxn modelId="{DCCBF7FF-0425-4DE3-B006-75E09359A688}" type="presParOf" srcId="{B4F8CE88-8488-4547-87D7-8058FAFB4F22}" destId="{09B85613-32FB-4ACD-BCED-70AF0A2071BF}" srcOrd="7" destOrd="0" presId="urn:microsoft.com/office/officeart/2005/8/layout/vList2"/>
    <dgm:cxn modelId="{8E930A0E-557D-451B-82B8-804FCAC8C198}" type="presParOf" srcId="{B4F8CE88-8488-4547-87D7-8058FAFB4F22}" destId="{697F5E44-81F8-4498-BE34-817D29150986}" srcOrd="8" destOrd="0" presId="urn:microsoft.com/office/officeart/2005/8/layout/vList2"/>
    <dgm:cxn modelId="{177D55C7-997B-4354-9597-E9FC68B4543F}" type="presParOf" srcId="{B4F8CE88-8488-4547-87D7-8058FAFB4F22}" destId="{D229982B-8FD3-47C8-BE7A-628C280CFC18}" srcOrd="9" destOrd="0" presId="urn:microsoft.com/office/officeart/2005/8/layout/vList2"/>
    <dgm:cxn modelId="{C4B87B55-B6B7-44B6-8254-BDEF7BB7D1BC}" type="presParOf" srcId="{B4F8CE88-8488-4547-87D7-8058FAFB4F22}" destId="{D0A5FA55-AFC0-4CF5-AFD5-84A141B9584C}" srcOrd="10" destOrd="0" presId="urn:microsoft.com/office/officeart/2005/8/layout/vList2"/>
    <dgm:cxn modelId="{CB0C3D59-6A0F-40D7-BC12-D1B70BF54D5B}" type="presParOf" srcId="{B4F8CE88-8488-4547-87D7-8058FAFB4F22}" destId="{EA51FF92-1AB4-49B5-A0F5-29B819521463}" srcOrd="11" destOrd="0" presId="urn:microsoft.com/office/officeart/2005/8/layout/vList2"/>
    <dgm:cxn modelId="{01992A79-0D25-4F83-BFCD-10F75EE75448}" type="presParOf" srcId="{B4F8CE88-8488-4547-87D7-8058FAFB4F22}" destId="{75292D49-0788-48A1-8A1E-90E261ADE08A}" srcOrd="12" destOrd="0" presId="urn:microsoft.com/office/officeart/2005/8/layout/vList2"/>
    <dgm:cxn modelId="{F3445EE0-1E96-4C44-8600-A852417F1A8A}" type="presParOf" srcId="{B4F8CE88-8488-4547-87D7-8058FAFB4F22}" destId="{0B0D4890-9BFE-4445-9BDB-86096B86C510}" srcOrd="13" destOrd="0" presId="urn:microsoft.com/office/officeart/2005/8/layout/vList2"/>
    <dgm:cxn modelId="{3E3D94DB-AEA8-4901-A30D-03FFDE098FC8}" type="presParOf" srcId="{B4F8CE88-8488-4547-87D7-8058FAFB4F22}" destId="{F1B7A120-D662-4B12-B295-2AFEAE2858AA}" srcOrd="14" destOrd="0" presId="urn:microsoft.com/office/officeart/2005/8/layout/vList2"/>
    <dgm:cxn modelId="{8D450499-7494-4EA0-A9AD-92525253465A}" type="presParOf" srcId="{B4F8CE88-8488-4547-87D7-8058FAFB4F22}" destId="{1EDEA98E-1302-4CC1-874C-875D2D116974}" srcOrd="15" destOrd="0" presId="urn:microsoft.com/office/officeart/2005/8/layout/vList2"/>
    <dgm:cxn modelId="{16874D89-2517-4628-B8D6-AC7108F12D2F}" type="presParOf" srcId="{B4F8CE88-8488-4547-87D7-8058FAFB4F22}" destId="{2A0144CD-3860-4DEB-B050-35C649E5E2DC}" srcOrd="16" destOrd="0" presId="urn:microsoft.com/office/officeart/2005/8/layout/vList2"/>
    <dgm:cxn modelId="{3350FB95-C717-41CC-A688-F6328A977ED2}" type="presParOf" srcId="{B4F8CE88-8488-4547-87D7-8058FAFB4F22}" destId="{207C0ADE-67BC-4C64-BF4D-C026B4D4EDFE}" srcOrd="17" destOrd="0" presId="urn:microsoft.com/office/officeart/2005/8/layout/vList2"/>
    <dgm:cxn modelId="{C452FB91-4D82-4F5F-AC8C-B37A250117EE}" type="presParOf" srcId="{B4F8CE88-8488-4547-87D7-8058FAFB4F22}" destId="{3DF5E8C5-5916-435E-ADD7-F011BE3D8CE1}" srcOrd="1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C6C0A41-2845-4D36-BD62-1136C5494DE2}" type="doc">
      <dgm:prSet loTypeId="urn:microsoft.com/office/officeart/2005/8/layout/vList2" loCatId="list" qsTypeId="urn:microsoft.com/office/officeart/2005/8/quickstyle/simple5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2FE3BABC-2630-4002-BAC2-3D9759286F15}">
      <dgm:prSet/>
      <dgm:spPr/>
      <dgm:t>
        <a:bodyPr/>
        <a:lstStyle/>
        <a:p>
          <a:r>
            <a:rPr lang="en-US" b="1"/>
            <a:t>10: </a:t>
          </a:r>
          <a:r>
            <a:rPr lang="en-US"/>
            <a:t>Programmable Robots</a:t>
          </a:r>
        </a:p>
      </dgm:t>
    </dgm:pt>
    <dgm:pt modelId="{DE0DAC26-C940-4873-925F-2E359A211838}" type="parTrans" cxnId="{F7833854-C97F-4AE3-8AF6-9C8B4FB9A299}">
      <dgm:prSet/>
      <dgm:spPr/>
      <dgm:t>
        <a:bodyPr/>
        <a:lstStyle/>
        <a:p>
          <a:endParaRPr lang="en-US"/>
        </a:p>
      </dgm:t>
    </dgm:pt>
    <dgm:pt modelId="{84AF5E12-5B57-4115-A8FB-BF60DAED1FFA}" type="sibTrans" cxnId="{F7833854-C97F-4AE3-8AF6-9C8B4FB9A299}">
      <dgm:prSet/>
      <dgm:spPr/>
      <dgm:t>
        <a:bodyPr/>
        <a:lstStyle/>
        <a:p>
          <a:endParaRPr lang="en-US"/>
        </a:p>
      </dgm:t>
    </dgm:pt>
    <dgm:pt modelId="{0F2DE24D-9C29-4EF6-ABED-6610A579AE99}">
      <dgm:prSet/>
      <dgm:spPr/>
      <dgm:t>
        <a:bodyPr/>
        <a:lstStyle/>
        <a:p>
          <a:r>
            <a:rPr lang="en-US" b="1"/>
            <a:t>23+: </a:t>
          </a:r>
          <a:r>
            <a:rPr lang="en-US"/>
            <a:t>Scientific Sensors</a:t>
          </a:r>
        </a:p>
      </dgm:t>
    </dgm:pt>
    <dgm:pt modelId="{36772B0A-AC89-456D-A07A-14B44240DB4D}" type="parTrans" cxnId="{21C9A4F9-BCCE-4C6D-A49D-D831EE23D835}">
      <dgm:prSet/>
      <dgm:spPr/>
      <dgm:t>
        <a:bodyPr/>
        <a:lstStyle/>
        <a:p>
          <a:endParaRPr lang="en-US"/>
        </a:p>
      </dgm:t>
    </dgm:pt>
    <dgm:pt modelId="{8053C46A-E0E7-4295-957F-D4D0EA724C76}" type="sibTrans" cxnId="{21C9A4F9-BCCE-4C6D-A49D-D831EE23D835}">
      <dgm:prSet/>
      <dgm:spPr/>
      <dgm:t>
        <a:bodyPr/>
        <a:lstStyle/>
        <a:p>
          <a:endParaRPr lang="en-US"/>
        </a:p>
      </dgm:t>
    </dgm:pt>
    <dgm:pt modelId="{37802D8B-9D81-4867-9D3B-B9240EA2A7FA}">
      <dgm:prSet/>
      <dgm:spPr/>
      <dgm:t>
        <a:bodyPr/>
        <a:lstStyle/>
        <a:p>
          <a:r>
            <a:rPr lang="en-US" b="1"/>
            <a:t>📚 Cross-Curricular Learning</a:t>
          </a:r>
          <a:endParaRPr lang="en-US"/>
        </a:p>
      </dgm:t>
    </dgm:pt>
    <dgm:pt modelId="{E14F821A-FDD1-4FCB-8D65-B885BA1DB03A}" type="parTrans" cxnId="{A3C03B56-02E2-4BAE-9FA8-665604C8B62C}">
      <dgm:prSet/>
      <dgm:spPr/>
      <dgm:t>
        <a:bodyPr/>
        <a:lstStyle/>
        <a:p>
          <a:endParaRPr lang="en-US"/>
        </a:p>
      </dgm:t>
    </dgm:pt>
    <dgm:pt modelId="{45153AD5-5A4E-4A32-B167-6A6E63ED3300}" type="sibTrans" cxnId="{A3C03B56-02E2-4BAE-9FA8-665604C8B62C}">
      <dgm:prSet/>
      <dgm:spPr/>
      <dgm:t>
        <a:bodyPr/>
        <a:lstStyle/>
        <a:p>
          <a:endParaRPr lang="en-US"/>
        </a:p>
      </dgm:t>
    </dgm:pt>
    <dgm:pt modelId="{C3D57597-8A14-4701-ADF3-4849C6A8F36A}">
      <dgm:prSet/>
      <dgm:spPr/>
      <dgm:t>
        <a:bodyPr/>
        <a:lstStyle/>
        <a:p>
          <a:r>
            <a:rPr lang="en-US"/>
            <a:t>Integrate Math, Science, History, and Language Arts through technology-enhanced projects</a:t>
          </a:r>
        </a:p>
      </dgm:t>
    </dgm:pt>
    <dgm:pt modelId="{2722C635-F5E5-4A86-808A-C4EE61D0A1E7}" type="parTrans" cxnId="{F1CED6E9-3CC1-475D-A598-CA7610F45B5A}">
      <dgm:prSet/>
      <dgm:spPr/>
      <dgm:t>
        <a:bodyPr/>
        <a:lstStyle/>
        <a:p>
          <a:endParaRPr lang="en-US"/>
        </a:p>
      </dgm:t>
    </dgm:pt>
    <dgm:pt modelId="{40D03388-54E8-4295-B7A3-8C9910B6E8BC}" type="sibTrans" cxnId="{F1CED6E9-3CC1-475D-A598-CA7610F45B5A}">
      <dgm:prSet/>
      <dgm:spPr/>
      <dgm:t>
        <a:bodyPr/>
        <a:lstStyle/>
        <a:p>
          <a:endParaRPr lang="en-US"/>
        </a:p>
      </dgm:t>
    </dgm:pt>
    <dgm:pt modelId="{D6BC168F-9E2F-419F-A701-F7062050E7F2}">
      <dgm:prSet/>
      <dgm:spPr/>
      <dgm:t>
        <a:bodyPr/>
        <a:lstStyle/>
        <a:p>
          <a:r>
            <a:rPr lang="en-US" b="1"/>
            <a:t>🌍 Environmental Studies</a:t>
          </a:r>
          <a:endParaRPr lang="en-US"/>
        </a:p>
      </dgm:t>
    </dgm:pt>
    <dgm:pt modelId="{CA924254-6A08-4381-8EB3-F5C0A6B302B1}" type="parTrans" cxnId="{D8A3E4F6-CAA5-4859-9B92-0BA7A92B96AB}">
      <dgm:prSet/>
      <dgm:spPr/>
      <dgm:t>
        <a:bodyPr/>
        <a:lstStyle/>
        <a:p>
          <a:endParaRPr lang="en-US"/>
        </a:p>
      </dgm:t>
    </dgm:pt>
    <dgm:pt modelId="{3FA21A3D-1B6E-4569-B5C2-B67CFEF1476C}" type="sibTrans" cxnId="{D8A3E4F6-CAA5-4859-9B92-0BA7A92B96AB}">
      <dgm:prSet/>
      <dgm:spPr/>
      <dgm:t>
        <a:bodyPr/>
        <a:lstStyle/>
        <a:p>
          <a:endParaRPr lang="en-US"/>
        </a:p>
      </dgm:t>
    </dgm:pt>
    <dgm:pt modelId="{8928CAFE-144A-4CBF-84BE-39D9E8DB198B}">
      <dgm:prSet/>
      <dgm:spPr/>
      <dgm:t>
        <a:bodyPr/>
        <a:lstStyle/>
        <a:p>
          <a:r>
            <a:rPr lang="en-US"/>
            <a:t>Weather monitoring, climate data collection, and environmental awareness projects</a:t>
          </a:r>
        </a:p>
      </dgm:t>
    </dgm:pt>
    <dgm:pt modelId="{0E645FB9-FED2-47D7-B662-E408DF8B4F31}" type="parTrans" cxnId="{8F4D3560-D145-4BD3-919C-D707D7867588}">
      <dgm:prSet/>
      <dgm:spPr/>
      <dgm:t>
        <a:bodyPr/>
        <a:lstStyle/>
        <a:p>
          <a:endParaRPr lang="en-US"/>
        </a:p>
      </dgm:t>
    </dgm:pt>
    <dgm:pt modelId="{6911FD2E-3B79-4934-9DB3-24801B41BFEE}" type="sibTrans" cxnId="{8F4D3560-D145-4BD3-919C-D707D7867588}">
      <dgm:prSet/>
      <dgm:spPr/>
      <dgm:t>
        <a:bodyPr/>
        <a:lstStyle/>
        <a:p>
          <a:endParaRPr lang="en-US"/>
        </a:p>
      </dgm:t>
    </dgm:pt>
    <dgm:pt modelId="{4470DEA0-6AF3-46F5-83B9-113FD97E3952}">
      <dgm:prSet/>
      <dgm:spPr/>
      <dgm:t>
        <a:bodyPr/>
        <a:lstStyle/>
        <a:p>
          <a:r>
            <a:rPr lang="en-US" b="1"/>
            <a:t>🧠 Critical Thinking</a:t>
          </a:r>
          <a:endParaRPr lang="en-US"/>
        </a:p>
      </dgm:t>
    </dgm:pt>
    <dgm:pt modelId="{95AE900C-8257-4F2B-A674-4A39F3A57307}" type="parTrans" cxnId="{3245D499-5AED-407A-AA32-455DAD887023}">
      <dgm:prSet/>
      <dgm:spPr/>
      <dgm:t>
        <a:bodyPr/>
        <a:lstStyle/>
        <a:p>
          <a:endParaRPr lang="en-US"/>
        </a:p>
      </dgm:t>
    </dgm:pt>
    <dgm:pt modelId="{4005412B-BA03-409D-9723-0A228958BDE2}" type="sibTrans" cxnId="{3245D499-5AED-407A-AA32-455DAD887023}">
      <dgm:prSet/>
      <dgm:spPr/>
      <dgm:t>
        <a:bodyPr/>
        <a:lstStyle/>
        <a:p>
          <a:endParaRPr lang="en-US"/>
        </a:p>
      </dgm:t>
    </dgm:pt>
    <dgm:pt modelId="{5704D73C-6982-491C-83B2-3FB5B81325AB}">
      <dgm:prSet/>
      <dgm:spPr/>
      <dgm:t>
        <a:bodyPr/>
        <a:lstStyle/>
        <a:p>
          <a:r>
            <a:rPr lang="en-US"/>
            <a:t>Problem-solving through coding, robotics, and scientific experimentation</a:t>
          </a:r>
        </a:p>
      </dgm:t>
    </dgm:pt>
    <dgm:pt modelId="{040CCF43-DFFC-4063-8648-BB4D2477FAE9}" type="parTrans" cxnId="{BBCD388C-2104-426E-B456-2F3FB7FB81F6}">
      <dgm:prSet/>
      <dgm:spPr/>
      <dgm:t>
        <a:bodyPr/>
        <a:lstStyle/>
        <a:p>
          <a:endParaRPr lang="en-US"/>
        </a:p>
      </dgm:t>
    </dgm:pt>
    <dgm:pt modelId="{25DA1FAF-7C84-4E39-ACBA-059C1A668FA5}" type="sibTrans" cxnId="{BBCD388C-2104-426E-B456-2F3FB7FB81F6}">
      <dgm:prSet/>
      <dgm:spPr/>
      <dgm:t>
        <a:bodyPr/>
        <a:lstStyle/>
        <a:p>
          <a:endParaRPr lang="en-US"/>
        </a:p>
      </dgm:t>
    </dgm:pt>
    <dgm:pt modelId="{4A875948-0A2D-4D02-9B71-320577C6A242}">
      <dgm:prSet/>
      <dgm:spPr/>
      <dgm:t>
        <a:bodyPr/>
        <a:lstStyle/>
        <a:p>
          <a:r>
            <a:rPr lang="en-US" b="1"/>
            <a:t>👥 Collaborative Learning</a:t>
          </a:r>
          <a:endParaRPr lang="en-US"/>
        </a:p>
      </dgm:t>
    </dgm:pt>
    <dgm:pt modelId="{08FF666A-BB07-45A4-83C7-F97C12F4CACE}" type="parTrans" cxnId="{58967D42-AD43-4116-8397-7F162C5C111E}">
      <dgm:prSet/>
      <dgm:spPr/>
      <dgm:t>
        <a:bodyPr/>
        <a:lstStyle/>
        <a:p>
          <a:endParaRPr lang="en-US"/>
        </a:p>
      </dgm:t>
    </dgm:pt>
    <dgm:pt modelId="{607D2712-4D1A-47F3-86B8-79BFE6649AF4}" type="sibTrans" cxnId="{58967D42-AD43-4116-8397-7F162C5C111E}">
      <dgm:prSet/>
      <dgm:spPr/>
      <dgm:t>
        <a:bodyPr/>
        <a:lstStyle/>
        <a:p>
          <a:endParaRPr lang="en-US"/>
        </a:p>
      </dgm:t>
    </dgm:pt>
    <dgm:pt modelId="{837DD70E-FEC1-4439-8CF2-2A584B97EEF6}">
      <dgm:prSet/>
      <dgm:spPr/>
      <dgm:t>
        <a:bodyPr/>
        <a:lstStyle/>
        <a:p>
          <a:r>
            <a:rPr lang="en-US"/>
            <a:t>Team-based projects that develop communication and cooperation skills</a:t>
          </a:r>
        </a:p>
      </dgm:t>
    </dgm:pt>
    <dgm:pt modelId="{0E1A672B-6444-4BD9-9CC5-AC956AF03E03}" type="parTrans" cxnId="{174A4CCA-75F5-4157-BAB9-8706CDA20FBF}">
      <dgm:prSet/>
      <dgm:spPr/>
      <dgm:t>
        <a:bodyPr/>
        <a:lstStyle/>
        <a:p>
          <a:endParaRPr lang="en-US"/>
        </a:p>
      </dgm:t>
    </dgm:pt>
    <dgm:pt modelId="{9621771D-1D07-4D89-A23B-0B24CCBB7CFC}" type="sibTrans" cxnId="{174A4CCA-75F5-4157-BAB9-8706CDA20FBF}">
      <dgm:prSet/>
      <dgm:spPr/>
      <dgm:t>
        <a:bodyPr/>
        <a:lstStyle/>
        <a:p>
          <a:endParaRPr lang="en-US"/>
        </a:p>
      </dgm:t>
    </dgm:pt>
    <dgm:pt modelId="{A706E2FE-CB04-44B9-898C-193945FE3A95}" type="pres">
      <dgm:prSet presAssocID="{1C6C0A41-2845-4D36-BD62-1136C5494DE2}" presName="linear" presStyleCnt="0">
        <dgm:presLayoutVars>
          <dgm:animLvl val="lvl"/>
          <dgm:resizeHandles val="exact"/>
        </dgm:presLayoutVars>
      </dgm:prSet>
      <dgm:spPr/>
    </dgm:pt>
    <dgm:pt modelId="{B9342D9E-37BE-4432-AA49-2AF70067D041}" type="pres">
      <dgm:prSet presAssocID="{2FE3BABC-2630-4002-BAC2-3D9759286F15}" presName="parentText" presStyleLbl="node1" presStyleIdx="0" presStyleCnt="10">
        <dgm:presLayoutVars>
          <dgm:chMax val="0"/>
          <dgm:bulletEnabled val="1"/>
        </dgm:presLayoutVars>
      </dgm:prSet>
      <dgm:spPr/>
    </dgm:pt>
    <dgm:pt modelId="{EAA9C7EE-FFE4-4876-809A-58D9483C8540}" type="pres">
      <dgm:prSet presAssocID="{84AF5E12-5B57-4115-A8FB-BF60DAED1FFA}" presName="spacer" presStyleCnt="0"/>
      <dgm:spPr/>
    </dgm:pt>
    <dgm:pt modelId="{FD7DDA8E-41EB-4F54-8BF6-2560D0CFD9C9}" type="pres">
      <dgm:prSet presAssocID="{0F2DE24D-9C29-4EF6-ABED-6610A579AE99}" presName="parentText" presStyleLbl="node1" presStyleIdx="1" presStyleCnt="10">
        <dgm:presLayoutVars>
          <dgm:chMax val="0"/>
          <dgm:bulletEnabled val="1"/>
        </dgm:presLayoutVars>
      </dgm:prSet>
      <dgm:spPr/>
    </dgm:pt>
    <dgm:pt modelId="{CC74ECE6-F279-490E-BE09-4C9F3F197CC0}" type="pres">
      <dgm:prSet presAssocID="{8053C46A-E0E7-4295-957F-D4D0EA724C76}" presName="spacer" presStyleCnt="0"/>
      <dgm:spPr/>
    </dgm:pt>
    <dgm:pt modelId="{7B3F0EA9-F3B0-4438-8F13-04F2E73AFBBC}" type="pres">
      <dgm:prSet presAssocID="{37802D8B-9D81-4867-9D3B-B9240EA2A7FA}" presName="parentText" presStyleLbl="node1" presStyleIdx="2" presStyleCnt="10">
        <dgm:presLayoutVars>
          <dgm:chMax val="0"/>
          <dgm:bulletEnabled val="1"/>
        </dgm:presLayoutVars>
      </dgm:prSet>
      <dgm:spPr/>
    </dgm:pt>
    <dgm:pt modelId="{9764437B-E650-4D91-8517-C7EFFD702B8E}" type="pres">
      <dgm:prSet presAssocID="{45153AD5-5A4E-4A32-B167-6A6E63ED3300}" presName="spacer" presStyleCnt="0"/>
      <dgm:spPr/>
    </dgm:pt>
    <dgm:pt modelId="{9F53AB68-BF65-4BEF-AE9D-BF9DA249B66D}" type="pres">
      <dgm:prSet presAssocID="{C3D57597-8A14-4701-ADF3-4849C6A8F36A}" presName="parentText" presStyleLbl="node1" presStyleIdx="3" presStyleCnt="10">
        <dgm:presLayoutVars>
          <dgm:chMax val="0"/>
          <dgm:bulletEnabled val="1"/>
        </dgm:presLayoutVars>
      </dgm:prSet>
      <dgm:spPr/>
    </dgm:pt>
    <dgm:pt modelId="{E9FED305-4441-43D9-8F12-DC483680A3A0}" type="pres">
      <dgm:prSet presAssocID="{40D03388-54E8-4295-B7A3-8C9910B6E8BC}" presName="spacer" presStyleCnt="0"/>
      <dgm:spPr/>
    </dgm:pt>
    <dgm:pt modelId="{1D8CF268-167C-4E6A-9A47-835A0B84136A}" type="pres">
      <dgm:prSet presAssocID="{D6BC168F-9E2F-419F-A701-F7062050E7F2}" presName="parentText" presStyleLbl="node1" presStyleIdx="4" presStyleCnt="10">
        <dgm:presLayoutVars>
          <dgm:chMax val="0"/>
          <dgm:bulletEnabled val="1"/>
        </dgm:presLayoutVars>
      </dgm:prSet>
      <dgm:spPr/>
    </dgm:pt>
    <dgm:pt modelId="{5C81B0AC-E63A-4F9F-B4AA-60EFADAFA6AC}" type="pres">
      <dgm:prSet presAssocID="{3FA21A3D-1B6E-4569-B5C2-B67CFEF1476C}" presName="spacer" presStyleCnt="0"/>
      <dgm:spPr/>
    </dgm:pt>
    <dgm:pt modelId="{60BFC19F-7698-44C1-A1D0-C40C358F9457}" type="pres">
      <dgm:prSet presAssocID="{8928CAFE-144A-4CBF-84BE-39D9E8DB198B}" presName="parentText" presStyleLbl="node1" presStyleIdx="5" presStyleCnt="10">
        <dgm:presLayoutVars>
          <dgm:chMax val="0"/>
          <dgm:bulletEnabled val="1"/>
        </dgm:presLayoutVars>
      </dgm:prSet>
      <dgm:spPr/>
    </dgm:pt>
    <dgm:pt modelId="{1CC48FA9-DA5F-489D-AE8D-F7595AB5C2A9}" type="pres">
      <dgm:prSet presAssocID="{6911FD2E-3B79-4934-9DB3-24801B41BFEE}" presName="spacer" presStyleCnt="0"/>
      <dgm:spPr/>
    </dgm:pt>
    <dgm:pt modelId="{149105A7-D9E2-48F9-B9D4-36045A63C705}" type="pres">
      <dgm:prSet presAssocID="{4470DEA0-6AF3-46F5-83B9-113FD97E3952}" presName="parentText" presStyleLbl="node1" presStyleIdx="6" presStyleCnt="10">
        <dgm:presLayoutVars>
          <dgm:chMax val="0"/>
          <dgm:bulletEnabled val="1"/>
        </dgm:presLayoutVars>
      </dgm:prSet>
      <dgm:spPr/>
    </dgm:pt>
    <dgm:pt modelId="{61E6DE66-F15E-48B4-B00E-F327D6EDC6B5}" type="pres">
      <dgm:prSet presAssocID="{4005412B-BA03-409D-9723-0A228958BDE2}" presName="spacer" presStyleCnt="0"/>
      <dgm:spPr/>
    </dgm:pt>
    <dgm:pt modelId="{C46AF4AF-1CE8-48C2-BB1D-61231B858CED}" type="pres">
      <dgm:prSet presAssocID="{5704D73C-6982-491C-83B2-3FB5B81325AB}" presName="parentText" presStyleLbl="node1" presStyleIdx="7" presStyleCnt="10">
        <dgm:presLayoutVars>
          <dgm:chMax val="0"/>
          <dgm:bulletEnabled val="1"/>
        </dgm:presLayoutVars>
      </dgm:prSet>
      <dgm:spPr/>
    </dgm:pt>
    <dgm:pt modelId="{04671EBE-375C-4742-A829-D3349272E23F}" type="pres">
      <dgm:prSet presAssocID="{25DA1FAF-7C84-4E39-ACBA-059C1A668FA5}" presName="spacer" presStyleCnt="0"/>
      <dgm:spPr/>
    </dgm:pt>
    <dgm:pt modelId="{175A444F-A2C3-4FC2-BF21-30C0211DD06F}" type="pres">
      <dgm:prSet presAssocID="{4A875948-0A2D-4D02-9B71-320577C6A242}" presName="parentText" presStyleLbl="node1" presStyleIdx="8" presStyleCnt="10">
        <dgm:presLayoutVars>
          <dgm:chMax val="0"/>
          <dgm:bulletEnabled val="1"/>
        </dgm:presLayoutVars>
      </dgm:prSet>
      <dgm:spPr/>
    </dgm:pt>
    <dgm:pt modelId="{F9565BA3-C0D4-48E4-99CB-AACB4EE1EE70}" type="pres">
      <dgm:prSet presAssocID="{607D2712-4D1A-47F3-86B8-79BFE6649AF4}" presName="spacer" presStyleCnt="0"/>
      <dgm:spPr/>
    </dgm:pt>
    <dgm:pt modelId="{B2DC6CE8-2B7A-426F-BF43-CF70EEF8A05D}" type="pres">
      <dgm:prSet presAssocID="{837DD70E-FEC1-4439-8CF2-2A584B97EEF6}" presName="parentText" presStyleLbl="node1" presStyleIdx="9" presStyleCnt="10">
        <dgm:presLayoutVars>
          <dgm:chMax val="0"/>
          <dgm:bulletEnabled val="1"/>
        </dgm:presLayoutVars>
      </dgm:prSet>
      <dgm:spPr/>
    </dgm:pt>
  </dgm:ptLst>
  <dgm:cxnLst>
    <dgm:cxn modelId="{2F8E872A-048B-4957-9C04-C7EC55715AAD}" type="presOf" srcId="{D6BC168F-9E2F-419F-A701-F7062050E7F2}" destId="{1D8CF268-167C-4E6A-9A47-835A0B84136A}" srcOrd="0" destOrd="0" presId="urn:microsoft.com/office/officeart/2005/8/layout/vList2"/>
    <dgm:cxn modelId="{8F4D3560-D145-4BD3-919C-D707D7867588}" srcId="{1C6C0A41-2845-4D36-BD62-1136C5494DE2}" destId="{8928CAFE-144A-4CBF-84BE-39D9E8DB198B}" srcOrd="5" destOrd="0" parTransId="{0E645FB9-FED2-47D7-B662-E408DF8B4F31}" sibTransId="{6911FD2E-3B79-4934-9DB3-24801B41BFEE}"/>
    <dgm:cxn modelId="{58967D42-AD43-4116-8397-7F162C5C111E}" srcId="{1C6C0A41-2845-4D36-BD62-1136C5494DE2}" destId="{4A875948-0A2D-4D02-9B71-320577C6A242}" srcOrd="8" destOrd="0" parTransId="{08FF666A-BB07-45A4-83C7-F97C12F4CACE}" sibTransId="{607D2712-4D1A-47F3-86B8-79BFE6649AF4}"/>
    <dgm:cxn modelId="{4175B148-954D-468E-B6A9-F675275C2EF5}" type="presOf" srcId="{8928CAFE-144A-4CBF-84BE-39D9E8DB198B}" destId="{60BFC19F-7698-44C1-A1D0-C40C358F9457}" srcOrd="0" destOrd="0" presId="urn:microsoft.com/office/officeart/2005/8/layout/vList2"/>
    <dgm:cxn modelId="{2A2F8D4A-13A8-49A6-92FE-F9846C785381}" type="presOf" srcId="{837DD70E-FEC1-4439-8CF2-2A584B97EEF6}" destId="{B2DC6CE8-2B7A-426F-BF43-CF70EEF8A05D}" srcOrd="0" destOrd="0" presId="urn:microsoft.com/office/officeart/2005/8/layout/vList2"/>
    <dgm:cxn modelId="{F7833854-C97F-4AE3-8AF6-9C8B4FB9A299}" srcId="{1C6C0A41-2845-4D36-BD62-1136C5494DE2}" destId="{2FE3BABC-2630-4002-BAC2-3D9759286F15}" srcOrd="0" destOrd="0" parTransId="{DE0DAC26-C940-4873-925F-2E359A211838}" sibTransId="{84AF5E12-5B57-4115-A8FB-BF60DAED1FFA}"/>
    <dgm:cxn modelId="{29F33854-E2ED-45B8-BC99-19BD38BB2823}" type="presOf" srcId="{4A875948-0A2D-4D02-9B71-320577C6A242}" destId="{175A444F-A2C3-4FC2-BF21-30C0211DD06F}" srcOrd="0" destOrd="0" presId="urn:microsoft.com/office/officeart/2005/8/layout/vList2"/>
    <dgm:cxn modelId="{A3C03B56-02E2-4BAE-9FA8-665604C8B62C}" srcId="{1C6C0A41-2845-4D36-BD62-1136C5494DE2}" destId="{37802D8B-9D81-4867-9D3B-B9240EA2A7FA}" srcOrd="2" destOrd="0" parTransId="{E14F821A-FDD1-4FCB-8D65-B885BA1DB03A}" sibTransId="{45153AD5-5A4E-4A32-B167-6A6E63ED3300}"/>
    <dgm:cxn modelId="{BBCD388C-2104-426E-B456-2F3FB7FB81F6}" srcId="{1C6C0A41-2845-4D36-BD62-1136C5494DE2}" destId="{5704D73C-6982-491C-83B2-3FB5B81325AB}" srcOrd="7" destOrd="0" parTransId="{040CCF43-DFFC-4063-8648-BB4D2477FAE9}" sibTransId="{25DA1FAF-7C84-4E39-ACBA-059C1A668FA5}"/>
    <dgm:cxn modelId="{3245D499-5AED-407A-AA32-455DAD887023}" srcId="{1C6C0A41-2845-4D36-BD62-1136C5494DE2}" destId="{4470DEA0-6AF3-46F5-83B9-113FD97E3952}" srcOrd="6" destOrd="0" parTransId="{95AE900C-8257-4F2B-A674-4A39F3A57307}" sibTransId="{4005412B-BA03-409D-9723-0A228958BDE2}"/>
    <dgm:cxn modelId="{6468D89B-AE6F-463A-8C4F-98F1C6C33A72}" type="presOf" srcId="{4470DEA0-6AF3-46F5-83B9-113FD97E3952}" destId="{149105A7-D9E2-48F9-B9D4-36045A63C705}" srcOrd="0" destOrd="0" presId="urn:microsoft.com/office/officeart/2005/8/layout/vList2"/>
    <dgm:cxn modelId="{420015A0-A6DE-47FB-9A46-3488A1A3CC2F}" type="presOf" srcId="{5704D73C-6982-491C-83B2-3FB5B81325AB}" destId="{C46AF4AF-1CE8-48C2-BB1D-61231B858CED}" srcOrd="0" destOrd="0" presId="urn:microsoft.com/office/officeart/2005/8/layout/vList2"/>
    <dgm:cxn modelId="{3BDB69AB-736F-4275-B3D8-FD6FD0B186BC}" type="presOf" srcId="{C3D57597-8A14-4701-ADF3-4849C6A8F36A}" destId="{9F53AB68-BF65-4BEF-AE9D-BF9DA249B66D}" srcOrd="0" destOrd="0" presId="urn:microsoft.com/office/officeart/2005/8/layout/vList2"/>
    <dgm:cxn modelId="{8A9B1CC9-DC31-4FFD-A534-913DFD777A23}" type="presOf" srcId="{1C6C0A41-2845-4D36-BD62-1136C5494DE2}" destId="{A706E2FE-CB04-44B9-898C-193945FE3A95}" srcOrd="0" destOrd="0" presId="urn:microsoft.com/office/officeart/2005/8/layout/vList2"/>
    <dgm:cxn modelId="{9F1A0CCA-6081-46D3-9E36-318504A69970}" type="presOf" srcId="{0F2DE24D-9C29-4EF6-ABED-6610A579AE99}" destId="{FD7DDA8E-41EB-4F54-8BF6-2560D0CFD9C9}" srcOrd="0" destOrd="0" presId="urn:microsoft.com/office/officeart/2005/8/layout/vList2"/>
    <dgm:cxn modelId="{174A4CCA-75F5-4157-BAB9-8706CDA20FBF}" srcId="{1C6C0A41-2845-4D36-BD62-1136C5494DE2}" destId="{837DD70E-FEC1-4439-8CF2-2A584B97EEF6}" srcOrd="9" destOrd="0" parTransId="{0E1A672B-6444-4BD9-9CC5-AC956AF03E03}" sibTransId="{9621771D-1D07-4D89-A23B-0B24CCBB7CFC}"/>
    <dgm:cxn modelId="{084592E0-1FAE-4AA3-86EA-B67F7FC3A99C}" type="presOf" srcId="{2FE3BABC-2630-4002-BAC2-3D9759286F15}" destId="{B9342D9E-37BE-4432-AA49-2AF70067D041}" srcOrd="0" destOrd="0" presId="urn:microsoft.com/office/officeart/2005/8/layout/vList2"/>
    <dgm:cxn modelId="{F1CED6E9-3CC1-475D-A598-CA7610F45B5A}" srcId="{1C6C0A41-2845-4D36-BD62-1136C5494DE2}" destId="{C3D57597-8A14-4701-ADF3-4849C6A8F36A}" srcOrd="3" destOrd="0" parTransId="{2722C635-F5E5-4A86-808A-C4EE61D0A1E7}" sibTransId="{40D03388-54E8-4295-B7A3-8C9910B6E8BC}"/>
    <dgm:cxn modelId="{D8A3E4F6-CAA5-4859-9B92-0BA7A92B96AB}" srcId="{1C6C0A41-2845-4D36-BD62-1136C5494DE2}" destId="{D6BC168F-9E2F-419F-A701-F7062050E7F2}" srcOrd="4" destOrd="0" parTransId="{CA924254-6A08-4381-8EB3-F5C0A6B302B1}" sibTransId="{3FA21A3D-1B6E-4569-B5C2-B67CFEF1476C}"/>
    <dgm:cxn modelId="{21C9A4F9-BCCE-4C6D-A49D-D831EE23D835}" srcId="{1C6C0A41-2845-4D36-BD62-1136C5494DE2}" destId="{0F2DE24D-9C29-4EF6-ABED-6610A579AE99}" srcOrd="1" destOrd="0" parTransId="{36772B0A-AC89-456D-A07A-14B44240DB4D}" sibTransId="{8053C46A-E0E7-4295-957F-D4D0EA724C76}"/>
    <dgm:cxn modelId="{63BA85FA-949E-4C8A-A782-4AA88727B158}" type="presOf" srcId="{37802D8B-9D81-4867-9D3B-B9240EA2A7FA}" destId="{7B3F0EA9-F3B0-4438-8F13-04F2E73AFBBC}" srcOrd="0" destOrd="0" presId="urn:microsoft.com/office/officeart/2005/8/layout/vList2"/>
    <dgm:cxn modelId="{3195E8F2-F28E-4B1A-8120-3ED0623592E1}" type="presParOf" srcId="{A706E2FE-CB04-44B9-898C-193945FE3A95}" destId="{B9342D9E-37BE-4432-AA49-2AF70067D041}" srcOrd="0" destOrd="0" presId="urn:microsoft.com/office/officeart/2005/8/layout/vList2"/>
    <dgm:cxn modelId="{FC151F0A-9744-4C02-A7EB-25DB20B52F85}" type="presParOf" srcId="{A706E2FE-CB04-44B9-898C-193945FE3A95}" destId="{EAA9C7EE-FFE4-4876-809A-58D9483C8540}" srcOrd="1" destOrd="0" presId="urn:microsoft.com/office/officeart/2005/8/layout/vList2"/>
    <dgm:cxn modelId="{6FD310F9-A9C3-46D6-88EA-5BDE256A0BF8}" type="presParOf" srcId="{A706E2FE-CB04-44B9-898C-193945FE3A95}" destId="{FD7DDA8E-41EB-4F54-8BF6-2560D0CFD9C9}" srcOrd="2" destOrd="0" presId="urn:microsoft.com/office/officeart/2005/8/layout/vList2"/>
    <dgm:cxn modelId="{AD796DC1-3E41-4CA9-B7FC-771495D40867}" type="presParOf" srcId="{A706E2FE-CB04-44B9-898C-193945FE3A95}" destId="{CC74ECE6-F279-490E-BE09-4C9F3F197CC0}" srcOrd="3" destOrd="0" presId="urn:microsoft.com/office/officeart/2005/8/layout/vList2"/>
    <dgm:cxn modelId="{6C35FD68-0BAE-44D3-8BA0-115C90C803E4}" type="presParOf" srcId="{A706E2FE-CB04-44B9-898C-193945FE3A95}" destId="{7B3F0EA9-F3B0-4438-8F13-04F2E73AFBBC}" srcOrd="4" destOrd="0" presId="urn:microsoft.com/office/officeart/2005/8/layout/vList2"/>
    <dgm:cxn modelId="{45CCDECD-D369-4A06-95D7-76DFD7040F41}" type="presParOf" srcId="{A706E2FE-CB04-44B9-898C-193945FE3A95}" destId="{9764437B-E650-4D91-8517-C7EFFD702B8E}" srcOrd="5" destOrd="0" presId="urn:microsoft.com/office/officeart/2005/8/layout/vList2"/>
    <dgm:cxn modelId="{C2C05108-3373-4EB6-B592-680E4291E85E}" type="presParOf" srcId="{A706E2FE-CB04-44B9-898C-193945FE3A95}" destId="{9F53AB68-BF65-4BEF-AE9D-BF9DA249B66D}" srcOrd="6" destOrd="0" presId="urn:microsoft.com/office/officeart/2005/8/layout/vList2"/>
    <dgm:cxn modelId="{04C1B659-EA4A-4C93-A47B-0513AF51683C}" type="presParOf" srcId="{A706E2FE-CB04-44B9-898C-193945FE3A95}" destId="{E9FED305-4441-43D9-8F12-DC483680A3A0}" srcOrd="7" destOrd="0" presId="urn:microsoft.com/office/officeart/2005/8/layout/vList2"/>
    <dgm:cxn modelId="{C369A33D-2214-4762-BCFF-B1F2CA64C9B4}" type="presParOf" srcId="{A706E2FE-CB04-44B9-898C-193945FE3A95}" destId="{1D8CF268-167C-4E6A-9A47-835A0B84136A}" srcOrd="8" destOrd="0" presId="urn:microsoft.com/office/officeart/2005/8/layout/vList2"/>
    <dgm:cxn modelId="{5B17FC60-43AE-46D8-8FCC-83ACD7CC6806}" type="presParOf" srcId="{A706E2FE-CB04-44B9-898C-193945FE3A95}" destId="{5C81B0AC-E63A-4F9F-B4AA-60EFADAFA6AC}" srcOrd="9" destOrd="0" presId="urn:microsoft.com/office/officeart/2005/8/layout/vList2"/>
    <dgm:cxn modelId="{DA936B5B-F8D8-4C85-A389-CF86677C0B31}" type="presParOf" srcId="{A706E2FE-CB04-44B9-898C-193945FE3A95}" destId="{60BFC19F-7698-44C1-A1D0-C40C358F9457}" srcOrd="10" destOrd="0" presId="urn:microsoft.com/office/officeart/2005/8/layout/vList2"/>
    <dgm:cxn modelId="{342DC782-0152-49E7-920E-2BEECBED24F5}" type="presParOf" srcId="{A706E2FE-CB04-44B9-898C-193945FE3A95}" destId="{1CC48FA9-DA5F-489D-AE8D-F7595AB5C2A9}" srcOrd="11" destOrd="0" presId="urn:microsoft.com/office/officeart/2005/8/layout/vList2"/>
    <dgm:cxn modelId="{5A0353A6-83CE-44BB-BAF5-E5F6E480B2A2}" type="presParOf" srcId="{A706E2FE-CB04-44B9-898C-193945FE3A95}" destId="{149105A7-D9E2-48F9-B9D4-36045A63C705}" srcOrd="12" destOrd="0" presId="urn:microsoft.com/office/officeart/2005/8/layout/vList2"/>
    <dgm:cxn modelId="{2339D2BC-2486-4140-8B85-99345162A79F}" type="presParOf" srcId="{A706E2FE-CB04-44B9-898C-193945FE3A95}" destId="{61E6DE66-F15E-48B4-B00E-F327D6EDC6B5}" srcOrd="13" destOrd="0" presId="urn:microsoft.com/office/officeart/2005/8/layout/vList2"/>
    <dgm:cxn modelId="{FA182A0E-E814-4EFB-BB6F-F18DF11ED136}" type="presParOf" srcId="{A706E2FE-CB04-44B9-898C-193945FE3A95}" destId="{C46AF4AF-1CE8-48C2-BB1D-61231B858CED}" srcOrd="14" destOrd="0" presId="urn:microsoft.com/office/officeart/2005/8/layout/vList2"/>
    <dgm:cxn modelId="{9C58157D-4714-4ABD-83E3-6CB59ECE8E89}" type="presParOf" srcId="{A706E2FE-CB04-44B9-898C-193945FE3A95}" destId="{04671EBE-375C-4742-A829-D3349272E23F}" srcOrd="15" destOrd="0" presId="urn:microsoft.com/office/officeart/2005/8/layout/vList2"/>
    <dgm:cxn modelId="{94897A12-F18F-4CC1-A851-6002A136CD00}" type="presParOf" srcId="{A706E2FE-CB04-44B9-898C-193945FE3A95}" destId="{175A444F-A2C3-4FC2-BF21-30C0211DD06F}" srcOrd="16" destOrd="0" presId="urn:microsoft.com/office/officeart/2005/8/layout/vList2"/>
    <dgm:cxn modelId="{4A52768A-A87E-41B2-BB80-BB73A9EBE2DC}" type="presParOf" srcId="{A706E2FE-CB04-44B9-898C-193945FE3A95}" destId="{F9565BA3-C0D4-48E4-99CB-AACB4EE1EE70}" srcOrd="17" destOrd="0" presId="urn:microsoft.com/office/officeart/2005/8/layout/vList2"/>
    <dgm:cxn modelId="{182DB765-9308-435D-AAAE-6EE0DD7CDC0D}" type="presParOf" srcId="{A706E2FE-CB04-44B9-898C-193945FE3A95}" destId="{B2DC6CE8-2B7A-426F-BF43-CF70EEF8A05D}" srcOrd="1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90ABA8-5FCB-4EB5-BB7B-B5B19F89A637}">
      <dsp:nvSpPr>
        <dsp:cNvPr id="0" name=""/>
        <dsp:cNvSpPr/>
      </dsp:nvSpPr>
      <dsp:spPr>
        <a:xfrm>
          <a:off x="691380" y="1538556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DE7569-BB68-41CB-9A6F-A64EC190A17A}">
      <dsp:nvSpPr>
        <dsp:cNvPr id="0" name=""/>
        <dsp:cNvSpPr/>
      </dsp:nvSpPr>
      <dsp:spPr>
        <a:xfrm>
          <a:off x="196380" y="2642627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Maine Learning Technology Initiative</a:t>
          </a:r>
        </a:p>
      </dsp:txBody>
      <dsp:txXfrm>
        <a:off x="196380" y="2642627"/>
        <a:ext cx="1800000" cy="720000"/>
      </dsp:txXfrm>
    </dsp:sp>
    <dsp:sp modelId="{926D52E8-F1FC-4D2B-802F-A749CE852777}">
      <dsp:nvSpPr>
        <dsp:cNvPr id="0" name=""/>
        <dsp:cNvSpPr/>
      </dsp:nvSpPr>
      <dsp:spPr>
        <a:xfrm>
          <a:off x="2806380" y="1538556"/>
          <a:ext cx="810000" cy="81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D59906-3775-4D58-866C-B41DE4600FBF}">
      <dsp:nvSpPr>
        <dsp:cNvPr id="0" name=""/>
        <dsp:cNvSpPr/>
      </dsp:nvSpPr>
      <dsp:spPr>
        <a:xfrm>
          <a:off x="2311380" y="2642627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Enhancing STEM Education Through Innovative Technology</a:t>
          </a:r>
        </a:p>
      </dsp:txBody>
      <dsp:txXfrm>
        <a:off x="2311380" y="2642627"/>
        <a:ext cx="1800000" cy="720000"/>
      </dsp:txXfrm>
    </dsp:sp>
    <dsp:sp modelId="{BCD1A87C-8EF0-46D2-9793-663F433B44FC}">
      <dsp:nvSpPr>
        <dsp:cNvPr id="0" name=""/>
        <dsp:cNvSpPr/>
      </dsp:nvSpPr>
      <dsp:spPr>
        <a:xfrm>
          <a:off x="4921380" y="1538556"/>
          <a:ext cx="810000" cy="81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EF70B7-9107-49C7-9BDB-2FEE86763CBD}">
      <dsp:nvSpPr>
        <dsp:cNvPr id="0" name=""/>
        <dsp:cNvSpPr/>
      </dsp:nvSpPr>
      <dsp:spPr>
        <a:xfrm>
          <a:off x="4426380" y="2642627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Grant Amount: $8,165.50</a:t>
          </a:r>
        </a:p>
      </dsp:txBody>
      <dsp:txXfrm>
        <a:off x="4426380" y="2642627"/>
        <a:ext cx="1800000" cy="720000"/>
      </dsp:txXfrm>
    </dsp:sp>
    <dsp:sp modelId="{7668628E-E1FB-466E-AC0F-26ED1884F0D3}">
      <dsp:nvSpPr>
        <dsp:cNvPr id="0" name=""/>
        <dsp:cNvSpPr/>
      </dsp:nvSpPr>
      <dsp:spPr>
        <a:xfrm>
          <a:off x="7036380" y="1538556"/>
          <a:ext cx="810000" cy="81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FC425B-20CF-4177-9C2A-A409C43F2E66}">
      <dsp:nvSpPr>
        <dsp:cNvPr id="0" name=""/>
        <dsp:cNvSpPr/>
      </dsp:nvSpPr>
      <dsp:spPr>
        <a:xfrm>
          <a:off x="6541380" y="2642627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Presentation to School Committee</a:t>
          </a:r>
        </a:p>
      </dsp:txBody>
      <dsp:txXfrm>
        <a:off x="6541380" y="2642627"/>
        <a:ext cx="1800000" cy="720000"/>
      </dsp:txXfrm>
    </dsp:sp>
    <dsp:sp modelId="{DB791AC6-AAE0-4FBF-B556-B4AE86230B9B}">
      <dsp:nvSpPr>
        <dsp:cNvPr id="0" name=""/>
        <dsp:cNvSpPr/>
      </dsp:nvSpPr>
      <dsp:spPr>
        <a:xfrm>
          <a:off x="9151380" y="1538556"/>
          <a:ext cx="810000" cy="8100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EB332D-E914-4283-B722-C447D17BCA90}">
      <dsp:nvSpPr>
        <dsp:cNvPr id="0" name=""/>
        <dsp:cNvSpPr/>
      </dsp:nvSpPr>
      <dsp:spPr>
        <a:xfrm>
          <a:off x="8656380" y="2642627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Contract Period: July 1, 2025 - December 19, 2025</a:t>
          </a:r>
        </a:p>
      </dsp:txBody>
      <dsp:txXfrm>
        <a:off x="8656380" y="2642627"/>
        <a:ext cx="1800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F1CDAF-2551-44B7-944E-59B0B1B72C7E}">
      <dsp:nvSpPr>
        <dsp:cNvPr id="0" name=""/>
        <dsp:cNvSpPr/>
      </dsp:nvSpPr>
      <dsp:spPr>
        <a:xfrm>
          <a:off x="2130552" y="2297"/>
          <a:ext cx="8522208" cy="665297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65355" tIns="168986" rIns="165355" bIns="168986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Project Goals:</a:t>
          </a:r>
        </a:p>
      </dsp:txBody>
      <dsp:txXfrm>
        <a:off x="2130552" y="2297"/>
        <a:ext cx="8522208" cy="665297"/>
      </dsp:txXfrm>
    </dsp:sp>
    <dsp:sp modelId="{785D9EE0-E985-4B87-A6E3-AC24A42FCBE0}">
      <dsp:nvSpPr>
        <dsp:cNvPr id="0" name=""/>
        <dsp:cNvSpPr/>
      </dsp:nvSpPr>
      <dsp:spPr>
        <a:xfrm>
          <a:off x="0" y="2297"/>
          <a:ext cx="2130552" cy="66529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2742" tIns="65717" rIns="112742" bIns="65717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Project</a:t>
          </a:r>
        </a:p>
      </dsp:txBody>
      <dsp:txXfrm>
        <a:off x="0" y="2297"/>
        <a:ext cx="2130552" cy="665297"/>
      </dsp:txXfrm>
    </dsp:sp>
    <dsp:sp modelId="{07B07CA9-9DF3-46D2-B5E9-D105BD35FA76}">
      <dsp:nvSpPr>
        <dsp:cNvPr id="0" name=""/>
        <dsp:cNvSpPr/>
      </dsp:nvSpPr>
      <dsp:spPr>
        <a:xfrm>
          <a:off x="2130552" y="707512"/>
          <a:ext cx="8522208" cy="665297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65355" tIns="168986" rIns="165355" bIns="168986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Integrate technology seamlessly into the curriculum</a:t>
          </a:r>
        </a:p>
      </dsp:txBody>
      <dsp:txXfrm>
        <a:off x="2130552" y="707512"/>
        <a:ext cx="8522208" cy="665297"/>
      </dsp:txXfrm>
    </dsp:sp>
    <dsp:sp modelId="{2BAC62F4-8C72-4FF8-873D-486D8D36900D}">
      <dsp:nvSpPr>
        <dsp:cNvPr id="0" name=""/>
        <dsp:cNvSpPr/>
      </dsp:nvSpPr>
      <dsp:spPr>
        <a:xfrm>
          <a:off x="0" y="707512"/>
          <a:ext cx="2130552" cy="66529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2742" tIns="65717" rIns="112742" bIns="65717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Integrate</a:t>
          </a:r>
        </a:p>
      </dsp:txBody>
      <dsp:txXfrm>
        <a:off x="0" y="707512"/>
        <a:ext cx="2130552" cy="665297"/>
      </dsp:txXfrm>
    </dsp:sp>
    <dsp:sp modelId="{693102CA-C67F-4076-8A10-74038D27C8D9}">
      <dsp:nvSpPr>
        <dsp:cNvPr id="0" name=""/>
        <dsp:cNvSpPr/>
      </dsp:nvSpPr>
      <dsp:spPr>
        <a:xfrm>
          <a:off x="2130552" y="1412727"/>
          <a:ext cx="8522208" cy="665297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65355" tIns="168986" rIns="165355" bIns="168986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Develop STEM skills through hands-on learning</a:t>
          </a:r>
        </a:p>
      </dsp:txBody>
      <dsp:txXfrm>
        <a:off x="2130552" y="1412727"/>
        <a:ext cx="8522208" cy="665297"/>
      </dsp:txXfrm>
    </dsp:sp>
    <dsp:sp modelId="{8FA74173-8C0F-4934-B07E-58C3C360D2B4}">
      <dsp:nvSpPr>
        <dsp:cNvPr id="0" name=""/>
        <dsp:cNvSpPr/>
      </dsp:nvSpPr>
      <dsp:spPr>
        <a:xfrm>
          <a:off x="0" y="1412727"/>
          <a:ext cx="2130552" cy="66529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2742" tIns="65717" rIns="112742" bIns="65717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Develop</a:t>
          </a:r>
        </a:p>
      </dsp:txBody>
      <dsp:txXfrm>
        <a:off x="0" y="1412727"/>
        <a:ext cx="2130552" cy="665297"/>
      </dsp:txXfrm>
    </dsp:sp>
    <dsp:sp modelId="{1E86D4DB-2F93-4DF3-A3BF-6D3F853D1F13}">
      <dsp:nvSpPr>
        <dsp:cNvPr id="0" name=""/>
        <dsp:cNvSpPr/>
      </dsp:nvSpPr>
      <dsp:spPr>
        <a:xfrm>
          <a:off x="2130552" y="2117943"/>
          <a:ext cx="8522208" cy="665297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65355" tIns="168986" rIns="165355" bIns="168986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Enhance problem-solving and critical thinking</a:t>
          </a:r>
        </a:p>
      </dsp:txBody>
      <dsp:txXfrm>
        <a:off x="2130552" y="2117943"/>
        <a:ext cx="8522208" cy="665297"/>
      </dsp:txXfrm>
    </dsp:sp>
    <dsp:sp modelId="{507F5655-7ABA-4BF4-98F6-3ABCFAC11A14}">
      <dsp:nvSpPr>
        <dsp:cNvPr id="0" name=""/>
        <dsp:cNvSpPr/>
      </dsp:nvSpPr>
      <dsp:spPr>
        <a:xfrm>
          <a:off x="0" y="2117943"/>
          <a:ext cx="2130552" cy="66529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2742" tIns="65717" rIns="112742" bIns="65717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Enhance</a:t>
          </a:r>
        </a:p>
      </dsp:txBody>
      <dsp:txXfrm>
        <a:off x="0" y="2117943"/>
        <a:ext cx="2130552" cy="665297"/>
      </dsp:txXfrm>
    </dsp:sp>
    <dsp:sp modelId="{05A97DAE-8F73-4C73-AB67-049EE2B61CAE}">
      <dsp:nvSpPr>
        <dsp:cNvPr id="0" name=""/>
        <dsp:cNvSpPr/>
      </dsp:nvSpPr>
      <dsp:spPr>
        <a:xfrm>
          <a:off x="2130552" y="2823158"/>
          <a:ext cx="8522208" cy="665297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65355" tIns="168986" rIns="165355" bIns="168986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Connect learning to weather, climate, and environmental studies</a:t>
          </a:r>
        </a:p>
      </dsp:txBody>
      <dsp:txXfrm>
        <a:off x="2130552" y="2823158"/>
        <a:ext cx="8522208" cy="665297"/>
      </dsp:txXfrm>
    </dsp:sp>
    <dsp:sp modelId="{F670EC6B-94C2-45B2-A5D1-E212B81B1D74}">
      <dsp:nvSpPr>
        <dsp:cNvPr id="0" name=""/>
        <dsp:cNvSpPr/>
      </dsp:nvSpPr>
      <dsp:spPr>
        <a:xfrm>
          <a:off x="0" y="2823158"/>
          <a:ext cx="2130552" cy="66529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2742" tIns="65717" rIns="112742" bIns="65717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Connect</a:t>
          </a:r>
        </a:p>
      </dsp:txBody>
      <dsp:txXfrm>
        <a:off x="0" y="2823158"/>
        <a:ext cx="2130552" cy="665297"/>
      </dsp:txXfrm>
    </dsp:sp>
    <dsp:sp modelId="{B9528DCA-33B1-45A0-9BEC-482F2E5C12DF}">
      <dsp:nvSpPr>
        <dsp:cNvPr id="0" name=""/>
        <dsp:cNvSpPr/>
      </dsp:nvSpPr>
      <dsp:spPr>
        <a:xfrm>
          <a:off x="2130552" y="3528373"/>
          <a:ext cx="8522208" cy="665297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65355" tIns="168986" rIns="165355" bIns="168986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Support cross-curricular integration</a:t>
          </a:r>
        </a:p>
      </dsp:txBody>
      <dsp:txXfrm>
        <a:off x="2130552" y="3528373"/>
        <a:ext cx="8522208" cy="665297"/>
      </dsp:txXfrm>
    </dsp:sp>
    <dsp:sp modelId="{86A961AA-369B-4105-962A-39023E5395D7}">
      <dsp:nvSpPr>
        <dsp:cNvPr id="0" name=""/>
        <dsp:cNvSpPr/>
      </dsp:nvSpPr>
      <dsp:spPr>
        <a:xfrm>
          <a:off x="0" y="3528373"/>
          <a:ext cx="2130552" cy="66529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2742" tIns="65717" rIns="112742" bIns="65717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Support</a:t>
          </a:r>
        </a:p>
      </dsp:txBody>
      <dsp:txXfrm>
        <a:off x="0" y="3528373"/>
        <a:ext cx="2130552" cy="665297"/>
      </dsp:txXfrm>
    </dsp:sp>
    <dsp:sp modelId="{3E85F711-46FF-4E86-8146-77F3100A0CD5}">
      <dsp:nvSpPr>
        <dsp:cNvPr id="0" name=""/>
        <dsp:cNvSpPr/>
      </dsp:nvSpPr>
      <dsp:spPr>
        <a:xfrm>
          <a:off x="2130552" y="4233589"/>
          <a:ext cx="8522208" cy="665297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65355" tIns="168986" rIns="165355" bIns="168986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Benefit students across all grade levels</a:t>
          </a:r>
        </a:p>
      </dsp:txBody>
      <dsp:txXfrm>
        <a:off x="2130552" y="4233589"/>
        <a:ext cx="8522208" cy="665297"/>
      </dsp:txXfrm>
    </dsp:sp>
    <dsp:sp modelId="{019CCB79-69EE-44A2-9312-ECD87E9CAB12}">
      <dsp:nvSpPr>
        <dsp:cNvPr id="0" name=""/>
        <dsp:cNvSpPr/>
      </dsp:nvSpPr>
      <dsp:spPr>
        <a:xfrm>
          <a:off x="0" y="4233589"/>
          <a:ext cx="2130552" cy="66529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2742" tIns="65717" rIns="112742" bIns="65717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Benefit</a:t>
          </a:r>
        </a:p>
      </dsp:txBody>
      <dsp:txXfrm>
        <a:off x="0" y="4233589"/>
        <a:ext cx="2130552" cy="66529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FA53FE-164B-4EDE-895F-103E37E036A6}">
      <dsp:nvSpPr>
        <dsp:cNvPr id="0" name=""/>
        <dsp:cNvSpPr/>
      </dsp:nvSpPr>
      <dsp:spPr>
        <a:xfrm>
          <a:off x="0" y="71486"/>
          <a:ext cx="7159752" cy="5036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10 PocketLab Voyager 2 Sensors</a:t>
          </a:r>
        </a:p>
      </dsp:txBody>
      <dsp:txXfrm>
        <a:off x="24588" y="96074"/>
        <a:ext cx="7110576" cy="454509"/>
      </dsp:txXfrm>
    </dsp:sp>
    <dsp:sp modelId="{943F2D40-A6AC-4511-B3C7-F491A5335EFF}">
      <dsp:nvSpPr>
        <dsp:cNvPr id="0" name=""/>
        <dsp:cNvSpPr/>
      </dsp:nvSpPr>
      <dsp:spPr>
        <a:xfrm>
          <a:off x="0" y="635651"/>
          <a:ext cx="7159752" cy="5036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10 PocketLab Thermo Sensors</a:t>
          </a:r>
        </a:p>
      </dsp:txBody>
      <dsp:txXfrm>
        <a:off x="24588" y="660239"/>
        <a:ext cx="7110576" cy="454509"/>
      </dsp:txXfrm>
    </dsp:sp>
    <dsp:sp modelId="{3A6B4840-9BFE-4E90-A7D4-8005933A4986}">
      <dsp:nvSpPr>
        <dsp:cNvPr id="0" name=""/>
        <dsp:cNvSpPr/>
      </dsp:nvSpPr>
      <dsp:spPr>
        <a:xfrm>
          <a:off x="0" y="1199816"/>
          <a:ext cx="7159752" cy="5036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3 PocketLab Air Sensors</a:t>
          </a:r>
        </a:p>
      </dsp:txBody>
      <dsp:txXfrm>
        <a:off x="24588" y="1224404"/>
        <a:ext cx="7110576" cy="454509"/>
      </dsp:txXfrm>
    </dsp:sp>
    <dsp:sp modelId="{8999DE9F-E8F9-4C04-AD01-50A8BC760AA9}">
      <dsp:nvSpPr>
        <dsp:cNvPr id="0" name=""/>
        <dsp:cNvSpPr/>
      </dsp:nvSpPr>
      <dsp:spPr>
        <a:xfrm>
          <a:off x="0" y="1763981"/>
          <a:ext cx="7159752" cy="5036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10 External Temperature Probes</a:t>
          </a:r>
        </a:p>
      </dsp:txBody>
      <dsp:txXfrm>
        <a:off x="24588" y="1788569"/>
        <a:ext cx="7110576" cy="454509"/>
      </dsp:txXfrm>
    </dsp:sp>
    <dsp:sp modelId="{697F5E44-81F8-4498-BE34-817D29150986}">
      <dsp:nvSpPr>
        <dsp:cNvPr id="0" name=""/>
        <dsp:cNvSpPr/>
      </dsp:nvSpPr>
      <dsp:spPr>
        <a:xfrm>
          <a:off x="0" y="2328146"/>
          <a:ext cx="7159752" cy="5036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10 Silicone Cases</a:t>
          </a:r>
        </a:p>
      </dsp:txBody>
      <dsp:txXfrm>
        <a:off x="24588" y="2352734"/>
        <a:ext cx="7110576" cy="454509"/>
      </dsp:txXfrm>
    </dsp:sp>
    <dsp:sp modelId="{D0A5FA55-AFC0-4CF5-AFD5-84A141B9584C}">
      <dsp:nvSpPr>
        <dsp:cNvPr id="0" name=""/>
        <dsp:cNvSpPr/>
      </dsp:nvSpPr>
      <dsp:spPr>
        <a:xfrm>
          <a:off x="0" y="2892311"/>
          <a:ext cx="7159752" cy="5036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2 Five-Port USB Chargers</a:t>
          </a:r>
        </a:p>
      </dsp:txBody>
      <dsp:txXfrm>
        <a:off x="24588" y="2916899"/>
        <a:ext cx="7110576" cy="454509"/>
      </dsp:txXfrm>
    </dsp:sp>
    <dsp:sp modelId="{75292D49-0788-48A1-8A1E-90E261ADE08A}">
      <dsp:nvSpPr>
        <dsp:cNvPr id="0" name=""/>
        <dsp:cNvSpPr/>
      </dsp:nvSpPr>
      <dsp:spPr>
        <a:xfrm>
          <a:off x="0" y="3456476"/>
          <a:ext cx="7159752" cy="5036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13 USB Cables</a:t>
          </a:r>
        </a:p>
      </dsp:txBody>
      <dsp:txXfrm>
        <a:off x="24588" y="3481064"/>
        <a:ext cx="7110576" cy="454509"/>
      </dsp:txXfrm>
    </dsp:sp>
    <dsp:sp modelId="{F1B7A120-D662-4B12-B295-2AFEAE2858AA}">
      <dsp:nvSpPr>
        <dsp:cNvPr id="0" name=""/>
        <dsp:cNvSpPr/>
      </dsp:nvSpPr>
      <dsp:spPr>
        <a:xfrm>
          <a:off x="0" y="4020641"/>
          <a:ext cx="7159752" cy="5036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1 Protective Storage Case</a:t>
          </a:r>
        </a:p>
      </dsp:txBody>
      <dsp:txXfrm>
        <a:off x="24588" y="4045229"/>
        <a:ext cx="7110576" cy="454509"/>
      </dsp:txXfrm>
    </dsp:sp>
    <dsp:sp modelId="{2A0144CD-3860-4DEB-B050-35C649E5E2DC}">
      <dsp:nvSpPr>
        <dsp:cNvPr id="0" name=""/>
        <dsp:cNvSpPr/>
      </dsp:nvSpPr>
      <dsp:spPr>
        <a:xfrm>
          <a:off x="0" y="4584806"/>
          <a:ext cx="7159752" cy="5036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1 Notebook Pro Annual Subscription</a:t>
          </a:r>
        </a:p>
      </dsp:txBody>
      <dsp:txXfrm>
        <a:off x="24588" y="4609394"/>
        <a:ext cx="7110576" cy="454509"/>
      </dsp:txXfrm>
    </dsp:sp>
    <dsp:sp modelId="{3DF5E8C5-5916-435E-ADD7-F011BE3D8CE1}">
      <dsp:nvSpPr>
        <dsp:cNvPr id="0" name=""/>
        <dsp:cNvSpPr/>
      </dsp:nvSpPr>
      <dsp:spPr>
        <a:xfrm>
          <a:off x="0" y="5148971"/>
          <a:ext cx="7159752" cy="5036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Professional Training Included</a:t>
          </a:r>
        </a:p>
      </dsp:txBody>
      <dsp:txXfrm>
        <a:off x="24588" y="5173559"/>
        <a:ext cx="7110576" cy="45450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342D9E-37BE-4432-AA49-2AF70067D041}">
      <dsp:nvSpPr>
        <dsp:cNvPr id="0" name=""/>
        <dsp:cNvSpPr/>
      </dsp:nvSpPr>
      <dsp:spPr>
        <a:xfrm>
          <a:off x="0" y="93076"/>
          <a:ext cx="5968097" cy="51966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10: </a:t>
          </a:r>
          <a:r>
            <a:rPr lang="en-US" sz="1300" kern="1200"/>
            <a:t>Programmable Robots</a:t>
          </a:r>
        </a:p>
      </dsp:txBody>
      <dsp:txXfrm>
        <a:off x="25368" y="118444"/>
        <a:ext cx="5917361" cy="468929"/>
      </dsp:txXfrm>
    </dsp:sp>
    <dsp:sp modelId="{FD7DDA8E-41EB-4F54-8BF6-2560D0CFD9C9}">
      <dsp:nvSpPr>
        <dsp:cNvPr id="0" name=""/>
        <dsp:cNvSpPr/>
      </dsp:nvSpPr>
      <dsp:spPr>
        <a:xfrm>
          <a:off x="0" y="650181"/>
          <a:ext cx="5968097" cy="51966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23+: </a:t>
          </a:r>
          <a:r>
            <a:rPr lang="en-US" sz="1300" kern="1200"/>
            <a:t>Scientific Sensors</a:t>
          </a:r>
        </a:p>
      </dsp:txBody>
      <dsp:txXfrm>
        <a:off x="25368" y="675549"/>
        <a:ext cx="5917361" cy="468929"/>
      </dsp:txXfrm>
    </dsp:sp>
    <dsp:sp modelId="{7B3F0EA9-F3B0-4438-8F13-04F2E73AFBBC}">
      <dsp:nvSpPr>
        <dsp:cNvPr id="0" name=""/>
        <dsp:cNvSpPr/>
      </dsp:nvSpPr>
      <dsp:spPr>
        <a:xfrm>
          <a:off x="0" y="1207286"/>
          <a:ext cx="5968097" cy="51966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📚 Cross-Curricular Learning</a:t>
          </a:r>
          <a:endParaRPr lang="en-US" sz="1300" kern="1200"/>
        </a:p>
      </dsp:txBody>
      <dsp:txXfrm>
        <a:off x="25368" y="1232654"/>
        <a:ext cx="5917361" cy="468929"/>
      </dsp:txXfrm>
    </dsp:sp>
    <dsp:sp modelId="{9F53AB68-BF65-4BEF-AE9D-BF9DA249B66D}">
      <dsp:nvSpPr>
        <dsp:cNvPr id="0" name=""/>
        <dsp:cNvSpPr/>
      </dsp:nvSpPr>
      <dsp:spPr>
        <a:xfrm>
          <a:off x="0" y="1764391"/>
          <a:ext cx="5968097" cy="51966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Integrate Math, Science, History, and Language Arts through technology-enhanced projects</a:t>
          </a:r>
        </a:p>
      </dsp:txBody>
      <dsp:txXfrm>
        <a:off x="25368" y="1789759"/>
        <a:ext cx="5917361" cy="468929"/>
      </dsp:txXfrm>
    </dsp:sp>
    <dsp:sp modelId="{1D8CF268-167C-4E6A-9A47-835A0B84136A}">
      <dsp:nvSpPr>
        <dsp:cNvPr id="0" name=""/>
        <dsp:cNvSpPr/>
      </dsp:nvSpPr>
      <dsp:spPr>
        <a:xfrm>
          <a:off x="0" y="2321496"/>
          <a:ext cx="5968097" cy="51966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🌍 Environmental Studies</a:t>
          </a:r>
          <a:endParaRPr lang="en-US" sz="1300" kern="1200"/>
        </a:p>
      </dsp:txBody>
      <dsp:txXfrm>
        <a:off x="25368" y="2346864"/>
        <a:ext cx="5917361" cy="468929"/>
      </dsp:txXfrm>
    </dsp:sp>
    <dsp:sp modelId="{60BFC19F-7698-44C1-A1D0-C40C358F9457}">
      <dsp:nvSpPr>
        <dsp:cNvPr id="0" name=""/>
        <dsp:cNvSpPr/>
      </dsp:nvSpPr>
      <dsp:spPr>
        <a:xfrm>
          <a:off x="0" y="2878601"/>
          <a:ext cx="5968097" cy="51966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Weather monitoring, climate data collection, and environmental awareness projects</a:t>
          </a:r>
        </a:p>
      </dsp:txBody>
      <dsp:txXfrm>
        <a:off x="25368" y="2903969"/>
        <a:ext cx="5917361" cy="468929"/>
      </dsp:txXfrm>
    </dsp:sp>
    <dsp:sp modelId="{149105A7-D9E2-48F9-B9D4-36045A63C705}">
      <dsp:nvSpPr>
        <dsp:cNvPr id="0" name=""/>
        <dsp:cNvSpPr/>
      </dsp:nvSpPr>
      <dsp:spPr>
        <a:xfrm>
          <a:off x="0" y="3435706"/>
          <a:ext cx="5968097" cy="51966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🧠 Critical Thinking</a:t>
          </a:r>
          <a:endParaRPr lang="en-US" sz="1300" kern="1200"/>
        </a:p>
      </dsp:txBody>
      <dsp:txXfrm>
        <a:off x="25368" y="3461074"/>
        <a:ext cx="5917361" cy="468929"/>
      </dsp:txXfrm>
    </dsp:sp>
    <dsp:sp modelId="{C46AF4AF-1CE8-48C2-BB1D-61231B858CED}">
      <dsp:nvSpPr>
        <dsp:cNvPr id="0" name=""/>
        <dsp:cNvSpPr/>
      </dsp:nvSpPr>
      <dsp:spPr>
        <a:xfrm>
          <a:off x="0" y="3992811"/>
          <a:ext cx="5968097" cy="51966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Problem-solving through coding, robotics, and scientific experimentation</a:t>
          </a:r>
        </a:p>
      </dsp:txBody>
      <dsp:txXfrm>
        <a:off x="25368" y="4018179"/>
        <a:ext cx="5917361" cy="468929"/>
      </dsp:txXfrm>
    </dsp:sp>
    <dsp:sp modelId="{175A444F-A2C3-4FC2-BF21-30C0211DD06F}">
      <dsp:nvSpPr>
        <dsp:cNvPr id="0" name=""/>
        <dsp:cNvSpPr/>
      </dsp:nvSpPr>
      <dsp:spPr>
        <a:xfrm>
          <a:off x="0" y="4549916"/>
          <a:ext cx="5968097" cy="51966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👥 Collaborative Learning</a:t>
          </a:r>
          <a:endParaRPr lang="en-US" sz="1300" kern="1200"/>
        </a:p>
      </dsp:txBody>
      <dsp:txXfrm>
        <a:off x="25368" y="4575284"/>
        <a:ext cx="5917361" cy="468929"/>
      </dsp:txXfrm>
    </dsp:sp>
    <dsp:sp modelId="{B2DC6CE8-2B7A-426F-BF43-CF70EEF8A05D}">
      <dsp:nvSpPr>
        <dsp:cNvPr id="0" name=""/>
        <dsp:cNvSpPr/>
      </dsp:nvSpPr>
      <dsp:spPr>
        <a:xfrm>
          <a:off x="0" y="5107021"/>
          <a:ext cx="5968097" cy="51966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Team-based projects that develop communication and cooperation skills</a:t>
          </a:r>
        </a:p>
      </dsp:txBody>
      <dsp:txXfrm>
        <a:off x="25368" y="5132389"/>
        <a:ext cx="5917361" cy="4689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VerticalSolidActionList">
  <dgm:title val="Vertical Solid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alignNode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AccFollow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5330952" cy="37398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62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873752"/>
            <a:ext cx="4517136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DEE3B02A-3B83-3083-3F07-26E25C6C135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517248" y="0"/>
            <a:ext cx="5674753" cy="6399152"/>
          </a:xfrm>
          <a:custGeom>
            <a:avLst/>
            <a:gdLst>
              <a:gd name="connsiteX0" fmla="*/ 0 w 5674753"/>
              <a:gd name="connsiteY0" fmla="*/ 0 h 6399152"/>
              <a:gd name="connsiteX1" fmla="*/ 5674753 w 5674753"/>
              <a:gd name="connsiteY1" fmla="*/ 0 h 6399152"/>
              <a:gd name="connsiteX2" fmla="*/ 5674753 w 5674753"/>
              <a:gd name="connsiteY2" fmla="*/ 6399152 h 6399152"/>
              <a:gd name="connsiteX3" fmla="*/ 601996 w 5674753"/>
              <a:gd name="connsiteY3" fmla="*/ 6399152 h 6399152"/>
              <a:gd name="connsiteX4" fmla="*/ 0 w 5674753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74753" h="6399152">
                <a:moveTo>
                  <a:pt x="0" y="0"/>
                </a:moveTo>
                <a:lnTo>
                  <a:pt x="5674753" y="0"/>
                </a:lnTo>
                <a:lnTo>
                  <a:pt x="5674753" y="6399152"/>
                </a:lnTo>
                <a:lnTo>
                  <a:pt x="601996" y="6399152"/>
                </a:lnTo>
                <a:cubicBezTo>
                  <a:pt x="269523" y="6399152"/>
                  <a:pt x="0" y="6129629"/>
                  <a:pt x="0" y="5797156"/>
                </a:cubicBez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EF118477-BA54-4B0E-9EC5-D8568300CAF2}" type="datetime1">
              <a:rPr lang="en-US" smtClean="0"/>
              <a:t>7/28/2025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737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E53AA-13B8-469A-87B0-FF7C74E1EADE}" type="datetime1">
              <a:rPr lang="en-US" smtClean="0"/>
              <a:t>7/28/2025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652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69480" y="411480"/>
            <a:ext cx="4361688" cy="39684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8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69480" y="4873752"/>
            <a:ext cx="4206240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1D6AB98B-BD95-F9FC-BB22-1A89B6EE324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604503" cy="6399152"/>
          </a:xfrm>
          <a:custGeom>
            <a:avLst/>
            <a:gdLst>
              <a:gd name="connsiteX0" fmla="*/ 0 w 6604503"/>
              <a:gd name="connsiteY0" fmla="*/ 0 h 6399152"/>
              <a:gd name="connsiteX1" fmla="*/ 6604503 w 6604503"/>
              <a:gd name="connsiteY1" fmla="*/ 0 h 6399152"/>
              <a:gd name="connsiteX2" fmla="*/ 6604503 w 6604503"/>
              <a:gd name="connsiteY2" fmla="*/ 5797156 h 6399152"/>
              <a:gd name="connsiteX3" fmla="*/ 6002507 w 6604503"/>
              <a:gd name="connsiteY3" fmla="*/ 6399152 h 6399152"/>
              <a:gd name="connsiteX4" fmla="*/ 0 w 6604503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04503" h="6399152">
                <a:moveTo>
                  <a:pt x="0" y="0"/>
                </a:moveTo>
                <a:lnTo>
                  <a:pt x="6604503" y="0"/>
                </a:lnTo>
                <a:lnTo>
                  <a:pt x="6604503" y="5797156"/>
                </a:lnTo>
                <a:cubicBezTo>
                  <a:pt x="6604503" y="6129629"/>
                  <a:pt x="6334980" y="6399152"/>
                  <a:pt x="6002507" y="6399152"/>
                </a:cubicBezTo>
                <a:lnTo>
                  <a:pt x="0" y="6399152"/>
                </a:lnTo>
                <a:close/>
              </a:path>
            </a:pathLst>
          </a:custGeom>
          <a:blipFill dpi="0" rotWithShape="1">
            <a:blip r:embed="rId2">
              <a:alphaModFix amt="75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5B3B0F7F-6AD6-4AF0-8BB1-D49CE0F9F622}" type="datetime1">
              <a:rPr lang="en-US" smtClean="0"/>
              <a:t>7/28/2025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9310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4590288" cy="37398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0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873752"/>
            <a:ext cx="4206240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D161DAC-42AF-C3D9-37A1-04B90F30DEE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86160" y="0"/>
            <a:ext cx="6605841" cy="6399152"/>
          </a:xfrm>
          <a:custGeom>
            <a:avLst/>
            <a:gdLst>
              <a:gd name="connsiteX0" fmla="*/ 0 w 6605841"/>
              <a:gd name="connsiteY0" fmla="*/ 0 h 6399152"/>
              <a:gd name="connsiteX1" fmla="*/ 6605841 w 6605841"/>
              <a:gd name="connsiteY1" fmla="*/ 0 h 6399152"/>
              <a:gd name="connsiteX2" fmla="*/ 6605841 w 6605841"/>
              <a:gd name="connsiteY2" fmla="*/ 6399152 h 6399152"/>
              <a:gd name="connsiteX3" fmla="*/ 601995 w 6605841"/>
              <a:gd name="connsiteY3" fmla="*/ 6399152 h 6399152"/>
              <a:gd name="connsiteX4" fmla="*/ 0 w 6605841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05841" h="6399152">
                <a:moveTo>
                  <a:pt x="0" y="0"/>
                </a:moveTo>
                <a:lnTo>
                  <a:pt x="6605841" y="0"/>
                </a:lnTo>
                <a:lnTo>
                  <a:pt x="6605841" y="6399152"/>
                </a:lnTo>
                <a:lnTo>
                  <a:pt x="601995" y="6399152"/>
                </a:lnTo>
                <a:cubicBezTo>
                  <a:pt x="269522" y="6399152"/>
                  <a:pt x="0" y="6129629"/>
                  <a:pt x="0" y="5797156"/>
                </a:cubicBezTo>
                <a:close/>
              </a:path>
            </a:pathLst>
          </a:custGeom>
          <a:blipFill dpi="0" rotWithShape="1">
            <a:blip r:embed="rId2">
              <a:alphaModFix amt="75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016F69B6-6D5E-4363-B374-18E94027D1E6}" type="datetime1">
              <a:rPr lang="en-US" smtClean="0"/>
              <a:t>7/28/2025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4134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5276088"/>
            <a:ext cx="11347704" cy="78638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5980176"/>
            <a:ext cx="11347704" cy="53035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9E06FED-92D3-C4D6-28D7-600D842F7AC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1733150" cy="5135804"/>
          </a:xfrm>
          <a:custGeom>
            <a:avLst/>
            <a:gdLst>
              <a:gd name="connsiteX0" fmla="*/ 0 w 11733150"/>
              <a:gd name="connsiteY0" fmla="*/ 0 h 5135804"/>
              <a:gd name="connsiteX1" fmla="*/ 11733150 w 11733150"/>
              <a:gd name="connsiteY1" fmla="*/ 0 h 5135804"/>
              <a:gd name="connsiteX2" fmla="*/ 11733150 w 11733150"/>
              <a:gd name="connsiteY2" fmla="*/ 4533808 h 5135804"/>
              <a:gd name="connsiteX3" fmla="*/ 11131154 w 11733150"/>
              <a:gd name="connsiteY3" fmla="*/ 5135804 h 5135804"/>
              <a:gd name="connsiteX4" fmla="*/ 0 w 11733150"/>
              <a:gd name="connsiteY4" fmla="*/ 5135804 h 513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33150" h="5135804">
                <a:moveTo>
                  <a:pt x="0" y="0"/>
                </a:moveTo>
                <a:lnTo>
                  <a:pt x="11733150" y="0"/>
                </a:lnTo>
                <a:lnTo>
                  <a:pt x="11733150" y="4533808"/>
                </a:lnTo>
                <a:cubicBezTo>
                  <a:pt x="11733150" y="4866281"/>
                  <a:pt x="11463627" y="5135804"/>
                  <a:pt x="11131154" y="5135804"/>
                </a:cubicBezTo>
                <a:lnTo>
                  <a:pt x="0" y="5135804"/>
                </a:lnTo>
                <a:close/>
              </a:path>
            </a:pathLst>
          </a:custGeom>
          <a:blipFill dpi="0" rotWithShape="1">
            <a:blip r:embed="rId2">
              <a:alphaModFix amt="75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519672"/>
            <a:ext cx="3494314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4DEE5A9B-1189-4B03-AA34-8ABCB3EDCE59}" type="datetime1">
              <a:rPr lang="en-US" smtClean="0"/>
              <a:t>7/28/2025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6519672"/>
            <a:ext cx="2805405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6519672"/>
            <a:ext cx="429207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0537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93776"/>
            <a:ext cx="8028432" cy="4325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80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5065776"/>
            <a:ext cx="5431536" cy="1188720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ED32A50-3A67-42D0-AFC3-9798A621A2DF}" type="datetime1">
              <a:rPr lang="en-US" smtClean="0"/>
              <a:t>7/28/2025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8015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8176" y="1536192"/>
            <a:ext cx="9171432" cy="2615184"/>
          </a:xfr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176" y="5111496"/>
            <a:ext cx="9171432" cy="11430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5698FC-C9DA-44B4-AC6C-01EEA7EAAA4C}" type="datetime1">
              <a:rPr lang="en-US" smtClean="0"/>
              <a:t>7/28/2025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9185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38912"/>
            <a:ext cx="11494008" cy="46542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25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5170516"/>
            <a:ext cx="4800600" cy="1083980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9ECA0D2-D30D-4484-8941-E31C1541BC59}" type="datetime1">
              <a:rPr lang="en-US" smtClean="0"/>
              <a:t>7/28/2025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9390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27A12A6-507C-2714-2F24-09ADE11584C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810512"/>
            <a:ext cx="8961120" cy="4654296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FA793B8-7270-4493-83ED-C07D34603133}" type="datetime1">
              <a:rPr lang="en-US" smtClean="0"/>
              <a:t>7/28/2025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4145AC3-CC88-4C8A-A6CE-8D44921B6A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31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045952" cy="1828800"/>
          </a:xfrm>
        </p:spPr>
        <p:txBody>
          <a:bodyPr anchor="t">
            <a:normAutofit/>
          </a:bodyPr>
          <a:lstStyle>
            <a:lvl1pPr>
              <a:defRPr sz="8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694744" y="2423160"/>
            <a:ext cx="5780976" cy="3858768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+mj-lt"/>
              <a:buAutoNum type="arabicPeriod"/>
              <a:defRPr lang="en-US" dirty="0"/>
            </a:lvl1pPr>
            <a:lvl2pPr marL="571500" indent="-342900">
              <a:buFont typeface="+mj-lt"/>
              <a:buAutoNum type="arabicPeriod"/>
              <a:defRPr lang="en-US" dirty="0"/>
            </a:lvl2pPr>
            <a:lvl3pPr marL="800100" indent="-342900">
              <a:buFont typeface="+mj-lt"/>
              <a:buAutoNum type="arabicPeriod"/>
              <a:defRPr lang="en-US" dirty="0"/>
            </a:lvl3pPr>
            <a:lvl4pPr>
              <a:buFont typeface="+mj-lt"/>
              <a:buAutoNum type="arabicPeriod"/>
              <a:defRPr lang="en-US" dirty="0"/>
            </a:lvl4pPr>
            <a:lvl5pPr>
              <a:buFont typeface="+mj-lt"/>
              <a:buAutoNum type="arabicPeriod"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AD26B-DEF0-4EC5-90CD-3C7B79EC8572}" type="datetime1">
              <a:rPr lang="en-US" smtClean="0"/>
              <a:t>7/28/2025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2727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Pho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1006" y="998230"/>
            <a:ext cx="3951469" cy="1947672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DD60ACDC-1760-F721-E270-0D2FC4872DF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7002464" cy="6399152"/>
          </a:xfrm>
          <a:custGeom>
            <a:avLst/>
            <a:gdLst>
              <a:gd name="connsiteX0" fmla="*/ 0 w 7002464"/>
              <a:gd name="connsiteY0" fmla="*/ 0 h 6399152"/>
              <a:gd name="connsiteX1" fmla="*/ 7002464 w 7002464"/>
              <a:gd name="connsiteY1" fmla="*/ 0 h 6399152"/>
              <a:gd name="connsiteX2" fmla="*/ 7002464 w 7002464"/>
              <a:gd name="connsiteY2" fmla="*/ 5797156 h 6399152"/>
              <a:gd name="connsiteX3" fmla="*/ 6400468 w 7002464"/>
              <a:gd name="connsiteY3" fmla="*/ 6399152 h 6399152"/>
              <a:gd name="connsiteX4" fmla="*/ 0 w 7002464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02464" h="6399152">
                <a:moveTo>
                  <a:pt x="0" y="0"/>
                </a:moveTo>
                <a:lnTo>
                  <a:pt x="7002464" y="0"/>
                </a:lnTo>
                <a:lnTo>
                  <a:pt x="7002464" y="5797156"/>
                </a:lnTo>
                <a:cubicBezTo>
                  <a:pt x="7002464" y="6129629"/>
                  <a:pt x="6732941" y="6399152"/>
                  <a:pt x="6400468" y="6399152"/>
                </a:cubicBezTo>
                <a:lnTo>
                  <a:pt x="0" y="6399152"/>
                </a:lnTo>
                <a:close/>
              </a:path>
            </a:pathLst>
          </a:custGeom>
          <a:blipFill dpi="0" rotWithShape="1">
            <a:blip r:embed="rId2">
              <a:alphaModFix amt="65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91007" y="3099815"/>
            <a:ext cx="3951469" cy="3084599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/>
            </a:lvl1pPr>
            <a:lvl2pPr marL="571500" indent="-342900">
              <a:buFont typeface="+mj-lt"/>
              <a:buAutoNum type="arabicPeriod"/>
              <a:defRPr sz="1600"/>
            </a:lvl2pPr>
            <a:lvl3pPr marL="800100" indent="-342900">
              <a:buFont typeface="+mj-lt"/>
              <a:buAutoNum type="arabicPeriod"/>
              <a:defRPr sz="1400"/>
            </a:lvl3pPr>
            <a:lvl4pPr marL="914400" indent="-228600">
              <a:buFont typeface="+mj-lt"/>
              <a:buAutoNum type="arabicPeriod"/>
              <a:defRPr sz="1400"/>
            </a:lvl4pPr>
            <a:lvl5pPr marL="1143000" indent="-228600">
              <a:buFont typeface="+mj-lt"/>
              <a:buAutoNum type="arabicPeriod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BCA36A28-16B8-4B74-ADBC-086BC21557C6}" type="datetime1">
              <a:rPr lang="en-US" smtClean="0"/>
              <a:t>7/28/2025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4517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2478024"/>
            <a:ext cx="4325112" cy="2454796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3800" y="2478024"/>
            <a:ext cx="4325112" cy="245479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807CC-3A12-4A50-A3BE-C6063551B4A3}" type="datetime1">
              <a:rPr lang="en-US" smtClean="0"/>
              <a:t>7/28/2025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6215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2039112"/>
            <a:ext cx="3813048" cy="353872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2039112"/>
            <a:ext cx="5047488" cy="35387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40E33-4FBE-4166-8E4D-D16E2368EAF9}" type="datetime1">
              <a:rPr lang="en-US" smtClean="0"/>
              <a:t>7/28/2025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2313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600200"/>
            <a:ext cx="4142232" cy="46360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1600200"/>
            <a:ext cx="5788152" cy="463600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688B5-3E47-407E-A4D5-0E98E41979E9}" type="datetime1">
              <a:rPr lang="en-US" smtClean="0"/>
              <a:t>7/28/2025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7093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640079"/>
            <a:ext cx="4032505" cy="3621024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640715"/>
            <a:ext cx="5968098" cy="57197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29CD1-440F-4DE5-9914-1074B1963E64}" type="datetime1">
              <a:rPr lang="en-US" smtClean="0"/>
              <a:t>7/28/2025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7444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40080"/>
            <a:ext cx="3493008" cy="3621024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5696" y="640080"/>
            <a:ext cx="7159752" cy="572414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55DF8-55DB-438A-B328-5A22697F5E96}" type="datetime1">
              <a:rPr lang="en-US" smtClean="0"/>
              <a:t>7/28/2025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6768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0408" y="548640"/>
            <a:ext cx="6035040" cy="1143000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C1AB8ED2-AD91-CB22-5624-BD41AB32529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4844052" cy="6399152"/>
          </a:xfrm>
          <a:custGeom>
            <a:avLst/>
            <a:gdLst>
              <a:gd name="connsiteX0" fmla="*/ 0 w 4844052"/>
              <a:gd name="connsiteY0" fmla="*/ 0 h 6399152"/>
              <a:gd name="connsiteX1" fmla="*/ 4844052 w 4844052"/>
              <a:gd name="connsiteY1" fmla="*/ 0 h 6399152"/>
              <a:gd name="connsiteX2" fmla="*/ 4844052 w 4844052"/>
              <a:gd name="connsiteY2" fmla="*/ 5795922 h 6399152"/>
              <a:gd name="connsiteX3" fmla="*/ 4240822 w 4844052"/>
              <a:gd name="connsiteY3" fmla="*/ 6399152 h 6399152"/>
              <a:gd name="connsiteX4" fmla="*/ 0 w 4844052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4052" h="6399152">
                <a:moveTo>
                  <a:pt x="0" y="0"/>
                </a:moveTo>
                <a:lnTo>
                  <a:pt x="4844052" y="0"/>
                </a:lnTo>
                <a:lnTo>
                  <a:pt x="4844052" y="5795922"/>
                </a:lnTo>
                <a:cubicBezTo>
                  <a:pt x="4844052" y="6129077"/>
                  <a:pt x="4573977" y="6399152"/>
                  <a:pt x="4240822" y="6399152"/>
                </a:cubicBezTo>
                <a:lnTo>
                  <a:pt x="0" y="6399152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50408" y="1828800"/>
            <a:ext cx="6035040" cy="44897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B9F2D74A-71A1-4609-9BED-C43EBEF2D096}" type="datetime1">
              <a:rPr lang="en-US" smtClean="0"/>
              <a:t>7/28/2025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7886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48640"/>
            <a:ext cx="6135624" cy="1143000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1828800"/>
            <a:ext cx="6135624" cy="44897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D436AA50-FCF9-9A32-68F8-A124C794908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53304" y="0"/>
            <a:ext cx="4838696" cy="6399152"/>
          </a:xfrm>
          <a:custGeom>
            <a:avLst/>
            <a:gdLst>
              <a:gd name="connsiteX0" fmla="*/ 0 w 4838696"/>
              <a:gd name="connsiteY0" fmla="*/ 0 h 6399152"/>
              <a:gd name="connsiteX1" fmla="*/ 4838696 w 4838696"/>
              <a:gd name="connsiteY1" fmla="*/ 0 h 6399152"/>
              <a:gd name="connsiteX2" fmla="*/ 4838696 w 4838696"/>
              <a:gd name="connsiteY2" fmla="*/ 6399152 h 6399152"/>
              <a:gd name="connsiteX3" fmla="*/ 603230 w 4838696"/>
              <a:gd name="connsiteY3" fmla="*/ 6399152 h 6399152"/>
              <a:gd name="connsiteX4" fmla="*/ 0 w 4838696"/>
              <a:gd name="connsiteY4" fmla="*/ 579592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8696" h="6399152">
                <a:moveTo>
                  <a:pt x="0" y="0"/>
                </a:moveTo>
                <a:lnTo>
                  <a:pt x="4838696" y="0"/>
                </a:lnTo>
                <a:lnTo>
                  <a:pt x="4838696" y="6399152"/>
                </a:lnTo>
                <a:lnTo>
                  <a:pt x="603230" y="6399152"/>
                </a:lnTo>
                <a:cubicBezTo>
                  <a:pt x="270075" y="6399152"/>
                  <a:pt x="0" y="6129077"/>
                  <a:pt x="0" y="5795922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B868B-869A-478B-B17A-F3477F1ABEB8}" type="datetime1">
              <a:rPr lang="en-US" smtClean="0"/>
              <a:t>7/28/2025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6900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0076" y="320040"/>
            <a:ext cx="6766560" cy="93268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1B32E518-8213-A79A-7E36-BA4D782F8ED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4147926" cy="6399152"/>
          </a:xfrm>
          <a:custGeom>
            <a:avLst/>
            <a:gdLst>
              <a:gd name="connsiteX0" fmla="*/ 0 w 4147926"/>
              <a:gd name="connsiteY0" fmla="*/ 0 h 6399152"/>
              <a:gd name="connsiteX1" fmla="*/ 4147926 w 4147926"/>
              <a:gd name="connsiteY1" fmla="*/ 0 h 6399152"/>
              <a:gd name="connsiteX2" fmla="*/ 4147926 w 4147926"/>
              <a:gd name="connsiteY2" fmla="*/ 5795922 h 6399152"/>
              <a:gd name="connsiteX3" fmla="*/ 3544696 w 4147926"/>
              <a:gd name="connsiteY3" fmla="*/ 6399152 h 6399152"/>
              <a:gd name="connsiteX4" fmla="*/ 0 w 4147926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7926" h="6399152">
                <a:moveTo>
                  <a:pt x="0" y="0"/>
                </a:moveTo>
                <a:lnTo>
                  <a:pt x="4147926" y="0"/>
                </a:lnTo>
                <a:lnTo>
                  <a:pt x="4147926" y="5795922"/>
                </a:lnTo>
                <a:cubicBezTo>
                  <a:pt x="4147926" y="6129077"/>
                  <a:pt x="3877851" y="6399152"/>
                  <a:pt x="3544696" y="6399152"/>
                </a:cubicBezTo>
                <a:lnTo>
                  <a:pt x="0" y="6399152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20076" y="1380744"/>
            <a:ext cx="6766560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28CCA563-903D-4707-A09B-73AE7FD9F3E4}" type="datetime1">
              <a:rPr lang="en-US" smtClean="0"/>
              <a:t>7/28/2025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8074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320040"/>
            <a:ext cx="6858000" cy="93268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1380744"/>
            <a:ext cx="6858000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2444857-0BC3-ACAE-DBB1-5D530AA35ED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46768" y="0"/>
            <a:ext cx="4145232" cy="6399152"/>
          </a:xfrm>
          <a:custGeom>
            <a:avLst/>
            <a:gdLst>
              <a:gd name="connsiteX0" fmla="*/ 0 w 4145232"/>
              <a:gd name="connsiteY0" fmla="*/ 0 h 6399152"/>
              <a:gd name="connsiteX1" fmla="*/ 4145232 w 4145232"/>
              <a:gd name="connsiteY1" fmla="*/ 0 h 6399152"/>
              <a:gd name="connsiteX2" fmla="*/ 4145232 w 4145232"/>
              <a:gd name="connsiteY2" fmla="*/ 6399152 h 6399152"/>
              <a:gd name="connsiteX3" fmla="*/ 603230 w 4145232"/>
              <a:gd name="connsiteY3" fmla="*/ 6399152 h 6399152"/>
              <a:gd name="connsiteX4" fmla="*/ 0 w 4145232"/>
              <a:gd name="connsiteY4" fmla="*/ 579592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5232" h="6399152">
                <a:moveTo>
                  <a:pt x="0" y="0"/>
                </a:moveTo>
                <a:lnTo>
                  <a:pt x="4145232" y="0"/>
                </a:lnTo>
                <a:lnTo>
                  <a:pt x="4145232" y="6399152"/>
                </a:lnTo>
                <a:lnTo>
                  <a:pt x="603230" y="6399152"/>
                </a:lnTo>
                <a:cubicBezTo>
                  <a:pt x="270075" y="6399152"/>
                  <a:pt x="0" y="6129077"/>
                  <a:pt x="0" y="5795922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F747B-DE86-4C56-A69A-2124AC6051DB}" type="datetime1">
              <a:rPr lang="en-US" smtClean="0"/>
              <a:t>7/28/2025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2022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601755"/>
            <a:ext cx="4389120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6F26914B-7405-10AB-A859-8165D7B1A93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591300" cy="6410303"/>
          </a:xfrm>
          <a:custGeom>
            <a:avLst/>
            <a:gdLst>
              <a:gd name="connsiteX0" fmla="*/ 0 w 6591300"/>
              <a:gd name="connsiteY0" fmla="*/ 0 h 6410303"/>
              <a:gd name="connsiteX1" fmla="*/ 6591300 w 6591300"/>
              <a:gd name="connsiteY1" fmla="*/ 0 h 6410303"/>
              <a:gd name="connsiteX2" fmla="*/ 6591300 w 6591300"/>
              <a:gd name="connsiteY2" fmla="*/ 5807073 h 6410303"/>
              <a:gd name="connsiteX3" fmla="*/ 5988070 w 6591300"/>
              <a:gd name="connsiteY3" fmla="*/ 6410303 h 6410303"/>
              <a:gd name="connsiteX4" fmla="*/ 0 w 6591300"/>
              <a:gd name="connsiteY4" fmla="*/ 6410303 h 6410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1300" h="6410303">
                <a:moveTo>
                  <a:pt x="0" y="0"/>
                </a:moveTo>
                <a:lnTo>
                  <a:pt x="6591300" y="0"/>
                </a:lnTo>
                <a:lnTo>
                  <a:pt x="6591300" y="5807073"/>
                </a:lnTo>
                <a:cubicBezTo>
                  <a:pt x="6591300" y="6140228"/>
                  <a:pt x="6321225" y="6410303"/>
                  <a:pt x="5988070" y="6410303"/>
                </a:cubicBezTo>
                <a:lnTo>
                  <a:pt x="0" y="6410303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6328" y="2276856"/>
            <a:ext cx="4389120" cy="404164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3B5E8E98-97C5-4AE8-8CC9-69C51FF1A0EF}" type="datetime1">
              <a:rPr lang="en-US" smtClean="0"/>
              <a:t>7/28/2025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1073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4480560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7" y="2276856"/>
            <a:ext cx="4480560" cy="404164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CE823DF8-AABE-3B17-254E-81CD7CA2B5B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37594" y="0"/>
            <a:ext cx="6454406" cy="6399152"/>
          </a:xfrm>
          <a:custGeom>
            <a:avLst/>
            <a:gdLst>
              <a:gd name="connsiteX0" fmla="*/ 0 w 6454406"/>
              <a:gd name="connsiteY0" fmla="*/ 0 h 6399152"/>
              <a:gd name="connsiteX1" fmla="*/ 6454406 w 6454406"/>
              <a:gd name="connsiteY1" fmla="*/ 0 h 6399152"/>
              <a:gd name="connsiteX2" fmla="*/ 6454406 w 6454406"/>
              <a:gd name="connsiteY2" fmla="*/ 6399152 h 6399152"/>
              <a:gd name="connsiteX3" fmla="*/ 601995 w 6454406"/>
              <a:gd name="connsiteY3" fmla="*/ 6399152 h 6399152"/>
              <a:gd name="connsiteX4" fmla="*/ 0 w 6454406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4406" h="6399152">
                <a:moveTo>
                  <a:pt x="0" y="0"/>
                </a:moveTo>
                <a:lnTo>
                  <a:pt x="6454406" y="0"/>
                </a:lnTo>
                <a:lnTo>
                  <a:pt x="6454406" y="6399152"/>
                </a:lnTo>
                <a:lnTo>
                  <a:pt x="601995" y="6399152"/>
                </a:lnTo>
                <a:cubicBezTo>
                  <a:pt x="269522" y="6399152"/>
                  <a:pt x="0" y="6129629"/>
                  <a:pt x="0" y="5797156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24F82-DB30-4BD5-9E9D-AD825E313C84}" type="datetime1">
              <a:rPr lang="en-US" smtClean="0"/>
              <a:t>7/28/2025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1370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320040"/>
            <a:ext cx="4389120" cy="93268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6B8A8E1B-B99E-8C69-154E-2FAADB07D51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591300" cy="6399152"/>
          </a:xfrm>
          <a:custGeom>
            <a:avLst/>
            <a:gdLst>
              <a:gd name="connsiteX0" fmla="*/ 0 w 6591300"/>
              <a:gd name="connsiteY0" fmla="*/ 0 h 6399152"/>
              <a:gd name="connsiteX1" fmla="*/ 6591300 w 6591300"/>
              <a:gd name="connsiteY1" fmla="*/ 0 h 6399152"/>
              <a:gd name="connsiteX2" fmla="*/ 6591300 w 6591300"/>
              <a:gd name="connsiteY2" fmla="*/ 5797156 h 6399152"/>
              <a:gd name="connsiteX3" fmla="*/ 5989304 w 6591300"/>
              <a:gd name="connsiteY3" fmla="*/ 6399152 h 6399152"/>
              <a:gd name="connsiteX4" fmla="*/ 0 w 6591300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1300" h="6399152">
                <a:moveTo>
                  <a:pt x="0" y="0"/>
                </a:moveTo>
                <a:lnTo>
                  <a:pt x="6591300" y="0"/>
                </a:lnTo>
                <a:lnTo>
                  <a:pt x="6591300" y="5797156"/>
                </a:lnTo>
                <a:cubicBezTo>
                  <a:pt x="6591300" y="6129629"/>
                  <a:pt x="6321777" y="6399152"/>
                  <a:pt x="5989304" y="6399152"/>
                </a:cubicBezTo>
                <a:lnTo>
                  <a:pt x="0" y="6399152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6328" y="1380744"/>
            <a:ext cx="4389120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1E7477ED-8564-46ED-8FFC-DE5A509699F3}" type="datetime1">
              <a:rPr lang="en-US" smtClean="0"/>
              <a:t>7/28/2025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4269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320040"/>
            <a:ext cx="4573413" cy="93268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6" y="1380744"/>
            <a:ext cx="4573413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BD82EEA-7278-1A73-C95C-473F75B5404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37593" y="0"/>
            <a:ext cx="6454407" cy="6399152"/>
          </a:xfrm>
          <a:custGeom>
            <a:avLst/>
            <a:gdLst>
              <a:gd name="connsiteX0" fmla="*/ 0 w 6454407"/>
              <a:gd name="connsiteY0" fmla="*/ 0 h 6399152"/>
              <a:gd name="connsiteX1" fmla="*/ 6454407 w 6454407"/>
              <a:gd name="connsiteY1" fmla="*/ 0 h 6399152"/>
              <a:gd name="connsiteX2" fmla="*/ 6454407 w 6454407"/>
              <a:gd name="connsiteY2" fmla="*/ 6399152 h 6399152"/>
              <a:gd name="connsiteX3" fmla="*/ 601996 w 6454407"/>
              <a:gd name="connsiteY3" fmla="*/ 6399152 h 6399152"/>
              <a:gd name="connsiteX4" fmla="*/ 0 w 6454407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4407" h="6399152">
                <a:moveTo>
                  <a:pt x="0" y="0"/>
                </a:moveTo>
                <a:lnTo>
                  <a:pt x="6454407" y="0"/>
                </a:lnTo>
                <a:lnTo>
                  <a:pt x="6454407" y="6399152"/>
                </a:lnTo>
                <a:lnTo>
                  <a:pt x="601996" y="6399152"/>
                </a:lnTo>
                <a:cubicBezTo>
                  <a:pt x="269523" y="6399152"/>
                  <a:pt x="0" y="6129629"/>
                  <a:pt x="0" y="5797156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26781-2293-4754-A74B-94E6E7D7B311}" type="datetime1">
              <a:rPr lang="en-US" smtClean="0"/>
              <a:t>7/28/2025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1746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1040" y="603504"/>
            <a:ext cx="3401568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F44EE1A0-D83B-FE6C-4495-F55C5070D5D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7734300" cy="6399152"/>
          </a:xfrm>
          <a:custGeom>
            <a:avLst/>
            <a:gdLst>
              <a:gd name="connsiteX0" fmla="*/ 0 w 7734300"/>
              <a:gd name="connsiteY0" fmla="*/ 0 h 6399152"/>
              <a:gd name="connsiteX1" fmla="*/ 7734300 w 7734300"/>
              <a:gd name="connsiteY1" fmla="*/ 0 h 6399152"/>
              <a:gd name="connsiteX2" fmla="*/ 7734300 w 7734300"/>
              <a:gd name="connsiteY2" fmla="*/ 5797156 h 6399152"/>
              <a:gd name="connsiteX3" fmla="*/ 7132304 w 7734300"/>
              <a:gd name="connsiteY3" fmla="*/ 6399152 h 6399152"/>
              <a:gd name="connsiteX4" fmla="*/ 0 w 7734300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4300" h="6399152">
                <a:moveTo>
                  <a:pt x="0" y="0"/>
                </a:moveTo>
                <a:lnTo>
                  <a:pt x="7734300" y="0"/>
                </a:lnTo>
                <a:lnTo>
                  <a:pt x="7734300" y="5797156"/>
                </a:lnTo>
                <a:cubicBezTo>
                  <a:pt x="7734300" y="6129629"/>
                  <a:pt x="7464777" y="6399152"/>
                  <a:pt x="7132304" y="6399152"/>
                </a:cubicBezTo>
                <a:lnTo>
                  <a:pt x="0" y="6399152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21040" y="2276856"/>
            <a:ext cx="3401568" cy="4041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DFBFA6E-9D0B-474A-AFB9-4E0832448570}" type="datetime1">
              <a:rPr lang="en-US" smtClean="0"/>
              <a:t>7/28/2025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2346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3401568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2276856"/>
            <a:ext cx="3401568" cy="4041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58FA1BA0-D099-705F-F85E-3FBC782F765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502843" y="2"/>
            <a:ext cx="7689157" cy="6399151"/>
          </a:xfrm>
          <a:custGeom>
            <a:avLst/>
            <a:gdLst>
              <a:gd name="connsiteX0" fmla="*/ 0 w 7689157"/>
              <a:gd name="connsiteY0" fmla="*/ 0 h 6399151"/>
              <a:gd name="connsiteX1" fmla="*/ 7689157 w 7689157"/>
              <a:gd name="connsiteY1" fmla="*/ 0 h 6399151"/>
              <a:gd name="connsiteX2" fmla="*/ 7689157 w 7689157"/>
              <a:gd name="connsiteY2" fmla="*/ 6399151 h 6399151"/>
              <a:gd name="connsiteX3" fmla="*/ 601997 w 7689157"/>
              <a:gd name="connsiteY3" fmla="*/ 6399151 h 6399151"/>
              <a:gd name="connsiteX4" fmla="*/ 0 w 7689157"/>
              <a:gd name="connsiteY4" fmla="*/ 5797155 h 6399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9157" h="6399151">
                <a:moveTo>
                  <a:pt x="0" y="0"/>
                </a:moveTo>
                <a:lnTo>
                  <a:pt x="7689157" y="0"/>
                </a:lnTo>
                <a:lnTo>
                  <a:pt x="7689157" y="6399151"/>
                </a:lnTo>
                <a:lnTo>
                  <a:pt x="601997" y="6399151"/>
                </a:lnTo>
                <a:cubicBezTo>
                  <a:pt x="269523" y="6399151"/>
                  <a:pt x="0" y="6129628"/>
                  <a:pt x="0" y="5797155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EE767648-9FB3-40F4-8072-E80887331DF3}" type="datetime1">
              <a:rPr lang="en-US" smtClean="0"/>
              <a:t>7/28/2025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3156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1896" y="1078992"/>
            <a:ext cx="3273552" cy="194767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8073E866-A871-62F7-1E54-F2A44278F83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7734300" cy="6399152"/>
          </a:xfrm>
          <a:custGeom>
            <a:avLst/>
            <a:gdLst>
              <a:gd name="connsiteX0" fmla="*/ 0 w 7734300"/>
              <a:gd name="connsiteY0" fmla="*/ 0 h 6399152"/>
              <a:gd name="connsiteX1" fmla="*/ 7734300 w 7734300"/>
              <a:gd name="connsiteY1" fmla="*/ 0 h 6399152"/>
              <a:gd name="connsiteX2" fmla="*/ 7734300 w 7734300"/>
              <a:gd name="connsiteY2" fmla="*/ 5797156 h 6399152"/>
              <a:gd name="connsiteX3" fmla="*/ 7132304 w 7734300"/>
              <a:gd name="connsiteY3" fmla="*/ 6399152 h 6399152"/>
              <a:gd name="connsiteX4" fmla="*/ 0 w 7734300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4300" h="6399152">
                <a:moveTo>
                  <a:pt x="0" y="0"/>
                </a:moveTo>
                <a:lnTo>
                  <a:pt x="7734300" y="0"/>
                </a:lnTo>
                <a:lnTo>
                  <a:pt x="7734300" y="5797156"/>
                </a:lnTo>
                <a:cubicBezTo>
                  <a:pt x="7734300" y="6129629"/>
                  <a:pt x="7464777" y="6399152"/>
                  <a:pt x="7132304" y="6399152"/>
                </a:cubicBezTo>
                <a:lnTo>
                  <a:pt x="0" y="6399152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11896" y="3099816"/>
            <a:ext cx="3273552" cy="2953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7007E99A-2976-4D79-B66C-833B4C12E9C9}" type="datetime1">
              <a:rPr lang="en-US" smtClean="0"/>
              <a:t>7/28/2025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0011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111854"/>
            <a:ext cx="3945468" cy="138988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84372" y="5111854"/>
            <a:ext cx="6168356" cy="13898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5B30A2-D0D1-DED2-1133-A673CEA16AE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1750040" cy="4724868"/>
          </a:xfrm>
          <a:custGeom>
            <a:avLst/>
            <a:gdLst>
              <a:gd name="connsiteX0" fmla="*/ 0 w 11750040"/>
              <a:gd name="connsiteY0" fmla="*/ 0 h 4724868"/>
              <a:gd name="connsiteX1" fmla="*/ 11750040 w 11750040"/>
              <a:gd name="connsiteY1" fmla="*/ 0 h 4724868"/>
              <a:gd name="connsiteX2" fmla="*/ 11750040 w 11750040"/>
              <a:gd name="connsiteY2" fmla="*/ 4122872 h 4724868"/>
              <a:gd name="connsiteX3" fmla="*/ 11148044 w 11750040"/>
              <a:gd name="connsiteY3" fmla="*/ 4724868 h 4724868"/>
              <a:gd name="connsiteX4" fmla="*/ 0 w 11750040"/>
              <a:gd name="connsiteY4" fmla="*/ 4724868 h 4724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50040" h="4724868">
                <a:moveTo>
                  <a:pt x="0" y="0"/>
                </a:moveTo>
                <a:lnTo>
                  <a:pt x="11750040" y="0"/>
                </a:lnTo>
                <a:lnTo>
                  <a:pt x="11750040" y="4122872"/>
                </a:lnTo>
                <a:cubicBezTo>
                  <a:pt x="11750040" y="4455345"/>
                  <a:pt x="11480517" y="4724868"/>
                  <a:pt x="11148044" y="4724868"/>
                </a:cubicBezTo>
                <a:lnTo>
                  <a:pt x="0" y="4724868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DDD7D-A4A9-4042-8D3D-AF897B76225E}" type="datetime1">
              <a:rPr lang="en-US" smtClean="0"/>
              <a:t>7/28/2025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1164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4162318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4162318"/>
            <a:ext cx="7772400" cy="224028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696DEB7-ADC8-3E90-7A63-F11D6535D0E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1750040" cy="3806246"/>
          </a:xfrm>
          <a:custGeom>
            <a:avLst/>
            <a:gdLst>
              <a:gd name="connsiteX0" fmla="*/ 0 w 11733150"/>
              <a:gd name="connsiteY0" fmla="*/ 0 h 3806246"/>
              <a:gd name="connsiteX1" fmla="*/ 11733150 w 11733150"/>
              <a:gd name="connsiteY1" fmla="*/ 0 h 3806246"/>
              <a:gd name="connsiteX2" fmla="*/ 11733150 w 11733150"/>
              <a:gd name="connsiteY2" fmla="*/ 3204250 h 3806246"/>
              <a:gd name="connsiteX3" fmla="*/ 11131154 w 11733150"/>
              <a:gd name="connsiteY3" fmla="*/ 3806246 h 3806246"/>
              <a:gd name="connsiteX4" fmla="*/ 0 w 11733150"/>
              <a:gd name="connsiteY4" fmla="*/ 3806246 h 3806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33150" h="3806246">
                <a:moveTo>
                  <a:pt x="0" y="0"/>
                </a:moveTo>
                <a:lnTo>
                  <a:pt x="11733150" y="0"/>
                </a:lnTo>
                <a:lnTo>
                  <a:pt x="11733150" y="3204250"/>
                </a:lnTo>
                <a:cubicBezTo>
                  <a:pt x="11733150" y="3536723"/>
                  <a:pt x="11463627" y="3806246"/>
                  <a:pt x="11131154" y="3806246"/>
                </a:cubicBezTo>
                <a:lnTo>
                  <a:pt x="0" y="3806246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3D79-61FB-48D3-96EC-9D73986E2DB4}" type="datetime1">
              <a:rPr lang="en-US" smtClean="0"/>
              <a:t>7/28/2025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6141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61425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561425"/>
            <a:ext cx="7772400" cy="224028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0558516-7088-BB33-D6DC-15ED4C60CBA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41960" y="3067414"/>
            <a:ext cx="11750040" cy="3790586"/>
          </a:xfrm>
          <a:custGeom>
            <a:avLst/>
            <a:gdLst>
              <a:gd name="connsiteX0" fmla="*/ 603695 w 11750040"/>
              <a:gd name="connsiteY0" fmla="*/ 0 h 3790586"/>
              <a:gd name="connsiteX1" fmla="*/ 11750040 w 11750040"/>
              <a:gd name="connsiteY1" fmla="*/ 0 h 3790586"/>
              <a:gd name="connsiteX2" fmla="*/ 11750040 w 11750040"/>
              <a:gd name="connsiteY2" fmla="*/ 3790586 h 3790586"/>
              <a:gd name="connsiteX3" fmla="*/ 0 w 11750040"/>
              <a:gd name="connsiteY3" fmla="*/ 3790586 h 3790586"/>
              <a:gd name="connsiteX4" fmla="*/ 0 w 11750040"/>
              <a:gd name="connsiteY4" fmla="*/ 603695 h 3790586"/>
              <a:gd name="connsiteX5" fmla="*/ 603695 w 11750040"/>
              <a:gd name="connsiteY5" fmla="*/ 0 h 3790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50040" h="3790586">
                <a:moveTo>
                  <a:pt x="603695" y="0"/>
                </a:moveTo>
                <a:lnTo>
                  <a:pt x="11750040" y="0"/>
                </a:lnTo>
                <a:lnTo>
                  <a:pt x="11750040" y="3790586"/>
                </a:lnTo>
                <a:lnTo>
                  <a:pt x="0" y="3790586"/>
                </a:lnTo>
                <a:lnTo>
                  <a:pt x="0" y="603695"/>
                </a:lnTo>
                <a:cubicBezTo>
                  <a:pt x="0" y="270283"/>
                  <a:pt x="270283" y="0"/>
                  <a:pt x="603695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40460"/>
            <a:ext cx="3494314" cy="338328"/>
          </a:xfrm>
        </p:spPr>
        <p:txBody>
          <a:bodyPr/>
          <a:lstStyle/>
          <a:p>
            <a:fld id="{5E407E80-9270-4600-9E83-876C054EC0ED}" type="datetime1">
              <a:rPr lang="en-US" smtClean="0"/>
              <a:t>7/28/2025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40460"/>
            <a:ext cx="2805405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40460"/>
            <a:ext cx="429207" cy="338328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5253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11155680" cy="970463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9C22D85-D675-737B-9F54-B9D7FC81919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828800"/>
            <a:ext cx="6707699" cy="5029200"/>
          </a:xfrm>
          <a:custGeom>
            <a:avLst/>
            <a:gdLst>
              <a:gd name="connsiteX0" fmla="*/ 0 w 6707699"/>
              <a:gd name="connsiteY0" fmla="*/ 0 h 5029200"/>
              <a:gd name="connsiteX1" fmla="*/ 6129259 w 6707699"/>
              <a:gd name="connsiteY1" fmla="*/ 0 h 5029200"/>
              <a:gd name="connsiteX2" fmla="*/ 6707699 w 6707699"/>
              <a:gd name="connsiteY2" fmla="*/ 578440 h 5029200"/>
              <a:gd name="connsiteX3" fmla="*/ 6707699 w 6707699"/>
              <a:gd name="connsiteY3" fmla="*/ 5029200 h 5029200"/>
              <a:gd name="connsiteX4" fmla="*/ 0 w 6707699"/>
              <a:gd name="connsiteY4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7699" h="5029200">
                <a:moveTo>
                  <a:pt x="0" y="0"/>
                </a:moveTo>
                <a:lnTo>
                  <a:pt x="6129259" y="0"/>
                </a:lnTo>
                <a:cubicBezTo>
                  <a:pt x="6448723" y="0"/>
                  <a:pt x="6707699" y="258976"/>
                  <a:pt x="6707699" y="578440"/>
                </a:cubicBezTo>
                <a:lnTo>
                  <a:pt x="6707699" y="5029200"/>
                </a:lnTo>
                <a:lnTo>
                  <a:pt x="0" y="5029200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89302" y="1828800"/>
            <a:ext cx="4196146" cy="45037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89302" y="6492240"/>
            <a:ext cx="1280160" cy="338328"/>
          </a:xfrm>
        </p:spPr>
        <p:txBody>
          <a:bodyPr/>
          <a:lstStyle/>
          <a:p>
            <a:fld id="{7A043757-40C8-48EB-A459-80D3B00F0BCB}" type="datetime1">
              <a:rPr lang="en-US" smtClean="0"/>
              <a:t>7/28/2025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9462" y="6492240"/>
            <a:ext cx="2888554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8090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48639"/>
            <a:ext cx="4855464" cy="1453896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C202BC3A-8633-9F03-1586-99447DA1CFF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2293496"/>
            <a:ext cx="5285232" cy="4564504"/>
          </a:xfrm>
          <a:custGeom>
            <a:avLst/>
            <a:gdLst>
              <a:gd name="connsiteX0" fmla="*/ 0 w 5285232"/>
              <a:gd name="connsiteY0" fmla="*/ 0 h 4564504"/>
              <a:gd name="connsiteX1" fmla="*/ 4706792 w 5285232"/>
              <a:gd name="connsiteY1" fmla="*/ 0 h 4564504"/>
              <a:gd name="connsiteX2" fmla="*/ 5285232 w 5285232"/>
              <a:gd name="connsiteY2" fmla="*/ 578440 h 4564504"/>
              <a:gd name="connsiteX3" fmla="*/ 5285232 w 5285232"/>
              <a:gd name="connsiteY3" fmla="*/ 4564504 h 4564504"/>
              <a:gd name="connsiteX4" fmla="*/ 0 w 5285232"/>
              <a:gd name="connsiteY4" fmla="*/ 4564504 h 4564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5232" h="4564504">
                <a:moveTo>
                  <a:pt x="0" y="0"/>
                </a:moveTo>
                <a:lnTo>
                  <a:pt x="4706792" y="0"/>
                </a:lnTo>
                <a:cubicBezTo>
                  <a:pt x="5026256" y="0"/>
                  <a:pt x="5285232" y="258976"/>
                  <a:pt x="5285232" y="578440"/>
                </a:cubicBezTo>
                <a:lnTo>
                  <a:pt x="5285232" y="4564504"/>
                </a:lnTo>
                <a:lnTo>
                  <a:pt x="0" y="4564504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549275"/>
            <a:ext cx="5585925" cy="57832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0" y="6492240"/>
            <a:ext cx="2651760" cy="338328"/>
          </a:xfrm>
        </p:spPr>
        <p:txBody>
          <a:bodyPr/>
          <a:lstStyle/>
          <a:p>
            <a:fld id="{D0304CB2-AF95-4B6C-81FD-EF29E4F12940}" type="datetime1">
              <a:rPr lang="en-US" smtClean="0"/>
              <a:t>7/28/2025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8926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0218"/>
            <a:ext cx="3827439" cy="1453896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E211327B-3880-6494-1C8F-EEE1BF913B8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2293494"/>
            <a:ext cx="4176819" cy="4564506"/>
          </a:xfrm>
          <a:custGeom>
            <a:avLst/>
            <a:gdLst>
              <a:gd name="connsiteX0" fmla="*/ 0 w 4176819"/>
              <a:gd name="connsiteY0" fmla="*/ 0 h 4564506"/>
              <a:gd name="connsiteX1" fmla="*/ 3598379 w 4176819"/>
              <a:gd name="connsiteY1" fmla="*/ 0 h 4564506"/>
              <a:gd name="connsiteX2" fmla="*/ 4176819 w 4176819"/>
              <a:gd name="connsiteY2" fmla="*/ 578440 h 4564506"/>
              <a:gd name="connsiteX3" fmla="*/ 4176819 w 4176819"/>
              <a:gd name="connsiteY3" fmla="*/ 4564506 h 4564506"/>
              <a:gd name="connsiteX4" fmla="*/ 0 w 4176819"/>
              <a:gd name="connsiteY4" fmla="*/ 4564506 h 4564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76819" h="4564506">
                <a:moveTo>
                  <a:pt x="0" y="0"/>
                </a:moveTo>
                <a:lnTo>
                  <a:pt x="3598379" y="0"/>
                </a:lnTo>
                <a:cubicBezTo>
                  <a:pt x="3917843" y="0"/>
                  <a:pt x="4176819" y="258976"/>
                  <a:pt x="4176819" y="578440"/>
                </a:cubicBezTo>
                <a:lnTo>
                  <a:pt x="4176819" y="4564506"/>
                </a:lnTo>
                <a:lnTo>
                  <a:pt x="0" y="4564506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20787" y="549275"/>
            <a:ext cx="6561138" cy="578815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15073" y="6492240"/>
            <a:ext cx="2843784" cy="338328"/>
          </a:xfrm>
        </p:spPr>
        <p:txBody>
          <a:bodyPr/>
          <a:lstStyle/>
          <a:p>
            <a:fld id="{FD636673-28CE-4CCE-80FB-7124C935A31A}" type="datetime1">
              <a:rPr lang="en-US" smtClean="0"/>
              <a:t>7/28/2025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4380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EF0D11-5ED9-D2C8-48DF-CDDD85CEAC2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C62E16-021E-429D-57AF-0AC1B266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888" y="4809744"/>
            <a:ext cx="9345168" cy="1225296"/>
          </a:xfrm>
        </p:spPr>
        <p:txBody>
          <a:bodyPr anchor="t">
            <a:normAutofit/>
          </a:bodyPr>
          <a:lstStyle>
            <a:lvl1pPr algn="ctr">
              <a:lnSpc>
                <a:spcPct val="120000"/>
              </a:lnSpc>
              <a:defRPr sz="28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D5285B4-939B-FC12-E19A-F30DFE493F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93776" y="603504"/>
            <a:ext cx="11201400" cy="4206240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7800">
                <a:solidFill>
                  <a:schemeClr val="accent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53913C-4E7F-A6E2-8028-C03CFD32F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802264-EF96-4074-A671-AB5D99F5E332}" type="datetime1">
              <a:rPr lang="en-US" smtClean="0"/>
              <a:t>7/28/2025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225984-1615-5B69-4A65-E3A7E6508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A6A07C-51B6-897B-8C81-FBA62CFE4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1065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62E16-021E-429D-57AF-0AC1B266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4873752"/>
            <a:ext cx="8439912" cy="149047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20000"/>
              </a:lnSpc>
              <a:defRPr lang="en-US" sz="2800" dirty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D5285B4-939B-FC12-E19A-F30DFE493F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9496" y="420624"/>
            <a:ext cx="11100816" cy="433425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90000"/>
              </a:lnSpc>
              <a:buNone/>
              <a:defRPr lang="en-US" sz="27800" dirty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53913C-4E7F-A6E2-8028-C03CFD32F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84F615-9106-410C-834A-3DBE51A81CC1}" type="datetime1">
              <a:rPr lang="en-US" smtClean="0"/>
              <a:t>7/28/2025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225984-1615-5B69-4A65-E3A7E6508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A6A07C-51B6-897B-8C81-FBA62CFE4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2862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EA1A10B-111C-8469-40F7-C3551BB027D0}"/>
              </a:ext>
            </a:extLst>
          </p:cNvPr>
          <p:cNvSpPr/>
          <p:nvPr/>
        </p:nvSpPr>
        <p:spPr>
          <a:xfrm>
            <a:off x="1" y="4783948"/>
            <a:ext cx="11762231" cy="2074052"/>
          </a:xfrm>
          <a:custGeom>
            <a:avLst/>
            <a:gdLst>
              <a:gd name="connsiteX0" fmla="*/ 0 w 11762231"/>
              <a:gd name="connsiteY0" fmla="*/ 0 h 2074052"/>
              <a:gd name="connsiteX1" fmla="*/ 112775 w 11762231"/>
              <a:gd name="connsiteY1" fmla="*/ 0 h 2074052"/>
              <a:gd name="connsiteX2" fmla="*/ 11102489 w 11762231"/>
              <a:gd name="connsiteY2" fmla="*/ 0 h 2074052"/>
              <a:gd name="connsiteX3" fmla="*/ 11437005 w 11762231"/>
              <a:gd name="connsiteY3" fmla="*/ 0 h 2074052"/>
              <a:gd name="connsiteX4" fmla="*/ 11762231 w 11762231"/>
              <a:gd name="connsiteY4" fmla="*/ 325226 h 2074052"/>
              <a:gd name="connsiteX5" fmla="*/ 11762231 w 11762231"/>
              <a:gd name="connsiteY5" fmla="*/ 2074052 h 2074052"/>
              <a:gd name="connsiteX6" fmla="*/ 11427715 w 11762231"/>
              <a:gd name="connsiteY6" fmla="*/ 2074052 h 2074052"/>
              <a:gd name="connsiteX7" fmla="*/ 112775 w 11762231"/>
              <a:gd name="connsiteY7" fmla="*/ 2074052 h 2074052"/>
              <a:gd name="connsiteX8" fmla="*/ 0 w 11762231"/>
              <a:gd name="connsiteY8" fmla="*/ 2074052 h 2074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62231" h="2074052">
                <a:moveTo>
                  <a:pt x="0" y="0"/>
                </a:moveTo>
                <a:lnTo>
                  <a:pt x="112775" y="0"/>
                </a:lnTo>
                <a:lnTo>
                  <a:pt x="11102489" y="0"/>
                </a:lnTo>
                <a:lnTo>
                  <a:pt x="11437005" y="0"/>
                </a:lnTo>
                <a:cubicBezTo>
                  <a:pt x="11616622" y="0"/>
                  <a:pt x="11762231" y="145609"/>
                  <a:pt x="11762231" y="325226"/>
                </a:cubicBezTo>
                <a:lnTo>
                  <a:pt x="11762231" y="2074052"/>
                </a:lnTo>
                <a:lnTo>
                  <a:pt x="11427715" y="2074052"/>
                </a:lnTo>
                <a:lnTo>
                  <a:pt x="112775" y="2074052"/>
                </a:lnTo>
                <a:lnTo>
                  <a:pt x="0" y="2074052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C62E16-021E-429D-57AF-0AC1B266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4873752"/>
            <a:ext cx="8439912" cy="1591056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120000"/>
              </a:lnSpc>
              <a:defRPr lang="en-US" sz="2800" dirty="0">
                <a:latin typeface="+mn-lt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D5285B4-939B-FC12-E19A-F30DFE493F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9496" y="420624"/>
            <a:ext cx="11100816" cy="433425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90000"/>
              </a:lnSpc>
              <a:buNone/>
              <a:defRPr lang="en-US" sz="27800" dirty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53913C-4E7F-A6E2-8028-C03CFD32F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5A920F-C91E-4FD9-A8A8-AC96444816EA}" type="datetime1">
              <a:rPr lang="en-US" smtClean="0"/>
              <a:t>7/28/2025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225984-1615-5B69-4A65-E3A7E6508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0768" y="6492240"/>
            <a:ext cx="2660904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A6A07C-51B6-897B-8C81-FBA62CFE4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3112" y="6492240"/>
            <a:ext cx="457200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9640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F91DA-BC67-4FFF-80B3-6A83720BA580}" type="datetime1">
              <a:rPr lang="en-US" smtClean="0"/>
              <a:t>7/28/2025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987552"/>
            <a:ext cx="10149840" cy="4846320"/>
          </a:xfrm>
        </p:spPr>
        <p:txBody>
          <a:bodyPr anchor="ctr">
            <a:normAutofit/>
          </a:bodyPr>
          <a:lstStyle>
            <a:lvl1pPr marL="0" indent="0">
              <a:lnSpc>
                <a:spcPct val="110000"/>
              </a:lnSpc>
              <a:buNone/>
              <a:defRPr sz="4400" b="0" cap="all" baseline="0">
                <a:solidFill>
                  <a:schemeClr val="accent1"/>
                </a:solidFill>
              </a:defRPr>
            </a:lvl1pPr>
            <a:lvl2pPr marL="228600" indent="0">
              <a:lnSpc>
                <a:spcPct val="110000"/>
              </a:lnSpc>
              <a:buNone/>
              <a:defRPr sz="4000" b="0" cap="all" baseline="0">
                <a:solidFill>
                  <a:schemeClr val="accent1"/>
                </a:solidFill>
              </a:defRPr>
            </a:lvl2pPr>
            <a:lvl3pPr marL="457200" indent="0">
              <a:lnSpc>
                <a:spcPct val="110000"/>
              </a:lnSpc>
              <a:buNone/>
              <a:defRPr sz="3600" b="0" cap="all" baseline="0">
                <a:solidFill>
                  <a:schemeClr val="accent1"/>
                </a:solidFill>
              </a:defRPr>
            </a:lvl3pPr>
            <a:lvl4pPr marL="685800" indent="0">
              <a:lnSpc>
                <a:spcPct val="110000"/>
              </a:lnSpc>
              <a:buNone/>
              <a:defRPr sz="3200" b="0" cap="all" baseline="0">
                <a:solidFill>
                  <a:schemeClr val="accent1"/>
                </a:solidFill>
              </a:defRPr>
            </a:lvl4pPr>
            <a:lvl5pPr marL="914400" indent="0">
              <a:lnSpc>
                <a:spcPct val="110000"/>
              </a:lnSpc>
              <a:buNone/>
              <a:defRPr sz="2800" b="0" cap="all"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787081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5565DD7-EB64-4BFE-B850-4043488A7CD8}" type="datetime1">
              <a:rPr lang="en-US" smtClean="0"/>
              <a:t>7/28/2025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630936"/>
            <a:ext cx="8449056" cy="5605272"/>
          </a:xfrm>
        </p:spPr>
        <p:txBody>
          <a:bodyPr anchor="ctr">
            <a:normAutofit/>
          </a:bodyPr>
          <a:lstStyle>
            <a:lvl1pPr marL="0" indent="0">
              <a:lnSpc>
                <a:spcPct val="110000"/>
              </a:lnSpc>
              <a:buNone/>
              <a:defRPr sz="5400" b="0" cap="none" baseline="0">
                <a:solidFill>
                  <a:schemeClr val="accent1"/>
                </a:solidFill>
              </a:defRPr>
            </a:lvl1pPr>
            <a:lvl2pPr marL="228600" indent="0">
              <a:lnSpc>
                <a:spcPct val="110000"/>
              </a:lnSpc>
              <a:buNone/>
              <a:defRPr sz="4800" b="0" cap="none" baseline="0">
                <a:solidFill>
                  <a:schemeClr val="accent1"/>
                </a:solidFill>
              </a:defRPr>
            </a:lvl2pPr>
            <a:lvl3pPr marL="457200" indent="0">
              <a:lnSpc>
                <a:spcPct val="110000"/>
              </a:lnSpc>
              <a:buNone/>
              <a:defRPr sz="4400" b="0" cap="none" baseline="0">
                <a:solidFill>
                  <a:schemeClr val="accent1"/>
                </a:solidFill>
              </a:defRPr>
            </a:lvl3pPr>
            <a:lvl4pPr marL="685800" indent="0">
              <a:lnSpc>
                <a:spcPct val="110000"/>
              </a:lnSpc>
              <a:buNone/>
              <a:defRPr sz="4000" b="0" cap="none" baseline="0">
                <a:solidFill>
                  <a:schemeClr val="accent1"/>
                </a:solidFill>
              </a:defRPr>
            </a:lvl4pPr>
            <a:lvl5pPr marL="914400" indent="0">
              <a:lnSpc>
                <a:spcPct val="110000"/>
              </a:lnSpc>
              <a:buNone/>
              <a:defRPr sz="3600" b="0" cap="none"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605792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60B29AE-EBEF-71CC-AE38-3B2CD14FCA19}"/>
              </a:ext>
            </a:extLst>
          </p:cNvPr>
          <p:cNvSpPr/>
          <p:nvPr/>
        </p:nvSpPr>
        <p:spPr>
          <a:xfrm rot="5400000" flipV="1">
            <a:off x="-2566724" y="2566724"/>
            <a:ext cx="6399213" cy="1265765"/>
          </a:xfrm>
          <a:custGeom>
            <a:avLst/>
            <a:gdLst>
              <a:gd name="connsiteX0" fmla="*/ 0 w 6399213"/>
              <a:gd name="connsiteY0" fmla="*/ 0 h 1265765"/>
              <a:gd name="connsiteX1" fmla="*/ 0 w 6399213"/>
              <a:gd name="connsiteY1" fmla="*/ 1265765 h 1265765"/>
              <a:gd name="connsiteX2" fmla="*/ 5982881 w 6399213"/>
              <a:gd name="connsiteY2" fmla="*/ 1265765 h 1265765"/>
              <a:gd name="connsiteX3" fmla="*/ 6399213 w 6399213"/>
              <a:gd name="connsiteY3" fmla="*/ 849433 h 1265765"/>
              <a:gd name="connsiteX4" fmla="*/ 6399213 w 6399213"/>
              <a:gd name="connsiteY4" fmla="*/ 0 h 1265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9213" h="1265765">
                <a:moveTo>
                  <a:pt x="0" y="0"/>
                </a:moveTo>
                <a:lnTo>
                  <a:pt x="0" y="1265765"/>
                </a:lnTo>
                <a:lnTo>
                  <a:pt x="5982881" y="1265765"/>
                </a:lnTo>
                <a:cubicBezTo>
                  <a:pt x="6212815" y="1265765"/>
                  <a:pt x="6399213" y="1079367"/>
                  <a:pt x="6399213" y="849433"/>
                </a:cubicBezTo>
                <a:lnTo>
                  <a:pt x="6399213" y="0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C979-2DBB-4FF5-B773-BBC906FD5969}" type="datetime1">
              <a:rPr lang="en-US" smtClean="0"/>
              <a:t>7/28/2025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98217" y="877824"/>
            <a:ext cx="8046720" cy="5065776"/>
          </a:xfrm>
        </p:spPr>
        <p:txBody>
          <a:bodyPr anchor="ctr">
            <a:normAutofit/>
          </a:bodyPr>
          <a:lstStyle>
            <a:lvl1pPr marL="0" indent="0">
              <a:lnSpc>
                <a:spcPct val="110000"/>
              </a:lnSpc>
              <a:buNone/>
              <a:defRPr sz="5400" b="0"/>
            </a:lvl1pPr>
            <a:lvl2pPr marL="228600" indent="0">
              <a:lnSpc>
                <a:spcPct val="110000"/>
              </a:lnSpc>
              <a:buNone/>
              <a:defRPr sz="4800" b="0"/>
            </a:lvl2pPr>
            <a:lvl3pPr marL="457200" indent="0">
              <a:lnSpc>
                <a:spcPct val="110000"/>
              </a:lnSpc>
              <a:buNone/>
              <a:defRPr sz="4400" b="0"/>
            </a:lvl3pPr>
            <a:lvl4pPr marL="685800" indent="0">
              <a:lnSpc>
                <a:spcPct val="110000"/>
              </a:lnSpc>
              <a:buNone/>
              <a:defRPr sz="4000" b="0"/>
            </a:lvl4pPr>
            <a:lvl5pPr marL="914400" indent="0">
              <a:lnSpc>
                <a:spcPct val="110000"/>
              </a:lnSpc>
              <a:buNone/>
              <a:defRPr sz="3600" b="0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3393822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CEC059F-651D-D540-DF60-D6361D9C716B}"/>
              </a:ext>
            </a:extLst>
          </p:cNvPr>
          <p:cNvSpPr/>
          <p:nvPr/>
        </p:nvSpPr>
        <p:spPr>
          <a:xfrm flipV="1">
            <a:off x="1" y="6099048"/>
            <a:ext cx="10487111" cy="758952"/>
          </a:xfrm>
          <a:custGeom>
            <a:avLst/>
            <a:gdLst>
              <a:gd name="connsiteX0" fmla="*/ 0 w 10487111"/>
              <a:gd name="connsiteY0" fmla="*/ 758952 h 758952"/>
              <a:gd name="connsiteX1" fmla="*/ 10070779 w 10487111"/>
              <a:gd name="connsiteY1" fmla="*/ 758952 h 758952"/>
              <a:gd name="connsiteX2" fmla="*/ 10487111 w 10487111"/>
              <a:gd name="connsiteY2" fmla="*/ 342620 h 758952"/>
              <a:gd name="connsiteX3" fmla="*/ 10487111 w 10487111"/>
              <a:gd name="connsiteY3" fmla="*/ 0 h 758952"/>
              <a:gd name="connsiteX4" fmla="*/ 0 w 10487111"/>
              <a:gd name="connsiteY4" fmla="*/ 0 h 758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87111" h="758952">
                <a:moveTo>
                  <a:pt x="0" y="758952"/>
                </a:moveTo>
                <a:lnTo>
                  <a:pt x="10070779" y="758952"/>
                </a:lnTo>
                <a:cubicBezTo>
                  <a:pt x="10300713" y="758952"/>
                  <a:pt x="10487111" y="572554"/>
                  <a:pt x="10487111" y="342620"/>
                </a:cubicBezTo>
                <a:lnTo>
                  <a:pt x="1048711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984F2-69E3-42EA-A769-C3221255F524}" type="datetime1">
              <a:rPr lang="en-US" smtClean="0"/>
              <a:t>7/28/2025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68312" y="6492240"/>
            <a:ext cx="2660904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20656" y="6492240"/>
            <a:ext cx="457200" cy="338328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1596767"/>
            <a:ext cx="9848088" cy="3767328"/>
          </a:xfrm>
        </p:spPr>
        <p:txBody>
          <a:bodyPr anchor="b">
            <a:normAutofit/>
          </a:bodyPr>
          <a:lstStyle>
            <a:lvl1pPr marL="0" indent="0">
              <a:lnSpc>
                <a:spcPct val="110000"/>
              </a:lnSpc>
              <a:buNone/>
              <a:defRPr sz="6000" b="0">
                <a:solidFill>
                  <a:schemeClr val="accent1"/>
                </a:solidFill>
              </a:defRPr>
            </a:lvl1pPr>
            <a:lvl2pPr marL="228600" indent="0">
              <a:lnSpc>
                <a:spcPct val="110000"/>
              </a:lnSpc>
              <a:buNone/>
              <a:defRPr sz="5400" b="0">
                <a:solidFill>
                  <a:schemeClr val="accent1"/>
                </a:solidFill>
              </a:defRPr>
            </a:lvl2pPr>
            <a:lvl3pPr marL="457200" indent="0">
              <a:lnSpc>
                <a:spcPct val="110000"/>
              </a:lnSpc>
              <a:buNone/>
              <a:defRPr sz="4800" b="0">
                <a:solidFill>
                  <a:schemeClr val="accent1"/>
                </a:solidFill>
              </a:defRPr>
            </a:lvl3pPr>
            <a:lvl4pPr marL="685800" indent="0">
              <a:lnSpc>
                <a:spcPct val="110000"/>
              </a:lnSpc>
              <a:buNone/>
              <a:defRPr sz="4400" b="0">
                <a:solidFill>
                  <a:schemeClr val="accent1"/>
                </a:solidFill>
              </a:defRPr>
            </a:lvl4pPr>
            <a:lvl5pPr marL="914400" indent="0">
              <a:lnSpc>
                <a:spcPct val="110000"/>
              </a:lnSpc>
              <a:buNone/>
              <a:defRPr sz="4000" b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0109212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B7014-5970-11E5-11F0-6B90228368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18488" y="5376672"/>
            <a:ext cx="9079992" cy="466344"/>
          </a:xfr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2200"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50CCE4-9136-9EA6-8630-92DA75F38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21600-2F49-4BDF-9F00-79A81477383F}" type="datetime1">
              <a:rPr lang="en-US" smtClean="0"/>
              <a:t>7/28/2025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66F519-3A11-8ACC-F11B-0C5B8388C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677173-46BB-8B19-DE87-86D46A98F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3EF4BD9-B936-0E90-F933-A03D5E18556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527048"/>
            <a:ext cx="9198864" cy="2871216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10000"/>
              </a:lnSpc>
              <a:spcBef>
                <a:spcPts val="0"/>
              </a:spcBef>
              <a:buNone/>
              <a:defRPr sz="4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</p:spTree>
    <p:extLst>
      <p:ext uri="{BB962C8B-B14F-4D97-AF65-F5344CB8AC3E}">
        <p14:creationId xmlns:p14="http://schemas.microsoft.com/office/powerpoint/2010/main" val="252982016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3AF1DAFD-6C43-776A-EDEF-047653131661}"/>
              </a:ext>
            </a:extLst>
          </p:cNvPr>
          <p:cNvSpPr/>
          <p:nvPr/>
        </p:nvSpPr>
        <p:spPr>
          <a:xfrm flipV="1">
            <a:off x="0" y="823828"/>
            <a:ext cx="11385608" cy="6034172"/>
          </a:xfrm>
          <a:custGeom>
            <a:avLst/>
            <a:gdLst>
              <a:gd name="connsiteX0" fmla="*/ 0 w 11385608"/>
              <a:gd name="connsiteY0" fmla="*/ 6034172 h 6034172"/>
              <a:gd name="connsiteX1" fmla="*/ 10969276 w 11385608"/>
              <a:gd name="connsiteY1" fmla="*/ 6034172 h 6034172"/>
              <a:gd name="connsiteX2" fmla="*/ 11385608 w 11385608"/>
              <a:gd name="connsiteY2" fmla="*/ 5617840 h 6034172"/>
              <a:gd name="connsiteX3" fmla="*/ 11385608 w 11385608"/>
              <a:gd name="connsiteY3" fmla="*/ 0 h 6034172"/>
              <a:gd name="connsiteX4" fmla="*/ 0 w 11385608"/>
              <a:gd name="connsiteY4" fmla="*/ 0 h 6034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85608" h="6034172">
                <a:moveTo>
                  <a:pt x="0" y="6034172"/>
                </a:moveTo>
                <a:lnTo>
                  <a:pt x="10969276" y="6034172"/>
                </a:lnTo>
                <a:cubicBezTo>
                  <a:pt x="11199210" y="6034172"/>
                  <a:pt x="11385608" y="5847774"/>
                  <a:pt x="11385608" y="5617840"/>
                </a:cubicBezTo>
                <a:lnTo>
                  <a:pt x="1138560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7B7014-5970-11E5-11F0-6B90228368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6928" y="5148072"/>
            <a:ext cx="8366760" cy="1188720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1"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50CCE4-9136-9EA6-8630-92DA75F38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23558-A89A-4F39-900D-C4A4FDA1B2E7}" type="datetime1">
              <a:rPr lang="en-US" smtClean="0"/>
              <a:t>7/28/2025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66F519-3A11-8ACC-F11B-0C5B8388C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8512" y="6492240"/>
            <a:ext cx="2660904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677173-46BB-8B19-DE87-86D46A98F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0856" y="6492240"/>
            <a:ext cx="457200" cy="338328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3EF4BD9-B936-0E90-F933-A03D5E18556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1783080"/>
            <a:ext cx="8503920" cy="3209544"/>
          </a:xfrm>
        </p:spPr>
        <p:txBody>
          <a:bodyPr anchor="t">
            <a:normAutofit/>
          </a:bodyPr>
          <a:lstStyle>
            <a:lvl1pPr marL="137160" indent="-13716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</p:spTree>
    <p:extLst>
      <p:ext uri="{BB962C8B-B14F-4D97-AF65-F5344CB8AC3E}">
        <p14:creationId xmlns:p14="http://schemas.microsoft.com/office/powerpoint/2010/main" val="294762169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25BDAC2-53C5-6F8B-7446-54D1152EB91B}"/>
              </a:ext>
            </a:extLst>
          </p:cNvPr>
          <p:cNvSpPr/>
          <p:nvPr/>
        </p:nvSpPr>
        <p:spPr>
          <a:xfrm>
            <a:off x="0" y="0"/>
            <a:ext cx="11385608" cy="5084064"/>
          </a:xfrm>
          <a:custGeom>
            <a:avLst/>
            <a:gdLst>
              <a:gd name="connsiteX0" fmla="*/ 0 w 11385608"/>
              <a:gd name="connsiteY0" fmla="*/ 0 h 5084064"/>
              <a:gd name="connsiteX1" fmla="*/ 11385608 w 11385608"/>
              <a:gd name="connsiteY1" fmla="*/ 0 h 5084064"/>
              <a:gd name="connsiteX2" fmla="*/ 11385608 w 11385608"/>
              <a:gd name="connsiteY2" fmla="*/ 4562110 h 5084064"/>
              <a:gd name="connsiteX3" fmla="*/ 10863655 w 11385608"/>
              <a:gd name="connsiteY3" fmla="*/ 5084064 h 5084064"/>
              <a:gd name="connsiteX4" fmla="*/ 0 w 11385608"/>
              <a:gd name="connsiteY4" fmla="*/ 5084064 h 508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85608" h="5084064">
                <a:moveTo>
                  <a:pt x="0" y="0"/>
                </a:moveTo>
                <a:lnTo>
                  <a:pt x="11385608" y="0"/>
                </a:lnTo>
                <a:lnTo>
                  <a:pt x="11385608" y="4562110"/>
                </a:lnTo>
                <a:cubicBezTo>
                  <a:pt x="11385608" y="4850377"/>
                  <a:pt x="11151922" y="5084064"/>
                  <a:pt x="10863655" y="5084064"/>
                </a:cubicBezTo>
                <a:lnTo>
                  <a:pt x="0" y="5084064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7B7014-5970-11E5-11F0-6B90228368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6928" y="5449824"/>
            <a:ext cx="9546336" cy="905256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1"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50CCE4-9136-9EA6-8630-92DA75F38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2020B-CB60-4281-A570-6300974B7A2E}" type="datetime1">
              <a:rPr lang="en-US" smtClean="0"/>
              <a:t>7/28/2025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66F519-3A11-8ACC-F11B-0C5B8388C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8512" y="6492240"/>
            <a:ext cx="2660904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677173-46BB-8B19-DE87-86D46A98F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0856" y="6492240"/>
            <a:ext cx="457200" cy="338328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3EF4BD9-B936-0E90-F933-A03D5E18556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530352"/>
            <a:ext cx="9683496" cy="3950208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10000"/>
              </a:lnSpc>
              <a:spcBef>
                <a:spcPts val="0"/>
              </a:spcBef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</p:spTree>
    <p:extLst>
      <p:ext uri="{BB962C8B-B14F-4D97-AF65-F5344CB8AC3E}">
        <p14:creationId xmlns:p14="http://schemas.microsoft.com/office/powerpoint/2010/main" val="90952494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B7014-5970-11E5-11F0-6B90228368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7784" y="4965192"/>
            <a:ext cx="8339328" cy="128930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0"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3EF4BD9-B936-0E90-F933-A03D5E18556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1033272"/>
            <a:ext cx="8467344" cy="3931920"/>
          </a:xfrm>
        </p:spPr>
        <p:txBody>
          <a:bodyPr anchor="b">
            <a:normAutofit/>
          </a:bodyPr>
          <a:lstStyle>
            <a:lvl1pPr marL="137160" indent="-137160">
              <a:lnSpc>
                <a:spcPct val="110000"/>
              </a:lnSpc>
              <a:spcBef>
                <a:spcPts val="0"/>
              </a:spcBef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554EA42-18F1-82AE-02C3-B2B2A57AD7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55215D8-97AA-4B85-B7A0-A02F39368DA3}" type="datetime1">
              <a:rPr lang="en-US" smtClean="0"/>
              <a:t>7/28/2025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8AE5996-C1E5-AFF0-1C20-EFDC8711799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A8ACF18-7D60-FEE3-1B8D-6E5F51611A8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0801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294248"/>
            <a:ext cx="11164825" cy="9584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78C515B-8D5A-0268-9044-7B2013C87E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9767" y="2020825"/>
            <a:ext cx="5212208" cy="42847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C7061A-8ED7-8B72-BD2B-2DF67F8C7A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1622" y="2020822"/>
            <a:ext cx="5212208" cy="428472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5CE14-1FF6-4074-BE8F-BABA3B0759C8}" type="datetime1">
              <a:rPr lang="en-US" smtClean="0"/>
              <a:t>7/28/2025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80174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76166"/>
            <a:ext cx="11164824" cy="97656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767" y="1380744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211279F-0D05-3637-19CD-29468F4DD2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213" y="2021134"/>
            <a:ext cx="5211762" cy="43431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2512" y="1380744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1B170DE-636A-B1A9-2EAB-C426DBFB3E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1750" y="2020888"/>
            <a:ext cx="5213350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1389-0C57-4856-A530-D0CC79ABF97F}" type="datetime1">
              <a:rPr lang="en-US" smtClean="0"/>
              <a:t>7/28/2025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49981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13EFD-DF71-4A7D-9C47-1BBDB138B295}" type="datetime1">
              <a:rPr lang="en-US" smtClean="0"/>
              <a:t>7/28/2025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75884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BE319-9B1C-4A02-A60F-55C05B841F00}" type="datetime1">
              <a:rPr lang="en-US" smtClean="0"/>
              <a:t>7/28/2025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85534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9769" y="2311121"/>
            <a:ext cx="3309608" cy="3993263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6995" y="553616"/>
            <a:ext cx="6466741" cy="575256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F397E-666B-470F-A253-6BE6BC97EEBE}" type="datetime1">
              <a:rPr lang="en-US" smtClean="0"/>
              <a:t>7/28/2025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5413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7784"/>
            <a:ext cx="3713996" cy="2212313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9767" y="2826137"/>
            <a:ext cx="3310128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FA23F0E6-EDAF-3A7F-5EC8-F911E9AE48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02843" y="0"/>
            <a:ext cx="7689157" cy="6399152"/>
          </a:xfrm>
          <a:custGeom>
            <a:avLst/>
            <a:gdLst>
              <a:gd name="connsiteX0" fmla="*/ 0 w 7689157"/>
              <a:gd name="connsiteY0" fmla="*/ 0 h 6399152"/>
              <a:gd name="connsiteX1" fmla="*/ 7689157 w 7689157"/>
              <a:gd name="connsiteY1" fmla="*/ 0 h 6399152"/>
              <a:gd name="connsiteX2" fmla="*/ 7689157 w 7689157"/>
              <a:gd name="connsiteY2" fmla="*/ 6399152 h 6399152"/>
              <a:gd name="connsiteX3" fmla="*/ 578440 w 7689157"/>
              <a:gd name="connsiteY3" fmla="*/ 6399152 h 6399152"/>
              <a:gd name="connsiteX4" fmla="*/ 0 w 7689157"/>
              <a:gd name="connsiteY4" fmla="*/ 582071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9157" h="6399152">
                <a:moveTo>
                  <a:pt x="0" y="0"/>
                </a:moveTo>
                <a:lnTo>
                  <a:pt x="7689157" y="0"/>
                </a:lnTo>
                <a:lnTo>
                  <a:pt x="7689157" y="6399152"/>
                </a:lnTo>
                <a:lnTo>
                  <a:pt x="578440" y="6399152"/>
                </a:lnTo>
                <a:cubicBezTo>
                  <a:pt x="258976" y="6399152"/>
                  <a:pt x="0" y="6140176"/>
                  <a:pt x="0" y="5820712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9CC-ABEB-43E4-956A-E3EA25785381}" type="datetime1">
              <a:rPr lang="en-US" smtClean="0"/>
              <a:t>7/28/2025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76450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29768"/>
            <a:ext cx="10890374" cy="1627632"/>
          </a:xfrm>
        </p:spPr>
        <p:txBody>
          <a:bodyPr anchor="t">
            <a:normAutofit/>
          </a:bodyPr>
          <a:lstStyle>
            <a:lvl1pPr>
              <a:defRPr sz="6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9768" y="3264408"/>
            <a:ext cx="10890374" cy="2834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E689B-95F7-4D9F-8FA3-5EAD5F062125}" type="datetime1">
              <a:rPr lang="en-US" smtClean="0"/>
              <a:t>7/28/2025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841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627318"/>
            <a:ext cx="8430768" cy="1842020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3622673"/>
            <a:ext cx="8430768" cy="18288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EC20F-E1D8-4943-B054-6F2B6C10D630}" type="datetime1">
              <a:rPr lang="en-US" smtClean="0"/>
              <a:t>7/28/2025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7958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652760" cy="9692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768" y="1380744"/>
            <a:ext cx="10652760" cy="4901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9768" y="6492240"/>
            <a:ext cx="2843784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F7F99000-8DC5-4FAA-962C-D38BB4F2BF7D}" type="datetime1">
              <a:rPr lang="en-US" smtClean="0"/>
              <a:t>7/28/2025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97112" y="6492240"/>
            <a:ext cx="2660904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9456" y="6492240"/>
            <a:ext cx="45720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697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2" r:id="rId2"/>
    <p:sldLayoutId id="2147483804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  <p:sldLayoutId id="2147483762" r:id="rId13"/>
    <p:sldLayoutId id="2147483763" r:id="rId14"/>
    <p:sldLayoutId id="2147483764" r:id="rId15"/>
    <p:sldLayoutId id="2147483765" r:id="rId16"/>
    <p:sldLayoutId id="2147483766" r:id="rId17"/>
    <p:sldLayoutId id="2147483767" r:id="rId18"/>
    <p:sldLayoutId id="2147483768" r:id="rId19"/>
    <p:sldLayoutId id="2147483769" r:id="rId20"/>
    <p:sldLayoutId id="2147483770" r:id="rId21"/>
    <p:sldLayoutId id="2147483771" r:id="rId22"/>
    <p:sldLayoutId id="2147483772" r:id="rId23"/>
    <p:sldLayoutId id="2147483773" r:id="rId24"/>
    <p:sldLayoutId id="2147483774" r:id="rId25"/>
    <p:sldLayoutId id="2147483775" r:id="rId26"/>
    <p:sldLayoutId id="2147483776" r:id="rId27"/>
    <p:sldLayoutId id="2147483777" r:id="rId28"/>
    <p:sldLayoutId id="2147483778" r:id="rId29"/>
    <p:sldLayoutId id="2147483779" r:id="rId30"/>
    <p:sldLayoutId id="2147483780" r:id="rId31"/>
    <p:sldLayoutId id="2147483781" r:id="rId32"/>
    <p:sldLayoutId id="2147483782" r:id="rId33"/>
    <p:sldLayoutId id="2147483783" r:id="rId34"/>
    <p:sldLayoutId id="2147483784" r:id="rId35"/>
    <p:sldLayoutId id="2147483785" r:id="rId36"/>
    <p:sldLayoutId id="2147483786" r:id="rId37"/>
    <p:sldLayoutId id="2147483787" r:id="rId38"/>
    <p:sldLayoutId id="2147483788" r:id="rId39"/>
    <p:sldLayoutId id="2147483789" r:id="rId40"/>
    <p:sldLayoutId id="2147483790" r:id="rId41"/>
    <p:sldLayoutId id="2147483791" r:id="rId42"/>
    <p:sldLayoutId id="2147483792" r:id="rId43"/>
    <p:sldLayoutId id="2147483793" r:id="rId44"/>
    <p:sldLayoutId id="2147483794" r:id="rId45"/>
    <p:sldLayoutId id="2147483795" r:id="rId46"/>
    <p:sldLayoutId id="2147483796" r:id="rId47"/>
    <p:sldLayoutId id="2147483797" r:id="rId48"/>
    <p:sldLayoutId id="2147483798" r:id="rId49"/>
    <p:sldLayoutId id="2147483799" r:id="rId50"/>
    <p:sldLayoutId id="2147483800" r:id="rId51"/>
    <p:sldLayoutId id="2147483801" r:id="rId5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2160E-E3F3-D523-1DA1-5CBABDF2F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652760" cy="969264"/>
          </a:xfrm>
        </p:spPr>
        <p:txBody>
          <a:bodyPr anchor="b">
            <a:normAutofit/>
          </a:bodyPr>
          <a:lstStyle/>
          <a:p>
            <a:r>
              <a:rPr lang="en-US" sz="2000" b="1"/>
              <a:t>Technology Integration Grant</a:t>
            </a:r>
            <a:br>
              <a:rPr lang="en-US" sz="2000" b="1"/>
            </a:br>
            <a:r>
              <a:rPr lang="en-US" sz="2000" b="1"/>
              <a:t>Sipayik Elementary School</a:t>
            </a:r>
            <a:br>
              <a:rPr lang="en-US" sz="2000" b="1"/>
            </a:br>
            <a:endParaRPr lang="en-US" sz="200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0D60DDE-4E77-D957-FCDF-AEC1D16B58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0375565"/>
              </p:ext>
            </p:extLst>
          </p:nvPr>
        </p:nvGraphicFramePr>
        <p:xfrm>
          <a:off x="429768" y="1380744"/>
          <a:ext cx="10652760" cy="4901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60912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7B959-C55C-5E95-3F10-64548A9C0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652760" cy="969264"/>
          </a:xfrm>
        </p:spPr>
        <p:txBody>
          <a:bodyPr anchor="b">
            <a:normAutofit/>
          </a:bodyPr>
          <a:lstStyle/>
          <a:p>
            <a:pPr>
              <a:spcAft>
                <a:spcPts val="1875"/>
              </a:spcAft>
            </a:pPr>
            <a:r>
              <a:rPr lang="en-US" sz="1500" b="1" i="0">
                <a:effectLst/>
              </a:rPr>
              <a:t>Grant Overview &amp; Purpose</a:t>
            </a:r>
            <a:br>
              <a:rPr lang="en-US" sz="1500" b="1" i="0">
                <a:effectLst/>
              </a:rPr>
            </a:br>
            <a:r>
              <a:rPr lang="en-US" sz="1500" b="1" i="0">
                <a:effectLst/>
              </a:rPr>
              <a:t>Maine Department of Education</a:t>
            </a:r>
            <a:br>
              <a:rPr lang="en-US" sz="1500" b="1" i="0">
                <a:effectLst/>
              </a:rPr>
            </a:br>
            <a:r>
              <a:rPr lang="en-US" sz="1500" b="1" i="0">
                <a:effectLst/>
              </a:rPr>
              <a:t>Contract #20250626000000003266</a:t>
            </a:r>
            <a:br>
              <a:rPr lang="en-US" sz="1500" b="1" i="0">
                <a:effectLst/>
              </a:rPr>
            </a:br>
            <a:r>
              <a:rPr lang="en-US" sz="1500" b="1" i="0">
                <a:effectLst/>
              </a:rPr>
              <a:t>Total Award: $8,165.50</a:t>
            </a:r>
            <a:endParaRPr lang="en-US" sz="150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531E400-A98F-223C-141E-4CCCF62DA9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4195841"/>
              </p:ext>
            </p:extLst>
          </p:nvPr>
        </p:nvGraphicFramePr>
        <p:xfrm>
          <a:off x="429768" y="1380744"/>
          <a:ext cx="10652760" cy="4901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59264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325BBD8-EB05-FE47-6EEE-AB4F3B6E3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1006" y="998230"/>
            <a:ext cx="3951469" cy="1947672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 descr="A group of retro robot toys">
            <a:extLst>
              <a:ext uri="{FF2B5EF4-FFF2-40B4-BE49-F238E27FC236}">
                <a16:creationId xmlns:a16="http://schemas.microsoft.com/office/drawing/2014/main" id="{C95D5B13-33EE-D8F6-5C22-E9B1B16C31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660" r="9826" b="2"/>
          <a:stretch>
            <a:fillRect/>
          </a:stretch>
        </p:blipFill>
        <p:spPr>
          <a:xfrm>
            <a:off x="20" y="10"/>
            <a:ext cx="7002444" cy="6399142"/>
          </a:xfrm>
          <a:custGeom>
            <a:avLst/>
            <a:gdLst>
              <a:gd name="connsiteX0" fmla="*/ 0 w 7002464"/>
              <a:gd name="connsiteY0" fmla="*/ 0 h 6399152"/>
              <a:gd name="connsiteX1" fmla="*/ 7002464 w 7002464"/>
              <a:gd name="connsiteY1" fmla="*/ 0 h 6399152"/>
              <a:gd name="connsiteX2" fmla="*/ 7002464 w 7002464"/>
              <a:gd name="connsiteY2" fmla="*/ 5797156 h 6399152"/>
              <a:gd name="connsiteX3" fmla="*/ 6400468 w 7002464"/>
              <a:gd name="connsiteY3" fmla="*/ 6399152 h 6399152"/>
              <a:gd name="connsiteX4" fmla="*/ 0 w 7002464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02464" h="6399152">
                <a:moveTo>
                  <a:pt x="0" y="0"/>
                </a:moveTo>
                <a:lnTo>
                  <a:pt x="7002464" y="0"/>
                </a:lnTo>
                <a:lnTo>
                  <a:pt x="7002464" y="5797156"/>
                </a:lnTo>
                <a:cubicBezTo>
                  <a:pt x="7002464" y="6129629"/>
                  <a:pt x="6732941" y="6399152"/>
                  <a:pt x="6400468" y="6399152"/>
                </a:cubicBezTo>
                <a:lnTo>
                  <a:pt x="0" y="6399152"/>
                </a:lnTo>
                <a:close/>
              </a:path>
            </a:pathLst>
          </a:cu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27BBAE-3EB7-362F-1206-832B604A030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91007" y="3099815"/>
            <a:ext cx="3951469" cy="3084599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b="1" dirty="0"/>
              <a:t>Marty Robot V2</a:t>
            </a:r>
            <a:endParaRPr lang="en-US" b="1"/>
          </a:p>
          <a:p>
            <a:pPr marL="0" indent="0">
              <a:lnSpc>
                <a:spcPct val="110000"/>
              </a:lnSpc>
              <a:buNone/>
            </a:pPr>
            <a:r>
              <a:rPr lang="en-US" dirty="0"/>
              <a:t>Class Pack (10 units)</a:t>
            </a:r>
            <a:endParaRPr lang="en-US"/>
          </a:p>
          <a:p>
            <a:pPr marL="0" indent="0">
              <a:lnSpc>
                <a:spcPct val="110000"/>
              </a:lnSpc>
              <a:buNone/>
            </a:pPr>
            <a:r>
              <a:rPr lang="en-US" b="1" dirty="0"/>
              <a:t>$4,316.50</a:t>
            </a:r>
            <a:endParaRPr lang="en-US" b="1"/>
          </a:p>
          <a:p>
            <a:pPr marL="0" indent="0">
              <a:lnSpc>
                <a:spcPct val="110000"/>
              </a:lnSpc>
              <a:buNone/>
            </a:pPr>
            <a:endParaRPr lang="en-US"/>
          </a:p>
          <a:p>
            <a:pPr marL="0" indent="0">
              <a:lnSpc>
                <a:spcPct val="110000"/>
              </a:lnSpc>
              <a:buNone/>
            </a:pPr>
            <a:r>
              <a:rPr lang="en-US" b="1" dirty="0"/>
              <a:t>STEM Classroom Bundle</a:t>
            </a:r>
            <a:endParaRPr lang="en-US" b="1"/>
          </a:p>
          <a:p>
            <a:pPr marL="0" indent="0">
              <a:lnSpc>
                <a:spcPct val="110000"/>
              </a:lnSpc>
              <a:buNone/>
            </a:pPr>
            <a:r>
              <a:rPr lang="en-US" dirty="0" err="1"/>
              <a:t>PocketLab</a:t>
            </a:r>
            <a:r>
              <a:rPr lang="en-US" dirty="0"/>
              <a:t> Sensors &amp; Equipment</a:t>
            </a:r>
            <a:endParaRPr lang="en-US"/>
          </a:p>
          <a:p>
            <a:pPr marL="0" indent="0">
              <a:lnSpc>
                <a:spcPct val="110000"/>
              </a:lnSpc>
              <a:buNone/>
            </a:pPr>
            <a:r>
              <a:rPr lang="en-US" b="1" dirty="0"/>
              <a:t>$3,849.00</a:t>
            </a:r>
            <a:endParaRPr lang="en-US" b="1"/>
          </a:p>
          <a:p>
            <a:pPr marL="0" indent="0">
              <a:lnSpc>
                <a:spcPct val="110000"/>
              </a:lnSpc>
              <a:buNone/>
            </a:pPr>
            <a:endParaRPr lang="en-US" b="1"/>
          </a:p>
          <a:p>
            <a:pPr>
              <a:lnSpc>
                <a:spcPct val="110000"/>
              </a:lnSpc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350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FE738-3246-5752-B4A8-C8582F4CA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40080"/>
            <a:ext cx="3493008" cy="3621024"/>
          </a:xfrm>
        </p:spPr>
        <p:txBody>
          <a:bodyPr anchor="t">
            <a:normAutofit/>
          </a:bodyPr>
          <a:lstStyle/>
          <a:p>
            <a:r>
              <a:rPr lang="en-US" b="1" dirty="0"/>
              <a:t>What's Included in STEM Bundle</a:t>
            </a:r>
            <a:br>
              <a:rPr lang="en-US" b="1" dirty="0"/>
            </a:br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53D353C-98CF-9020-B272-4C9DE9A7726B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547187627"/>
              </p:ext>
            </p:extLst>
          </p:nvPr>
        </p:nvGraphicFramePr>
        <p:xfrm>
          <a:off x="4425696" y="640080"/>
          <a:ext cx="7159752" cy="5724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31365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D0FDD-2210-0410-EA09-CF1EA9D3D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640079"/>
            <a:ext cx="4032505" cy="3621024"/>
          </a:xfrm>
        </p:spPr>
        <p:txBody>
          <a:bodyPr anchor="t">
            <a:normAutofit/>
          </a:bodyPr>
          <a:lstStyle/>
          <a:p>
            <a:r>
              <a:rPr lang="en-US" b="1" dirty="0"/>
              <a:t>Educational Impact &amp; Benefits</a:t>
            </a:r>
            <a:br>
              <a:rPr lang="en-US" b="1" dirty="0"/>
            </a:br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BCDA688-BF1E-B0D1-7DC7-77E014196B8C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437223596"/>
              </p:ext>
            </p:extLst>
          </p:nvPr>
        </p:nvGraphicFramePr>
        <p:xfrm>
          <a:off x="5422392" y="640715"/>
          <a:ext cx="5968098" cy="571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50555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33DA5-2B9B-CD7B-F428-5468D8E1B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320040"/>
            <a:ext cx="4389120" cy="932688"/>
          </a:xfrm>
        </p:spPr>
        <p:txBody>
          <a:bodyPr anchor="b">
            <a:normAutofit/>
          </a:bodyPr>
          <a:lstStyle/>
          <a:p>
            <a:r>
              <a:rPr lang="en-US" sz="2000" b="1"/>
              <a:t>Marty the Robot - Coding &amp; Robotics</a:t>
            </a:r>
            <a:br>
              <a:rPr lang="en-US" sz="2000" b="1"/>
            </a:br>
            <a:endParaRPr lang="en-US" sz="20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24AAAE-F7CD-E836-C350-AA6A7869A3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1246" b="1"/>
          <a:stretch>
            <a:fillRect/>
          </a:stretch>
        </p:blipFill>
        <p:spPr>
          <a:xfrm>
            <a:off x="20" y="10"/>
            <a:ext cx="6591280" cy="6399142"/>
          </a:xfrm>
          <a:custGeom>
            <a:avLst/>
            <a:gdLst>
              <a:gd name="connsiteX0" fmla="*/ 0 w 6591300"/>
              <a:gd name="connsiteY0" fmla="*/ 0 h 6399152"/>
              <a:gd name="connsiteX1" fmla="*/ 6591300 w 6591300"/>
              <a:gd name="connsiteY1" fmla="*/ 0 h 6399152"/>
              <a:gd name="connsiteX2" fmla="*/ 6591300 w 6591300"/>
              <a:gd name="connsiteY2" fmla="*/ 5797156 h 6399152"/>
              <a:gd name="connsiteX3" fmla="*/ 5989304 w 6591300"/>
              <a:gd name="connsiteY3" fmla="*/ 6399152 h 6399152"/>
              <a:gd name="connsiteX4" fmla="*/ 0 w 6591300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1300" h="6399152">
                <a:moveTo>
                  <a:pt x="0" y="0"/>
                </a:moveTo>
                <a:lnTo>
                  <a:pt x="6591300" y="0"/>
                </a:lnTo>
                <a:lnTo>
                  <a:pt x="6591300" y="5797156"/>
                </a:lnTo>
                <a:cubicBezTo>
                  <a:pt x="6591300" y="6129629"/>
                  <a:pt x="6321777" y="6399152"/>
                  <a:pt x="5989304" y="6399152"/>
                </a:cubicBezTo>
                <a:lnTo>
                  <a:pt x="0" y="6399152"/>
                </a:lnTo>
                <a:close/>
              </a:path>
            </a:pathLst>
          </a:cu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8ACFB9-3236-41CF-01EE-BF6FC61A513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6328" y="1380744"/>
            <a:ext cx="4389120" cy="4983480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/>
              <a:t>🤖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000" b="1"/>
              <a:t>Marty Robot V2 Class Pack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000" b="1"/>
              <a:t>$4,316.50</a:t>
            </a:r>
          </a:p>
          <a:p>
            <a:pPr>
              <a:lnSpc>
                <a:spcPct val="110000"/>
              </a:lnSpc>
            </a:pPr>
            <a:r>
              <a:rPr lang="en-US" sz="1000" b="1"/>
              <a:t>Programming Languages</a:t>
            </a:r>
          </a:p>
          <a:p>
            <a:pPr>
              <a:lnSpc>
                <a:spcPct val="110000"/>
              </a:lnSpc>
            </a:pPr>
            <a:r>
              <a:rPr lang="en-US" sz="1000"/>
              <a:t>Scratch Jr. (Visual blocks)</a:t>
            </a:r>
          </a:p>
          <a:p>
            <a:pPr>
              <a:lnSpc>
                <a:spcPct val="110000"/>
              </a:lnSpc>
            </a:pPr>
            <a:r>
              <a:rPr lang="en-US" sz="1000"/>
              <a:t>Scratch (Intermediate)</a:t>
            </a:r>
          </a:p>
          <a:p>
            <a:pPr>
              <a:lnSpc>
                <a:spcPct val="110000"/>
              </a:lnSpc>
            </a:pPr>
            <a:r>
              <a:rPr lang="en-US" sz="1000"/>
              <a:t>Python (Advanced)</a:t>
            </a:r>
          </a:p>
          <a:p>
            <a:pPr>
              <a:lnSpc>
                <a:spcPct val="110000"/>
              </a:lnSpc>
            </a:pPr>
            <a:r>
              <a:rPr lang="en-US" sz="1000" b="1"/>
              <a:t>Robot Capabilities</a:t>
            </a:r>
          </a:p>
          <a:p>
            <a:pPr>
              <a:lnSpc>
                <a:spcPct val="110000"/>
              </a:lnSpc>
            </a:pPr>
            <a:r>
              <a:rPr lang="en-US" sz="1000"/>
              <a:t>Walking &amp; Dancing</a:t>
            </a:r>
          </a:p>
          <a:p>
            <a:pPr>
              <a:lnSpc>
                <a:spcPct val="110000"/>
              </a:lnSpc>
            </a:pPr>
            <a:r>
              <a:rPr lang="en-US" sz="1000"/>
              <a:t>Sensor Integration</a:t>
            </a:r>
          </a:p>
          <a:p>
            <a:pPr>
              <a:lnSpc>
                <a:spcPct val="110000"/>
              </a:lnSpc>
            </a:pPr>
            <a:r>
              <a:rPr lang="en-US" sz="1000"/>
              <a:t>Sound &amp; Movement</a:t>
            </a:r>
          </a:p>
          <a:p>
            <a:pPr>
              <a:lnSpc>
                <a:spcPct val="110000"/>
              </a:lnSpc>
            </a:pPr>
            <a:r>
              <a:rPr lang="en-US" sz="1000"/>
              <a:t>Interactive Programming</a:t>
            </a:r>
          </a:p>
          <a:p>
            <a:pPr>
              <a:lnSpc>
                <a:spcPct val="110000"/>
              </a:lnSpc>
            </a:pPr>
            <a:r>
              <a:rPr lang="en-US" sz="1000" b="1"/>
              <a:t>Learning Outcomes</a:t>
            </a:r>
          </a:p>
          <a:p>
            <a:pPr>
              <a:lnSpc>
                <a:spcPct val="110000"/>
              </a:lnSpc>
            </a:pPr>
            <a:r>
              <a:rPr lang="en-US" sz="1000"/>
              <a:t>Computational Thinking</a:t>
            </a:r>
          </a:p>
          <a:p>
            <a:pPr>
              <a:lnSpc>
                <a:spcPct val="110000"/>
              </a:lnSpc>
            </a:pPr>
            <a:r>
              <a:rPr lang="en-US" sz="1000"/>
              <a:t>Problem Solving</a:t>
            </a:r>
          </a:p>
          <a:p>
            <a:pPr>
              <a:lnSpc>
                <a:spcPct val="110000"/>
              </a:lnSpc>
            </a:pPr>
            <a:r>
              <a:rPr lang="en-US" sz="1000"/>
              <a:t>Creative Expression</a:t>
            </a:r>
          </a:p>
          <a:p>
            <a:pPr>
              <a:lnSpc>
                <a:spcPct val="110000"/>
              </a:lnSpc>
            </a:pPr>
            <a:r>
              <a:rPr lang="en-US" sz="1000"/>
              <a:t>Collaborative Projects</a:t>
            </a:r>
          </a:p>
          <a:p>
            <a:pPr marL="0" indent="0">
              <a:lnSpc>
                <a:spcPct val="110000"/>
              </a:lnSpc>
              <a:buNone/>
            </a:pPr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369430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5AACF-8413-EDC8-36F6-632D1F7E0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320040"/>
            <a:ext cx="4389120" cy="932688"/>
          </a:xfrm>
        </p:spPr>
        <p:txBody>
          <a:bodyPr anchor="b">
            <a:normAutofit/>
          </a:bodyPr>
          <a:lstStyle/>
          <a:p>
            <a:r>
              <a:rPr lang="en-US" sz="1500"/>
              <a:t>🔬</a:t>
            </a:r>
            <a:br>
              <a:rPr lang="en-US" sz="1500"/>
            </a:br>
            <a:r>
              <a:rPr lang="en-US" sz="1500" b="1"/>
              <a:t>Professional-Grade Science Equipment</a:t>
            </a:r>
            <a:br>
              <a:rPr lang="en-US" sz="1500" b="1"/>
            </a:br>
            <a:r>
              <a:rPr lang="en-US" sz="1500" b="1"/>
              <a:t>$3,849.00</a:t>
            </a:r>
            <a:endParaRPr lang="en-US" sz="15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D4E0DE-28F5-EB38-0F9E-33881D86F2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1246" b="1"/>
          <a:stretch>
            <a:fillRect/>
          </a:stretch>
        </p:blipFill>
        <p:spPr>
          <a:xfrm>
            <a:off x="20" y="10"/>
            <a:ext cx="6591280" cy="6399142"/>
          </a:xfrm>
          <a:custGeom>
            <a:avLst/>
            <a:gdLst>
              <a:gd name="connsiteX0" fmla="*/ 0 w 6591300"/>
              <a:gd name="connsiteY0" fmla="*/ 0 h 6399152"/>
              <a:gd name="connsiteX1" fmla="*/ 6591300 w 6591300"/>
              <a:gd name="connsiteY1" fmla="*/ 0 h 6399152"/>
              <a:gd name="connsiteX2" fmla="*/ 6591300 w 6591300"/>
              <a:gd name="connsiteY2" fmla="*/ 5797156 h 6399152"/>
              <a:gd name="connsiteX3" fmla="*/ 5989304 w 6591300"/>
              <a:gd name="connsiteY3" fmla="*/ 6399152 h 6399152"/>
              <a:gd name="connsiteX4" fmla="*/ 0 w 6591300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1300" h="6399152">
                <a:moveTo>
                  <a:pt x="0" y="0"/>
                </a:moveTo>
                <a:lnTo>
                  <a:pt x="6591300" y="0"/>
                </a:lnTo>
                <a:lnTo>
                  <a:pt x="6591300" y="5797156"/>
                </a:lnTo>
                <a:cubicBezTo>
                  <a:pt x="6591300" y="6129629"/>
                  <a:pt x="6321777" y="6399152"/>
                  <a:pt x="5989304" y="6399152"/>
                </a:cubicBezTo>
                <a:lnTo>
                  <a:pt x="0" y="6399152"/>
                </a:lnTo>
                <a:close/>
              </a:path>
            </a:pathLst>
          </a:cu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911A87-7983-E163-0D0F-3E3BA574816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6328" y="1380744"/>
            <a:ext cx="4389120" cy="498348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100" b="1"/>
              <a:t>Real-World Science Applications:</a:t>
            </a:r>
          </a:p>
          <a:p>
            <a:pPr>
              <a:lnSpc>
                <a:spcPct val="110000"/>
              </a:lnSpc>
            </a:pPr>
            <a:r>
              <a:rPr lang="en-US" sz="1100" b="1"/>
              <a:t>🌡️ Weather &amp; Climate</a:t>
            </a:r>
          </a:p>
          <a:p>
            <a:pPr>
              <a:lnSpc>
                <a:spcPct val="110000"/>
              </a:lnSpc>
            </a:pPr>
            <a:r>
              <a:rPr lang="en-US" sz="1100"/>
              <a:t>Temperature monitoring</a:t>
            </a:r>
          </a:p>
          <a:p>
            <a:pPr>
              <a:lnSpc>
                <a:spcPct val="110000"/>
              </a:lnSpc>
            </a:pPr>
            <a:r>
              <a:rPr lang="en-US" sz="1100"/>
              <a:t>Air quality measurement</a:t>
            </a:r>
          </a:p>
          <a:p>
            <a:pPr>
              <a:lnSpc>
                <a:spcPct val="110000"/>
              </a:lnSpc>
            </a:pPr>
            <a:r>
              <a:rPr lang="en-US" sz="1100"/>
              <a:t>Environmental data collection</a:t>
            </a:r>
          </a:p>
          <a:p>
            <a:pPr>
              <a:lnSpc>
                <a:spcPct val="110000"/>
              </a:lnSpc>
            </a:pPr>
            <a:r>
              <a:rPr lang="en-US" sz="1100"/>
              <a:t>Climate change studies</a:t>
            </a:r>
          </a:p>
          <a:p>
            <a:pPr>
              <a:lnSpc>
                <a:spcPct val="110000"/>
              </a:lnSpc>
            </a:pPr>
            <a:r>
              <a:rPr lang="en-US" sz="1100" b="1"/>
              <a:t>⚗️ Scientific Method</a:t>
            </a:r>
          </a:p>
          <a:p>
            <a:pPr>
              <a:lnSpc>
                <a:spcPct val="110000"/>
              </a:lnSpc>
            </a:pPr>
            <a:r>
              <a:rPr lang="en-US" sz="1100"/>
              <a:t>Hypothesis testing</a:t>
            </a:r>
          </a:p>
          <a:p>
            <a:pPr>
              <a:lnSpc>
                <a:spcPct val="110000"/>
              </a:lnSpc>
            </a:pPr>
            <a:r>
              <a:rPr lang="en-US" sz="1100"/>
              <a:t>Data collection &amp; analysis</a:t>
            </a:r>
          </a:p>
          <a:p>
            <a:pPr>
              <a:lnSpc>
                <a:spcPct val="110000"/>
              </a:lnSpc>
            </a:pPr>
            <a:r>
              <a:rPr lang="en-US" sz="1100"/>
              <a:t>Experimental design</a:t>
            </a:r>
          </a:p>
          <a:p>
            <a:pPr>
              <a:lnSpc>
                <a:spcPct val="110000"/>
              </a:lnSpc>
            </a:pPr>
            <a:r>
              <a:rPr lang="en-US" sz="1100"/>
              <a:t>Scientific reporting</a:t>
            </a:r>
          </a:p>
          <a:p>
            <a:pPr>
              <a:lnSpc>
                <a:spcPct val="110000"/>
              </a:lnSpc>
            </a:pPr>
            <a:r>
              <a:rPr lang="en-US" sz="1100" b="1"/>
              <a:t>📊 Data Science</a:t>
            </a:r>
          </a:p>
          <a:p>
            <a:pPr>
              <a:lnSpc>
                <a:spcPct val="110000"/>
              </a:lnSpc>
            </a:pPr>
            <a:r>
              <a:rPr lang="en-US" sz="1100"/>
              <a:t>Graph creation</a:t>
            </a:r>
          </a:p>
          <a:p>
            <a:pPr>
              <a:lnSpc>
                <a:spcPct val="110000"/>
              </a:lnSpc>
            </a:pPr>
            <a:r>
              <a:rPr lang="en-US" sz="1100"/>
              <a:t>Trend analysis</a:t>
            </a:r>
          </a:p>
          <a:p>
            <a:pPr>
              <a:lnSpc>
                <a:spcPct val="110000"/>
              </a:lnSpc>
            </a:pPr>
            <a:r>
              <a:rPr lang="en-US" sz="1100"/>
              <a:t>Digital documentation</a:t>
            </a:r>
          </a:p>
          <a:p>
            <a:pPr>
              <a:lnSpc>
                <a:spcPct val="110000"/>
              </a:lnSpc>
            </a:pPr>
            <a:r>
              <a:rPr lang="en-US" sz="1100"/>
              <a:t>Presentation skills</a:t>
            </a:r>
          </a:p>
          <a:p>
            <a:pPr>
              <a:lnSpc>
                <a:spcPct val="110000"/>
              </a:lnSpc>
            </a:pPr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1771918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86468-B7AA-43B5-935F-9A2E379A4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320040"/>
            <a:ext cx="4389120" cy="932688"/>
          </a:xfrm>
        </p:spPr>
        <p:txBody>
          <a:bodyPr anchor="b">
            <a:normAutofit/>
          </a:bodyPr>
          <a:lstStyle/>
          <a:p>
            <a:r>
              <a:rPr lang="en-US" sz="2500" b="1"/>
              <a:t>Summary &amp; Next Steps</a:t>
            </a:r>
            <a:br>
              <a:rPr lang="en-US" sz="2500" b="1"/>
            </a:br>
            <a:endParaRPr lang="en-US" sz="2500"/>
          </a:p>
        </p:txBody>
      </p:sp>
      <p:pic>
        <p:nvPicPr>
          <p:cNvPr id="5" name="Picture Placeholder 4" descr="Biomedical engineering robot in a lab">
            <a:extLst>
              <a:ext uri="{FF2B5EF4-FFF2-40B4-BE49-F238E27FC236}">
                <a16:creationId xmlns:a16="http://schemas.microsoft.com/office/drawing/2014/main" id="{704BE4E6-E2D0-A808-C6EF-27119716AAA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0" r="25776" b="1"/>
          <a:stretch>
            <a:fillRect/>
          </a:stretch>
        </p:blipFill>
        <p:spPr>
          <a:xfrm>
            <a:off x="20" y="10"/>
            <a:ext cx="6591280" cy="6399142"/>
          </a:xfr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773629-C65F-74D1-2458-E06A7DB0BF4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6328" y="1380744"/>
            <a:ext cx="4389120" cy="498348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900" b="1"/>
              <a:t>This $8,165.50 investment will transform STEM education at Sipayik Elementary School, providing students with cutting-edge technology tools that prepare them for future academic and career success.</a:t>
            </a:r>
          </a:p>
          <a:p>
            <a:pPr>
              <a:lnSpc>
                <a:spcPct val="110000"/>
              </a:lnSpc>
            </a:pPr>
            <a:r>
              <a:rPr lang="en-US" sz="900" b="1"/>
              <a:t>🎯 Project Goals</a:t>
            </a:r>
          </a:p>
          <a:p>
            <a:pPr>
              <a:lnSpc>
                <a:spcPct val="110000"/>
              </a:lnSpc>
            </a:pPr>
            <a:r>
              <a:rPr lang="en-US" sz="900"/>
              <a:t>Seamless technology integration</a:t>
            </a:r>
          </a:p>
          <a:p>
            <a:pPr>
              <a:lnSpc>
                <a:spcPct val="110000"/>
              </a:lnSpc>
            </a:pPr>
            <a:r>
              <a:rPr lang="en-US" sz="900"/>
              <a:t>Enhanced STEM learning</a:t>
            </a:r>
          </a:p>
          <a:p>
            <a:pPr>
              <a:lnSpc>
                <a:spcPct val="110000"/>
              </a:lnSpc>
            </a:pPr>
            <a:r>
              <a:rPr lang="en-US" sz="900"/>
              <a:t>Cross-curricular connections</a:t>
            </a:r>
          </a:p>
          <a:p>
            <a:pPr>
              <a:lnSpc>
                <a:spcPct val="110000"/>
              </a:lnSpc>
            </a:pPr>
            <a:r>
              <a:rPr lang="en-US" sz="900"/>
              <a:t>Environmental awareness</a:t>
            </a:r>
          </a:p>
          <a:p>
            <a:pPr>
              <a:lnSpc>
                <a:spcPct val="110000"/>
              </a:lnSpc>
            </a:pPr>
            <a:r>
              <a:rPr lang="en-US" sz="900" b="1"/>
              <a:t>📋 Requirements</a:t>
            </a:r>
          </a:p>
          <a:p>
            <a:pPr>
              <a:lnSpc>
                <a:spcPct val="110000"/>
              </a:lnSpc>
            </a:pPr>
            <a:r>
              <a:rPr lang="en-US" sz="900"/>
              <a:t>Project implementation</a:t>
            </a:r>
          </a:p>
          <a:p>
            <a:pPr>
              <a:lnSpc>
                <a:spcPct val="110000"/>
              </a:lnSpc>
            </a:pPr>
            <a:r>
              <a:rPr lang="en-US" sz="900"/>
              <a:t>Evidence submission</a:t>
            </a:r>
          </a:p>
          <a:p>
            <a:pPr>
              <a:lnSpc>
                <a:spcPct val="110000"/>
              </a:lnSpc>
            </a:pPr>
            <a:r>
              <a:rPr lang="en-US" sz="900"/>
              <a:t>Sharing best practices</a:t>
            </a:r>
          </a:p>
          <a:p>
            <a:pPr>
              <a:lnSpc>
                <a:spcPct val="110000"/>
              </a:lnSpc>
            </a:pPr>
            <a:r>
              <a:rPr lang="en-US" sz="900"/>
              <a:t>Professional development</a:t>
            </a:r>
          </a:p>
          <a:p>
            <a:pPr>
              <a:lnSpc>
                <a:spcPct val="110000"/>
              </a:lnSpc>
            </a:pPr>
            <a:r>
              <a:rPr lang="en-US" sz="900" b="1"/>
              <a:t>🚀 Expected Outcomes</a:t>
            </a:r>
          </a:p>
          <a:p>
            <a:pPr>
              <a:lnSpc>
                <a:spcPct val="110000"/>
              </a:lnSpc>
            </a:pPr>
            <a:r>
              <a:rPr lang="en-US" sz="900"/>
              <a:t>Increased student engagement</a:t>
            </a:r>
          </a:p>
          <a:p>
            <a:pPr>
              <a:lnSpc>
                <a:spcPct val="110000"/>
              </a:lnSpc>
            </a:pPr>
            <a:r>
              <a:rPr lang="en-US" sz="900"/>
              <a:t>Improved STEM skills</a:t>
            </a:r>
          </a:p>
          <a:p>
            <a:pPr>
              <a:lnSpc>
                <a:spcPct val="110000"/>
              </a:lnSpc>
            </a:pPr>
            <a:r>
              <a:rPr lang="en-US" sz="900"/>
              <a:t>Enhanced problem-solving</a:t>
            </a:r>
          </a:p>
          <a:p>
            <a:pPr>
              <a:lnSpc>
                <a:spcPct val="110000"/>
              </a:lnSpc>
            </a:pPr>
            <a:r>
              <a:rPr lang="en-US" sz="900"/>
              <a:t>Future-ready learning</a:t>
            </a:r>
          </a:p>
          <a:p>
            <a:pPr>
              <a:lnSpc>
                <a:spcPct val="110000"/>
              </a:lnSpc>
            </a:pP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722447364"/>
      </p:ext>
    </p:extLst>
  </p:cSld>
  <p:clrMapOvr>
    <a:masterClrMapping/>
  </p:clrMapOvr>
</p:sld>
</file>

<file path=ppt/theme/theme1.xml><?xml version="1.0" encoding="utf-8"?>
<a:theme xmlns:a="http://schemas.openxmlformats.org/drawingml/2006/main" name="Oasis">
  <a:themeElements>
    <a:clrScheme name="Oasis">
      <a:dk1>
        <a:srgbClr val="131313"/>
      </a:dk1>
      <a:lt1>
        <a:sysClr val="window" lastClr="FFFFFF"/>
      </a:lt1>
      <a:dk2>
        <a:srgbClr val="2D2A27"/>
      </a:dk2>
      <a:lt2>
        <a:srgbClr val="F0EBE6"/>
      </a:lt2>
      <a:accent1>
        <a:srgbClr val="9F7667"/>
      </a:accent1>
      <a:accent2>
        <a:srgbClr val="BE8856"/>
      </a:accent2>
      <a:accent3>
        <a:srgbClr val="BD9075"/>
      </a:accent3>
      <a:accent4>
        <a:srgbClr val="939081"/>
      </a:accent4>
      <a:accent5>
        <a:srgbClr val="A16D4C"/>
      </a:accent5>
      <a:accent6>
        <a:srgbClr val="8C8662"/>
      </a:accent6>
      <a:hlink>
        <a:srgbClr val="A57361"/>
      </a:hlink>
      <a:folHlink>
        <a:srgbClr val="8C8662"/>
      </a:folHlink>
    </a:clrScheme>
    <a:fontScheme name="Oasis Font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asis" id="{F87D57D1-6595-40EA-BD1E-F0C34D0EF910}" vid="{ECA7DBCD-4BC8-40F2-8EF4-7A6D942FA19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412</Words>
  <Application>Microsoft Office PowerPoint</Application>
  <PresentationFormat>Widescreen</PresentationFormat>
  <Paragraphs>102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Neue Haas Grotesk Text Pro</vt:lpstr>
      <vt:lpstr>Oasis</vt:lpstr>
      <vt:lpstr>Technology Integration Grant Sipayik Elementary School </vt:lpstr>
      <vt:lpstr>Grant Overview &amp; Purpose Maine Department of Education Contract #20250626000000003266 Total Award: $8,165.50</vt:lpstr>
      <vt:lpstr>PowerPoint Presentation</vt:lpstr>
      <vt:lpstr>What's Included in STEM Bundle </vt:lpstr>
      <vt:lpstr>Educational Impact &amp; Benefits </vt:lpstr>
      <vt:lpstr>Marty the Robot - Coding &amp; Robotics </vt:lpstr>
      <vt:lpstr>🔬 Professional-Grade Science Equipment $3,849.00</vt:lpstr>
      <vt:lpstr>Summary &amp; Next Steps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Maine Indian Education</dc:creator>
  <cp:lastModifiedBy>Maine Indian Education</cp:lastModifiedBy>
  <cp:revision>1</cp:revision>
  <dcterms:created xsi:type="dcterms:W3CDTF">2025-07-28T12:50:32Z</dcterms:created>
  <dcterms:modified xsi:type="dcterms:W3CDTF">2025-07-28T13:12:00Z</dcterms:modified>
</cp:coreProperties>
</file>