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7"/>
  </p:notesMasterIdLst>
  <p:sldIdLst>
    <p:sldId id="256" r:id="rId5"/>
    <p:sldId id="257" r:id="rId6"/>
    <p:sldId id="258" r:id="rId7"/>
    <p:sldId id="293" r:id="rId8"/>
    <p:sldId id="294" r:id="rId9"/>
    <p:sldId id="295" r:id="rId10"/>
    <p:sldId id="307" r:id="rId11"/>
    <p:sldId id="276" r:id="rId12"/>
    <p:sldId id="296" r:id="rId13"/>
    <p:sldId id="286" r:id="rId14"/>
    <p:sldId id="308" r:id="rId15"/>
    <p:sldId id="290" r:id="rId16"/>
    <p:sldId id="297" r:id="rId17"/>
    <p:sldId id="287" r:id="rId18"/>
    <p:sldId id="303" r:id="rId19"/>
    <p:sldId id="302" r:id="rId20"/>
    <p:sldId id="305" r:id="rId21"/>
    <p:sldId id="301" r:id="rId22"/>
    <p:sldId id="291" r:id="rId23"/>
    <p:sldId id="298" r:id="rId24"/>
    <p:sldId id="299" r:id="rId25"/>
    <p:sldId id="306"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HENKE" userId="50f29a65-c4ce-4cea-af55-65093e374c0b" providerId="ADAL" clId="{F699E24C-58A7-4B34-AF2C-61B338DE7132}"/>
    <pc:docChg chg="undo custSel modSld">
      <pc:chgData name="BRANDI HENKE" userId="50f29a65-c4ce-4cea-af55-65093e374c0b" providerId="ADAL" clId="{F699E24C-58A7-4B34-AF2C-61B338DE7132}" dt="2020-01-28T16:54:32.735" v="1055" actId="1035"/>
      <pc:docMkLst>
        <pc:docMk/>
      </pc:docMkLst>
      <pc:sldChg chg="modSp">
        <pc:chgData name="BRANDI HENKE" userId="50f29a65-c4ce-4cea-af55-65093e374c0b" providerId="ADAL" clId="{F699E24C-58A7-4B34-AF2C-61B338DE7132}" dt="2020-01-27T20:55:22.907" v="851" actId="27636"/>
        <pc:sldMkLst>
          <pc:docMk/>
          <pc:sldMk cId="1608630046" sldId="256"/>
        </pc:sldMkLst>
        <pc:spChg chg="mod">
          <ac:chgData name="BRANDI HENKE" userId="50f29a65-c4ce-4cea-af55-65093e374c0b" providerId="ADAL" clId="{F699E24C-58A7-4B34-AF2C-61B338DE7132}" dt="2020-01-27T20:55:22.907" v="851" actId="27636"/>
          <ac:spMkLst>
            <pc:docMk/>
            <pc:sldMk cId="1608630046" sldId="256"/>
            <ac:spMk id="3" creationId="{408D4FF7-2DB2-4A3A-8E7E-2D9AF17526AD}"/>
          </ac:spMkLst>
        </pc:spChg>
      </pc:sldChg>
      <pc:sldChg chg="addSp delSp modSp">
        <pc:chgData name="BRANDI HENKE" userId="50f29a65-c4ce-4cea-af55-65093e374c0b" providerId="ADAL" clId="{F699E24C-58A7-4B34-AF2C-61B338DE7132}" dt="2020-01-27T20:07:36.891" v="126" actId="478"/>
        <pc:sldMkLst>
          <pc:docMk/>
          <pc:sldMk cId="534785917" sldId="257"/>
        </pc:sldMkLst>
        <pc:spChg chg="mod">
          <ac:chgData name="BRANDI HENKE" userId="50f29a65-c4ce-4cea-af55-65093e374c0b" providerId="ADAL" clId="{F699E24C-58A7-4B34-AF2C-61B338DE7132}" dt="2020-01-27T20:06:17.899" v="122" actId="20577"/>
          <ac:spMkLst>
            <pc:docMk/>
            <pc:sldMk cId="534785917" sldId="257"/>
            <ac:spMk id="4" creationId="{61B47F8B-CE9A-4699-8BCE-B91E788B92C6}"/>
          </ac:spMkLst>
        </pc:spChg>
        <pc:picChg chg="add mod">
          <ac:chgData name="BRANDI HENKE" userId="50f29a65-c4ce-4cea-af55-65093e374c0b" providerId="ADAL" clId="{F699E24C-58A7-4B34-AF2C-61B338DE7132}" dt="2020-01-27T20:07:34.825" v="125" actId="1076"/>
          <ac:picMkLst>
            <pc:docMk/>
            <pc:sldMk cId="534785917" sldId="257"/>
            <ac:picMk id="3" creationId="{3EDF09E8-09D5-4792-93CD-8FB71E41D1B8}"/>
          </ac:picMkLst>
        </pc:picChg>
        <pc:picChg chg="del">
          <ac:chgData name="BRANDI HENKE" userId="50f29a65-c4ce-4cea-af55-65093e374c0b" providerId="ADAL" clId="{F699E24C-58A7-4B34-AF2C-61B338DE7132}" dt="2020-01-27T20:07:36.891" v="126" actId="478"/>
          <ac:picMkLst>
            <pc:docMk/>
            <pc:sldMk cId="534785917" sldId="257"/>
            <ac:picMk id="7" creationId="{E4B3EBA0-8CD2-47D8-BCD1-44225C761A78}"/>
          </ac:picMkLst>
        </pc:picChg>
      </pc:sldChg>
      <pc:sldChg chg="addSp delSp modSp">
        <pc:chgData name="BRANDI HENKE" userId="50f29a65-c4ce-4cea-af55-65093e374c0b" providerId="ADAL" clId="{F699E24C-58A7-4B34-AF2C-61B338DE7132}" dt="2020-01-27T20:13:35.359" v="160" actId="14100"/>
        <pc:sldMkLst>
          <pc:docMk/>
          <pc:sldMk cId="3513015637" sldId="258"/>
        </pc:sldMkLst>
        <pc:spChg chg="mod ord">
          <ac:chgData name="BRANDI HENKE" userId="50f29a65-c4ce-4cea-af55-65093e374c0b" providerId="ADAL" clId="{F699E24C-58A7-4B34-AF2C-61B338DE7132}" dt="2020-01-27T20:12:20.055" v="152" actId="166"/>
          <ac:spMkLst>
            <pc:docMk/>
            <pc:sldMk cId="3513015637" sldId="258"/>
            <ac:spMk id="5" creationId="{A9287D83-EB73-4F03-AFF4-A18777E327E9}"/>
          </ac:spMkLst>
        </pc:spChg>
        <pc:spChg chg="mod ord">
          <ac:chgData name="BRANDI HENKE" userId="50f29a65-c4ce-4cea-af55-65093e374c0b" providerId="ADAL" clId="{F699E24C-58A7-4B34-AF2C-61B338DE7132}" dt="2020-01-27T20:12:33.024" v="153" actId="166"/>
          <ac:spMkLst>
            <pc:docMk/>
            <pc:sldMk cId="3513015637" sldId="258"/>
            <ac:spMk id="6" creationId="{7B227730-B8A0-433C-96DE-E37E9FF6B506}"/>
          </ac:spMkLst>
        </pc:spChg>
        <pc:picChg chg="del">
          <ac:chgData name="BRANDI HENKE" userId="50f29a65-c4ce-4cea-af55-65093e374c0b" providerId="ADAL" clId="{F699E24C-58A7-4B34-AF2C-61B338DE7132}" dt="2020-01-27T20:10:17.342" v="129" actId="478"/>
          <ac:picMkLst>
            <pc:docMk/>
            <pc:sldMk cId="3513015637" sldId="258"/>
            <ac:picMk id="2" creationId="{A3410FFE-2028-4C8F-95E1-17B611BCA4F3}"/>
          </ac:picMkLst>
        </pc:picChg>
        <pc:picChg chg="del">
          <ac:chgData name="BRANDI HENKE" userId="50f29a65-c4ce-4cea-af55-65093e374c0b" providerId="ADAL" clId="{F699E24C-58A7-4B34-AF2C-61B338DE7132}" dt="2020-01-27T20:12:42.511" v="154" actId="478"/>
          <ac:picMkLst>
            <pc:docMk/>
            <pc:sldMk cId="3513015637" sldId="258"/>
            <ac:picMk id="3" creationId="{B2055707-7BEB-439E-BDDF-1E429D3F2DBE}"/>
          </ac:picMkLst>
        </pc:picChg>
        <pc:picChg chg="add mod">
          <ac:chgData name="BRANDI HENKE" userId="50f29a65-c4ce-4cea-af55-65093e374c0b" providerId="ADAL" clId="{F699E24C-58A7-4B34-AF2C-61B338DE7132}" dt="2020-01-27T20:10:45.674" v="136" actId="14100"/>
          <ac:picMkLst>
            <pc:docMk/>
            <pc:sldMk cId="3513015637" sldId="258"/>
            <ac:picMk id="7" creationId="{C6B52209-F203-4B60-861F-7203F6C81344}"/>
          </ac:picMkLst>
        </pc:picChg>
        <pc:picChg chg="add mod">
          <ac:chgData name="BRANDI HENKE" userId="50f29a65-c4ce-4cea-af55-65093e374c0b" providerId="ADAL" clId="{F699E24C-58A7-4B34-AF2C-61B338DE7132}" dt="2020-01-27T20:13:35.359" v="160" actId="14100"/>
          <ac:picMkLst>
            <pc:docMk/>
            <pc:sldMk cId="3513015637" sldId="258"/>
            <ac:picMk id="8" creationId="{55C42A6A-ED14-43F2-AF86-EA0FB0C3A5B6}"/>
          </ac:picMkLst>
        </pc:picChg>
      </pc:sldChg>
      <pc:sldChg chg="addSp delSp modSp">
        <pc:chgData name="BRANDI HENKE" userId="50f29a65-c4ce-4cea-af55-65093e374c0b" providerId="ADAL" clId="{F699E24C-58A7-4B34-AF2C-61B338DE7132}" dt="2020-01-28T16:54:32.735" v="1055" actId="1035"/>
        <pc:sldMkLst>
          <pc:docMk/>
          <pc:sldMk cId="674662138" sldId="276"/>
        </pc:sldMkLst>
        <pc:spChg chg="add mod">
          <ac:chgData name="BRANDI HENKE" userId="50f29a65-c4ce-4cea-af55-65093e374c0b" providerId="ADAL" clId="{F699E24C-58A7-4B34-AF2C-61B338DE7132}" dt="2020-01-28T16:54:21.056" v="1042" actId="1038"/>
          <ac:spMkLst>
            <pc:docMk/>
            <pc:sldMk cId="674662138" sldId="276"/>
            <ac:spMk id="4" creationId="{2651BC35-3457-4924-9A6A-C2D917FDA8DB}"/>
          </ac:spMkLst>
        </pc:spChg>
        <pc:picChg chg="add mod">
          <ac:chgData name="BRANDI HENKE" userId="50f29a65-c4ce-4cea-af55-65093e374c0b" providerId="ADAL" clId="{F699E24C-58A7-4B34-AF2C-61B338DE7132}" dt="2020-01-28T16:54:16.305" v="1039" actId="1038"/>
          <ac:picMkLst>
            <pc:docMk/>
            <pc:sldMk cId="674662138" sldId="276"/>
            <ac:picMk id="6" creationId="{A1427D35-A08B-4953-8411-B997DDE56266}"/>
          </ac:picMkLst>
        </pc:picChg>
        <pc:picChg chg="add mod">
          <ac:chgData name="BRANDI HENKE" userId="50f29a65-c4ce-4cea-af55-65093e374c0b" providerId="ADAL" clId="{F699E24C-58A7-4B34-AF2C-61B338DE7132}" dt="2020-01-28T16:54:32.735" v="1055" actId="1035"/>
          <ac:picMkLst>
            <pc:docMk/>
            <pc:sldMk cId="674662138" sldId="276"/>
            <ac:picMk id="7" creationId="{1B48DF17-5EBC-4009-9FC8-A92113EAD95A}"/>
          </ac:picMkLst>
        </pc:picChg>
        <pc:picChg chg="del">
          <ac:chgData name="BRANDI HENKE" userId="50f29a65-c4ce-4cea-af55-65093e374c0b" providerId="ADAL" clId="{F699E24C-58A7-4B34-AF2C-61B338DE7132}" dt="2020-01-28T16:52:30.365" v="859" actId="478"/>
          <ac:picMkLst>
            <pc:docMk/>
            <pc:sldMk cId="674662138" sldId="276"/>
            <ac:picMk id="15" creationId="{5A19C170-91A5-46A2-B17E-64EAA25B4A7F}"/>
          </ac:picMkLst>
        </pc:picChg>
        <pc:picChg chg="del mod">
          <ac:chgData name="BRANDI HENKE" userId="50f29a65-c4ce-4cea-af55-65093e374c0b" providerId="ADAL" clId="{F699E24C-58A7-4B34-AF2C-61B338DE7132}" dt="2020-01-28T16:49:56.584" v="853" actId="478"/>
          <ac:picMkLst>
            <pc:docMk/>
            <pc:sldMk cId="674662138" sldId="276"/>
            <ac:picMk id="1026" creationId="{23AD990E-8762-43D3-874A-5BC809878F7B}"/>
          </ac:picMkLst>
        </pc:picChg>
      </pc:sldChg>
      <pc:sldChg chg="modSp">
        <pc:chgData name="BRANDI HENKE" userId="50f29a65-c4ce-4cea-af55-65093e374c0b" providerId="ADAL" clId="{F699E24C-58A7-4B34-AF2C-61B338DE7132}" dt="2020-01-27T20:23:01.651" v="333" actId="20577"/>
        <pc:sldMkLst>
          <pc:docMk/>
          <pc:sldMk cId="2087563522" sldId="286"/>
        </pc:sldMkLst>
        <pc:spChg chg="mod">
          <ac:chgData name="BRANDI HENKE" userId="50f29a65-c4ce-4cea-af55-65093e374c0b" providerId="ADAL" clId="{F699E24C-58A7-4B34-AF2C-61B338DE7132}" dt="2020-01-27T20:23:01.651" v="333" actId="20577"/>
          <ac:spMkLst>
            <pc:docMk/>
            <pc:sldMk cId="2087563522" sldId="286"/>
            <ac:spMk id="3" creationId="{00000000-0000-0000-0000-000000000000}"/>
          </ac:spMkLst>
        </pc:spChg>
        <pc:spChg chg="mod">
          <ac:chgData name="BRANDI HENKE" userId="50f29a65-c4ce-4cea-af55-65093e374c0b" providerId="ADAL" clId="{F699E24C-58A7-4B34-AF2C-61B338DE7132}" dt="2020-01-27T20:22:41.105" v="299" actId="20577"/>
          <ac:spMkLst>
            <pc:docMk/>
            <pc:sldMk cId="2087563522" sldId="286"/>
            <ac:spMk id="4" creationId="{05FFF9C1-0CBF-4F92-A99B-FDBF98274630}"/>
          </ac:spMkLst>
        </pc:spChg>
      </pc:sldChg>
      <pc:sldChg chg="modSp">
        <pc:chgData name="BRANDI HENKE" userId="50f29a65-c4ce-4cea-af55-65093e374c0b" providerId="ADAL" clId="{F699E24C-58A7-4B34-AF2C-61B338DE7132}" dt="2020-01-27T20:33:12.457" v="580" actId="20577"/>
        <pc:sldMkLst>
          <pc:docMk/>
          <pc:sldMk cId="3665398800" sldId="287"/>
        </pc:sldMkLst>
        <pc:spChg chg="mod">
          <ac:chgData name="BRANDI HENKE" userId="50f29a65-c4ce-4cea-af55-65093e374c0b" providerId="ADAL" clId="{F699E24C-58A7-4B34-AF2C-61B338DE7132}" dt="2020-01-27T20:27:18.679" v="490" actId="20577"/>
          <ac:spMkLst>
            <pc:docMk/>
            <pc:sldMk cId="3665398800" sldId="287"/>
            <ac:spMk id="3" creationId="{00000000-0000-0000-0000-000000000000}"/>
          </ac:spMkLst>
        </pc:spChg>
        <pc:spChg chg="mod">
          <ac:chgData name="BRANDI HENKE" userId="50f29a65-c4ce-4cea-af55-65093e374c0b" providerId="ADAL" clId="{F699E24C-58A7-4B34-AF2C-61B338DE7132}" dt="2020-01-27T20:33:12.457" v="580" actId="20577"/>
          <ac:spMkLst>
            <pc:docMk/>
            <pc:sldMk cId="3665398800" sldId="287"/>
            <ac:spMk id="5" creationId="{00000000-0000-0000-0000-000000000000}"/>
          </ac:spMkLst>
        </pc:spChg>
        <pc:graphicFrameChg chg="modGraphic">
          <ac:chgData name="BRANDI HENKE" userId="50f29a65-c4ce-4cea-af55-65093e374c0b" providerId="ADAL" clId="{F699E24C-58A7-4B34-AF2C-61B338DE7132}" dt="2020-01-27T20:29:37.261" v="550" actId="113"/>
          <ac:graphicFrameMkLst>
            <pc:docMk/>
            <pc:sldMk cId="3665398800" sldId="287"/>
            <ac:graphicFrameMk id="4" creationId="{00000000-0000-0000-0000-000000000000}"/>
          </ac:graphicFrameMkLst>
        </pc:graphicFrameChg>
      </pc:sldChg>
      <pc:sldChg chg="modSp">
        <pc:chgData name="BRANDI HENKE" userId="50f29a65-c4ce-4cea-af55-65093e374c0b" providerId="ADAL" clId="{F699E24C-58A7-4B34-AF2C-61B338DE7132}" dt="2020-01-27T20:24:03.647" v="341" actId="20577"/>
        <pc:sldMkLst>
          <pc:docMk/>
          <pc:sldMk cId="387083434" sldId="290"/>
        </pc:sldMkLst>
        <pc:spChg chg="mod">
          <ac:chgData name="BRANDI HENKE" userId="50f29a65-c4ce-4cea-af55-65093e374c0b" providerId="ADAL" clId="{F699E24C-58A7-4B34-AF2C-61B338DE7132}" dt="2020-01-27T20:24:03.647" v="341" actId="20577"/>
          <ac:spMkLst>
            <pc:docMk/>
            <pc:sldMk cId="387083434" sldId="290"/>
            <ac:spMk id="6" creationId="{75996485-6FBC-4E72-9BF4-98F9DE3968A6}"/>
          </ac:spMkLst>
        </pc:spChg>
      </pc:sldChg>
      <pc:sldChg chg="modSp">
        <pc:chgData name="BRANDI HENKE" userId="50f29a65-c4ce-4cea-af55-65093e374c0b" providerId="ADAL" clId="{F699E24C-58A7-4B34-AF2C-61B338DE7132}" dt="2020-01-27T20:15:53.063" v="293" actId="20577"/>
        <pc:sldMkLst>
          <pc:docMk/>
          <pc:sldMk cId="191904951" sldId="293"/>
        </pc:sldMkLst>
        <pc:spChg chg="mod">
          <ac:chgData name="BRANDI HENKE" userId="50f29a65-c4ce-4cea-af55-65093e374c0b" providerId="ADAL" clId="{F699E24C-58A7-4B34-AF2C-61B338DE7132}" dt="2020-01-27T20:15:53.063" v="293" actId="20577"/>
          <ac:spMkLst>
            <pc:docMk/>
            <pc:sldMk cId="191904951" sldId="293"/>
            <ac:spMk id="3" creationId="{00000000-0000-0000-0000-000000000000}"/>
          </ac:spMkLst>
        </pc:spChg>
      </pc:sldChg>
      <pc:sldChg chg="modSp">
        <pc:chgData name="BRANDI HENKE" userId="50f29a65-c4ce-4cea-af55-65093e374c0b" providerId="ADAL" clId="{F699E24C-58A7-4B34-AF2C-61B338DE7132}" dt="2020-01-27T20:20:34.388" v="297" actId="1076"/>
        <pc:sldMkLst>
          <pc:docMk/>
          <pc:sldMk cId="3799709776" sldId="296"/>
        </pc:sldMkLst>
        <pc:spChg chg="mod">
          <ac:chgData name="BRANDI HENKE" userId="50f29a65-c4ce-4cea-af55-65093e374c0b" providerId="ADAL" clId="{F699E24C-58A7-4B34-AF2C-61B338DE7132}" dt="2020-01-27T20:20:34.388" v="297" actId="1076"/>
          <ac:spMkLst>
            <pc:docMk/>
            <pc:sldMk cId="3799709776" sldId="296"/>
            <ac:spMk id="3" creationId="{6A92B1BF-949E-4F3B-B925-5334582B83C5}"/>
          </ac:spMkLst>
        </pc:spChg>
      </pc:sldChg>
      <pc:sldChg chg="modSp">
        <pc:chgData name="BRANDI HENKE" userId="50f29a65-c4ce-4cea-af55-65093e374c0b" providerId="ADAL" clId="{F699E24C-58A7-4B34-AF2C-61B338DE7132}" dt="2020-01-27T20:25:59.796" v="420" actId="20577"/>
        <pc:sldMkLst>
          <pc:docMk/>
          <pc:sldMk cId="3397086481" sldId="297"/>
        </pc:sldMkLst>
        <pc:spChg chg="mod">
          <ac:chgData name="BRANDI HENKE" userId="50f29a65-c4ce-4cea-af55-65093e374c0b" providerId="ADAL" clId="{F699E24C-58A7-4B34-AF2C-61B338DE7132}" dt="2020-01-27T20:25:07.361" v="418" actId="20577"/>
          <ac:spMkLst>
            <pc:docMk/>
            <pc:sldMk cId="3397086481" sldId="297"/>
            <ac:spMk id="3" creationId="{00000000-0000-0000-0000-000000000000}"/>
          </ac:spMkLst>
        </pc:spChg>
        <pc:spChg chg="mod">
          <ac:chgData name="BRANDI HENKE" userId="50f29a65-c4ce-4cea-af55-65093e374c0b" providerId="ADAL" clId="{F699E24C-58A7-4B34-AF2C-61B338DE7132}" dt="2020-01-27T20:25:59.796" v="420" actId="20577"/>
          <ac:spMkLst>
            <pc:docMk/>
            <pc:sldMk cId="3397086481" sldId="297"/>
            <ac:spMk id="4" creationId="{E2E40EA3-BA20-4188-99F1-B3123DBF446E}"/>
          </ac:spMkLst>
        </pc:spChg>
      </pc:sldChg>
      <pc:sldChg chg="addSp delSp modSp">
        <pc:chgData name="BRANDI HENKE" userId="50f29a65-c4ce-4cea-af55-65093e374c0b" providerId="ADAL" clId="{F699E24C-58A7-4B34-AF2C-61B338DE7132}" dt="2020-01-27T20:45:47.803" v="706" actId="14100"/>
        <pc:sldMkLst>
          <pc:docMk/>
          <pc:sldMk cId="1739486190" sldId="298"/>
        </pc:sldMkLst>
        <pc:spChg chg="mod">
          <ac:chgData name="BRANDI HENKE" userId="50f29a65-c4ce-4cea-af55-65093e374c0b" providerId="ADAL" clId="{F699E24C-58A7-4B34-AF2C-61B338DE7132}" dt="2020-01-27T20:42:03.660" v="681" actId="20577"/>
          <ac:spMkLst>
            <pc:docMk/>
            <pc:sldMk cId="1739486190" sldId="298"/>
            <ac:spMk id="2" creationId="{3A717330-2493-455E-8704-8AF88377AA3B}"/>
          </ac:spMkLst>
        </pc:spChg>
        <pc:spChg chg="add del mod">
          <ac:chgData name="BRANDI HENKE" userId="50f29a65-c4ce-4cea-af55-65093e374c0b" providerId="ADAL" clId="{F699E24C-58A7-4B34-AF2C-61B338DE7132}" dt="2020-01-27T20:44:18.718" v="695" actId="478"/>
          <ac:spMkLst>
            <pc:docMk/>
            <pc:sldMk cId="1739486190" sldId="298"/>
            <ac:spMk id="4" creationId="{E0C5F89E-E888-4CC6-B1FD-091053ADFCBC}"/>
          </ac:spMkLst>
        </pc:spChg>
        <pc:spChg chg="mod">
          <ac:chgData name="BRANDI HENKE" userId="50f29a65-c4ce-4cea-af55-65093e374c0b" providerId="ADAL" clId="{F699E24C-58A7-4B34-AF2C-61B338DE7132}" dt="2020-01-27T20:42:21.851" v="686" actId="20577"/>
          <ac:spMkLst>
            <pc:docMk/>
            <pc:sldMk cId="1739486190" sldId="298"/>
            <ac:spMk id="7" creationId="{208AA7DB-B8E3-4E17-A797-CFEFEA378E5D}"/>
          </ac:spMkLst>
        </pc:spChg>
        <pc:spChg chg="del mod">
          <ac:chgData name="BRANDI HENKE" userId="50f29a65-c4ce-4cea-af55-65093e374c0b" providerId="ADAL" clId="{F699E24C-58A7-4B34-AF2C-61B338DE7132}" dt="2020-01-27T20:44:20.315" v="696" actId="478"/>
          <ac:spMkLst>
            <pc:docMk/>
            <pc:sldMk cId="1739486190" sldId="298"/>
            <ac:spMk id="8" creationId="{70FBC4C2-3B73-46C4-A4E6-336CBCC66509}"/>
          </ac:spMkLst>
        </pc:spChg>
        <pc:picChg chg="del">
          <ac:chgData name="BRANDI HENKE" userId="50f29a65-c4ce-4cea-af55-65093e374c0b" providerId="ADAL" clId="{F699E24C-58A7-4B34-AF2C-61B338DE7132}" dt="2020-01-27T20:42:40.845" v="690" actId="478"/>
          <ac:picMkLst>
            <pc:docMk/>
            <pc:sldMk cId="1739486190" sldId="298"/>
            <ac:picMk id="5" creationId="{74EA246D-6834-48EB-934F-95D9937CC068}"/>
          </ac:picMkLst>
        </pc:picChg>
        <pc:picChg chg="add mod">
          <ac:chgData name="BRANDI HENKE" userId="50f29a65-c4ce-4cea-af55-65093e374c0b" providerId="ADAL" clId="{F699E24C-58A7-4B34-AF2C-61B338DE7132}" dt="2020-01-27T20:45:47.803" v="706" actId="14100"/>
          <ac:picMkLst>
            <pc:docMk/>
            <pc:sldMk cId="1739486190" sldId="298"/>
            <ac:picMk id="6" creationId="{A4CD0556-599B-4E1F-A413-192F398E3984}"/>
          </ac:picMkLst>
        </pc:picChg>
        <pc:picChg chg="del">
          <ac:chgData name="BRANDI HENKE" userId="50f29a65-c4ce-4cea-af55-65093e374c0b" providerId="ADAL" clId="{F699E24C-58A7-4B34-AF2C-61B338DE7132}" dt="2020-01-27T20:42:44.716" v="691" actId="478"/>
          <ac:picMkLst>
            <pc:docMk/>
            <pc:sldMk cId="1739486190" sldId="298"/>
            <ac:picMk id="9" creationId="{28AAA11B-8730-4F2D-9BAD-CA926A406F80}"/>
          </ac:picMkLst>
        </pc:picChg>
        <pc:picChg chg="add mod">
          <ac:chgData name="BRANDI HENKE" userId="50f29a65-c4ce-4cea-af55-65093e374c0b" providerId="ADAL" clId="{F699E24C-58A7-4B34-AF2C-61B338DE7132}" dt="2020-01-27T20:45:42.404" v="705" actId="14100"/>
          <ac:picMkLst>
            <pc:docMk/>
            <pc:sldMk cId="1739486190" sldId="298"/>
            <ac:picMk id="10" creationId="{B03D683C-D346-4F18-8229-9109588F6606}"/>
          </ac:picMkLst>
        </pc:picChg>
        <pc:picChg chg="del">
          <ac:chgData name="BRANDI HENKE" userId="50f29a65-c4ce-4cea-af55-65093e374c0b" providerId="ADAL" clId="{F699E24C-58A7-4B34-AF2C-61B338DE7132}" dt="2020-01-27T20:41:35.484" v="658" actId="478"/>
          <ac:picMkLst>
            <pc:docMk/>
            <pc:sldMk cId="1739486190" sldId="298"/>
            <ac:picMk id="11" creationId="{2804E90A-0AE6-4853-B20C-9EA1AD8C434B}"/>
          </ac:picMkLst>
        </pc:picChg>
      </pc:sldChg>
      <pc:sldChg chg="addSp delSp modSp">
        <pc:chgData name="BRANDI HENKE" userId="50f29a65-c4ce-4cea-af55-65093e374c0b" providerId="ADAL" clId="{F699E24C-58A7-4B34-AF2C-61B338DE7132}" dt="2020-01-27T20:54:07.920" v="840" actId="1037"/>
        <pc:sldMkLst>
          <pc:docMk/>
          <pc:sldMk cId="510603818" sldId="299"/>
        </pc:sldMkLst>
        <pc:spChg chg="mod">
          <ac:chgData name="BRANDI HENKE" userId="50f29a65-c4ce-4cea-af55-65093e374c0b" providerId="ADAL" clId="{F699E24C-58A7-4B34-AF2C-61B338DE7132}" dt="2020-01-27T20:53:27.831" v="808" actId="404"/>
          <ac:spMkLst>
            <pc:docMk/>
            <pc:sldMk cId="510603818" sldId="299"/>
            <ac:spMk id="5" creationId="{F8007BBB-7CAD-4CF5-AF2E-9C1A0CAF237C}"/>
          </ac:spMkLst>
        </pc:spChg>
        <pc:spChg chg="mod">
          <ac:chgData name="BRANDI HENKE" userId="50f29a65-c4ce-4cea-af55-65093e374c0b" providerId="ADAL" clId="{F699E24C-58A7-4B34-AF2C-61B338DE7132}" dt="2020-01-27T20:54:07.920" v="840" actId="1037"/>
          <ac:spMkLst>
            <pc:docMk/>
            <pc:sldMk cId="510603818" sldId="299"/>
            <ac:spMk id="6" creationId="{A46CF833-FF73-439A-ACFA-270D415DC5A3}"/>
          </ac:spMkLst>
        </pc:spChg>
        <pc:spChg chg="mod ord">
          <ac:chgData name="BRANDI HENKE" userId="50f29a65-c4ce-4cea-af55-65093e374c0b" providerId="ADAL" clId="{F699E24C-58A7-4B34-AF2C-61B338DE7132}" dt="2020-01-27T20:49:34.068" v="733" actId="1076"/>
          <ac:spMkLst>
            <pc:docMk/>
            <pc:sldMk cId="510603818" sldId="299"/>
            <ac:spMk id="7" creationId="{FB66955E-DF4F-440C-9B74-BA272E4D2BB9}"/>
          </ac:spMkLst>
        </pc:spChg>
        <pc:spChg chg="mod ord">
          <ac:chgData name="BRANDI HENKE" userId="50f29a65-c4ce-4cea-af55-65093e374c0b" providerId="ADAL" clId="{F699E24C-58A7-4B34-AF2C-61B338DE7132}" dt="2020-01-27T20:48:51.148" v="724" actId="1076"/>
          <ac:spMkLst>
            <pc:docMk/>
            <pc:sldMk cId="510603818" sldId="299"/>
            <ac:spMk id="8" creationId="{D5F8D411-405E-4C4F-AE4C-1334A7A7A2F3}"/>
          </ac:spMkLst>
        </pc:spChg>
        <pc:spChg chg="mod ord">
          <ac:chgData name="BRANDI HENKE" userId="50f29a65-c4ce-4cea-af55-65093e374c0b" providerId="ADAL" clId="{F699E24C-58A7-4B34-AF2C-61B338DE7132}" dt="2020-01-27T20:48:23.188" v="721" actId="1076"/>
          <ac:spMkLst>
            <pc:docMk/>
            <pc:sldMk cId="510603818" sldId="299"/>
            <ac:spMk id="9" creationId="{4724F74F-AEF5-4841-9595-8CDA9F7EE6E3}"/>
          </ac:spMkLst>
        </pc:spChg>
        <pc:spChg chg="add del mod">
          <ac:chgData name="BRANDI HENKE" userId="50f29a65-c4ce-4cea-af55-65093e374c0b" providerId="ADAL" clId="{F699E24C-58A7-4B34-AF2C-61B338DE7132}" dt="2020-01-27T20:47:35.011" v="709"/>
          <ac:spMkLst>
            <pc:docMk/>
            <pc:sldMk cId="510603818" sldId="299"/>
            <ac:spMk id="11" creationId="{5303F4E8-02D4-42FE-AC04-09309BBA17C4}"/>
          </ac:spMkLst>
        </pc:spChg>
        <pc:spChg chg="add mod">
          <ac:chgData name="BRANDI HENKE" userId="50f29a65-c4ce-4cea-af55-65093e374c0b" providerId="ADAL" clId="{F699E24C-58A7-4B34-AF2C-61B338DE7132}" dt="2020-01-27T20:54:05.343" v="836" actId="1037"/>
          <ac:spMkLst>
            <pc:docMk/>
            <pc:sldMk cId="510603818" sldId="299"/>
            <ac:spMk id="15" creationId="{9CD3B281-2CE6-42AD-B545-7D907EAF27A7}"/>
          </ac:spMkLst>
        </pc:spChg>
        <pc:picChg chg="del mod">
          <ac:chgData name="BRANDI HENKE" userId="50f29a65-c4ce-4cea-af55-65093e374c0b" providerId="ADAL" clId="{F699E24C-58A7-4B34-AF2C-61B338DE7132}" dt="2020-01-27T20:47:31.410" v="708" actId="478"/>
          <ac:picMkLst>
            <pc:docMk/>
            <pc:sldMk cId="510603818" sldId="299"/>
            <ac:picMk id="4" creationId="{FF64CBB9-2DAC-4AC2-B879-B3065B1C9D90}"/>
          </ac:picMkLst>
        </pc:picChg>
        <pc:picChg chg="add mod">
          <ac:chgData name="BRANDI HENKE" userId="50f29a65-c4ce-4cea-af55-65093e374c0b" providerId="ADAL" clId="{F699E24C-58A7-4B34-AF2C-61B338DE7132}" dt="2020-01-27T20:47:58.915" v="716" actId="14100"/>
          <ac:picMkLst>
            <pc:docMk/>
            <pc:sldMk cId="510603818" sldId="299"/>
            <ac:picMk id="12" creationId="{1CCF1C64-E9F5-45B1-8E87-97229558A929}"/>
          </ac:picMkLst>
        </pc:picChg>
        <pc:picChg chg="add mod">
          <ac:chgData name="BRANDI HENKE" userId="50f29a65-c4ce-4cea-af55-65093e374c0b" providerId="ADAL" clId="{F699E24C-58A7-4B34-AF2C-61B338DE7132}" dt="2020-01-27T20:49:04.623" v="732" actId="1035"/>
          <ac:picMkLst>
            <pc:docMk/>
            <pc:sldMk cId="510603818" sldId="299"/>
            <ac:picMk id="13" creationId="{3F00E83F-C687-4838-80B7-B64F59F69EFA}"/>
          </ac:picMkLst>
        </pc:picChg>
        <pc:picChg chg="add del mod">
          <ac:chgData name="BRANDI HENKE" userId="50f29a65-c4ce-4cea-af55-65093e374c0b" providerId="ADAL" clId="{F699E24C-58A7-4B34-AF2C-61B338DE7132}" dt="2020-01-27T20:53:01.136" v="799" actId="478"/>
          <ac:picMkLst>
            <pc:docMk/>
            <pc:sldMk cId="510603818" sldId="299"/>
            <ac:picMk id="14" creationId="{850C3DF6-4A4C-4E85-860D-B2EA180BB715}"/>
          </ac:picMkLst>
        </pc:picChg>
      </pc:sldChg>
      <pc:sldChg chg="modSp">
        <pc:chgData name="BRANDI HENKE" userId="50f29a65-c4ce-4cea-af55-65093e374c0b" providerId="ADAL" clId="{F699E24C-58A7-4B34-AF2C-61B338DE7132}" dt="2020-01-27T20:41:11.471" v="657" actId="20577"/>
        <pc:sldMkLst>
          <pc:docMk/>
          <pc:sldMk cId="403164175" sldId="301"/>
        </pc:sldMkLst>
        <pc:spChg chg="mod">
          <ac:chgData name="BRANDI HENKE" userId="50f29a65-c4ce-4cea-af55-65093e374c0b" providerId="ADAL" clId="{F699E24C-58A7-4B34-AF2C-61B338DE7132}" dt="2020-01-27T20:41:11.471" v="657" actId="20577"/>
          <ac:spMkLst>
            <pc:docMk/>
            <pc:sldMk cId="403164175" sldId="301"/>
            <ac:spMk id="3" creationId="{00000000-0000-0000-0000-000000000000}"/>
          </ac:spMkLst>
        </pc:spChg>
      </pc:sldChg>
      <pc:sldChg chg="modSp">
        <pc:chgData name="BRANDI HENKE" userId="50f29a65-c4ce-4cea-af55-65093e374c0b" providerId="ADAL" clId="{F699E24C-58A7-4B34-AF2C-61B338DE7132}" dt="2020-01-27T20:37:48.522" v="584" actId="20577"/>
        <pc:sldMkLst>
          <pc:docMk/>
          <pc:sldMk cId="711769383" sldId="302"/>
        </pc:sldMkLst>
        <pc:spChg chg="mod">
          <ac:chgData name="BRANDI HENKE" userId="50f29a65-c4ce-4cea-af55-65093e374c0b" providerId="ADAL" clId="{F699E24C-58A7-4B34-AF2C-61B338DE7132}" dt="2020-01-27T20:37:48.522" v="584" actId="20577"/>
          <ac:spMkLst>
            <pc:docMk/>
            <pc:sldMk cId="711769383" sldId="302"/>
            <ac:spMk id="4" creationId="{C3E6570B-CD94-487F-8948-93D24A5E4451}"/>
          </ac:spMkLst>
        </pc:spChg>
      </pc:sldChg>
      <pc:sldChg chg="modSp">
        <pc:chgData name="BRANDI HENKE" userId="50f29a65-c4ce-4cea-af55-65093e374c0b" providerId="ADAL" clId="{F699E24C-58A7-4B34-AF2C-61B338DE7132}" dt="2020-01-27T20:37:00.876" v="582" actId="20577"/>
        <pc:sldMkLst>
          <pc:docMk/>
          <pc:sldMk cId="1297651504" sldId="303"/>
        </pc:sldMkLst>
        <pc:spChg chg="mod">
          <ac:chgData name="BRANDI HENKE" userId="50f29a65-c4ce-4cea-af55-65093e374c0b" providerId="ADAL" clId="{F699E24C-58A7-4B34-AF2C-61B338DE7132}" dt="2020-01-27T20:37:00.876" v="582" actId="20577"/>
          <ac:spMkLst>
            <pc:docMk/>
            <pc:sldMk cId="1297651504" sldId="303"/>
            <ac:spMk id="4" creationId="{C3E6570B-CD94-487F-8948-93D24A5E4451}"/>
          </ac:spMkLst>
        </pc:spChg>
      </pc:sldChg>
      <pc:sldChg chg="modSp">
        <pc:chgData name="BRANDI HENKE" userId="50f29a65-c4ce-4cea-af55-65093e374c0b" providerId="ADAL" clId="{F699E24C-58A7-4B34-AF2C-61B338DE7132}" dt="2020-01-27T20:39:15.177" v="589" actId="20577"/>
        <pc:sldMkLst>
          <pc:docMk/>
          <pc:sldMk cId="1682400232" sldId="305"/>
        </pc:sldMkLst>
        <pc:spChg chg="mod">
          <ac:chgData name="BRANDI HENKE" userId="50f29a65-c4ce-4cea-af55-65093e374c0b" providerId="ADAL" clId="{F699E24C-58A7-4B34-AF2C-61B338DE7132}" dt="2020-01-27T20:39:15.177" v="589" actId="20577"/>
          <ac:spMkLst>
            <pc:docMk/>
            <pc:sldMk cId="1682400232" sldId="305"/>
            <ac:spMk id="4" creationId="{870DA9E3-2AB8-47CD-A3F1-DD6D885769B8}"/>
          </ac:spMkLst>
        </pc:spChg>
      </pc:sldChg>
      <pc:sldChg chg="modSp">
        <pc:chgData name="BRANDI HENKE" userId="50f29a65-c4ce-4cea-af55-65093e374c0b" providerId="ADAL" clId="{F699E24C-58A7-4B34-AF2C-61B338DE7132}" dt="2020-01-27T20:23:42.224" v="339" actId="14100"/>
        <pc:sldMkLst>
          <pc:docMk/>
          <pc:sldMk cId="3422909701" sldId="308"/>
        </pc:sldMkLst>
        <pc:spChg chg="mod">
          <ac:chgData name="BRANDI HENKE" userId="50f29a65-c4ce-4cea-af55-65093e374c0b" providerId="ADAL" clId="{F699E24C-58A7-4B34-AF2C-61B338DE7132}" dt="2020-01-27T20:23:42.224" v="339" actId="14100"/>
          <ac:spMkLst>
            <pc:docMk/>
            <pc:sldMk cId="3422909701" sldId="308"/>
            <ac:spMk id="4" creationId="{0293345B-1836-4FDD-8B34-729290E9BF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15E6235-CE17-49EE-B60D-81FEF64DE85E}" type="datetimeFigureOut">
              <a:rPr lang="en-US" smtClean="0"/>
              <a:t>1/29/2020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4C394E-2104-4979-9AAE-A25B5133BCE9}" type="slidenum">
              <a:rPr lang="en-US" smtClean="0"/>
              <a:t>‹#›</a:t>
            </a:fld>
            <a:endParaRPr lang="en-US"/>
          </a:p>
        </p:txBody>
      </p:sp>
    </p:spTree>
    <p:extLst>
      <p:ext uri="{BB962C8B-B14F-4D97-AF65-F5344CB8AC3E}">
        <p14:creationId xmlns:p14="http://schemas.microsoft.com/office/powerpoint/2010/main" val="33584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Exceptions</a:t>
            </a:r>
            <a:r>
              <a:rPr lang="en-US" baseline="0" dirty="0"/>
              <a:t> may also be a student who changes a sport. Students may move from football to soccer which are offered two different periods of the day. </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4</a:t>
            </a:fld>
            <a:endParaRPr lang="en-US"/>
          </a:p>
        </p:txBody>
      </p:sp>
    </p:spTree>
    <p:extLst>
      <p:ext uri="{BB962C8B-B14F-4D97-AF65-F5344CB8AC3E}">
        <p14:creationId xmlns:p14="http://schemas.microsoft.com/office/powerpoint/2010/main" val="384930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ensure that we have </a:t>
            </a:r>
            <a:r>
              <a:rPr lang="en-US" baseline="0" dirty="0"/>
              <a:t>supported the student in the Pre-AP or AP course before considering a move. Just because a student needs tutoring in an advanced course does not mean he/she is not capable of completing the course.</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5</a:t>
            </a:fld>
            <a:endParaRPr lang="en-US"/>
          </a:p>
        </p:txBody>
      </p:sp>
    </p:spTree>
    <p:extLst>
      <p:ext uri="{BB962C8B-B14F-4D97-AF65-F5344CB8AC3E}">
        <p14:creationId xmlns:p14="http://schemas.microsoft.com/office/powerpoint/2010/main" val="34628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STEM: If a student completes calculus, which would be at least 5 math credits, then he/she will receive a STEM endorsement. </a:t>
            </a:r>
            <a:endParaRPr lang="en-US" dirty="0"/>
          </a:p>
        </p:txBody>
      </p:sp>
      <p:sp>
        <p:nvSpPr>
          <p:cNvPr id="4" name="Slide Number Placeholder 3"/>
          <p:cNvSpPr>
            <a:spLocks noGrp="1"/>
          </p:cNvSpPr>
          <p:nvPr>
            <p:ph type="sldNum" sz="quarter" idx="10"/>
          </p:nvPr>
        </p:nvSpPr>
        <p:spPr/>
        <p:txBody>
          <a:bodyPr/>
          <a:lstStyle/>
          <a:p>
            <a:fld id="{2D8ABF60-E8E0-4B16-AE30-BD2923CD2FEA}" type="slidenum">
              <a:rPr lang="en-US" smtClean="0"/>
              <a:t>8</a:t>
            </a:fld>
            <a:endParaRPr lang="en-US"/>
          </a:p>
        </p:txBody>
      </p:sp>
    </p:spTree>
    <p:extLst>
      <p:ext uri="{BB962C8B-B14F-4D97-AF65-F5344CB8AC3E}">
        <p14:creationId xmlns:p14="http://schemas.microsoft.com/office/powerpoint/2010/main" val="341187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required to graduate</a:t>
            </a:r>
            <a:r>
              <a:rPr lang="en-US" baseline="0" dirty="0"/>
              <a:t> </a:t>
            </a:r>
            <a:r>
              <a:rPr lang="en-US" dirty="0"/>
              <a:t>in the top</a:t>
            </a:r>
            <a:r>
              <a:rPr lang="en-US" baseline="0" dirty="0"/>
              <a:t> 10% for automatic admission</a:t>
            </a:r>
            <a:endParaRPr lang="en-US" dirty="0"/>
          </a:p>
        </p:txBody>
      </p:sp>
      <p:sp>
        <p:nvSpPr>
          <p:cNvPr id="4" name="Slide Number Placeholder 3"/>
          <p:cNvSpPr>
            <a:spLocks noGrp="1"/>
          </p:cNvSpPr>
          <p:nvPr>
            <p:ph type="sldNum" sz="quarter" idx="10"/>
          </p:nvPr>
        </p:nvSpPr>
        <p:spPr/>
        <p:txBody>
          <a:bodyPr/>
          <a:lstStyle/>
          <a:p>
            <a:fld id="{2D8ABF60-E8E0-4B16-AE30-BD2923CD2FEA}" type="slidenum">
              <a:rPr lang="en-US" smtClean="0"/>
              <a:t>10</a:t>
            </a:fld>
            <a:endParaRPr lang="en-US"/>
          </a:p>
        </p:txBody>
      </p:sp>
    </p:spTree>
    <p:extLst>
      <p:ext uri="{BB962C8B-B14F-4D97-AF65-F5344CB8AC3E}">
        <p14:creationId xmlns:p14="http://schemas.microsoft.com/office/powerpoint/2010/main" val="69302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12</a:t>
            </a:fld>
            <a:endParaRPr lang="en-US"/>
          </a:p>
        </p:txBody>
      </p:sp>
    </p:spTree>
    <p:extLst>
      <p:ext uri="{BB962C8B-B14F-4D97-AF65-F5344CB8AC3E}">
        <p14:creationId xmlns:p14="http://schemas.microsoft.com/office/powerpoint/2010/main" val="384163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40716-36F4-402C-A1CD-AF14BA38EBC8}" type="slidenum">
              <a:rPr lang="en-US" smtClean="0"/>
              <a:t>14</a:t>
            </a:fld>
            <a:endParaRPr lang="en-US"/>
          </a:p>
        </p:txBody>
      </p:sp>
    </p:spTree>
    <p:extLst>
      <p:ext uri="{BB962C8B-B14F-4D97-AF65-F5344CB8AC3E}">
        <p14:creationId xmlns:p14="http://schemas.microsoft.com/office/powerpoint/2010/main" val="68724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8</a:t>
            </a:r>
            <a:r>
              <a:rPr lang="en-US" baseline="30000" dirty="0"/>
              <a:t>th</a:t>
            </a:r>
            <a:r>
              <a:rPr lang="en-US" dirty="0"/>
              <a:t> graders will complete</a:t>
            </a:r>
            <a:r>
              <a:rPr lang="en-US" baseline="0" dirty="0"/>
              <a:t> their 4 year plan </a:t>
            </a:r>
            <a:r>
              <a:rPr lang="en-US" dirty="0"/>
              <a:t>at course selection. It is important</a:t>
            </a:r>
            <a:r>
              <a:rPr lang="en-US" baseline="0" dirty="0"/>
              <a:t> for the parent to review and sign it. </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19</a:t>
            </a:fld>
            <a:endParaRPr lang="en-US"/>
          </a:p>
        </p:txBody>
      </p:sp>
    </p:spTree>
    <p:extLst>
      <p:ext uri="{BB962C8B-B14F-4D97-AF65-F5344CB8AC3E}">
        <p14:creationId xmlns:p14="http://schemas.microsoft.com/office/powerpoint/2010/main" val="1022877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1/29/2020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1/29/2020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8939-31C5-4BC7-86FB-34A4B4710410}"/>
              </a:ext>
            </a:extLst>
          </p:cNvPr>
          <p:cNvSpPr>
            <a:spLocks noGrp="1"/>
          </p:cNvSpPr>
          <p:nvPr>
            <p:ph type="ctrTitle"/>
          </p:nvPr>
        </p:nvSpPr>
        <p:spPr/>
        <p:txBody>
          <a:bodyPr/>
          <a:lstStyle/>
          <a:p>
            <a:r>
              <a:rPr lang="en-US" dirty="0"/>
              <a:t>VISD Course Selection </a:t>
            </a:r>
          </a:p>
        </p:txBody>
      </p:sp>
      <p:sp>
        <p:nvSpPr>
          <p:cNvPr id="3" name="Subtitle 2">
            <a:extLst>
              <a:ext uri="{FF2B5EF4-FFF2-40B4-BE49-F238E27FC236}">
                <a16:creationId xmlns:a16="http://schemas.microsoft.com/office/drawing/2014/main" id="{408D4FF7-2DB2-4A3A-8E7E-2D9AF17526AD}"/>
              </a:ext>
            </a:extLst>
          </p:cNvPr>
          <p:cNvSpPr>
            <a:spLocks noGrp="1"/>
          </p:cNvSpPr>
          <p:nvPr>
            <p:ph type="subTitle" idx="1"/>
          </p:nvPr>
        </p:nvSpPr>
        <p:spPr>
          <a:xfrm>
            <a:off x="9395668" y="3443890"/>
            <a:ext cx="2499157" cy="662889"/>
          </a:xfrm>
        </p:spPr>
        <p:txBody>
          <a:bodyPr>
            <a:normAutofit fontScale="92500"/>
          </a:bodyPr>
          <a:lstStyle/>
          <a:p>
            <a:r>
              <a:rPr lang="en-US" sz="4000" dirty="0"/>
              <a:t>2020-2021</a:t>
            </a:r>
          </a:p>
        </p:txBody>
      </p:sp>
      <p:pic>
        <p:nvPicPr>
          <p:cNvPr id="5" name="Picture 4">
            <a:extLst>
              <a:ext uri="{FF2B5EF4-FFF2-40B4-BE49-F238E27FC236}">
                <a16:creationId xmlns:a16="http://schemas.microsoft.com/office/drawing/2014/main" id="{7D5BE84A-FDE8-463B-8C3B-8C9745F8D02A}"/>
              </a:ext>
            </a:extLst>
          </p:cNvPr>
          <p:cNvPicPr>
            <a:picLocks noChangeAspect="1"/>
          </p:cNvPicPr>
          <p:nvPr/>
        </p:nvPicPr>
        <p:blipFill>
          <a:blip r:embed="rId2"/>
          <a:stretch>
            <a:fillRect/>
          </a:stretch>
        </p:blipFill>
        <p:spPr>
          <a:xfrm>
            <a:off x="137851" y="167613"/>
            <a:ext cx="5958149" cy="2189499"/>
          </a:xfrm>
          <a:prstGeom prst="rect">
            <a:avLst/>
          </a:prstGeom>
        </p:spPr>
      </p:pic>
    </p:spTree>
    <p:extLst>
      <p:ext uri="{BB962C8B-B14F-4D97-AF65-F5344CB8AC3E}">
        <p14:creationId xmlns:p14="http://schemas.microsoft.com/office/powerpoint/2010/main" val="160863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91" y="985008"/>
            <a:ext cx="7772400" cy="609599"/>
          </a:xfrm>
        </p:spPr>
        <p:txBody>
          <a:bodyPr>
            <a:normAutofit/>
          </a:bodyPr>
          <a:lstStyle/>
          <a:p>
            <a:r>
              <a:rPr lang="en-US" b="1" dirty="0"/>
              <a:t>Enhancements </a:t>
            </a:r>
            <a:endParaRPr lang="en-US" dirty="0"/>
          </a:p>
        </p:txBody>
      </p:sp>
      <p:sp>
        <p:nvSpPr>
          <p:cNvPr id="3" name="Content Placeholder 2"/>
          <p:cNvSpPr>
            <a:spLocks noGrp="1"/>
          </p:cNvSpPr>
          <p:nvPr>
            <p:ph idx="1"/>
          </p:nvPr>
        </p:nvSpPr>
        <p:spPr>
          <a:xfrm>
            <a:off x="-83890" y="604006"/>
            <a:ext cx="11666290" cy="5720593"/>
          </a:xfrm>
        </p:spPr>
        <p:txBody>
          <a:bodyPr>
            <a:noAutofit/>
          </a:bodyPr>
          <a:lstStyle/>
          <a:p>
            <a:pPr>
              <a:buNone/>
            </a:pPr>
            <a:r>
              <a:rPr lang="en-US" sz="2000" dirty="0">
                <a:latin typeface="AR CENA" pitchFamily="2" charset="0"/>
              </a:rPr>
              <a:t>	</a:t>
            </a:r>
          </a:p>
          <a:p>
            <a:pPr>
              <a:buNone/>
            </a:pPr>
            <a:endParaRPr lang="en-US" sz="2000" dirty="0">
              <a:latin typeface="AR CENA" pitchFamily="2" charset="0"/>
            </a:endParaRPr>
          </a:p>
          <a:p>
            <a:pPr>
              <a:buNone/>
            </a:pPr>
            <a:endParaRPr lang="en-US" sz="2000" dirty="0">
              <a:latin typeface="AR CENA" pitchFamily="2" charset="0"/>
            </a:endParaRPr>
          </a:p>
          <a:p>
            <a:pPr>
              <a:buNone/>
            </a:pPr>
            <a:r>
              <a:rPr lang="en-US" sz="2000" dirty="0">
                <a:latin typeface="AR CENA" pitchFamily="2" charset="0"/>
              </a:rPr>
              <a:t>	</a:t>
            </a:r>
          </a:p>
          <a:p>
            <a:pPr>
              <a:buNone/>
            </a:pPr>
            <a:r>
              <a:rPr lang="en-US" sz="2000" dirty="0"/>
              <a:t>   Additionally, a student may earn the Distinguished Level of Achievement and/or a Performance Acknowledgment for outstanding performance. The Distinguished Level of Achievement must be earned to be admitted to a Texas public university under the Top 10 percent automatic admission law. </a:t>
            </a:r>
            <a:r>
              <a:rPr lang="en-US" sz="2000" dirty="0">
                <a:effectLst>
                  <a:outerShdw blurRad="38100" dist="38100" dir="2700000" algn="tl">
                    <a:srgbClr val="000000">
                      <a:alpha val="43137"/>
                    </a:srgbClr>
                  </a:outerShdw>
                </a:effectLst>
              </a:rPr>
              <a:t>Senate Bill 175, allows The University of Texas at Austin to limit automatic admission to 75 percent of the university’s enrollment capacity designated for first-time resident undergraduate students.</a:t>
            </a:r>
          </a:p>
          <a:p>
            <a:pPr>
              <a:buNone/>
            </a:pPr>
            <a:r>
              <a:rPr lang="en-US" sz="2000" b="1" dirty="0"/>
              <a:t>	</a:t>
            </a:r>
            <a:r>
              <a:rPr lang="en-US" sz="2000" b="1" u="sng" dirty="0"/>
              <a:t>Distinguished Level of Achievement </a:t>
            </a:r>
            <a:r>
              <a:rPr lang="en-US" sz="2000" b="1" dirty="0"/>
              <a:t>	</a:t>
            </a:r>
            <a:endParaRPr lang="en-US" sz="2000" b="1" u="sng" dirty="0"/>
          </a:p>
          <a:p>
            <a:pPr>
              <a:buNone/>
            </a:pPr>
            <a:r>
              <a:rPr lang="en-US" sz="2000" dirty="0"/>
              <a:t>	• Foundation Program requirements			</a:t>
            </a:r>
          </a:p>
          <a:p>
            <a:pPr>
              <a:buNone/>
            </a:pPr>
            <a:r>
              <a:rPr lang="en-US" sz="2000" dirty="0"/>
              <a:t>	• 4 credits in math including algebra II </a:t>
            </a:r>
          </a:p>
          <a:p>
            <a:pPr>
              <a:buNone/>
            </a:pPr>
            <a:r>
              <a:rPr lang="en-US" sz="2000" dirty="0"/>
              <a:t>	• 4 credits in science 				</a:t>
            </a:r>
          </a:p>
          <a:p>
            <a:pPr>
              <a:buNone/>
            </a:pPr>
            <a:r>
              <a:rPr lang="en-US" sz="2000" dirty="0"/>
              <a:t>	• at least one endorsement 										</a:t>
            </a:r>
          </a:p>
          <a:p>
            <a:pPr>
              <a:buNone/>
            </a:pPr>
            <a:r>
              <a:rPr lang="en-US" sz="2000" dirty="0"/>
              <a:t>					</a:t>
            </a:r>
          </a:p>
        </p:txBody>
      </p:sp>
      <p:sp>
        <p:nvSpPr>
          <p:cNvPr id="4" name="Rectangle 3">
            <a:extLst>
              <a:ext uri="{FF2B5EF4-FFF2-40B4-BE49-F238E27FC236}">
                <a16:creationId xmlns:a16="http://schemas.microsoft.com/office/drawing/2014/main" id="{05FFF9C1-0CBF-4F92-A99B-FDBF98274630}"/>
              </a:ext>
            </a:extLst>
          </p:cNvPr>
          <p:cNvSpPr/>
          <p:nvPr/>
        </p:nvSpPr>
        <p:spPr>
          <a:xfrm>
            <a:off x="7645559" y="848144"/>
            <a:ext cx="1970625" cy="1569660"/>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8 </a:t>
            </a:r>
          </a:p>
          <a:p>
            <a:pPr algn="ctr"/>
            <a:r>
              <a:rPr lang="en-US" sz="3200" b="1" dirty="0">
                <a:ln/>
                <a:effectLst>
                  <a:outerShdw blurRad="38100" dist="19050" dir="2700000" algn="tl" rotWithShape="0">
                    <a:schemeClr val="dk1">
                      <a:lumMod val="50000"/>
                      <a:alpha val="40000"/>
                    </a:schemeClr>
                  </a:outerShdw>
                </a:effectLst>
              </a:rPr>
              <a:t> &amp; </a:t>
            </a:r>
            <a:r>
              <a:rPr lang="en-US" sz="3200" b="1" cap="none" spc="0" dirty="0">
                <a:ln/>
                <a:effectLst>
                  <a:outerShdw blurRad="38100" dist="19050" dir="2700000" algn="tl" rotWithShape="0">
                    <a:schemeClr val="dk1">
                      <a:lumMod val="50000"/>
                      <a:alpha val="40000"/>
                    </a:schemeClr>
                  </a:outerShdw>
                </a:effectLst>
              </a:rPr>
              <a:t>27</a:t>
            </a:r>
          </a:p>
          <a:p>
            <a:pPr algn="ctr"/>
            <a:endParaRPr lang="en-US" sz="3200" b="1" cap="none" spc="0" dirty="0">
              <a:ln/>
              <a:effectLst>
                <a:outerShdw blurRad="38100" dist="19050" dir="2700000" algn="tl" rotWithShape="0">
                  <a:schemeClr val="dk1">
                    <a:lumMod val="50000"/>
                    <a:alpha val="40000"/>
                  </a:schemeClr>
                </a:outerShdw>
              </a:effectLst>
            </a:endParaRPr>
          </a:p>
        </p:txBody>
      </p:sp>
      <p:pic>
        <p:nvPicPr>
          <p:cNvPr id="5" name="Picture 4">
            <a:extLst>
              <a:ext uri="{FF2B5EF4-FFF2-40B4-BE49-F238E27FC236}">
                <a16:creationId xmlns:a16="http://schemas.microsoft.com/office/drawing/2014/main" id="{51BF68C9-8999-4E53-8A7B-47E324402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81" y="3798119"/>
            <a:ext cx="5182475" cy="2913342"/>
          </a:xfrm>
          <a:prstGeom prst="rect">
            <a:avLst/>
          </a:prstGeom>
          <a:ln>
            <a:noFill/>
          </a:ln>
          <a:effectLst>
            <a:softEdge rad="112500"/>
          </a:effectLst>
        </p:spPr>
      </p:pic>
    </p:spTree>
    <p:extLst>
      <p:ext uri="{BB962C8B-B14F-4D97-AF65-F5344CB8AC3E}">
        <p14:creationId xmlns:p14="http://schemas.microsoft.com/office/powerpoint/2010/main" val="208756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FC98-E6A5-4AE0-9461-E6135C5E24ED}"/>
              </a:ext>
            </a:extLst>
          </p:cNvPr>
          <p:cNvSpPr>
            <a:spLocks noGrp="1"/>
          </p:cNvSpPr>
          <p:nvPr>
            <p:ph type="title"/>
          </p:nvPr>
        </p:nvSpPr>
        <p:spPr/>
        <p:txBody>
          <a:bodyPr/>
          <a:lstStyle/>
          <a:p>
            <a:r>
              <a:rPr lang="en-US" dirty="0"/>
              <a:t>Interest Inventory</a:t>
            </a:r>
          </a:p>
        </p:txBody>
      </p:sp>
      <p:pic>
        <p:nvPicPr>
          <p:cNvPr id="5" name="Content Placeholder 4">
            <a:extLst>
              <a:ext uri="{FF2B5EF4-FFF2-40B4-BE49-F238E27FC236}">
                <a16:creationId xmlns:a16="http://schemas.microsoft.com/office/drawing/2014/main" id="{E4DAB70E-5D5F-4030-9B96-325075E4796C}"/>
              </a:ext>
            </a:extLst>
          </p:cNvPr>
          <p:cNvPicPr>
            <a:picLocks noGrp="1" noChangeAspect="1"/>
          </p:cNvPicPr>
          <p:nvPr>
            <p:ph idx="1"/>
          </p:nvPr>
        </p:nvPicPr>
        <p:blipFill>
          <a:blip r:embed="rId2"/>
          <a:stretch>
            <a:fillRect/>
          </a:stretch>
        </p:blipFill>
        <p:spPr>
          <a:xfrm>
            <a:off x="7729566" y="4807191"/>
            <a:ext cx="3142567" cy="1980138"/>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0293345B-1836-4FDD-8B34-729290E9BF3B}"/>
              </a:ext>
            </a:extLst>
          </p:cNvPr>
          <p:cNvSpPr/>
          <p:nvPr/>
        </p:nvSpPr>
        <p:spPr>
          <a:xfrm>
            <a:off x="7903361" y="968429"/>
            <a:ext cx="2289263" cy="1077218"/>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14-15</a:t>
            </a:r>
          </a:p>
          <a:p>
            <a:pPr algn="ctr"/>
            <a:endParaRPr lang="en-US" sz="3200" b="1" cap="none" spc="0" dirty="0">
              <a:ln/>
              <a:effectLst>
                <a:outerShdw blurRad="38100" dist="19050" dir="2700000" algn="tl" rotWithShape="0">
                  <a:schemeClr val="dk1">
                    <a:lumMod val="50000"/>
                    <a:alpha val="40000"/>
                  </a:schemeClr>
                </a:outerShdw>
              </a:effectLst>
            </a:endParaRPr>
          </a:p>
        </p:txBody>
      </p:sp>
      <p:pic>
        <p:nvPicPr>
          <p:cNvPr id="7" name="Picture 6">
            <a:extLst>
              <a:ext uri="{FF2B5EF4-FFF2-40B4-BE49-F238E27FC236}">
                <a16:creationId xmlns:a16="http://schemas.microsoft.com/office/drawing/2014/main" id="{657A8464-54F8-47D6-B54F-E6331B43796F}"/>
              </a:ext>
            </a:extLst>
          </p:cNvPr>
          <p:cNvPicPr>
            <a:picLocks noChangeAspect="1"/>
          </p:cNvPicPr>
          <p:nvPr/>
        </p:nvPicPr>
        <p:blipFill>
          <a:blip r:embed="rId3"/>
          <a:stretch>
            <a:fillRect/>
          </a:stretch>
        </p:blipFill>
        <p:spPr>
          <a:xfrm>
            <a:off x="178789" y="2045647"/>
            <a:ext cx="6548865" cy="3321210"/>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1CD8BDAB-7E1B-4CBE-971F-3D6F399F0B39}"/>
              </a:ext>
            </a:extLst>
          </p:cNvPr>
          <p:cNvPicPr>
            <a:picLocks noChangeAspect="1"/>
          </p:cNvPicPr>
          <p:nvPr/>
        </p:nvPicPr>
        <p:blipFill>
          <a:blip r:embed="rId4"/>
          <a:stretch>
            <a:fillRect/>
          </a:stretch>
        </p:blipFill>
        <p:spPr>
          <a:xfrm>
            <a:off x="6843548" y="2732080"/>
            <a:ext cx="5104253" cy="1948343"/>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FCF6AEB7-6BB9-4165-991B-73C6C30AB271}"/>
              </a:ext>
            </a:extLst>
          </p:cNvPr>
          <p:cNvPicPr>
            <a:picLocks noChangeAspect="1"/>
          </p:cNvPicPr>
          <p:nvPr/>
        </p:nvPicPr>
        <p:blipFill>
          <a:blip r:embed="rId5"/>
          <a:stretch>
            <a:fillRect/>
          </a:stretch>
        </p:blipFill>
        <p:spPr>
          <a:xfrm>
            <a:off x="8528319" y="4731089"/>
            <a:ext cx="1545060" cy="871572"/>
          </a:xfrm>
          <a:prstGeom prst="rect">
            <a:avLst/>
          </a:prstGeom>
        </p:spPr>
      </p:pic>
    </p:spTree>
    <p:extLst>
      <p:ext uri="{BB962C8B-B14F-4D97-AF65-F5344CB8AC3E}">
        <p14:creationId xmlns:p14="http://schemas.microsoft.com/office/powerpoint/2010/main" val="342290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30" y="607848"/>
            <a:ext cx="10747401" cy="1507067"/>
          </a:xfrm>
        </p:spPr>
        <p:txBody>
          <a:bodyPr/>
          <a:lstStyle/>
          <a:p>
            <a:r>
              <a:rPr lang="en-US" sz="4000" dirty="0"/>
              <a:t>Performance Acknowledgments</a:t>
            </a:r>
            <a:endParaRPr lang="en-US" dirty="0"/>
          </a:p>
        </p:txBody>
      </p:sp>
      <p:sp>
        <p:nvSpPr>
          <p:cNvPr id="3" name="Content Placeholder 2"/>
          <p:cNvSpPr>
            <a:spLocks noGrp="1"/>
          </p:cNvSpPr>
          <p:nvPr>
            <p:ph idx="1"/>
          </p:nvPr>
        </p:nvSpPr>
        <p:spPr>
          <a:xfrm>
            <a:off x="582630" y="2298583"/>
            <a:ext cx="8796262" cy="3792835"/>
          </a:xfrm>
        </p:spPr>
        <p:txBody>
          <a:bodyPr>
            <a:normAutofit/>
          </a:bodyPr>
          <a:lstStyle/>
          <a:p>
            <a:pPr>
              <a:buNone/>
            </a:pPr>
            <a:r>
              <a:rPr lang="en-US" dirty="0"/>
              <a:t>• Bilingualism and biliteracy </a:t>
            </a:r>
          </a:p>
          <a:p>
            <a:r>
              <a:rPr lang="en-US" dirty="0"/>
              <a:t>Dual credit courses</a:t>
            </a:r>
          </a:p>
          <a:p>
            <a:pPr>
              <a:buNone/>
            </a:pPr>
            <a:r>
              <a:rPr lang="en-US" dirty="0"/>
              <a:t>• PSAT, ACT’s Plan, SAT or ACT </a:t>
            </a:r>
          </a:p>
          <a:p>
            <a:pPr>
              <a:buNone/>
            </a:pPr>
            <a:r>
              <a:rPr lang="en-US" dirty="0"/>
              <a:t>• Advanced placement exams</a:t>
            </a:r>
          </a:p>
          <a:p>
            <a:pPr>
              <a:buNone/>
            </a:pPr>
            <a:r>
              <a:rPr lang="en-US" dirty="0"/>
              <a:t>• Earning a nationally or internationally recognized </a:t>
            </a:r>
          </a:p>
          <a:p>
            <a:pPr>
              <a:buNone/>
            </a:pPr>
            <a:r>
              <a:rPr lang="en-US" dirty="0"/>
              <a:t>   business or industry certification or license </a:t>
            </a:r>
          </a:p>
          <a:p>
            <a:pPr>
              <a:buNone/>
            </a:pPr>
            <a:r>
              <a:rPr lang="en-US" dirty="0"/>
              <a:t>			</a:t>
            </a:r>
          </a:p>
          <a:p>
            <a:pPr>
              <a:buNone/>
            </a:pPr>
            <a:r>
              <a:rPr lang="en-US" dirty="0"/>
              <a:t>			</a:t>
            </a:r>
          </a:p>
        </p:txBody>
      </p:sp>
      <p:sp>
        <p:nvSpPr>
          <p:cNvPr id="6" name="Rectangle 5">
            <a:extLst>
              <a:ext uri="{FF2B5EF4-FFF2-40B4-BE49-F238E27FC236}">
                <a16:creationId xmlns:a16="http://schemas.microsoft.com/office/drawing/2014/main" id="{75996485-6FBC-4E72-9BF4-98F9DE3968A6}"/>
              </a:ext>
            </a:extLst>
          </p:cNvPr>
          <p:cNvSpPr/>
          <p:nvPr/>
        </p:nvSpPr>
        <p:spPr>
          <a:xfrm>
            <a:off x="8264487" y="1037697"/>
            <a:ext cx="1970625" cy="1077218"/>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16</a:t>
            </a:r>
          </a:p>
          <a:p>
            <a:pPr algn="ctr"/>
            <a:endParaRPr lang="en-US" sz="3200" b="1" cap="none" spc="0" dirty="0">
              <a:ln/>
              <a:solidFill>
                <a:schemeClr val="bg2">
                  <a:lumMod val="50000"/>
                </a:schemeClr>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8708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1"/>
            <a:ext cx="8532178" cy="1507067"/>
          </a:xfrm>
        </p:spPr>
        <p:txBody>
          <a:bodyPr/>
          <a:lstStyle/>
          <a:p>
            <a:r>
              <a:rPr lang="en-US" dirty="0"/>
              <a:t>GPA and Class Rank</a:t>
            </a:r>
          </a:p>
        </p:txBody>
      </p:sp>
      <p:sp>
        <p:nvSpPr>
          <p:cNvPr id="3" name="Content Placeholder 2"/>
          <p:cNvSpPr>
            <a:spLocks noGrp="1"/>
          </p:cNvSpPr>
          <p:nvPr>
            <p:ph idx="1"/>
          </p:nvPr>
        </p:nvSpPr>
        <p:spPr>
          <a:xfrm>
            <a:off x="456000" y="2336334"/>
            <a:ext cx="9552066" cy="4419600"/>
          </a:xfrm>
        </p:spPr>
        <p:txBody>
          <a:bodyPr/>
          <a:lstStyle/>
          <a:p>
            <a:r>
              <a:rPr lang="en-US" dirty="0"/>
              <a:t>Grade Point Average (GPA)- Begins the first semester of a student’s freshmen year. </a:t>
            </a:r>
          </a:p>
          <a:p>
            <a:r>
              <a:rPr lang="en-US" dirty="0"/>
              <a:t>Rank- is a mathematical summary of a student's academic record as compared with other students in the class</a:t>
            </a:r>
            <a:r>
              <a:rPr lang="en-US" i="1" dirty="0"/>
              <a:t> </a:t>
            </a:r>
          </a:p>
          <a:p>
            <a:r>
              <a:rPr lang="en-US" dirty="0"/>
              <a:t>Weighted Courses:</a:t>
            </a:r>
          </a:p>
          <a:p>
            <a:pPr lvl="1"/>
            <a:r>
              <a:rPr lang="en-US" dirty="0"/>
              <a:t>1.15 for Advanced Placement Courses, Dual Credit, OnRamps Dual Enrollment, AAS, TPSP </a:t>
            </a:r>
          </a:p>
          <a:p>
            <a:pPr lvl="1"/>
            <a:r>
              <a:rPr lang="en-US" dirty="0"/>
              <a:t>1.10  for any Pre-AP Courses and Adv. Science Courses</a:t>
            </a:r>
          </a:p>
          <a:p>
            <a:pPr lvl="1"/>
            <a:r>
              <a:rPr lang="en-US" dirty="0"/>
              <a:t>1.0 for all other ranked courses</a:t>
            </a:r>
          </a:p>
        </p:txBody>
      </p:sp>
      <p:sp>
        <p:nvSpPr>
          <p:cNvPr id="4" name="Rectangle 3">
            <a:extLst>
              <a:ext uri="{FF2B5EF4-FFF2-40B4-BE49-F238E27FC236}">
                <a16:creationId xmlns:a16="http://schemas.microsoft.com/office/drawing/2014/main" id="{E2E40EA3-BA20-4188-99F1-B3123DBF446E}"/>
              </a:ext>
            </a:extLst>
          </p:cNvPr>
          <p:cNvSpPr/>
          <p:nvPr/>
        </p:nvSpPr>
        <p:spPr>
          <a:xfrm>
            <a:off x="7715417" y="926969"/>
            <a:ext cx="1970625" cy="584775"/>
          </a:xfrm>
          <a:prstGeom prst="rect">
            <a:avLst/>
          </a:prstGeom>
          <a:noFill/>
        </p:spPr>
        <p:txBody>
          <a:bodyPr wrap="square" lIns="91440" tIns="45720" rIns="91440" bIns="45720">
            <a:spAutoFit/>
          </a:bodyPr>
          <a:lstStyle/>
          <a:p>
            <a:pPr algn="ctr"/>
            <a:r>
              <a:rPr lang="en-US" sz="3200" b="1" dirty="0">
                <a:ln/>
                <a:effectLst>
                  <a:outerShdw blurRad="38100" dist="19050" dir="2700000" algn="tl" rotWithShape="0">
                    <a:schemeClr val="dk1">
                      <a:lumMod val="50000"/>
                      <a:alpha val="40000"/>
                    </a:schemeClr>
                  </a:outerShdw>
                </a:effectLst>
              </a:rPr>
              <a:t>Page 27</a:t>
            </a:r>
          </a:p>
        </p:txBody>
      </p:sp>
      <p:pic>
        <p:nvPicPr>
          <p:cNvPr id="3074" name="Picture 2" descr="Image result for GPA">
            <a:extLst>
              <a:ext uri="{FF2B5EF4-FFF2-40B4-BE49-F238E27FC236}">
                <a16:creationId xmlns:a16="http://schemas.microsoft.com/office/drawing/2014/main" id="{F4880F84-0BA6-4A98-91A8-7002C8EC7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730" y="4570289"/>
            <a:ext cx="3356958" cy="2185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08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424" y="570451"/>
            <a:ext cx="6781130" cy="887425"/>
          </a:xfrm>
        </p:spPr>
        <p:txBody>
          <a:bodyPr>
            <a:normAutofit fontScale="90000"/>
          </a:bodyPr>
          <a:lstStyle/>
          <a:p>
            <a:r>
              <a:rPr lang="en-US" dirty="0"/>
              <a:t>Don’t forget about the multiplier!</a:t>
            </a:r>
          </a:p>
        </p:txBody>
      </p:sp>
      <p:sp>
        <p:nvSpPr>
          <p:cNvPr id="3" name="Content Placeholder 2"/>
          <p:cNvSpPr>
            <a:spLocks noGrp="1"/>
          </p:cNvSpPr>
          <p:nvPr>
            <p:ph idx="1"/>
          </p:nvPr>
        </p:nvSpPr>
        <p:spPr>
          <a:xfrm>
            <a:off x="3192174" y="1472846"/>
            <a:ext cx="5807641" cy="1587328"/>
          </a:xfrm>
          <a:solidFill>
            <a:schemeClr val="bg2">
              <a:lumMod val="60000"/>
              <a:lumOff val="40000"/>
            </a:schemeClr>
          </a:solidFill>
          <a:ln w="57150">
            <a:solidFill>
              <a:schemeClr val="accent1">
                <a:lumMod val="50000"/>
              </a:schemeClr>
            </a:solidFill>
          </a:ln>
        </p:spPr>
        <p:txBody>
          <a:bodyPr>
            <a:normAutofit fontScale="92500" lnSpcReduction="10000"/>
          </a:bodyPr>
          <a:lstStyle/>
          <a:p>
            <a:pPr marL="0" indent="0" algn="ctr">
              <a:buNone/>
            </a:pPr>
            <a:r>
              <a:rPr lang="en-US" b="1" dirty="0">
                <a:solidFill>
                  <a:schemeClr val="bg1"/>
                </a:solidFill>
              </a:rPr>
              <a:t>Pre-AP:</a:t>
            </a:r>
          </a:p>
          <a:p>
            <a:pPr marL="0" indent="0" algn="ctr">
              <a:buNone/>
            </a:pPr>
            <a:r>
              <a:rPr lang="en-US" b="1" dirty="0">
                <a:solidFill>
                  <a:schemeClr val="bg1"/>
                </a:solidFill>
              </a:rPr>
              <a:t>10% multiplier (1.10)</a:t>
            </a:r>
          </a:p>
          <a:p>
            <a:pPr marL="0" indent="0" algn="ctr">
              <a:buNone/>
            </a:pPr>
            <a:r>
              <a:rPr lang="en-US" b="1" dirty="0">
                <a:solidFill>
                  <a:schemeClr val="bg1"/>
                </a:solidFill>
              </a:rPr>
              <a:t>AP, Dual Credit, Dual Enrollment:</a:t>
            </a:r>
          </a:p>
          <a:p>
            <a:pPr marL="0" indent="0" algn="ctr">
              <a:buNone/>
            </a:pPr>
            <a:r>
              <a:rPr lang="en-US" b="1" dirty="0">
                <a:solidFill>
                  <a:schemeClr val="bg1"/>
                </a:solidFill>
              </a:rPr>
              <a:t>15% multiplier (1.15)</a:t>
            </a:r>
          </a:p>
        </p:txBody>
      </p:sp>
      <p:graphicFrame>
        <p:nvGraphicFramePr>
          <p:cNvPr id="4" name="Table 3"/>
          <p:cNvGraphicFramePr>
            <a:graphicFrameLocks noGrp="1"/>
          </p:cNvGraphicFramePr>
          <p:nvPr>
            <p:extLst>
              <p:ext uri="{D42A27DB-BD31-4B8C-83A1-F6EECF244321}">
                <p14:modId xmlns:p14="http://schemas.microsoft.com/office/powerpoint/2010/main" val="2778309957"/>
              </p:ext>
            </p:extLst>
          </p:nvPr>
        </p:nvGraphicFramePr>
        <p:xfrm>
          <a:off x="3047995" y="3200400"/>
          <a:ext cx="6096000" cy="2966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solidFill>
                            <a:schemeClr val="bg1"/>
                          </a:solidFill>
                        </a:rPr>
                        <a:t>Grade</a:t>
                      </a:r>
                    </a:p>
                  </a:txBody>
                  <a:tcPr>
                    <a:solidFill>
                      <a:schemeClr val="bg2">
                        <a:lumMod val="60000"/>
                        <a:lumOff val="40000"/>
                      </a:schemeClr>
                    </a:solidFill>
                  </a:tcPr>
                </a:tc>
                <a:tc>
                  <a:txBody>
                    <a:bodyPr/>
                    <a:lstStyle/>
                    <a:p>
                      <a:pPr algn="ctr"/>
                      <a:r>
                        <a:rPr lang="en-US" dirty="0">
                          <a:solidFill>
                            <a:schemeClr val="bg1"/>
                          </a:solidFill>
                        </a:rPr>
                        <a:t>Pre-AP</a:t>
                      </a:r>
                    </a:p>
                  </a:txBody>
                  <a:tcPr>
                    <a:solidFill>
                      <a:schemeClr val="bg2">
                        <a:lumMod val="60000"/>
                        <a:lumOff val="40000"/>
                      </a:schemeClr>
                    </a:solidFill>
                  </a:tcPr>
                </a:tc>
                <a:tc>
                  <a:txBody>
                    <a:bodyPr/>
                    <a:lstStyle/>
                    <a:p>
                      <a:pPr algn="ctr"/>
                      <a:r>
                        <a:rPr lang="en-US" dirty="0">
                          <a:solidFill>
                            <a:schemeClr val="bg1"/>
                          </a:solidFill>
                        </a:rPr>
                        <a:t>AP/D</a:t>
                      </a:r>
                      <a:r>
                        <a:rPr lang="en-US" baseline="0" dirty="0">
                          <a:solidFill>
                            <a:schemeClr val="bg1"/>
                          </a:solidFill>
                        </a:rPr>
                        <a:t>C/DE</a:t>
                      </a:r>
                      <a:r>
                        <a:rPr lang="en-US" b="0" baseline="0" dirty="0">
                          <a:solidFill>
                            <a:schemeClr val="bg1"/>
                          </a:solidFill>
                        </a:rPr>
                        <a:t>**</a:t>
                      </a:r>
                      <a:endParaRPr lang="en-US" b="0" dirty="0">
                        <a:solidFill>
                          <a:schemeClr val="bg1"/>
                        </a:solidFill>
                      </a:endParaRPr>
                    </a:p>
                  </a:txBody>
                  <a:tcPr>
                    <a:solidFill>
                      <a:schemeClr val="bg2">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solidFill>
                            <a:schemeClr val="bg1"/>
                          </a:solidFill>
                        </a:rPr>
                        <a:t>95</a:t>
                      </a:r>
                    </a:p>
                  </a:txBody>
                  <a:tcPr>
                    <a:solidFill>
                      <a:schemeClr val="bg2">
                        <a:lumMod val="60000"/>
                        <a:lumOff val="40000"/>
                      </a:schemeClr>
                    </a:solidFill>
                  </a:tcPr>
                </a:tc>
                <a:tc>
                  <a:txBody>
                    <a:bodyPr/>
                    <a:lstStyle/>
                    <a:p>
                      <a:pPr algn="ctr"/>
                      <a:r>
                        <a:rPr lang="en-US" dirty="0">
                          <a:solidFill>
                            <a:schemeClr val="bg1"/>
                          </a:solidFill>
                        </a:rPr>
                        <a:t>105</a:t>
                      </a:r>
                    </a:p>
                  </a:txBody>
                  <a:tcPr>
                    <a:solidFill>
                      <a:schemeClr val="bg2">
                        <a:lumMod val="60000"/>
                        <a:lumOff val="40000"/>
                      </a:schemeClr>
                    </a:solidFill>
                  </a:tcPr>
                </a:tc>
                <a:tc>
                  <a:txBody>
                    <a:bodyPr/>
                    <a:lstStyle/>
                    <a:p>
                      <a:pPr algn="ctr"/>
                      <a:r>
                        <a:rPr lang="en-US" dirty="0">
                          <a:solidFill>
                            <a:schemeClr val="bg1"/>
                          </a:solidFill>
                        </a:rPr>
                        <a:t>109</a:t>
                      </a:r>
                    </a:p>
                  </a:txBody>
                  <a:tcPr>
                    <a:solidFill>
                      <a:schemeClr val="bg2">
                        <a:lumMod val="60000"/>
                        <a:lumOff val="40000"/>
                      </a:schemeClr>
                    </a:solidFill>
                  </a:tcPr>
                </a:tc>
                <a:extLst>
                  <a:ext uri="{0D108BD9-81ED-4DB2-BD59-A6C34878D82A}">
                    <a16:rowId xmlns:a16="http://schemas.microsoft.com/office/drawing/2014/main" val="10001"/>
                  </a:ext>
                </a:extLst>
              </a:tr>
              <a:tr h="370840">
                <a:tc>
                  <a:txBody>
                    <a:bodyPr/>
                    <a:lstStyle/>
                    <a:p>
                      <a:pPr algn="ctr"/>
                      <a:r>
                        <a:rPr lang="en-US" dirty="0">
                          <a:solidFill>
                            <a:schemeClr val="bg1"/>
                          </a:solidFill>
                        </a:rPr>
                        <a:t>90</a:t>
                      </a:r>
                    </a:p>
                  </a:txBody>
                  <a:tcPr>
                    <a:solidFill>
                      <a:schemeClr val="bg2">
                        <a:lumMod val="60000"/>
                        <a:lumOff val="40000"/>
                      </a:schemeClr>
                    </a:solidFill>
                  </a:tcPr>
                </a:tc>
                <a:tc>
                  <a:txBody>
                    <a:bodyPr/>
                    <a:lstStyle/>
                    <a:p>
                      <a:pPr algn="ctr"/>
                      <a:r>
                        <a:rPr lang="en-US" dirty="0">
                          <a:solidFill>
                            <a:schemeClr val="bg1"/>
                          </a:solidFill>
                        </a:rPr>
                        <a:t>99</a:t>
                      </a:r>
                    </a:p>
                  </a:txBody>
                  <a:tcPr>
                    <a:solidFill>
                      <a:schemeClr val="bg2">
                        <a:lumMod val="60000"/>
                        <a:lumOff val="40000"/>
                      </a:schemeClr>
                    </a:solidFill>
                  </a:tcPr>
                </a:tc>
                <a:tc>
                  <a:txBody>
                    <a:bodyPr/>
                    <a:lstStyle/>
                    <a:p>
                      <a:pPr algn="ctr"/>
                      <a:r>
                        <a:rPr lang="en-US" dirty="0">
                          <a:solidFill>
                            <a:schemeClr val="bg1"/>
                          </a:solidFill>
                        </a:rPr>
                        <a:t>104</a:t>
                      </a:r>
                    </a:p>
                  </a:txBody>
                  <a:tcPr>
                    <a:solidFill>
                      <a:schemeClr val="bg2">
                        <a:lumMod val="60000"/>
                        <a:lumOff val="40000"/>
                      </a:schemeClr>
                    </a:solidFill>
                  </a:tcPr>
                </a:tc>
                <a:extLst>
                  <a:ext uri="{0D108BD9-81ED-4DB2-BD59-A6C34878D82A}">
                    <a16:rowId xmlns:a16="http://schemas.microsoft.com/office/drawing/2014/main" val="10002"/>
                  </a:ext>
                </a:extLst>
              </a:tr>
              <a:tr h="370840">
                <a:tc>
                  <a:txBody>
                    <a:bodyPr/>
                    <a:lstStyle/>
                    <a:p>
                      <a:pPr algn="ctr"/>
                      <a:r>
                        <a:rPr lang="en-US" dirty="0">
                          <a:solidFill>
                            <a:schemeClr val="bg1"/>
                          </a:solidFill>
                        </a:rPr>
                        <a:t>85</a:t>
                      </a:r>
                    </a:p>
                  </a:txBody>
                  <a:tcPr>
                    <a:solidFill>
                      <a:schemeClr val="bg2">
                        <a:lumMod val="60000"/>
                        <a:lumOff val="40000"/>
                      </a:schemeClr>
                    </a:solidFill>
                  </a:tcPr>
                </a:tc>
                <a:tc>
                  <a:txBody>
                    <a:bodyPr/>
                    <a:lstStyle/>
                    <a:p>
                      <a:pPr algn="ctr"/>
                      <a:r>
                        <a:rPr lang="en-US" dirty="0">
                          <a:solidFill>
                            <a:schemeClr val="bg1"/>
                          </a:solidFill>
                        </a:rPr>
                        <a:t>94</a:t>
                      </a:r>
                    </a:p>
                  </a:txBody>
                  <a:tcPr>
                    <a:solidFill>
                      <a:schemeClr val="bg2">
                        <a:lumMod val="60000"/>
                        <a:lumOff val="40000"/>
                      </a:schemeClr>
                    </a:solidFill>
                  </a:tcPr>
                </a:tc>
                <a:tc>
                  <a:txBody>
                    <a:bodyPr/>
                    <a:lstStyle/>
                    <a:p>
                      <a:pPr algn="ctr"/>
                      <a:r>
                        <a:rPr lang="en-US" dirty="0">
                          <a:solidFill>
                            <a:schemeClr val="bg1"/>
                          </a:solidFill>
                        </a:rPr>
                        <a:t>98</a:t>
                      </a:r>
                    </a:p>
                  </a:txBody>
                  <a:tcPr>
                    <a:solidFill>
                      <a:schemeClr val="bg2">
                        <a:lumMod val="60000"/>
                        <a:lumOff val="40000"/>
                      </a:schemeClr>
                    </a:solidFill>
                  </a:tcPr>
                </a:tc>
                <a:extLst>
                  <a:ext uri="{0D108BD9-81ED-4DB2-BD59-A6C34878D82A}">
                    <a16:rowId xmlns:a16="http://schemas.microsoft.com/office/drawing/2014/main" val="10003"/>
                  </a:ext>
                </a:extLst>
              </a:tr>
              <a:tr h="370840">
                <a:tc>
                  <a:txBody>
                    <a:bodyPr/>
                    <a:lstStyle/>
                    <a:p>
                      <a:pPr algn="ctr"/>
                      <a:r>
                        <a:rPr lang="en-US" dirty="0">
                          <a:solidFill>
                            <a:schemeClr val="bg1"/>
                          </a:solidFill>
                        </a:rPr>
                        <a:t>80</a:t>
                      </a:r>
                    </a:p>
                  </a:txBody>
                  <a:tcPr>
                    <a:solidFill>
                      <a:schemeClr val="bg2">
                        <a:lumMod val="60000"/>
                        <a:lumOff val="40000"/>
                      </a:schemeClr>
                    </a:solidFill>
                  </a:tcPr>
                </a:tc>
                <a:tc>
                  <a:txBody>
                    <a:bodyPr/>
                    <a:lstStyle/>
                    <a:p>
                      <a:pPr algn="ctr"/>
                      <a:r>
                        <a:rPr lang="en-US" dirty="0">
                          <a:solidFill>
                            <a:schemeClr val="bg1"/>
                          </a:solidFill>
                        </a:rPr>
                        <a:t>88</a:t>
                      </a:r>
                    </a:p>
                  </a:txBody>
                  <a:tcPr>
                    <a:solidFill>
                      <a:schemeClr val="bg2">
                        <a:lumMod val="60000"/>
                        <a:lumOff val="40000"/>
                      </a:schemeClr>
                    </a:solidFill>
                  </a:tcPr>
                </a:tc>
                <a:tc>
                  <a:txBody>
                    <a:bodyPr/>
                    <a:lstStyle/>
                    <a:p>
                      <a:pPr algn="ctr"/>
                      <a:r>
                        <a:rPr lang="en-US" dirty="0">
                          <a:solidFill>
                            <a:schemeClr val="bg1"/>
                          </a:solidFill>
                        </a:rPr>
                        <a:t>92</a:t>
                      </a:r>
                    </a:p>
                  </a:txBody>
                  <a:tcPr>
                    <a:solidFill>
                      <a:schemeClr val="bg2">
                        <a:lumMod val="60000"/>
                        <a:lumOff val="40000"/>
                      </a:schemeClr>
                    </a:solidFill>
                  </a:tcPr>
                </a:tc>
                <a:extLst>
                  <a:ext uri="{0D108BD9-81ED-4DB2-BD59-A6C34878D82A}">
                    <a16:rowId xmlns:a16="http://schemas.microsoft.com/office/drawing/2014/main" val="10004"/>
                  </a:ext>
                </a:extLst>
              </a:tr>
              <a:tr h="370840">
                <a:tc>
                  <a:txBody>
                    <a:bodyPr/>
                    <a:lstStyle/>
                    <a:p>
                      <a:pPr algn="ctr"/>
                      <a:r>
                        <a:rPr lang="en-US" dirty="0">
                          <a:solidFill>
                            <a:schemeClr val="bg1"/>
                          </a:solidFill>
                        </a:rPr>
                        <a:t>75</a:t>
                      </a:r>
                    </a:p>
                  </a:txBody>
                  <a:tcPr>
                    <a:solidFill>
                      <a:schemeClr val="bg2">
                        <a:lumMod val="60000"/>
                        <a:lumOff val="40000"/>
                      </a:schemeClr>
                    </a:solidFill>
                  </a:tcPr>
                </a:tc>
                <a:tc>
                  <a:txBody>
                    <a:bodyPr/>
                    <a:lstStyle/>
                    <a:p>
                      <a:pPr algn="ctr"/>
                      <a:r>
                        <a:rPr lang="en-US" dirty="0">
                          <a:solidFill>
                            <a:schemeClr val="bg1"/>
                          </a:solidFill>
                        </a:rPr>
                        <a:t>83</a:t>
                      </a:r>
                    </a:p>
                  </a:txBody>
                  <a:tcPr>
                    <a:solidFill>
                      <a:schemeClr val="bg2">
                        <a:lumMod val="60000"/>
                        <a:lumOff val="40000"/>
                      </a:schemeClr>
                    </a:solidFill>
                  </a:tcPr>
                </a:tc>
                <a:tc>
                  <a:txBody>
                    <a:bodyPr/>
                    <a:lstStyle/>
                    <a:p>
                      <a:pPr algn="ctr"/>
                      <a:r>
                        <a:rPr lang="en-US" dirty="0">
                          <a:solidFill>
                            <a:schemeClr val="bg1"/>
                          </a:solidFill>
                        </a:rPr>
                        <a:t>86</a:t>
                      </a:r>
                    </a:p>
                  </a:txBody>
                  <a:tcPr>
                    <a:solidFill>
                      <a:schemeClr val="bg2">
                        <a:lumMod val="60000"/>
                        <a:lumOff val="40000"/>
                      </a:schemeClr>
                    </a:solidFill>
                  </a:tcPr>
                </a:tc>
                <a:extLst>
                  <a:ext uri="{0D108BD9-81ED-4DB2-BD59-A6C34878D82A}">
                    <a16:rowId xmlns:a16="http://schemas.microsoft.com/office/drawing/2014/main" val="10005"/>
                  </a:ext>
                </a:extLst>
              </a:tr>
              <a:tr h="370840">
                <a:tc>
                  <a:txBody>
                    <a:bodyPr/>
                    <a:lstStyle/>
                    <a:p>
                      <a:pPr algn="ctr"/>
                      <a:r>
                        <a:rPr lang="en-US" dirty="0">
                          <a:solidFill>
                            <a:schemeClr val="bg1"/>
                          </a:solidFill>
                        </a:rPr>
                        <a:t>70</a:t>
                      </a:r>
                    </a:p>
                  </a:txBody>
                  <a:tcPr>
                    <a:solidFill>
                      <a:schemeClr val="bg2">
                        <a:lumMod val="60000"/>
                        <a:lumOff val="40000"/>
                      </a:schemeClr>
                    </a:solidFill>
                  </a:tcPr>
                </a:tc>
                <a:tc>
                  <a:txBody>
                    <a:bodyPr/>
                    <a:lstStyle/>
                    <a:p>
                      <a:pPr algn="ctr"/>
                      <a:r>
                        <a:rPr lang="en-US" dirty="0">
                          <a:solidFill>
                            <a:schemeClr val="bg1"/>
                          </a:solidFill>
                        </a:rPr>
                        <a:t>77</a:t>
                      </a:r>
                    </a:p>
                  </a:txBody>
                  <a:tcPr>
                    <a:solidFill>
                      <a:schemeClr val="bg2">
                        <a:lumMod val="60000"/>
                        <a:lumOff val="40000"/>
                      </a:schemeClr>
                    </a:solidFill>
                  </a:tcPr>
                </a:tc>
                <a:tc>
                  <a:txBody>
                    <a:bodyPr/>
                    <a:lstStyle/>
                    <a:p>
                      <a:pPr algn="ctr"/>
                      <a:r>
                        <a:rPr lang="en-US" dirty="0">
                          <a:solidFill>
                            <a:schemeClr val="bg1"/>
                          </a:solidFill>
                        </a:rPr>
                        <a:t>81</a:t>
                      </a:r>
                    </a:p>
                  </a:txBody>
                  <a:tcPr>
                    <a:solidFill>
                      <a:schemeClr val="bg2">
                        <a:lumMod val="60000"/>
                        <a:lumOff val="40000"/>
                      </a:schemeClr>
                    </a:solidFill>
                  </a:tcPr>
                </a:tc>
                <a:extLst>
                  <a:ext uri="{0D108BD9-81ED-4DB2-BD59-A6C34878D82A}">
                    <a16:rowId xmlns:a16="http://schemas.microsoft.com/office/drawing/2014/main" val="10006"/>
                  </a:ext>
                </a:extLst>
              </a:tr>
              <a:tr h="370840">
                <a:tc>
                  <a:txBody>
                    <a:bodyPr/>
                    <a:lstStyle/>
                    <a:p>
                      <a:pPr algn="ctr"/>
                      <a:r>
                        <a:rPr lang="en-US" dirty="0">
                          <a:solidFill>
                            <a:schemeClr val="bg1"/>
                          </a:solidFill>
                        </a:rPr>
                        <a:t>65*</a:t>
                      </a:r>
                    </a:p>
                  </a:txBody>
                  <a:tcPr>
                    <a:solidFill>
                      <a:schemeClr val="bg2">
                        <a:lumMod val="60000"/>
                        <a:lumOff val="40000"/>
                      </a:schemeClr>
                    </a:solidFill>
                  </a:tcPr>
                </a:tc>
                <a:tc>
                  <a:txBody>
                    <a:bodyPr/>
                    <a:lstStyle/>
                    <a:p>
                      <a:pPr algn="ctr"/>
                      <a:r>
                        <a:rPr lang="en-US" dirty="0">
                          <a:solidFill>
                            <a:schemeClr val="bg1"/>
                          </a:solidFill>
                        </a:rPr>
                        <a:t>72</a:t>
                      </a:r>
                    </a:p>
                  </a:txBody>
                  <a:tcPr>
                    <a:solidFill>
                      <a:schemeClr val="bg2">
                        <a:lumMod val="60000"/>
                        <a:lumOff val="40000"/>
                      </a:schemeClr>
                    </a:solidFill>
                  </a:tcPr>
                </a:tc>
                <a:tc>
                  <a:txBody>
                    <a:bodyPr/>
                    <a:lstStyle/>
                    <a:p>
                      <a:pPr algn="ctr"/>
                      <a:r>
                        <a:rPr lang="en-US" dirty="0">
                          <a:solidFill>
                            <a:schemeClr val="bg1"/>
                          </a:solidFill>
                        </a:rPr>
                        <a:t>75</a:t>
                      </a:r>
                    </a:p>
                  </a:txBody>
                  <a:tcPr>
                    <a:solidFill>
                      <a:schemeClr val="bg2">
                        <a:lumMod val="60000"/>
                        <a:lumOff val="40000"/>
                      </a:schemeClr>
                    </a:solidFill>
                  </a:tcPr>
                </a:tc>
                <a:extLst>
                  <a:ext uri="{0D108BD9-81ED-4DB2-BD59-A6C34878D82A}">
                    <a16:rowId xmlns:a16="http://schemas.microsoft.com/office/drawing/2014/main" val="10007"/>
                  </a:ext>
                </a:extLst>
              </a:tr>
            </a:tbl>
          </a:graphicData>
        </a:graphic>
      </p:graphicFrame>
      <p:sp>
        <p:nvSpPr>
          <p:cNvPr id="5" name="TextBox 4"/>
          <p:cNvSpPr txBox="1"/>
          <p:nvPr/>
        </p:nvSpPr>
        <p:spPr>
          <a:xfrm>
            <a:off x="3441583" y="6307346"/>
            <a:ext cx="8305800" cy="523220"/>
          </a:xfrm>
          <a:prstGeom prst="rect">
            <a:avLst/>
          </a:prstGeom>
          <a:noFill/>
        </p:spPr>
        <p:txBody>
          <a:bodyPr wrap="square" rtlCol="0">
            <a:spAutoFit/>
          </a:bodyPr>
          <a:lstStyle/>
          <a:p>
            <a:r>
              <a:rPr lang="en-US" sz="1400" dirty="0"/>
              <a:t>*Grade of 70 without the multiplier is required to earn credit</a:t>
            </a:r>
          </a:p>
          <a:p>
            <a:r>
              <a:rPr lang="en-US" sz="1400" dirty="0"/>
              <a:t>**Only the high school average from a dual enrollment course is weighted.</a:t>
            </a:r>
          </a:p>
        </p:txBody>
      </p:sp>
    </p:spTree>
    <p:extLst>
      <p:ext uri="{BB962C8B-B14F-4D97-AF65-F5344CB8AC3E}">
        <p14:creationId xmlns:p14="http://schemas.microsoft.com/office/powerpoint/2010/main" val="366539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8FF7-9C11-416E-8B61-01551462B6E7}"/>
              </a:ext>
            </a:extLst>
          </p:cNvPr>
          <p:cNvSpPr>
            <a:spLocks noGrp="1"/>
          </p:cNvSpPr>
          <p:nvPr>
            <p:ph type="title"/>
          </p:nvPr>
        </p:nvSpPr>
        <p:spPr/>
        <p:txBody>
          <a:bodyPr/>
          <a:lstStyle/>
          <a:p>
            <a:r>
              <a:rPr lang="en-US" dirty="0"/>
              <a:t>GPA EXEMPTION</a:t>
            </a:r>
          </a:p>
        </p:txBody>
      </p:sp>
      <p:sp>
        <p:nvSpPr>
          <p:cNvPr id="3" name="Content Placeholder 2">
            <a:extLst>
              <a:ext uri="{FF2B5EF4-FFF2-40B4-BE49-F238E27FC236}">
                <a16:creationId xmlns:a16="http://schemas.microsoft.com/office/drawing/2014/main" id="{D4CA4192-A53C-43D7-B50D-BB9A88EF8132}"/>
              </a:ext>
            </a:extLst>
          </p:cNvPr>
          <p:cNvSpPr>
            <a:spLocks noGrp="1"/>
          </p:cNvSpPr>
          <p:nvPr>
            <p:ph idx="1"/>
          </p:nvPr>
        </p:nvSpPr>
        <p:spPr>
          <a:xfrm>
            <a:off x="680321" y="2021746"/>
            <a:ext cx="9613861" cy="4311941"/>
          </a:xfrm>
        </p:spPr>
        <p:txBody>
          <a:bodyPr>
            <a:normAutofit lnSpcReduction="10000"/>
          </a:bodyPr>
          <a:lstStyle/>
          <a:p>
            <a:pPr marL="0" indent="0">
              <a:buNone/>
            </a:pPr>
            <a:r>
              <a:rPr lang="en-US" dirty="0"/>
              <a:t>This option is available to juniors and seniors who wish to take a course that is not needed to meet graduation requirements. To qualify for the GPA exemption for the third or fourth year course, the student must have an overall “A” average in the prerequisite courses for the 3rd and 4th year course for which he/she is seeking an exemption. </a:t>
            </a:r>
          </a:p>
          <a:p>
            <a:pPr marL="0" indent="0">
              <a:buNone/>
            </a:pPr>
            <a:r>
              <a:rPr lang="en-US" dirty="0"/>
              <a:t>• Junior students may receive a GPA exemption for only one course their junior year. </a:t>
            </a:r>
          </a:p>
          <a:p>
            <a:pPr marL="0" indent="0">
              <a:buNone/>
            </a:pPr>
            <a:r>
              <a:rPr lang="en-US" dirty="0"/>
              <a:t>• Full-year courses will be exempted for 1.0 credits only.</a:t>
            </a:r>
          </a:p>
          <a:p>
            <a:pPr marL="0" indent="0">
              <a:buNone/>
            </a:pPr>
            <a:r>
              <a:rPr lang="en-US" dirty="0"/>
              <a:t>• Senior students who have not used the GPA exemption during their junior year would qualify for two exemptions during their senior year as long as prerequisites are met. </a:t>
            </a:r>
          </a:p>
        </p:txBody>
      </p:sp>
      <p:sp>
        <p:nvSpPr>
          <p:cNvPr id="4" name="Rectangle 3">
            <a:extLst>
              <a:ext uri="{FF2B5EF4-FFF2-40B4-BE49-F238E27FC236}">
                <a16:creationId xmlns:a16="http://schemas.microsoft.com/office/drawing/2014/main" id="{C3E6570B-CD94-487F-8948-93D24A5E4451}"/>
              </a:ext>
            </a:extLst>
          </p:cNvPr>
          <p:cNvSpPr/>
          <p:nvPr/>
        </p:nvSpPr>
        <p:spPr>
          <a:xfrm>
            <a:off x="6838355" y="943405"/>
            <a:ext cx="1970625" cy="1077218"/>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19</a:t>
            </a:r>
          </a:p>
          <a:p>
            <a:pPr algn="ctr"/>
            <a:endParaRPr lang="en-US" sz="3200" b="1" cap="none" spc="0" dirty="0">
              <a:ln/>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29765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8EF3-8811-4F14-A248-DF4A5D2A4E37}"/>
              </a:ext>
            </a:extLst>
          </p:cNvPr>
          <p:cNvSpPr>
            <a:spLocks noGrp="1"/>
          </p:cNvSpPr>
          <p:nvPr>
            <p:ph type="title"/>
          </p:nvPr>
        </p:nvSpPr>
        <p:spPr/>
        <p:txBody>
          <a:bodyPr/>
          <a:lstStyle/>
          <a:p>
            <a:r>
              <a:rPr lang="en-US" dirty="0"/>
              <a:t>Advanced Academics</a:t>
            </a:r>
          </a:p>
        </p:txBody>
      </p:sp>
      <p:sp>
        <p:nvSpPr>
          <p:cNvPr id="3" name="Content Placeholder 2">
            <a:extLst>
              <a:ext uri="{FF2B5EF4-FFF2-40B4-BE49-F238E27FC236}">
                <a16:creationId xmlns:a16="http://schemas.microsoft.com/office/drawing/2014/main" id="{482D5AC5-5ED0-4B7C-BC18-252FE2C776A6}"/>
              </a:ext>
            </a:extLst>
          </p:cNvPr>
          <p:cNvSpPr>
            <a:spLocks noGrp="1"/>
          </p:cNvSpPr>
          <p:nvPr>
            <p:ph idx="1"/>
          </p:nvPr>
        </p:nvSpPr>
        <p:spPr>
          <a:xfrm>
            <a:off x="680321" y="2336873"/>
            <a:ext cx="10279416" cy="3599316"/>
          </a:xfrm>
        </p:spPr>
        <p:txBody>
          <a:bodyPr/>
          <a:lstStyle/>
          <a:p>
            <a:pPr>
              <a:lnSpc>
                <a:spcPct val="150000"/>
              </a:lnSpc>
            </a:pPr>
            <a:r>
              <a:rPr lang="en-US" dirty="0" smtClean="0"/>
              <a:t>Dual Credit and </a:t>
            </a:r>
            <a:r>
              <a:rPr lang="en-US" dirty="0" err="1" smtClean="0"/>
              <a:t>OnRamps</a:t>
            </a:r>
            <a:r>
              <a:rPr lang="en-US" smtClean="0"/>
              <a:t> </a:t>
            </a:r>
            <a:r>
              <a:rPr lang="en-US" smtClean="0"/>
              <a:t>can </a:t>
            </a:r>
            <a:r>
              <a:rPr lang="en-US" dirty="0" smtClean="0"/>
              <a:t>provide potential College Credit</a:t>
            </a:r>
          </a:p>
          <a:p>
            <a:pPr>
              <a:lnSpc>
                <a:spcPct val="150000"/>
              </a:lnSpc>
            </a:pPr>
            <a:r>
              <a:rPr lang="en-US" dirty="0" smtClean="0"/>
              <a:t>UIL </a:t>
            </a:r>
            <a:r>
              <a:rPr lang="en-US" dirty="0"/>
              <a:t>Waiver: Grade between 65-69</a:t>
            </a:r>
          </a:p>
          <a:p>
            <a:pPr>
              <a:lnSpc>
                <a:spcPct val="150000"/>
              </a:lnSpc>
            </a:pPr>
            <a:r>
              <a:rPr lang="en-US" dirty="0"/>
              <a:t>AP Academy: AP Honors Academy or AP Academy Scholar</a:t>
            </a:r>
          </a:p>
          <a:p>
            <a:pPr>
              <a:lnSpc>
                <a:spcPct val="150000"/>
              </a:lnSpc>
            </a:pPr>
            <a:r>
              <a:rPr lang="en-US" dirty="0"/>
              <a:t>Advanced Placement Exams </a:t>
            </a:r>
          </a:p>
        </p:txBody>
      </p:sp>
      <p:sp>
        <p:nvSpPr>
          <p:cNvPr id="4" name="Rectangle 3">
            <a:extLst>
              <a:ext uri="{FF2B5EF4-FFF2-40B4-BE49-F238E27FC236}">
                <a16:creationId xmlns:a16="http://schemas.microsoft.com/office/drawing/2014/main" id="{C3E6570B-CD94-487F-8948-93D24A5E4451}"/>
              </a:ext>
            </a:extLst>
          </p:cNvPr>
          <p:cNvSpPr/>
          <p:nvPr/>
        </p:nvSpPr>
        <p:spPr>
          <a:xfrm>
            <a:off x="6838355" y="943405"/>
            <a:ext cx="1970625" cy="1077218"/>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19</a:t>
            </a:r>
          </a:p>
          <a:p>
            <a:pPr algn="ctr"/>
            <a:endParaRPr lang="en-US" sz="3200" b="1" cap="none" spc="0" dirty="0">
              <a:ln/>
              <a:effectLst>
                <a:outerShdw blurRad="38100" dist="19050" dir="2700000" algn="tl" rotWithShape="0">
                  <a:schemeClr val="dk1">
                    <a:lumMod val="50000"/>
                    <a:alpha val="40000"/>
                  </a:schemeClr>
                </a:outerShdw>
              </a:effectLst>
            </a:endParaRPr>
          </a:p>
        </p:txBody>
      </p:sp>
      <p:pic>
        <p:nvPicPr>
          <p:cNvPr id="5" name="img167452" descr="763dab65-3adf-443a-8c9c-8c31bca5bb44">
            <a:extLst>
              <a:ext uri="{FF2B5EF4-FFF2-40B4-BE49-F238E27FC236}">
                <a16:creationId xmlns:a16="http://schemas.microsoft.com/office/drawing/2014/main" id="{B90EAE0C-5762-4B22-B811-2DBC647407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8869" y="380313"/>
            <a:ext cx="1970625" cy="1826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6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38F0-B522-488B-A971-E7B5F6E20A1A}"/>
              </a:ext>
            </a:extLst>
          </p:cNvPr>
          <p:cNvSpPr>
            <a:spLocks noGrp="1"/>
          </p:cNvSpPr>
          <p:nvPr>
            <p:ph type="title"/>
          </p:nvPr>
        </p:nvSpPr>
        <p:spPr/>
        <p:txBody>
          <a:bodyPr/>
          <a:lstStyle/>
          <a:p>
            <a:r>
              <a:rPr lang="en-US" dirty="0"/>
              <a:t>Dual Credit</a:t>
            </a:r>
          </a:p>
        </p:txBody>
      </p:sp>
      <p:pic>
        <p:nvPicPr>
          <p:cNvPr id="5" name="Content Placeholder 4"/>
          <p:cNvPicPr>
            <a:picLocks noGrp="1" noChangeAspect="1"/>
          </p:cNvPicPr>
          <p:nvPr>
            <p:ph idx="1"/>
          </p:nvPr>
        </p:nvPicPr>
        <p:blipFill>
          <a:blip r:embed="rId2"/>
          <a:stretch>
            <a:fillRect/>
          </a:stretch>
        </p:blipFill>
        <p:spPr>
          <a:xfrm>
            <a:off x="563602" y="2070538"/>
            <a:ext cx="8220330" cy="448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870DA9E3-2AB8-47CD-A3F1-DD6D885769B8}"/>
              </a:ext>
            </a:extLst>
          </p:cNvPr>
          <p:cNvSpPr/>
          <p:nvPr/>
        </p:nvSpPr>
        <p:spPr>
          <a:xfrm>
            <a:off x="7445937" y="974590"/>
            <a:ext cx="2528132" cy="954107"/>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23-25</a:t>
            </a:r>
          </a:p>
          <a:p>
            <a:pPr algn="ctr"/>
            <a:endParaRPr lang="en-US" sz="2400" b="1" cap="none" spc="0" dirty="0">
              <a:ln/>
              <a:solidFill>
                <a:schemeClr val="bg2">
                  <a:lumMod val="50000"/>
                </a:schemeClr>
              </a:solidFill>
              <a:effectLst>
                <a:outerShdw blurRad="38100" dist="19050" dir="2700000" algn="tl" rotWithShape="0">
                  <a:schemeClr val="dk1">
                    <a:lumMod val="50000"/>
                    <a:alpha val="40000"/>
                  </a:schemeClr>
                </a:outerShdw>
              </a:effectLst>
            </a:endParaRPr>
          </a:p>
        </p:txBody>
      </p:sp>
      <p:sp>
        <p:nvSpPr>
          <p:cNvPr id="8" name="Rectangle 7">
            <a:extLst>
              <a:ext uri="{FF2B5EF4-FFF2-40B4-BE49-F238E27FC236}">
                <a16:creationId xmlns:a16="http://schemas.microsoft.com/office/drawing/2014/main" id="{6E79B34A-095D-4BC2-9FE8-A0C07ACC7447}"/>
              </a:ext>
            </a:extLst>
          </p:cNvPr>
          <p:cNvSpPr/>
          <p:nvPr/>
        </p:nvSpPr>
        <p:spPr>
          <a:xfrm>
            <a:off x="9490135" y="3071955"/>
            <a:ext cx="2200484" cy="2677656"/>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Information Session: </a:t>
            </a:r>
            <a:r>
              <a:rPr lang="en-US" sz="28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March </a:t>
            </a:r>
            <a:r>
              <a:rPr lang="en-US" sz="2800" b="1" smtClean="0">
                <a:ln w="9525">
                  <a:solidFill>
                    <a:schemeClr val="bg1"/>
                  </a:solidFill>
                  <a:prstDash val="solid"/>
                </a:ln>
                <a:effectLst>
                  <a:outerShdw blurRad="12700" dist="38100" dir="2700000" algn="tl" rotWithShape="0">
                    <a:schemeClr val="bg1">
                      <a:lumMod val="50000"/>
                    </a:schemeClr>
                  </a:outerShdw>
                </a:effectLst>
              </a:rPr>
              <a:t>11</a:t>
            </a:r>
            <a:r>
              <a:rPr lang="en-US" sz="2800" b="1" cap="none" spc="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5:30pm,</a:t>
            </a:r>
          </a:p>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VC Student Center</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8240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91" y="685800"/>
            <a:ext cx="8532178" cy="1117600"/>
          </a:xfrm>
        </p:spPr>
        <p:txBody>
          <a:bodyPr/>
          <a:lstStyle/>
          <a:p>
            <a:r>
              <a:rPr lang="en-US" dirty="0"/>
              <a:t>Free or Reduced Lunch Form</a:t>
            </a:r>
          </a:p>
        </p:txBody>
      </p:sp>
      <p:sp>
        <p:nvSpPr>
          <p:cNvPr id="3" name="Content Placeholder 2"/>
          <p:cNvSpPr>
            <a:spLocks noGrp="1"/>
          </p:cNvSpPr>
          <p:nvPr>
            <p:ph idx="1"/>
          </p:nvPr>
        </p:nvSpPr>
        <p:spPr>
          <a:xfrm>
            <a:off x="610299" y="2556933"/>
            <a:ext cx="8532178" cy="3615267"/>
          </a:xfrm>
        </p:spPr>
        <p:txBody>
          <a:bodyPr>
            <a:normAutofit/>
          </a:bodyPr>
          <a:lstStyle/>
          <a:p>
            <a:pPr marL="0" indent="0">
              <a:buNone/>
            </a:pPr>
            <a:r>
              <a:rPr lang="en-US" sz="2000" b="1" dirty="0"/>
              <a:t>How would you like….							</a:t>
            </a:r>
            <a:endParaRPr lang="en-US" sz="1400" dirty="0"/>
          </a:p>
          <a:p>
            <a:pPr lvl="0"/>
            <a:r>
              <a:rPr lang="en-US" sz="2000" b="1" dirty="0"/>
              <a:t>Free or discounted ACT/SAT testing fees</a:t>
            </a:r>
            <a:endParaRPr lang="en-US" sz="1600" dirty="0"/>
          </a:p>
          <a:p>
            <a:pPr lvl="0"/>
            <a:r>
              <a:rPr lang="en-US" sz="2000" b="1" dirty="0"/>
              <a:t>Free or discounted college or technical school admissions</a:t>
            </a:r>
            <a:endParaRPr lang="en-US" sz="1600" dirty="0"/>
          </a:p>
          <a:p>
            <a:pPr lvl="0"/>
            <a:r>
              <a:rPr lang="en-US" sz="2000" b="1" dirty="0"/>
              <a:t>Scholarships</a:t>
            </a:r>
            <a:endParaRPr lang="en-US" sz="1600" dirty="0"/>
          </a:p>
          <a:p>
            <a:pPr lvl="0"/>
            <a:r>
              <a:rPr lang="en-US" sz="2000" b="1" dirty="0"/>
              <a:t>Discounted summer camps</a:t>
            </a:r>
            <a:endParaRPr lang="en-US" sz="1600" dirty="0"/>
          </a:p>
          <a:p>
            <a:pPr lvl="0"/>
            <a:r>
              <a:rPr lang="en-US" sz="2000" b="1" dirty="0"/>
              <a:t>Free/discounted daycare/afterschool care</a:t>
            </a:r>
            <a:endParaRPr lang="en-US" sz="1600" dirty="0"/>
          </a:p>
          <a:p>
            <a:pPr marL="0" indent="0">
              <a:buNone/>
            </a:pPr>
            <a:r>
              <a:rPr lang="en-US" sz="2000" b="1" i="1" dirty="0"/>
              <a:t>It is strongly recommended that all families fill out the National School Lunch Program application; you just might qualify for all of the above.  </a:t>
            </a:r>
            <a:endParaRPr lang="en-US" sz="1600" i="1" dirty="0"/>
          </a:p>
          <a:p>
            <a:endParaRPr lang="en-US" dirty="0"/>
          </a:p>
        </p:txBody>
      </p:sp>
      <p:pic>
        <p:nvPicPr>
          <p:cNvPr id="4" name="Picture 3"/>
          <p:cNvPicPr/>
          <p:nvPr/>
        </p:nvPicPr>
        <p:blipFill>
          <a:blip r:embed="rId2" cstate="print">
            <a:grayscl/>
            <a:extLst>
              <a:ext uri="{28A0092B-C50C-407E-A947-70E740481C1C}">
                <a14:useLocalDpi xmlns:a14="http://schemas.microsoft.com/office/drawing/2010/main" val="0"/>
              </a:ext>
            </a:extLst>
          </a:blip>
          <a:stretch>
            <a:fillRect/>
          </a:stretch>
        </p:blipFill>
        <p:spPr>
          <a:xfrm>
            <a:off x="8305800" y="1222667"/>
            <a:ext cx="2209800" cy="1821866"/>
          </a:xfrm>
          <a:prstGeom prst="rect">
            <a:avLst/>
          </a:prstGeom>
        </p:spPr>
      </p:pic>
    </p:spTree>
    <p:extLst>
      <p:ext uri="{BB962C8B-B14F-4D97-AF65-F5344CB8AC3E}">
        <p14:creationId xmlns:p14="http://schemas.microsoft.com/office/powerpoint/2010/main" val="40316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415955" y="211123"/>
            <a:ext cx="9525000" cy="6553200"/>
          </a:xfrm>
          <a:prstGeom prst="rect">
            <a:avLst/>
          </a:prstGeom>
        </p:spPr>
      </p:pic>
      <p:sp>
        <p:nvSpPr>
          <p:cNvPr id="4" name="Rectangle 3">
            <a:extLst>
              <a:ext uri="{FF2B5EF4-FFF2-40B4-BE49-F238E27FC236}">
                <a16:creationId xmlns:a16="http://schemas.microsoft.com/office/drawing/2014/main" id="{E8FD9578-C729-456C-A448-8BBBEC32E0EF}"/>
              </a:ext>
            </a:extLst>
          </p:cNvPr>
          <p:cNvSpPr/>
          <p:nvPr/>
        </p:nvSpPr>
        <p:spPr>
          <a:xfrm>
            <a:off x="10377620" y="1029478"/>
            <a:ext cx="1970625" cy="830997"/>
          </a:xfrm>
          <a:prstGeom prst="rect">
            <a:avLst/>
          </a:prstGeom>
          <a:noFill/>
        </p:spPr>
        <p:txBody>
          <a:bodyPr wrap="square" lIns="91440" tIns="45720" rIns="91440" bIns="45720">
            <a:spAutoFit/>
          </a:bodyPr>
          <a:lstStyle/>
          <a:p>
            <a:pPr algn="ctr"/>
            <a:r>
              <a:rPr lang="en-US" sz="2400" b="1" cap="none" spc="0" dirty="0">
                <a:ln/>
                <a:solidFill>
                  <a:schemeClr val="bg2">
                    <a:lumMod val="50000"/>
                  </a:schemeClr>
                </a:solidFill>
                <a:effectLst>
                  <a:outerShdw blurRad="38100" dist="19050" dir="2700000" algn="tl" rotWithShape="0">
                    <a:schemeClr val="dk1">
                      <a:lumMod val="50000"/>
                      <a:alpha val="40000"/>
                    </a:schemeClr>
                  </a:outerShdw>
                </a:effectLst>
              </a:rPr>
              <a:t>Page 9</a:t>
            </a:r>
          </a:p>
          <a:p>
            <a:pPr algn="ctr"/>
            <a:endParaRPr lang="en-US" sz="2400" b="1" cap="none" spc="0" dirty="0">
              <a:ln/>
              <a:solidFill>
                <a:schemeClr val="bg2">
                  <a:lumMod val="50000"/>
                </a:schemeClr>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427290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17AC-31F4-416D-B183-E334A9C74104}"/>
              </a:ext>
            </a:extLst>
          </p:cNvPr>
          <p:cNvSpPr>
            <a:spLocks noGrp="1"/>
          </p:cNvSpPr>
          <p:nvPr>
            <p:ph type="title"/>
          </p:nvPr>
        </p:nvSpPr>
        <p:spPr/>
        <p:txBody>
          <a:bodyPr/>
          <a:lstStyle/>
          <a:p>
            <a:r>
              <a:rPr lang="en-US" dirty="0">
                <a:latin typeface="Constantia" pitchFamily="18" charset="0"/>
              </a:rPr>
              <a:t>Course Selection</a:t>
            </a:r>
            <a:endParaRPr lang="en-US" dirty="0"/>
          </a:p>
        </p:txBody>
      </p:sp>
      <p:sp>
        <p:nvSpPr>
          <p:cNvPr id="4" name="Content Placeholder 2">
            <a:extLst>
              <a:ext uri="{FF2B5EF4-FFF2-40B4-BE49-F238E27FC236}">
                <a16:creationId xmlns:a16="http://schemas.microsoft.com/office/drawing/2014/main" id="{61B47F8B-CE9A-4699-8BCE-B91E788B92C6}"/>
              </a:ext>
            </a:extLst>
          </p:cNvPr>
          <p:cNvSpPr>
            <a:spLocks noGrp="1"/>
          </p:cNvSpPr>
          <p:nvPr>
            <p:ph idx="1"/>
          </p:nvPr>
        </p:nvSpPr>
        <p:spPr>
          <a:xfrm>
            <a:off x="681038" y="2336800"/>
            <a:ext cx="9150859" cy="4114334"/>
          </a:xfrm>
        </p:spPr>
        <p:txBody>
          <a:bodyPr>
            <a:normAutofit/>
          </a:bodyPr>
          <a:lstStyle/>
          <a:p>
            <a:pPr marL="0" indent="0">
              <a:buNone/>
            </a:pPr>
            <a:endParaRPr lang="en-US" dirty="0">
              <a:solidFill>
                <a:schemeClr val="tx1"/>
              </a:solidFill>
            </a:endParaRPr>
          </a:p>
          <a:p>
            <a:pPr marL="0" indent="0">
              <a:buNone/>
            </a:pPr>
            <a:r>
              <a:rPr lang="en-US" dirty="0">
                <a:solidFill>
                  <a:schemeClr val="tx1"/>
                </a:solidFill>
              </a:rPr>
              <a:t>Health and Speech Classes: </a:t>
            </a:r>
          </a:p>
          <a:p>
            <a:r>
              <a:rPr lang="en-US" dirty="0">
                <a:solidFill>
                  <a:schemeClr val="tx1"/>
                </a:solidFill>
              </a:rPr>
              <a:t>Day I: Counselors Presentation </a:t>
            </a:r>
          </a:p>
          <a:p>
            <a:pPr lvl="1"/>
            <a:r>
              <a:rPr lang="en-US" dirty="0">
                <a:solidFill>
                  <a:schemeClr val="tx1"/>
                </a:solidFill>
              </a:rPr>
              <a:t>Career and Technical Education </a:t>
            </a:r>
          </a:p>
          <a:p>
            <a:pPr lvl="1"/>
            <a:r>
              <a:rPr lang="en-US" dirty="0">
                <a:solidFill>
                  <a:schemeClr val="tx1"/>
                </a:solidFill>
              </a:rPr>
              <a:t>High School</a:t>
            </a:r>
          </a:p>
          <a:p>
            <a:r>
              <a:rPr lang="en-US" dirty="0">
                <a:solidFill>
                  <a:schemeClr val="tx1"/>
                </a:solidFill>
              </a:rPr>
              <a:t>Day II-V: Individual guidance/selection with H.S. Counselors</a:t>
            </a:r>
          </a:p>
          <a:p>
            <a:r>
              <a:rPr lang="en-US" dirty="0">
                <a:solidFill>
                  <a:schemeClr val="tx1"/>
                </a:solidFill>
              </a:rPr>
              <a:t>Verification sheets mailed home</a:t>
            </a:r>
          </a:p>
          <a:p>
            <a:r>
              <a:rPr lang="en-US" dirty="0">
                <a:solidFill>
                  <a:schemeClr val="tx1"/>
                </a:solidFill>
              </a:rPr>
              <a:t>Return course changes before the deadline </a:t>
            </a:r>
          </a:p>
          <a:p>
            <a:endParaRPr lang="en-US" dirty="0">
              <a:latin typeface="Constantia" pitchFamily="18" charset="0"/>
            </a:endParaRPr>
          </a:p>
          <a:p>
            <a:endParaRPr lang="en-US" dirty="0">
              <a:latin typeface="Constantia" pitchFamily="18" charset="0"/>
            </a:endParaRPr>
          </a:p>
          <a:p>
            <a:endParaRPr lang="en-US" dirty="0">
              <a:latin typeface="Constantia" pitchFamily="18" charset="0"/>
            </a:endParaRPr>
          </a:p>
          <a:p>
            <a:endParaRPr lang="en-US" dirty="0">
              <a:latin typeface="Constantia" pitchFamily="18" charset="0"/>
            </a:endParaRPr>
          </a:p>
        </p:txBody>
      </p:sp>
      <p:pic>
        <p:nvPicPr>
          <p:cNvPr id="3" name="Picture 2">
            <a:extLst>
              <a:ext uri="{FF2B5EF4-FFF2-40B4-BE49-F238E27FC236}">
                <a16:creationId xmlns:a16="http://schemas.microsoft.com/office/drawing/2014/main" id="{3EDF09E8-09D5-4792-93CD-8FB71E41D1B8}"/>
              </a:ext>
            </a:extLst>
          </p:cNvPr>
          <p:cNvPicPr>
            <a:picLocks noChangeAspect="1"/>
          </p:cNvPicPr>
          <p:nvPr/>
        </p:nvPicPr>
        <p:blipFill>
          <a:blip r:embed="rId2"/>
          <a:stretch>
            <a:fillRect/>
          </a:stretch>
        </p:blipFill>
        <p:spPr>
          <a:xfrm>
            <a:off x="8944155" y="406866"/>
            <a:ext cx="2492764" cy="3216141"/>
          </a:xfrm>
          <a:prstGeom prst="rect">
            <a:avLst/>
          </a:prstGeom>
        </p:spPr>
      </p:pic>
    </p:spTree>
    <p:extLst>
      <p:ext uri="{BB962C8B-B14F-4D97-AF65-F5344CB8AC3E}">
        <p14:creationId xmlns:p14="http://schemas.microsoft.com/office/powerpoint/2010/main" val="53478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7330-2493-455E-8704-8AF88377AA3B}"/>
              </a:ext>
            </a:extLst>
          </p:cNvPr>
          <p:cNvSpPr>
            <a:spLocks noGrp="1"/>
          </p:cNvSpPr>
          <p:nvPr>
            <p:ph type="title"/>
          </p:nvPr>
        </p:nvSpPr>
        <p:spPr>
          <a:xfrm>
            <a:off x="6241409" y="753228"/>
            <a:ext cx="4052773" cy="1080938"/>
          </a:xfrm>
        </p:spPr>
        <p:txBody>
          <a:bodyPr/>
          <a:lstStyle/>
          <a:p>
            <a:r>
              <a:rPr lang="en-US" dirty="0"/>
              <a:t>Programs of Study</a:t>
            </a:r>
          </a:p>
        </p:txBody>
      </p:sp>
      <p:sp>
        <p:nvSpPr>
          <p:cNvPr id="7" name="Rectangle 6">
            <a:extLst>
              <a:ext uri="{FF2B5EF4-FFF2-40B4-BE49-F238E27FC236}">
                <a16:creationId xmlns:a16="http://schemas.microsoft.com/office/drawing/2014/main" id="{208AA7DB-B8E3-4E17-A797-CFEFEA378E5D}"/>
              </a:ext>
            </a:extLst>
          </p:cNvPr>
          <p:cNvSpPr/>
          <p:nvPr/>
        </p:nvSpPr>
        <p:spPr>
          <a:xfrm>
            <a:off x="10379209" y="1029479"/>
            <a:ext cx="1970625" cy="461665"/>
          </a:xfrm>
          <a:prstGeom prst="rect">
            <a:avLst/>
          </a:prstGeom>
          <a:noFill/>
        </p:spPr>
        <p:txBody>
          <a:bodyPr wrap="square" lIns="91440" tIns="45720" rIns="91440" bIns="45720">
            <a:spAutoFit/>
          </a:bodyPr>
          <a:lstStyle/>
          <a:p>
            <a:pPr algn="ctr"/>
            <a:r>
              <a:rPr lang="en-US" sz="2400" b="1" dirty="0">
                <a:ln/>
                <a:solidFill>
                  <a:schemeClr val="bg2">
                    <a:lumMod val="50000"/>
                  </a:schemeClr>
                </a:solidFill>
                <a:effectLst>
                  <a:outerShdw blurRad="38100" dist="19050" dir="2700000" algn="tl" rotWithShape="0">
                    <a:schemeClr val="dk1">
                      <a:lumMod val="50000"/>
                      <a:alpha val="40000"/>
                    </a:schemeClr>
                  </a:outerShdw>
                </a:effectLst>
              </a:rPr>
              <a:t>Page 39-77</a:t>
            </a:r>
          </a:p>
        </p:txBody>
      </p:sp>
      <p:pic>
        <p:nvPicPr>
          <p:cNvPr id="6" name="Picture 5">
            <a:extLst>
              <a:ext uri="{FF2B5EF4-FFF2-40B4-BE49-F238E27FC236}">
                <a16:creationId xmlns:a16="http://schemas.microsoft.com/office/drawing/2014/main" id="{A4CD0556-599B-4E1F-A413-192F398E3984}"/>
              </a:ext>
            </a:extLst>
          </p:cNvPr>
          <p:cNvPicPr>
            <a:picLocks noChangeAspect="1"/>
          </p:cNvPicPr>
          <p:nvPr/>
        </p:nvPicPr>
        <p:blipFill>
          <a:blip r:embed="rId2"/>
          <a:stretch>
            <a:fillRect/>
          </a:stretch>
        </p:blipFill>
        <p:spPr>
          <a:xfrm>
            <a:off x="1031847" y="2055303"/>
            <a:ext cx="3984770" cy="4674219"/>
          </a:xfrm>
          <a:prstGeom prst="rect">
            <a:avLst/>
          </a:prstGeom>
        </p:spPr>
      </p:pic>
      <p:pic>
        <p:nvPicPr>
          <p:cNvPr id="10" name="Picture 9">
            <a:extLst>
              <a:ext uri="{FF2B5EF4-FFF2-40B4-BE49-F238E27FC236}">
                <a16:creationId xmlns:a16="http://schemas.microsoft.com/office/drawing/2014/main" id="{B03D683C-D346-4F18-8229-9109588F6606}"/>
              </a:ext>
            </a:extLst>
          </p:cNvPr>
          <p:cNvPicPr>
            <a:picLocks noChangeAspect="1"/>
          </p:cNvPicPr>
          <p:nvPr/>
        </p:nvPicPr>
        <p:blipFill>
          <a:blip r:embed="rId3"/>
          <a:stretch>
            <a:fillRect/>
          </a:stretch>
        </p:blipFill>
        <p:spPr>
          <a:xfrm>
            <a:off x="5318619" y="2055304"/>
            <a:ext cx="4236441" cy="4670508"/>
          </a:xfrm>
          <a:prstGeom prst="rect">
            <a:avLst/>
          </a:prstGeom>
        </p:spPr>
      </p:pic>
    </p:spTree>
    <p:extLst>
      <p:ext uri="{BB962C8B-B14F-4D97-AF65-F5344CB8AC3E}">
        <p14:creationId xmlns:p14="http://schemas.microsoft.com/office/powerpoint/2010/main" val="173948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6758-0EC0-4A40-BC93-D6F5E0A18123}"/>
              </a:ext>
            </a:extLst>
          </p:cNvPr>
          <p:cNvSpPr>
            <a:spLocks noGrp="1"/>
          </p:cNvSpPr>
          <p:nvPr>
            <p:ph type="title"/>
          </p:nvPr>
        </p:nvSpPr>
        <p:spPr/>
        <p:txBody>
          <a:bodyPr/>
          <a:lstStyle/>
          <a:p>
            <a:r>
              <a:rPr lang="en-US" dirty="0"/>
              <a:t>Resources</a:t>
            </a:r>
          </a:p>
        </p:txBody>
      </p:sp>
      <p:sp>
        <p:nvSpPr>
          <p:cNvPr id="5" name="Rectangle 4">
            <a:extLst>
              <a:ext uri="{FF2B5EF4-FFF2-40B4-BE49-F238E27FC236}">
                <a16:creationId xmlns:a16="http://schemas.microsoft.com/office/drawing/2014/main" id="{F8007BBB-7CAD-4CF5-AF2E-9C1A0CAF237C}"/>
              </a:ext>
            </a:extLst>
          </p:cNvPr>
          <p:cNvSpPr/>
          <p:nvPr/>
        </p:nvSpPr>
        <p:spPr>
          <a:xfrm>
            <a:off x="10419264" y="557867"/>
            <a:ext cx="1920716" cy="1384995"/>
          </a:xfrm>
          <a:prstGeom prst="rect">
            <a:avLst/>
          </a:prstGeom>
          <a:noFill/>
        </p:spPr>
        <p:txBody>
          <a:bodyPr wrap="square" lIns="91440" tIns="45720" rIns="91440" bIns="45720">
            <a:spAutoFit/>
          </a:bodyPr>
          <a:lstStyle/>
          <a:p>
            <a:pPr algn="ctr"/>
            <a:r>
              <a:rPr lang="en-US" sz="1400" b="1" dirty="0">
                <a:ln/>
                <a:solidFill>
                  <a:schemeClr val="bg2">
                    <a:lumMod val="50000"/>
                  </a:schemeClr>
                </a:solidFill>
                <a:effectLst>
                  <a:outerShdw blurRad="38100" dist="19050" dir="2700000" algn="tl" rotWithShape="0">
                    <a:schemeClr val="dk1">
                      <a:lumMod val="50000"/>
                      <a:alpha val="40000"/>
                    </a:schemeClr>
                  </a:outerShdw>
                </a:effectLst>
              </a:rPr>
              <a:t>Parents</a:t>
            </a:r>
          </a:p>
          <a:p>
            <a:pPr algn="ctr"/>
            <a:endParaRPr lang="en-US" sz="1400" b="1" cap="none" spc="0" dirty="0">
              <a:ln/>
              <a:solidFill>
                <a:schemeClr val="bg2">
                  <a:lumMod val="50000"/>
                </a:schemeClr>
              </a:solidFill>
              <a:effectLst>
                <a:outerShdw blurRad="38100" dist="19050" dir="2700000" algn="tl" rotWithShape="0">
                  <a:schemeClr val="dk1">
                    <a:lumMod val="50000"/>
                    <a:alpha val="40000"/>
                  </a:schemeClr>
                </a:outerShdw>
              </a:effectLst>
            </a:endParaRPr>
          </a:p>
          <a:p>
            <a:pPr algn="ctr"/>
            <a:r>
              <a:rPr lang="en-US" sz="1400" b="1" dirty="0">
                <a:ln/>
                <a:solidFill>
                  <a:schemeClr val="bg2">
                    <a:lumMod val="50000"/>
                  </a:schemeClr>
                </a:solidFill>
                <a:effectLst>
                  <a:outerShdw blurRad="38100" dist="19050" dir="2700000" algn="tl" rotWithShape="0">
                    <a:schemeClr val="dk1">
                      <a:lumMod val="50000"/>
                      <a:alpha val="40000"/>
                    </a:schemeClr>
                  </a:outerShdw>
                </a:effectLst>
              </a:rPr>
              <a:t>Counseling</a:t>
            </a:r>
          </a:p>
          <a:p>
            <a:pPr algn="ctr"/>
            <a:endParaRPr lang="en-US" sz="1400" b="1" cap="none" spc="0" dirty="0">
              <a:ln/>
              <a:solidFill>
                <a:schemeClr val="bg2">
                  <a:lumMod val="50000"/>
                </a:schemeClr>
              </a:solidFill>
              <a:effectLst>
                <a:outerShdw blurRad="38100" dist="19050" dir="2700000" algn="tl" rotWithShape="0">
                  <a:schemeClr val="dk1">
                    <a:lumMod val="50000"/>
                    <a:alpha val="40000"/>
                  </a:schemeClr>
                </a:outerShdw>
              </a:effectLst>
            </a:endParaRPr>
          </a:p>
          <a:p>
            <a:pPr algn="ctr"/>
            <a:r>
              <a:rPr lang="en-US" sz="1400" b="1" dirty="0">
                <a:ln/>
                <a:solidFill>
                  <a:schemeClr val="bg2">
                    <a:lumMod val="50000"/>
                  </a:schemeClr>
                </a:solidFill>
                <a:effectLst>
                  <a:outerShdw blurRad="38100" dist="19050" dir="2700000" algn="tl" rotWithShape="0">
                    <a:schemeClr val="dk1">
                      <a:lumMod val="50000"/>
                      <a:alpha val="40000"/>
                    </a:schemeClr>
                  </a:outerShdw>
                </a:effectLst>
              </a:rPr>
              <a:t>High School Readiness</a:t>
            </a:r>
            <a:endParaRPr lang="en-US" sz="1400" b="1" cap="none" spc="0" dirty="0">
              <a:ln/>
              <a:solidFill>
                <a:schemeClr val="bg2">
                  <a:lumMod val="50000"/>
                </a:schemeClr>
              </a:solidFill>
              <a:effectLst>
                <a:outerShdw blurRad="38100" dist="19050" dir="2700000" algn="tl" rotWithShape="0">
                  <a:schemeClr val="dk1">
                    <a:lumMod val="50000"/>
                    <a:alpha val="40000"/>
                  </a:schemeClr>
                </a:outerShdw>
              </a:effectLst>
            </a:endParaRPr>
          </a:p>
        </p:txBody>
      </p:sp>
      <p:sp>
        <p:nvSpPr>
          <p:cNvPr id="6" name="Arrow: Down 5">
            <a:extLst>
              <a:ext uri="{FF2B5EF4-FFF2-40B4-BE49-F238E27FC236}">
                <a16:creationId xmlns:a16="http://schemas.microsoft.com/office/drawing/2014/main" id="{A46CF833-FF73-439A-ACFA-270D415DC5A3}"/>
              </a:ext>
            </a:extLst>
          </p:cNvPr>
          <p:cNvSpPr/>
          <p:nvPr/>
        </p:nvSpPr>
        <p:spPr>
          <a:xfrm>
            <a:off x="11178412" y="816147"/>
            <a:ext cx="299711" cy="28103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44B572-E3F1-4EAC-9728-F59BFCD2CB6D}"/>
              </a:ext>
            </a:extLst>
          </p:cNvPr>
          <p:cNvSpPr txBox="1"/>
          <p:nvPr/>
        </p:nvSpPr>
        <p:spPr>
          <a:xfrm>
            <a:off x="226503" y="3261310"/>
            <a:ext cx="2416029" cy="461665"/>
          </a:xfrm>
          <a:prstGeom prst="rect">
            <a:avLst/>
          </a:prstGeom>
          <a:noFill/>
        </p:spPr>
        <p:txBody>
          <a:bodyPr wrap="square" rtlCol="0">
            <a:spAutoFit/>
          </a:bodyPr>
          <a:lstStyle/>
          <a:p>
            <a:r>
              <a:rPr lang="en-US" sz="2400" b="1" dirty="0">
                <a:solidFill>
                  <a:schemeClr val="bg2">
                    <a:lumMod val="50000"/>
                  </a:schemeClr>
                </a:solidFill>
              </a:rPr>
              <a:t>www.visd.net</a:t>
            </a:r>
          </a:p>
        </p:txBody>
      </p:sp>
      <p:pic>
        <p:nvPicPr>
          <p:cNvPr id="12" name="Content Placeholder 11">
            <a:extLst>
              <a:ext uri="{FF2B5EF4-FFF2-40B4-BE49-F238E27FC236}">
                <a16:creationId xmlns:a16="http://schemas.microsoft.com/office/drawing/2014/main" id="{1CCF1C64-E9F5-45B1-8E87-97229558A929}"/>
              </a:ext>
            </a:extLst>
          </p:cNvPr>
          <p:cNvPicPr>
            <a:picLocks noGrp="1" noChangeAspect="1"/>
          </p:cNvPicPr>
          <p:nvPr>
            <p:ph idx="1"/>
          </p:nvPr>
        </p:nvPicPr>
        <p:blipFill>
          <a:blip r:embed="rId2"/>
          <a:stretch>
            <a:fillRect/>
          </a:stretch>
        </p:blipFill>
        <p:spPr>
          <a:xfrm>
            <a:off x="3045204" y="883259"/>
            <a:ext cx="7301546" cy="5660154"/>
          </a:xfrm>
          <a:prstGeom prst="rect">
            <a:avLst/>
          </a:prstGeom>
        </p:spPr>
      </p:pic>
      <p:sp>
        <p:nvSpPr>
          <p:cNvPr id="7" name="Arrow: Down 6">
            <a:extLst>
              <a:ext uri="{FF2B5EF4-FFF2-40B4-BE49-F238E27FC236}">
                <a16:creationId xmlns:a16="http://schemas.microsoft.com/office/drawing/2014/main" id="{FB66955E-DF4F-440C-9B74-BA272E4D2BB9}"/>
              </a:ext>
            </a:extLst>
          </p:cNvPr>
          <p:cNvSpPr/>
          <p:nvPr/>
        </p:nvSpPr>
        <p:spPr>
          <a:xfrm>
            <a:off x="9626561" y="381700"/>
            <a:ext cx="451155" cy="78259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724F74F-AEF5-4841-9595-8CDA9F7EE6E3}"/>
              </a:ext>
            </a:extLst>
          </p:cNvPr>
          <p:cNvSpPr/>
          <p:nvPr/>
        </p:nvSpPr>
        <p:spPr>
          <a:xfrm rot="16200000">
            <a:off x="2802240" y="3196930"/>
            <a:ext cx="443216" cy="82351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5F8D411-405E-4C4F-AE4C-1334A7A7A2F3}"/>
              </a:ext>
            </a:extLst>
          </p:cNvPr>
          <p:cNvSpPr/>
          <p:nvPr/>
        </p:nvSpPr>
        <p:spPr>
          <a:xfrm rot="5400000">
            <a:off x="9953300" y="3959357"/>
            <a:ext cx="416425" cy="81020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F00E83F-C687-4838-80B7-B64F59F69EFA}"/>
              </a:ext>
            </a:extLst>
          </p:cNvPr>
          <p:cNvPicPr>
            <a:picLocks noChangeAspect="1"/>
          </p:cNvPicPr>
          <p:nvPr/>
        </p:nvPicPr>
        <p:blipFill>
          <a:blip r:embed="rId3"/>
          <a:stretch>
            <a:fillRect/>
          </a:stretch>
        </p:blipFill>
        <p:spPr>
          <a:xfrm>
            <a:off x="7555902" y="5698835"/>
            <a:ext cx="829128" cy="451143"/>
          </a:xfrm>
          <a:prstGeom prst="rect">
            <a:avLst/>
          </a:prstGeom>
        </p:spPr>
      </p:pic>
      <p:sp>
        <p:nvSpPr>
          <p:cNvPr id="15" name="Arrow: Down 14">
            <a:extLst>
              <a:ext uri="{FF2B5EF4-FFF2-40B4-BE49-F238E27FC236}">
                <a16:creationId xmlns:a16="http://schemas.microsoft.com/office/drawing/2014/main" id="{9CD3B281-2CE6-42AD-B545-7D907EAF27A7}"/>
              </a:ext>
            </a:extLst>
          </p:cNvPr>
          <p:cNvSpPr/>
          <p:nvPr/>
        </p:nvSpPr>
        <p:spPr>
          <a:xfrm>
            <a:off x="11179432" y="1243236"/>
            <a:ext cx="299711" cy="28103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60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CD2-B191-4BA9-A04F-D7F1F3ED762F}"/>
              </a:ext>
            </a:extLst>
          </p:cNvPr>
          <p:cNvSpPr>
            <a:spLocks noGrp="1"/>
          </p:cNvSpPr>
          <p:nvPr>
            <p:ph type="title"/>
          </p:nvPr>
        </p:nvSpPr>
        <p:spPr/>
        <p:txBody>
          <a:bodyPr>
            <a:normAutofit/>
          </a:bodyPr>
          <a:lstStyle/>
          <a:p>
            <a:r>
              <a:rPr lang="en-US" sz="4000" dirty="0"/>
              <a:t>Questions? </a:t>
            </a:r>
          </a:p>
        </p:txBody>
      </p:sp>
      <p:pic>
        <p:nvPicPr>
          <p:cNvPr id="3" name="Picture 4" descr="29163/51596/64588_thumb.jpg">
            <a:extLst>
              <a:ext uri="{FF2B5EF4-FFF2-40B4-BE49-F238E27FC236}">
                <a16:creationId xmlns:a16="http://schemas.microsoft.com/office/drawing/2014/main" id="{4C8F16B8-F26A-4A17-A0C9-13662A7BBE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8" t="632" r="22088" b="882"/>
          <a:stretch/>
        </p:blipFill>
        <p:spPr bwMode="auto">
          <a:xfrm>
            <a:off x="8286407" y="65396"/>
            <a:ext cx="3574637" cy="6727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a:extLst>
              <a:ext uri="{FF2B5EF4-FFF2-40B4-BE49-F238E27FC236}">
                <a16:creationId xmlns:a16="http://schemas.microsoft.com/office/drawing/2014/main" id="{21D70B9E-1057-439D-AE10-66DBA36C20AE}"/>
              </a:ext>
            </a:extLst>
          </p:cNvPr>
          <p:cNvSpPr txBox="1"/>
          <p:nvPr/>
        </p:nvSpPr>
        <p:spPr>
          <a:xfrm>
            <a:off x="2351271" y="2043750"/>
            <a:ext cx="3744729" cy="400110"/>
          </a:xfrm>
          <a:prstGeom prst="rect">
            <a:avLst/>
          </a:prstGeom>
          <a:noFill/>
        </p:spPr>
        <p:txBody>
          <a:bodyPr wrap="square" rtlCol="0">
            <a:spAutoFit/>
          </a:bodyPr>
          <a:lstStyle/>
          <a:p>
            <a:r>
              <a:rPr lang="en-US" sz="2000" b="1" dirty="0">
                <a:solidFill>
                  <a:schemeClr val="bg1"/>
                </a:solidFill>
              </a:rPr>
              <a:t>Phone Number :</a:t>
            </a:r>
            <a:r>
              <a:rPr lang="en-US" sz="2000" b="1" dirty="0" smtClean="0">
                <a:solidFill>
                  <a:schemeClr val="bg1"/>
                </a:solidFill>
              </a:rPr>
              <a:t>788-2830</a:t>
            </a:r>
            <a:endParaRPr lang="en-US" sz="2000" b="1" dirty="0">
              <a:solidFill>
                <a:schemeClr val="bg1"/>
              </a:solidFill>
            </a:endParaRPr>
          </a:p>
        </p:txBody>
      </p:sp>
      <p:grpSp>
        <p:nvGrpSpPr>
          <p:cNvPr id="16" name="Group 15"/>
          <p:cNvGrpSpPr/>
          <p:nvPr/>
        </p:nvGrpSpPr>
        <p:grpSpPr>
          <a:xfrm>
            <a:off x="143693" y="2443860"/>
            <a:ext cx="7940032" cy="3779094"/>
            <a:chOff x="143693" y="2443860"/>
            <a:chExt cx="7940032" cy="377909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93" y="2443860"/>
              <a:ext cx="7940032" cy="27943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60" y="4276047"/>
              <a:ext cx="3229426" cy="962159"/>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3761" r="487"/>
            <a:stretch/>
          </p:blipFill>
          <p:spPr>
            <a:xfrm>
              <a:off x="143693" y="5238206"/>
              <a:ext cx="4232367" cy="971686"/>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6677" r="45871"/>
            <a:stretch/>
          </p:blipFill>
          <p:spPr>
            <a:xfrm>
              <a:off x="4344586" y="5209627"/>
              <a:ext cx="2547257" cy="1000265"/>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27099" t="1306" r="55162" b="-1306"/>
            <a:stretch/>
          </p:blipFill>
          <p:spPr>
            <a:xfrm>
              <a:off x="6437805" y="5222689"/>
              <a:ext cx="1645920" cy="1000265"/>
            </a:xfrm>
            <a:prstGeom prst="rect">
              <a:avLst/>
            </a:prstGeom>
          </p:spPr>
        </p:pic>
      </p:grpSp>
      <p:sp>
        <p:nvSpPr>
          <p:cNvPr id="17" name="TextBox 16"/>
          <p:cNvSpPr txBox="1"/>
          <p:nvPr/>
        </p:nvSpPr>
        <p:spPr>
          <a:xfrm>
            <a:off x="1221379" y="2857033"/>
            <a:ext cx="2076994" cy="276999"/>
          </a:xfrm>
          <a:prstGeom prst="rect">
            <a:avLst/>
          </a:prstGeom>
          <a:noFill/>
        </p:spPr>
        <p:txBody>
          <a:bodyPr wrap="square" rtlCol="0">
            <a:spAutoFit/>
          </a:bodyPr>
          <a:lstStyle/>
          <a:p>
            <a:r>
              <a:rPr lang="en-US" sz="1200" dirty="0">
                <a:solidFill>
                  <a:schemeClr val="tx2">
                    <a:lumMod val="50000"/>
                  </a:schemeClr>
                </a:solidFill>
              </a:rPr>
              <a:t>d</a:t>
            </a:r>
            <a:r>
              <a:rPr lang="en-US" sz="1200" dirty="0" smtClean="0">
                <a:solidFill>
                  <a:schemeClr val="tx2">
                    <a:lumMod val="50000"/>
                  </a:schemeClr>
                </a:solidFill>
              </a:rPr>
              <a:t>ixie.baker@visd.net</a:t>
            </a:r>
            <a:endParaRPr lang="en-US" sz="1200" dirty="0">
              <a:solidFill>
                <a:schemeClr val="tx2">
                  <a:lumMod val="50000"/>
                </a:schemeClr>
              </a:solidFill>
            </a:endParaRPr>
          </a:p>
        </p:txBody>
      </p:sp>
      <p:sp>
        <p:nvSpPr>
          <p:cNvPr id="18" name="TextBox 17"/>
          <p:cNvSpPr txBox="1"/>
          <p:nvPr/>
        </p:nvSpPr>
        <p:spPr>
          <a:xfrm>
            <a:off x="1221379" y="3770620"/>
            <a:ext cx="2076994" cy="276999"/>
          </a:xfrm>
          <a:prstGeom prst="rect">
            <a:avLst/>
          </a:prstGeom>
          <a:noFill/>
        </p:spPr>
        <p:txBody>
          <a:bodyPr wrap="square" rtlCol="0">
            <a:spAutoFit/>
          </a:bodyPr>
          <a:lstStyle/>
          <a:p>
            <a:r>
              <a:rPr lang="en-US" sz="1200" dirty="0">
                <a:solidFill>
                  <a:schemeClr val="tx2">
                    <a:lumMod val="50000"/>
                  </a:schemeClr>
                </a:solidFill>
              </a:rPr>
              <a:t>j</a:t>
            </a:r>
            <a:r>
              <a:rPr lang="en-US" sz="1200" dirty="0" smtClean="0">
                <a:solidFill>
                  <a:schemeClr val="tx2">
                    <a:lumMod val="50000"/>
                  </a:schemeClr>
                </a:solidFill>
              </a:rPr>
              <a:t>uli.debruin@visd.net</a:t>
            </a:r>
            <a:endParaRPr lang="en-US" sz="1200" dirty="0">
              <a:solidFill>
                <a:schemeClr val="tx2">
                  <a:lumMod val="50000"/>
                </a:schemeClr>
              </a:solidFill>
            </a:endParaRPr>
          </a:p>
        </p:txBody>
      </p:sp>
      <p:sp>
        <p:nvSpPr>
          <p:cNvPr id="19" name="TextBox 18"/>
          <p:cNvSpPr txBox="1"/>
          <p:nvPr/>
        </p:nvSpPr>
        <p:spPr>
          <a:xfrm>
            <a:off x="1221379" y="4754068"/>
            <a:ext cx="2076994" cy="276999"/>
          </a:xfrm>
          <a:prstGeom prst="rect">
            <a:avLst/>
          </a:prstGeom>
          <a:noFill/>
        </p:spPr>
        <p:txBody>
          <a:bodyPr wrap="square" rtlCol="0">
            <a:spAutoFit/>
          </a:bodyPr>
          <a:lstStyle/>
          <a:p>
            <a:r>
              <a:rPr lang="en-US" sz="1200" dirty="0">
                <a:solidFill>
                  <a:schemeClr val="tx2">
                    <a:lumMod val="50000"/>
                  </a:schemeClr>
                </a:solidFill>
              </a:rPr>
              <a:t>c</a:t>
            </a:r>
            <a:r>
              <a:rPr lang="en-US" sz="1200" dirty="0" smtClean="0">
                <a:solidFill>
                  <a:schemeClr val="tx2">
                    <a:lumMod val="50000"/>
                  </a:schemeClr>
                </a:solidFill>
              </a:rPr>
              <a:t>rystal.garcia@visd.net</a:t>
            </a:r>
            <a:endParaRPr lang="en-US" sz="1200" dirty="0">
              <a:solidFill>
                <a:schemeClr val="tx2">
                  <a:lumMod val="50000"/>
                </a:schemeClr>
              </a:solidFill>
            </a:endParaRPr>
          </a:p>
        </p:txBody>
      </p:sp>
      <p:sp>
        <p:nvSpPr>
          <p:cNvPr id="20" name="TextBox 19"/>
          <p:cNvSpPr txBox="1"/>
          <p:nvPr/>
        </p:nvSpPr>
        <p:spPr>
          <a:xfrm>
            <a:off x="1236720" y="5627411"/>
            <a:ext cx="2076994" cy="276999"/>
          </a:xfrm>
          <a:prstGeom prst="rect">
            <a:avLst/>
          </a:prstGeom>
          <a:noFill/>
        </p:spPr>
        <p:txBody>
          <a:bodyPr wrap="square" rtlCol="0">
            <a:spAutoFit/>
          </a:bodyPr>
          <a:lstStyle/>
          <a:p>
            <a:r>
              <a:rPr lang="en-US" sz="1200" dirty="0">
                <a:solidFill>
                  <a:schemeClr val="tx2">
                    <a:lumMod val="50000"/>
                  </a:schemeClr>
                </a:solidFill>
              </a:rPr>
              <a:t>a</a:t>
            </a:r>
            <a:r>
              <a:rPr lang="en-US" sz="1200" dirty="0" smtClean="0">
                <a:solidFill>
                  <a:schemeClr val="tx2">
                    <a:lumMod val="50000"/>
                  </a:schemeClr>
                </a:solidFill>
              </a:rPr>
              <a:t>lexis.vega@visd.net</a:t>
            </a:r>
            <a:endParaRPr lang="en-US" sz="1200" dirty="0">
              <a:solidFill>
                <a:schemeClr val="tx2">
                  <a:lumMod val="50000"/>
                </a:schemeClr>
              </a:solidFill>
            </a:endParaRPr>
          </a:p>
        </p:txBody>
      </p:sp>
      <p:sp>
        <p:nvSpPr>
          <p:cNvPr id="21" name="TextBox 20"/>
          <p:cNvSpPr txBox="1"/>
          <p:nvPr/>
        </p:nvSpPr>
        <p:spPr>
          <a:xfrm>
            <a:off x="5618214" y="2824763"/>
            <a:ext cx="2076994" cy="276999"/>
          </a:xfrm>
          <a:prstGeom prst="rect">
            <a:avLst/>
          </a:prstGeom>
          <a:noFill/>
        </p:spPr>
        <p:txBody>
          <a:bodyPr wrap="square" rtlCol="0">
            <a:spAutoFit/>
          </a:bodyPr>
          <a:lstStyle/>
          <a:p>
            <a:r>
              <a:rPr lang="en-US" sz="1200" dirty="0" smtClean="0">
                <a:solidFill>
                  <a:schemeClr val="tx2">
                    <a:lumMod val="50000"/>
                  </a:schemeClr>
                </a:solidFill>
              </a:rPr>
              <a:t>alisha.hernandez@visd.net</a:t>
            </a:r>
            <a:endParaRPr lang="en-US" sz="1200" dirty="0">
              <a:solidFill>
                <a:schemeClr val="tx2">
                  <a:lumMod val="50000"/>
                </a:schemeClr>
              </a:solidFill>
            </a:endParaRPr>
          </a:p>
        </p:txBody>
      </p:sp>
      <p:sp>
        <p:nvSpPr>
          <p:cNvPr id="22" name="TextBox 21"/>
          <p:cNvSpPr txBox="1"/>
          <p:nvPr/>
        </p:nvSpPr>
        <p:spPr>
          <a:xfrm>
            <a:off x="5618214" y="3770620"/>
            <a:ext cx="2076994" cy="276999"/>
          </a:xfrm>
          <a:prstGeom prst="rect">
            <a:avLst/>
          </a:prstGeom>
          <a:noFill/>
        </p:spPr>
        <p:txBody>
          <a:bodyPr wrap="square" rtlCol="0">
            <a:spAutoFit/>
          </a:bodyPr>
          <a:lstStyle/>
          <a:p>
            <a:r>
              <a:rPr lang="en-US" sz="1200" dirty="0">
                <a:solidFill>
                  <a:schemeClr val="tx2">
                    <a:lumMod val="50000"/>
                  </a:schemeClr>
                </a:solidFill>
              </a:rPr>
              <a:t>d</a:t>
            </a:r>
            <a:r>
              <a:rPr lang="en-US" sz="1200" dirty="0" smtClean="0">
                <a:solidFill>
                  <a:schemeClr val="tx2">
                    <a:lumMod val="50000"/>
                  </a:schemeClr>
                </a:solidFill>
              </a:rPr>
              <a:t>esirae.ybarbo@visd.net</a:t>
            </a:r>
            <a:endParaRPr lang="en-US" sz="1200" dirty="0">
              <a:solidFill>
                <a:schemeClr val="tx2">
                  <a:lumMod val="50000"/>
                </a:schemeClr>
              </a:solidFill>
            </a:endParaRPr>
          </a:p>
        </p:txBody>
      </p:sp>
      <p:sp>
        <p:nvSpPr>
          <p:cNvPr id="23" name="TextBox 22"/>
          <p:cNvSpPr txBox="1"/>
          <p:nvPr/>
        </p:nvSpPr>
        <p:spPr>
          <a:xfrm>
            <a:off x="5626923" y="4716477"/>
            <a:ext cx="2076994" cy="276999"/>
          </a:xfrm>
          <a:prstGeom prst="rect">
            <a:avLst/>
          </a:prstGeom>
          <a:noFill/>
        </p:spPr>
        <p:txBody>
          <a:bodyPr wrap="square" rtlCol="0">
            <a:spAutoFit/>
          </a:bodyPr>
          <a:lstStyle/>
          <a:p>
            <a:r>
              <a:rPr lang="en-US" sz="1200" dirty="0">
                <a:solidFill>
                  <a:schemeClr val="tx2">
                    <a:lumMod val="50000"/>
                  </a:schemeClr>
                </a:solidFill>
              </a:rPr>
              <a:t>j</a:t>
            </a:r>
            <a:r>
              <a:rPr lang="en-US" sz="1200" dirty="0" smtClean="0">
                <a:solidFill>
                  <a:schemeClr val="tx2">
                    <a:lumMod val="50000"/>
                  </a:schemeClr>
                </a:solidFill>
              </a:rPr>
              <a:t>osh.loomis@visd.net</a:t>
            </a:r>
            <a:endParaRPr lang="en-US" sz="1200" dirty="0">
              <a:solidFill>
                <a:schemeClr val="tx2">
                  <a:lumMod val="50000"/>
                </a:schemeClr>
              </a:solidFill>
            </a:endParaRPr>
          </a:p>
        </p:txBody>
      </p:sp>
      <p:sp>
        <p:nvSpPr>
          <p:cNvPr id="24" name="TextBox 23"/>
          <p:cNvSpPr txBox="1"/>
          <p:nvPr/>
        </p:nvSpPr>
        <p:spPr>
          <a:xfrm>
            <a:off x="6806109" y="4414556"/>
            <a:ext cx="2076994" cy="261610"/>
          </a:xfrm>
          <a:prstGeom prst="rect">
            <a:avLst/>
          </a:prstGeom>
          <a:noFill/>
        </p:spPr>
        <p:txBody>
          <a:bodyPr wrap="square" rtlCol="0">
            <a:spAutoFit/>
          </a:bodyPr>
          <a:lstStyle/>
          <a:p>
            <a:r>
              <a:rPr lang="en-US" sz="1100" dirty="0" smtClean="0">
                <a:solidFill>
                  <a:schemeClr val="tx2">
                    <a:lumMod val="50000"/>
                  </a:schemeClr>
                </a:solidFill>
              </a:rPr>
              <a:t>CARS Center</a:t>
            </a:r>
            <a:endParaRPr lang="en-US" sz="1100" dirty="0">
              <a:solidFill>
                <a:schemeClr val="tx2">
                  <a:lumMod val="50000"/>
                </a:schemeClr>
              </a:solidFill>
            </a:endParaRPr>
          </a:p>
        </p:txBody>
      </p:sp>
    </p:spTree>
    <p:extLst>
      <p:ext uri="{BB962C8B-B14F-4D97-AF65-F5344CB8AC3E}">
        <p14:creationId xmlns:p14="http://schemas.microsoft.com/office/powerpoint/2010/main" val="194359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3B73B-9375-4B78-8E41-7070E8A7F29D}"/>
              </a:ext>
            </a:extLst>
          </p:cNvPr>
          <p:cNvSpPr/>
          <p:nvPr/>
        </p:nvSpPr>
        <p:spPr>
          <a:xfrm>
            <a:off x="10386009" y="702307"/>
            <a:ext cx="1970625" cy="1200329"/>
          </a:xfrm>
          <a:prstGeom prst="rect">
            <a:avLst/>
          </a:prstGeom>
          <a:noFill/>
        </p:spPr>
        <p:txBody>
          <a:bodyPr wrap="square" lIns="91440" tIns="45720" rIns="91440" bIns="45720">
            <a:spAutoFit/>
          </a:bodyPr>
          <a:lstStyle/>
          <a:p>
            <a:pPr algn="ctr"/>
            <a:r>
              <a:rPr lang="en-US" sz="2400" b="1" cap="none" spc="0" dirty="0">
                <a:ln/>
                <a:solidFill>
                  <a:schemeClr val="bg2">
                    <a:lumMod val="50000"/>
                  </a:schemeClr>
                </a:solidFill>
                <a:effectLst>
                  <a:outerShdw blurRad="38100" dist="19050" dir="2700000" algn="tl" rotWithShape="0">
                    <a:schemeClr val="dk1">
                      <a:lumMod val="50000"/>
                      <a:alpha val="40000"/>
                    </a:schemeClr>
                  </a:outerShdw>
                </a:effectLst>
              </a:rPr>
              <a:t>Course Selection Sheet </a:t>
            </a:r>
          </a:p>
        </p:txBody>
      </p:sp>
      <p:pic>
        <p:nvPicPr>
          <p:cNvPr id="7" name="Picture 6">
            <a:extLst>
              <a:ext uri="{FF2B5EF4-FFF2-40B4-BE49-F238E27FC236}">
                <a16:creationId xmlns:a16="http://schemas.microsoft.com/office/drawing/2014/main" id="{C6B52209-F203-4B60-861F-7203F6C81344}"/>
              </a:ext>
            </a:extLst>
          </p:cNvPr>
          <p:cNvPicPr>
            <a:picLocks noChangeAspect="1"/>
          </p:cNvPicPr>
          <p:nvPr/>
        </p:nvPicPr>
        <p:blipFill>
          <a:blip r:embed="rId2"/>
          <a:stretch>
            <a:fillRect/>
          </a:stretch>
        </p:blipFill>
        <p:spPr>
          <a:xfrm>
            <a:off x="1294202" y="159390"/>
            <a:ext cx="4420491" cy="6421772"/>
          </a:xfrm>
          <a:prstGeom prst="rect">
            <a:avLst/>
          </a:prstGeom>
        </p:spPr>
      </p:pic>
      <p:sp>
        <p:nvSpPr>
          <p:cNvPr id="5" name="Explosion: 14 Points 4">
            <a:extLst>
              <a:ext uri="{FF2B5EF4-FFF2-40B4-BE49-F238E27FC236}">
                <a16:creationId xmlns:a16="http://schemas.microsoft.com/office/drawing/2014/main" id="{A9287D83-EB73-4F03-AFF4-A18777E327E9}"/>
              </a:ext>
            </a:extLst>
          </p:cNvPr>
          <p:cNvSpPr/>
          <p:nvPr/>
        </p:nvSpPr>
        <p:spPr>
          <a:xfrm rot="1727567">
            <a:off x="201582" y="144163"/>
            <a:ext cx="1325459" cy="19965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B227730-B8A0-433C-96DE-E37E9FF6B506}"/>
              </a:ext>
            </a:extLst>
          </p:cNvPr>
          <p:cNvSpPr txBox="1"/>
          <p:nvPr/>
        </p:nvSpPr>
        <p:spPr>
          <a:xfrm>
            <a:off x="444526" y="914400"/>
            <a:ext cx="1325460" cy="523220"/>
          </a:xfrm>
          <a:prstGeom prst="rect">
            <a:avLst/>
          </a:prstGeom>
          <a:noFill/>
        </p:spPr>
        <p:txBody>
          <a:bodyPr wrap="square" rtlCol="0">
            <a:spAutoFit/>
          </a:bodyPr>
          <a:lstStyle/>
          <a:p>
            <a:r>
              <a:rPr lang="en-US" sz="1400" b="1" dirty="0">
                <a:solidFill>
                  <a:schemeClr val="bg2">
                    <a:lumMod val="50000"/>
                  </a:schemeClr>
                </a:solidFill>
              </a:rPr>
              <a:t>7 classes</a:t>
            </a:r>
          </a:p>
          <a:p>
            <a:r>
              <a:rPr lang="en-US" sz="1400" b="1" dirty="0">
                <a:solidFill>
                  <a:schemeClr val="bg2">
                    <a:lumMod val="50000"/>
                  </a:schemeClr>
                </a:solidFill>
              </a:rPr>
              <a:t>2 alt. </a:t>
            </a:r>
          </a:p>
        </p:txBody>
      </p:sp>
      <p:pic>
        <p:nvPicPr>
          <p:cNvPr id="8" name="Picture 7">
            <a:extLst>
              <a:ext uri="{FF2B5EF4-FFF2-40B4-BE49-F238E27FC236}">
                <a16:creationId xmlns:a16="http://schemas.microsoft.com/office/drawing/2014/main" id="{55C42A6A-ED14-43F2-AF86-EA0FB0C3A5B6}"/>
              </a:ext>
            </a:extLst>
          </p:cNvPr>
          <p:cNvPicPr>
            <a:picLocks noChangeAspect="1"/>
          </p:cNvPicPr>
          <p:nvPr/>
        </p:nvPicPr>
        <p:blipFill>
          <a:blip r:embed="rId3"/>
          <a:stretch>
            <a:fillRect/>
          </a:stretch>
        </p:blipFill>
        <p:spPr>
          <a:xfrm>
            <a:off x="5838738" y="159390"/>
            <a:ext cx="4664279" cy="6421772"/>
          </a:xfrm>
          <a:prstGeom prst="rect">
            <a:avLst/>
          </a:prstGeom>
        </p:spPr>
      </p:pic>
    </p:spTree>
    <p:extLst>
      <p:ext uri="{BB962C8B-B14F-4D97-AF65-F5344CB8AC3E}">
        <p14:creationId xmlns:p14="http://schemas.microsoft.com/office/powerpoint/2010/main" val="351301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1"/>
            <a:ext cx="8532178" cy="1659467"/>
          </a:xfrm>
        </p:spPr>
        <p:txBody>
          <a:bodyPr/>
          <a:lstStyle/>
          <a:p>
            <a:r>
              <a:rPr lang="en-US" dirty="0"/>
              <a:t/>
            </a:r>
            <a:br>
              <a:rPr lang="en-US" dirty="0"/>
            </a:br>
            <a:r>
              <a:rPr lang="en-US" dirty="0"/>
              <a:t>Schedule Changes</a:t>
            </a:r>
          </a:p>
        </p:txBody>
      </p:sp>
      <p:sp>
        <p:nvSpPr>
          <p:cNvPr id="3" name="Content Placeholder 2"/>
          <p:cNvSpPr>
            <a:spLocks noGrp="1"/>
          </p:cNvSpPr>
          <p:nvPr>
            <p:ph idx="1"/>
          </p:nvPr>
        </p:nvSpPr>
        <p:spPr>
          <a:xfrm>
            <a:off x="504038" y="2320644"/>
            <a:ext cx="8532178" cy="4284133"/>
          </a:xfrm>
        </p:spPr>
        <p:txBody>
          <a:bodyPr>
            <a:normAutofit lnSpcReduction="10000"/>
          </a:bodyPr>
          <a:lstStyle/>
          <a:p>
            <a:pPr marL="0" indent="0">
              <a:buNone/>
            </a:pPr>
            <a:r>
              <a:rPr lang="en-US" dirty="0">
                <a:solidFill>
                  <a:schemeClr val="tx1"/>
                </a:solidFill>
              </a:rPr>
              <a:t>All students are given the opportunity to select their courses for the next school year during the course selection process. The master schedule is designed and staffing decisions are made in order to accommodate the students’ requests.  Schedule changes can result in overcrowding of classes, which reduces teacher availability for addressing individual student needs.</a:t>
            </a:r>
          </a:p>
          <a:p>
            <a:pPr>
              <a:buNone/>
            </a:pPr>
            <a:r>
              <a:rPr lang="en-US" dirty="0">
                <a:solidFill>
                  <a:schemeClr val="tx1"/>
                </a:solidFill>
              </a:rPr>
              <a:t> </a:t>
            </a:r>
          </a:p>
          <a:p>
            <a:pPr marL="0" indent="0">
              <a:buNone/>
            </a:pPr>
            <a:r>
              <a:rPr lang="en-US" dirty="0">
                <a:solidFill>
                  <a:schemeClr val="tx1"/>
                </a:solidFill>
              </a:rPr>
              <a:t>Schedule changes will be made for the following reasons:</a:t>
            </a:r>
          </a:p>
          <a:p>
            <a:pPr lvl="1"/>
            <a:r>
              <a:rPr lang="en-US" dirty="0">
                <a:solidFill>
                  <a:schemeClr val="tx1"/>
                </a:solidFill>
              </a:rPr>
              <a:t>Course for graduation is not scheduled</a:t>
            </a:r>
          </a:p>
          <a:p>
            <a:pPr lvl="1"/>
            <a:r>
              <a:rPr lang="en-US" dirty="0">
                <a:solidFill>
                  <a:schemeClr val="tx1"/>
                </a:solidFill>
              </a:rPr>
              <a:t>Already have credit for a course</a:t>
            </a:r>
          </a:p>
          <a:p>
            <a:pPr lvl="1"/>
            <a:r>
              <a:rPr lang="en-US" dirty="0">
                <a:solidFill>
                  <a:schemeClr val="tx1"/>
                </a:solidFill>
              </a:rPr>
              <a:t>School error</a:t>
            </a:r>
          </a:p>
          <a:p>
            <a:endParaRPr lang="en-US" dirty="0"/>
          </a:p>
          <a:p>
            <a:endParaRPr lang="en-US" dirty="0"/>
          </a:p>
        </p:txBody>
      </p:sp>
      <p:sp>
        <p:nvSpPr>
          <p:cNvPr id="5" name="Rectangle 4">
            <a:extLst>
              <a:ext uri="{FF2B5EF4-FFF2-40B4-BE49-F238E27FC236}">
                <a16:creationId xmlns:a16="http://schemas.microsoft.com/office/drawing/2014/main" id="{FF671B38-CC08-437F-8D19-F86069F06843}"/>
              </a:ext>
            </a:extLst>
          </p:cNvPr>
          <p:cNvSpPr/>
          <p:nvPr/>
        </p:nvSpPr>
        <p:spPr>
          <a:xfrm>
            <a:off x="7279418" y="933961"/>
            <a:ext cx="1970625" cy="954107"/>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11</a:t>
            </a:r>
          </a:p>
          <a:p>
            <a:pPr algn="ctr"/>
            <a:endParaRPr lang="en-US" sz="2400" b="1" cap="none" spc="0" dirty="0">
              <a:ln/>
              <a:solidFill>
                <a:schemeClr val="bg2">
                  <a:lumMod val="50000"/>
                </a:schemeClr>
              </a:solidFill>
              <a:effectLst>
                <a:outerShdw blurRad="38100" dist="19050" dir="2700000" algn="tl" rotWithShape="0">
                  <a:schemeClr val="dk1">
                    <a:lumMod val="50000"/>
                    <a:alpha val="40000"/>
                  </a:schemeClr>
                </a:outerShdw>
              </a:effectLst>
            </a:endParaRPr>
          </a:p>
        </p:txBody>
      </p:sp>
      <p:pic>
        <p:nvPicPr>
          <p:cNvPr id="6" name="Picture 2" descr="Image result for schedule change">
            <a:extLst>
              <a:ext uri="{FF2B5EF4-FFF2-40B4-BE49-F238E27FC236}">
                <a16:creationId xmlns:a16="http://schemas.microsoft.com/office/drawing/2014/main" id="{40F74997-2711-4938-AAE2-4689F9A64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546" y="2321965"/>
            <a:ext cx="1809750" cy="1824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0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151178" cy="1100668"/>
          </a:xfrm>
        </p:spPr>
        <p:txBody>
          <a:bodyPr/>
          <a:lstStyle/>
          <a:p>
            <a:r>
              <a:rPr lang="en-US" dirty="0"/>
              <a:t/>
            </a:r>
            <a:br>
              <a:rPr lang="en-US" dirty="0"/>
            </a:br>
            <a:r>
              <a:rPr lang="en-US" dirty="0"/>
              <a:t>Schedule Changes</a:t>
            </a:r>
          </a:p>
        </p:txBody>
      </p:sp>
      <p:sp>
        <p:nvSpPr>
          <p:cNvPr id="3" name="Content Placeholder 2"/>
          <p:cNvSpPr>
            <a:spLocks noGrp="1"/>
          </p:cNvSpPr>
          <p:nvPr>
            <p:ph idx="1"/>
          </p:nvPr>
        </p:nvSpPr>
        <p:spPr>
          <a:xfrm>
            <a:off x="564159" y="2047731"/>
            <a:ext cx="8532178" cy="4758849"/>
          </a:xfrm>
        </p:spPr>
        <p:txBody>
          <a:bodyPr>
            <a:normAutofit fontScale="55000" lnSpcReduction="20000"/>
          </a:bodyPr>
          <a:lstStyle/>
          <a:p>
            <a:pPr marL="0" indent="0">
              <a:buNone/>
            </a:pPr>
            <a:r>
              <a:rPr lang="en-US" sz="3600" dirty="0"/>
              <a:t>Level Changes:</a:t>
            </a:r>
          </a:p>
          <a:p>
            <a:pPr marL="0" indent="0">
              <a:buClr>
                <a:schemeClr val="bg1">
                  <a:lumMod val="65000"/>
                </a:schemeClr>
              </a:buClr>
              <a:buNone/>
            </a:pPr>
            <a:r>
              <a:rPr lang="en-US" sz="3600" dirty="0"/>
              <a:t>Before any level schedule changes (i.e. a Pre-AP/AP course to a regular course) are considered, the following interventions and/or strategies are required:</a:t>
            </a:r>
          </a:p>
          <a:p>
            <a:pPr>
              <a:buNone/>
            </a:pPr>
            <a:r>
              <a:rPr lang="en-US" sz="3600" dirty="0"/>
              <a:t> </a:t>
            </a:r>
          </a:p>
          <a:p>
            <a:pPr lvl="1"/>
            <a:r>
              <a:rPr lang="en-US" sz="3600" dirty="0"/>
              <a:t>Schedule parent-teacher conference</a:t>
            </a:r>
          </a:p>
          <a:p>
            <a:pPr lvl="1"/>
            <a:r>
              <a:rPr lang="en-US" sz="3600" dirty="0"/>
              <a:t>Attend class daily </a:t>
            </a:r>
          </a:p>
          <a:p>
            <a:pPr lvl="1"/>
            <a:r>
              <a:rPr lang="en-US" sz="3600" dirty="0"/>
              <a:t>Complete eligible missing assignments</a:t>
            </a:r>
          </a:p>
          <a:p>
            <a:pPr lvl="1"/>
            <a:r>
              <a:rPr lang="en-US" sz="3600" dirty="0"/>
              <a:t>Attend tutorials before and/or after school</a:t>
            </a:r>
          </a:p>
          <a:p>
            <a:pPr>
              <a:buNone/>
            </a:pPr>
            <a:endParaRPr lang="en-US" sz="3600" dirty="0"/>
          </a:p>
          <a:p>
            <a:pPr marL="0" indent="0">
              <a:lnSpc>
                <a:spcPct val="120000"/>
              </a:lnSpc>
              <a:buClr>
                <a:schemeClr val="bg1">
                  <a:lumMod val="65000"/>
                </a:schemeClr>
              </a:buClr>
              <a:buNone/>
            </a:pPr>
            <a:r>
              <a:rPr lang="en-US" sz="3600" dirty="0"/>
              <a:t>The grades earned at the previous level of the course will transfer with the student to the new course.  Failure to complete required summer assignments will not be considered for a schedule change. Approval from principal is required for a schedule change.</a:t>
            </a:r>
          </a:p>
          <a:p>
            <a:pPr marL="0" indent="0">
              <a:lnSpc>
                <a:spcPct val="120000"/>
              </a:lnSpc>
              <a:buClr>
                <a:schemeClr val="bg1">
                  <a:lumMod val="65000"/>
                </a:schemeClr>
              </a:buClr>
              <a:buNone/>
            </a:pPr>
            <a:endParaRPr lang="en-US" sz="3600" dirty="0"/>
          </a:p>
          <a:p>
            <a:endParaRPr lang="en-US" dirty="0">
              <a:solidFill>
                <a:schemeClr val="tx1"/>
              </a:solidFill>
            </a:endParaRPr>
          </a:p>
          <a:p>
            <a:endParaRPr lang="en-US" dirty="0">
              <a:solidFill>
                <a:schemeClr val="tx1"/>
              </a:solidFill>
            </a:endParaRPr>
          </a:p>
        </p:txBody>
      </p:sp>
      <p:sp>
        <p:nvSpPr>
          <p:cNvPr id="4" name="Rectangle 3">
            <a:extLst>
              <a:ext uri="{FF2B5EF4-FFF2-40B4-BE49-F238E27FC236}">
                <a16:creationId xmlns:a16="http://schemas.microsoft.com/office/drawing/2014/main" id="{021AADC6-6F1E-4215-82AF-609BCBC7408C}"/>
              </a:ext>
            </a:extLst>
          </p:cNvPr>
          <p:cNvSpPr/>
          <p:nvPr/>
        </p:nvSpPr>
        <p:spPr>
          <a:xfrm>
            <a:off x="7666693" y="1048002"/>
            <a:ext cx="1970625" cy="954107"/>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11</a:t>
            </a:r>
          </a:p>
          <a:p>
            <a:pPr algn="ctr"/>
            <a:endParaRPr lang="en-US" sz="2400" b="1" cap="none" spc="0" dirty="0">
              <a:ln/>
              <a:solidFill>
                <a:schemeClr val="bg2">
                  <a:lumMod val="50000"/>
                </a:schemeClr>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20764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4C7DBC-4F95-48CA-AC3F-9D6B6FF0910C}"/>
              </a:ext>
            </a:extLst>
          </p:cNvPr>
          <p:cNvPicPr>
            <a:picLocks noChangeAspect="1"/>
          </p:cNvPicPr>
          <p:nvPr/>
        </p:nvPicPr>
        <p:blipFill rotWithShape="1">
          <a:blip r:embed="rId2"/>
          <a:srcRect b="1780"/>
          <a:stretch/>
        </p:blipFill>
        <p:spPr>
          <a:xfrm>
            <a:off x="553670" y="0"/>
            <a:ext cx="9357090" cy="6247385"/>
          </a:xfrm>
          <a:prstGeom prst="rect">
            <a:avLst/>
          </a:prstGeom>
          <a:ln>
            <a:noFill/>
          </a:ln>
          <a:effectLst>
            <a:softEdge rad="112500"/>
          </a:effectLst>
        </p:spPr>
      </p:pic>
      <p:pic>
        <p:nvPicPr>
          <p:cNvPr id="5" name="Picture 4">
            <a:extLst>
              <a:ext uri="{FF2B5EF4-FFF2-40B4-BE49-F238E27FC236}">
                <a16:creationId xmlns:a16="http://schemas.microsoft.com/office/drawing/2014/main" id="{9AB14F77-B4FF-4BAF-BCE2-7EC64FD08010}"/>
              </a:ext>
            </a:extLst>
          </p:cNvPr>
          <p:cNvPicPr>
            <a:picLocks noChangeAspect="1"/>
          </p:cNvPicPr>
          <p:nvPr/>
        </p:nvPicPr>
        <p:blipFill>
          <a:blip r:embed="rId3"/>
          <a:stretch>
            <a:fillRect/>
          </a:stretch>
        </p:blipFill>
        <p:spPr>
          <a:xfrm>
            <a:off x="553672" y="5994108"/>
            <a:ext cx="9357090" cy="532801"/>
          </a:xfrm>
          <a:prstGeom prst="rect">
            <a:avLst/>
          </a:prstGeom>
          <a:ln>
            <a:noFill/>
          </a:ln>
          <a:effectLst>
            <a:softEdge rad="112500"/>
          </a:effectLst>
        </p:spPr>
      </p:pic>
      <p:sp>
        <p:nvSpPr>
          <p:cNvPr id="6" name="Rectangle 5">
            <a:extLst>
              <a:ext uri="{FF2B5EF4-FFF2-40B4-BE49-F238E27FC236}">
                <a16:creationId xmlns:a16="http://schemas.microsoft.com/office/drawing/2014/main" id="{D8F325D4-8143-4F2D-BE13-F49DAF0A92A5}"/>
              </a:ext>
            </a:extLst>
          </p:cNvPr>
          <p:cNvSpPr/>
          <p:nvPr/>
        </p:nvSpPr>
        <p:spPr>
          <a:xfrm>
            <a:off x="7777921" y="149720"/>
            <a:ext cx="1970625" cy="584775"/>
          </a:xfrm>
          <a:prstGeom prst="rect">
            <a:avLst/>
          </a:prstGeom>
          <a:solidFill>
            <a:schemeClr val="tx1"/>
          </a:solidFill>
        </p:spPr>
        <p:txBody>
          <a:bodyPr wrap="square" lIns="91440" tIns="45720" rIns="91440" bIns="45720">
            <a:spAutoFit/>
          </a:bodyPr>
          <a:lstStyle/>
          <a:p>
            <a:pPr algn="ctr"/>
            <a:r>
              <a:rPr lang="en-US" sz="3200" b="1" cap="none" spc="0" dirty="0">
                <a:ln/>
                <a:solidFill>
                  <a:schemeClr val="bg2">
                    <a:lumMod val="50000"/>
                  </a:schemeClr>
                </a:solidFill>
                <a:effectLst>
                  <a:outerShdw blurRad="38100" dist="19050" dir="2700000" algn="tl" rotWithShape="0">
                    <a:schemeClr val="dk1">
                      <a:lumMod val="50000"/>
                      <a:alpha val="40000"/>
                    </a:schemeClr>
                  </a:outerShdw>
                </a:effectLst>
              </a:rPr>
              <a:t>Page 10</a:t>
            </a:r>
          </a:p>
        </p:txBody>
      </p:sp>
      <p:sp>
        <p:nvSpPr>
          <p:cNvPr id="8" name="Arrow: Down 7">
            <a:extLst>
              <a:ext uri="{FF2B5EF4-FFF2-40B4-BE49-F238E27FC236}">
                <a16:creationId xmlns:a16="http://schemas.microsoft.com/office/drawing/2014/main" id="{2E42C266-3B2D-4FF2-AD36-B0786C57E096}"/>
              </a:ext>
            </a:extLst>
          </p:cNvPr>
          <p:cNvSpPr/>
          <p:nvPr/>
        </p:nvSpPr>
        <p:spPr>
          <a:xfrm rot="16200000">
            <a:off x="332062" y="5848605"/>
            <a:ext cx="443216" cy="82351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87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22AF-0B0D-444F-BAA0-EDC350C5EA42}"/>
              </a:ext>
            </a:extLst>
          </p:cNvPr>
          <p:cNvSpPr>
            <a:spLocks noGrp="1"/>
          </p:cNvSpPr>
          <p:nvPr>
            <p:ph type="title"/>
          </p:nvPr>
        </p:nvSpPr>
        <p:spPr/>
        <p:txBody>
          <a:bodyPr/>
          <a:lstStyle/>
          <a:p>
            <a:r>
              <a:rPr lang="en-US" dirty="0"/>
              <a:t>ATTENDANCE FOR CREDITS</a:t>
            </a:r>
          </a:p>
        </p:txBody>
      </p:sp>
      <p:sp>
        <p:nvSpPr>
          <p:cNvPr id="4" name="Rectangle 3">
            <a:extLst>
              <a:ext uri="{FF2B5EF4-FFF2-40B4-BE49-F238E27FC236}">
                <a16:creationId xmlns:a16="http://schemas.microsoft.com/office/drawing/2014/main" id="{A6EA8CA8-5397-4B3D-AF96-7147E984A205}"/>
              </a:ext>
            </a:extLst>
          </p:cNvPr>
          <p:cNvSpPr/>
          <p:nvPr/>
        </p:nvSpPr>
        <p:spPr>
          <a:xfrm>
            <a:off x="680321" y="2256639"/>
            <a:ext cx="7810150" cy="3108543"/>
          </a:xfrm>
          <a:prstGeom prst="rect">
            <a:avLst/>
          </a:prstGeom>
        </p:spPr>
        <p:txBody>
          <a:bodyPr wrap="square">
            <a:spAutoFit/>
          </a:bodyPr>
          <a:lstStyle/>
          <a:p>
            <a:r>
              <a:rPr lang="en-US" sz="2800" dirty="0"/>
              <a:t>The Texas Education Code 25.092 </a:t>
            </a:r>
          </a:p>
          <a:p>
            <a:pPr marL="457200" indent="-457200">
              <a:buFont typeface="Arial" panose="020B0604020202020204" pitchFamily="34" charset="0"/>
              <a:buChar char="•"/>
            </a:pPr>
            <a:r>
              <a:rPr lang="en-US" sz="2800" dirty="0"/>
              <a:t>A student must be present 90 percent of the days the class is offered. </a:t>
            </a:r>
          </a:p>
          <a:p>
            <a:pPr marL="457200" indent="-457200">
              <a:buFont typeface="Arial" panose="020B0604020202020204" pitchFamily="34" charset="0"/>
              <a:buChar char="•"/>
            </a:pPr>
            <a:r>
              <a:rPr lang="en-US" sz="2800" dirty="0"/>
              <a:t>Students in attendance at least 75 percent but less than 90 percent of the days may be given credit if he/she completes a plan approved by the school’s principal. </a:t>
            </a:r>
          </a:p>
        </p:txBody>
      </p:sp>
      <p:pic>
        <p:nvPicPr>
          <p:cNvPr id="1026" name="Picture 2" descr="Image result for attendance school">
            <a:extLst>
              <a:ext uri="{FF2B5EF4-FFF2-40B4-BE49-F238E27FC236}">
                <a16:creationId xmlns:a16="http://schemas.microsoft.com/office/drawing/2014/main" id="{DCCB03B8-2BAA-4F19-820B-E2ABB884F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317" y="3613014"/>
            <a:ext cx="3213683" cy="321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4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691" y="777045"/>
            <a:ext cx="7838350" cy="723821"/>
          </a:xfrm>
        </p:spPr>
        <p:txBody>
          <a:bodyPr>
            <a:normAutofit/>
          </a:bodyPr>
          <a:lstStyle/>
          <a:p>
            <a:r>
              <a:rPr lang="en-US" dirty="0">
                <a:latin typeface="+mn-lt"/>
              </a:rPr>
              <a:t>Endorsements</a:t>
            </a:r>
          </a:p>
        </p:txBody>
      </p:sp>
      <p:sp>
        <p:nvSpPr>
          <p:cNvPr id="5" name="Rectangle 4">
            <a:extLst>
              <a:ext uri="{FF2B5EF4-FFF2-40B4-BE49-F238E27FC236}">
                <a16:creationId xmlns:a16="http://schemas.microsoft.com/office/drawing/2014/main" id="{4B7E7743-735D-4807-8C5E-566B91BEA99B}"/>
              </a:ext>
            </a:extLst>
          </p:cNvPr>
          <p:cNvSpPr/>
          <p:nvPr/>
        </p:nvSpPr>
        <p:spPr>
          <a:xfrm>
            <a:off x="8574772" y="1399799"/>
            <a:ext cx="1970625" cy="954107"/>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13</a:t>
            </a:r>
          </a:p>
          <a:p>
            <a:pPr algn="ctr"/>
            <a:endParaRPr lang="en-US" sz="2400" b="1" cap="none" spc="0" dirty="0">
              <a:ln/>
              <a:solidFill>
                <a:schemeClr val="bg2">
                  <a:lumMod val="50000"/>
                </a:schemeClr>
              </a:solidFill>
              <a:effectLst>
                <a:outerShdw blurRad="38100" dist="19050" dir="2700000" algn="tl" rotWithShape="0">
                  <a:schemeClr val="dk1">
                    <a:lumMod val="50000"/>
                    <a:alpha val="40000"/>
                  </a:schemeClr>
                </a:outerShdw>
              </a:effectLst>
            </a:endParaRPr>
          </a:p>
        </p:txBody>
      </p:sp>
      <p:sp>
        <p:nvSpPr>
          <p:cNvPr id="4" name="Content Placeholder 3">
            <a:extLst>
              <a:ext uri="{FF2B5EF4-FFF2-40B4-BE49-F238E27FC236}">
                <a16:creationId xmlns:a16="http://schemas.microsoft.com/office/drawing/2014/main" id="{2651BC35-3457-4924-9A6A-C2D917FDA8DB}"/>
              </a:ext>
            </a:extLst>
          </p:cNvPr>
          <p:cNvSpPr>
            <a:spLocks noGrp="1"/>
          </p:cNvSpPr>
          <p:nvPr>
            <p:ph idx="1"/>
          </p:nvPr>
        </p:nvSpPr>
        <p:spPr>
          <a:xfrm>
            <a:off x="7794884" y="2788620"/>
            <a:ext cx="4152275" cy="2517898"/>
          </a:xfrm>
        </p:spPr>
        <p:txBody>
          <a:bodyPr/>
          <a:lstStyle/>
          <a:p>
            <a:r>
              <a:rPr lang="en-US" dirty="0"/>
              <a:t>For all endorsement options, completion of the Foundation High School Plan including 4 Math, 4 Science, and 2 additional electives is required.  </a:t>
            </a:r>
          </a:p>
        </p:txBody>
      </p:sp>
      <p:pic>
        <p:nvPicPr>
          <p:cNvPr id="6" name="Picture 5">
            <a:extLst>
              <a:ext uri="{FF2B5EF4-FFF2-40B4-BE49-F238E27FC236}">
                <a16:creationId xmlns:a16="http://schemas.microsoft.com/office/drawing/2014/main" id="{A1427D35-A08B-4953-8411-B997DDE56266}"/>
              </a:ext>
            </a:extLst>
          </p:cNvPr>
          <p:cNvPicPr>
            <a:picLocks noChangeAspect="1"/>
          </p:cNvPicPr>
          <p:nvPr/>
        </p:nvPicPr>
        <p:blipFill>
          <a:blip r:embed="rId3"/>
          <a:stretch>
            <a:fillRect/>
          </a:stretch>
        </p:blipFill>
        <p:spPr>
          <a:xfrm>
            <a:off x="382482" y="1534433"/>
            <a:ext cx="7429500" cy="4229100"/>
          </a:xfrm>
          <a:prstGeom prst="rect">
            <a:avLst/>
          </a:prstGeom>
        </p:spPr>
      </p:pic>
      <p:pic>
        <p:nvPicPr>
          <p:cNvPr id="7" name="Picture 6">
            <a:extLst>
              <a:ext uri="{FF2B5EF4-FFF2-40B4-BE49-F238E27FC236}">
                <a16:creationId xmlns:a16="http://schemas.microsoft.com/office/drawing/2014/main" id="{1B48DF17-5EBC-4009-9FC8-A92113EAD95A}"/>
              </a:ext>
            </a:extLst>
          </p:cNvPr>
          <p:cNvPicPr>
            <a:picLocks noChangeAspect="1"/>
          </p:cNvPicPr>
          <p:nvPr/>
        </p:nvPicPr>
        <p:blipFill>
          <a:blip r:embed="rId4"/>
          <a:stretch>
            <a:fillRect/>
          </a:stretch>
        </p:blipFill>
        <p:spPr>
          <a:xfrm>
            <a:off x="382482" y="5752130"/>
            <a:ext cx="7429500" cy="1007178"/>
          </a:xfrm>
          <a:prstGeom prst="rect">
            <a:avLst/>
          </a:prstGeom>
        </p:spPr>
      </p:pic>
    </p:spTree>
    <p:extLst>
      <p:ext uri="{BB962C8B-B14F-4D97-AF65-F5344CB8AC3E}">
        <p14:creationId xmlns:p14="http://schemas.microsoft.com/office/powerpoint/2010/main" val="67466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EC1CB0-66EC-4655-AF95-69E364857974}"/>
              </a:ext>
            </a:extLst>
          </p:cNvPr>
          <p:cNvPicPr>
            <a:picLocks noChangeAspect="1"/>
          </p:cNvPicPr>
          <p:nvPr/>
        </p:nvPicPr>
        <p:blipFill>
          <a:blip r:embed="rId2"/>
          <a:stretch>
            <a:fillRect/>
          </a:stretch>
        </p:blipFill>
        <p:spPr>
          <a:xfrm>
            <a:off x="276194" y="67715"/>
            <a:ext cx="5305425" cy="6762750"/>
          </a:xfrm>
          <a:prstGeom prst="rect">
            <a:avLst/>
          </a:prstGeom>
          <a:ln>
            <a:noFill/>
          </a:ln>
          <a:effectLst>
            <a:softEdge rad="112500"/>
          </a:effectLst>
        </p:spPr>
      </p:pic>
      <p:sp>
        <p:nvSpPr>
          <p:cNvPr id="3" name="Rectangle 2">
            <a:extLst>
              <a:ext uri="{FF2B5EF4-FFF2-40B4-BE49-F238E27FC236}">
                <a16:creationId xmlns:a16="http://schemas.microsoft.com/office/drawing/2014/main" id="{6A92B1BF-949E-4F3B-B925-5334582B83C5}"/>
              </a:ext>
            </a:extLst>
          </p:cNvPr>
          <p:cNvSpPr/>
          <p:nvPr/>
        </p:nvSpPr>
        <p:spPr>
          <a:xfrm>
            <a:off x="8567634" y="397800"/>
            <a:ext cx="1970625" cy="1077218"/>
          </a:xfrm>
          <a:prstGeom prst="rect">
            <a:avLst/>
          </a:prstGeom>
          <a:noFill/>
        </p:spPr>
        <p:txBody>
          <a:bodyPr wrap="square" lIns="91440" tIns="45720" rIns="91440" bIns="45720">
            <a:spAutoFit/>
          </a:bodyPr>
          <a:lstStyle/>
          <a:p>
            <a:pPr algn="ctr"/>
            <a:r>
              <a:rPr lang="en-US" sz="3200" b="1" cap="none" spc="0" dirty="0">
                <a:ln/>
                <a:effectLst>
                  <a:outerShdw blurRad="38100" dist="19050" dir="2700000" algn="tl" rotWithShape="0">
                    <a:schemeClr val="dk1">
                      <a:lumMod val="50000"/>
                      <a:alpha val="40000"/>
                    </a:schemeClr>
                  </a:outerShdw>
                </a:effectLst>
              </a:rPr>
              <a:t>Page 12</a:t>
            </a:r>
          </a:p>
          <a:p>
            <a:pPr algn="ctr"/>
            <a:endParaRPr lang="en-US" sz="3200" b="1" cap="none" spc="0" dirty="0">
              <a:ln/>
              <a:effectLst>
                <a:outerShdw blurRad="38100" dist="19050" dir="2700000" algn="tl" rotWithShape="0">
                  <a:schemeClr val="dk1">
                    <a:lumMod val="50000"/>
                    <a:alpha val="40000"/>
                  </a:schemeClr>
                </a:outerShdw>
              </a:effectLst>
            </a:endParaRPr>
          </a:p>
        </p:txBody>
      </p:sp>
      <p:sp>
        <p:nvSpPr>
          <p:cNvPr id="4" name="Explosion: 14 Points 3">
            <a:extLst>
              <a:ext uri="{FF2B5EF4-FFF2-40B4-BE49-F238E27FC236}">
                <a16:creationId xmlns:a16="http://schemas.microsoft.com/office/drawing/2014/main" id="{3AF475A5-E1C6-4FEF-9531-380755629135}"/>
              </a:ext>
            </a:extLst>
          </p:cNvPr>
          <p:cNvSpPr/>
          <p:nvPr/>
        </p:nvSpPr>
        <p:spPr>
          <a:xfrm>
            <a:off x="1904302" y="4855129"/>
            <a:ext cx="2650920" cy="191688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456C93-67FB-420E-8AE9-81149F2AA292}"/>
              </a:ext>
            </a:extLst>
          </p:cNvPr>
          <p:cNvSpPr txBox="1"/>
          <p:nvPr/>
        </p:nvSpPr>
        <p:spPr>
          <a:xfrm>
            <a:off x="2281804" y="5351906"/>
            <a:ext cx="1701086" cy="923330"/>
          </a:xfrm>
          <a:prstGeom prst="rect">
            <a:avLst/>
          </a:prstGeom>
          <a:noFill/>
        </p:spPr>
        <p:txBody>
          <a:bodyPr wrap="square" rtlCol="0">
            <a:spAutoFit/>
          </a:bodyPr>
          <a:lstStyle/>
          <a:p>
            <a:pPr algn="ctr"/>
            <a:r>
              <a:rPr lang="en-US" b="1" dirty="0">
                <a:solidFill>
                  <a:schemeClr val="bg2">
                    <a:lumMod val="50000"/>
                  </a:schemeClr>
                </a:solidFill>
              </a:rPr>
              <a:t>All 5 Endorsements</a:t>
            </a:r>
          </a:p>
          <a:p>
            <a:pPr algn="ctr"/>
            <a:r>
              <a:rPr lang="en-US" b="1" dirty="0">
                <a:solidFill>
                  <a:schemeClr val="bg2">
                    <a:lumMod val="50000"/>
                  </a:schemeClr>
                </a:solidFill>
              </a:rPr>
              <a:t>In VISD</a:t>
            </a:r>
          </a:p>
        </p:txBody>
      </p:sp>
      <p:pic>
        <p:nvPicPr>
          <p:cNvPr id="2050" name="Picture 2" descr="Image result for hb5 endorsements">
            <a:extLst>
              <a:ext uri="{FF2B5EF4-FFF2-40B4-BE49-F238E27FC236}">
                <a16:creationId xmlns:a16="http://schemas.microsoft.com/office/drawing/2014/main" id="{E8AE9906-29BF-4A84-9BC5-6E1651828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219" y="2124621"/>
            <a:ext cx="5968107" cy="3227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a:extLst>
              <a:ext uri="{FF2B5EF4-FFF2-40B4-BE49-F238E27FC236}">
                <a16:creationId xmlns:a16="http://schemas.microsoft.com/office/drawing/2014/main" id="{0BF27BC9-AA24-413F-AC55-062D602C3F17}"/>
              </a:ext>
            </a:extLst>
          </p:cNvPr>
          <p:cNvSpPr txBox="1"/>
          <p:nvPr/>
        </p:nvSpPr>
        <p:spPr>
          <a:xfrm>
            <a:off x="5466266" y="936409"/>
            <a:ext cx="3993160" cy="830997"/>
          </a:xfrm>
          <a:prstGeom prst="rect">
            <a:avLst/>
          </a:prstGeom>
          <a:noFill/>
        </p:spPr>
        <p:txBody>
          <a:bodyPr wrap="square" rtlCol="0">
            <a:spAutoFit/>
          </a:bodyPr>
          <a:lstStyle/>
          <a:p>
            <a:pPr algn="ctr"/>
            <a:r>
              <a:rPr lang="en-US" sz="2400" b="1" dirty="0">
                <a:solidFill>
                  <a:schemeClr val="bg2">
                    <a:lumMod val="50000"/>
                  </a:schemeClr>
                </a:solidFill>
              </a:rPr>
              <a:t>Students may earn more than one endorsement </a:t>
            </a:r>
          </a:p>
        </p:txBody>
      </p:sp>
    </p:spTree>
    <p:extLst>
      <p:ext uri="{BB962C8B-B14F-4D97-AF65-F5344CB8AC3E}">
        <p14:creationId xmlns:p14="http://schemas.microsoft.com/office/powerpoint/2010/main" val="379970977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F5454F52610C498C2E0F52BB87C935" ma:contentTypeVersion="11" ma:contentTypeDescription="Create a new document." ma:contentTypeScope="" ma:versionID="673840364089ca56fff8ceb0657ae6ad">
  <xsd:schema xmlns:xsd="http://www.w3.org/2001/XMLSchema" xmlns:xs="http://www.w3.org/2001/XMLSchema" xmlns:p="http://schemas.microsoft.com/office/2006/metadata/properties" xmlns:ns3="fde4eef2-c26e-4957-9464-21c2451c1a77" xmlns:ns4="cb2bc438-59fe-4c43-8a09-319326e6abcc" targetNamespace="http://schemas.microsoft.com/office/2006/metadata/properties" ma:root="true" ma:fieldsID="79ecbfc21f7b60bc3c6b8aa5963e8c24" ns3:_="" ns4:_="">
    <xsd:import namespace="fde4eef2-c26e-4957-9464-21c2451c1a77"/>
    <xsd:import namespace="cb2bc438-59fe-4c43-8a09-319326e6abc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e4eef2-c26e-4957-9464-21c2451c1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2bc438-59fe-4c43-8a09-319326e6abc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1BDD7C-B60F-4E5F-9F85-BE299B85C35A}">
  <ds:schemaRefs>
    <ds:schemaRef ds:uri="fde4eef2-c26e-4957-9464-21c2451c1a77"/>
    <ds:schemaRef ds:uri="http://schemas.microsoft.com/office/2006/documentManagement/types"/>
    <ds:schemaRef ds:uri="http://purl.org/dc/terms/"/>
    <ds:schemaRef ds:uri="http://schemas.microsoft.com/office/2006/metadata/properties"/>
    <ds:schemaRef ds:uri="http://schemas.openxmlformats.org/package/2006/metadata/core-properties"/>
    <ds:schemaRef ds:uri="cb2bc438-59fe-4c43-8a09-319326e6abcc"/>
    <ds:schemaRef ds:uri="http://purl.org/dc/elements/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BD57088-4E8B-4C23-B9B1-3FB1490C6A2B}">
  <ds:schemaRefs>
    <ds:schemaRef ds:uri="http://schemas.microsoft.com/sharepoint/v3/contenttype/forms"/>
  </ds:schemaRefs>
</ds:datastoreItem>
</file>

<file path=customXml/itemProps3.xml><?xml version="1.0" encoding="utf-8"?>
<ds:datastoreItem xmlns:ds="http://schemas.openxmlformats.org/officeDocument/2006/customXml" ds:itemID="{374DF798-8297-4222-A117-C27B092A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e4eef2-c26e-4957-9464-21c2451c1a77"/>
    <ds:schemaRef ds:uri="cb2bc438-59fe-4c43-8a09-319326e6a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874</TotalTime>
  <Words>800</Words>
  <Application>Microsoft Office PowerPoint</Application>
  <PresentationFormat>Widescreen</PresentationFormat>
  <Paragraphs>169</Paragraphs>
  <Slides>22</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 CENA</vt:lpstr>
      <vt:lpstr>Arial</vt:lpstr>
      <vt:lpstr>Calibri</vt:lpstr>
      <vt:lpstr>Constantia</vt:lpstr>
      <vt:lpstr>Trebuchet MS</vt:lpstr>
      <vt:lpstr>Berlin</vt:lpstr>
      <vt:lpstr>VISD Course Selection </vt:lpstr>
      <vt:lpstr>Course Selection</vt:lpstr>
      <vt:lpstr>PowerPoint Presentation</vt:lpstr>
      <vt:lpstr> Schedule Changes</vt:lpstr>
      <vt:lpstr> Schedule Changes</vt:lpstr>
      <vt:lpstr>PowerPoint Presentation</vt:lpstr>
      <vt:lpstr>ATTENDANCE FOR CREDITS</vt:lpstr>
      <vt:lpstr>Endorsements</vt:lpstr>
      <vt:lpstr>PowerPoint Presentation</vt:lpstr>
      <vt:lpstr>Enhancements </vt:lpstr>
      <vt:lpstr>Interest Inventory</vt:lpstr>
      <vt:lpstr>Performance Acknowledgments</vt:lpstr>
      <vt:lpstr>GPA and Class Rank</vt:lpstr>
      <vt:lpstr>Don’t forget about the multiplier!</vt:lpstr>
      <vt:lpstr>GPA EXEMPTION</vt:lpstr>
      <vt:lpstr>Advanced Academics</vt:lpstr>
      <vt:lpstr>Dual Credit</vt:lpstr>
      <vt:lpstr>Free or Reduced Lunch Form</vt:lpstr>
      <vt:lpstr>PowerPoint Presentation</vt:lpstr>
      <vt:lpstr>Programs of Study</vt:lpstr>
      <vt:lpstr>Resources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VISD Course Selection</dc:title>
  <dc:creator>KIMBERLY MOTLEY</dc:creator>
  <cp:lastModifiedBy>DESIRAE YBARBO</cp:lastModifiedBy>
  <cp:revision>47</cp:revision>
  <cp:lastPrinted>2020-01-28T16:39:19Z</cp:lastPrinted>
  <dcterms:created xsi:type="dcterms:W3CDTF">2019-01-15T15:46:07Z</dcterms:created>
  <dcterms:modified xsi:type="dcterms:W3CDTF">2020-01-29T21:38:17Z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0x010100CDF5454F52610C498C2E0F52BB87C935</vt:lpwstr>
  </property>
</Properties>
</file>