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71" r:id="rId10"/>
    <p:sldId id="265" r:id="rId11"/>
    <p:sldId id="266" r:id="rId12"/>
    <p:sldId id="267" r:id="rId13"/>
    <p:sldId id="268" r:id="rId14"/>
    <p:sldId id="269" r:id="rId15"/>
    <p:sldId id="270" r:id="rId16"/>
    <p:sldId id="264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leonard.mcangus@visd.net" TargetMode="External"/><Relationship Id="rId3" Type="http://schemas.openxmlformats.org/officeDocument/2006/relationships/hyperlink" Target="mailto:jon.stoltenberg@visd.net" TargetMode="External"/><Relationship Id="rId7" Type="http://schemas.openxmlformats.org/officeDocument/2006/relationships/hyperlink" Target="mailto:paul.fleener@visd.net" TargetMode="External"/><Relationship Id="rId2" Type="http://schemas.openxmlformats.org/officeDocument/2006/relationships/hyperlink" Target="mailto:alysia.hill@visd.ne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andra.jimenez@visd.net" TargetMode="External"/><Relationship Id="rId5" Type="http://schemas.openxmlformats.org/officeDocument/2006/relationships/hyperlink" Target="mailto:garrett.gomez@visd.net" TargetMode="External"/><Relationship Id="rId4" Type="http://schemas.openxmlformats.org/officeDocument/2006/relationships/hyperlink" Target="mailto:jenna.lamb@visd.net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ronald.davis@visd.net" TargetMode="External"/><Relationship Id="rId2" Type="http://schemas.openxmlformats.org/officeDocument/2006/relationships/hyperlink" Target="https://www.rankonespor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mailto:brigid.milchiling@visd.ne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69971" y="663212"/>
            <a:ext cx="9755187" cy="1955207"/>
          </a:xfrm>
        </p:spPr>
        <p:txBody>
          <a:bodyPr/>
          <a:lstStyle/>
          <a:p>
            <a:r>
              <a:rPr lang="en-US" dirty="0"/>
              <a:t>WARRIOR VOLLEYBALL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01291" y="2845362"/>
            <a:ext cx="9755187" cy="1747274"/>
          </a:xfrm>
        </p:spPr>
        <p:txBody>
          <a:bodyPr/>
          <a:lstStyle/>
          <a:p>
            <a:r>
              <a:rPr lang="en-US" sz="3600" dirty="0"/>
              <a:t>Elite athletes </a:t>
            </a:r>
            <a:r>
              <a:rPr lang="en-US" dirty="0">
                <a:latin typeface="Informal Roman" panose="030604020304060B0204" pitchFamily="66" charset="0"/>
              </a:rPr>
              <a:t>WITH </a:t>
            </a:r>
            <a:r>
              <a:rPr lang="en-US" dirty="0"/>
              <a:t> integrity, academic responsibility, confidence, discipline, accountability, mental toughness, Pride &amp; Humility, leadership, selflessness </a:t>
            </a:r>
          </a:p>
        </p:txBody>
      </p:sp>
    </p:spTree>
    <p:extLst>
      <p:ext uri="{BB962C8B-B14F-4D97-AF65-F5344CB8AC3E}">
        <p14:creationId xmlns:p14="http://schemas.microsoft.com/office/powerpoint/2010/main" val="840063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590040"/>
          </a:xfrm>
        </p:spPr>
        <p:txBody>
          <a:bodyPr>
            <a:normAutofit/>
          </a:bodyPr>
          <a:lstStyle/>
          <a:p>
            <a:r>
              <a:rPr lang="en-US" sz="3200" b="1" cap="none" dirty="0">
                <a:latin typeface="Gill Sans Ultra Bold" panose="020B0A02020104020203" pitchFamily="34" charset="0"/>
              </a:rPr>
              <a:t>CELEBRATE </a:t>
            </a:r>
            <a:r>
              <a:rPr lang="en-US" sz="3200" b="1" cap="none" dirty="0">
                <a:latin typeface="Ravie" panose="04040805050809020602" pitchFamily="82" charset="0"/>
              </a:rPr>
              <a:t> what you’ve accomplished, but raise the bar a little higher each time you succeed.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239124"/>
            <a:ext cx="4719319" cy="312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05" y="2239124"/>
            <a:ext cx="4709437" cy="312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8711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931035"/>
            <a:ext cx="4951813" cy="33115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556" y="482445"/>
            <a:ext cx="4548127" cy="476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07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responsibility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16" y="2024371"/>
            <a:ext cx="4875066" cy="3124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78" y="1931035"/>
            <a:ext cx="3311525" cy="3311525"/>
          </a:xfrm>
        </p:spPr>
      </p:pic>
    </p:spTree>
    <p:extLst>
      <p:ext uri="{BB962C8B-B14F-4D97-AF65-F5344CB8AC3E}">
        <p14:creationId xmlns:p14="http://schemas.microsoft.com/office/powerpoint/2010/main" val="3697164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6" y="1982470"/>
            <a:ext cx="4982858" cy="331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87" y="685800"/>
            <a:ext cx="3721377" cy="3863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1844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toughness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970985"/>
            <a:ext cx="4993294" cy="331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98" y="471971"/>
            <a:ext cx="3163176" cy="4810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22" y="2550487"/>
            <a:ext cx="2266950" cy="2019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5221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2" y="1911335"/>
            <a:ext cx="5035476" cy="3311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96" y="437322"/>
            <a:ext cx="3027129" cy="4585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237">
            <a:off x="5647035" y="1372791"/>
            <a:ext cx="2429212" cy="325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80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selflessness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13" y="848139"/>
            <a:ext cx="6361754" cy="42632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84" y="1700861"/>
            <a:ext cx="3547441" cy="354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87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Accountability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91" y="1837765"/>
            <a:ext cx="3621502" cy="3621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391">
            <a:off x="7817748" y="530087"/>
            <a:ext cx="3495482" cy="4346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59" y="1993478"/>
            <a:ext cx="3411778" cy="3890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6789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Pride &amp; humility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40" y="940903"/>
            <a:ext cx="4567276" cy="40235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2" y="2067714"/>
            <a:ext cx="4673032" cy="3079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4875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50658"/>
            <a:ext cx="3311525" cy="331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06" y="1028224"/>
            <a:ext cx="6213885" cy="41339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84957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155371"/>
            <a:ext cx="10394707" cy="32192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Varsity head coach:  Alysia Hill 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alysia.hill@visd.net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Assistant Varsity coach:  </a:t>
            </a:r>
            <a:r>
              <a:rPr lang="en-US" dirty="0" err="1"/>
              <a:t>jon</a:t>
            </a:r>
            <a:r>
              <a:rPr lang="en-US" dirty="0"/>
              <a:t> </a:t>
            </a:r>
            <a:r>
              <a:rPr lang="en-US" dirty="0" err="1"/>
              <a:t>stoltenberg</a:t>
            </a:r>
            <a:r>
              <a:rPr lang="en-US" dirty="0"/>
              <a:t>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jon.stoltenberg@visd.net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/>
              <a:t>Junior varsity coach:  </a:t>
            </a:r>
            <a:r>
              <a:rPr lang="en-US" dirty="0" err="1"/>
              <a:t>jenna</a:t>
            </a:r>
            <a:r>
              <a:rPr lang="en-US" dirty="0"/>
              <a:t> lamb 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jenna.lamb@visd.net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Freshman coach:  Garrett </a:t>
            </a:r>
            <a:r>
              <a:rPr lang="en-US" dirty="0" err="1"/>
              <a:t>gomez</a:t>
            </a:r>
            <a:r>
              <a:rPr lang="en-US" dirty="0"/>
              <a:t>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garrett.gomez@visd.net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Female west athletic coordinator: Sandra </a:t>
            </a:r>
            <a:r>
              <a:rPr lang="en-US" dirty="0" err="1"/>
              <a:t>jimenez</a:t>
            </a:r>
            <a:r>
              <a:rPr lang="en-US" dirty="0"/>
              <a:t> 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sandra.jimenez@visd.net</a:t>
            </a:r>
            <a:endParaRPr lang="en-US" dirty="0"/>
          </a:p>
          <a:p>
            <a:r>
              <a:rPr lang="en-US" dirty="0"/>
              <a:t>Principal: Paul </a:t>
            </a:r>
            <a:r>
              <a:rPr lang="en-US" dirty="0" err="1"/>
              <a:t>fleener</a:t>
            </a:r>
            <a:r>
              <a:rPr lang="en-US" dirty="0"/>
              <a:t> 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paul.fleener@visd.net</a:t>
            </a:r>
            <a:endParaRPr lang="en-US" dirty="0"/>
          </a:p>
          <a:p>
            <a:r>
              <a:rPr lang="en-US" dirty="0"/>
              <a:t>VISD athletic director:  Spencer </a:t>
            </a:r>
            <a:r>
              <a:rPr lang="en-US" dirty="0" err="1"/>
              <a:t>gantt</a:t>
            </a:r>
            <a:r>
              <a:rPr lang="en-US" dirty="0"/>
              <a:t> 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spencer.gantt@visd.net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413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17" y="144859"/>
            <a:ext cx="9771843" cy="602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9" y="1119706"/>
            <a:ext cx="11642501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Warrior strong!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99744" y="332276"/>
            <a:ext cx="3198791" cy="787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latin typeface="Goudy Stout" panose="0202090407030B020401" pitchFamily="18" charset="0"/>
                <a:cs typeface="Aharoni" panose="02010803020104030203" pitchFamily="2" charset="-79"/>
              </a:rPr>
              <a:t>We are</a:t>
            </a:r>
            <a:endParaRPr lang="en-US" b="1" dirty="0">
              <a:latin typeface="Goudy Stout" panose="0202090407030B0204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03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Spring League Volleyball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February – May</a:t>
            </a:r>
          </a:p>
          <a:p>
            <a:r>
              <a:rPr lang="en-US" sz="2800" dirty="0"/>
              <a:t>Play with your west warrior team or </a:t>
            </a:r>
          </a:p>
          <a:p>
            <a:pPr marL="0" indent="0">
              <a:buNone/>
            </a:pPr>
            <a:r>
              <a:rPr lang="en-US" sz="2800" dirty="0"/>
              <a:t>school  team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21" y="2063396"/>
            <a:ext cx="4360459" cy="2717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7257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Sports physical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cap="none" dirty="0">
                <a:latin typeface="Arial Black" panose="020B0A04020102020204" pitchFamily="34" charset="0"/>
              </a:rPr>
              <a:t>Doctors will be volunteering their time to perform physical exams for Victoria I.S.D.  The medical history form must be completed and printed before seeing the doctor(s). </a:t>
            </a:r>
          </a:p>
          <a:p>
            <a:r>
              <a:rPr lang="en-US" dirty="0"/>
              <a:t>female exams: TBD</a:t>
            </a:r>
          </a:p>
          <a:p>
            <a:r>
              <a:rPr lang="en-US" dirty="0"/>
              <a:t>male exams: TBD</a:t>
            </a:r>
          </a:p>
          <a:p>
            <a:pPr marL="0" indent="0">
              <a:buNone/>
            </a:pPr>
            <a:r>
              <a:rPr lang="en-US" cap="none" dirty="0">
                <a:latin typeface="Arial Black" panose="020B0A04020102020204" pitchFamily="34" charset="0"/>
              </a:rPr>
              <a:t>All </a:t>
            </a:r>
            <a:r>
              <a:rPr lang="en-US" cap="none" dirty="0" err="1">
                <a:latin typeface="Arial Black" panose="020B0A04020102020204" pitchFamily="34" charset="0"/>
              </a:rPr>
              <a:t>RankOne</a:t>
            </a:r>
            <a:r>
              <a:rPr lang="en-US" cap="none" dirty="0">
                <a:latin typeface="Arial Black" panose="020B0A04020102020204" pitchFamily="34" charset="0"/>
              </a:rPr>
              <a:t> on-line forms must be completed before trying out for any UIL sport or activity.  </a:t>
            </a:r>
            <a:r>
              <a:rPr lang="en-US" cap="none" dirty="0">
                <a:latin typeface="Arial Black" panose="020B0A04020102020204" pitchFamily="34" charset="0"/>
                <a:hlinkClick r:id="rId2"/>
              </a:rPr>
              <a:t>https://www.rankonesport.com</a:t>
            </a:r>
            <a:r>
              <a:rPr lang="en-US" cap="none" dirty="0">
                <a:latin typeface="Arial Black" panose="020B0A040201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cap="none" dirty="0">
                <a:latin typeface="Arial Black" panose="020B0A04020102020204" pitchFamily="34" charset="0"/>
              </a:rPr>
              <a:t>More information will be given on a later date.  Contact West Athletic Trainers for any questions.  </a:t>
            </a:r>
            <a:r>
              <a:rPr lang="en-US" b="1" i="1" cap="none" dirty="0">
                <a:solidFill>
                  <a:srgbClr val="FF0000"/>
                </a:solidFill>
                <a:latin typeface="Arial Black" panose="020B0A04020102020204" pitchFamily="34" charset="0"/>
                <a:hlinkClick r:id="rId3"/>
              </a:rPr>
              <a:t>ronald.davis@visd.net</a:t>
            </a:r>
            <a:r>
              <a:rPr lang="en-US" b="1" i="1" cap="none" dirty="0">
                <a:solidFill>
                  <a:srgbClr val="FF0000"/>
                </a:solidFill>
                <a:latin typeface="Arial Black" panose="020B0A04020102020204" pitchFamily="34" charset="0"/>
              </a:rPr>
              <a:t> or </a:t>
            </a:r>
            <a:r>
              <a:rPr lang="en-US" b="1" i="1" cap="none" dirty="0">
                <a:solidFill>
                  <a:srgbClr val="FF0000"/>
                </a:solidFill>
                <a:latin typeface="Arial Black" panose="020B0A04020102020204" pitchFamily="34" charset="0"/>
                <a:hlinkClick r:id="rId4"/>
              </a:rPr>
              <a:t>brigid.milchiling@visd.net</a:t>
            </a:r>
            <a:r>
              <a:rPr lang="en-US" b="1" i="1" cap="none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738" y="273216"/>
            <a:ext cx="2968301" cy="21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65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548640"/>
            <a:ext cx="10396882" cy="1514756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Volleyball summer camp: 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building champions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2"/>
          <a:stretch/>
        </p:blipFill>
        <p:spPr>
          <a:xfrm>
            <a:off x="5595770" y="2233748"/>
            <a:ext cx="5886481" cy="2599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2102049"/>
            <a:ext cx="10394707" cy="229959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Dates are to be determined</a:t>
            </a:r>
          </a:p>
          <a:p>
            <a:r>
              <a:rPr lang="en-US" dirty="0"/>
              <a:t>Incoming 9</a:t>
            </a:r>
            <a:r>
              <a:rPr lang="en-US" baseline="30000" dirty="0"/>
              <a:t>th</a:t>
            </a:r>
            <a:r>
              <a:rPr lang="en-US" dirty="0"/>
              <a:t> graders:  </a:t>
            </a:r>
            <a:r>
              <a:rPr lang="en-US" dirty="0" err="1"/>
              <a:t>tbd</a:t>
            </a:r>
            <a:endParaRPr lang="en-US" dirty="0"/>
          </a:p>
          <a:p>
            <a:r>
              <a:rPr lang="en-US" dirty="0"/>
              <a:t>Grades for incoming 3</a:t>
            </a:r>
            <a:r>
              <a:rPr lang="en-US" baseline="30000" dirty="0"/>
              <a:t>rd</a:t>
            </a:r>
            <a:r>
              <a:rPr lang="en-US" dirty="0"/>
              <a:t> – 8</a:t>
            </a:r>
            <a:r>
              <a:rPr lang="en-US" baseline="30000" dirty="0"/>
              <a:t>th</a:t>
            </a:r>
            <a:r>
              <a:rPr lang="en-US" dirty="0"/>
              <a:t> graders: </a:t>
            </a:r>
            <a:r>
              <a:rPr lang="en-US" dirty="0" err="1"/>
              <a:t>Tbd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506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 &amp; conditioning camp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/>
              <a:t>June through </a:t>
            </a:r>
            <a:r>
              <a:rPr lang="en-US" sz="3600" b="1" dirty="0" err="1"/>
              <a:t>july</a:t>
            </a:r>
            <a:endParaRPr lang="en-US" sz="3600" dirty="0"/>
          </a:p>
          <a:p>
            <a:pPr marL="0" indent="0">
              <a:buNone/>
            </a:pPr>
            <a:r>
              <a:rPr lang="en-US" sz="2800" dirty="0"/>
              <a:t>Monday –Thursday only</a:t>
            </a:r>
          </a:p>
          <a:p>
            <a:pPr marL="0" indent="0">
              <a:buNone/>
            </a:pPr>
            <a:r>
              <a:rPr lang="en-US" sz="2800" dirty="0"/>
              <a:t>7:30 – 9:30 a.m.</a:t>
            </a:r>
          </a:p>
          <a:p>
            <a:r>
              <a:rPr lang="en-US" dirty="0"/>
              <a:t>FREE CAMP</a:t>
            </a:r>
          </a:p>
          <a:p>
            <a:r>
              <a:rPr lang="en-US" dirty="0"/>
              <a:t>More information about S&amp;C will be given at a later date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631" y="2576806"/>
            <a:ext cx="2765876" cy="22843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335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league volleyball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June &amp; </a:t>
            </a:r>
            <a:r>
              <a:rPr lang="en-US" sz="3600" dirty="0" err="1"/>
              <a:t>july</a:t>
            </a:r>
            <a:endParaRPr lang="en-US" sz="3600" dirty="0"/>
          </a:p>
          <a:p>
            <a:r>
              <a:rPr lang="en-US" sz="2800" dirty="0"/>
              <a:t>play- - play- - play!</a:t>
            </a:r>
          </a:p>
          <a:p>
            <a:r>
              <a:rPr lang="en-US" sz="2800" dirty="0"/>
              <a:t>Prepare - - prepare - - prepare!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6" b="23287"/>
          <a:stretch/>
        </p:blipFill>
        <p:spPr>
          <a:xfrm>
            <a:off x="6453051" y="2207623"/>
            <a:ext cx="3855284" cy="27818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94536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Warrior Volleyball tryouts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August 1</a:t>
            </a:r>
            <a:r>
              <a:rPr lang="en-US" sz="4800" baseline="30000" dirty="0"/>
              <a:t>st</a:t>
            </a:r>
            <a:r>
              <a:rPr lang="en-US" sz="4800" dirty="0"/>
              <a:t> – 2</a:t>
            </a:r>
            <a:r>
              <a:rPr lang="en-US" sz="4800" baseline="30000" dirty="0"/>
              <a:t>nd</a:t>
            </a:r>
            <a:r>
              <a:rPr lang="en-US" sz="4800" dirty="0"/>
              <a:t> </a:t>
            </a:r>
          </a:p>
          <a:p>
            <a:pPr marL="0" indent="0">
              <a:buNone/>
            </a:pPr>
            <a:r>
              <a:rPr lang="en-US" sz="4800" i="1" dirty="0"/>
              <a:t>*</a:t>
            </a:r>
            <a:r>
              <a:rPr lang="en-US" sz="3600" i="1" cap="none" dirty="0"/>
              <a:t>Must have a physical and all UIL online paperwork completed.</a:t>
            </a:r>
            <a:endParaRPr lang="en-US" sz="3600" cap="none" dirty="0"/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257" y="4256587"/>
            <a:ext cx="2381250" cy="1924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417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warrior strong!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547">
            <a:off x="778567" y="2275785"/>
            <a:ext cx="4951813" cy="331152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17">
            <a:off x="6406876" y="2095433"/>
            <a:ext cx="5055791" cy="3388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8481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1936</TotalTime>
  <Words>300</Words>
  <Application>Microsoft Office PowerPoint</Application>
  <PresentationFormat>Widescreen</PresentationFormat>
  <Paragraphs>51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Aharoni</vt:lpstr>
      <vt:lpstr>Arial</vt:lpstr>
      <vt:lpstr>Arial Black</vt:lpstr>
      <vt:lpstr>Gill Sans Ultra Bold</vt:lpstr>
      <vt:lpstr>Goudy Stout</vt:lpstr>
      <vt:lpstr>Impact</vt:lpstr>
      <vt:lpstr>Informal Roman</vt:lpstr>
      <vt:lpstr>Ravie</vt:lpstr>
      <vt:lpstr>Main Event</vt:lpstr>
      <vt:lpstr>WARRIOR VOLLEYBALL</vt:lpstr>
      <vt:lpstr>Contact information</vt:lpstr>
      <vt:lpstr>Spring League Volleyball</vt:lpstr>
      <vt:lpstr>Sports physical</vt:lpstr>
      <vt:lpstr>Volleyball summer camp:  building champions</vt:lpstr>
      <vt:lpstr>Strength &amp; conditioning camp</vt:lpstr>
      <vt:lpstr>Summer league volleyball</vt:lpstr>
      <vt:lpstr>Warrior Volleyball tryouts</vt:lpstr>
      <vt:lpstr>We are warrior strong!</vt:lpstr>
      <vt:lpstr>CELEBRATE  what you’ve accomplished, but raise the bar a little higher each time you succeed.</vt:lpstr>
      <vt:lpstr>INTEGRITY</vt:lpstr>
      <vt:lpstr>Academic responsibility</vt:lpstr>
      <vt:lpstr>confidence</vt:lpstr>
      <vt:lpstr>Mental toughness</vt:lpstr>
      <vt:lpstr>discipline</vt:lpstr>
      <vt:lpstr>selflessness</vt:lpstr>
      <vt:lpstr>Accountability</vt:lpstr>
      <vt:lpstr>Pride &amp; humility</vt:lpstr>
      <vt:lpstr>leadership</vt:lpstr>
      <vt:lpstr>Warrior strong!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WARRIOR VOLLEYBALL</dc:title>
  <dc:creator>Aaron H</dc:creator>
  <cp:lastModifiedBy>DESIRAE YBARBO</cp:lastModifiedBy>
  <cp:revision>70</cp:revision>
  <dcterms:created xsi:type="dcterms:W3CDTF">2017-02-19T23:39:52Z</dcterms:created>
  <dcterms:modified xsi:type="dcterms:W3CDTF">2021-02-22T21:33:52Z</dcterms:modified>
</cp:coreProperties>
</file>