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250" r:id="rId4"/>
  </p:sldMasterIdLst>
  <p:notesMasterIdLst>
    <p:notesMasterId r:id="rId26"/>
  </p:notesMasterIdLst>
  <p:sldIdLst>
    <p:sldId id="1855" r:id="rId5"/>
    <p:sldId id="1658" r:id="rId6"/>
    <p:sldId id="1542" r:id="rId7"/>
    <p:sldId id="1809" r:id="rId8"/>
    <p:sldId id="1877" r:id="rId9"/>
    <p:sldId id="1876" r:id="rId10"/>
    <p:sldId id="1879" r:id="rId11"/>
    <p:sldId id="1501" r:id="rId12"/>
    <p:sldId id="1847" r:id="rId13"/>
    <p:sldId id="1848" r:id="rId14"/>
    <p:sldId id="1849" r:id="rId15"/>
    <p:sldId id="1164" r:id="rId16"/>
    <p:sldId id="1850" r:id="rId17"/>
    <p:sldId id="1872" r:id="rId18"/>
    <p:sldId id="1362" r:id="rId19"/>
    <p:sldId id="1862" r:id="rId20"/>
    <p:sldId id="1880" r:id="rId21"/>
    <p:sldId id="1878" r:id="rId22"/>
    <p:sldId id="1641" r:id="rId23"/>
    <p:sldId id="1797" r:id="rId24"/>
    <p:sldId id="1213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5781AED-AC77-47C6-91A2-1C60BA9B4C2E}">
          <p14:sldIdLst>
            <p14:sldId id="1855"/>
            <p14:sldId id="1658"/>
            <p14:sldId id="1542"/>
            <p14:sldId id="1809"/>
          </p14:sldIdLst>
        </p14:section>
        <p14:section name="Untitled Section" id="{B80852DD-80F3-4D1F-913F-A8DC2C3BFAF7}">
          <p14:sldIdLst>
            <p14:sldId id="1877"/>
            <p14:sldId id="1876"/>
            <p14:sldId id="1879"/>
            <p14:sldId id="1501"/>
            <p14:sldId id="1847"/>
            <p14:sldId id="1848"/>
            <p14:sldId id="1849"/>
            <p14:sldId id="1164"/>
            <p14:sldId id="1850"/>
            <p14:sldId id="1872"/>
            <p14:sldId id="1362"/>
            <p14:sldId id="1862"/>
            <p14:sldId id="1880"/>
            <p14:sldId id="1878"/>
            <p14:sldId id="1641"/>
            <p14:sldId id="1797"/>
            <p14:sldId id="1213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unt, Leigh-Ann" initials="HL" lastIdx="1" clrIdx="0">
    <p:extLst>
      <p:ext uri="{19B8F6BF-5375-455C-9EA6-DF929625EA0E}">
        <p15:presenceInfo xmlns:p15="http://schemas.microsoft.com/office/powerpoint/2012/main" userId="S-1-5-21-1215192391-1077156129-1582653967-1443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DE5B28"/>
    <a:srgbClr val="FF7F6D"/>
    <a:srgbClr val="F4DA4E"/>
    <a:srgbClr val="ED1A3A"/>
    <a:srgbClr val="FF2B2A"/>
    <a:srgbClr val="C70018"/>
    <a:srgbClr val="1A4267"/>
    <a:srgbClr val="EFEFEF"/>
    <a:srgbClr val="0E26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03" dt="2026-10-26T13:21:01.453"/>
    <p1510:client id="{46E00064-7FD0-DBB2-A5FE-39AE906A3A7F}" v="19" dt="2026-10-26T12:54:31.1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99653E-5F6C-47CC-B5F4-0B6899BBB9B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DCD54E-A469-41B5-B65A-AF3037445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267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5C48C-3B48-9646-E3A5-E458B3B19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B4CED0-A8E0-1A39-CEDC-1E9D2C6A1A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B02E7D-D17D-75A3-23ED-3E4462877B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4D4F4C-1443-BF53-CDCC-35A00539E6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DCD54E-A469-41B5-B65A-AF30374453B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4052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DCD54E-A469-41B5-B65A-AF30374453B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012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8CE80-2F6C-197C-262D-4957CC5A7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BBE602-2478-9E5B-2C88-9EEAB219A3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3B959B-7DF1-350E-F573-CE4583DACE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C27E3C-431E-7CE2-9CC8-32C48EE786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DCD54E-A469-41B5-B65A-AF30374453B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1547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AB598-CA59-6889-42D3-FA5A05B5D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0B3EB0-D94C-E1AB-795A-E506159345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90A9E7-384D-1D7F-1F44-3F5D4F873E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987210-36A8-5B38-E115-7BCF015511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DCD54E-A469-41B5-B65A-AF30374453B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0787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DCD54E-A469-41B5-B65A-AF30374453B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880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65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random/>
      </p:transition>
    </mc:Choice>
    <mc:Fallback xmlns="">
      <p:transition spd="slow" advClick="0" advTm="8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10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random/>
      </p:transition>
    </mc:Choice>
    <mc:Fallback xmlns="">
      <p:transition spd="slow" advClick="0" advTm="8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8559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random/>
      </p:transition>
    </mc:Choice>
    <mc:Fallback xmlns="">
      <p:transition spd="slow" advClick="0" advTm="8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712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random/>
      </p:transition>
    </mc:Choice>
    <mc:Fallback xmlns="">
      <p:transition spd="slow" advClick="0" advTm="8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592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random/>
      </p:transition>
    </mc:Choice>
    <mc:Fallback xmlns="">
      <p:transition spd="slow" advClick="0" advTm="8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64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random/>
      </p:transition>
    </mc:Choice>
    <mc:Fallback xmlns="">
      <p:transition spd="slow" advClick="0" advTm="8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E109FAF-6230-924C-BF73-60DA7A3BE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896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random/>
      </p:transition>
    </mc:Choice>
    <mc:Fallback xmlns="">
      <p:transition spd="slow" advClick="0" advTm="8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09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random/>
      </p:transition>
    </mc:Choice>
    <mc:Fallback xmlns="">
      <p:transition spd="slow" advClick="0" advTm="8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563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random/>
      </p:transition>
    </mc:Choice>
    <mc:Fallback xmlns="">
      <p:transition spd="slow" advClick="0" advTm="8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946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random/>
      </p:transition>
    </mc:Choice>
    <mc:Fallback xmlns="">
      <p:transition spd="slow" advClick="0" advTm="8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62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random/>
      </p:transition>
    </mc:Choice>
    <mc:Fallback xmlns="">
      <p:transition spd="slow" advClick="0" advTm="800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BB533-EE39-42A1-8BB1-25E1D28E7381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B786E-3D26-4242-A728-7FF15DF3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30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5771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251" r:id="rId1"/>
    <p:sldLayoutId id="2147484252" r:id="rId2"/>
    <p:sldLayoutId id="2147484253" r:id="rId3"/>
    <p:sldLayoutId id="2147484254" r:id="rId4"/>
    <p:sldLayoutId id="2147484255" r:id="rId5"/>
    <p:sldLayoutId id="2147484256" r:id="rId6"/>
    <p:sldLayoutId id="2147484257" r:id="rId7"/>
    <p:sldLayoutId id="2147484258" r:id="rId8"/>
    <p:sldLayoutId id="2147484259" r:id="rId9"/>
    <p:sldLayoutId id="2147484260" r:id="rId10"/>
    <p:sldLayoutId id="2147484261" r:id="rId11"/>
    <p:sldLayoutId id="2147484262" r:id="rId12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random/>
      </p:transition>
    </mc:Choice>
    <mc:Fallback xmlns="">
      <p:transition spd="slow" advClick="0" advTm="8000">
        <p:random/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microsoft.com/office/2007/relationships/hdphoto" Target="../media/hdphoto3.wdp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microsoft.com/office/2007/relationships/hdphoto" Target="../media/hdphoto3.wdp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7E1BB-A06C-37CB-63E8-6869F4B19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73D7CB-06EF-862C-04CF-36AB21FA4B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" y="-35455"/>
            <a:ext cx="12393237" cy="6971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579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9C4175C-7B68-2942-A9B4-B2CA954F92D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7C7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irthday party decoration with confetti and streamers&#10;&#10;Description automatically generated">
            <a:extLst>
              <a:ext uri="{FF2B5EF4-FFF2-40B4-BE49-F238E27FC236}">
                <a16:creationId xmlns:a16="http://schemas.microsoft.com/office/drawing/2014/main" id="{6E7CC463-2224-C144-A148-8DCE0F90D7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50" y="-49245"/>
            <a:ext cx="12281647" cy="695864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-1839" y="2213504"/>
            <a:ext cx="12200552" cy="4647426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rtlCol="0" anchor="ctr">
            <a:spAutoFit/>
          </a:bodyPr>
          <a:lstStyle/>
          <a:p>
            <a:pPr lvl="1" algn="ctr"/>
            <a:r>
              <a:rPr lang="en-US" sz="7200" b="1" u="sng" dirty="0">
                <a:solidFill>
                  <a:srgbClr val="0070C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Cambria"/>
                <a:ea typeface="Cambria"/>
              </a:rPr>
              <a:t>Student Birthdays</a:t>
            </a:r>
            <a:r>
              <a:rPr lang="en-US" sz="4000" b="1" u="sng" dirty="0">
                <a:solidFill>
                  <a:srgbClr val="0070C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Cambria"/>
                <a:ea typeface="Cambria"/>
              </a:rPr>
              <a:t> </a:t>
            </a:r>
            <a:endParaRPr lang="en-US" sz="4000">
              <a:solidFill>
                <a:srgbClr val="FFFFFF"/>
              </a:solidFill>
              <a:latin typeface="Corbel" panose="020B0503020204020204"/>
              <a:ea typeface="Cambria"/>
              <a:cs typeface="Arial"/>
            </a:endParaRPr>
          </a:p>
          <a:p>
            <a:pPr lvl="1" algn="ctr"/>
            <a:endParaRPr lang="en-US" sz="3200" b="1" dirty="0">
              <a:solidFill>
                <a:srgbClr val="0070C0"/>
              </a:solidFill>
              <a:latin typeface="Cambria"/>
              <a:ea typeface="Cambria"/>
              <a:cs typeface="Arial"/>
            </a:endParaRPr>
          </a:p>
          <a:p>
            <a:pPr lvl="1" algn="ctr"/>
            <a:r>
              <a:rPr lang="en-US" sz="4800" b="1" dirty="0">
                <a:solidFill>
                  <a:srgbClr val="0070C0"/>
                </a:solidFill>
                <a:latin typeface="Cambria"/>
                <a:ea typeface="Cambria"/>
                <a:cs typeface="Arial"/>
              </a:rPr>
              <a:t>10/30: Justin Bravo, Kayla Butler, </a:t>
            </a:r>
            <a:r>
              <a:rPr lang="en-US" sz="4800" b="1" dirty="0" err="1">
                <a:solidFill>
                  <a:srgbClr val="0070C0"/>
                </a:solidFill>
                <a:latin typeface="Cambria"/>
                <a:ea typeface="Cambria"/>
                <a:cs typeface="Arial"/>
              </a:rPr>
              <a:t>Paiyslee</a:t>
            </a:r>
            <a:r>
              <a:rPr lang="en-US" sz="4800" b="1" dirty="0">
                <a:solidFill>
                  <a:srgbClr val="0070C0"/>
                </a:solidFill>
                <a:latin typeface="Cambria"/>
                <a:ea typeface="Cambria"/>
                <a:cs typeface="Arial"/>
              </a:rPr>
              <a:t> Hagele &amp; Makenzlee Farrell</a:t>
            </a:r>
          </a:p>
          <a:p>
            <a:pPr lvl="1" algn="ctr"/>
            <a:r>
              <a:rPr lang="en-US" sz="4800" b="1" dirty="0">
                <a:solidFill>
                  <a:srgbClr val="0070C0"/>
                </a:solidFill>
                <a:latin typeface="Cambria"/>
                <a:ea typeface="Cambria"/>
                <a:cs typeface="Arial"/>
              </a:rPr>
              <a:t>10/31: </a:t>
            </a:r>
            <a:r>
              <a:rPr lang="en-US" sz="4800" b="1">
                <a:solidFill>
                  <a:srgbClr val="0070C0"/>
                </a:solidFill>
                <a:latin typeface="Cambria"/>
                <a:ea typeface="Cambria"/>
                <a:cs typeface="Arial"/>
              </a:rPr>
              <a:t>McKinley Peacock, </a:t>
            </a:r>
            <a:endParaRPr lang="en-US" sz="4800" b="1" dirty="0">
              <a:solidFill>
                <a:srgbClr val="0070C0"/>
              </a:solidFill>
              <a:latin typeface="Cambria"/>
              <a:ea typeface="Cambria"/>
              <a:cs typeface="Arial"/>
            </a:endParaRPr>
          </a:p>
          <a:p>
            <a:pPr lvl="1" algn="ctr"/>
            <a:r>
              <a:rPr lang="en-US" sz="4800" b="1">
                <a:solidFill>
                  <a:srgbClr val="0070C0"/>
                </a:solidFill>
                <a:latin typeface="Cambria"/>
                <a:ea typeface="Cambria"/>
                <a:cs typeface="Arial"/>
              </a:rPr>
              <a:t>Zaryiah Tanner &amp; Garrett Rogers</a:t>
            </a:r>
            <a:endParaRPr lang="en-US" sz="4800" b="1" dirty="0">
              <a:solidFill>
                <a:srgbClr val="0070C0"/>
              </a:solidFill>
              <a:latin typeface="Cambria"/>
              <a:ea typeface="Cambri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795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random/>
      </p:transition>
    </mc:Choice>
    <mc:Fallback xmlns="">
      <p:transition spd="slow" advClick="0" advTm="8000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B55D009-0ECE-E6A2-B956-66A6B2DCB222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77FCE5-22EC-C62E-4750-1DB1A06CC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9385" y="0"/>
            <a:ext cx="887322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148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7DB74-B1B0-BB63-E825-E133A6F5B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5BFB638-59D4-BFF8-EAEF-DB86F3629B4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C30A36-3975-268E-1A52-405A75ACAC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9384" y="0"/>
            <a:ext cx="887322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518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D31AD-A186-640C-CBFC-CE17423E9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7A37644-638E-1074-6548-7C5F0FA678D8}"/>
              </a:ext>
            </a:extLst>
          </p:cNvPr>
          <p:cNvSpPr/>
          <p:nvPr/>
        </p:nvSpPr>
        <p:spPr>
          <a:xfrm>
            <a:off x="0" y="0"/>
            <a:ext cx="12279086" cy="6858000"/>
          </a:xfrm>
          <a:prstGeom prst="rect">
            <a:avLst/>
          </a:prstGeom>
          <a:solidFill>
            <a:srgbClr val="8F1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40BAD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B500C1-20A3-BF4B-49DA-AD1145E1E4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134" y="0"/>
            <a:ext cx="12345350" cy="694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2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random/>
      </p:transition>
    </mc:Choice>
    <mc:Fallback xmlns="">
      <p:transition spd="slow" advClick="0" advTm="8000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E8D2D-7515-F8C5-0D0C-464AD25AE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54E628D-97E0-1402-4A46-DDD658B52B61}"/>
              </a:ext>
            </a:extLst>
          </p:cNvPr>
          <p:cNvSpPr/>
          <p:nvPr/>
        </p:nvSpPr>
        <p:spPr>
          <a:xfrm>
            <a:off x="0" y="0"/>
            <a:ext cx="12279086" cy="6858000"/>
          </a:xfrm>
          <a:prstGeom prst="rect">
            <a:avLst/>
          </a:prstGeom>
          <a:solidFill>
            <a:srgbClr val="8F1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40BAD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801D72-959F-F824-B554-402499CEF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134" y="0"/>
            <a:ext cx="12345350" cy="694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400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random/>
      </p:transition>
    </mc:Choice>
    <mc:Fallback xmlns="">
      <p:transition spd="slow" advClick="0" advTm="8000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2B7A1-BDED-8A65-E061-F5EF89053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board with colorful letters&#10;&#10;AI-generated content may be incorrect.">
            <a:extLst>
              <a:ext uri="{FF2B5EF4-FFF2-40B4-BE49-F238E27FC236}">
                <a16:creationId xmlns:a16="http://schemas.microsoft.com/office/drawing/2014/main" id="{DB214376-BDC1-99C9-C389-998D57F5C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43"/>
            <a:ext cx="12350150" cy="694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62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random/>
      </p:transition>
    </mc:Choice>
    <mc:Fallback xmlns="">
      <p:transition spd="slow" advClick="0" advTm="8000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236F03EA-5768-464F-838C-B3B62DB199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53" b="89209" l="6407" r="94708">
                        <a14:foregroundMark x1="32591" y1="37770" x2="32591" y2="37770"/>
                        <a14:foregroundMark x1="42618" y1="25180" x2="42618" y2="25180"/>
                        <a14:foregroundMark x1="47075" y1="32374" x2="47075" y2="35612"/>
                        <a14:foregroundMark x1="46240" y1="58633" x2="46240" y2="58633"/>
                        <a14:foregroundMark x1="32591" y1="62590" x2="32591" y2="62590"/>
                        <a14:foregroundMark x1="28134" y1="55396" x2="28134" y2="55396"/>
                        <a14:foregroundMark x1="32591" y1="45683" x2="36490" y2="40647"/>
                        <a14:foregroundMark x1="91365" y1="48921" x2="91365" y2="48921"/>
                        <a14:foregroundMark x1="6407" y1="48201" x2="6407" y2="48201"/>
                        <a14:foregroundMark x1="94708" y1="49281" x2="94708" y2="492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3921">
            <a:off x="3200800" y="449694"/>
            <a:ext cx="2079286" cy="1610144"/>
          </a:xfrm>
          <a:prstGeom prst="rect">
            <a:avLst/>
          </a:prstGeom>
        </p:spPr>
      </p:pic>
      <p:pic>
        <p:nvPicPr>
          <p:cNvPr id="3076" name="Picture 4" descr="Basketball with reflection - Greenwich Stars Greenwich Stars">
            <a:extLst>
              <a:ext uri="{FF2B5EF4-FFF2-40B4-BE49-F238E27FC236}">
                <a16:creationId xmlns:a16="http://schemas.microsoft.com/office/drawing/2014/main" id="{7668AC5F-3436-6548-A87D-EDAF1E68F6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9588" y="-155604"/>
            <a:ext cx="11866683" cy="717119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US" sz="8000" b="1" dirty="0">
                <a:ln w="50800">
                  <a:noFill/>
                </a:ln>
                <a:solidFill>
                  <a:schemeClr val="bg1"/>
                </a:solidFill>
                <a:latin typeface="Eras Bold ITC"/>
              </a:rPr>
              <a:t>   </a:t>
            </a:r>
            <a:r>
              <a:rPr lang="en-US" sz="8000" b="1">
                <a:ln w="50800">
                  <a:noFill/>
                </a:ln>
                <a:latin typeface="Eras Bold ITC"/>
              </a:rPr>
              <a:t>vs. Armuchee</a:t>
            </a:r>
            <a:endParaRPr lang="en-US" sz="8000" b="1">
              <a:ln w="50800">
                <a:noFill/>
              </a:ln>
              <a:latin typeface="Eras Bold ITC" panose="020B0907030504020204" pitchFamily="34" charset="0"/>
            </a:endParaRPr>
          </a:p>
          <a:p>
            <a:pPr algn="r"/>
            <a:r>
              <a:rPr lang="en-US" sz="8800" b="1" dirty="0">
                <a:ln w="50800">
                  <a:noFill/>
                </a:ln>
                <a:latin typeface="Eras Bold ITC"/>
              </a:rPr>
              <a:t>		</a:t>
            </a:r>
            <a:r>
              <a:rPr lang="en-US" sz="8000" b="1">
                <a:ln w="50800">
                  <a:noFill/>
                </a:ln>
                <a:latin typeface="Eras Bold ITC"/>
              </a:rPr>
              <a:t>NOV 2nd</a:t>
            </a:r>
            <a:endParaRPr lang="en-US" sz="8000" b="1" baseline="30000">
              <a:ln w="50800">
                <a:noFill/>
              </a:ln>
              <a:latin typeface="Eras Bold ITC"/>
            </a:endParaRPr>
          </a:p>
          <a:p>
            <a:pPr algn="r"/>
            <a:r>
              <a:rPr lang="en-US" sz="8000" b="1" dirty="0">
                <a:ln w="50800">
                  <a:noFill/>
                </a:ln>
                <a:latin typeface="Eras Bold ITC"/>
              </a:rPr>
              <a:t>       </a:t>
            </a:r>
            <a:r>
              <a:rPr lang="en-US" sz="6600" b="1">
                <a:ln w="50800">
                  <a:noFill/>
                </a:ln>
                <a:latin typeface="Eras Bold ITC"/>
              </a:rPr>
              <a:t>JV Boys - 4:30</a:t>
            </a:r>
            <a:endParaRPr lang="en-US"/>
          </a:p>
          <a:p>
            <a:pPr algn="r"/>
            <a:r>
              <a:rPr lang="en-US" sz="6600" b="1">
                <a:ln w="50800">
                  <a:noFill/>
                </a:ln>
                <a:latin typeface="Eras Bold ITC"/>
              </a:rPr>
              <a:t>V Girls – 5:30</a:t>
            </a:r>
          </a:p>
          <a:p>
            <a:pPr algn="r"/>
            <a:r>
              <a:rPr lang="en-US" sz="6600" b="1">
                <a:ln w="50800">
                  <a:noFill/>
                </a:ln>
                <a:solidFill>
                  <a:srgbClr val="212F96"/>
                </a:solidFill>
                <a:latin typeface="Eras Bold ITC"/>
              </a:rPr>
              <a:t>V Boys – 6:30</a:t>
            </a:r>
          </a:p>
          <a:p>
            <a:pPr algn="r"/>
            <a:r>
              <a:rPr lang="en-US" sz="5400" b="1" dirty="0">
                <a:ln w="50800">
                  <a:noFill/>
                </a:ln>
                <a:solidFill>
                  <a:schemeClr val="bg1"/>
                </a:solidFill>
                <a:latin typeface="Eras Bold ITC"/>
              </a:rPr>
              <a:t>                    </a:t>
            </a:r>
            <a:r>
              <a:rPr lang="en-US" sz="8000" b="1">
                <a:ln w="50800">
                  <a:noFill/>
                </a:ln>
                <a:latin typeface="Eras Bold ITC"/>
              </a:rPr>
              <a:t>@ AMS</a:t>
            </a:r>
            <a:endParaRPr lang="en-US" sz="8000">
              <a:ln w="50800">
                <a:noFill/>
              </a:ln>
              <a:latin typeface="Eras Bold ITC"/>
            </a:endParaRPr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1500FCC4-70EB-074F-A5CE-E84ED305E4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53" b="89209" l="6407" r="94708">
                        <a14:foregroundMark x1="32591" y1="37770" x2="32591" y2="37770"/>
                        <a14:foregroundMark x1="42618" y1="25180" x2="42618" y2="25180"/>
                        <a14:foregroundMark x1="47075" y1="32374" x2="47075" y2="35612"/>
                        <a14:foregroundMark x1="46240" y1="58633" x2="46240" y2="58633"/>
                        <a14:foregroundMark x1="32591" y1="62590" x2="32591" y2="62590"/>
                        <a14:foregroundMark x1="28134" y1="55396" x2="28134" y2="55396"/>
                        <a14:foregroundMark x1="32591" y1="45683" x2="36490" y2="40647"/>
                        <a14:foregroundMark x1="91365" y1="48921" x2="91365" y2="48921"/>
                        <a14:foregroundMark x1="6407" y1="48201" x2="6407" y2="48201"/>
                        <a14:foregroundMark x1="94708" y1="49281" x2="94708" y2="492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3921">
            <a:off x="969825" y="1179602"/>
            <a:ext cx="3872505" cy="2998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494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random/>
      </p:transition>
    </mc:Choice>
    <mc:Fallback xmlns="">
      <p:transition spd="slow" advClick="0" advTm="8000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3C536-743A-DD71-0A2F-136486C51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D3CC2E35-7B15-7DBF-6138-E7118E7A23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53" b="89209" l="6407" r="94708">
                        <a14:foregroundMark x1="32591" y1="37770" x2="32591" y2="37770"/>
                        <a14:foregroundMark x1="42618" y1="25180" x2="42618" y2="25180"/>
                        <a14:foregroundMark x1="47075" y1="32374" x2="47075" y2="35612"/>
                        <a14:foregroundMark x1="46240" y1="58633" x2="46240" y2="58633"/>
                        <a14:foregroundMark x1="32591" y1="62590" x2="32591" y2="62590"/>
                        <a14:foregroundMark x1="28134" y1="55396" x2="28134" y2="55396"/>
                        <a14:foregroundMark x1="32591" y1="45683" x2="36490" y2="40647"/>
                        <a14:foregroundMark x1="91365" y1="48921" x2="91365" y2="48921"/>
                        <a14:foregroundMark x1="6407" y1="48201" x2="6407" y2="48201"/>
                        <a14:foregroundMark x1="94708" y1="49281" x2="94708" y2="492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3921">
            <a:off x="3200800" y="449694"/>
            <a:ext cx="2079286" cy="1610144"/>
          </a:xfrm>
          <a:prstGeom prst="rect">
            <a:avLst/>
          </a:prstGeom>
        </p:spPr>
      </p:pic>
      <p:pic>
        <p:nvPicPr>
          <p:cNvPr id="3076" name="Picture 4" descr="Basketball with reflection - Greenwich Stars Greenwich Stars">
            <a:extLst>
              <a:ext uri="{FF2B5EF4-FFF2-40B4-BE49-F238E27FC236}">
                <a16:creationId xmlns:a16="http://schemas.microsoft.com/office/drawing/2014/main" id="{67BE4660-27B2-72FF-977F-E61116F93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CB6D5B-547D-8EEE-A917-24DCB7832193}"/>
              </a:ext>
            </a:extLst>
          </p:cNvPr>
          <p:cNvSpPr txBox="1"/>
          <p:nvPr/>
        </p:nvSpPr>
        <p:spPr>
          <a:xfrm>
            <a:off x="127632" y="4817"/>
            <a:ext cx="11948744" cy="59093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US" sz="8000" b="1" dirty="0">
                <a:ln w="50800">
                  <a:noFill/>
                </a:ln>
                <a:solidFill>
                  <a:schemeClr val="bg1"/>
                </a:solidFill>
                <a:latin typeface="Eras Bold ITC"/>
              </a:rPr>
              <a:t> </a:t>
            </a:r>
            <a:r>
              <a:rPr lang="en-US" sz="8000" b="1">
                <a:ln w="50800">
                  <a:noFill/>
                </a:ln>
                <a:latin typeface="Eras Bold ITC"/>
              </a:rPr>
              <a:t>@ Eastbrook</a:t>
            </a:r>
            <a:endParaRPr lang="en-US" sz="8000" b="1">
              <a:ln w="50800">
                <a:noFill/>
              </a:ln>
              <a:latin typeface="Eras Bold ITC" panose="020B0907030504020204" pitchFamily="34" charset="0"/>
            </a:endParaRPr>
          </a:p>
          <a:p>
            <a:pPr algn="r"/>
            <a:r>
              <a:rPr lang="en-US" sz="8000" b="1" dirty="0">
                <a:ln w="50800">
                  <a:noFill/>
                </a:ln>
                <a:latin typeface="Eras Bold ITC"/>
              </a:rPr>
              <a:t>NOV </a:t>
            </a:r>
            <a:r>
              <a:rPr lang="en-US" sz="8000" b="1">
                <a:ln w="50800">
                  <a:noFill/>
                </a:ln>
                <a:latin typeface="Eras Bold ITC"/>
              </a:rPr>
              <a:t>3</a:t>
            </a:r>
            <a:r>
              <a:rPr lang="en-US" sz="8000" b="1" baseline="30000">
                <a:ln w="50800">
                  <a:noFill/>
                </a:ln>
                <a:latin typeface="Eras Bold ITC"/>
              </a:rPr>
              <a:t>rd</a:t>
            </a:r>
            <a:endParaRPr lang="en-US" sz="8000" b="1">
              <a:ln w="50800">
                <a:noFill/>
              </a:ln>
              <a:latin typeface="Eras Bold ITC" panose="020B0907030504020204" pitchFamily="34" charset="0"/>
            </a:endParaRPr>
          </a:p>
          <a:p>
            <a:pPr algn="r"/>
            <a:r>
              <a:rPr lang="en-US" sz="8000" b="1" dirty="0">
                <a:ln w="50800">
                  <a:noFill/>
                </a:ln>
                <a:latin typeface="Eras Bold ITC"/>
              </a:rPr>
              <a:t>       </a:t>
            </a:r>
            <a:r>
              <a:rPr lang="en-US" sz="7200" b="1">
                <a:ln w="50800">
                  <a:noFill/>
                </a:ln>
                <a:latin typeface="Eras Bold ITC"/>
              </a:rPr>
              <a:t>JV Girls - 4:30</a:t>
            </a:r>
            <a:endParaRPr lang="en-US" sz="7200">
              <a:ea typeface="Calibri"/>
              <a:cs typeface="Calibri"/>
            </a:endParaRPr>
          </a:p>
          <a:p>
            <a:pPr algn="r"/>
            <a:r>
              <a:rPr lang="en-US" sz="7200" b="1">
                <a:ln w="50800">
                  <a:noFill/>
                </a:ln>
                <a:latin typeface="Eras Bold ITC"/>
              </a:rPr>
              <a:t>V Girls  - 5:30</a:t>
            </a:r>
          </a:p>
          <a:p>
            <a:pPr algn="r"/>
            <a:endParaRPr lang="en-US" sz="6600" b="1" dirty="0">
              <a:ln w="50800">
                <a:noFill/>
              </a:ln>
              <a:solidFill>
                <a:srgbClr val="212F96"/>
              </a:solidFill>
              <a:latin typeface="Eras Bold ITC"/>
            </a:endParaRPr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9DE8EAFC-0295-1B9D-13A8-5395C90129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53" b="89209" l="6407" r="94708">
                        <a14:foregroundMark x1="32591" y1="37770" x2="32591" y2="37770"/>
                        <a14:foregroundMark x1="42618" y1="25180" x2="42618" y2="25180"/>
                        <a14:foregroundMark x1="47075" y1="32374" x2="47075" y2="35612"/>
                        <a14:foregroundMark x1="46240" y1="58633" x2="46240" y2="58633"/>
                        <a14:foregroundMark x1="32591" y1="62590" x2="32591" y2="62590"/>
                        <a14:foregroundMark x1="28134" y1="55396" x2="28134" y2="55396"/>
                        <a14:foregroundMark x1="32591" y1="45683" x2="36490" y2="40647"/>
                        <a14:foregroundMark x1="91365" y1="48921" x2="91365" y2="48921"/>
                        <a14:foregroundMark x1="6407" y1="48201" x2="6407" y2="48201"/>
                        <a14:foregroundMark x1="94708" y1="49281" x2="94708" y2="492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3921">
            <a:off x="969825" y="1179602"/>
            <a:ext cx="3872505" cy="2998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995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random/>
      </p:transition>
    </mc:Choice>
    <mc:Fallback xmlns="">
      <p:transition spd="slow" advClick="0" advTm="8000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9459B-8602-5433-60D7-82F946576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6EB2D1A7-AB64-3E0E-1471-017E0113FB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53" b="89209" l="6407" r="94708">
                        <a14:foregroundMark x1="32591" y1="37770" x2="32591" y2="37770"/>
                        <a14:foregroundMark x1="42618" y1="25180" x2="42618" y2="25180"/>
                        <a14:foregroundMark x1="47075" y1="32374" x2="47075" y2="35612"/>
                        <a14:foregroundMark x1="46240" y1="58633" x2="46240" y2="58633"/>
                        <a14:foregroundMark x1="32591" y1="62590" x2="32591" y2="62590"/>
                        <a14:foregroundMark x1="28134" y1="55396" x2="28134" y2="55396"/>
                        <a14:foregroundMark x1="32591" y1="45683" x2="36490" y2="40647"/>
                        <a14:foregroundMark x1="91365" y1="48921" x2="91365" y2="48921"/>
                        <a14:foregroundMark x1="6407" y1="48201" x2="6407" y2="48201"/>
                        <a14:foregroundMark x1="94708" y1="49281" x2="94708" y2="492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3921">
            <a:off x="3200800" y="449694"/>
            <a:ext cx="2079286" cy="1610144"/>
          </a:xfrm>
          <a:prstGeom prst="rect">
            <a:avLst/>
          </a:prstGeom>
        </p:spPr>
      </p:pic>
      <p:pic>
        <p:nvPicPr>
          <p:cNvPr id="3076" name="Picture 4" descr="Basketball with reflection - Greenwich Stars Greenwich Stars">
            <a:extLst>
              <a:ext uri="{FF2B5EF4-FFF2-40B4-BE49-F238E27FC236}">
                <a16:creationId xmlns:a16="http://schemas.microsoft.com/office/drawing/2014/main" id="{F2F1774E-FAB0-6AD6-8DED-06E5AB4A2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0B539B-4A89-4F3E-E817-2D35B7AFBBE9}"/>
              </a:ext>
            </a:extLst>
          </p:cNvPr>
          <p:cNvSpPr txBox="1"/>
          <p:nvPr/>
        </p:nvSpPr>
        <p:spPr>
          <a:xfrm>
            <a:off x="169588" y="-155604"/>
            <a:ext cx="11866683" cy="717119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US" sz="8000" b="1" dirty="0">
                <a:ln w="50800">
                  <a:noFill/>
                </a:ln>
                <a:solidFill>
                  <a:schemeClr val="bg1"/>
                </a:solidFill>
                <a:latin typeface="Eras Bold ITC"/>
              </a:rPr>
              <a:t>   </a:t>
            </a:r>
            <a:r>
              <a:rPr lang="en-US" sz="8000" b="1">
                <a:ln w="50800">
                  <a:noFill/>
                </a:ln>
                <a:latin typeface="Eras Bold ITC"/>
              </a:rPr>
              <a:t>vs. Chattooga</a:t>
            </a:r>
            <a:endParaRPr lang="en-US" sz="8000" b="1">
              <a:ln w="50800">
                <a:noFill/>
              </a:ln>
              <a:latin typeface="Eras Bold ITC" panose="020B0907030504020204" pitchFamily="34" charset="0"/>
            </a:endParaRPr>
          </a:p>
          <a:p>
            <a:pPr algn="r"/>
            <a:r>
              <a:rPr lang="en-US" sz="8800" b="1" dirty="0">
                <a:ln w="50800">
                  <a:noFill/>
                </a:ln>
                <a:latin typeface="Eras Bold ITC"/>
              </a:rPr>
              <a:t>		</a:t>
            </a:r>
            <a:r>
              <a:rPr lang="en-US" sz="8000" b="1">
                <a:ln w="50800">
                  <a:noFill/>
                </a:ln>
                <a:latin typeface="Eras Bold ITC"/>
              </a:rPr>
              <a:t>NOV 9th</a:t>
            </a:r>
            <a:endParaRPr lang="en-US" sz="8000" b="1" baseline="30000">
              <a:ln w="50800">
                <a:noFill/>
              </a:ln>
              <a:latin typeface="Eras Bold ITC"/>
            </a:endParaRPr>
          </a:p>
          <a:p>
            <a:pPr algn="r"/>
            <a:r>
              <a:rPr lang="en-US" sz="8000" b="1" dirty="0">
                <a:ln w="50800">
                  <a:noFill/>
                </a:ln>
                <a:latin typeface="Eras Bold ITC"/>
              </a:rPr>
              <a:t>       </a:t>
            </a:r>
            <a:r>
              <a:rPr lang="en-US" sz="6600" b="1">
                <a:ln w="50800">
                  <a:noFill/>
                </a:ln>
                <a:latin typeface="Eras Bold ITC"/>
              </a:rPr>
              <a:t>JV Girls - 4:30</a:t>
            </a:r>
            <a:endParaRPr lang="en-US"/>
          </a:p>
          <a:p>
            <a:pPr algn="r"/>
            <a:r>
              <a:rPr lang="en-US" sz="6600" b="1">
                <a:ln w="50800">
                  <a:noFill/>
                </a:ln>
                <a:latin typeface="Eras Bold ITC"/>
              </a:rPr>
              <a:t>V Girls – 5:30</a:t>
            </a:r>
          </a:p>
          <a:p>
            <a:pPr algn="r"/>
            <a:r>
              <a:rPr lang="en-US" sz="6600" b="1">
                <a:ln w="50800">
                  <a:noFill/>
                </a:ln>
                <a:solidFill>
                  <a:srgbClr val="212F96"/>
                </a:solidFill>
                <a:latin typeface="Eras Bold ITC"/>
              </a:rPr>
              <a:t>V Boys – 6:30</a:t>
            </a:r>
          </a:p>
          <a:p>
            <a:pPr algn="r"/>
            <a:r>
              <a:rPr lang="en-US" sz="5400" b="1" dirty="0">
                <a:ln w="50800">
                  <a:noFill/>
                </a:ln>
                <a:solidFill>
                  <a:schemeClr val="bg1"/>
                </a:solidFill>
                <a:latin typeface="Eras Bold ITC"/>
              </a:rPr>
              <a:t>                    </a:t>
            </a:r>
            <a:r>
              <a:rPr lang="en-US" sz="8000" b="1">
                <a:ln w="50800">
                  <a:noFill/>
                </a:ln>
                <a:latin typeface="Eras Bold ITC"/>
              </a:rPr>
              <a:t>@ AMS</a:t>
            </a:r>
            <a:endParaRPr lang="en-US" sz="8000">
              <a:ln w="50800">
                <a:noFill/>
              </a:ln>
              <a:latin typeface="Eras Bold ITC"/>
            </a:endParaRPr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CD6EE77D-970E-649B-9FC0-75C33F0833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53" b="89209" l="6407" r="94708">
                        <a14:foregroundMark x1="32591" y1="37770" x2="32591" y2="37770"/>
                        <a14:foregroundMark x1="42618" y1="25180" x2="42618" y2="25180"/>
                        <a14:foregroundMark x1="47075" y1="32374" x2="47075" y2="35612"/>
                        <a14:foregroundMark x1="46240" y1="58633" x2="46240" y2="58633"/>
                        <a14:foregroundMark x1="32591" y1="62590" x2="32591" y2="62590"/>
                        <a14:foregroundMark x1="28134" y1="55396" x2="28134" y2="55396"/>
                        <a14:foregroundMark x1="32591" y1="45683" x2="36490" y2="40647"/>
                        <a14:foregroundMark x1="91365" y1="48921" x2="91365" y2="48921"/>
                        <a14:foregroundMark x1="6407" y1="48201" x2="6407" y2="48201"/>
                        <a14:foregroundMark x1="94708" y1="49281" x2="94708" y2="492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3921">
            <a:off x="969825" y="1179602"/>
            <a:ext cx="3872505" cy="2998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437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random/>
      </p:transition>
    </mc:Choice>
    <mc:Fallback xmlns="">
      <p:transition spd="slow" advClick="0" advTm="8000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0FE2D7-1701-0D65-7BBF-C35405791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DD5EC25E-7A2F-CA05-C6B3-86AF92279C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53" b="89209" l="6407" r="94708">
                        <a14:foregroundMark x1="32591" y1="37770" x2="32591" y2="37770"/>
                        <a14:foregroundMark x1="42618" y1="25180" x2="42618" y2="25180"/>
                        <a14:foregroundMark x1="47075" y1="32374" x2="47075" y2="35612"/>
                        <a14:foregroundMark x1="46240" y1="58633" x2="46240" y2="58633"/>
                        <a14:foregroundMark x1="32591" y1="62590" x2="32591" y2="62590"/>
                        <a14:foregroundMark x1="28134" y1="55396" x2="28134" y2="55396"/>
                        <a14:foregroundMark x1="32591" y1="45683" x2="36490" y2="40647"/>
                        <a14:foregroundMark x1="91365" y1="48921" x2="91365" y2="48921"/>
                        <a14:foregroundMark x1="6407" y1="48201" x2="6407" y2="48201"/>
                        <a14:foregroundMark x1="94708" y1="49281" x2="94708" y2="492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3921">
            <a:off x="3200800" y="449694"/>
            <a:ext cx="2079286" cy="1610144"/>
          </a:xfrm>
          <a:prstGeom prst="rect">
            <a:avLst/>
          </a:prstGeom>
        </p:spPr>
      </p:pic>
      <p:pic>
        <p:nvPicPr>
          <p:cNvPr id="3076" name="Picture 4" descr="Basketball with reflection - Greenwich Stars Greenwich Stars">
            <a:extLst>
              <a:ext uri="{FF2B5EF4-FFF2-40B4-BE49-F238E27FC236}">
                <a16:creationId xmlns:a16="http://schemas.microsoft.com/office/drawing/2014/main" id="{538DD52C-007D-39C3-9CD9-76BB62FF6C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BA328D4-CFBE-039F-68E9-62F2B78E8EDE}"/>
              </a:ext>
            </a:extLst>
          </p:cNvPr>
          <p:cNvSpPr txBox="1"/>
          <p:nvPr/>
        </p:nvSpPr>
        <p:spPr>
          <a:xfrm>
            <a:off x="127632" y="4817"/>
            <a:ext cx="11948744" cy="683264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US" sz="8000" b="1">
                <a:ln w="50800">
                  <a:noFill/>
                </a:ln>
                <a:latin typeface="Eras Bold ITC"/>
              </a:rPr>
              <a:t> @ Unity</a:t>
            </a:r>
            <a:endParaRPr lang="en-US" sz="8000" b="1">
              <a:ln w="50800">
                <a:noFill/>
              </a:ln>
              <a:latin typeface="Eras Bold ITC" panose="020B0907030504020204" pitchFamily="34" charset="0"/>
            </a:endParaRPr>
          </a:p>
          <a:p>
            <a:pPr algn="r"/>
            <a:r>
              <a:rPr lang="en-US" sz="8000" b="1">
                <a:ln w="50800">
                  <a:noFill/>
                </a:ln>
                <a:latin typeface="Eras Bold ITC"/>
              </a:rPr>
              <a:t>NOV 10</a:t>
            </a:r>
            <a:r>
              <a:rPr lang="en-US" sz="8000" b="1" baseline="30000">
                <a:ln w="50800">
                  <a:noFill/>
                </a:ln>
                <a:latin typeface="Eras Bold ITC"/>
              </a:rPr>
              <a:t>th</a:t>
            </a:r>
            <a:endParaRPr lang="en-US" sz="8000" b="1">
              <a:ln w="50800">
                <a:noFill/>
              </a:ln>
              <a:latin typeface="Eras Bold ITC" panose="020B0907030504020204" pitchFamily="34" charset="0"/>
            </a:endParaRPr>
          </a:p>
          <a:p>
            <a:pPr algn="r"/>
            <a:r>
              <a:rPr lang="en-US" sz="8000" b="1" dirty="0">
                <a:ln w="50800">
                  <a:noFill/>
                </a:ln>
                <a:latin typeface="Eras Bold ITC"/>
              </a:rPr>
              <a:t>       </a:t>
            </a:r>
            <a:r>
              <a:rPr lang="en-US" sz="6600" b="1">
                <a:ln w="50800">
                  <a:noFill/>
                </a:ln>
                <a:latin typeface="Eras Bold ITC"/>
              </a:rPr>
              <a:t>V Girls - 4:30</a:t>
            </a:r>
            <a:endParaRPr lang="en-US" sz="6600">
              <a:ea typeface="Calibri"/>
              <a:cs typeface="Calibri"/>
            </a:endParaRPr>
          </a:p>
          <a:p>
            <a:pPr algn="r"/>
            <a:r>
              <a:rPr lang="en-US" sz="6600" b="1">
                <a:ln w="50800">
                  <a:noFill/>
                </a:ln>
                <a:latin typeface="Eras Bold ITC"/>
              </a:rPr>
              <a:t>JV Boys - 5:30</a:t>
            </a:r>
          </a:p>
          <a:p>
            <a:pPr algn="r"/>
            <a:r>
              <a:rPr lang="en-US" sz="6600" b="1">
                <a:ln w="50800">
                  <a:noFill/>
                </a:ln>
                <a:solidFill>
                  <a:srgbClr val="212F96"/>
                </a:solidFill>
                <a:latin typeface="Eras Bold ITC"/>
              </a:rPr>
              <a:t>V Boys – 6:30</a:t>
            </a:r>
          </a:p>
          <a:p>
            <a:pPr algn="r"/>
            <a:endParaRPr lang="en-US" sz="6600" b="1" dirty="0">
              <a:ln w="50800">
                <a:noFill/>
              </a:ln>
              <a:solidFill>
                <a:srgbClr val="212F96"/>
              </a:solidFill>
              <a:latin typeface="Eras Bold ITC"/>
            </a:endParaRPr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5B598A96-FC50-27F8-B509-BC314242D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53" b="89209" l="6407" r="94708">
                        <a14:foregroundMark x1="32591" y1="37770" x2="32591" y2="37770"/>
                        <a14:foregroundMark x1="42618" y1="25180" x2="42618" y2="25180"/>
                        <a14:foregroundMark x1="47075" y1="32374" x2="47075" y2="35612"/>
                        <a14:foregroundMark x1="46240" y1="58633" x2="46240" y2="58633"/>
                        <a14:foregroundMark x1="32591" y1="62590" x2="32591" y2="62590"/>
                        <a14:foregroundMark x1="28134" y1="55396" x2="28134" y2="55396"/>
                        <a14:foregroundMark x1="32591" y1="45683" x2="36490" y2="40647"/>
                        <a14:foregroundMark x1="91365" y1="48921" x2="91365" y2="48921"/>
                        <a14:foregroundMark x1="6407" y1="48201" x2="6407" y2="48201"/>
                        <a14:foregroundMark x1="94708" y1="49281" x2="94708" y2="492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3921">
            <a:off x="969825" y="1179602"/>
            <a:ext cx="3872505" cy="2998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4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random/>
      </p:transition>
    </mc:Choice>
    <mc:Fallback xmlns="">
      <p:transition spd="slow" advClick="0" advTm="8000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large, room, person, standing&#10;&#10;Description automatically generated">
            <a:extLst>
              <a:ext uri="{FF2B5EF4-FFF2-40B4-BE49-F238E27FC236}">
                <a16:creationId xmlns:a16="http://schemas.microsoft.com/office/drawing/2014/main" id="{AB80A8DA-2431-3E48-9C4E-04CC19E4BA4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251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2880"/>
            <a:ext cx="12192000" cy="705252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0" b="91800" l="0" r="98000"/>
                    </a14:imgEffect>
                    <a14:imgEffect>
                      <a14:colorTemperature colorTemp="594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403" y="1222923"/>
            <a:ext cx="6699437" cy="51677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6244" y="-183538"/>
            <a:ext cx="11965756" cy="698652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8800" b="1" dirty="0">
                <a:ln w="50800">
                  <a:noFill/>
                </a:ln>
                <a:latin typeface="Eras Bold ITC"/>
              </a:rPr>
              <a:t>NOV 12</a:t>
            </a:r>
            <a:r>
              <a:rPr lang="en-US" sz="8800" b="1" baseline="30000" dirty="0">
                <a:ln w="50800">
                  <a:noFill/>
                </a:ln>
                <a:latin typeface="Eras Bold ITC"/>
              </a:rPr>
              <a:t> </a:t>
            </a:r>
            <a:r>
              <a:rPr lang="en-US" sz="8800" b="1" dirty="0">
                <a:ln w="50800">
                  <a:noFill/>
                </a:ln>
                <a:latin typeface="Eras Bold ITC"/>
              </a:rPr>
              <a:t>@ 4:30 p.m.</a:t>
            </a:r>
            <a:endParaRPr lang="en-US" sz="8800" b="1" baseline="30000" dirty="0">
              <a:ln w="50800">
                <a:noFill/>
              </a:ln>
              <a:latin typeface="Eras Bold ITC"/>
            </a:endParaRPr>
          </a:p>
          <a:p>
            <a:endParaRPr lang="en-US" sz="6000" b="1">
              <a:ln w="25400">
                <a:noFill/>
              </a:ln>
              <a:solidFill>
                <a:srgbClr val="FFFFFF"/>
              </a:solidFill>
              <a:latin typeface="Eras Bold ITC" panose="020B0907030504020204" pitchFamily="34" charset="0"/>
            </a:endParaRPr>
          </a:p>
          <a:p>
            <a:endParaRPr lang="en-US" sz="6000" b="1">
              <a:ln w="25400">
                <a:noFill/>
              </a:ln>
              <a:solidFill>
                <a:srgbClr val="FFFFFF"/>
              </a:solidFill>
              <a:latin typeface="Eras Bold ITC" panose="020B0907030504020204" pitchFamily="34" charset="0"/>
            </a:endParaRPr>
          </a:p>
          <a:p>
            <a:endParaRPr lang="en-US" sz="6000" b="1">
              <a:ln w="25400">
                <a:noFill/>
              </a:ln>
              <a:solidFill>
                <a:srgbClr val="FFFFFF"/>
              </a:solidFill>
              <a:latin typeface="Eras Bold ITC" panose="020B0907030504020204" pitchFamily="34" charset="0"/>
            </a:endParaRPr>
          </a:p>
          <a:p>
            <a:pPr algn="ctr"/>
            <a:endParaRPr lang="en-US" sz="6000" b="1" dirty="0">
              <a:ln w="25400">
                <a:noFill/>
              </a:ln>
              <a:solidFill>
                <a:srgbClr val="FFFFFF"/>
              </a:solidFill>
              <a:latin typeface="Eras Bold ITC"/>
            </a:endParaRPr>
          </a:p>
          <a:p>
            <a:pPr algn="ctr"/>
            <a:r>
              <a:rPr lang="en-US" sz="6000" b="1">
                <a:ln w="25400">
                  <a:noFill/>
                </a:ln>
                <a:solidFill>
                  <a:srgbClr val="FFFFFF"/>
                </a:solidFill>
                <a:latin typeface="Eras Bold ITC"/>
              </a:rPr>
              <a:t>vs. Cass/Red Bud/Eastbrook</a:t>
            </a:r>
            <a:endParaRPr lang="en-US"/>
          </a:p>
          <a:p>
            <a:pPr algn="ctr"/>
            <a:r>
              <a:rPr lang="en-US" sz="6000" b="1" dirty="0">
                <a:ln w="25400">
                  <a:noFill/>
                </a:ln>
                <a:solidFill>
                  <a:srgbClr val="FFFFFF"/>
                </a:solidFill>
                <a:latin typeface="Eras Bold ITC"/>
                <a:ea typeface="Calibri"/>
                <a:cs typeface="Calibri"/>
              </a:rPr>
              <a:t>@ AMS</a:t>
            </a:r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8AAC1C52-34E7-644F-9F41-ED8534D2A5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353" b="89209" l="5850" r="95265">
                        <a14:foregroundMark x1="39554" y1="22662" x2="39554" y2="22662"/>
                        <a14:foregroundMark x1="33705" y1="40288" x2="33983" y2="41727"/>
                        <a14:foregroundMark x1="45682" y1="50000" x2="45682" y2="51439"/>
                        <a14:foregroundMark x1="28134" y1="63309" x2="29248" y2="63669"/>
                        <a14:foregroundMark x1="44011" y1="64388" x2="44011" y2="64388"/>
                        <a14:foregroundMark x1="43454" y1="73741" x2="44011" y2="69424"/>
                        <a14:foregroundMark x1="6128" y1="47122" x2="6128" y2="47122"/>
                        <a14:foregroundMark x1="91086" y1="49281" x2="91086" y2="49281"/>
                        <a14:foregroundMark x1="92479" y1="49281" x2="92479" y2="49281"/>
                        <a14:foregroundMark x1="95265" y1="48561" x2="95265" y2="48561"/>
                        <a14:foregroundMark x1="59053" y1="59712" x2="59053" y2="59712"/>
                        <a14:foregroundMark x1="66574" y1="48201" x2="66574" y2="48201"/>
                        <a14:foregroundMark x1="48747" y1="45324" x2="48747" y2="453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282" y="2823633"/>
            <a:ext cx="2539249" cy="196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70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random/>
      </p:transition>
    </mc:Choice>
    <mc:Fallback xmlns="">
      <p:transition spd="slow" advClick="0" advTm="8000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2E0E4-4F31-4C54-C91A-8959F17DF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3C467F09-5639-4657-F653-280CC8276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53" b="89209" l="6407" r="94708">
                        <a14:foregroundMark x1="32591" y1="37770" x2="32591" y2="37770"/>
                        <a14:foregroundMark x1="42618" y1="25180" x2="42618" y2="25180"/>
                        <a14:foregroundMark x1="47075" y1="32374" x2="47075" y2="35612"/>
                        <a14:foregroundMark x1="46240" y1="58633" x2="46240" y2="58633"/>
                        <a14:foregroundMark x1="32591" y1="62590" x2="32591" y2="62590"/>
                        <a14:foregroundMark x1="28134" y1="55396" x2="28134" y2="55396"/>
                        <a14:foregroundMark x1="32591" y1="45683" x2="36490" y2="40647"/>
                        <a14:foregroundMark x1="91365" y1="48921" x2="91365" y2="48921"/>
                        <a14:foregroundMark x1="6407" y1="48201" x2="6407" y2="48201"/>
                        <a14:foregroundMark x1="94708" y1="49281" x2="94708" y2="492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3921">
            <a:off x="3200800" y="449694"/>
            <a:ext cx="2079286" cy="1610144"/>
          </a:xfrm>
          <a:prstGeom prst="rect">
            <a:avLst/>
          </a:prstGeom>
        </p:spPr>
      </p:pic>
      <p:pic>
        <p:nvPicPr>
          <p:cNvPr id="3076" name="Picture 4" descr="Basketball with reflection - Greenwich Stars Greenwich Stars">
            <a:extLst>
              <a:ext uri="{FF2B5EF4-FFF2-40B4-BE49-F238E27FC236}">
                <a16:creationId xmlns:a16="http://schemas.microsoft.com/office/drawing/2014/main" id="{EAE79A56-AE89-AAE1-B08D-F1C9A8123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117440-81AF-EDD9-AE8C-C0868EAE54D5}"/>
              </a:ext>
            </a:extLst>
          </p:cNvPr>
          <p:cNvSpPr txBox="1"/>
          <p:nvPr/>
        </p:nvSpPr>
        <p:spPr>
          <a:xfrm>
            <a:off x="127632" y="4817"/>
            <a:ext cx="11948744" cy="60324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US" sz="8000" b="1" dirty="0">
                <a:ln w="50800">
                  <a:noFill/>
                </a:ln>
                <a:solidFill>
                  <a:schemeClr val="bg1"/>
                </a:solidFill>
                <a:latin typeface="Eras Bold ITC"/>
              </a:rPr>
              <a:t> </a:t>
            </a:r>
            <a:r>
              <a:rPr lang="en-US" sz="8000" b="1">
                <a:ln w="50800">
                  <a:noFill/>
                </a:ln>
                <a:latin typeface="Eras Bold ITC"/>
              </a:rPr>
              <a:t>@ Eastbrook</a:t>
            </a:r>
            <a:endParaRPr lang="en-US" sz="8000" b="1">
              <a:ln w="50800">
                <a:noFill/>
              </a:ln>
              <a:latin typeface="Eras Bold ITC" panose="020B0907030504020204" pitchFamily="34" charset="0"/>
            </a:endParaRPr>
          </a:p>
          <a:p>
            <a:pPr algn="r"/>
            <a:r>
              <a:rPr lang="en-US" sz="8000" b="1">
                <a:ln w="50800">
                  <a:noFill/>
                </a:ln>
                <a:latin typeface="Eras Bold ITC"/>
              </a:rPr>
              <a:t>NOV 12</a:t>
            </a:r>
            <a:r>
              <a:rPr lang="en-US" sz="8000" b="1" baseline="30000">
                <a:ln w="50800">
                  <a:noFill/>
                </a:ln>
                <a:latin typeface="Eras Bold ITC"/>
              </a:rPr>
              <a:t>th</a:t>
            </a:r>
            <a:endParaRPr lang="en-US" sz="8000" b="1">
              <a:ln w="50800">
                <a:noFill/>
              </a:ln>
              <a:latin typeface="Eras Bold ITC" panose="020B0907030504020204" pitchFamily="34" charset="0"/>
            </a:endParaRPr>
          </a:p>
          <a:p>
            <a:pPr algn="r"/>
            <a:r>
              <a:rPr lang="en-US" sz="8000" b="1" dirty="0">
                <a:ln w="50800">
                  <a:noFill/>
                </a:ln>
                <a:latin typeface="Eras Bold ITC"/>
              </a:rPr>
              <a:t>       </a:t>
            </a:r>
            <a:r>
              <a:rPr lang="en-US" sz="7200" b="1">
                <a:ln w="50800">
                  <a:noFill/>
                </a:ln>
                <a:latin typeface="Eras Bold ITC"/>
              </a:rPr>
              <a:t>JV Boys </a:t>
            </a:r>
            <a:r>
              <a:rPr lang="en-US" sz="7200" b="1" dirty="0">
                <a:ln w="50800">
                  <a:noFill/>
                </a:ln>
                <a:latin typeface="Eras Bold ITC"/>
              </a:rPr>
              <a:t>- 4:30</a:t>
            </a:r>
            <a:endParaRPr lang="en-US" sz="7200">
              <a:ea typeface="Calibri"/>
              <a:cs typeface="Calibri"/>
            </a:endParaRPr>
          </a:p>
          <a:p>
            <a:pPr algn="r"/>
            <a:r>
              <a:rPr lang="en-US" sz="7200" b="1">
                <a:ln w="50800">
                  <a:noFill/>
                </a:ln>
                <a:latin typeface="Eras Bold ITC"/>
              </a:rPr>
              <a:t>V Boys - 5:30</a:t>
            </a:r>
            <a:endParaRPr lang="en-US" sz="7200" b="1" dirty="0">
              <a:ln w="50800">
                <a:noFill/>
              </a:ln>
              <a:latin typeface="Eras Bold ITC"/>
            </a:endParaRPr>
          </a:p>
          <a:p>
            <a:pPr algn="r"/>
            <a:endParaRPr lang="en-US" sz="6600" b="1" dirty="0">
              <a:ln w="50800">
                <a:noFill/>
              </a:ln>
              <a:solidFill>
                <a:srgbClr val="212F96"/>
              </a:solidFill>
              <a:latin typeface="Eras Bold ITC"/>
            </a:endParaRPr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3E28132A-EC8E-E632-4E03-C707F36AA7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53" b="89209" l="6407" r="94708">
                        <a14:foregroundMark x1="32591" y1="37770" x2="32591" y2="37770"/>
                        <a14:foregroundMark x1="42618" y1="25180" x2="42618" y2="25180"/>
                        <a14:foregroundMark x1="47075" y1="32374" x2="47075" y2="35612"/>
                        <a14:foregroundMark x1="46240" y1="58633" x2="46240" y2="58633"/>
                        <a14:foregroundMark x1="32591" y1="62590" x2="32591" y2="62590"/>
                        <a14:foregroundMark x1="28134" y1="55396" x2="28134" y2="55396"/>
                        <a14:foregroundMark x1="32591" y1="45683" x2="36490" y2="40647"/>
                        <a14:foregroundMark x1="91365" y1="48921" x2="91365" y2="48921"/>
                        <a14:foregroundMark x1="6407" y1="48201" x2="6407" y2="48201"/>
                        <a14:foregroundMark x1="94708" y1="49281" x2="94708" y2="492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3921">
            <a:off x="969825" y="1179602"/>
            <a:ext cx="3872505" cy="2998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997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random/>
      </p:transition>
    </mc:Choice>
    <mc:Fallback xmlns="">
      <p:transition spd="slow" advClick="0" advTm="8000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99AF3-6729-C1DA-0216-BEC4AD492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D182B3A-F900-CB32-D7D0-42D26D346D2B}"/>
              </a:ext>
            </a:extLst>
          </p:cNvPr>
          <p:cNvSpPr/>
          <p:nvPr/>
        </p:nvSpPr>
        <p:spPr>
          <a:xfrm>
            <a:off x="0" y="0"/>
            <a:ext cx="12279086" cy="6858000"/>
          </a:xfrm>
          <a:prstGeom prst="rect">
            <a:avLst/>
          </a:prstGeom>
          <a:solidFill>
            <a:srgbClr val="8F1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40BAD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DF14E9-78EA-FC2B-3ACC-B1DF70183A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67" y="0"/>
            <a:ext cx="12425566" cy="694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933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random/>
      </p:transition>
    </mc:Choice>
    <mc:Fallback xmlns="">
      <p:transition spd="slow" advClick="0" advTm="8000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large, room, person, standing&#10;&#10;Description automatically generated">
            <a:extLst>
              <a:ext uri="{FF2B5EF4-FFF2-40B4-BE49-F238E27FC236}">
                <a16:creationId xmlns:a16="http://schemas.microsoft.com/office/drawing/2014/main" id="{AB80A8DA-2431-3E48-9C4E-04CC19E4BA4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251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2880"/>
            <a:ext cx="12192000" cy="705252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0" b="91800" l="0" r="98000"/>
                    </a14:imgEffect>
                    <a14:imgEffect>
                      <a14:colorTemperature colorTemp="594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403" y="1222923"/>
            <a:ext cx="6699437" cy="51677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6244" y="-100396"/>
            <a:ext cx="11965756" cy="704808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8000" b="1" dirty="0">
                <a:ln w="50800">
                  <a:noFill/>
                </a:ln>
                <a:latin typeface="Eras Bold ITC"/>
              </a:rPr>
              <a:t>NOV 17  @ 4:30 p.m.</a:t>
            </a:r>
            <a:endParaRPr lang="en-US" sz="8000" b="1" baseline="30000">
              <a:ln w="50800">
                <a:noFill/>
              </a:ln>
              <a:latin typeface="Eras Bold ITC" panose="020B0907030504020204" pitchFamily="34" charset="0"/>
            </a:endParaRPr>
          </a:p>
          <a:p>
            <a:endParaRPr lang="en-US" sz="6000" b="1">
              <a:ln w="25400">
                <a:noFill/>
              </a:ln>
              <a:solidFill>
                <a:srgbClr val="FFFFFF"/>
              </a:solidFill>
              <a:latin typeface="Eras Bold ITC" panose="020B0907030504020204" pitchFamily="34" charset="0"/>
            </a:endParaRPr>
          </a:p>
          <a:p>
            <a:endParaRPr lang="en-US" sz="6000" b="1">
              <a:ln w="25400">
                <a:noFill/>
              </a:ln>
              <a:solidFill>
                <a:srgbClr val="FFFFFF"/>
              </a:solidFill>
              <a:latin typeface="Eras Bold ITC" panose="020B0907030504020204" pitchFamily="34" charset="0"/>
            </a:endParaRPr>
          </a:p>
          <a:p>
            <a:endParaRPr lang="en-US" sz="6000" b="1">
              <a:ln w="25400">
                <a:noFill/>
              </a:ln>
              <a:solidFill>
                <a:srgbClr val="FFFFFF"/>
              </a:solidFill>
              <a:latin typeface="Eras Bold ITC" panose="020B0907030504020204" pitchFamily="34" charset="0"/>
            </a:endParaRPr>
          </a:p>
          <a:p>
            <a:pPr algn="ctr"/>
            <a:endParaRPr lang="en-US" sz="6000" b="1">
              <a:ln w="25400">
                <a:noFill/>
              </a:ln>
              <a:solidFill>
                <a:srgbClr val="FFFFFF"/>
              </a:solidFill>
              <a:latin typeface="Eras Bold ITC" panose="020B0907030504020204" pitchFamily="34" charset="0"/>
            </a:endParaRPr>
          </a:p>
          <a:p>
            <a:pPr algn="ctr"/>
            <a:r>
              <a:rPr lang="en-US" sz="6600" b="1" dirty="0">
                <a:ln w="25400">
                  <a:noFill/>
                </a:ln>
                <a:solidFill>
                  <a:srgbClr val="FFFFFF"/>
                </a:solidFill>
                <a:latin typeface="Eras Bold ITC"/>
              </a:rPr>
              <a:t>vs. New Hope/Gordon Lee</a:t>
            </a:r>
            <a:endParaRPr lang="en-US" dirty="0"/>
          </a:p>
          <a:p>
            <a:pPr algn="ctr"/>
            <a:r>
              <a:rPr lang="en-US" sz="6600" b="1" dirty="0">
                <a:ln w="25400">
                  <a:noFill/>
                </a:ln>
                <a:solidFill>
                  <a:srgbClr val="FFFFFF"/>
                </a:solidFill>
                <a:latin typeface="Eras Bold ITC"/>
              </a:rPr>
              <a:t>@ Northwest HS</a:t>
            </a:r>
            <a:endParaRPr lang="en-US" sz="6600" b="1" dirty="0">
              <a:ln w="25400">
                <a:solidFill>
                  <a:srgbClr val="000000"/>
                </a:solidFill>
              </a:ln>
              <a:solidFill>
                <a:srgbClr val="FFFFFF"/>
              </a:solidFill>
              <a:latin typeface="Eras Bold ITC" panose="020B0907030504020204" pitchFamily="34" charset="0"/>
            </a:endParaRPr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8AAC1C52-34E7-644F-9F41-ED8534D2A5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353" b="89209" l="5850" r="95265">
                        <a14:foregroundMark x1="39554" y1="22662" x2="39554" y2="22662"/>
                        <a14:foregroundMark x1="33705" y1="40288" x2="33983" y2="41727"/>
                        <a14:foregroundMark x1="45682" y1="50000" x2="45682" y2="51439"/>
                        <a14:foregroundMark x1="28134" y1="63309" x2="29248" y2="63669"/>
                        <a14:foregroundMark x1="44011" y1="64388" x2="44011" y2="64388"/>
                        <a14:foregroundMark x1="43454" y1="73741" x2="44011" y2="69424"/>
                        <a14:foregroundMark x1="6128" y1="47122" x2="6128" y2="47122"/>
                        <a14:foregroundMark x1="91086" y1="49281" x2="91086" y2="49281"/>
                        <a14:foregroundMark x1="92479" y1="49281" x2="92479" y2="49281"/>
                        <a14:foregroundMark x1="95265" y1="48561" x2="95265" y2="48561"/>
                        <a14:foregroundMark x1="59053" y1="59712" x2="59053" y2="59712"/>
                        <a14:foregroundMark x1="66574" y1="48201" x2="66574" y2="48201"/>
                        <a14:foregroundMark x1="48747" y1="45324" x2="48747" y2="453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282" y="2823633"/>
            <a:ext cx="2539249" cy="196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44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random/>
      </p:transition>
    </mc:Choice>
    <mc:Fallback xmlns="">
      <p:transition spd="slow" advClick="0" advTm="8000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7828F-DEC5-F216-8831-1A6EF3BE4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B94A795-0F9E-9665-8A4B-9D99BF56D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41"/>
            <a:ext cx="12350150" cy="6946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75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random/>
      </p:transition>
    </mc:Choice>
    <mc:Fallback xmlns="">
      <p:transition spd="slow" advClick="0" advTm="8000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4A896-A441-9089-7A14-30E1798A3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61FF19-C745-C66A-3071-6138088411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41"/>
            <a:ext cx="12350149" cy="6946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20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random/>
      </p:transition>
    </mc:Choice>
    <mc:Fallback xmlns="">
      <p:transition spd="slow" advClick="0" advTm="8000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C12F6-4C81-CDF4-9912-7C73C4AF7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E1E4B0-61B0-E66C-F6A2-AAF707ADF4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628" y="2847"/>
            <a:ext cx="12198767" cy="686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937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3043D5-0845-8845-B6BD-5F397261F8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203200"/>
            <a:ext cx="12191999" cy="7056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30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7727A-F7FE-0307-8AC1-92BF1E5B0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C12C1C1-F0B7-0525-334E-A745A6A3103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18658A-096A-D866-540A-69FD63599335}"/>
              </a:ext>
            </a:extLst>
          </p:cNvPr>
          <p:cNvSpPr txBox="1"/>
          <p:nvPr/>
        </p:nvSpPr>
        <p:spPr>
          <a:xfrm>
            <a:off x="0" y="3431251"/>
            <a:ext cx="12192000" cy="3108543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spAutoFit/>
          </a:bodyPr>
          <a:lstStyle/>
          <a:p>
            <a:pPr algn="ctr"/>
            <a:r>
              <a:rPr lang="en-US" sz="6600" b="1">
                <a:solidFill>
                  <a:srgbClr val="050100"/>
                </a:solidFill>
                <a:latin typeface="Rockwell Extra Bold" panose="02060903040505020403" pitchFamily="18" charset="0"/>
              </a:rPr>
              <a:t> </a:t>
            </a:r>
            <a:r>
              <a:rPr lang="en-US" sz="4800" b="1">
                <a:latin typeface="Comic Sans MS"/>
              </a:rPr>
              <a:t>Need hygiene items, clothing or food?</a:t>
            </a:r>
          </a:p>
          <a:p>
            <a:pPr algn="ctr"/>
            <a:endParaRPr lang="en-US" sz="1600" b="1">
              <a:latin typeface="Comic Sans MS"/>
            </a:endParaRPr>
          </a:p>
          <a:p>
            <a:pPr algn="ctr"/>
            <a:r>
              <a:rPr lang="en-US" sz="4800" b="1">
                <a:latin typeface="Comic Sans MS"/>
              </a:rPr>
              <a:t>Scan a QR code and submit a request.</a:t>
            </a:r>
          </a:p>
          <a:p>
            <a:pPr algn="ctr"/>
            <a:endParaRPr lang="en-US" b="1">
              <a:latin typeface="Comic Sans MS"/>
            </a:endParaRPr>
          </a:p>
          <a:p>
            <a:pPr algn="ctr"/>
            <a:r>
              <a:rPr lang="en-US" sz="4800" b="1">
                <a:latin typeface="Comic Sans MS"/>
              </a:rPr>
              <a:t>Items will be delivered in Homeroom. </a:t>
            </a:r>
            <a:endParaRPr lang="en-US" altLang="en-US" sz="4800" b="1">
              <a:latin typeface="Comic Sans MS" panose="030F0902030302020204" pitchFamily="66" charset="0"/>
              <a:cs typeface="Arial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8B79267-E8FB-8478-7390-EAB48B67A0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219890" y="381434"/>
            <a:ext cx="7145660" cy="2811064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6D0CF3C-8CE7-B371-9001-A664AA5765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201" y="263843"/>
            <a:ext cx="3075884" cy="303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84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random/>
      </p:transition>
    </mc:Choice>
    <mc:Fallback xmlns="">
      <p:transition spd="slow" advClick="0" advTm="8000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9C4175C-7B68-2942-A9B4-B2CA954F92D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stop sign at night&#10;&#10;Description automatically generated">
            <a:extLst>
              <a:ext uri="{FF2B5EF4-FFF2-40B4-BE49-F238E27FC236}">
                <a16:creationId xmlns:a16="http://schemas.microsoft.com/office/drawing/2014/main" id="{83D9BDD5-EB31-BE40-90B4-F507A5993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56595"/>
            <a:ext cx="4860554" cy="48605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B27511F-A85F-4D45-B2B2-A0265F6A0B54}"/>
              </a:ext>
            </a:extLst>
          </p:cNvPr>
          <p:cNvSpPr txBox="1"/>
          <p:nvPr/>
        </p:nvSpPr>
        <p:spPr>
          <a:xfrm>
            <a:off x="4729655" y="1524715"/>
            <a:ext cx="731519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CF03"/>
                </a:solidFill>
                <a:latin typeface="Comic Sans MS" panose="030F0902030302020204" pitchFamily="66" charset="0"/>
              </a:rPr>
              <a:t>Safe Place is a national organization for youth under the age of 18, that are experiencing homelessness or who may be in crisis. The program is designed to provide a young person who is homeless with immediate shelter, resources and other basic needs.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1B96E2-6957-EE4D-9E9C-89B2C269B845}"/>
              </a:ext>
            </a:extLst>
          </p:cNvPr>
          <p:cNvSpPr txBox="1"/>
          <p:nvPr/>
        </p:nvSpPr>
        <p:spPr>
          <a:xfrm>
            <a:off x="1" y="205471"/>
            <a:ext cx="12192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00">
                <a:solidFill>
                  <a:srgbClr val="FFCF03"/>
                </a:solidFill>
                <a:latin typeface="Comic Sans MS" panose="030F0902030302020204" pitchFamily="66" charset="0"/>
              </a:rPr>
              <a:t>Ashworth is a "Safe Place" for Youth in Crisis.</a:t>
            </a:r>
            <a:endParaRPr lang="en-US" sz="4200"/>
          </a:p>
        </p:txBody>
      </p:sp>
    </p:spTree>
    <p:extLst>
      <p:ext uri="{BB962C8B-B14F-4D97-AF65-F5344CB8AC3E}">
        <p14:creationId xmlns:p14="http://schemas.microsoft.com/office/powerpoint/2010/main" val="319103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random/>
      </p:transition>
    </mc:Choice>
    <mc:Fallback xmlns="">
      <p:transition spd="slow" advClick="0" advTm="8000">
        <p:random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342DFFA1CD34C44AA3B9B9DF835605E" ma:contentTypeVersion="24" ma:contentTypeDescription="Create a new document." ma:contentTypeScope="" ma:versionID="9614a257b8d8090c89a67b27dfc5ad3f">
  <xsd:schema xmlns:xsd="http://www.w3.org/2001/XMLSchema" xmlns:xs="http://www.w3.org/2001/XMLSchema" xmlns:p="http://schemas.microsoft.com/office/2006/metadata/properties" xmlns:ns3="38958395-503d-4186-b155-f1799a0868cf" xmlns:ns4="715daeb0-73c9-405e-9e2c-bfc658d98c03" targetNamespace="http://schemas.microsoft.com/office/2006/metadata/properties" ma:root="true" ma:fieldsID="499fa9f4a0bfb1a3a72be8e6b8f932fc" ns3:_="" ns4:_="">
    <xsd:import namespace="38958395-503d-4186-b155-f1799a0868cf"/>
    <xsd:import namespace="715daeb0-73c9-405e-9e2c-bfc658d98c0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NotebookType" minOccurs="0"/>
                <xsd:element ref="ns4:FolderType" minOccurs="0"/>
                <xsd:element ref="ns4:Owner" minOccurs="0"/>
                <xsd:element ref="ns4:DefaultSectionNames" minOccurs="0"/>
                <xsd:element ref="ns4:AppVersion" minOccurs="0"/>
                <xsd:element ref="ns4:Teachers" minOccurs="0"/>
                <xsd:element ref="ns4:Students" minOccurs="0"/>
                <xsd:element ref="ns4:Student_Group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Location" minOccurs="0"/>
                <xsd:element ref="ns4:MediaServiceOCR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958395-503d-4186-b155-f1799a0868c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daeb0-73c9-405e-9e2c-bfc658d98c03" elementFormDefault="qualified">
    <xsd:import namespace="http://schemas.microsoft.com/office/2006/documentManagement/types"/>
    <xsd:import namespace="http://schemas.microsoft.com/office/infopath/2007/PartnerControls"/>
    <xsd:element name="NotebookType" ma:index="11" nillable="true" ma:displayName="Notebook Type" ma:internalName="NotebookType">
      <xsd:simpleType>
        <xsd:restriction base="dms:Text"/>
      </xsd:simpleType>
    </xsd:element>
    <xsd:element name="FolderType" ma:index="12" nillable="true" ma:displayName="Folder Type" ma:internalName="FolderType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4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5" nillable="true" ma:displayName="App Version" ma:internalName="AppVersion">
      <xsd:simpleType>
        <xsd:restriction base="dms:Text"/>
      </xsd:simpleType>
    </xsd:element>
    <xsd:element name="Teachers" ma:index="16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7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8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9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0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1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24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2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26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2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2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3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pVersion xmlns="715daeb0-73c9-405e-9e2c-bfc658d98c03" xsi:nil="true"/>
    <Invited_Teachers xmlns="715daeb0-73c9-405e-9e2c-bfc658d98c03" xsi:nil="true"/>
    <Invited_Students xmlns="715daeb0-73c9-405e-9e2c-bfc658d98c03" xsi:nil="true"/>
    <Students xmlns="715daeb0-73c9-405e-9e2c-bfc658d98c03">
      <UserInfo>
        <DisplayName/>
        <AccountId xsi:nil="true"/>
        <AccountType/>
      </UserInfo>
    </Students>
    <Student_Groups xmlns="715daeb0-73c9-405e-9e2c-bfc658d98c03">
      <UserInfo>
        <DisplayName/>
        <AccountId xsi:nil="true"/>
        <AccountType/>
      </UserInfo>
    </Student_Groups>
    <Self_Registration_Enabled xmlns="715daeb0-73c9-405e-9e2c-bfc658d98c03" xsi:nil="true"/>
    <NotebookType xmlns="715daeb0-73c9-405e-9e2c-bfc658d98c03" xsi:nil="true"/>
    <FolderType xmlns="715daeb0-73c9-405e-9e2c-bfc658d98c03" xsi:nil="true"/>
    <Owner xmlns="715daeb0-73c9-405e-9e2c-bfc658d98c03">
      <UserInfo>
        <DisplayName/>
        <AccountId xsi:nil="true"/>
        <AccountType/>
      </UserInfo>
    </Owner>
    <Teachers xmlns="715daeb0-73c9-405e-9e2c-bfc658d98c03">
      <UserInfo>
        <DisplayName/>
        <AccountId xsi:nil="true"/>
        <AccountType/>
      </UserInfo>
    </Teachers>
    <DefaultSectionNames xmlns="715daeb0-73c9-405e-9e2c-bfc658d98c03" xsi:nil="true"/>
  </documentManagement>
</p:properties>
</file>

<file path=customXml/itemProps1.xml><?xml version="1.0" encoding="utf-8"?>
<ds:datastoreItem xmlns:ds="http://schemas.openxmlformats.org/officeDocument/2006/customXml" ds:itemID="{7C54C536-91EA-4655-884F-E77611CC01C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5A1C06F-10CA-4D01-9FD3-5D44C8CFBCE0}">
  <ds:schemaRefs>
    <ds:schemaRef ds:uri="38958395-503d-4186-b155-f1799a0868cf"/>
    <ds:schemaRef ds:uri="715daeb0-73c9-405e-9e2c-bfc658d98c0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58E8E747-EFA9-4F59-A843-EB1D2EC6F450}">
  <ds:schemaRefs>
    <ds:schemaRef ds:uri="38958395-503d-4186-b155-f1799a0868cf"/>
    <ds:schemaRef ds:uri="715daeb0-73c9-405e-9e2c-bfc658d98c0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21</Slides>
  <Notes>5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Banded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Hunt, Leigh-Ann</dc:creator>
  <cp:revision>183</cp:revision>
  <cp:lastPrinted>2022-10-31T12:31:39Z</cp:lastPrinted>
  <dcterms:created xsi:type="dcterms:W3CDTF">2020-12-14T16:26:51Z</dcterms:created>
  <dcterms:modified xsi:type="dcterms:W3CDTF">2026-10-26T13:21:19Z</dcterms:modified>
</cp:coreProperties>
</file>