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26"/>
      <p:bold r:id="rId27"/>
      <p:italic r:id="rId28"/>
      <p:boldItalic r:id="rId29"/>
    </p:embeddedFont>
    <p:embeddedFont>
      <p:font typeface="Caveat" panose="020B0604020202020204" charset="0"/>
      <p:regular r:id="rId30"/>
      <p:bold r:id="rId31"/>
    </p:embeddedFont>
    <p:embeddedFont>
      <p:font typeface="Caveat SemiBold" panose="020B0604020202020204" charset="0"/>
      <p:regular r:id="rId32"/>
      <p:bold r:id="rId33"/>
    </p:embeddedFont>
    <p:embeddedFont>
      <p:font typeface="DM Serif Display" pitchFamily="2" charset="0"/>
      <p:regular r:id="rId34"/>
      <p:italic r:id="rId35"/>
    </p:embeddedFont>
    <p:embeddedFont>
      <p:font typeface="Lora" pitchFamily="2" charset="0"/>
      <p:regular r:id="rId36"/>
      <p:bold r:id="rId37"/>
      <p:italic r:id="rId38"/>
      <p:boldItalic r:id="rId39"/>
    </p:embeddedFont>
    <p:embeddedFont>
      <p:font typeface="Raleway SemiBold" pitchFamily="2" charset="0"/>
      <p:regular r:id="rId40"/>
      <p:bold r:id="rId41"/>
      <p:italic r:id="rId42"/>
      <p:boldItalic r:id="rId43"/>
    </p:embeddedFont>
    <p:embeddedFont>
      <p:font typeface="Roboto" panose="020000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22AB13-AF58-4867-8720-9EEC3B9C334F}">
  <a:tblStyle styleId="{BF22AB13-AF58-4867-8720-9EEC3B9C33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0" Type="http://schemas.openxmlformats.org/officeDocument/2006/relationships/slide" Target="slides/slide19.xml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bef6c2af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bef6c2af8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cba4bf3fd8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cba4bf3fd8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bef6c2af83_0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bef6c2af83_0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bef6c2af83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bef6c2af83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db294b5c3a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db294b5c3a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b294b5c3a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db294b5c3a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db17d6d95e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db17d6d95e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db17d6d95e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db17d6d95e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dbe1eaf0e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dbe1eaf0e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db32ff335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db32ff3358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db294b5c3a_0_29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db294b5c3a_0_29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db294b5c3a_0_2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db294b5c3a_0_2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db294b5c3a_0_29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db294b5c3a_0_29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db294b5c3a_0_29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db294b5c3a_0_29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db5fede7bd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db5fede7bd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db5fede7bd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db5fede7bd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db5fede7bd_6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db5fede7bd_6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dbe1eaf0ef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dbe1eaf0ef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Meeting Instructional Needs:</a:t>
            </a: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Secondary - Adoption &amp; Implementation of ESL Curriculum (Newcomer to Advanced)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Continued support of K-6 ELA Curriculum in ESL Classes in addition to Newcomer classes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Ensuring a Student Centered Service Model </a:t>
            </a: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- From Pull-out model to “Peace Sign”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ESL Classes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Sheltered Instruction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Co-Teaching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Building Teacher Capacity</a:t>
            </a: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to Improve Student Outcomes </a:t>
            </a: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- GLAD, SIOP, &amp; Language Acquisition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db5fede7bd_6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db5fede7bd_6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Internal:</a:t>
            </a: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ML Action Team Meetings - Associate Superintendent, Principals, APs, C &amp; I, ML Coaches, Core &amp; ESL Teacher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Strategic Partnerships within BCS - </a:t>
            </a: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ML Coaches collaborate with C &amp; I Team, Instructional Coaches, Title 1 Leads, Literacy Focus Team, &amp; Federal Programs Team on a monthly basis</a:t>
            </a: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ML Parent Meetings</a:t>
            </a: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March 2025 - Over 100 ML parents representing all six districts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February 2026 - ML PAC Meeting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September 2026 - New to BCS ML Parent Meeting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Community Based</a:t>
            </a: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ML Parent Meetings - Organized by ESL Teacher - site based support from MEP &amp; Community Organizations (UNETE, United Way)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db5fede7bd_6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db5fede7bd_6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ML Parent Meetings</a:t>
            </a: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March 2025 - Over 100 ML parents representing all six districts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February 2026 - ML PAC Meeting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September 2026 - New to BCS ML Parent Meeting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Community Based</a:t>
            </a:r>
            <a:endParaRPr sz="1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ora"/>
              <a:buChar char="●"/>
            </a:pPr>
            <a:r>
              <a:rPr lang="en" sz="12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ML Parent Meetings - Organized by ESL Teacher - site based support from MEP &amp; Community Organizations (UNETE, United Way)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db5fede7bd_6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db5fede7bd_6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Char char="●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Level Funding Supported Teacher Training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Char char="★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130  BCS employees trained in SIOP (Sheltered Instruction Observation Protocol) last two years 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Char char="★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650 teachers participated in ML Coaching (1:1, PLCs, large groups)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Char char="★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 ML Coaches being trained as GLAD trainers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Char char="●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Funding of ESL Tutors resulted in increased service to Newcomers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Char char="●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BCS ML Coach on State Level MTSS Committee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ora"/>
              <a:buChar char="●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Cycle of Continuous Improvement through ML School Plans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dbe1eaf0ef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dbe1eaf0ef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db5fede7b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db5fede7b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SECTION_HEADER_1">
    <p:bg>
      <p:bgPr>
        <a:solidFill>
          <a:srgbClr val="F4EFEA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7700" y="306950"/>
            <a:ext cx="4290000" cy="11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4000"/>
              <a:buNone/>
              <a:defRPr sz="4000">
                <a:solidFill>
                  <a:srgbClr val="2D2929"/>
                </a:solidFill>
              </a:defRPr>
            </a:lvl9pPr>
          </a:lstStyle>
          <a:p>
            <a:endParaRPr/>
          </a:p>
        </p:txBody>
      </p:sp>
      <p:cxnSp>
        <p:nvCxnSpPr>
          <p:cNvPr id="52" name="Google Shape;52;p13"/>
          <p:cNvCxnSpPr/>
          <p:nvPr/>
        </p:nvCxnSpPr>
        <p:spPr>
          <a:xfrm>
            <a:off x="8898900" y="-70075"/>
            <a:ext cx="0" cy="2294700"/>
          </a:xfrm>
          <a:prstGeom prst="straightConnector1">
            <a:avLst/>
          </a:prstGeom>
          <a:noFill/>
          <a:ln w="28575" cap="flat" cmpd="sng">
            <a:solidFill>
              <a:srgbClr val="2D292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13"/>
          <p:cNvSpPr txBox="1">
            <a:spLocks noGrp="1"/>
          </p:cNvSpPr>
          <p:nvPr>
            <p:ph type="ctrTitle" idx="2"/>
          </p:nvPr>
        </p:nvSpPr>
        <p:spPr>
          <a:xfrm rot="5400000">
            <a:off x="6685800" y="2283675"/>
            <a:ext cx="4426200" cy="1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1100"/>
              <a:buNone/>
              <a:defRPr sz="1100" b="1">
                <a:solidFill>
                  <a:srgbClr val="2D2929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2D2929"/>
              </a:buClr>
              <a:buSzPts val="6000"/>
              <a:buNone/>
              <a:defRPr sz="6000">
                <a:solidFill>
                  <a:srgbClr val="2D292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25400" rIns="50800" bIns="25400" anchor="ctr" anchorCtr="0">
            <a:normAutofit lnSpcReduction="20000"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6" name="Google Shape;56;p14"/>
          <p:cNvGrpSpPr/>
          <p:nvPr/>
        </p:nvGrpSpPr>
        <p:grpSpPr>
          <a:xfrm>
            <a:off x="226450" y="191928"/>
            <a:ext cx="8705843" cy="4511590"/>
            <a:chOff x="301937" y="255865"/>
            <a:chExt cx="11607790" cy="6346308"/>
          </a:xfrm>
        </p:grpSpPr>
        <p:sp>
          <p:nvSpPr>
            <p:cNvPr id="57" name="Google Shape;57;p14"/>
            <p:cNvSpPr/>
            <p:nvPr/>
          </p:nvSpPr>
          <p:spPr>
            <a:xfrm>
              <a:off x="11621727" y="255865"/>
              <a:ext cx="288000" cy="6223500"/>
            </a:xfrm>
            <a:prstGeom prst="rect">
              <a:avLst/>
            </a:prstGeom>
            <a:solidFill>
              <a:srgbClr val="207F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301937" y="255865"/>
              <a:ext cx="11434800" cy="288000"/>
            </a:xfrm>
            <a:prstGeom prst="rect">
              <a:avLst/>
            </a:prstGeom>
            <a:solidFill>
              <a:srgbClr val="207F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14"/>
            <p:cNvSpPr/>
            <p:nvPr/>
          </p:nvSpPr>
          <p:spPr>
            <a:xfrm>
              <a:off x="308286" y="501673"/>
              <a:ext cx="288000" cy="6100500"/>
            </a:xfrm>
            <a:prstGeom prst="rect">
              <a:avLst/>
            </a:prstGeom>
            <a:solidFill>
              <a:srgbClr val="207F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14"/>
            <p:cNvSpPr/>
            <p:nvPr/>
          </p:nvSpPr>
          <p:spPr>
            <a:xfrm>
              <a:off x="474814" y="6314135"/>
              <a:ext cx="11434800" cy="288000"/>
            </a:xfrm>
            <a:prstGeom prst="rect">
              <a:avLst/>
            </a:prstGeom>
            <a:solidFill>
              <a:srgbClr val="207F9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_2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701600" y="920397"/>
            <a:ext cx="7729200" cy="7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/>
          <p:nvPr/>
        </p:nvSpPr>
        <p:spPr>
          <a:xfrm rot="-5400000">
            <a:off x="8656162" y="4657380"/>
            <a:ext cx="485073" cy="487186"/>
          </a:xfrm>
          <a:custGeom>
            <a:avLst/>
            <a:gdLst/>
            <a:ahLst/>
            <a:cxnLst/>
            <a:rect l="l" t="t" r="r" b="b"/>
            <a:pathLst>
              <a:path w="22413" h="22508" extrusionOk="0">
                <a:moveTo>
                  <a:pt x="11206" y="0"/>
                </a:moveTo>
                <a:cubicBezTo>
                  <a:pt x="4998" y="0"/>
                  <a:pt x="0" y="5094"/>
                  <a:pt x="128" y="11302"/>
                </a:cubicBezTo>
                <a:lnTo>
                  <a:pt x="128" y="11397"/>
                </a:lnTo>
                <a:cubicBezTo>
                  <a:pt x="128" y="17510"/>
                  <a:pt x="5094" y="22476"/>
                  <a:pt x="11206" y="22508"/>
                </a:cubicBezTo>
                <a:cubicBezTo>
                  <a:pt x="17350" y="22476"/>
                  <a:pt x="22285" y="17510"/>
                  <a:pt x="22317" y="11397"/>
                </a:cubicBezTo>
                <a:lnTo>
                  <a:pt x="22317" y="11302"/>
                </a:lnTo>
                <a:cubicBezTo>
                  <a:pt x="22412" y="5094"/>
                  <a:pt x="17414" y="0"/>
                  <a:pt x="1120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5"/>
          <p:cNvSpPr/>
          <p:nvPr/>
        </p:nvSpPr>
        <p:spPr>
          <a:xfrm rot="-5400000">
            <a:off x="8534906" y="4779052"/>
            <a:ext cx="483688" cy="243268"/>
          </a:xfrm>
          <a:custGeom>
            <a:avLst/>
            <a:gdLst/>
            <a:ahLst/>
            <a:cxnLst/>
            <a:rect l="l" t="t" r="r" b="b"/>
            <a:pathLst>
              <a:path w="22349" h="11239" extrusionOk="0">
                <a:moveTo>
                  <a:pt x="11175" y="1"/>
                </a:moveTo>
                <a:cubicBezTo>
                  <a:pt x="4999" y="1"/>
                  <a:pt x="1" y="4999"/>
                  <a:pt x="1" y="11175"/>
                </a:cubicBezTo>
                <a:lnTo>
                  <a:pt x="1" y="11238"/>
                </a:lnTo>
                <a:lnTo>
                  <a:pt x="22349" y="11238"/>
                </a:lnTo>
                <a:lnTo>
                  <a:pt x="22349" y="11175"/>
                </a:lnTo>
                <a:cubicBezTo>
                  <a:pt x="22349" y="4999"/>
                  <a:pt x="17351" y="1"/>
                  <a:pt x="111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5"/>
          <p:cNvSpPr/>
          <p:nvPr/>
        </p:nvSpPr>
        <p:spPr>
          <a:xfrm rot="10800000">
            <a:off x="7661245" y="-1410"/>
            <a:ext cx="483688" cy="744913"/>
          </a:xfrm>
          <a:custGeom>
            <a:avLst/>
            <a:gdLst/>
            <a:ahLst/>
            <a:cxnLst/>
            <a:rect l="l" t="t" r="r" b="b"/>
            <a:pathLst>
              <a:path w="22349" h="34415" extrusionOk="0">
                <a:moveTo>
                  <a:pt x="11174" y="1"/>
                </a:moveTo>
                <a:cubicBezTo>
                  <a:pt x="4998" y="1"/>
                  <a:pt x="0" y="4999"/>
                  <a:pt x="0" y="11175"/>
                </a:cubicBezTo>
                <a:lnTo>
                  <a:pt x="0" y="34414"/>
                </a:lnTo>
                <a:lnTo>
                  <a:pt x="22348" y="34414"/>
                </a:lnTo>
                <a:lnTo>
                  <a:pt x="22348" y="11175"/>
                </a:lnTo>
                <a:cubicBezTo>
                  <a:pt x="22348" y="4999"/>
                  <a:pt x="17350" y="1"/>
                  <a:pt x="1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5"/>
          <p:cNvSpPr/>
          <p:nvPr/>
        </p:nvSpPr>
        <p:spPr>
          <a:xfrm rot="5400000" flipH="1">
            <a:off x="7662680" y="-6179"/>
            <a:ext cx="483688" cy="489303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1" y="0"/>
                </a:moveTo>
                <a:lnTo>
                  <a:pt x="22349" y="22475"/>
                </a:lnTo>
                <a:lnTo>
                  <a:pt x="223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5"/>
          <p:cNvSpPr/>
          <p:nvPr/>
        </p:nvSpPr>
        <p:spPr>
          <a:xfrm rot="-5400000" flipH="1">
            <a:off x="8659569" y="478355"/>
            <a:ext cx="482347" cy="486493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0" y="0"/>
                </a:moveTo>
                <a:lnTo>
                  <a:pt x="0" y="22476"/>
                </a:lnTo>
                <a:lnTo>
                  <a:pt x="22348" y="22476"/>
                </a:lnTo>
                <a:lnTo>
                  <a:pt x="223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5"/>
          <p:cNvSpPr/>
          <p:nvPr/>
        </p:nvSpPr>
        <p:spPr>
          <a:xfrm rot="-5400000" flipH="1">
            <a:off x="8656861" y="-7361"/>
            <a:ext cx="483688" cy="486515"/>
          </a:xfrm>
          <a:custGeom>
            <a:avLst/>
            <a:gdLst/>
            <a:ahLst/>
            <a:cxnLst/>
            <a:rect l="l" t="t" r="r" b="b"/>
            <a:pathLst>
              <a:path w="22349" h="22477" extrusionOk="0">
                <a:moveTo>
                  <a:pt x="22348" y="1"/>
                </a:moveTo>
                <a:lnTo>
                  <a:pt x="0" y="22476"/>
                </a:lnTo>
                <a:lnTo>
                  <a:pt x="22348" y="22476"/>
                </a:lnTo>
                <a:lnTo>
                  <a:pt x="2234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/>
          <p:nvPr/>
        </p:nvSpPr>
        <p:spPr>
          <a:xfrm flipH="1">
            <a:off x="8658831" y="893692"/>
            <a:ext cx="485085" cy="68440"/>
          </a:xfrm>
          <a:custGeom>
            <a:avLst/>
            <a:gdLst/>
            <a:ahLst/>
            <a:cxnLst/>
            <a:rect l="l" t="t" r="r" b="b"/>
            <a:pathLst>
              <a:path w="22349" h="3184" extrusionOk="0">
                <a:moveTo>
                  <a:pt x="0" y="0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/>
          <p:nvPr/>
        </p:nvSpPr>
        <p:spPr>
          <a:xfrm flipH="1">
            <a:off x="8658831" y="755479"/>
            <a:ext cx="485085" cy="68462"/>
          </a:xfrm>
          <a:custGeom>
            <a:avLst/>
            <a:gdLst/>
            <a:ahLst/>
            <a:cxnLst/>
            <a:rect l="l" t="t" r="r" b="b"/>
            <a:pathLst>
              <a:path w="22349" h="3185" extrusionOk="0">
                <a:moveTo>
                  <a:pt x="0" y="1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5"/>
          <p:cNvSpPr/>
          <p:nvPr/>
        </p:nvSpPr>
        <p:spPr>
          <a:xfrm flipH="1">
            <a:off x="8658831" y="617265"/>
            <a:ext cx="485085" cy="68462"/>
          </a:xfrm>
          <a:custGeom>
            <a:avLst/>
            <a:gdLst/>
            <a:ahLst/>
            <a:cxnLst/>
            <a:rect l="l" t="t" r="r" b="b"/>
            <a:pathLst>
              <a:path w="22349" h="3185" extrusionOk="0">
                <a:moveTo>
                  <a:pt x="0" y="1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/>
          <p:nvPr/>
        </p:nvSpPr>
        <p:spPr>
          <a:xfrm rot="10800000" flipH="1">
            <a:off x="8657513" y="962200"/>
            <a:ext cx="483688" cy="744913"/>
          </a:xfrm>
          <a:custGeom>
            <a:avLst/>
            <a:gdLst/>
            <a:ahLst/>
            <a:cxnLst/>
            <a:rect l="l" t="t" r="r" b="b"/>
            <a:pathLst>
              <a:path w="22349" h="34415" extrusionOk="0">
                <a:moveTo>
                  <a:pt x="11174" y="1"/>
                </a:moveTo>
                <a:cubicBezTo>
                  <a:pt x="4998" y="1"/>
                  <a:pt x="0" y="4999"/>
                  <a:pt x="0" y="11175"/>
                </a:cubicBezTo>
                <a:lnTo>
                  <a:pt x="0" y="34414"/>
                </a:lnTo>
                <a:lnTo>
                  <a:pt x="22348" y="34414"/>
                </a:lnTo>
                <a:lnTo>
                  <a:pt x="22348" y="11175"/>
                </a:lnTo>
                <a:cubicBezTo>
                  <a:pt x="22348" y="4999"/>
                  <a:pt x="17350" y="1"/>
                  <a:pt x="1117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/>
          <p:nvPr/>
        </p:nvSpPr>
        <p:spPr>
          <a:xfrm rot="-5400000">
            <a:off x="8657517" y="958845"/>
            <a:ext cx="483688" cy="486493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1" y="0"/>
                </a:moveTo>
                <a:lnTo>
                  <a:pt x="22349" y="22475"/>
                </a:lnTo>
                <a:lnTo>
                  <a:pt x="2234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/>
          <p:nvPr/>
        </p:nvSpPr>
        <p:spPr>
          <a:xfrm flipH="1">
            <a:off x="8658831" y="479043"/>
            <a:ext cx="485085" cy="68462"/>
          </a:xfrm>
          <a:custGeom>
            <a:avLst/>
            <a:gdLst/>
            <a:ahLst/>
            <a:cxnLst/>
            <a:rect l="l" t="t" r="r" b="b"/>
            <a:pathLst>
              <a:path w="22349" h="3185" extrusionOk="0">
                <a:moveTo>
                  <a:pt x="0" y="1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5" name="Google Shape;75;p15"/>
          <p:cNvGrpSpPr/>
          <p:nvPr/>
        </p:nvGrpSpPr>
        <p:grpSpPr>
          <a:xfrm rot="10800000" flipH="1">
            <a:off x="8154390" y="10358"/>
            <a:ext cx="485063" cy="485004"/>
            <a:chOff x="7831939" y="4498901"/>
            <a:chExt cx="644345" cy="644267"/>
          </a:xfrm>
        </p:grpSpPr>
        <p:sp>
          <p:nvSpPr>
            <p:cNvPr id="76" name="Google Shape;76;p15"/>
            <p:cNvSpPr/>
            <p:nvPr/>
          </p:nvSpPr>
          <p:spPr>
            <a:xfrm rot="-5400000">
              <a:off x="8108331" y="4591265"/>
              <a:ext cx="91561" cy="644345"/>
            </a:xfrm>
            <a:custGeom>
              <a:avLst/>
              <a:gdLst/>
              <a:ahLst/>
              <a:cxnLst/>
              <a:rect l="l" t="t" r="r" b="b"/>
              <a:pathLst>
                <a:path w="3185" h="22412" extrusionOk="0">
                  <a:moveTo>
                    <a:pt x="1" y="0"/>
                  </a:moveTo>
                  <a:lnTo>
                    <a:pt x="1" y="22412"/>
                  </a:lnTo>
                  <a:lnTo>
                    <a:pt x="3184" y="22412"/>
                  </a:lnTo>
                  <a:lnTo>
                    <a:pt x="31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5"/>
            <p:cNvSpPr/>
            <p:nvPr/>
          </p:nvSpPr>
          <p:spPr>
            <a:xfrm rot="-5400000">
              <a:off x="8107885" y="4406887"/>
              <a:ext cx="92452" cy="644345"/>
            </a:xfrm>
            <a:custGeom>
              <a:avLst/>
              <a:gdLst/>
              <a:ahLst/>
              <a:cxnLst/>
              <a:rect l="l" t="t" r="r" b="b"/>
              <a:pathLst>
                <a:path w="3216" h="22412" extrusionOk="0">
                  <a:moveTo>
                    <a:pt x="0" y="0"/>
                  </a:moveTo>
                  <a:lnTo>
                    <a:pt x="0" y="22412"/>
                  </a:lnTo>
                  <a:lnTo>
                    <a:pt x="3216" y="22412"/>
                  </a:lnTo>
                  <a:lnTo>
                    <a:pt x="321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5"/>
            <p:cNvSpPr/>
            <p:nvPr/>
          </p:nvSpPr>
          <p:spPr>
            <a:xfrm rot="-5400000">
              <a:off x="8108345" y="4222495"/>
              <a:ext cx="91532" cy="644345"/>
            </a:xfrm>
            <a:custGeom>
              <a:avLst/>
              <a:gdLst/>
              <a:ahLst/>
              <a:cxnLst/>
              <a:rect l="l" t="t" r="r" b="b"/>
              <a:pathLst>
                <a:path w="3184" h="22412" extrusionOk="0">
                  <a:moveTo>
                    <a:pt x="0" y="0"/>
                  </a:moveTo>
                  <a:lnTo>
                    <a:pt x="0" y="22412"/>
                  </a:lnTo>
                  <a:lnTo>
                    <a:pt x="3184" y="22412"/>
                  </a:lnTo>
                  <a:lnTo>
                    <a:pt x="31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5"/>
            <p:cNvSpPr/>
            <p:nvPr/>
          </p:nvSpPr>
          <p:spPr>
            <a:xfrm rot="-5400000">
              <a:off x="8108331" y="4775215"/>
              <a:ext cx="91561" cy="644345"/>
            </a:xfrm>
            <a:custGeom>
              <a:avLst/>
              <a:gdLst/>
              <a:ahLst/>
              <a:cxnLst/>
              <a:rect l="l" t="t" r="r" b="b"/>
              <a:pathLst>
                <a:path w="3185" h="22412" extrusionOk="0">
                  <a:moveTo>
                    <a:pt x="1" y="0"/>
                  </a:moveTo>
                  <a:lnTo>
                    <a:pt x="1" y="22412"/>
                  </a:lnTo>
                  <a:lnTo>
                    <a:pt x="3184" y="22412"/>
                  </a:lnTo>
                  <a:lnTo>
                    <a:pt x="31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" name="Google Shape;80;p15"/>
          <p:cNvSpPr/>
          <p:nvPr/>
        </p:nvSpPr>
        <p:spPr>
          <a:xfrm rot="5400000">
            <a:off x="710749" y="-207163"/>
            <a:ext cx="68910" cy="485108"/>
          </a:xfrm>
          <a:custGeom>
            <a:avLst/>
            <a:gdLst/>
            <a:ahLst/>
            <a:cxnLst/>
            <a:rect l="l" t="t" r="r" b="b"/>
            <a:pathLst>
              <a:path w="3184" h="22412" extrusionOk="0">
                <a:moveTo>
                  <a:pt x="0" y="0"/>
                </a:moveTo>
                <a:lnTo>
                  <a:pt x="0" y="22412"/>
                </a:lnTo>
                <a:lnTo>
                  <a:pt x="3183" y="22412"/>
                </a:lnTo>
                <a:lnTo>
                  <a:pt x="318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5"/>
          <p:cNvSpPr/>
          <p:nvPr/>
        </p:nvSpPr>
        <p:spPr>
          <a:xfrm rot="5400000">
            <a:off x="710738" y="-68008"/>
            <a:ext cx="68931" cy="485108"/>
          </a:xfrm>
          <a:custGeom>
            <a:avLst/>
            <a:gdLst/>
            <a:ahLst/>
            <a:cxnLst/>
            <a:rect l="l" t="t" r="r" b="b"/>
            <a:pathLst>
              <a:path w="3185" h="22412" extrusionOk="0">
                <a:moveTo>
                  <a:pt x="1" y="0"/>
                </a:moveTo>
                <a:lnTo>
                  <a:pt x="1" y="22412"/>
                </a:lnTo>
                <a:lnTo>
                  <a:pt x="3184" y="22412"/>
                </a:lnTo>
                <a:lnTo>
                  <a:pt x="31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5"/>
          <p:cNvSpPr/>
          <p:nvPr/>
        </p:nvSpPr>
        <p:spPr>
          <a:xfrm rot="5400000">
            <a:off x="710403" y="70800"/>
            <a:ext cx="69602" cy="485108"/>
          </a:xfrm>
          <a:custGeom>
            <a:avLst/>
            <a:gdLst/>
            <a:ahLst/>
            <a:cxnLst/>
            <a:rect l="l" t="t" r="r" b="b"/>
            <a:pathLst>
              <a:path w="3216" h="22412" extrusionOk="0">
                <a:moveTo>
                  <a:pt x="0" y="0"/>
                </a:moveTo>
                <a:lnTo>
                  <a:pt x="0" y="22412"/>
                </a:lnTo>
                <a:lnTo>
                  <a:pt x="3216" y="22412"/>
                </a:lnTo>
                <a:lnTo>
                  <a:pt x="321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5"/>
          <p:cNvSpPr/>
          <p:nvPr/>
        </p:nvSpPr>
        <p:spPr>
          <a:xfrm rot="5400000">
            <a:off x="710749" y="209619"/>
            <a:ext cx="68910" cy="485108"/>
          </a:xfrm>
          <a:custGeom>
            <a:avLst/>
            <a:gdLst/>
            <a:ahLst/>
            <a:cxnLst/>
            <a:rect l="l" t="t" r="r" b="b"/>
            <a:pathLst>
              <a:path w="3184" h="22412" extrusionOk="0">
                <a:moveTo>
                  <a:pt x="0" y="0"/>
                </a:moveTo>
                <a:lnTo>
                  <a:pt x="0" y="22412"/>
                </a:lnTo>
                <a:lnTo>
                  <a:pt x="3184" y="22412"/>
                </a:lnTo>
                <a:lnTo>
                  <a:pt x="318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/>
          <p:nvPr/>
        </p:nvSpPr>
        <p:spPr>
          <a:xfrm rot="10800000" flipH="1">
            <a:off x="997590" y="-9938"/>
            <a:ext cx="483688" cy="744913"/>
          </a:xfrm>
          <a:custGeom>
            <a:avLst/>
            <a:gdLst/>
            <a:ahLst/>
            <a:cxnLst/>
            <a:rect l="l" t="t" r="r" b="b"/>
            <a:pathLst>
              <a:path w="22349" h="34415" extrusionOk="0">
                <a:moveTo>
                  <a:pt x="11174" y="1"/>
                </a:moveTo>
                <a:cubicBezTo>
                  <a:pt x="4998" y="1"/>
                  <a:pt x="0" y="4999"/>
                  <a:pt x="0" y="11175"/>
                </a:cubicBezTo>
                <a:lnTo>
                  <a:pt x="0" y="34414"/>
                </a:lnTo>
                <a:lnTo>
                  <a:pt x="22348" y="34414"/>
                </a:lnTo>
                <a:lnTo>
                  <a:pt x="22348" y="11175"/>
                </a:lnTo>
                <a:cubicBezTo>
                  <a:pt x="22348" y="4999"/>
                  <a:pt x="17350" y="1"/>
                  <a:pt x="11174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5"/>
          <p:cNvSpPr/>
          <p:nvPr/>
        </p:nvSpPr>
        <p:spPr>
          <a:xfrm rot="-5400000">
            <a:off x="997595" y="-13293"/>
            <a:ext cx="483688" cy="486493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1" y="0"/>
                </a:moveTo>
                <a:lnTo>
                  <a:pt x="22349" y="22475"/>
                </a:lnTo>
                <a:lnTo>
                  <a:pt x="223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5"/>
          <p:cNvSpPr/>
          <p:nvPr/>
        </p:nvSpPr>
        <p:spPr>
          <a:xfrm rot="10800000">
            <a:off x="-80" y="469123"/>
            <a:ext cx="482347" cy="486493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0" y="0"/>
                </a:moveTo>
                <a:lnTo>
                  <a:pt x="0" y="22476"/>
                </a:lnTo>
                <a:lnTo>
                  <a:pt x="22348" y="22476"/>
                </a:lnTo>
                <a:lnTo>
                  <a:pt x="2234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5"/>
          <p:cNvSpPr/>
          <p:nvPr/>
        </p:nvSpPr>
        <p:spPr>
          <a:xfrm rot="5400000">
            <a:off x="1975" y="-15889"/>
            <a:ext cx="483688" cy="486515"/>
          </a:xfrm>
          <a:custGeom>
            <a:avLst/>
            <a:gdLst/>
            <a:ahLst/>
            <a:cxnLst/>
            <a:rect l="l" t="t" r="r" b="b"/>
            <a:pathLst>
              <a:path w="22349" h="22477" extrusionOk="0">
                <a:moveTo>
                  <a:pt x="22348" y="1"/>
                </a:moveTo>
                <a:lnTo>
                  <a:pt x="0" y="22476"/>
                </a:lnTo>
                <a:lnTo>
                  <a:pt x="22348" y="22476"/>
                </a:lnTo>
                <a:lnTo>
                  <a:pt x="2234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5"/>
          <p:cNvSpPr/>
          <p:nvPr/>
        </p:nvSpPr>
        <p:spPr>
          <a:xfrm rot="5400000">
            <a:off x="-69558" y="677509"/>
            <a:ext cx="485085" cy="68462"/>
          </a:xfrm>
          <a:custGeom>
            <a:avLst/>
            <a:gdLst/>
            <a:ahLst/>
            <a:cxnLst/>
            <a:rect l="l" t="t" r="r" b="b"/>
            <a:pathLst>
              <a:path w="22349" h="3185" extrusionOk="0">
                <a:moveTo>
                  <a:pt x="0" y="1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5"/>
          <p:cNvSpPr/>
          <p:nvPr/>
        </p:nvSpPr>
        <p:spPr>
          <a:xfrm rot="5400000">
            <a:off x="68656" y="677509"/>
            <a:ext cx="485085" cy="68462"/>
          </a:xfrm>
          <a:custGeom>
            <a:avLst/>
            <a:gdLst/>
            <a:ahLst/>
            <a:cxnLst/>
            <a:rect l="l" t="t" r="r" b="b"/>
            <a:pathLst>
              <a:path w="22349" h="3185" extrusionOk="0">
                <a:moveTo>
                  <a:pt x="0" y="1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5"/>
          <p:cNvSpPr/>
          <p:nvPr/>
        </p:nvSpPr>
        <p:spPr>
          <a:xfrm rot="10800000">
            <a:off x="1323" y="953672"/>
            <a:ext cx="483688" cy="744913"/>
          </a:xfrm>
          <a:custGeom>
            <a:avLst/>
            <a:gdLst/>
            <a:ahLst/>
            <a:cxnLst/>
            <a:rect l="l" t="t" r="r" b="b"/>
            <a:pathLst>
              <a:path w="22349" h="34415" extrusionOk="0">
                <a:moveTo>
                  <a:pt x="11174" y="1"/>
                </a:moveTo>
                <a:cubicBezTo>
                  <a:pt x="4998" y="1"/>
                  <a:pt x="0" y="4999"/>
                  <a:pt x="0" y="11175"/>
                </a:cubicBezTo>
                <a:lnTo>
                  <a:pt x="0" y="34414"/>
                </a:lnTo>
                <a:lnTo>
                  <a:pt x="22348" y="34414"/>
                </a:lnTo>
                <a:lnTo>
                  <a:pt x="22348" y="11175"/>
                </a:lnTo>
                <a:cubicBezTo>
                  <a:pt x="22348" y="4999"/>
                  <a:pt x="17350" y="1"/>
                  <a:pt x="1117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/>
          <p:nvPr/>
        </p:nvSpPr>
        <p:spPr>
          <a:xfrm rot="5400000" flipH="1">
            <a:off x="1318" y="950317"/>
            <a:ext cx="483688" cy="486493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1" y="0"/>
                </a:moveTo>
                <a:lnTo>
                  <a:pt x="22349" y="22475"/>
                </a:lnTo>
                <a:lnTo>
                  <a:pt x="2234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/>
          <p:nvPr/>
        </p:nvSpPr>
        <p:spPr>
          <a:xfrm rot="5400000">
            <a:off x="206879" y="677509"/>
            <a:ext cx="485085" cy="68462"/>
          </a:xfrm>
          <a:custGeom>
            <a:avLst/>
            <a:gdLst/>
            <a:ahLst/>
            <a:cxnLst/>
            <a:rect l="l" t="t" r="r" b="b"/>
            <a:pathLst>
              <a:path w="22349" h="3185" extrusionOk="0">
                <a:moveTo>
                  <a:pt x="0" y="1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5"/>
          <p:cNvSpPr/>
          <p:nvPr/>
        </p:nvSpPr>
        <p:spPr>
          <a:xfrm rot="5400000" flipH="1">
            <a:off x="6016" y="4657380"/>
            <a:ext cx="485073" cy="487186"/>
          </a:xfrm>
          <a:custGeom>
            <a:avLst/>
            <a:gdLst/>
            <a:ahLst/>
            <a:cxnLst/>
            <a:rect l="l" t="t" r="r" b="b"/>
            <a:pathLst>
              <a:path w="22413" h="22508" extrusionOk="0">
                <a:moveTo>
                  <a:pt x="11206" y="0"/>
                </a:moveTo>
                <a:cubicBezTo>
                  <a:pt x="4998" y="0"/>
                  <a:pt x="0" y="5094"/>
                  <a:pt x="128" y="11302"/>
                </a:cubicBezTo>
                <a:lnTo>
                  <a:pt x="128" y="11397"/>
                </a:lnTo>
                <a:cubicBezTo>
                  <a:pt x="128" y="17510"/>
                  <a:pt x="5094" y="22476"/>
                  <a:pt x="11206" y="22508"/>
                </a:cubicBezTo>
                <a:cubicBezTo>
                  <a:pt x="17350" y="22476"/>
                  <a:pt x="22285" y="17510"/>
                  <a:pt x="22317" y="11397"/>
                </a:cubicBezTo>
                <a:lnTo>
                  <a:pt x="22317" y="11302"/>
                </a:lnTo>
                <a:cubicBezTo>
                  <a:pt x="22412" y="5094"/>
                  <a:pt x="17414" y="0"/>
                  <a:pt x="1120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5"/>
          <p:cNvSpPr/>
          <p:nvPr/>
        </p:nvSpPr>
        <p:spPr>
          <a:xfrm rot="5400000" flipH="1">
            <a:off x="128657" y="4779052"/>
            <a:ext cx="483688" cy="243268"/>
          </a:xfrm>
          <a:custGeom>
            <a:avLst/>
            <a:gdLst/>
            <a:ahLst/>
            <a:cxnLst/>
            <a:rect l="l" t="t" r="r" b="b"/>
            <a:pathLst>
              <a:path w="22349" h="11239" extrusionOk="0">
                <a:moveTo>
                  <a:pt x="11175" y="1"/>
                </a:moveTo>
                <a:cubicBezTo>
                  <a:pt x="4999" y="1"/>
                  <a:pt x="1" y="4999"/>
                  <a:pt x="1" y="11175"/>
                </a:cubicBezTo>
                <a:lnTo>
                  <a:pt x="1" y="11238"/>
                </a:lnTo>
                <a:lnTo>
                  <a:pt x="22349" y="11238"/>
                </a:lnTo>
                <a:lnTo>
                  <a:pt x="22349" y="11175"/>
                </a:lnTo>
                <a:cubicBezTo>
                  <a:pt x="22349" y="4999"/>
                  <a:pt x="17351" y="1"/>
                  <a:pt x="1117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5"/>
          <p:cNvSpPr/>
          <p:nvPr/>
        </p:nvSpPr>
        <p:spPr>
          <a:xfrm rot="5400000">
            <a:off x="-207783" y="677509"/>
            <a:ext cx="485085" cy="68462"/>
          </a:xfrm>
          <a:custGeom>
            <a:avLst/>
            <a:gdLst/>
            <a:ahLst/>
            <a:cxnLst/>
            <a:rect l="l" t="t" r="r" b="b"/>
            <a:pathLst>
              <a:path w="22349" h="3185" extrusionOk="0">
                <a:moveTo>
                  <a:pt x="0" y="1"/>
                </a:moveTo>
                <a:lnTo>
                  <a:pt x="0" y="3184"/>
                </a:lnTo>
                <a:lnTo>
                  <a:pt x="22348" y="3184"/>
                </a:lnTo>
                <a:lnTo>
                  <a:pt x="22348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subTitle" idx="1"/>
          </p:nvPr>
        </p:nvSpPr>
        <p:spPr>
          <a:xfrm>
            <a:off x="5321800" y="539500"/>
            <a:ext cx="2889000" cy="4059900"/>
          </a:xfrm>
          <a:prstGeom prst="rect">
            <a:avLst/>
          </a:prstGeom>
        </p:spPr>
        <p:txBody>
          <a:bodyPr spcFirstLastPara="1" wrap="square" lIns="274300" tIns="0" rIns="182875" bIns="0" anchor="ctr" anchorCtr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Basic"/>
              <a:buNone/>
              <a:defRPr sz="2400" b="1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Raleway SemiBold"/>
              <a:buNone/>
              <a:defRPr sz="1700">
                <a:solidFill>
                  <a:schemeClr val="lt1"/>
                </a:solidFill>
                <a:highlight>
                  <a:schemeClr val="lt2"/>
                </a:highlight>
                <a:latin typeface="Raleway SemiBold"/>
                <a:ea typeface="Raleway SemiBold"/>
                <a:cs typeface="Raleway SemiBold"/>
                <a:sym typeface="Raleway SemiBold"/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/>
          <p:nvPr/>
        </p:nvSpPr>
        <p:spPr>
          <a:xfrm rot="-5400000" flipH="1">
            <a:off x="8658187" y="4654795"/>
            <a:ext cx="484793" cy="486848"/>
          </a:xfrm>
          <a:custGeom>
            <a:avLst/>
            <a:gdLst/>
            <a:ahLst/>
            <a:cxnLst/>
            <a:rect l="l" t="t" r="r" b="b"/>
            <a:pathLst>
              <a:path w="22413" h="22508" extrusionOk="0">
                <a:moveTo>
                  <a:pt x="11206" y="0"/>
                </a:moveTo>
                <a:cubicBezTo>
                  <a:pt x="4998" y="0"/>
                  <a:pt x="0" y="5094"/>
                  <a:pt x="128" y="11302"/>
                </a:cubicBezTo>
                <a:lnTo>
                  <a:pt x="128" y="11397"/>
                </a:lnTo>
                <a:cubicBezTo>
                  <a:pt x="128" y="17510"/>
                  <a:pt x="5094" y="22476"/>
                  <a:pt x="11206" y="22508"/>
                </a:cubicBezTo>
                <a:cubicBezTo>
                  <a:pt x="17350" y="22476"/>
                  <a:pt x="22285" y="17510"/>
                  <a:pt x="22317" y="11397"/>
                </a:cubicBezTo>
                <a:lnTo>
                  <a:pt x="22317" y="11302"/>
                </a:lnTo>
                <a:cubicBezTo>
                  <a:pt x="22412" y="5094"/>
                  <a:pt x="17414" y="0"/>
                  <a:pt x="112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6"/>
          <p:cNvSpPr/>
          <p:nvPr/>
        </p:nvSpPr>
        <p:spPr>
          <a:xfrm rot="-5400000">
            <a:off x="8168938" y="-1068"/>
            <a:ext cx="483409" cy="486156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0" y="0"/>
                </a:moveTo>
                <a:lnTo>
                  <a:pt x="0" y="22476"/>
                </a:lnTo>
                <a:lnTo>
                  <a:pt x="22348" y="22476"/>
                </a:lnTo>
                <a:lnTo>
                  <a:pt x="22348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6"/>
          <p:cNvSpPr/>
          <p:nvPr/>
        </p:nvSpPr>
        <p:spPr>
          <a:xfrm rot="-5400000">
            <a:off x="8654325" y="482232"/>
            <a:ext cx="483409" cy="486178"/>
          </a:xfrm>
          <a:custGeom>
            <a:avLst/>
            <a:gdLst/>
            <a:ahLst/>
            <a:cxnLst/>
            <a:rect l="l" t="t" r="r" b="b"/>
            <a:pathLst>
              <a:path w="22349" h="22477" extrusionOk="0">
                <a:moveTo>
                  <a:pt x="0" y="1"/>
                </a:moveTo>
                <a:lnTo>
                  <a:pt x="0" y="22476"/>
                </a:lnTo>
                <a:lnTo>
                  <a:pt x="22348" y="22476"/>
                </a:lnTo>
                <a:lnTo>
                  <a:pt x="22348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6"/>
          <p:cNvSpPr/>
          <p:nvPr/>
        </p:nvSpPr>
        <p:spPr>
          <a:xfrm rot="-5400000">
            <a:off x="8654325" y="-1079"/>
            <a:ext cx="483409" cy="486178"/>
          </a:xfrm>
          <a:custGeom>
            <a:avLst/>
            <a:gdLst/>
            <a:ahLst/>
            <a:cxnLst/>
            <a:rect l="l" t="t" r="r" b="b"/>
            <a:pathLst>
              <a:path w="22349" h="22477" extrusionOk="0">
                <a:moveTo>
                  <a:pt x="0" y="1"/>
                </a:moveTo>
                <a:lnTo>
                  <a:pt x="0" y="22476"/>
                </a:lnTo>
                <a:lnTo>
                  <a:pt x="22348" y="22476"/>
                </a:lnTo>
                <a:lnTo>
                  <a:pt x="2234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6"/>
          <p:cNvSpPr/>
          <p:nvPr/>
        </p:nvSpPr>
        <p:spPr>
          <a:xfrm rot="-5400000">
            <a:off x="8651913" y="481897"/>
            <a:ext cx="484793" cy="486848"/>
          </a:xfrm>
          <a:custGeom>
            <a:avLst/>
            <a:gdLst/>
            <a:ahLst/>
            <a:cxnLst/>
            <a:rect l="l" t="t" r="r" b="b"/>
            <a:pathLst>
              <a:path w="22413" h="22508" extrusionOk="0">
                <a:moveTo>
                  <a:pt x="11206" y="0"/>
                </a:moveTo>
                <a:cubicBezTo>
                  <a:pt x="4998" y="0"/>
                  <a:pt x="0" y="5094"/>
                  <a:pt x="128" y="11302"/>
                </a:cubicBezTo>
                <a:lnTo>
                  <a:pt x="128" y="11397"/>
                </a:lnTo>
                <a:cubicBezTo>
                  <a:pt x="128" y="17510"/>
                  <a:pt x="5094" y="22476"/>
                  <a:pt x="11206" y="22508"/>
                </a:cubicBezTo>
                <a:cubicBezTo>
                  <a:pt x="17350" y="22476"/>
                  <a:pt x="22285" y="17510"/>
                  <a:pt x="22317" y="11397"/>
                </a:cubicBezTo>
                <a:lnTo>
                  <a:pt x="22317" y="11302"/>
                </a:lnTo>
                <a:cubicBezTo>
                  <a:pt x="22412" y="5094"/>
                  <a:pt x="17414" y="0"/>
                  <a:pt x="1120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6"/>
          <p:cNvSpPr/>
          <p:nvPr/>
        </p:nvSpPr>
        <p:spPr>
          <a:xfrm rot="-5400000">
            <a:off x="8170657" y="1344"/>
            <a:ext cx="483409" cy="481332"/>
          </a:xfrm>
          <a:custGeom>
            <a:avLst/>
            <a:gdLst/>
            <a:ahLst/>
            <a:cxnLst/>
            <a:rect l="l" t="t" r="r" b="b"/>
            <a:pathLst>
              <a:path w="22349" h="22253" extrusionOk="0">
                <a:moveTo>
                  <a:pt x="11174" y="0"/>
                </a:moveTo>
                <a:cubicBezTo>
                  <a:pt x="5094" y="0"/>
                  <a:pt x="128" y="4903"/>
                  <a:pt x="0" y="10983"/>
                </a:cubicBezTo>
                <a:lnTo>
                  <a:pt x="0" y="11079"/>
                </a:lnTo>
                <a:cubicBezTo>
                  <a:pt x="32" y="17255"/>
                  <a:pt x="5030" y="22253"/>
                  <a:pt x="11174" y="22253"/>
                </a:cubicBezTo>
                <a:cubicBezTo>
                  <a:pt x="17350" y="22253"/>
                  <a:pt x="22348" y="17255"/>
                  <a:pt x="22348" y="11079"/>
                </a:cubicBezTo>
                <a:lnTo>
                  <a:pt x="22348" y="10983"/>
                </a:lnTo>
                <a:cubicBezTo>
                  <a:pt x="22253" y="4903"/>
                  <a:pt x="17287" y="0"/>
                  <a:pt x="1117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/>
          <p:nvPr/>
        </p:nvSpPr>
        <p:spPr>
          <a:xfrm rot="-5400000">
            <a:off x="8168938" y="482243"/>
            <a:ext cx="483409" cy="486156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22348" y="0"/>
                </a:moveTo>
                <a:cubicBezTo>
                  <a:pt x="9996" y="0"/>
                  <a:pt x="0" y="9997"/>
                  <a:pt x="0" y="22348"/>
                </a:cubicBezTo>
                <a:lnTo>
                  <a:pt x="0" y="22476"/>
                </a:lnTo>
                <a:lnTo>
                  <a:pt x="22348" y="22476"/>
                </a:lnTo>
                <a:lnTo>
                  <a:pt x="2234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6"/>
          <p:cNvSpPr/>
          <p:nvPr/>
        </p:nvSpPr>
        <p:spPr>
          <a:xfrm rot="-5400000">
            <a:off x="8653979" y="-1425"/>
            <a:ext cx="484101" cy="486178"/>
          </a:xfrm>
          <a:custGeom>
            <a:avLst/>
            <a:gdLst/>
            <a:ahLst/>
            <a:cxnLst/>
            <a:rect l="l" t="t" r="r" b="b"/>
            <a:pathLst>
              <a:path w="22381" h="22477" extrusionOk="0">
                <a:moveTo>
                  <a:pt x="0" y="1"/>
                </a:moveTo>
                <a:lnTo>
                  <a:pt x="0" y="22476"/>
                </a:lnTo>
                <a:cubicBezTo>
                  <a:pt x="12352" y="22476"/>
                  <a:pt x="22380" y="12480"/>
                  <a:pt x="22380" y="128"/>
                </a:cubicBezTo>
                <a:lnTo>
                  <a:pt x="22380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6"/>
          <p:cNvSpPr/>
          <p:nvPr/>
        </p:nvSpPr>
        <p:spPr>
          <a:xfrm rot="-5400000">
            <a:off x="8171620" y="1448319"/>
            <a:ext cx="1449513" cy="485485"/>
          </a:xfrm>
          <a:custGeom>
            <a:avLst/>
            <a:gdLst/>
            <a:ahLst/>
            <a:cxnLst/>
            <a:rect l="l" t="t" r="r" b="b"/>
            <a:pathLst>
              <a:path w="67014" h="22445" extrusionOk="0">
                <a:moveTo>
                  <a:pt x="11238" y="1"/>
                </a:moveTo>
                <a:cubicBezTo>
                  <a:pt x="5031" y="1"/>
                  <a:pt x="1" y="5031"/>
                  <a:pt x="1" y="11238"/>
                </a:cubicBezTo>
                <a:cubicBezTo>
                  <a:pt x="1" y="17414"/>
                  <a:pt x="5031" y="22444"/>
                  <a:pt x="11238" y="22444"/>
                </a:cubicBezTo>
                <a:lnTo>
                  <a:pt x="67013" y="22444"/>
                </a:lnTo>
                <a:lnTo>
                  <a:pt x="67013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7" name="Google Shape;107;p16"/>
          <p:cNvGrpSpPr/>
          <p:nvPr/>
        </p:nvGrpSpPr>
        <p:grpSpPr>
          <a:xfrm rot="-5400000" flipH="1">
            <a:off x="8655087" y="1443099"/>
            <a:ext cx="484229" cy="493597"/>
            <a:chOff x="116" y="1926514"/>
            <a:chExt cx="649188" cy="644298"/>
          </a:xfrm>
        </p:grpSpPr>
        <p:sp>
          <p:nvSpPr>
            <p:cNvPr id="108" name="Google Shape;108;p16"/>
            <p:cNvSpPr/>
            <p:nvPr/>
          </p:nvSpPr>
          <p:spPr>
            <a:xfrm rot="5400000" flipH="1">
              <a:off x="279373" y="2200881"/>
              <a:ext cx="644289" cy="95574"/>
            </a:xfrm>
            <a:custGeom>
              <a:avLst/>
              <a:gdLst/>
              <a:ahLst/>
              <a:cxnLst/>
              <a:rect l="l" t="t" r="r" b="b"/>
              <a:pathLst>
                <a:path w="22412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412" y="3184"/>
                  </a:lnTo>
                  <a:lnTo>
                    <a:pt x="224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6"/>
            <p:cNvSpPr/>
            <p:nvPr/>
          </p:nvSpPr>
          <p:spPr>
            <a:xfrm rot="5400000" flipH="1">
              <a:off x="92995" y="2202428"/>
              <a:ext cx="644289" cy="92460"/>
            </a:xfrm>
            <a:custGeom>
              <a:avLst/>
              <a:gdLst/>
              <a:ahLst/>
              <a:cxnLst/>
              <a:rect l="l" t="t" r="r" b="b"/>
              <a:pathLst>
                <a:path w="22412" h="3216" extrusionOk="0">
                  <a:moveTo>
                    <a:pt x="0" y="1"/>
                  </a:moveTo>
                  <a:lnTo>
                    <a:pt x="0" y="3216"/>
                  </a:lnTo>
                  <a:lnTo>
                    <a:pt x="22412" y="3216"/>
                  </a:lnTo>
                  <a:lnTo>
                    <a:pt x="224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6"/>
            <p:cNvSpPr/>
            <p:nvPr/>
          </p:nvSpPr>
          <p:spPr>
            <a:xfrm rot="5400000" flipH="1">
              <a:off x="-91402" y="2202888"/>
              <a:ext cx="644289" cy="91540"/>
            </a:xfrm>
            <a:custGeom>
              <a:avLst/>
              <a:gdLst/>
              <a:ahLst/>
              <a:cxnLst/>
              <a:rect l="l" t="t" r="r" b="b"/>
              <a:pathLst>
                <a:path w="22412" h="3184" extrusionOk="0">
                  <a:moveTo>
                    <a:pt x="0" y="0"/>
                  </a:moveTo>
                  <a:lnTo>
                    <a:pt x="0" y="3184"/>
                  </a:lnTo>
                  <a:lnTo>
                    <a:pt x="22412" y="3184"/>
                  </a:lnTo>
                  <a:lnTo>
                    <a:pt x="2241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6"/>
            <p:cNvSpPr/>
            <p:nvPr/>
          </p:nvSpPr>
          <p:spPr>
            <a:xfrm rot="5400000" flipH="1">
              <a:off x="-276244" y="2202874"/>
              <a:ext cx="644289" cy="91569"/>
            </a:xfrm>
            <a:custGeom>
              <a:avLst/>
              <a:gdLst/>
              <a:ahLst/>
              <a:cxnLst/>
              <a:rect l="l" t="t" r="r" b="b"/>
              <a:pathLst>
                <a:path w="22412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412" y="3184"/>
                  </a:lnTo>
                  <a:lnTo>
                    <a:pt x="2241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" name="Google Shape;112;p16"/>
          <p:cNvSpPr/>
          <p:nvPr/>
        </p:nvSpPr>
        <p:spPr>
          <a:xfrm rot="-5400000" flipH="1">
            <a:off x="8292943" y="4776621"/>
            <a:ext cx="483409" cy="243770"/>
          </a:xfrm>
          <a:custGeom>
            <a:avLst/>
            <a:gdLst/>
            <a:ahLst/>
            <a:cxnLst/>
            <a:rect l="l" t="t" r="r" b="b"/>
            <a:pathLst>
              <a:path w="22349" h="11270" extrusionOk="0">
                <a:moveTo>
                  <a:pt x="1" y="0"/>
                </a:moveTo>
                <a:lnTo>
                  <a:pt x="1" y="96"/>
                </a:lnTo>
                <a:cubicBezTo>
                  <a:pt x="1" y="6272"/>
                  <a:pt x="4999" y="11270"/>
                  <a:pt x="11175" y="11270"/>
                </a:cubicBezTo>
                <a:cubicBezTo>
                  <a:pt x="17351" y="11270"/>
                  <a:pt x="22349" y="6272"/>
                  <a:pt x="22349" y="96"/>
                </a:cubicBezTo>
                <a:lnTo>
                  <a:pt x="223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6"/>
          <p:cNvSpPr/>
          <p:nvPr/>
        </p:nvSpPr>
        <p:spPr>
          <a:xfrm rot="-5400000" flipH="1">
            <a:off x="8537015" y="4776956"/>
            <a:ext cx="483409" cy="243100"/>
          </a:xfrm>
          <a:custGeom>
            <a:avLst/>
            <a:gdLst/>
            <a:ahLst/>
            <a:cxnLst/>
            <a:rect l="l" t="t" r="r" b="b"/>
            <a:pathLst>
              <a:path w="22349" h="11239" extrusionOk="0">
                <a:moveTo>
                  <a:pt x="11175" y="1"/>
                </a:moveTo>
                <a:cubicBezTo>
                  <a:pt x="4999" y="1"/>
                  <a:pt x="1" y="4999"/>
                  <a:pt x="1" y="11175"/>
                </a:cubicBezTo>
                <a:lnTo>
                  <a:pt x="1" y="11238"/>
                </a:lnTo>
                <a:lnTo>
                  <a:pt x="22349" y="11238"/>
                </a:lnTo>
                <a:lnTo>
                  <a:pt x="22349" y="11175"/>
                </a:lnTo>
                <a:cubicBezTo>
                  <a:pt x="22349" y="4999"/>
                  <a:pt x="17351" y="1"/>
                  <a:pt x="1117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6"/>
          <p:cNvSpPr/>
          <p:nvPr/>
        </p:nvSpPr>
        <p:spPr>
          <a:xfrm rot="-5400000" flipH="1">
            <a:off x="6451805" y="4655428"/>
            <a:ext cx="483409" cy="486156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22349" y="0"/>
                </a:moveTo>
                <a:cubicBezTo>
                  <a:pt x="9997" y="0"/>
                  <a:pt x="1" y="9996"/>
                  <a:pt x="1" y="22348"/>
                </a:cubicBezTo>
                <a:lnTo>
                  <a:pt x="1" y="22475"/>
                </a:lnTo>
                <a:lnTo>
                  <a:pt x="22349" y="22475"/>
                </a:lnTo>
                <a:lnTo>
                  <a:pt x="223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6"/>
          <p:cNvSpPr/>
          <p:nvPr/>
        </p:nvSpPr>
        <p:spPr>
          <a:xfrm rot="-5400000" flipH="1">
            <a:off x="6937873" y="4655428"/>
            <a:ext cx="483409" cy="486156"/>
          </a:xfrm>
          <a:custGeom>
            <a:avLst/>
            <a:gdLst/>
            <a:ahLst/>
            <a:cxnLst/>
            <a:rect l="l" t="t" r="r" b="b"/>
            <a:pathLst>
              <a:path w="22349" h="22476" extrusionOk="0">
                <a:moveTo>
                  <a:pt x="1" y="0"/>
                </a:moveTo>
                <a:lnTo>
                  <a:pt x="1" y="22476"/>
                </a:lnTo>
                <a:lnTo>
                  <a:pt x="22349" y="22476"/>
                </a:lnTo>
                <a:lnTo>
                  <a:pt x="1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6"/>
          <p:cNvSpPr/>
          <p:nvPr/>
        </p:nvSpPr>
        <p:spPr>
          <a:xfrm rot="-5400000" flipH="1">
            <a:off x="7302857" y="4776621"/>
            <a:ext cx="483409" cy="243770"/>
          </a:xfrm>
          <a:custGeom>
            <a:avLst/>
            <a:gdLst/>
            <a:ahLst/>
            <a:cxnLst/>
            <a:rect l="l" t="t" r="r" b="b"/>
            <a:pathLst>
              <a:path w="22349" h="11270" extrusionOk="0">
                <a:moveTo>
                  <a:pt x="1" y="0"/>
                </a:moveTo>
                <a:lnTo>
                  <a:pt x="1" y="96"/>
                </a:lnTo>
                <a:cubicBezTo>
                  <a:pt x="1" y="6272"/>
                  <a:pt x="4999" y="11270"/>
                  <a:pt x="11175" y="11270"/>
                </a:cubicBezTo>
                <a:cubicBezTo>
                  <a:pt x="17351" y="11270"/>
                  <a:pt x="22349" y="6272"/>
                  <a:pt x="22349" y="96"/>
                </a:cubicBezTo>
                <a:lnTo>
                  <a:pt x="2234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6"/>
          <p:cNvSpPr/>
          <p:nvPr/>
        </p:nvSpPr>
        <p:spPr>
          <a:xfrm rot="-5400000" flipH="1">
            <a:off x="7546929" y="4776956"/>
            <a:ext cx="483409" cy="243100"/>
          </a:xfrm>
          <a:custGeom>
            <a:avLst/>
            <a:gdLst/>
            <a:ahLst/>
            <a:cxnLst/>
            <a:rect l="l" t="t" r="r" b="b"/>
            <a:pathLst>
              <a:path w="22349" h="11239" extrusionOk="0">
                <a:moveTo>
                  <a:pt x="11175" y="1"/>
                </a:moveTo>
                <a:cubicBezTo>
                  <a:pt x="4999" y="1"/>
                  <a:pt x="1" y="4999"/>
                  <a:pt x="1" y="11175"/>
                </a:cubicBezTo>
                <a:lnTo>
                  <a:pt x="1" y="11238"/>
                </a:lnTo>
                <a:lnTo>
                  <a:pt x="22349" y="11238"/>
                </a:lnTo>
                <a:lnTo>
                  <a:pt x="22349" y="11175"/>
                </a:lnTo>
                <a:cubicBezTo>
                  <a:pt x="22349" y="4999"/>
                  <a:pt x="17351" y="1"/>
                  <a:pt x="111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6"/>
          <p:cNvSpPr/>
          <p:nvPr/>
        </p:nvSpPr>
        <p:spPr>
          <a:xfrm rot="-5400000" flipH="1">
            <a:off x="7918727" y="4646819"/>
            <a:ext cx="483409" cy="503373"/>
          </a:xfrm>
          <a:custGeom>
            <a:avLst/>
            <a:gdLst/>
            <a:ahLst/>
            <a:cxnLst/>
            <a:rect l="l" t="t" r="r" b="b"/>
            <a:pathLst>
              <a:path w="22349" h="23272" extrusionOk="0">
                <a:moveTo>
                  <a:pt x="1" y="1"/>
                </a:moveTo>
                <a:lnTo>
                  <a:pt x="1" y="23272"/>
                </a:lnTo>
                <a:lnTo>
                  <a:pt x="22349" y="23272"/>
                </a:lnTo>
                <a:lnTo>
                  <a:pt x="22349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6"/>
          <p:cNvSpPr/>
          <p:nvPr/>
        </p:nvSpPr>
        <p:spPr>
          <a:xfrm rot="-5400000" flipH="1">
            <a:off x="6657662" y="4861281"/>
            <a:ext cx="277513" cy="280282"/>
          </a:xfrm>
          <a:custGeom>
            <a:avLst/>
            <a:gdLst/>
            <a:ahLst/>
            <a:cxnLst/>
            <a:rect l="l" t="t" r="r" b="b"/>
            <a:pathLst>
              <a:path w="12830" h="12958" extrusionOk="0">
                <a:moveTo>
                  <a:pt x="12830" y="1"/>
                </a:moveTo>
                <a:cubicBezTo>
                  <a:pt x="5731" y="1"/>
                  <a:pt x="0" y="5731"/>
                  <a:pt x="0" y="12830"/>
                </a:cubicBezTo>
                <a:lnTo>
                  <a:pt x="0" y="12957"/>
                </a:lnTo>
                <a:lnTo>
                  <a:pt x="12830" y="12957"/>
                </a:lnTo>
                <a:lnTo>
                  <a:pt x="12830" y="1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6"/>
          <p:cNvSpPr/>
          <p:nvPr/>
        </p:nvSpPr>
        <p:spPr>
          <a:xfrm rot="-5400000" flipH="1">
            <a:off x="7910821" y="4657494"/>
            <a:ext cx="482025" cy="482025"/>
          </a:xfrm>
          <a:custGeom>
            <a:avLst/>
            <a:gdLst/>
            <a:ahLst/>
            <a:cxnLst/>
            <a:rect l="l" t="t" r="r" b="b"/>
            <a:pathLst>
              <a:path w="22285" h="22285" extrusionOk="0">
                <a:moveTo>
                  <a:pt x="11111" y="0"/>
                </a:moveTo>
                <a:lnTo>
                  <a:pt x="1" y="11111"/>
                </a:lnTo>
                <a:lnTo>
                  <a:pt x="11175" y="22285"/>
                </a:lnTo>
                <a:lnTo>
                  <a:pt x="22285" y="11142"/>
                </a:lnTo>
                <a:lnTo>
                  <a:pt x="111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" name="Google Shape;121;p16"/>
          <p:cNvGrpSpPr/>
          <p:nvPr/>
        </p:nvGrpSpPr>
        <p:grpSpPr>
          <a:xfrm>
            <a:off x="-14819" y="3"/>
            <a:ext cx="5336610" cy="5143499"/>
            <a:chOff x="-14819" y="3"/>
            <a:chExt cx="5336610" cy="5143499"/>
          </a:xfrm>
        </p:grpSpPr>
        <p:sp>
          <p:nvSpPr>
            <p:cNvPr id="122" name="Google Shape;122;p16"/>
            <p:cNvSpPr/>
            <p:nvPr/>
          </p:nvSpPr>
          <p:spPr>
            <a:xfrm>
              <a:off x="3799382" y="575"/>
              <a:ext cx="1521218" cy="506303"/>
            </a:xfrm>
            <a:custGeom>
              <a:avLst/>
              <a:gdLst/>
              <a:ahLst/>
              <a:cxnLst/>
              <a:rect l="l" t="t" r="r" b="b"/>
              <a:pathLst>
                <a:path w="67014" h="22445" extrusionOk="0">
                  <a:moveTo>
                    <a:pt x="11238" y="1"/>
                  </a:moveTo>
                  <a:cubicBezTo>
                    <a:pt x="5031" y="1"/>
                    <a:pt x="1" y="5031"/>
                    <a:pt x="1" y="11238"/>
                  </a:cubicBezTo>
                  <a:cubicBezTo>
                    <a:pt x="1" y="17414"/>
                    <a:pt x="5031" y="22444"/>
                    <a:pt x="11238" y="22444"/>
                  </a:cubicBezTo>
                  <a:lnTo>
                    <a:pt x="67013" y="22444"/>
                  </a:lnTo>
                  <a:lnTo>
                    <a:pt x="67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4561751" y="506788"/>
              <a:ext cx="251482" cy="510261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1" y="22476"/>
                  </a:lnTo>
                  <a:lnTo>
                    <a:pt x="22349" y="22476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6"/>
            <p:cNvSpPr/>
            <p:nvPr/>
          </p:nvSpPr>
          <p:spPr>
            <a:xfrm>
              <a:off x="4310655" y="506786"/>
              <a:ext cx="251803" cy="511779"/>
            </a:xfrm>
            <a:custGeom>
              <a:avLst/>
              <a:gdLst/>
              <a:ahLst/>
              <a:cxnLst/>
              <a:rect l="l" t="t" r="r" b="b"/>
              <a:pathLst>
                <a:path w="11303" h="22476" extrusionOk="0">
                  <a:moveTo>
                    <a:pt x="1" y="0"/>
                  </a:moveTo>
                  <a:lnTo>
                    <a:pt x="1" y="22476"/>
                  </a:lnTo>
                  <a:lnTo>
                    <a:pt x="11302" y="22476"/>
                  </a:lnTo>
                  <a:lnTo>
                    <a:pt x="113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5" name="Google Shape;125;p16"/>
            <p:cNvGrpSpPr/>
            <p:nvPr/>
          </p:nvGrpSpPr>
          <p:grpSpPr>
            <a:xfrm rot="-5400000">
              <a:off x="380221" y="-390902"/>
              <a:ext cx="1015464" cy="1805544"/>
              <a:chOff x="8" y="4948"/>
              <a:chExt cx="1015464" cy="1805544"/>
            </a:xfrm>
          </p:grpSpPr>
          <p:sp>
            <p:nvSpPr>
              <p:cNvPr id="126" name="Google Shape;126;p16"/>
              <p:cNvSpPr/>
              <p:nvPr/>
            </p:nvSpPr>
            <p:spPr>
              <a:xfrm rot="10800000">
                <a:off x="507898" y="1029185"/>
                <a:ext cx="507322" cy="781307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34415" extrusionOk="0">
                    <a:moveTo>
                      <a:pt x="11174" y="1"/>
                    </a:moveTo>
                    <a:cubicBezTo>
                      <a:pt x="4998" y="1"/>
                      <a:pt x="0" y="4999"/>
                      <a:pt x="0" y="11175"/>
                    </a:cubicBezTo>
                    <a:lnTo>
                      <a:pt x="0" y="34414"/>
                    </a:lnTo>
                    <a:lnTo>
                      <a:pt x="22348" y="34414"/>
                    </a:lnTo>
                    <a:lnTo>
                      <a:pt x="22348" y="11175"/>
                    </a:lnTo>
                    <a:cubicBezTo>
                      <a:pt x="22348" y="4999"/>
                      <a:pt x="17350" y="1"/>
                      <a:pt x="111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6"/>
              <p:cNvSpPr/>
              <p:nvPr/>
            </p:nvSpPr>
            <p:spPr>
              <a:xfrm flipH="1">
                <a:off x="508150" y="7376"/>
                <a:ext cx="507322" cy="510284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22477" extrusionOk="0">
                    <a:moveTo>
                      <a:pt x="0" y="1"/>
                    </a:moveTo>
                    <a:lnTo>
                      <a:pt x="0" y="22476"/>
                    </a:lnTo>
                    <a:lnTo>
                      <a:pt x="22348" y="22476"/>
                    </a:lnTo>
                    <a:lnTo>
                      <a:pt x="2234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16"/>
              <p:cNvSpPr/>
              <p:nvPr/>
            </p:nvSpPr>
            <p:spPr>
              <a:xfrm flipH="1">
                <a:off x="508150" y="517553"/>
                <a:ext cx="507322" cy="510261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22476" extrusionOk="0">
                    <a:moveTo>
                      <a:pt x="0" y="0"/>
                    </a:moveTo>
                    <a:lnTo>
                      <a:pt x="0" y="22476"/>
                    </a:lnTo>
                    <a:lnTo>
                      <a:pt x="22348" y="22476"/>
                    </a:lnTo>
                    <a:lnTo>
                      <a:pt x="223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16"/>
              <p:cNvSpPr/>
              <p:nvPr/>
            </p:nvSpPr>
            <p:spPr>
              <a:xfrm flipH="1">
                <a:off x="508150" y="517553"/>
                <a:ext cx="507322" cy="510261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22476" extrusionOk="0">
                    <a:moveTo>
                      <a:pt x="11174" y="0"/>
                    </a:moveTo>
                    <a:cubicBezTo>
                      <a:pt x="4998" y="0"/>
                      <a:pt x="0" y="4998"/>
                      <a:pt x="0" y="11174"/>
                    </a:cubicBezTo>
                    <a:lnTo>
                      <a:pt x="0" y="11302"/>
                    </a:lnTo>
                    <a:cubicBezTo>
                      <a:pt x="0" y="17478"/>
                      <a:pt x="4998" y="22476"/>
                      <a:pt x="11174" y="22476"/>
                    </a:cubicBezTo>
                    <a:cubicBezTo>
                      <a:pt x="17382" y="22476"/>
                      <a:pt x="22348" y="17478"/>
                      <a:pt x="22348" y="11302"/>
                    </a:cubicBezTo>
                    <a:lnTo>
                      <a:pt x="22348" y="11174"/>
                    </a:lnTo>
                    <a:cubicBezTo>
                      <a:pt x="22348" y="4998"/>
                      <a:pt x="17382" y="0"/>
                      <a:pt x="111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16"/>
              <p:cNvSpPr/>
              <p:nvPr/>
            </p:nvSpPr>
            <p:spPr>
              <a:xfrm rot="10800000">
                <a:off x="887" y="10807"/>
                <a:ext cx="507322" cy="781307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34415" extrusionOk="0">
                    <a:moveTo>
                      <a:pt x="11174" y="1"/>
                    </a:moveTo>
                    <a:cubicBezTo>
                      <a:pt x="4998" y="1"/>
                      <a:pt x="0" y="4999"/>
                      <a:pt x="0" y="11175"/>
                    </a:cubicBezTo>
                    <a:lnTo>
                      <a:pt x="0" y="34414"/>
                    </a:lnTo>
                    <a:lnTo>
                      <a:pt x="22348" y="34414"/>
                    </a:lnTo>
                    <a:lnTo>
                      <a:pt x="22348" y="11175"/>
                    </a:lnTo>
                    <a:cubicBezTo>
                      <a:pt x="22348" y="4999"/>
                      <a:pt x="17350" y="1"/>
                      <a:pt x="111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16"/>
              <p:cNvSpPr/>
              <p:nvPr/>
            </p:nvSpPr>
            <p:spPr>
              <a:xfrm flipH="1">
                <a:off x="507424" y="7376"/>
                <a:ext cx="508049" cy="510284"/>
              </a:xfrm>
              <a:custGeom>
                <a:avLst/>
                <a:gdLst/>
                <a:ahLst/>
                <a:cxnLst/>
                <a:rect l="l" t="t" r="r" b="b"/>
                <a:pathLst>
                  <a:path w="22381" h="22477" extrusionOk="0">
                    <a:moveTo>
                      <a:pt x="0" y="1"/>
                    </a:moveTo>
                    <a:lnTo>
                      <a:pt x="0" y="22476"/>
                    </a:lnTo>
                    <a:cubicBezTo>
                      <a:pt x="12352" y="22476"/>
                      <a:pt x="22380" y="12480"/>
                      <a:pt x="22380" y="128"/>
                    </a:cubicBezTo>
                    <a:lnTo>
                      <a:pt x="2238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2" name="Google Shape;132;p16"/>
              <p:cNvGrpSpPr/>
              <p:nvPr/>
            </p:nvGrpSpPr>
            <p:grpSpPr>
              <a:xfrm rot="5400000">
                <a:off x="-1922" y="6878"/>
                <a:ext cx="512599" cy="508738"/>
                <a:chOff x="-7400" y="1285150"/>
                <a:chExt cx="649188" cy="644298"/>
              </a:xfrm>
            </p:grpSpPr>
            <p:sp>
              <p:nvSpPr>
                <p:cNvPr id="133" name="Google Shape;133;p16"/>
                <p:cNvSpPr/>
                <p:nvPr/>
              </p:nvSpPr>
              <p:spPr>
                <a:xfrm rot="-5400000" flipH="1">
                  <a:off x="-281757" y="1559508"/>
                  <a:ext cx="644289" cy="955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12" h="3185" extrusionOk="0">
                      <a:moveTo>
                        <a:pt x="0" y="1"/>
                      </a:moveTo>
                      <a:lnTo>
                        <a:pt x="0" y="3184"/>
                      </a:lnTo>
                      <a:lnTo>
                        <a:pt x="22412" y="3184"/>
                      </a:lnTo>
                      <a:lnTo>
                        <a:pt x="2241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4" name="Google Shape;134;p16"/>
                <p:cNvSpPr/>
                <p:nvPr/>
              </p:nvSpPr>
              <p:spPr>
                <a:xfrm rot="-5400000" flipH="1">
                  <a:off x="-95379" y="1561074"/>
                  <a:ext cx="644289" cy="92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12" h="3216" extrusionOk="0">
                      <a:moveTo>
                        <a:pt x="0" y="1"/>
                      </a:moveTo>
                      <a:lnTo>
                        <a:pt x="0" y="3216"/>
                      </a:lnTo>
                      <a:lnTo>
                        <a:pt x="22412" y="3216"/>
                      </a:lnTo>
                      <a:lnTo>
                        <a:pt x="2241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5" name="Google Shape;135;p16"/>
                <p:cNvSpPr/>
                <p:nvPr/>
              </p:nvSpPr>
              <p:spPr>
                <a:xfrm rot="-5400000" flipH="1">
                  <a:off x="89017" y="1561534"/>
                  <a:ext cx="644289" cy="91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12" h="3184" extrusionOk="0">
                      <a:moveTo>
                        <a:pt x="0" y="0"/>
                      </a:moveTo>
                      <a:lnTo>
                        <a:pt x="0" y="3184"/>
                      </a:lnTo>
                      <a:lnTo>
                        <a:pt x="22412" y="3184"/>
                      </a:lnTo>
                      <a:lnTo>
                        <a:pt x="22412" y="0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6" name="Google Shape;136;p16"/>
                <p:cNvSpPr/>
                <p:nvPr/>
              </p:nvSpPr>
              <p:spPr>
                <a:xfrm rot="-5400000" flipH="1">
                  <a:off x="273859" y="1561519"/>
                  <a:ext cx="644289" cy="915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12" h="3185" extrusionOk="0">
                      <a:moveTo>
                        <a:pt x="0" y="1"/>
                      </a:moveTo>
                      <a:lnTo>
                        <a:pt x="0" y="3184"/>
                      </a:lnTo>
                      <a:lnTo>
                        <a:pt x="22412" y="3184"/>
                      </a:lnTo>
                      <a:lnTo>
                        <a:pt x="22412" y="1"/>
                      </a:ln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37" name="Google Shape;137;p16"/>
              <p:cNvSpPr/>
              <p:nvPr/>
            </p:nvSpPr>
            <p:spPr>
              <a:xfrm flipH="1">
                <a:off x="505669" y="1026965"/>
                <a:ext cx="509557" cy="510261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22476" extrusionOk="0">
                    <a:moveTo>
                      <a:pt x="1" y="0"/>
                    </a:moveTo>
                    <a:lnTo>
                      <a:pt x="22349" y="22475"/>
                    </a:lnTo>
                    <a:lnTo>
                      <a:pt x="2234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8" name="Google Shape;138;p16"/>
            <p:cNvSpPr/>
            <p:nvPr/>
          </p:nvSpPr>
          <p:spPr>
            <a:xfrm>
              <a:off x="4808101" y="506767"/>
              <a:ext cx="508049" cy="510284"/>
            </a:xfrm>
            <a:custGeom>
              <a:avLst/>
              <a:gdLst/>
              <a:ahLst/>
              <a:cxnLst/>
              <a:rect l="l" t="t" r="r" b="b"/>
              <a:pathLst>
                <a:path w="22381" h="22477" extrusionOk="0">
                  <a:moveTo>
                    <a:pt x="0" y="1"/>
                  </a:moveTo>
                  <a:lnTo>
                    <a:pt x="0" y="22476"/>
                  </a:lnTo>
                  <a:cubicBezTo>
                    <a:pt x="12352" y="22476"/>
                    <a:pt x="22380" y="12480"/>
                    <a:pt x="22380" y="128"/>
                  </a:cubicBezTo>
                  <a:lnTo>
                    <a:pt x="223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9" name="Google Shape;139;p16"/>
            <p:cNvGrpSpPr/>
            <p:nvPr/>
          </p:nvGrpSpPr>
          <p:grpSpPr>
            <a:xfrm rot="10800000" flipH="1">
              <a:off x="4278792" y="3"/>
              <a:ext cx="512339" cy="508351"/>
              <a:chOff x="-7400" y="1285150"/>
              <a:chExt cx="649188" cy="644298"/>
            </a:xfrm>
          </p:grpSpPr>
          <p:sp>
            <p:nvSpPr>
              <p:cNvPr id="140" name="Google Shape;140;p16"/>
              <p:cNvSpPr/>
              <p:nvPr/>
            </p:nvSpPr>
            <p:spPr>
              <a:xfrm rot="-5400000" flipH="1">
                <a:off x="-281757" y="1559508"/>
                <a:ext cx="644289" cy="95574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6"/>
              <p:cNvSpPr/>
              <p:nvPr/>
            </p:nvSpPr>
            <p:spPr>
              <a:xfrm rot="-5400000" flipH="1">
                <a:off x="-95379" y="1561074"/>
                <a:ext cx="644289" cy="92460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216" extrusionOk="0">
                    <a:moveTo>
                      <a:pt x="0" y="1"/>
                    </a:moveTo>
                    <a:lnTo>
                      <a:pt x="0" y="3216"/>
                    </a:lnTo>
                    <a:lnTo>
                      <a:pt x="22412" y="3216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6"/>
              <p:cNvSpPr/>
              <p:nvPr/>
            </p:nvSpPr>
            <p:spPr>
              <a:xfrm rot="-5400000" flipH="1">
                <a:off x="89017" y="1561534"/>
                <a:ext cx="644289" cy="91540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4" extrusionOk="0">
                    <a:moveTo>
                      <a:pt x="0" y="0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6"/>
              <p:cNvSpPr/>
              <p:nvPr/>
            </p:nvSpPr>
            <p:spPr>
              <a:xfrm rot="-5400000" flipH="1">
                <a:off x="273859" y="1561519"/>
                <a:ext cx="644289" cy="91569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44" name="Google Shape;144;p16"/>
            <p:cNvSpPr/>
            <p:nvPr/>
          </p:nvSpPr>
          <p:spPr>
            <a:xfrm rot="-5400000" flipH="1">
              <a:off x="3810783" y="505974"/>
              <a:ext cx="495421" cy="511835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22348" y="0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4306580" y="3337959"/>
              <a:ext cx="507322" cy="781307"/>
            </a:xfrm>
            <a:custGeom>
              <a:avLst/>
              <a:gdLst/>
              <a:ahLst/>
              <a:cxnLst/>
              <a:rect l="l" t="t" r="r" b="b"/>
              <a:pathLst>
                <a:path w="22349" h="34415" extrusionOk="0">
                  <a:moveTo>
                    <a:pt x="11174" y="1"/>
                  </a:moveTo>
                  <a:cubicBezTo>
                    <a:pt x="4998" y="1"/>
                    <a:pt x="0" y="4999"/>
                    <a:pt x="0" y="11175"/>
                  </a:cubicBezTo>
                  <a:lnTo>
                    <a:pt x="0" y="34414"/>
                  </a:lnTo>
                  <a:lnTo>
                    <a:pt x="22348" y="34414"/>
                  </a:lnTo>
                  <a:lnTo>
                    <a:pt x="22348" y="11175"/>
                  </a:lnTo>
                  <a:cubicBezTo>
                    <a:pt x="22348" y="4999"/>
                    <a:pt x="17350" y="1"/>
                    <a:pt x="11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6"/>
            <p:cNvSpPr/>
            <p:nvPr/>
          </p:nvSpPr>
          <p:spPr>
            <a:xfrm rot="10800000" flipH="1">
              <a:off x="4306327" y="4630789"/>
              <a:ext cx="507322" cy="510284"/>
            </a:xfrm>
            <a:custGeom>
              <a:avLst/>
              <a:gdLst/>
              <a:ahLst/>
              <a:cxnLst/>
              <a:rect l="l" t="t" r="r" b="b"/>
              <a:pathLst>
                <a:path w="22349" h="22477" extrusionOk="0">
                  <a:moveTo>
                    <a:pt x="0" y="1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6"/>
            <p:cNvSpPr/>
            <p:nvPr/>
          </p:nvSpPr>
          <p:spPr>
            <a:xfrm rot="10800000" flipH="1">
              <a:off x="4306327" y="4120636"/>
              <a:ext cx="507322" cy="510261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 rot="10800000" flipH="1">
              <a:off x="4306327" y="4120636"/>
              <a:ext cx="507322" cy="510261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1174" y="0"/>
                  </a:moveTo>
                  <a:cubicBezTo>
                    <a:pt x="4998" y="0"/>
                    <a:pt x="0" y="4998"/>
                    <a:pt x="0" y="11174"/>
                  </a:cubicBezTo>
                  <a:lnTo>
                    <a:pt x="0" y="11302"/>
                  </a:lnTo>
                  <a:cubicBezTo>
                    <a:pt x="0" y="17478"/>
                    <a:pt x="4998" y="22476"/>
                    <a:pt x="11174" y="22476"/>
                  </a:cubicBezTo>
                  <a:cubicBezTo>
                    <a:pt x="17382" y="22476"/>
                    <a:pt x="22348" y="17478"/>
                    <a:pt x="22348" y="11302"/>
                  </a:cubicBezTo>
                  <a:lnTo>
                    <a:pt x="22348" y="11174"/>
                  </a:lnTo>
                  <a:cubicBezTo>
                    <a:pt x="22348" y="4998"/>
                    <a:pt x="17382" y="0"/>
                    <a:pt x="111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4813590" y="4356336"/>
              <a:ext cx="507322" cy="781307"/>
            </a:xfrm>
            <a:custGeom>
              <a:avLst/>
              <a:gdLst/>
              <a:ahLst/>
              <a:cxnLst/>
              <a:rect l="l" t="t" r="r" b="b"/>
              <a:pathLst>
                <a:path w="22349" h="34415" extrusionOk="0">
                  <a:moveTo>
                    <a:pt x="11174" y="1"/>
                  </a:moveTo>
                  <a:cubicBezTo>
                    <a:pt x="4998" y="1"/>
                    <a:pt x="0" y="4999"/>
                    <a:pt x="0" y="11175"/>
                  </a:cubicBezTo>
                  <a:lnTo>
                    <a:pt x="0" y="34414"/>
                  </a:lnTo>
                  <a:lnTo>
                    <a:pt x="22348" y="34414"/>
                  </a:lnTo>
                  <a:lnTo>
                    <a:pt x="22348" y="11175"/>
                  </a:lnTo>
                  <a:cubicBezTo>
                    <a:pt x="22348" y="4999"/>
                    <a:pt x="17350" y="1"/>
                    <a:pt x="11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6"/>
            <p:cNvSpPr/>
            <p:nvPr/>
          </p:nvSpPr>
          <p:spPr>
            <a:xfrm rot="10800000" flipH="1">
              <a:off x="4306327" y="4630789"/>
              <a:ext cx="508049" cy="510284"/>
            </a:xfrm>
            <a:custGeom>
              <a:avLst/>
              <a:gdLst/>
              <a:ahLst/>
              <a:cxnLst/>
              <a:rect l="l" t="t" r="r" b="b"/>
              <a:pathLst>
                <a:path w="22381" h="22477" extrusionOk="0">
                  <a:moveTo>
                    <a:pt x="0" y="1"/>
                  </a:moveTo>
                  <a:lnTo>
                    <a:pt x="0" y="22476"/>
                  </a:lnTo>
                  <a:cubicBezTo>
                    <a:pt x="12352" y="22476"/>
                    <a:pt x="22380" y="12480"/>
                    <a:pt x="22380" y="128"/>
                  </a:cubicBezTo>
                  <a:lnTo>
                    <a:pt x="223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6"/>
            <p:cNvSpPr/>
            <p:nvPr/>
          </p:nvSpPr>
          <p:spPr>
            <a:xfrm rot="10800000" flipH="1">
              <a:off x="-162" y="4633197"/>
              <a:ext cx="1521218" cy="506303"/>
            </a:xfrm>
            <a:custGeom>
              <a:avLst/>
              <a:gdLst/>
              <a:ahLst/>
              <a:cxnLst/>
              <a:rect l="l" t="t" r="r" b="b"/>
              <a:pathLst>
                <a:path w="67014" h="22445" extrusionOk="0">
                  <a:moveTo>
                    <a:pt x="11238" y="1"/>
                  </a:moveTo>
                  <a:cubicBezTo>
                    <a:pt x="5031" y="1"/>
                    <a:pt x="1" y="5031"/>
                    <a:pt x="1" y="11238"/>
                  </a:cubicBezTo>
                  <a:cubicBezTo>
                    <a:pt x="1" y="17414"/>
                    <a:pt x="5031" y="22444"/>
                    <a:pt x="11238" y="22444"/>
                  </a:cubicBezTo>
                  <a:lnTo>
                    <a:pt x="67013" y="22444"/>
                  </a:lnTo>
                  <a:lnTo>
                    <a:pt x="67013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6"/>
            <p:cNvSpPr/>
            <p:nvPr/>
          </p:nvSpPr>
          <p:spPr>
            <a:xfrm rot="10800000" flipH="1">
              <a:off x="762207" y="4123025"/>
              <a:ext cx="251482" cy="510261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1" y="22476"/>
                  </a:lnTo>
                  <a:lnTo>
                    <a:pt x="22349" y="22476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6"/>
            <p:cNvSpPr/>
            <p:nvPr/>
          </p:nvSpPr>
          <p:spPr>
            <a:xfrm rot="10800000" flipH="1">
              <a:off x="511110" y="4121511"/>
              <a:ext cx="251803" cy="511779"/>
            </a:xfrm>
            <a:custGeom>
              <a:avLst/>
              <a:gdLst/>
              <a:ahLst/>
              <a:cxnLst/>
              <a:rect l="l" t="t" r="r" b="b"/>
              <a:pathLst>
                <a:path w="11303" h="22476" extrusionOk="0">
                  <a:moveTo>
                    <a:pt x="1" y="0"/>
                  </a:moveTo>
                  <a:lnTo>
                    <a:pt x="1" y="22476"/>
                  </a:lnTo>
                  <a:lnTo>
                    <a:pt x="11302" y="22476"/>
                  </a:lnTo>
                  <a:lnTo>
                    <a:pt x="113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4" name="Google Shape;154;p16"/>
            <p:cNvGrpSpPr/>
            <p:nvPr/>
          </p:nvGrpSpPr>
          <p:grpSpPr>
            <a:xfrm rot="-5400000">
              <a:off x="4811123" y="4632834"/>
              <a:ext cx="512599" cy="508738"/>
              <a:chOff x="-7400" y="1285150"/>
              <a:chExt cx="649188" cy="644298"/>
            </a:xfrm>
          </p:grpSpPr>
          <p:sp>
            <p:nvSpPr>
              <p:cNvPr id="155" name="Google Shape;155;p16"/>
              <p:cNvSpPr/>
              <p:nvPr/>
            </p:nvSpPr>
            <p:spPr>
              <a:xfrm rot="-5400000" flipH="1">
                <a:off x="-281757" y="1559508"/>
                <a:ext cx="644289" cy="95574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6"/>
              <p:cNvSpPr/>
              <p:nvPr/>
            </p:nvSpPr>
            <p:spPr>
              <a:xfrm rot="-5400000" flipH="1">
                <a:off x="-95379" y="1561074"/>
                <a:ext cx="644289" cy="92460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216" extrusionOk="0">
                    <a:moveTo>
                      <a:pt x="0" y="1"/>
                    </a:moveTo>
                    <a:lnTo>
                      <a:pt x="0" y="3216"/>
                    </a:lnTo>
                    <a:lnTo>
                      <a:pt x="22412" y="3216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6"/>
              <p:cNvSpPr/>
              <p:nvPr/>
            </p:nvSpPr>
            <p:spPr>
              <a:xfrm rot="-5400000" flipH="1">
                <a:off x="89017" y="1561534"/>
                <a:ext cx="644289" cy="91540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4" extrusionOk="0">
                    <a:moveTo>
                      <a:pt x="0" y="0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6"/>
              <p:cNvSpPr/>
              <p:nvPr/>
            </p:nvSpPr>
            <p:spPr>
              <a:xfrm rot="-5400000" flipH="1">
                <a:off x="273859" y="1561519"/>
                <a:ext cx="644289" cy="91569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9" name="Google Shape;159;p16"/>
            <p:cNvSpPr/>
            <p:nvPr/>
          </p:nvSpPr>
          <p:spPr>
            <a:xfrm rot="10800000" flipH="1">
              <a:off x="4306577" y="3611230"/>
              <a:ext cx="509166" cy="510261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22349" y="22475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6"/>
            <p:cNvSpPr/>
            <p:nvPr/>
          </p:nvSpPr>
          <p:spPr>
            <a:xfrm rot="10800000" flipH="1">
              <a:off x="1008556" y="4123024"/>
              <a:ext cx="508049" cy="510284"/>
            </a:xfrm>
            <a:custGeom>
              <a:avLst/>
              <a:gdLst/>
              <a:ahLst/>
              <a:cxnLst/>
              <a:rect l="l" t="t" r="r" b="b"/>
              <a:pathLst>
                <a:path w="22381" h="22477" extrusionOk="0">
                  <a:moveTo>
                    <a:pt x="0" y="1"/>
                  </a:moveTo>
                  <a:lnTo>
                    <a:pt x="0" y="22476"/>
                  </a:lnTo>
                  <a:cubicBezTo>
                    <a:pt x="12352" y="22476"/>
                    <a:pt x="22380" y="12480"/>
                    <a:pt x="22380" y="128"/>
                  </a:cubicBezTo>
                  <a:lnTo>
                    <a:pt x="2238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1" name="Google Shape;161;p16"/>
            <p:cNvGrpSpPr/>
            <p:nvPr/>
          </p:nvGrpSpPr>
          <p:grpSpPr>
            <a:xfrm>
              <a:off x="479247" y="4631721"/>
              <a:ext cx="512339" cy="508351"/>
              <a:chOff x="-7400" y="1285150"/>
              <a:chExt cx="649188" cy="644298"/>
            </a:xfrm>
          </p:grpSpPr>
          <p:sp>
            <p:nvSpPr>
              <p:cNvPr id="162" name="Google Shape;162;p16"/>
              <p:cNvSpPr/>
              <p:nvPr/>
            </p:nvSpPr>
            <p:spPr>
              <a:xfrm rot="-5400000" flipH="1">
                <a:off x="-281757" y="1559508"/>
                <a:ext cx="644289" cy="95574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16"/>
              <p:cNvSpPr/>
              <p:nvPr/>
            </p:nvSpPr>
            <p:spPr>
              <a:xfrm rot="-5400000" flipH="1">
                <a:off x="-95379" y="1561074"/>
                <a:ext cx="644289" cy="92460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216" extrusionOk="0">
                    <a:moveTo>
                      <a:pt x="0" y="1"/>
                    </a:moveTo>
                    <a:lnTo>
                      <a:pt x="0" y="3216"/>
                    </a:lnTo>
                    <a:lnTo>
                      <a:pt x="22412" y="3216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6"/>
              <p:cNvSpPr/>
              <p:nvPr/>
            </p:nvSpPr>
            <p:spPr>
              <a:xfrm rot="-5400000" flipH="1">
                <a:off x="89017" y="1561534"/>
                <a:ext cx="644289" cy="91540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4" extrusionOk="0">
                    <a:moveTo>
                      <a:pt x="0" y="0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6"/>
              <p:cNvSpPr/>
              <p:nvPr/>
            </p:nvSpPr>
            <p:spPr>
              <a:xfrm rot="-5400000" flipH="1">
                <a:off x="273859" y="1561519"/>
                <a:ext cx="644289" cy="91569"/>
              </a:xfrm>
              <a:custGeom>
                <a:avLst/>
                <a:gdLst/>
                <a:ahLst/>
                <a:cxnLst/>
                <a:rect l="l" t="t" r="r" b="b"/>
                <a:pathLst>
                  <a:path w="22412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412" y="3184"/>
                    </a:lnTo>
                    <a:lnTo>
                      <a:pt x="2241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6" name="Google Shape;166;p16"/>
            <p:cNvSpPr/>
            <p:nvPr/>
          </p:nvSpPr>
          <p:spPr>
            <a:xfrm rot="-5400000">
              <a:off x="11239" y="4122266"/>
              <a:ext cx="495421" cy="511835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22348" y="0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7" name="Google Shape;167;p16"/>
            <p:cNvGrpSpPr/>
            <p:nvPr/>
          </p:nvGrpSpPr>
          <p:grpSpPr>
            <a:xfrm rot="8100000">
              <a:off x="469794" y="2328164"/>
              <a:ext cx="486843" cy="484789"/>
              <a:chOff x="2346109" y="2328148"/>
              <a:chExt cx="486848" cy="484793"/>
            </a:xfrm>
          </p:grpSpPr>
          <p:sp>
            <p:nvSpPr>
              <p:cNvPr id="168" name="Google Shape;168;p16"/>
              <p:cNvSpPr/>
              <p:nvPr/>
            </p:nvSpPr>
            <p:spPr>
              <a:xfrm rot="-5400000" flipH="1">
                <a:off x="2347137" y="2327120"/>
                <a:ext cx="484793" cy="486848"/>
              </a:xfrm>
              <a:custGeom>
                <a:avLst/>
                <a:gdLst/>
                <a:ahLst/>
                <a:cxnLst/>
                <a:rect l="l" t="t" r="r" b="b"/>
                <a:pathLst>
                  <a:path w="22413" h="22508" extrusionOk="0">
                    <a:moveTo>
                      <a:pt x="11206" y="0"/>
                    </a:moveTo>
                    <a:cubicBezTo>
                      <a:pt x="4998" y="0"/>
                      <a:pt x="0" y="5094"/>
                      <a:pt x="128" y="11302"/>
                    </a:cubicBezTo>
                    <a:lnTo>
                      <a:pt x="128" y="11397"/>
                    </a:lnTo>
                    <a:cubicBezTo>
                      <a:pt x="128" y="17510"/>
                      <a:pt x="5094" y="22476"/>
                      <a:pt x="11206" y="22508"/>
                    </a:cubicBezTo>
                    <a:cubicBezTo>
                      <a:pt x="17350" y="22476"/>
                      <a:pt x="22285" y="17510"/>
                      <a:pt x="22317" y="11397"/>
                    </a:cubicBezTo>
                    <a:lnTo>
                      <a:pt x="22317" y="11302"/>
                    </a:lnTo>
                    <a:cubicBezTo>
                      <a:pt x="22412" y="5094"/>
                      <a:pt x="17414" y="0"/>
                      <a:pt x="112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6"/>
              <p:cNvSpPr/>
              <p:nvPr/>
            </p:nvSpPr>
            <p:spPr>
              <a:xfrm rot="-5400000" flipH="1">
                <a:off x="2225965" y="2449281"/>
                <a:ext cx="483409" cy="243100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11239" extrusionOk="0">
                    <a:moveTo>
                      <a:pt x="11175" y="1"/>
                    </a:moveTo>
                    <a:cubicBezTo>
                      <a:pt x="4999" y="1"/>
                      <a:pt x="1" y="4999"/>
                      <a:pt x="1" y="11175"/>
                    </a:cubicBezTo>
                    <a:lnTo>
                      <a:pt x="1" y="11238"/>
                    </a:lnTo>
                    <a:lnTo>
                      <a:pt x="22349" y="11238"/>
                    </a:lnTo>
                    <a:lnTo>
                      <a:pt x="22349" y="11175"/>
                    </a:lnTo>
                    <a:cubicBezTo>
                      <a:pt x="22349" y="4999"/>
                      <a:pt x="17351" y="1"/>
                      <a:pt x="1117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TITLE_AND_BODY_1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7"/>
          <p:cNvSpPr txBox="1">
            <a:spLocks noGrp="1"/>
          </p:cNvSpPr>
          <p:nvPr>
            <p:ph type="subTitle" idx="1"/>
          </p:nvPr>
        </p:nvSpPr>
        <p:spPr>
          <a:xfrm>
            <a:off x="2393801" y="1517150"/>
            <a:ext cx="4356600" cy="32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2" name="Google Shape;172;p17"/>
          <p:cNvSpPr txBox="1">
            <a:spLocks noGrp="1"/>
          </p:cNvSpPr>
          <p:nvPr>
            <p:ph type="title" hasCustomPrompt="1"/>
          </p:nvPr>
        </p:nvSpPr>
        <p:spPr>
          <a:xfrm>
            <a:off x="2059200" y="850275"/>
            <a:ext cx="5025600" cy="59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3" name="Google Shape;173;p17"/>
          <p:cNvSpPr txBox="1">
            <a:spLocks noGrp="1"/>
          </p:cNvSpPr>
          <p:nvPr>
            <p:ph type="subTitle" idx="2"/>
          </p:nvPr>
        </p:nvSpPr>
        <p:spPr>
          <a:xfrm>
            <a:off x="2393801" y="2744056"/>
            <a:ext cx="4356600" cy="32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4" name="Google Shape;174;p17"/>
          <p:cNvSpPr txBox="1">
            <a:spLocks noGrp="1"/>
          </p:cNvSpPr>
          <p:nvPr>
            <p:ph type="title" idx="3" hasCustomPrompt="1"/>
          </p:nvPr>
        </p:nvSpPr>
        <p:spPr>
          <a:xfrm>
            <a:off x="2059200" y="2077180"/>
            <a:ext cx="5025600" cy="59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5" name="Google Shape;175;p17"/>
          <p:cNvSpPr txBox="1">
            <a:spLocks noGrp="1"/>
          </p:cNvSpPr>
          <p:nvPr>
            <p:ph type="subTitle" idx="4"/>
          </p:nvPr>
        </p:nvSpPr>
        <p:spPr>
          <a:xfrm>
            <a:off x="2393801" y="3970973"/>
            <a:ext cx="4356600" cy="32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6" name="Google Shape;176;p17"/>
          <p:cNvSpPr txBox="1">
            <a:spLocks noGrp="1"/>
          </p:cNvSpPr>
          <p:nvPr>
            <p:ph type="title" idx="5" hasCustomPrompt="1"/>
          </p:nvPr>
        </p:nvSpPr>
        <p:spPr>
          <a:xfrm>
            <a:off x="2059200" y="3304097"/>
            <a:ext cx="5025600" cy="59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177" name="Google Shape;177;p17"/>
          <p:cNvGrpSpPr/>
          <p:nvPr/>
        </p:nvGrpSpPr>
        <p:grpSpPr>
          <a:xfrm>
            <a:off x="-7031" y="482007"/>
            <a:ext cx="1966328" cy="4671246"/>
            <a:chOff x="-2824" y="477800"/>
            <a:chExt cx="1966328" cy="4671246"/>
          </a:xfrm>
        </p:grpSpPr>
        <p:sp>
          <p:nvSpPr>
            <p:cNvPr id="178" name="Google Shape;178;p17"/>
            <p:cNvSpPr/>
            <p:nvPr/>
          </p:nvSpPr>
          <p:spPr>
            <a:xfrm rot="5400000">
              <a:off x="691164" y="2057680"/>
              <a:ext cx="485073" cy="487186"/>
            </a:xfrm>
            <a:custGeom>
              <a:avLst/>
              <a:gdLst/>
              <a:ahLst/>
              <a:cxnLst/>
              <a:rect l="l" t="t" r="r" b="b"/>
              <a:pathLst>
                <a:path w="22413" h="22508" extrusionOk="0">
                  <a:moveTo>
                    <a:pt x="11206" y="0"/>
                  </a:moveTo>
                  <a:cubicBezTo>
                    <a:pt x="4998" y="0"/>
                    <a:pt x="0" y="5094"/>
                    <a:pt x="128" y="11302"/>
                  </a:cubicBezTo>
                  <a:lnTo>
                    <a:pt x="128" y="11397"/>
                  </a:lnTo>
                  <a:cubicBezTo>
                    <a:pt x="128" y="17510"/>
                    <a:pt x="5094" y="22476"/>
                    <a:pt x="11206" y="22508"/>
                  </a:cubicBezTo>
                  <a:cubicBezTo>
                    <a:pt x="17350" y="22476"/>
                    <a:pt x="22285" y="17510"/>
                    <a:pt x="22317" y="11397"/>
                  </a:cubicBezTo>
                  <a:lnTo>
                    <a:pt x="22317" y="11302"/>
                  </a:lnTo>
                  <a:cubicBezTo>
                    <a:pt x="22412" y="5094"/>
                    <a:pt x="17414" y="0"/>
                    <a:pt x="112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7"/>
            <p:cNvSpPr/>
            <p:nvPr/>
          </p:nvSpPr>
          <p:spPr>
            <a:xfrm rot="5400000">
              <a:off x="813805" y="2179926"/>
              <a:ext cx="483688" cy="243268"/>
            </a:xfrm>
            <a:custGeom>
              <a:avLst/>
              <a:gdLst/>
              <a:ahLst/>
              <a:cxnLst/>
              <a:rect l="l" t="t" r="r" b="b"/>
              <a:pathLst>
                <a:path w="22349" h="11239" extrusionOk="0">
                  <a:moveTo>
                    <a:pt x="11175" y="1"/>
                  </a:moveTo>
                  <a:cubicBezTo>
                    <a:pt x="4999" y="1"/>
                    <a:pt x="1" y="4999"/>
                    <a:pt x="1" y="11175"/>
                  </a:cubicBezTo>
                  <a:lnTo>
                    <a:pt x="1" y="11238"/>
                  </a:lnTo>
                  <a:lnTo>
                    <a:pt x="22349" y="11238"/>
                  </a:lnTo>
                  <a:lnTo>
                    <a:pt x="22349" y="11175"/>
                  </a:lnTo>
                  <a:cubicBezTo>
                    <a:pt x="22349" y="4999"/>
                    <a:pt x="17351" y="1"/>
                    <a:pt x="11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7"/>
            <p:cNvSpPr/>
            <p:nvPr/>
          </p:nvSpPr>
          <p:spPr>
            <a:xfrm rot="5400000">
              <a:off x="-1768" y="476744"/>
              <a:ext cx="485073" cy="487186"/>
            </a:xfrm>
            <a:custGeom>
              <a:avLst/>
              <a:gdLst/>
              <a:ahLst/>
              <a:cxnLst/>
              <a:rect l="l" t="t" r="r" b="b"/>
              <a:pathLst>
                <a:path w="22413" h="22508" extrusionOk="0">
                  <a:moveTo>
                    <a:pt x="11206" y="0"/>
                  </a:moveTo>
                  <a:cubicBezTo>
                    <a:pt x="4998" y="0"/>
                    <a:pt x="0" y="5094"/>
                    <a:pt x="128" y="11302"/>
                  </a:cubicBezTo>
                  <a:lnTo>
                    <a:pt x="128" y="11397"/>
                  </a:lnTo>
                  <a:cubicBezTo>
                    <a:pt x="128" y="17510"/>
                    <a:pt x="5094" y="22476"/>
                    <a:pt x="11206" y="22508"/>
                  </a:cubicBezTo>
                  <a:cubicBezTo>
                    <a:pt x="17350" y="22476"/>
                    <a:pt x="22285" y="17510"/>
                    <a:pt x="22317" y="11397"/>
                  </a:cubicBezTo>
                  <a:lnTo>
                    <a:pt x="22317" y="11302"/>
                  </a:lnTo>
                  <a:cubicBezTo>
                    <a:pt x="22412" y="5094"/>
                    <a:pt x="17414" y="0"/>
                    <a:pt x="112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7"/>
            <p:cNvSpPr/>
            <p:nvPr/>
          </p:nvSpPr>
          <p:spPr>
            <a:xfrm rot="5400000">
              <a:off x="120873" y="598989"/>
              <a:ext cx="483688" cy="243268"/>
            </a:xfrm>
            <a:custGeom>
              <a:avLst/>
              <a:gdLst/>
              <a:ahLst/>
              <a:cxnLst/>
              <a:rect l="l" t="t" r="r" b="b"/>
              <a:pathLst>
                <a:path w="22349" h="11239" extrusionOk="0">
                  <a:moveTo>
                    <a:pt x="11175" y="1"/>
                  </a:moveTo>
                  <a:cubicBezTo>
                    <a:pt x="4999" y="1"/>
                    <a:pt x="1" y="4999"/>
                    <a:pt x="1" y="11175"/>
                  </a:cubicBezTo>
                  <a:lnTo>
                    <a:pt x="1" y="11238"/>
                  </a:lnTo>
                  <a:lnTo>
                    <a:pt x="22349" y="11238"/>
                  </a:lnTo>
                  <a:lnTo>
                    <a:pt x="22349" y="11175"/>
                  </a:lnTo>
                  <a:cubicBezTo>
                    <a:pt x="22349" y="4999"/>
                    <a:pt x="17351" y="1"/>
                    <a:pt x="111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7"/>
            <p:cNvSpPr/>
            <p:nvPr/>
          </p:nvSpPr>
          <p:spPr>
            <a:xfrm rot="5400000" flipH="1">
              <a:off x="12408" y="4644784"/>
              <a:ext cx="483688" cy="503722"/>
            </a:xfrm>
            <a:custGeom>
              <a:avLst/>
              <a:gdLst/>
              <a:ahLst/>
              <a:cxnLst/>
              <a:rect l="l" t="t" r="r" b="b"/>
              <a:pathLst>
                <a:path w="22349" h="23272" extrusionOk="0">
                  <a:moveTo>
                    <a:pt x="1" y="1"/>
                  </a:moveTo>
                  <a:lnTo>
                    <a:pt x="1" y="23272"/>
                  </a:lnTo>
                  <a:lnTo>
                    <a:pt x="22349" y="23272"/>
                  </a:lnTo>
                  <a:lnTo>
                    <a:pt x="22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7"/>
            <p:cNvSpPr/>
            <p:nvPr/>
          </p:nvSpPr>
          <p:spPr>
            <a:xfrm rot="5400000" flipH="1">
              <a:off x="1321" y="4655466"/>
              <a:ext cx="482303" cy="482359"/>
            </a:xfrm>
            <a:custGeom>
              <a:avLst/>
              <a:gdLst/>
              <a:ahLst/>
              <a:cxnLst/>
              <a:rect l="l" t="t" r="r" b="b"/>
              <a:pathLst>
                <a:path w="22285" h="22285" extrusionOk="0">
                  <a:moveTo>
                    <a:pt x="11111" y="0"/>
                  </a:moveTo>
                  <a:lnTo>
                    <a:pt x="1" y="11111"/>
                  </a:lnTo>
                  <a:lnTo>
                    <a:pt x="11175" y="22285"/>
                  </a:lnTo>
                  <a:lnTo>
                    <a:pt x="22285" y="11142"/>
                  </a:lnTo>
                  <a:lnTo>
                    <a:pt x="111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7"/>
            <p:cNvSpPr/>
            <p:nvPr/>
          </p:nvSpPr>
          <p:spPr>
            <a:xfrm flipH="1">
              <a:off x="26315" y="4155393"/>
              <a:ext cx="475140" cy="501608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1" y="22476"/>
                  </a:lnTo>
                  <a:lnTo>
                    <a:pt x="22349" y="22476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1000321" y="4170507"/>
              <a:ext cx="482347" cy="48649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998969" y="4656973"/>
              <a:ext cx="483688" cy="486515"/>
            </a:xfrm>
            <a:custGeom>
              <a:avLst/>
              <a:gdLst/>
              <a:ahLst/>
              <a:cxnLst/>
              <a:rect l="l" t="t" r="r" b="b"/>
              <a:pathLst>
                <a:path w="22349" h="22477" extrusionOk="0">
                  <a:moveTo>
                    <a:pt x="22348" y="1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7"/>
            <p:cNvSpPr/>
            <p:nvPr/>
          </p:nvSpPr>
          <p:spPr>
            <a:xfrm rot="-5400000">
              <a:off x="1205264" y="4380163"/>
              <a:ext cx="485085" cy="68440"/>
            </a:xfrm>
            <a:custGeom>
              <a:avLst/>
              <a:gdLst/>
              <a:ahLst/>
              <a:cxnLst/>
              <a:rect l="l" t="t" r="r" b="b"/>
              <a:pathLst>
                <a:path w="22349" h="3184" extrusionOk="0">
                  <a:moveTo>
                    <a:pt x="0" y="0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7"/>
            <p:cNvSpPr/>
            <p:nvPr/>
          </p:nvSpPr>
          <p:spPr>
            <a:xfrm rot="-5400000">
              <a:off x="1067061" y="4380152"/>
              <a:ext cx="485085" cy="68462"/>
            </a:xfrm>
            <a:custGeom>
              <a:avLst/>
              <a:gdLst/>
              <a:ahLst/>
              <a:cxnLst/>
              <a:rect l="l" t="t" r="r" b="b"/>
              <a:pathLst>
                <a:path w="22349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 rot="-5400000">
              <a:off x="928847" y="4380152"/>
              <a:ext cx="485085" cy="68462"/>
            </a:xfrm>
            <a:custGeom>
              <a:avLst/>
              <a:gdLst/>
              <a:ahLst/>
              <a:cxnLst/>
              <a:rect l="l" t="t" r="r" b="b"/>
              <a:pathLst>
                <a:path w="22349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 rot="-5400000">
              <a:off x="790644" y="4380163"/>
              <a:ext cx="485085" cy="68440"/>
            </a:xfrm>
            <a:custGeom>
              <a:avLst/>
              <a:gdLst/>
              <a:ahLst/>
              <a:cxnLst/>
              <a:rect l="l" t="t" r="r" b="b"/>
              <a:pathLst>
                <a:path w="22349" h="3184" extrusionOk="0">
                  <a:moveTo>
                    <a:pt x="0" y="0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998969" y="3427539"/>
              <a:ext cx="483688" cy="744913"/>
            </a:xfrm>
            <a:custGeom>
              <a:avLst/>
              <a:gdLst/>
              <a:ahLst/>
              <a:cxnLst/>
              <a:rect l="l" t="t" r="r" b="b"/>
              <a:pathLst>
                <a:path w="22349" h="34415" extrusionOk="0">
                  <a:moveTo>
                    <a:pt x="11174" y="1"/>
                  </a:moveTo>
                  <a:cubicBezTo>
                    <a:pt x="4998" y="1"/>
                    <a:pt x="0" y="4999"/>
                    <a:pt x="0" y="11175"/>
                  </a:cubicBezTo>
                  <a:lnTo>
                    <a:pt x="0" y="34414"/>
                  </a:lnTo>
                  <a:lnTo>
                    <a:pt x="22348" y="34414"/>
                  </a:lnTo>
                  <a:lnTo>
                    <a:pt x="22348" y="11175"/>
                  </a:lnTo>
                  <a:cubicBezTo>
                    <a:pt x="22348" y="4999"/>
                    <a:pt x="17350" y="1"/>
                    <a:pt x="11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7"/>
            <p:cNvSpPr/>
            <p:nvPr/>
          </p:nvSpPr>
          <p:spPr>
            <a:xfrm rot="-5400000" flipH="1">
              <a:off x="997535" y="3687918"/>
              <a:ext cx="483688" cy="48930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22349" y="22475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 rot="5400000" flipH="1">
              <a:off x="1987" y="3178644"/>
              <a:ext cx="482347" cy="48649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 rot="5400000" flipH="1">
              <a:off x="3354" y="3664338"/>
              <a:ext cx="483688" cy="486515"/>
            </a:xfrm>
            <a:custGeom>
              <a:avLst/>
              <a:gdLst/>
              <a:ahLst/>
              <a:cxnLst/>
              <a:rect l="l" t="t" r="r" b="b"/>
              <a:pathLst>
                <a:path w="22349" h="22477" extrusionOk="0">
                  <a:moveTo>
                    <a:pt x="22348" y="1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7"/>
            <p:cNvSpPr/>
            <p:nvPr/>
          </p:nvSpPr>
          <p:spPr>
            <a:xfrm rot="10800000" flipH="1">
              <a:off x="-13" y="3181359"/>
              <a:ext cx="485085" cy="68440"/>
            </a:xfrm>
            <a:custGeom>
              <a:avLst/>
              <a:gdLst/>
              <a:ahLst/>
              <a:cxnLst/>
              <a:rect l="l" t="t" r="r" b="b"/>
              <a:pathLst>
                <a:path w="22349" h="3184" extrusionOk="0">
                  <a:moveTo>
                    <a:pt x="0" y="0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 rot="10800000" flipH="1">
              <a:off x="-13" y="3319552"/>
              <a:ext cx="485085" cy="68462"/>
            </a:xfrm>
            <a:custGeom>
              <a:avLst/>
              <a:gdLst/>
              <a:ahLst/>
              <a:cxnLst/>
              <a:rect l="l" t="t" r="r" b="b"/>
              <a:pathLst>
                <a:path w="22349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 rot="10800000" flipH="1">
              <a:off x="-13" y="3457765"/>
              <a:ext cx="485085" cy="68462"/>
            </a:xfrm>
            <a:custGeom>
              <a:avLst/>
              <a:gdLst/>
              <a:ahLst/>
              <a:cxnLst/>
              <a:rect l="l" t="t" r="r" b="b"/>
              <a:pathLst>
                <a:path w="22349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 flipH="1">
              <a:off x="2702" y="2436379"/>
              <a:ext cx="483688" cy="744913"/>
            </a:xfrm>
            <a:custGeom>
              <a:avLst/>
              <a:gdLst/>
              <a:ahLst/>
              <a:cxnLst/>
              <a:rect l="l" t="t" r="r" b="b"/>
              <a:pathLst>
                <a:path w="22349" h="34415" extrusionOk="0">
                  <a:moveTo>
                    <a:pt x="11174" y="1"/>
                  </a:moveTo>
                  <a:cubicBezTo>
                    <a:pt x="4998" y="1"/>
                    <a:pt x="0" y="4999"/>
                    <a:pt x="0" y="11175"/>
                  </a:cubicBezTo>
                  <a:lnTo>
                    <a:pt x="0" y="34414"/>
                  </a:lnTo>
                  <a:lnTo>
                    <a:pt x="22348" y="34414"/>
                  </a:lnTo>
                  <a:lnTo>
                    <a:pt x="22348" y="11175"/>
                  </a:lnTo>
                  <a:cubicBezTo>
                    <a:pt x="22348" y="4999"/>
                    <a:pt x="17350" y="1"/>
                    <a:pt x="11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 rot="5400000">
              <a:off x="2697" y="2698154"/>
              <a:ext cx="483688" cy="48649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22349" y="22475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7"/>
            <p:cNvSpPr/>
            <p:nvPr/>
          </p:nvSpPr>
          <p:spPr>
            <a:xfrm rot="10800000" flipH="1">
              <a:off x="-13" y="3595988"/>
              <a:ext cx="485085" cy="68462"/>
            </a:xfrm>
            <a:custGeom>
              <a:avLst/>
              <a:gdLst/>
              <a:ahLst/>
              <a:cxnLst/>
              <a:rect l="l" t="t" r="r" b="b"/>
              <a:pathLst>
                <a:path w="22349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1" name="Google Shape;201;p17"/>
            <p:cNvGrpSpPr/>
            <p:nvPr/>
          </p:nvGrpSpPr>
          <p:grpSpPr>
            <a:xfrm flipH="1">
              <a:off x="504450" y="4653954"/>
              <a:ext cx="485063" cy="485004"/>
              <a:chOff x="7831939" y="4498901"/>
              <a:chExt cx="644345" cy="644267"/>
            </a:xfrm>
          </p:grpSpPr>
          <p:sp>
            <p:nvSpPr>
              <p:cNvPr id="202" name="Google Shape;202;p17"/>
              <p:cNvSpPr/>
              <p:nvPr/>
            </p:nvSpPr>
            <p:spPr>
              <a:xfrm rot="-5400000">
                <a:off x="8108331" y="4591265"/>
                <a:ext cx="91561" cy="644345"/>
              </a:xfrm>
              <a:custGeom>
                <a:avLst/>
                <a:gdLst/>
                <a:ahLst/>
                <a:cxnLst/>
                <a:rect l="l" t="t" r="r" b="b"/>
                <a:pathLst>
                  <a:path w="3185" h="22412" extrusionOk="0">
                    <a:moveTo>
                      <a:pt x="1" y="0"/>
                    </a:moveTo>
                    <a:lnTo>
                      <a:pt x="1" y="22412"/>
                    </a:lnTo>
                    <a:lnTo>
                      <a:pt x="3184" y="22412"/>
                    </a:lnTo>
                    <a:lnTo>
                      <a:pt x="31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203;p17"/>
              <p:cNvSpPr/>
              <p:nvPr/>
            </p:nvSpPr>
            <p:spPr>
              <a:xfrm rot="-5400000">
                <a:off x="8107885" y="4406887"/>
                <a:ext cx="92452" cy="644345"/>
              </a:xfrm>
              <a:custGeom>
                <a:avLst/>
                <a:gdLst/>
                <a:ahLst/>
                <a:cxnLst/>
                <a:rect l="l" t="t" r="r" b="b"/>
                <a:pathLst>
                  <a:path w="3216" h="22412" extrusionOk="0">
                    <a:moveTo>
                      <a:pt x="0" y="0"/>
                    </a:moveTo>
                    <a:lnTo>
                      <a:pt x="0" y="22412"/>
                    </a:lnTo>
                    <a:lnTo>
                      <a:pt x="3216" y="22412"/>
                    </a:lnTo>
                    <a:lnTo>
                      <a:pt x="321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17"/>
              <p:cNvSpPr/>
              <p:nvPr/>
            </p:nvSpPr>
            <p:spPr>
              <a:xfrm rot="-5400000">
                <a:off x="8108345" y="4222495"/>
                <a:ext cx="91532" cy="644345"/>
              </a:xfrm>
              <a:custGeom>
                <a:avLst/>
                <a:gdLst/>
                <a:ahLst/>
                <a:cxnLst/>
                <a:rect l="l" t="t" r="r" b="b"/>
                <a:pathLst>
                  <a:path w="3184" h="22412" extrusionOk="0">
                    <a:moveTo>
                      <a:pt x="0" y="0"/>
                    </a:moveTo>
                    <a:lnTo>
                      <a:pt x="0" y="22412"/>
                    </a:lnTo>
                    <a:lnTo>
                      <a:pt x="3184" y="22412"/>
                    </a:lnTo>
                    <a:lnTo>
                      <a:pt x="31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7"/>
              <p:cNvSpPr/>
              <p:nvPr/>
            </p:nvSpPr>
            <p:spPr>
              <a:xfrm rot="-5400000">
                <a:off x="8108331" y="4775215"/>
                <a:ext cx="91561" cy="644345"/>
              </a:xfrm>
              <a:custGeom>
                <a:avLst/>
                <a:gdLst/>
                <a:ahLst/>
                <a:cxnLst/>
                <a:rect l="l" t="t" r="r" b="b"/>
                <a:pathLst>
                  <a:path w="3185" h="22412" extrusionOk="0">
                    <a:moveTo>
                      <a:pt x="1" y="0"/>
                    </a:moveTo>
                    <a:lnTo>
                      <a:pt x="1" y="22412"/>
                    </a:lnTo>
                    <a:lnTo>
                      <a:pt x="3184" y="22412"/>
                    </a:lnTo>
                    <a:lnTo>
                      <a:pt x="318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6" name="Google Shape;206;p17"/>
            <p:cNvSpPr/>
            <p:nvPr/>
          </p:nvSpPr>
          <p:spPr>
            <a:xfrm flipH="1">
              <a:off x="1478431" y="4661860"/>
              <a:ext cx="485073" cy="487186"/>
            </a:xfrm>
            <a:custGeom>
              <a:avLst/>
              <a:gdLst/>
              <a:ahLst/>
              <a:cxnLst/>
              <a:rect l="l" t="t" r="r" b="b"/>
              <a:pathLst>
                <a:path w="22413" h="22508" extrusionOk="0">
                  <a:moveTo>
                    <a:pt x="11206" y="0"/>
                  </a:moveTo>
                  <a:cubicBezTo>
                    <a:pt x="4998" y="0"/>
                    <a:pt x="0" y="5094"/>
                    <a:pt x="128" y="11302"/>
                  </a:cubicBezTo>
                  <a:lnTo>
                    <a:pt x="128" y="11397"/>
                  </a:lnTo>
                  <a:cubicBezTo>
                    <a:pt x="128" y="17510"/>
                    <a:pt x="5094" y="22476"/>
                    <a:pt x="11206" y="22508"/>
                  </a:cubicBezTo>
                  <a:cubicBezTo>
                    <a:pt x="17350" y="22476"/>
                    <a:pt x="22285" y="17510"/>
                    <a:pt x="22317" y="11397"/>
                  </a:cubicBezTo>
                  <a:lnTo>
                    <a:pt x="22317" y="11302"/>
                  </a:lnTo>
                  <a:cubicBezTo>
                    <a:pt x="22412" y="5094"/>
                    <a:pt x="17414" y="0"/>
                    <a:pt x="112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7"/>
            <p:cNvSpPr/>
            <p:nvPr/>
          </p:nvSpPr>
          <p:spPr>
            <a:xfrm flipH="1">
              <a:off x="1478837" y="4661870"/>
              <a:ext cx="483688" cy="243268"/>
            </a:xfrm>
            <a:custGeom>
              <a:avLst/>
              <a:gdLst/>
              <a:ahLst/>
              <a:cxnLst/>
              <a:rect l="l" t="t" r="r" b="b"/>
              <a:pathLst>
                <a:path w="22349" h="11239" extrusionOk="0">
                  <a:moveTo>
                    <a:pt x="11175" y="1"/>
                  </a:moveTo>
                  <a:cubicBezTo>
                    <a:pt x="4999" y="1"/>
                    <a:pt x="1" y="4999"/>
                    <a:pt x="1" y="11175"/>
                  </a:cubicBezTo>
                  <a:lnTo>
                    <a:pt x="1" y="11238"/>
                  </a:lnTo>
                  <a:lnTo>
                    <a:pt x="22349" y="11238"/>
                  </a:lnTo>
                  <a:lnTo>
                    <a:pt x="22349" y="11175"/>
                  </a:lnTo>
                  <a:cubicBezTo>
                    <a:pt x="22349" y="4999"/>
                    <a:pt x="17351" y="1"/>
                    <a:pt x="111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8" name="Google Shape;208;p17"/>
            <p:cNvGrpSpPr/>
            <p:nvPr/>
          </p:nvGrpSpPr>
          <p:grpSpPr>
            <a:xfrm flipH="1">
              <a:off x="1621" y="4154788"/>
              <a:ext cx="499689" cy="501608"/>
              <a:chOff x="8642452" y="4155384"/>
              <a:chExt cx="482931" cy="501608"/>
            </a:xfrm>
          </p:grpSpPr>
          <p:sp>
            <p:nvSpPr>
              <p:cNvPr id="209" name="Google Shape;209;p17"/>
              <p:cNvSpPr/>
              <p:nvPr/>
            </p:nvSpPr>
            <p:spPr>
              <a:xfrm>
                <a:off x="8642452" y="4155384"/>
                <a:ext cx="51011" cy="501608"/>
              </a:xfrm>
              <a:custGeom>
                <a:avLst/>
                <a:gdLst/>
                <a:ahLst/>
                <a:cxnLst/>
                <a:rect l="l" t="t" r="r" b="b"/>
                <a:pathLst>
                  <a:path w="2357" h="22476" extrusionOk="0">
                    <a:moveTo>
                      <a:pt x="1" y="0"/>
                    </a:moveTo>
                    <a:lnTo>
                      <a:pt x="1" y="22476"/>
                    </a:lnTo>
                    <a:lnTo>
                      <a:pt x="2357" y="22476"/>
                    </a:lnTo>
                    <a:lnTo>
                      <a:pt x="235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7"/>
              <p:cNvSpPr/>
              <p:nvPr/>
            </p:nvSpPr>
            <p:spPr>
              <a:xfrm>
                <a:off x="8749935" y="4155384"/>
                <a:ext cx="51682" cy="501608"/>
              </a:xfrm>
              <a:custGeom>
                <a:avLst/>
                <a:gdLst/>
                <a:ahLst/>
                <a:cxnLst/>
                <a:rect l="l" t="t" r="r" b="b"/>
                <a:pathLst>
                  <a:path w="2388" h="22476" extrusionOk="0">
                    <a:moveTo>
                      <a:pt x="0" y="0"/>
                    </a:moveTo>
                    <a:lnTo>
                      <a:pt x="0" y="22476"/>
                    </a:lnTo>
                    <a:lnTo>
                      <a:pt x="2388" y="22476"/>
                    </a:lnTo>
                    <a:lnTo>
                      <a:pt x="23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7"/>
              <p:cNvSpPr/>
              <p:nvPr/>
            </p:nvSpPr>
            <p:spPr>
              <a:xfrm>
                <a:off x="8858089" y="4155384"/>
                <a:ext cx="50990" cy="501608"/>
              </a:xfrm>
              <a:custGeom>
                <a:avLst/>
                <a:gdLst/>
                <a:ahLst/>
                <a:cxnLst/>
                <a:rect l="l" t="t" r="r" b="b"/>
                <a:pathLst>
                  <a:path w="2356" h="22476" extrusionOk="0">
                    <a:moveTo>
                      <a:pt x="0" y="0"/>
                    </a:moveTo>
                    <a:lnTo>
                      <a:pt x="0" y="22476"/>
                    </a:lnTo>
                    <a:lnTo>
                      <a:pt x="2356" y="22476"/>
                    </a:lnTo>
                    <a:lnTo>
                      <a:pt x="235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7"/>
              <p:cNvSpPr/>
              <p:nvPr/>
            </p:nvSpPr>
            <p:spPr>
              <a:xfrm>
                <a:off x="8965551" y="4155384"/>
                <a:ext cx="51682" cy="501608"/>
              </a:xfrm>
              <a:custGeom>
                <a:avLst/>
                <a:gdLst/>
                <a:ahLst/>
                <a:cxnLst/>
                <a:rect l="l" t="t" r="r" b="b"/>
                <a:pathLst>
                  <a:path w="2388" h="22476" extrusionOk="0">
                    <a:moveTo>
                      <a:pt x="0" y="0"/>
                    </a:moveTo>
                    <a:lnTo>
                      <a:pt x="0" y="22476"/>
                    </a:lnTo>
                    <a:lnTo>
                      <a:pt x="2388" y="22476"/>
                    </a:lnTo>
                    <a:lnTo>
                      <a:pt x="23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7"/>
              <p:cNvSpPr/>
              <p:nvPr/>
            </p:nvSpPr>
            <p:spPr>
              <a:xfrm>
                <a:off x="9073701" y="4155384"/>
                <a:ext cx="51682" cy="501608"/>
              </a:xfrm>
              <a:custGeom>
                <a:avLst/>
                <a:gdLst/>
                <a:ahLst/>
                <a:cxnLst/>
                <a:rect l="l" t="t" r="r" b="b"/>
                <a:pathLst>
                  <a:path w="2388" h="22476" extrusionOk="0">
                    <a:moveTo>
                      <a:pt x="0" y="0"/>
                    </a:moveTo>
                    <a:lnTo>
                      <a:pt x="0" y="22476"/>
                    </a:lnTo>
                    <a:lnTo>
                      <a:pt x="2388" y="22476"/>
                    </a:lnTo>
                    <a:lnTo>
                      <a:pt x="238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4" name="Google Shape;214;p17"/>
          <p:cNvGrpSpPr/>
          <p:nvPr/>
        </p:nvGrpSpPr>
        <p:grpSpPr>
          <a:xfrm>
            <a:off x="7179774" y="477800"/>
            <a:ext cx="1966853" cy="4677303"/>
            <a:chOff x="7177136" y="477800"/>
            <a:chExt cx="1966853" cy="4677303"/>
          </a:xfrm>
        </p:grpSpPr>
        <p:sp>
          <p:nvSpPr>
            <p:cNvPr id="215" name="Google Shape;215;p17"/>
            <p:cNvSpPr/>
            <p:nvPr/>
          </p:nvSpPr>
          <p:spPr>
            <a:xfrm rot="10800000" flipH="1">
              <a:off x="7177136" y="4661860"/>
              <a:ext cx="485073" cy="487186"/>
            </a:xfrm>
            <a:custGeom>
              <a:avLst/>
              <a:gdLst/>
              <a:ahLst/>
              <a:cxnLst/>
              <a:rect l="l" t="t" r="r" b="b"/>
              <a:pathLst>
                <a:path w="22413" h="22508" extrusionOk="0">
                  <a:moveTo>
                    <a:pt x="11206" y="0"/>
                  </a:moveTo>
                  <a:cubicBezTo>
                    <a:pt x="4998" y="0"/>
                    <a:pt x="0" y="5094"/>
                    <a:pt x="128" y="11302"/>
                  </a:cubicBezTo>
                  <a:lnTo>
                    <a:pt x="128" y="11397"/>
                  </a:lnTo>
                  <a:cubicBezTo>
                    <a:pt x="128" y="17510"/>
                    <a:pt x="5094" y="22476"/>
                    <a:pt x="11206" y="22508"/>
                  </a:cubicBezTo>
                  <a:cubicBezTo>
                    <a:pt x="17350" y="22476"/>
                    <a:pt x="22285" y="17510"/>
                    <a:pt x="22317" y="11397"/>
                  </a:cubicBezTo>
                  <a:lnTo>
                    <a:pt x="22317" y="11302"/>
                  </a:lnTo>
                  <a:cubicBezTo>
                    <a:pt x="22412" y="5094"/>
                    <a:pt x="17414" y="0"/>
                    <a:pt x="112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7"/>
            <p:cNvSpPr/>
            <p:nvPr/>
          </p:nvSpPr>
          <p:spPr>
            <a:xfrm rot="10800000" flipH="1">
              <a:off x="7178115" y="4905767"/>
              <a:ext cx="483688" cy="243268"/>
            </a:xfrm>
            <a:custGeom>
              <a:avLst/>
              <a:gdLst/>
              <a:ahLst/>
              <a:cxnLst/>
              <a:rect l="l" t="t" r="r" b="b"/>
              <a:pathLst>
                <a:path w="22349" h="11239" extrusionOk="0">
                  <a:moveTo>
                    <a:pt x="11175" y="1"/>
                  </a:moveTo>
                  <a:cubicBezTo>
                    <a:pt x="4999" y="1"/>
                    <a:pt x="1" y="4999"/>
                    <a:pt x="1" y="11175"/>
                  </a:cubicBezTo>
                  <a:lnTo>
                    <a:pt x="1" y="11238"/>
                  </a:lnTo>
                  <a:lnTo>
                    <a:pt x="22349" y="11238"/>
                  </a:lnTo>
                  <a:lnTo>
                    <a:pt x="22349" y="11175"/>
                  </a:lnTo>
                  <a:cubicBezTo>
                    <a:pt x="22349" y="4999"/>
                    <a:pt x="17351" y="1"/>
                    <a:pt x="111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7"/>
            <p:cNvSpPr/>
            <p:nvPr/>
          </p:nvSpPr>
          <p:spPr>
            <a:xfrm rot="-5400000">
              <a:off x="8649186" y="4653312"/>
              <a:ext cx="483688" cy="503722"/>
            </a:xfrm>
            <a:custGeom>
              <a:avLst/>
              <a:gdLst/>
              <a:ahLst/>
              <a:cxnLst/>
              <a:rect l="l" t="t" r="r" b="b"/>
              <a:pathLst>
                <a:path w="22349" h="23272" extrusionOk="0">
                  <a:moveTo>
                    <a:pt x="1" y="1"/>
                  </a:moveTo>
                  <a:lnTo>
                    <a:pt x="1" y="23272"/>
                  </a:lnTo>
                  <a:lnTo>
                    <a:pt x="22349" y="23272"/>
                  </a:lnTo>
                  <a:lnTo>
                    <a:pt x="223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7"/>
            <p:cNvSpPr/>
            <p:nvPr/>
          </p:nvSpPr>
          <p:spPr>
            <a:xfrm rot="-5400000">
              <a:off x="8661658" y="4663994"/>
              <a:ext cx="482303" cy="482359"/>
            </a:xfrm>
            <a:custGeom>
              <a:avLst/>
              <a:gdLst/>
              <a:ahLst/>
              <a:cxnLst/>
              <a:rect l="l" t="t" r="r" b="b"/>
              <a:pathLst>
                <a:path w="22285" h="22285" extrusionOk="0">
                  <a:moveTo>
                    <a:pt x="11111" y="0"/>
                  </a:moveTo>
                  <a:lnTo>
                    <a:pt x="1" y="11111"/>
                  </a:lnTo>
                  <a:lnTo>
                    <a:pt x="11175" y="22285"/>
                  </a:lnTo>
                  <a:lnTo>
                    <a:pt x="22285" y="11142"/>
                  </a:lnTo>
                  <a:lnTo>
                    <a:pt x="111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 rot="-5400000">
              <a:off x="8364244" y="4871372"/>
              <a:ext cx="68910" cy="485108"/>
            </a:xfrm>
            <a:custGeom>
              <a:avLst/>
              <a:gdLst/>
              <a:ahLst/>
              <a:cxnLst/>
              <a:rect l="l" t="t" r="r" b="b"/>
              <a:pathLst>
                <a:path w="3184" h="22412" extrusionOk="0">
                  <a:moveTo>
                    <a:pt x="0" y="0"/>
                  </a:moveTo>
                  <a:lnTo>
                    <a:pt x="0" y="22412"/>
                  </a:lnTo>
                  <a:lnTo>
                    <a:pt x="3183" y="22412"/>
                  </a:lnTo>
                  <a:lnTo>
                    <a:pt x="31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 rot="-5400000">
              <a:off x="8364233" y="4732217"/>
              <a:ext cx="68931" cy="485108"/>
            </a:xfrm>
            <a:custGeom>
              <a:avLst/>
              <a:gdLst/>
              <a:ahLst/>
              <a:cxnLst/>
              <a:rect l="l" t="t" r="r" b="b"/>
              <a:pathLst>
                <a:path w="3185" h="22412" extrusionOk="0">
                  <a:moveTo>
                    <a:pt x="1" y="0"/>
                  </a:moveTo>
                  <a:lnTo>
                    <a:pt x="1" y="22412"/>
                  </a:lnTo>
                  <a:lnTo>
                    <a:pt x="3184" y="22412"/>
                  </a:lnTo>
                  <a:lnTo>
                    <a:pt x="31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 rot="-5400000">
              <a:off x="8363898" y="4593409"/>
              <a:ext cx="69602" cy="485108"/>
            </a:xfrm>
            <a:custGeom>
              <a:avLst/>
              <a:gdLst/>
              <a:ahLst/>
              <a:cxnLst/>
              <a:rect l="l" t="t" r="r" b="b"/>
              <a:pathLst>
                <a:path w="3216" h="22412" extrusionOk="0">
                  <a:moveTo>
                    <a:pt x="0" y="0"/>
                  </a:moveTo>
                  <a:lnTo>
                    <a:pt x="0" y="22412"/>
                  </a:lnTo>
                  <a:lnTo>
                    <a:pt x="3216" y="22412"/>
                  </a:lnTo>
                  <a:lnTo>
                    <a:pt x="32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7"/>
            <p:cNvSpPr/>
            <p:nvPr/>
          </p:nvSpPr>
          <p:spPr>
            <a:xfrm rot="-5400000">
              <a:off x="8364244" y="4454590"/>
              <a:ext cx="68910" cy="485108"/>
            </a:xfrm>
            <a:custGeom>
              <a:avLst/>
              <a:gdLst/>
              <a:ahLst/>
              <a:cxnLst/>
              <a:rect l="l" t="t" r="r" b="b"/>
              <a:pathLst>
                <a:path w="3184" h="22412" extrusionOk="0">
                  <a:moveTo>
                    <a:pt x="0" y="0"/>
                  </a:moveTo>
                  <a:lnTo>
                    <a:pt x="0" y="22412"/>
                  </a:lnTo>
                  <a:lnTo>
                    <a:pt x="3184" y="22412"/>
                  </a:lnTo>
                  <a:lnTo>
                    <a:pt x="31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7"/>
            <p:cNvSpPr/>
            <p:nvPr/>
          </p:nvSpPr>
          <p:spPr>
            <a:xfrm rot="5400000">
              <a:off x="8654949" y="4153267"/>
              <a:ext cx="475140" cy="501608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1" y="22476"/>
                  </a:lnTo>
                  <a:lnTo>
                    <a:pt x="22349" y="22476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7"/>
            <p:cNvSpPr/>
            <p:nvPr/>
          </p:nvSpPr>
          <p:spPr>
            <a:xfrm rot="5400000">
              <a:off x="8867022" y="3941207"/>
              <a:ext cx="51011" cy="501608"/>
            </a:xfrm>
            <a:custGeom>
              <a:avLst/>
              <a:gdLst/>
              <a:ahLst/>
              <a:cxnLst/>
              <a:rect l="l" t="t" r="r" b="b"/>
              <a:pathLst>
                <a:path w="2357" h="22476" extrusionOk="0">
                  <a:moveTo>
                    <a:pt x="1" y="0"/>
                  </a:moveTo>
                  <a:lnTo>
                    <a:pt x="1" y="22476"/>
                  </a:lnTo>
                  <a:lnTo>
                    <a:pt x="2357" y="22476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7"/>
            <p:cNvSpPr/>
            <p:nvPr/>
          </p:nvSpPr>
          <p:spPr>
            <a:xfrm rot="5400000">
              <a:off x="8866687" y="4049025"/>
              <a:ext cx="51682" cy="501608"/>
            </a:xfrm>
            <a:custGeom>
              <a:avLst/>
              <a:gdLst/>
              <a:ahLst/>
              <a:cxnLst/>
              <a:rect l="l" t="t" r="r" b="b"/>
              <a:pathLst>
                <a:path w="2388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388" y="22476"/>
                  </a:lnTo>
                  <a:lnTo>
                    <a:pt x="23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7"/>
            <p:cNvSpPr/>
            <p:nvPr/>
          </p:nvSpPr>
          <p:spPr>
            <a:xfrm rot="5400000">
              <a:off x="8867033" y="4156833"/>
              <a:ext cx="50990" cy="501608"/>
            </a:xfrm>
            <a:custGeom>
              <a:avLst/>
              <a:gdLst/>
              <a:ahLst/>
              <a:cxnLst/>
              <a:rect l="l" t="t" r="r" b="b"/>
              <a:pathLst>
                <a:path w="2356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356" y="22476"/>
                  </a:lnTo>
                  <a:lnTo>
                    <a:pt x="235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7"/>
            <p:cNvSpPr/>
            <p:nvPr/>
          </p:nvSpPr>
          <p:spPr>
            <a:xfrm rot="5400000">
              <a:off x="8866687" y="4264640"/>
              <a:ext cx="51682" cy="501608"/>
            </a:xfrm>
            <a:custGeom>
              <a:avLst/>
              <a:gdLst/>
              <a:ahLst/>
              <a:cxnLst/>
              <a:rect l="l" t="t" r="r" b="b"/>
              <a:pathLst>
                <a:path w="2388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388" y="22476"/>
                  </a:lnTo>
                  <a:lnTo>
                    <a:pt x="23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7"/>
            <p:cNvSpPr/>
            <p:nvPr/>
          </p:nvSpPr>
          <p:spPr>
            <a:xfrm rot="5400000">
              <a:off x="8859403" y="4379621"/>
              <a:ext cx="65650" cy="501945"/>
            </a:xfrm>
            <a:custGeom>
              <a:avLst/>
              <a:gdLst/>
              <a:ahLst/>
              <a:cxnLst/>
              <a:rect l="l" t="t" r="r" b="b"/>
              <a:pathLst>
                <a:path w="2389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388" y="22476"/>
                  </a:lnTo>
                  <a:lnTo>
                    <a:pt x="238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7"/>
            <p:cNvSpPr/>
            <p:nvPr/>
          </p:nvSpPr>
          <p:spPr>
            <a:xfrm flipH="1">
              <a:off x="7662614" y="4179035"/>
              <a:ext cx="482347" cy="48649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7"/>
            <p:cNvSpPr/>
            <p:nvPr/>
          </p:nvSpPr>
          <p:spPr>
            <a:xfrm flipH="1">
              <a:off x="7662625" y="4668588"/>
              <a:ext cx="483688" cy="486515"/>
            </a:xfrm>
            <a:custGeom>
              <a:avLst/>
              <a:gdLst/>
              <a:ahLst/>
              <a:cxnLst/>
              <a:rect l="l" t="t" r="r" b="b"/>
              <a:pathLst>
                <a:path w="22349" h="22477" extrusionOk="0">
                  <a:moveTo>
                    <a:pt x="22348" y="1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7"/>
            <p:cNvSpPr/>
            <p:nvPr/>
          </p:nvSpPr>
          <p:spPr>
            <a:xfrm rot="5400000" flipH="1">
              <a:off x="7454933" y="4388691"/>
              <a:ext cx="485085" cy="68440"/>
            </a:xfrm>
            <a:custGeom>
              <a:avLst/>
              <a:gdLst/>
              <a:ahLst/>
              <a:cxnLst/>
              <a:rect l="l" t="t" r="r" b="b"/>
              <a:pathLst>
                <a:path w="22349" h="3184" extrusionOk="0">
                  <a:moveTo>
                    <a:pt x="0" y="0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7"/>
            <p:cNvSpPr/>
            <p:nvPr/>
          </p:nvSpPr>
          <p:spPr>
            <a:xfrm rot="5400000" flipH="1">
              <a:off x="7593136" y="4388680"/>
              <a:ext cx="485085" cy="68462"/>
            </a:xfrm>
            <a:custGeom>
              <a:avLst/>
              <a:gdLst/>
              <a:ahLst/>
              <a:cxnLst/>
              <a:rect l="l" t="t" r="r" b="b"/>
              <a:pathLst>
                <a:path w="22349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7"/>
            <p:cNvSpPr/>
            <p:nvPr/>
          </p:nvSpPr>
          <p:spPr>
            <a:xfrm rot="5400000" flipH="1">
              <a:off x="7731350" y="4388680"/>
              <a:ext cx="485085" cy="68462"/>
            </a:xfrm>
            <a:custGeom>
              <a:avLst/>
              <a:gdLst/>
              <a:ahLst/>
              <a:cxnLst/>
              <a:rect l="l" t="t" r="r" b="b"/>
              <a:pathLst>
                <a:path w="22349" h="3185" extrusionOk="0">
                  <a:moveTo>
                    <a:pt x="0" y="1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7"/>
            <p:cNvSpPr/>
            <p:nvPr/>
          </p:nvSpPr>
          <p:spPr>
            <a:xfrm rot="5400000" flipH="1">
              <a:off x="7869554" y="4388691"/>
              <a:ext cx="485085" cy="68440"/>
            </a:xfrm>
            <a:custGeom>
              <a:avLst/>
              <a:gdLst/>
              <a:ahLst/>
              <a:cxnLst/>
              <a:rect l="l" t="t" r="r" b="b"/>
              <a:pathLst>
                <a:path w="22349" h="3184" extrusionOk="0">
                  <a:moveTo>
                    <a:pt x="0" y="0"/>
                  </a:moveTo>
                  <a:lnTo>
                    <a:pt x="0" y="3184"/>
                  </a:lnTo>
                  <a:lnTo>
                    <a:pt x="22348" y="3184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7"/>
            <p:cNvSpPr/>
            <p:nvPr/>
          </p:nvSpPr>
          <p:spPr>
            <a:xfrm flipH="1">
              <a:off x="7662625" y="3436067"/>
              <a:ext cx="483688" cy="744913"/>
            </a:xfrm>
            <a:custGeom>
              <a:avLst/>
              <a:gdLst/>
              <a:ahLst/>
              <a:cxnLst/>
              <a:rect l="l" t="t" r="r" b="b"/>
              <a:pathLst>
                <a:path w="22349" h="34415" extrusionOk="0">
                  <a:moveTo>
                    <a:pt x="11174" y="1"/>
                  </a:moveTo>
                  <a:cubicBezTo>
                    <a:pt x="4998" y="1"/>
                    <a:pt x="0" y="4999"/>
                    <a:pt x="0" y="11175"/>
                  </a:cubicBezTo>
                  <a:lnTo>
                    <a:pt x="0" y="34414"/>
                  </a:lnTo>
                  <a:lnTo>
                    <a:pt x="22348" y="34414"/>
                  </a:lnTo>
                  <a:lnTo>
                    <a:pt x="22348" y="11175"/>
                  </a:lnTo>
                  <a:cubicBezTo>
                    <a:pt x="22348" y="4999"/>
                    <a:pt x="17350" y="1"/>
                    <a:pt x="111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7"/>
            <p:cNvSpPr/>
            <p:nvPr/>
          </p:nvSpPr>
          <p:spPr>
            <a:xfrm rot="5400000">
              <a:off x="7662620" y="3697841"/>
              <a:ext cx="483688" cy="48649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22349" y="22475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8661636" y="3187876"/>
              <a:ext cx="482347" cy="48649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0" y="0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7"/>
            <p:cNvSpPr/>
            <p:nvPr/>
          </p:nvSpPr>
          <p:spPr>
            <a:xfrm rot="-5400000">
              <a:off x="8658240" y="3672866"/>
              <a:ext cx="483688" cy="486515"/>
            </a:xfrm>
            <a:custGeom>
              <a:avLst/>
              <a:gdLst/>
              <a:ahLst/>
              <a:cxnLst/>
              <a:rect l="l" t="t" r="r" b="b"/>
              <a:pathLst>
                <a:path w="22349" h="22477" extrusionOk="0">
                  <a:moveTo>
                    <a:pt x="22348" y="1"/>
                  </a:moveTo>
                  <a:lnTo>
                    <a:pt x="0" y="22476"/>
                  </a:lnTo>
                  <a:lnTo>
                    <a:pt x="22348" y="22476"/>
                  </a:lnTo>
                  <a:lnTo>
                    <a:pt x="223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8658892" y="2444908"/>
              <a:ext cx="483688" cy="744913"/>
            </a:xfrm>
            <a:custGeom>
              <a:avLst/>
              <a:gdLst/>
              <a:ahLst/>
              <a:cxnLst/>
              <a:rect l="l" t="t" r="r" b="b"/>
              <a:pathLst>
                <a:path w="22349" h="34415" extrusionOk="0">
                  <a:moveTo>
                    <a:pt x="11174" y="1"/>
                  </a:moveTo>
                  <a:cubicBezTo>
                    <a:pt x="4998" y="1"/>
                    <a:pt x="0" y="4999"/>
                    <a:pt x="0" y="11175"/>
                  </a:cubicBezTo>
                  <a:lnTo>
                    <a:pt x="0" y="34414"/>
                  </a:lnTo>
                  <a:lnTo>
                    <a:pt x="22348" y="34414"/>
                  </a:lnTo>
                  <a:lnTo>
                    <a:pt x="22348" y="11175"/>
                  </a:lnTo>
                  <a:cubicBezTo>
                    <a:pt x="22348" y="4999"/>
                    <a:pt x="17350" y="1"/>
                    <a:pt x="111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7"/>
            <p:cNvSpPr/>
            <p:nvPr/>
          </p:nvSpPr>
          <p:spPr>
            <a:xfrm rot="-5400000" flipH="1">
              <a:off x="8658896" y="2706682"/>
              <a:ext cx="483688" cy="486493"/>
            </a:xfrm>
            <a:custGeom>
              <a:avLst/>
              <a:gdLst/>
              <a:ahLst/>
              <a:cxnLst/>
              <a:rect l="l" t="t" r="r" b="b"/>
              <a:pathLst>
                <a:path w="22349" h="22476" extrusionOk="0">
                  <a:moveTo>
                    <a:pt x="1" y="0"/>
                  </a:moveTo>
                  <a:lnTo>
                    <a:pt x="22349" y="22475"/>
                  </a:lnTo>
                  <a:lnTo>
                    <a:pt x="223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7"/>
            <p:cNvSpPr/>
            <p:nvPr/>
          </p:nvSpPr>
          <p:spPr>
            <a:xfrm rot="-5400000" flipH="1">
              <a:off x="8116718" y="1676680"/>
              <a:ext cx="485073" cy="487186"/>
            </a:xfrm>
            <a:custGeom>
              <a:avLst/>
              <a:gdLst/>
              <a:ahLst/>
              <a:cxnLst/>
              <a:rect l="l" t="t" r="r" b="b"/>
              <a:pathLst>
                <a:path w="22413" h="22508" extrusionOk="0">
                  <a:moveTo>
                    <a:pt x="11206" y="0"/>
                  </a:moveTo>
                  <a:cubicBezTo>
                    <a:pt x="4998" y="0"/>
                    <a:pt x="0" y="5094"/>
                    <a:pt x="128" y="11302"/>
                  </a:cubicBezTo>
                  <a:lnTo>
                    <a:pt x="128" y="11397"/>
                  </a:lnTo>
                  <a:cubicBezTo>
                    <a:pt x="128" y="17510"/>
                    <a:pt x="5094" y="22476"/>
                    <a:pt x="11206" y="22508"/>
                  </a:cubicBezTo>
                  <a:cubicBezTo>
                    <a:pt x="17350" y="22476"/>
                    <a:pt x="22285" y="17510"/>
                    <a:pt x="22317" y="11397"/>
                  </a:cubicBezTo>
                  <a:lnTo>
                    <a:pt x="22317" y="11302"/>
                  </a:lnTo>
                  <a:cubicBezTo>
                    <a:pt x="22412" y="5094"/>
                    <a:pt x="17414" y="0"/>
                    <a:pt x="112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7"/>
            <p:cNvSpPr/>
            <p:nvPr/>
          </p:nvSpPr>
          <p:spPr>
            <a:xfrm rot="-5400000" flipH="1">
              <a:off x="7995462" y="1798926"/>
              <a:ext cx="483688" cy="243268"/>
            </a:xfrm>
            <a:custGeom>
              <a:avLst/>
              <a:gdLst/>
              <a:ahLst/>
              <a:cxnLst/>
              <a:rect l="l" t="t" r="r" b="b"/>
              <a:pathLst>
                <a:path w="22349" h="11239" extrusionOk="0">
                  <a:moveTo>
                    <a:pt x="11175" y="1"/>
                  </a:moveTo>
                  <a:cubicBezTo>
                    <a:pt x="4999" y="1"/>
                    <a:pt x="1" y="4999"/>
                    <a:pt x="1" y="11175"/>
                  </a:cubicBezTo>
                  <a:lnTo>
                    <a:pt x="1" y="11238"/>
                  </a:lnTo>
                  <a:lnTo>
                    <a:pt x="22349" y="11238"/>
                  </a:lnTo>
                  <a:lnTo>
                    <a:pt x="22349" y="11175"/>
                  </a:lnTo>
                  <a:cubicBezTo>
                    <a:pt x="22349" y="4999"/>
                    <a:pt x="17351" y="1"/>
                    <a:pt x="1117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7"/>
            <p:cNvSpPr/>
            <p:nvPr/>
          </p:nvSpPr>
          <p:spPr>
            <a:xfrm rot="-5400000" flipH="1">
              <a:off x="8652814" y="476744"/>
              <a:ext cx="485073" cy="487186"/>
            </a:xfrm>
            <a:custGeom>
              <a:avLst/>
              <a:gdLst/>
              <a:ahLst/>
              <a:cxnLst/>
              <a:rect l="l" t="t" r="r" b="b"/>
              <a:pathLst>
                <a:path w="22413" h="22508" extrusionOk="0">
                  <a:moveTo>
                    <a:pt x="11206" y="0"/>
                  </a:moveTo>
                  <a:cubicBezTo>
                    <a:pt x="4998" y="0"/>
                    <a:pt x="0" y="5094"/>
                    <a:pt x="128" y="11302"/>
                  </a:cubicBezTo>
                  <a:lnTo>
                    <a:pt x="128" y="11397"/>
                  </a:lnTo>
                  <a:cubicBezTo>
                    <a:pt x="128" y="17510"/>
                    <a:pt x="5094" y="22476"/>
                    <a:pt x="11206" y="22508"/>
                  </a:cubicBezTo>
                  <a:cubicBezTo>
                    <a:pt x="17350" y="22476"/>
                    <a:pt x="22285" y="17510"/>
                    <a:pt x="22317" y="11397"/>
                  </a:cubicBezTo>
                  <a:lnTo>
                    <a:pt x="22317" y="11302"/>
                  </a:lnTo>
                  <a:cubicBezTo>
                    <a:pt x="22412" y="5094"/>
                    <a:pt x="17414" y="0"/>
                    <a:pt x="112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7"/>
            <p:cNvSpPr/>
            <p:nvPr/>
          </p:nvSpPr>
          <p:spPr>
            <a:xfrm rot="-5400000" flipH="1">
              <a:off x="8531558" y="598989"/>
              <a:ext cx="483688" cy="243268"/>
            </a:xfrm>
            <a:custGeom>
              <a:avLst/>
              <a:gdLst/>
              <a:ahLst/>
              <a:cxnLst/>
              <a:rect l="l" t="t" r="r" b="b"/>
              <a:pathLst>
                <a:path w="22349" h="11239" extrusionOk="0">
                  <a:moveTo>
                    <a:pt x="11175" y="1"/>
                  </a:moveTo>
                  <a:cubicBezTo>
                    <a:pt x="4999" y="1"/>
                    <a:pt x="1" y="4999"/>
                    <a:pt x="1" y="11175"/>
                  </a:cubicBezTo>
                  <a:lnTo>
                    <a:pt x="1" y="11238"/>
                  </a:lnTo>
                  <a:lnTo>
                    <a:pt x="22349" y="11238"/>
                  </a:lnTo>
                  <a:lnTo>
                    <a:pt x="22349" y="11175"/>
                  </a:lnTo>
                  <a:cubicBezTo>
                    <a:pt x="22349" y="4999"/>
                    <a:pt x="17351" y="1"/>
                    <a:pt x="111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5" name="Google Shape;245;p17"/>
            <p:cNvGrpSpPr/>
            <p:nvPr/>
          </p:nvGrpSpPr>
          <p:grpSpPr>
            <a:xfrm flipH="1">
              <a:off x="8660251" y="3189209"/>
              <a:ext cx="483123" cy="485085"/>
              <a:chOff x="529" y="3189209"/>
              <a:chExt cx="483123" cy="485085"/>
            </a:xfrm>
          </p:grpSpPr>
          <p:sp>
            <p:nvSpPr>
              <p:cNvPr id="246" name="Google Shape;246;p17"/>
              <p:cNvSpPr/>
              <p:nvPr/>
            </p:nvSpPr>
            <p:spPr>
              <a:xfrm rot="5400000" flipH="1">
                <a:off x="-69558" y="3397521"/>
                <a:ext cx="485085" cy="68462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348" y="3184"/>
                    </a:lnTo>
                    <a:lnTo>
                      <a:pt x="223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17"/>
              <p:cNvSpPr/>
              <p:nvPr/>
            </p:nvSpPr>
            <p:spPr>
              <a:xfrm rot="5400000" flipH="1">
                <a:off x="68656" y="3397521"/>
                <a:ext cx="485085" cy="68462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348" y="3184"/>
                    </a:lnTo>
                    <a:lnTo>
                      <a:pt x="223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17"/>
              <p:cNvSpPr/>
              <p:nvPr/>
            </p:nvSpPr>
            <p:spPr>
              <a:xfrm rot="5400000" flipH="1">
                <a:off x="206879" y="3397521"/>
                <a:ext cx="485085" cy="68462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348" y="3184"/>
                    </a:lnTo>
                    <a:lnTo>
                      <a:pt x="223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17"/>
              <p:cNvSpPr/>
              <p:nvPr/>
            </p:nvSpPr>
            <p:spPr>
              <a:xfrm rot="5400000" flipH="1">
                <a:off x="-207783" y="3397521"/>
                <a:ext cx="485085" cy="68462"/>
              </a:xfrm>
              <a:custGeom>
                <a:avLst/>
                <a:gdLst/>
                <a:ahLst/>
                <a:cxnLst/>
                <a:rect l="l" t="t" r="r" b="b"/>
                <a:pathLst>
                  <a:path w="22349" h="3185" extrusionOk="0">
                    <a:moveTo>
                      <a:pt x="0" y="1"/>
                    </a:moveTo>
                    <a:lnTo>
                      <a:pt x="0" y="3184"/>
                    </a:lnTo>
                    <a:lnTo>
                      <a:pt x="22348" y="3184"/>
                    </a:lnTo>
                    <a:lnTo>
                      <a:pt x="22348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8"/>
          <p:cNvSpPr txBox="1"/>
          <p:nvPr/>
        </p:nvSpPr>
        <p:spPr>
          <a:xfrm>
            <a:off x="1611900" y="754850"/>
            <a:ext cx="7532100" cy="3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 i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BCS Strategic Plan Highlight</a:t>
            </a:r>
            <a:endParaRPr sz="3400" b="1" i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 i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From</a:t>
            </a:r>
            <a:r>
              <a:rPr lang="en" sz="34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3400" b="1" i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Strategy to Success:</a:t>
            </a:r>
            <a:endParaRPr sz="3400" b="1" i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Elevating Multilingual Learner Outcomes</a:t>
            </a:r>
            <a:endParaRPr sz="3400">
              <a:solidFill>
                <a:schemeClr val="dk1"/>
              </a:solidFill>
              <a:latin typeface="Caveat SemiBold"/>
              <a:ea typeface="Caveat SemiBold"/>
              <a:cs typeface="Caveat SemiBold"/>
              <a:sym typeface="Caveat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3960">
                <a:solidFill>
                  <a:schemeClr val="dk1"/>
                </a:solidFill>
                <a:latin typeface="Caveat SemiBold"/>
                <a:ea typeface="Caveat SemiBold"/>
                <a:cs typeface="Caveat SemiBold"/>
                <a:sym typeface="Caveat SemiBold"/>
              </a:rPr>
              <a:t>May 7, 2026</a:t>
            </a:r>
            <a:endParaRPr sz="4500" b="1" i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400" b="1">
              <a:solidFill>
                <a:srgbClr val="4F164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55" name="Google Shape;25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0025" y="3571075"/>
            <a:ext cx="1364775" cy="136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19" title="Screenshot 2025-03-26 at 2.33.2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0775" y="313588"/>
            <a:ext cx="6544050" cy="4516325"/>
          </a:xfrm>
          <a:prstGeom prst="rect">
            <a:avLst/>
          </a:prstGeom>
          <a:noFill/>
          <a:ln w="76200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0"/>
          <p:cNvSpPr txBox="1">
            <a:spLocks noGrp="1"/>
          </p:cNvSpPr>
          <p:nvPr>
            <p:ph type="title" idx="4294967295"/>
          </p:nvPr>
        </p:nvSpPr>
        <p:spPr>
          <a:xfrm>
            <a:off x="311700" y="194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220" b="1">
                <a:solidFill>
                  <a:schemeClr val="lt2"/>
                </a:solidFill>
                <a:latin typeface="Caveat"/>
                <a:ea typeface="Caveat"/>
                <a:cs typeface="Caveat"/>
                <a:sym typeface="Caveat"/>
              </a:rPr>
              <a:t>Strategic Plan Goal 1</a:t>
            </a:r>
            <a:endParaRPr sz="3220" b="1">
              <a:solidFill>
                <a:schemeClr val="lt2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66" name="Google Shape;266;p20" title="Screenshot 2024-12-16 at 3.07.1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012" y="982125"/>
            <a:ext cx="3687162" cy="3331099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7" name="Google Shape;267;p20" title="06 19 25 Framework 1 (7)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16035">
            <a:off x="4249158" y="1273651"/>
            <a:ext cx="4552333" cy="2560695"/>
          </a:xfrm>
          <a:prstGeom prst="rect">
            <a:avLst/>
          </a:prstGeom>
          <a:noFill/>
          <a:ln w="38100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68" name="Google Shape;268;p20"/>
          <p:cNvSpPr/>
          <p:nvPr/>
        </p:nvSpPr>
        <p:spPr>
          <a:xfrm>
            <a:off x="3895175" y="2664025"/>
            <a:ext cx="898200" cy="666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"/>
          <p:cNvSpPr txBox="1">
            <a:spLocks noGrp="1"/>
          </p:cNvSpPr>
          <p:nvPr>
            <p:ph type="title"/>
          </p:nvPr>
        </p:nvSpPr>
        <p:spPr>
          <a:xfrm>
            <a:off x="1222725" y="647300"/>
            <a:ext cx="6810900" cy="288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SzPts val="990"/>
              <a:buNone/>
            </a:pPr>
            <a:endParaRPr sz="2210" b="1">
              <a:solidFill>
                <a:srgbClr val="0A0A0A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990"/>
              <a:buNone/>
            </a:pPr>
            <a:r>
              <a:rPr lang="en" sz="4000" b="1">
                <a:solidFill>
                  <a:srgbClr val="0A0A0A"/>
                </a:solidFill>
                <a:latin typeface="Caveat"/>
                <a:ea typeface="Caveat"/>
                <a:cs typeface="Caveat"/>
                <a:sym typeface="Caveat"/>
              </a:rPr>
              <a:t>"Goals are good for setting a direction, but systems are best for making progress." — James Clear</a:t>
            </a:r>
            <a:endParaRPr sz="4000" b="1">
              <a:solidFill>
                <a:srgbClr val="0A0A0A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2100"/>
              </a:spcBef>
              <a:spcAft>
                <a:spcPts val="0"/>
              </a:spcAft>
              <a:buSzPts val="990"/>
              <a:buNone/>
            </a:pPr>
            <a:endParaRPr sz="3780" b="1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2"/>
          <p:cNvSpPr txBox="1"/>
          <p:nvPr/>
        </p:nvSpPr>
        <p:spPr>
          <a:xfrm>
            <a:off x="336450" y="923400"/>
            <a:ext cx="8471100" cy="40329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Learner Designations</a:t>
            </a: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●"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English Learner </a:t>
            </a: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(EL)</a:t>
            </a: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- Federal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●"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Multilingual Learner </a:t>
            </a: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(ML)</a:t>
            </a: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- State of NC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Other Relevant Terms:</a:t>
            </a:r>
            <a:endParaRPr sz="20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●"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English as a Second Language</a:t>
            </a: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(ESL)</a:t>
            </a: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- the class, the teacher, the program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●"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Sheltered Instruction - A class comprised of ML students all learning core content with language support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●"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Co-Teaching - Class that is co-instructed with a Content Teacher and an ESL Teacher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3113775" y="0"/>
            <a:ext cx="2758200" cy="923400"/>
          </a:xfrm>
          <a:prstGeom prst="rect">
            <a:avLst/>
          </a:prstGeom>
          <a:solidFill>
            <a:srgbClr val="4F164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Terminology</a:t>
            </a:r>
            <a:endParaRPr sz="48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3"/>
          <p:cNvSpPr txBox="1"/>
          <p:nvPr/>
        </p:nvSpPr>
        <p:spPr>
          <a:xfrm>
            <a:off x="147475" y="3873125"/>
            <a:ext cx="8727900" cy="10683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Newcomers</a:t>
            </a:r>
            <a:r>
              <a:rPr lang="en"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: </a:t>
            </a:r>
            <a:r>
              <a:rPr lang="en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New to the U.S. 1st-12 Grades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ora"/>
              <a:buChar char="●"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Students with Interrupted Formal Education (SIFE)</a:t>
            </a:r>
            <a:endParaRPr sz="1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Students with Limited Interrupted Formal Education (SLIFE)</a:t>
            </a:r>
            <a:r>
              <a:rPr lang="en" sz="16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 sz="1600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85" name="Google Shape;285;p23"/>
          <p:cNvSpPr txBox="1"/>
          <p:nvPr/>
        </p:nvSpPr>
        <p:spPr>
          <a:xfrm>
            <a:off x="0" y="109000"/>
            <a:ext cx="8727900" cy="923400"/>
          </a:xfrm>
          <a:prstGeom prst="rect">
            <a:avLst/>
          </a:prstGeom>
          <a:solidFill>
            <a:srgbClr val="4F164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Sub-Categories of ML</a:t>
            </a:r>
            <a:r>
              <a:rPr lang="en" sz="4500" b="1">
                <a:solidFill>
                  <a:schemeClr val="dk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r>
              <a:rPr lang="en" sz="48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Students</a:t>
            </a:r>
            <a:endParaRPr sz="48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86" name="Google Shape;286;p23"/>
          <p:cNvSpPr txBox="1"/>
          <p:nvPr/>
        </p:nvSpPr>
        <p:spPr>
          <a:xfrm>
            <a:off x="147700" y="1235025"/>
            <a:ext cx="8727900" cy="4617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Since Kindergarten: </a:t>
            </a:r>
            <a:r>
              <a:rPr lang="en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Entered in “K” </a:t>
            </a: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87" name="Google Shape;287;p23"/>
          <p:cNvSpPr txBox="1"/>
          <p:nvPr/>
        </p:nvSpPr>
        <p:spPr>
          <a:xfrm>
            <a:off x="147700" y="2099275"/>
            <a:ext cx="8727900" cy="13713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At Risk due to not meeting Annual Progress Indicator:</a:t>
            </a:r>
            <a:endParaRPr sz="18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●"/>
            </a:pPr>
            <a:r>
              <a:rPr lang="en" sz="1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Long Term:  </a:t>
            </a:r>
            <a:r>
              <a:rPr lang="en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Have not exited ML status based on their trajectory (5-7 years)</a:t>
            </a:r>
            <a:endParaRPr sz="15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ora"/>
              <a:buChar char="●"/>
            </a:pPr>
            <a:r>
              <a:rPr lang="en" sz="18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Bridging: </a:t>
            </a:r>
            <a:r>
              <a:rPr lang="en" sz="1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Students with higher English language scores, are successful in the classroom and are near exiting ML status </a:t>
            </a:r>
            <a:endParaRPr sz="1500" b="1" i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"/>
          <p:cNvSpPr txBox="1">
            <a:spLocks noGrp="1"/>
          </p:cNvSpPr>
          <p:nvPr>
            <p:ph type="title"/>
          </p:nvPr>
        </p:nvSpPr>
        <p:spPr>
          <a:xfrm>
            <a:off x="1121100" y="1659875"/>
            <a:ext cx="71472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 b="1">
                <a:latin typeface="Caveat"/>
                <a:ea typeface="Caveat"/>
                <a:cs typeface="Caveat"/>
                <a:sym typeface="Caveat"/>
              </a:rPr>
              <a:t>DEMOGRAPHICS</a:t>
            </a:r>
            <a:endParaRPr sz="5000" b="1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134B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5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731400"/>
          </a:xfrm>
          <a:prstGeom prst="rect">
            <a:avLst/>
          </a:prstGeom>
          <a:solidFill>
            <a:srgbClr val="4F164B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BCS ML Student Population Growth</a:t>
            </a:r>
            <a:endParaRPr sz="450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260" b="1">
              <a:solidFill>
                <a:srgbClr val="C69C6D"/>
              </a:solidFill>
            </a:endParaRPr>
          </a:p>
        </p:txBody>
      </p:sp>
      <p:pic>
        <p:nvPicPr>
          <p:cNvPr id="298" name="Google Shape;29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875" y="848550"/>
            <a:ext cx="6711274" cy="410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134B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6"/>
          <p:cNvSpPr txBox="1">
            <a:spLocks noGrp="1"/>
          </p:cNvSpPr>
          <p:nvPr>
            <p:ph type="title"/>
          </p:nvPr>
        </p:nvSpPr>
        <p:spPr>
          <a:xfrm>
            <a:off x="1577250" y="276100"/>
            <a:ext cx="5989500" cy="731400"/>
          </a:xfrm>
          <a:prstGeom prst="rect">
            <a:avLst/>
          </a:prstGeom>
          <a:solidFill>
            <a:srgbClr val="4F164B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BCS Students/MLs/NOMs</a:t>
            </a:r>
            <a:endParaRPr sz="450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260" b="1">
              <a:solidFill>
                <a:srgbClr val="C69C6D"/>
              </a:solidFill>
            </a:endParaRPr>
          </a:p>
        </p:txBody>
      </p:sp>
      <p:sp>
        <p:nvSpPr>
          <p:cNvPr id="304" name="Google Shape;304;p26"/>
          <p:cNvSpPr txBox="1"/>
          <p:nvPr/>
        </p:nvSpPr>
        <p:spPr>
          <a:xfrm>
            <a:off x="437850" y="1246025"/>
            <a:ext cx="8322000" cy="33093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Total students: </a:t>
            </a:r>
            <a:r>
              <a:rPr lang="en" sz="2600">
                <a:solidFill>
                  <a:srgbClr val="222222"/>
                </a:solidFill>
                <a:latin typeface="Lora"/>
                <a:ea typeface="Lora"/>
                <a:cs typeface="Lora"/>
                <a:sym typeface="Lora"/>
              </a:rPr>
              <a:t>21,118</a:t>
            </a:r>
            <a:r>
              <a:rPr lang="en" sz="2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260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 sz="2600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Total MLs: 2843/13%</a:t>
            </a:r>
            <a:endParaRPr sz="2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National Origin Minority (NOM): 4,592/22%</a:t>
            </a:r>
            <a:endParaRPr sz="26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600" i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(Students who have a language other than English spoken in the home)</a:t>
            </a:r>
            <a:endParaRPr sz="2600" i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0134B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7"/>
          <p:cNvSpPr txBox="1">
            <a:spLocks noGrp="1"/>
          </p:cNvSpPr>
          <p:nvPr>
            <p:ph type="title"/>
          </p:nvPr>
        </p:nvSpPr>
        <p:spPr>
          <a:xfrm>
            <a:off x="1161450" y="111075"/>
            <a:ext cx="6821100" cy="731400"/>
          </a:xfrm>
          <a:prstGeom prst="rect">
            <a:avLst/>
          </a:prstGeom>
          <a:solidFill>
            <a:srgbClr val="4F164B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ML Identification and Exiting</a:t>
            </a:r>
            <a:endParaRPr sz="4800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260" b="1">
              <a:solidFill>
                <a:srgbClr val="C69C6D"/>
              </a:solidFill>
            </a:endParaRPr>
          </a:p>
        </p:txBody>
      </p:sp>
      <p:pic>
        <p:nvPicPr>
          <p:cNvPr id="310" name="Google Shape;31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6250" y="941200"/>
            <a:ext cx="2871500" cy="412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8"/>
          <p:cNvSpPr txBox="1"/>
          <p:nvPr/>
        </p:nvSpPr>
        <p:spPr>
          <a:xfrm>
            <a:off x="226725" y="1123550"/>
            <a:ext cx="2959500" cy="939000"/>
          </a:xfrm>
          <a:prstGeom prst="rect">
            <a:avLst/>
          </a:prstGeom>
          <a:solidFill>
            <a:srgbClr val="4F164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ML Teachers</a:t>
            </a:r>
            <a:endParaRPr sz="54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16" name="Google Shape;316;p28"/>
          <p:cNvSpPr txBox="1"/>
          <p:nvPr/>
        </p:nvSpPr>
        <p:spPr>
          <a:xfrm>
            <a:off x="367125" y="3134200"/>
            <a:ext cx="2819100" cy="923400"/>
          </a:xfrm>
          <a:prstGeom prst="rect">
            <a:avLst/>
          </a:prstGeom>
          <a:solidFill>
            <a:srgbClr val="4F164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ML Coaches</a:t>
            </a:r>
            <a:endParaRPr sz="4300" b="1">
              <a:solidFill>
                <a:schemeClr val="dk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17" name="Google Shape;317;p28"/>
          <p:cNvSpPr txBox="1"/>
          <p:nvPr/>
        </p:nvSpPr>
        <p:spPr>
          <a:xfrm>
            <a:off x="3460000" y="787363"/>
            <a:ext cx="5333700" cy="17238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45 Schools 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42 ESL Teachers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1-3 ESL Teachers per School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8288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●"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Split between schools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8288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Char char="●"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Full time at one school</a:t>
            </a:r>
            <a:endParaRPr/>
          </a:p>
        </p:txBody>
      </p:sp>
      <p:sp>
        <p:nvSpPr>
          <p:cNvPr id="318" name="Google Shape;318;p28"/>
          <p:cNvSpPr txBox="1"/>
          <p:nvPr/>
        </p:nvSpPr>
        <p:spPr>
          <a:xfrm>
            <a:off x="3460000" y="3134200"/>
            <a:ext cx="5333700" cy="11082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Christine Basulto - Enka/Owen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Karie Gregory - Erwin/North Buncombe 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Tsianina Tovar - Reynolds/Roberson/JES</a:t>
            </a: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9"/>
          <p:cNvSpPr txBox="1"/>
          <p:nvPr/>
        </p:nvSpPr>
        <p:spPr>
          <a:xfrm>
            <a:off x="746100" y="461950"/>
            <a:ext cx="7651800" cy="923400"/>
          </a:xfrm>
          <a:prstGeom prst="rect">
            <a:avLst/>
          </a:prstGeom>
          <a:solidFill>
            <a:srgbClr val="4F164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ML Totals By Districts</a:t>
            </a:r>
            <a:endParaRPr sz="48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324" name="Google Shape;324;p29"/>
          <p:cNvSpPr/>
          <p:nvPr/>
        </p:nvSpPr>
        <p:spPr>
          <a:xfrm>
            <a:off x="250150" y="1604900"/>
            <a:ext cx="1281300" cy="1214100"/>
          </a:xfrm>
          <a:prstGeom prst="roundRect">
            <a:avLst>
              <a:gd name="adj" fmla="val 16667"/>
            </a:avLst>
          </a:prstGeom>
          <a:solidFill>
            <a:srgbClr val="D58B3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highlight>
                <a:srgbClr val="6D9EEB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ora"/>
                <a:ea typeface="Lora"/>
                <a:cs typeface="Lora"/>
                <a:sym typeface="Lora"/>
              </a:rPr>
              <a:t>   Erwin </a:t>
            </a:r>
            <a:r>
              <a:rPr lang="en" sz="1800"/>
              <a:t>	</a:t>
            </a:r>
            <a:r>
              <a:rPr lang="en" sz="2400"/>
              <a:t>	</a:t>
            </a:r>
            <a:endParaRPr sz="2400"/>
          </a:p>
        </p:txBody>
      </p:sp>
      <p:sp>
        <p:nvSpPr>
          <p:cNvPr id="325" name="Google Shape;325;p29"/>
          <p:cNvSpPr/>
          <p:nvPr/>
        </p:nvSpPr>
        <p:spPr>
          <a:xfrm>
            <a:off x="1715538" y="1604900"/>
            <a:ext cx="1281300" cy="1214100"/>
          </a:xfrm>
          <a:prstGeom prst="roundRect">
            <a:avLst>
              <a:gd name="adj" fmla="val 16667"/>
            </a:avLst>
          </a:prstGeom>
          <a:solidFill>
            <a:srgbClr val="D58B3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ora"/>
                <a:ea typeface="Lora"/>
                <a:cs typeface="Lora"/>
                <a:sym typeface="Lora"/>
              </a:rPr>
              <a:t>Enka</a:t>
            </a:r>
            <a:endParaRPr sz="17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26" name="Google Shape;326;p29"/>
          <p:cNvSpPr/>
          <p:nvPr/>
        </p:nvSpPr>
        <p:spPr>
          <a:xfrm>
            <a:off x="3180925" y="1582850"/>
            <a:ext cx="1281300" cy="1258200"/>
          </a:xfrm>
          <a:prstGeom prst="roundRect">
            <a:avLst>
              <a:gd name="adj" fmla="val 16667"/>
            </a:avLst>
          </a:prstGeom>
          <a:solidFill>
            <a:srgbClr val="D58B3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ora"/>
                <a:ea typeface="Lora"/>
                <a:cs typeface="Lora"/>
                <a:sym typeface="Lora"/>
              </a:rPr>
              <a:t>North</a:t>
            </a:r>
            <a:endParaRPr sz="1700"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ora"/>
                <a:ea typeface="Lora"/>
                <a:cs typeface="Lora"/>
                <a:sym typeface="Lora"/>
              </a:rPr>
              <a:t>Buncombe</a:t>
            </a:r>
            <a:endParaRPr sz="15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27" name="Google Shape;327;p29"/>
          <p:cNvSpPr/>
          <p:nvPr/>
        </p:nvSpPr>
        <p:spPr>
          <a:xfrm>
            <a:off x="4601888" y="1582850"/>
            <a:ext cx="1281300" cy="1258200"/>
          </a:xfrm>
          <a:prstGeom prst="roundRect">
            <a:avLst>
              <a:gd name="adj" fmla="val 16667"/>
            </a:avLst>
          </a:prstGeom>
          <a:solidFill>
            <a:srgbClr val="D58B3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Lora"/>
                <a:ea typeface="Lora"/>
                <a:cs typeface="Lora"/>
                <a:sym typeface="Lora"/>
              </a:rPr>
              <a:t>  </a:t>
            </a:r>
            <a:r>
              <a:rPr lang="en" sz="1700">
                <a:latin typeface="Lora"/>
                <a:ea typeface="Lora"/>
                <a:cs typeface="Lora"/>
                <a:sym typeface="Lora"/>
              </a:rPr>
              <a:t>Owen</a:t>
            </a:r>
            <a:r>
              <a:rPr lang="en" sz="2400">
                <a:latin typeface="Lora"/>
                <a:ea typeface="Lora"/>
                <a:cs typeface="Lora"/>
                <a:sym typeface="Lora"/>
              </a:rPr>
              <a:t>	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28" name="Google Shape;328;p29"/>
          <p:cNvSpPr/>
          <p:nvPr/>
        </p:nvSpPr>
        <p:spPr>
          <a:xfrm>
            <a:off x="6053550" y="1582850"/>
            <a:ext cx="1281300" cy="1258200"/>
          </a:xfrm>
          <a:prstGeom prst="roundRect">
            <a:avLst>
              <a:gd name="adj" fmla="val 16667"/>
            </a:avLst>
          </a:prstGeom>
          <a:solidFill>
            <a:srgbClr val="D58B3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ora"/>
                <a:ea typeface="Lora"/>
                <a:cs typeface="Lora"/>
                <a:sym typeface="Lora"/>
              </a:rPr>
              <a:t>Reynolds</a:t>
            </a:r>
            <a:endParaRPr sz="17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29" name="Google Shape;329;p29"/>
          <p:cNvSpPr/>
          <p:nvPr/>
        </p:nvSpPr>
        <p:spPr>
          <a:xfrm>
            <a:off x="7505200" y="1582850"/>
            <a:ext cx="1281300" cy="1258200"/>
          </a:xfrm>
          <a:prstGeom prst="roundRect">
            <a:avLst>
              <a:gd name="adj" fmla="val 16667"/>
            </a:avLst>
          </a:prstGeom>
          <a:solidFill>
            <a:srgbClr val="D58B3E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Lora"/>
                <a:ea typeface="Lora"/>
                <a:cs typeface="Lora"/>
                <a:sym typeface="Lora"/>
              </a:rPr>
              <a:t>Roberson</a:t>
            </a:r>
            <a:endParaRPr sz="17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250150" y="3027525"/>
            <a:ext cx="1281300" cy="7425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790 MLs</a:t>
            </a:r>
            <a:r>
              <a:rPr lang="en" sz="2000" b="1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  </a:t>
            </a:r>
            <a:endParaRPr sz="2000" b="1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1" name="Google Shape;331;p29"/>
          <p:cNvSpPr txBox="1"/>
          <p:nvPr/>
        </p:nvSpPr>
        <p:spPr>
          <a:xfrm>
            <a:off x="782700" y="4097250"/>
            <a:ext cx="7578600" cy="461700"/>
          </a:xfrm>
          <a:prstGeom prst="rect">
            <a:avLst/>
          </a:prstGeom>
          <a:solidFill>
            <a:srgbClr val="D58B3E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 sz="1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ML students enrolled in ALL BCS Schools</a:t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2" name="Google Shape;332;p29"/>
          <p:cNvSpPr txBox="1"/>
          <p:nvPr/>
        </p:nvSpPr>
        <p:spPr>
          <a:xfrm>
            <a:off x="1701000" y="3027525"/>
            <a:ext cx="1281300" cy="7425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621 MLs </a:t>
            </a:r>
            <a:r>
              <a:rPr lang="en" sz="2000" b="1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 sz="2000" b="1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3" name="Google Shape;333;p29"/>
          <p:cNvSpPr txBox="1"/>
          <p:nvPr/>
        </p:nvSpPr>
        <p:spPr>
          <a:xfrm>
            <a:off x="3151850" y="3038550"/>
            <a:ext cx="1281300" cy="7425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257 MLs</a:t>
            </a:r>
            <a:r>
              <a:rPr lang="en" sz="2000" b="1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  </a:t>
            </a:r>
            <a:endParaRPr sz="2000" b="1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4" name="Google Shape;334;p29"/>
          <p:cNvSpPr txBox="1"/>
          <p:nvPr/>
        </p:nvSpPr>
        <p:spPr>
          <a:xfrm>
            <a:off x="4572000" y="3038550"/>
            <a:ext cx="1281300" cy="7425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204 MLs  </a:t>
            </a:r>
            <a:endParaRPr sz="2000" b="1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5" name="Google Shape;335;p29"/>
          <p:cNvSpPr txBox="1"/>
          <p:nvPr/>
        </p:nvSpPr>
        <p:spPr>
          <a:xfrm>
            <a:off x="6053550" y="3038550"/>
            <a:ext cx="1281300" cy="7425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230 MLs</a:t>
            </a:r>
            <a:r>
              <a:rPr lang="en" sz="2000" b="1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  </a:t>
            </a:r>
            <a:endParaRPr sz="2000" b="1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6" name="Google Shape;336;p29"/>
          <p:cNvSpPr txBox="1"/>
          <p:nvPr/>
        </p:nvSpPr>
        <p:spPr>
          <a:xfrm>
            <a:off x="7505200" y="3038550"/>
            <a:ext cx="1281300" cy="742500"/>
          </a:xfrm>
          <a:prstGeom prst="rect">
            <a:avLst/>
          </a:prstGeom>
          <a:gradFill>
            <a:gsLst>
              <a:gs pos="0">
                <a:srgbClr val="F2F2F2"/>
              </a:gs>
              <a:gs pos="100000">
                <a:srgbClr val="A6A6A6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709 MLs</a:t>
            </a:r>
            <a:r>
              <a:rPr lang="en" sz="2000" b="1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  </a:t>
            </a:r>
            <a:endParaRPr sz="2000" b="1">
              <a:solidFill>
                <a:srgbClr val="FF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337" name="Google Shape;337;p29"/>
          <p:cNvSpPr txBox="1"/>
          <p:nvPr/>
        </p:nvSpPr>
        <p:spPr>
          <a:xfrm>
            <a:off x="4262500" y="4238775"/>
            <a:ext cx="4903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0"/>
          <p:cNvSpPr txBox="1"/>
          <p:nvPr/>
        </p:nvSpPr>
        <p:spPr>
          <a:xfrm>
            <a:off x="1531338" y="178200"/>
            <a:ext cx="6081300" cy="1462200"/>
          </a:xfrm>
          <a:prstGeom prst="rect">
            <a:avLst/>
          </a:prstGeom>
          <a:solidFill>
            <a:srgbClr val="4F164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Languages</a:t>
            </a:r>
            <a:endParaRPr sz="48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61 languages - Top 5 below</a:t>
            </a:r>
            <a:endParaRPr sz="35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343" name="Google Shape;343;p30"/>
          <p:cNvGraphicFramePr/>
          <p:nvPr/>
        </p:nvGraphicFramePr>
        <p:xfrm>
          <a:off x="610038" y="1875775"/>
          <a:ext cx="7923925" cy="2901580"/>
        </p:xfrm>
        <a:graphic>
          <a:graphicData uri="http://schemas.openxmlformats.org/drawingml/2006/table">
            <a:tbl>
              <a:tblPr>
                <a:noFill/>
                <a:tableStyleId>{BF22AB13-AF58-4867-8720-9EEC3B9C334F}</a:tableStyleId>
              </a:tblPr>
              <a:tblGrid>
                <a:gridCol w="27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6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Language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All Students (NOMs)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Current MLs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8F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Spanish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3284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2,161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Ukrainian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252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185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Russian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189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117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Romanian/Moldovan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84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40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Vietnamese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28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12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164B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 txBox="1"/>
          <p:nvPr/>
        </p:nvSpPr>
        <p:spPr>
          <a:xfrm>
            <a:off x="487250" y="1000400"/>
            <a:ext cx="2864100" cy="2622900"/>
          </a:xfrm>
          <a:prstGeom prst="rect">
            <a:avLst/>
          </a:prstGeom>
          <a:solidFill>
            <a:srgbClr val="4F164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Top 10 Countries of Origin </a:t>
            </a:r>
            <a:endParaRPr sz="33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aphicFrame>
        <p:nvGraphicFramePr>
          <p:cNvPr id="349" name="Google Shape;349;p31"/>
          <p:cNvGraphicFramePr/>
          <p:nvPr>
            <p:extLst>
              <p:ext uri="{D42A27DB-BD31-4B8C-83A1-F6EECF244321}">
                <p14:modId xmlns:p14="http://schemas.microsoft.com/office/powerpoint/2010/main" val="2487024344"/>
              </p:ext>
            </p:extLst>
          </p:nvPr>
        </p:nvGraphicFramePr>
        <p:xfrm>
          <a:off x="4073912" y="0"/>
          <a:ext cx="4446614" cy="5202260"/>
        </p:xfrm>
        <a:graphic>
          <a:graphicData uri="http://schemas.openxmlformats.org/drawingml/2006/table">
            <a:tbl>
              <a:tblPr>
                <a:noFill/>
                <a:tableStyleId>{BF22AB13-AF58-4867-8720-9EEC3B9C334F}</a:tableStyleId>
              </a:tblPr>
              <a:tblGrid>
                <a:gridCol w="2041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4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United States</a:t>
                      </a:r>
                      <a:endParaRPr sz="20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1,422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Mexico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353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Ukraine</a:t>
                      </a:r>
                      <a:endParaRPr sz="20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189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Honduras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163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dirty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El Salvador</a:t>
                      </a:r>
                      <a:endParaRPr sz="2000" b="1" dirty="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131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Guatemala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130</a:t>
                      </a:r>
                      <a:endParaRPr sz="2000" dirty="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Columbia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56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Venezuela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39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Moldova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23</a:t>
                      </a:r>
                      <a:endParaRPr sz="200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5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Russia</a:t>
                      </a:r>
                      <a:endParaRPr sz="2000" b="1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91425" marB="91425">
                    <a:solidFill>
                      <a:srgbClr val="E38F2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dirty="0">
                          <a:solidFill>
                            <a:schemeClr val="dk1"/>
                          </a:solidFill>
                          <a:latin typeface="DM Serif Display"/>
                          <a:ea typeface="DM Serif Display"/>
                          <a:cs typeface="DM Serif Display"/>
                          <a:sym typeface="DM Serif Display"/>
                        </a:rPr>
                        <a:t>22</a:t>
                      </a:r>
                      <a:endParaRPr sz="2000" dirty="0">
                        <a:solidFill>
                          <a:schemeClr val="dk1"/>
                        </a:solidFill>
                        <a:latin typeface="DM Serif Display"/>
                        <a:ea typeface="DM Serif Display"/>
                        <a:cs typeface="DM Serif Display"/>
                        <a:sym typeface="DM Serif Display"/>
                      </a:endParaRPr>
                    </a:p>
                  </a:txBody>
                  <a:tcPr marL="91425" marR="91425" marT="91425" marB="91425">
                    <a:gradFill>
                      <a:gsLst>
                        <a:gs pos="0">
                          <a:srgbClr val="F2F2F2"/>
                        </a:gs>
                        <a:gs pos="100000">
                          <a:srgbClr val="A6A6A6"/>
                        </a:gs>
                      </a:gsLst>
                      <a:lin ang="5400012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2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32"/>
          <p:cNvSpPr txBox="1"/>
          <p:nvPr/>
        </p:nvSpPr>
        <p:spPr>
          <a:xfrm>
            <a:off x="260625" y="99650"/>
            <a:ext cx="8692500" cy="754200"/>
          </a:xfrm>
          <a:prstGeom prst="rect">
            <a:avLst/>
          </a:prstGeom>
          <a:solidFill>
            <a:srgbClr val="E38F25"/>
          </a:solidFill>
          <a:ln w="952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rgbClr val="50134B"/>
                </a:solidFill>
                <a:latin typeface="Caveat"/>
                <a:ea typeface="Caveat"/>
                <a:cs typeface="Caveat"/>
                <a:sym typeface="Caveat"/>
              </a:rPr>
              <a:t>ESL Program Restructuring Timeline</a:t>
            </a:r>
            <a:endParaRPr sz="3700" b="1">
              <a:solidFill>
                <a:srgbClr val="50134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grpSp>
        <p:nvGrpSpPr>
          <p:cNvPr id="356" name="Google Shape;356;p32"/>
          <p:cNvGrpSpPr/>
          <p:nvPr/>
        </p:nvGrpSpPr>
        <p:grpSpPr>
          <a:xfrm>
            <a:off x="4447100" y="1049239"/>
            <a:ext cx="2343802" cy="2544549"/>
            <a:chOff x="4463900" y="1042100"/>
            <a:chExt cx="2343802" cy="2544549"/>
          </a:xfrm>
        </p:grpSpPr>
        <p:sp>
          <p:nvSpPr>
            <p:cNvPr id="357" name="Google Shape;357;p32"/>
            <p:cNvSpPr/>
            <p:nvPr/>
          </p:nvSpPr>
          <p:spPr>
            <a:xfrm>
              <a:off x="4849302" y="3079475"/>
              <a:ext cx="19584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58" name="Google Shape;358;p32"/>
            <p:cNvGrpSpPr/>
            <p:nvPr/>
          </p:nvGrpSpPr>
          <p:grpSpPr>
            <a:xfrm>
              <a:off x="4463900" y="1042100"/>
              <a:ext cx="2253600" cy="2544549"/>
              <a:chOff x="4463900" y="1042100"/>
              <a:chExt cx="2253600" cy="2544549"/>
            </a:xfrm>
          </p:grpSpPr>
          <p:grpSp>
            <p:nvGrpSpPr>
              <p:cNvPr id="359" name="Google Shape;359;p32"/>
              <p:cNvGrpSpPr/>
              <p:nvPr/>
            </p:nvGrpSpPr>
            <p:grpSpPr>
              <a:xfrm>
                <a:off x="4808316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360" name="Google Shape;360;p32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361" name="Google Shape;361;p32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62" name="Google Shape;362;p32"/>
              <p:cNvSpPr txBox="1"/>
              <p:nvPr/>
            </p:nvSpPr>
            <p:spPr>
              <a:xfrm>
                <a:off x="4526673" y="3215249"/>
                <a:ext cx="10971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2023-2024</a:t>
                </a:r>
                <a:endParaRPr sz="12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63" name="Google Shape;363;p32"/>
              <p:cNvSpPr txBox="1"/>
              <p:nvPr/>
            </p:nvSpPr>
            <p:spPr>
              <a:xfrm>
                <a:off x="4463900" y="1042100"/>
                <a:ext cx="2253600" cy="147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RTI International conducted an ESL program evaluation in response to the rapid increase in ML numbers. </a:t>
                </a:r>
                <a:endParaRPr sz="12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364" name="Google Shape;364;p32"/>
          <p:cNvGrpSpPr/>
          <p:nvPr/>
        </p:nvGrpSpPr>
        <p:grpSpPr>
          <a:xfrm>
            <a:off x="6149575" y="2709725"/>
            <a:ext cx="2879025" cy="1735650"/>
            <a:chOff x="6277925" y="2702599"/>
            <a:chExt cx="2879025" cy="1735650"/>
          </a:xfrm>
        </p:grpSpPr>
        <p:sp>
          <p:nvSpPr>
            <p:cNvPr id="365" name="Google Shape;365;p32"/>
            <p:cNvSpPr/>
            <p:nvPr/>
          </p:nvSpPr>
          <p:spPr>
            <a:xfrm>
              <a:off x="6807650" y="3079475"/>
              <a:ext cx="23493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6" name="Google Shape;366;p32"/>
            <p:cNvGrpSpPr/>
            <p:nvPr/>
          </p:nvGrpSpPr>
          <p:grpSpPr>
            <a:xfrm>
              <a:off x="6277925" y="2702599"/>
              <a:ext cx="2652300" cy="1735650"/>
              <a:chOff x="6277925" y="2702599"/>
              <a:chExt cx="2652300" cy="1735650"/>
            </a:xfrm>
          </p:grpSpPr>
          <p:grpSp>
            <p:nvGrpSpPr>
              <p:cNvPr id="367" name="Google Shape;367;p32"/>
              <p:cNvGrpSpPr/>
              <p:nvPr/>
            </p:nvGrpSpPr>
            <p:grpSpPr>
              <a:xfrm rot="10800000">
                <a:off x="6760035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368" name="Google Shape;368;p32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369" name="Google Shape;369;p32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70" name="Google Shape;370;p32"/>
              <p:cNvSpPr txBox="1"/>
              <p:nvPr/>
            </p:nvSpPr>
            <p:spPr>
              <a:xfrm>
                <a:off x="6435800" y="2702599"/>
                <a:ext cx="9810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2024-2026</a:t>
                </a:r>
                <a:endParaRPr sz="12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71" name="Google Shape;371;p32"/>
              <p:cNvSpPr txBox="1"/>
              <p:nvPr/>
            </p:nvSpPr>
            <p:spPr>
              <a:xfrm>
                <a:off x="6277925" y="3494449"/>
                <a:ext cx="26523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District ML Action Team Created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School-Wide ML Plans developed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Teacher Certification Training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Sheltered and Co-teaching Classes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Project GLAD and SIOP Trainings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ML Parent Events at all Schools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Collaboration with Core Instruction (K-6)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457200" lvl="0" indent="-28575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900"/>
                  <a:buFont typeface="Roboto"/>
                  <a:buChar char="●"/>
                </a:pPr>
                <a:r>
                  <a:rPr lang="en" sz="9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ESL Teachers/Tutors funded </a:t>
                </a:r>
                <a:endParaRPr sz="9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372" name="Google Shape;372;p32"/>
          <p:cNvGrpSpPr/>
          <p:nvPr/>
        </p:nvGrpSpPr>
        <p:grpSpPr>
          <a:xfrm>
            <a:off x="483050" y="1104925"/>
            <a:ext cx="2610400" cy="2488702"/>
            <a:chOff x="496001" y="1048736"/>
            <a:chExt cx="2610400" cy="2537938"/>
          </a:xfrm>
        </p:grpSpPr>
        <p:sp>
          <p:nvSpPr>
            <p:cNvPr id="373" name="Google Shape;373;p32"/>
            <p:cNvSpPr/>
            <p:nvPr/>
          </p:nvSpPr>
          <p:spPr>
            <a:xfrm>
              <a:off x="932600" y="3079475"/>
              <a:ext cx="1958400" cy="133500"/>
            </a:xfrm>
            <a:prstGeom prst="rect">
              <a:avLst/>
            </a:prstGeom>
            <a:solidFill>
              <a:srgbClr val="0E94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4" name="Google Shape;374;p32"/>
            <p:cNvGrpSpPr/>
            <p:nvPr/>
          </p:nvGrpSpPr>
          <p:grpSpPr>
            <a:xfrm>
              <a:off x="496001" y="1048736"/>
              <a:ext cx="2610400" cy="2537938"/>
              <a:chOff x="496001" y="1048736"/>
              <a:chExt cx="2610400" cy="2537938"/>
            </a:xfrm>
          </p:grpSpPr>
          <p:sp>
            <p:nvSpPr>
              <p:cNvPr id="375" name="Google Shape;375;p32"/>
              <p:cNvSpPr txBox="1"/>
              <p:nvPr/>
            </p:nvSpPr>
            <p:spPr>
              <a:xfrm>
                <a:off x="496001" y="3215274"/>
                <a:ext cx="9639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2019-2020</a:t>
                </a:r>
                <a:endParaRPr sz="12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376" name="Google Shape;376;p32"/>
              <p:cNvGrpSpPr/>
              <p:nvPr/>
            </p:nvGrpSpPr>
            <p:grpSpPr>
              <a:xfrm>
                <a:off x="881025" y="2800065"/>
                <a:ext cx="92400" cy="411825"/>
                <a:chOff x="845575" y="2563700"/>
                <a:chExt cx="92400" cy="411825"/>
              </a:xfrm>
            </p:grpSpPr>
            <p:cxnSp>
              <p:nvCxnSpPr>
                <p:cNvPr id="377" name="Google Shape;377;p32"/>
                <p:cNvCxnSpPr/>
                <p:nvPr/>
              </p:nvCxnSpPr>
              <p:spPr>
                <a:xfrm>
                  <a:off x="891775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378" name="Google Shape;378;p32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79" name="Google Shape;379;p32"/>
              <p:cNvSpPr txBox="1"/>
              <p:nvPr/>
            </p:nvSpPr>
            <p:spPr>
              <a:xfrm>
                <a:off x="717201" y="1048736"/>
                <a:ext cx="2389200" cy="49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Began ESL Program Evaluation</a:t>
                </a:r>
                <a:endParaRPr sz="11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1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“Theory of Change” Work</a:t>
                </a:r>
                <a:endParaRPr sz="11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380" name="Google Shape;380;p32"/>
          <p:cNvGrpSpPr/>
          <p:nvPr/>
        </p:nvGrpSpPr>
        <p:grpSpPr>
          <a:xfrm>
            <a:off x="2272677" y="2709725"/>
            <a:ext cx="2741448" cy="1735650"/>
            <a:chOff x="2285627" y="2702599"/>
            <a:chExt cx="2741448" cy="1735650"/>
          </a:xfrm>
        </p:grpSpPr>
        <p:sp>
          <p:nvSpPr>
            <p:cNvPr id="381" name="Google Shape;381;p32"/>
            <p:cNvSpPr/>
            <p:nvPr/>
          </p:nvSpPr>
          <p:spPr>
            <a:xfrm>
              <a:off x="2890952" y="3079475"/>
              <a:ext cx="19584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2" name="Google Shape;382;p32"/>
            <p:cNvGrpSpPr/>
            <p:nvPr/>
          </p:nvGrpSpPr>
          <p:grpSpPr>
            <a:xfrm>
              <a:off x="2285627" y="2702599"/>
              <a:ext cx="2741448" cy="1735650"/>
              <a:chOff x="2285627" y="2702599"/>
              <a:chExt cx="2741448" cy="1735650"/>
            </a:xfrm>
          </p:grpSpPr>
          <p:sp>
            <p:nvSpPr>
              <p:cNvPr id="383" name="Google Shape;383;p32"/>
              <p:cNvSpPr txBox="1"/>
              <p:nvPr/>
            </p:nvSpPr>
            <p:spPr>
              <a:xfrm>
                <a:off x="2285627" y="2702599"/>
                <a:ext cx="985800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1600"/>
                  </a:spcAft>
                  <a:buNone/>
                </a:pPr>
                <a:r>
                  <a:rPr lang="en" sz="12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2020-2021</a:t>
                </a:r>
                <a:endParaRPr sz="12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grpSp>
            <p:nvGrpSpPr>
              <p:cNvPr id="384" name="Google Shape;384;p32"/>
              <p:cNvGrpSpPr/>
              <p:nvPr/>
            </p:nvGrpSpPr>
            <p:grpSpPr>
              <a:xfrm rot="10800000">
                <a:off x="2849073" y="3079467"/>
                <a:ext cx="92400" cy="411825"/>
                <a:chOff x="2070100" y="2563700"/>
                <a:chExt cx="92400" cy="411825"/>
              </a:xfrm>
            </p:grpSpPr>
            <p:cxnSp>
              <p:nvCxnSpPr>
                <p:cNvPr id="385" name="Google Shape;385;p32"/>
                <p:cNvCxnSpPr/>
                <p:nvPr/>
              </p:nvCxnSpPr>
              <p:spPr>
                <a:xfrm>
                  <a:off x="2116300" y="2616125"/>
                  <a:ext cx="0" cy="3594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386" name="Google Shape;386;p32"/>
                <p:cNvSpPr/>
                <p:nvPr/>
              </p:nvSpPr>
              <p:spPr>
                <a:xfrm>
                  <a:off x="2070100" y="2563700"/>
                  <a:ext cx="92400" cy="92400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87" name="Google Shape;387;p32"/>
              <p:cNvSpPr txBox="1"/>
              <p:nvPr/>
            </p:nvSpPr>
            <p:spPr>
              <a:xfrm>
                <a:off x="2347775" y="3494449"/>
                <a:ext cx="2679300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 b="1">
                    <a:solidFill>
                      <a:schemeClr val="lt1"/>
                    </a:solidFill>
                    <a:latin typeface="Roboto"/>
                    <a:ea typeface="Roboto"/>
                    <a:cs typeface="Roboto"/>
                    <a:sym typeface="Roboto"/>
                  </a:rPr>
                  <a:t>Restructured the ESL teacher’s role</a:t>
                </a:r>
                <a:endParaRPr sz="1200" b="1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lvl="0" indent="0" algn="l" rtl="0">
                  <a:spcBef>
                    <a:spcPts val="1600"/>
                  </a:spcBef>
                  <a:spcAft>
                    <a:spcPts val="0"/>
                  </a:spcAft>
                  <a:buNone/>
                </a:pPr>
                <a:endParaRPr sz="800" b="1"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lvl="0" indent="0" algn="l" rtl="0">
                  <a:spcBef>
                    <a:spcPts val="1600"/>
                  </a:spcBef>
                  <a:spcAft>
                    <a:spcPts val="1600"/>
                  </a:spcAft>
                  <a:buNone/>
                </a:pPr>
                <a:endParaRPr sz="800" b="1"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pic>
        <p:nvPicPr>
          <p:cNvPr id="388" name="Google Shape;38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7337" y="3864425"/>
            <a:ext cx="1432125" cy="11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0565" y="1912334"/>
            <a:ext cx="1364400" cy="1105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90" name="Google Shape;390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3125" y="1664824"/>
            <a:ext cx="858600" cy="131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3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3"/>
          <p:cNvSpPr txBox="1"/>
          <p:nvPr/>
        </p:nvSpPr>
        <p:spPr>
          <a:xfrm>
            <a:off x="284175" y="361475"/>
            <a:ext cx="8595900" cy="4509900"/>
          </a:xfrm>
          <a:prstGeom prst="rect">
            <a:avLst/>
          </a:prstGeom>
          <a:solidFill>
            <a:srgbClr val="E38F25"/>
          </a:solidFill>
          <a:ln w="9525" cap="flat" cmpd="sng">
            <a:solidFill>
              <a:srgbClr val="741B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100" b="1">
              <a:solidFill>
                <a:srgbClr val="50134B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100" b="1">
              <a:solidFill>
                <a:srgbClr val="50134B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100" b="1">
              <a:solidFill>
                <a:srgbClr val="50134B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100" b="1">
              <a:solidFill>
                <a:srgbClr val="50134B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700" b="1">
              <a:solidFill>
                <a:srgbClr val="50134B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397" name="Google Shape;39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125" y="653875"/>
            <a:ext cx="8025999" cy="383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4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4"/>
          <p:cNvSpPr txBox="1"/>
          <p:nvPr/>
        </p:nvSpPr>
        <p:spPr>
          <a:xfrm>
            <a:off x="260700" y="164125"/>
            <a:ext cx="8572500" cy="48150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104075" tIns="104075" rIns="104075" bIns="104075" anchor="t" anchorCtr="0">
            <a:noAutofit/>
          </a:bodyPr>
          <a:lstStyle/>
          <a:p>
            <a:pPr marL="1040928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91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91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18">
              <a:solidFill>
                <a:schemeClr val="lt1"/>
              </a:solidFill>
            </a:endParaRPr>
          </a:p>
          <a:p>
            <a:pPr marL="520464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18">
              <a:solidFill>
                <a:schemeClr val="dk2"/>
              </a:solidFill>
            </a:endParaRPr>
          </a:p>
        </p:txBody>
      </p:sp>
      <p:pic>
        <p:nvPicPr>
          <p:cNvPr id="404" name="Google Shape;40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3077" y="363777"/>
            <a:ext cx="6867725" cy="4532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5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35"/>
          <p:cNvSpPr txBox="1"/>
          <p:nvPr/>
        </p:nvSpPr>
        <p:spPr>
          <a:xfrm>
            <a:off x="99450" y="0"/>
            <a:ext cx="89499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Digging Into DATA Improves Student Learning</a:t>
            </a:r>
            <a:endParaRPr sz="42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11" name="Google Shape;411;p35"/>
          <p:cNvSpPr txBox="1"/>
          <p:nvPr/>
        </p:nvSpPr>
        <p:spPr>
          <a:xfrm>
            <a:off x="154750" y="941663"/>
            <a:ext cx="8816700" cy="41472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ora"/>
              <a:buChar char="●"/>
            </a:pP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Matching the Service Model to Student Needs (ESL Classes/Co-Teaching/Sheltered Instruction)</a:t>
            </a:r>
            <a:endParaRPr sz="2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ra"/>
              <a:buChar char="●"/>
            </a:pP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Supporting the Core </a:t>
            </a: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ora"/>
              <a:buChar char="●"/>
            </a:pPr>
            <a:r>
              <a:rPr lang="en" sz="2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Goal Setting </a:t>
            </a:r>
            <a:endParaRPr sz="3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412" name="Google Shape;41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9275" y="1515900"/>
            <a:ext cx="1722501" cy="2266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5" title="IMG_2252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3385" y="3015263"/>
            <a:ext cx="2185774" cy="163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6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36"/>
          <p:cNvSpPr txBox="1"/>
          <p:nvPr/>
        </p:nvSpPr>
        <p:spPr>
          <a:xfrm>
            <a:off x="163250" y="-125"/>
            <a:ext cx="87594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2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COLLABORATING Improves Student Learning</a:t>
            </a:r>
            <a:endParaRPr sz="42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5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21" name="Google Shape;421;p36"/>
          <p:cNvSpPr txBox="1"/>
          <p:nvPr/>
        </p:nvSpPr>
        <p:spPr>
          <a:xfrm>
            <a:off x="163250" y="968025"/>
            <a:ext cx="8759400" cy="40875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ML Action Team Meetings</a:t>
            </a:r>
            <a:endParaRPr sz="2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Strategic Partnerships within BCS</a:t>
            </a:r>
            <a:endParaRPr sz="2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Inclusion of ESL Coaches and Teachers </a:t>
            </a:r>
            <a:endParaRPr sz="2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in Professional Learning Communities, MTSS, SIT and other school level committees </a:t>
            </a:r>
            <a:endParaRPr sz="24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422" name="Google Shape;42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1725" y="1115250"/>
            <a:ext cx="2510925" cy="159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09788" y="3489153"/>
            <a:ext cx="1234800" cy="152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7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37"/>
          <p:cNvSpPr txBox="1"/>
          <p:nvPr/>
        </p:nvSpPr>
        <p:spPr>
          <a:xfrm>
            <a:off x="50" y="-125"/>
            <a:ext cx="9144000" cy="21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COMMUNICATION Improves Student Learning</a:t>
            </a:r>
            <a:endParaRPr sz="41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1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 sz="41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6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30" name="Google Shape;430;p37"/>
          <p:cNvSpPr txBox="1"/>
          <p:nvPr/>
        </p:nvSpPr>
        <p:spPr>
          <a:xfrm>
            <a:off x="163250" y="862525"/>
            <a:ext cx="8759400" cy="41673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ora"/>
              <a:buChar char="●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ML Parent Meetings</a:t>
            </a:r>
            <a:endParaRPr sz="27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ora"/>
              <a:buChar char="●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School Based ML Parent Meetings</a:t>
            </a:r>
            <a:endParaRPr sz="27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ora"/>
              <a:buChar char="●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Community Groups</a:t>
            </a:r>
            <a:endParaRPr sz="27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</a:endParaRPr>
          </a:p>
        </p:txBody>
      </p:sp>
      <p:pic>
        <p:nvPicPr>
          <p:cNvPr id="431" name="Google Shape;431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9264" y="3167225"/>
            <a:ext cx="2612261" cy="15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7" title="IMG_9660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36838" y="1084073"/>
            <a:ext cx="2159427" cy="161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9600" y="3368300"/>
            <a:ext cx="2321475" cy="139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8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38"/>
          <p:cNvSpPr txBox="1"/>
          <p:nvPr/>
        </p:nvSpPr>
        <p:spPr>
          <a:xfrm>
            <a:off x="163250" y="0"/>
            <a:ext cx="8759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dirty="0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Student Improvement</a:t>
            </a:r>
            <a:r>
              <a:rPr lang="en" sz="3800" dirty="0">
                <a:solidFill>
                  <a:srgbClr val="E38F25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3800" b="1" dirty="0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(Comparing 23-24 &amp; 24-25)</a:t>
            </a:r>
            <a:endParaRPr sz="3800" dirty="0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40" name="Google Shape;440;p38"/>
          <p:cNvSpPr txBox="1"/>
          <p:nvPr/>
        </p:nvSpPr>
        <p:spPr>
          <a:xfrm>
            <a:off x="163250" y="942125"/>
            <a:ext cx="8759400" cy="40881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000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ora"/>
              <a:buChar char="●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122% increase in number of MLs that Exited</a:t>
            </a:r>
            <a:endParaRPr sz="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endParaRPr sz="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0005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Lora"/>
              <a:buChar char="●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ACCESS</a:t>
            </a:r>
            <a:endParaRPr sz="27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1" indent="-4000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icksand"/>
              <a:buChar char="○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ML Progress Indicator </a:t>
            </a:r>
            <a:r>
              <a:rPr lang="en" sz="27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Met </a:t>
            </a: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Designation increased from 28.1 to 32.4</a:t>
            </a:r>
            <a:endParaRPr sz="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0005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icksand"/>
              <a:buChar char="●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Grade 3–8 Reading Proficiency - from 11.8 to 12.7</a:t>
            </a:r>
            <a:endParaRPr sz="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400050" algn="l" rtl="0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Quicksand"/>
              <a:buChar char="●"/>
            </a:pPr>
            <a:r>
              <a:rPr lang="en" sz="27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Grade 9–12 Proficiency - from 13.4 to 14.8</a:t>
            </a:r>
            <a:endParaRPr sz="13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9"/>
          <p:cNvSpPr/>
          <p:nvPr/>
        </p:nvSpPr>
        <p:spPr>
          <a:xfrm>
            <a:off x="2400" y="-125"/>
            <a:ext cx="9144000" cy="5143500"/>
          </a:xfrm>
          <a:prstGeom prst="rect">
            <a:avLst/>
          </a:prstGeom>
          <a:solidFill>
            <a:srgbClr val="5013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39"/>
          <p:cNvSpPr txBox="1"/>
          <p:nvPr/>
        </p:nvSpPr>
        <p:spPr>
          <a:xfrm>
            <a:off x="163250" y="-125"/>
            <a:ext cx="78744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rgbClr val="E38F25"/>
                </a:solidFill>
                <a:latin typeface="Caveat"/>
                <a:ea typeface="Caveat"/>
                <a:cs typeface="Caveat"/>
                <a:sym typeface="Caveat"/>
              </a:rPr>
              <a:t>More to Celebrate!</a:t>
            </a:r>
            <a:endParaRPr sz="4300" b="1">
              <a:solidFill>
                <a:srgbClr val="E38F25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447" name="Google Shape;447;p39"/>
          <p:cNvSpPr txBox="1"/>
          <p:nvPr/>
        </p:nvSpPr>
        <p:spPr>
          <a:xfrm>
            <a:off x="163250" y="800400"/>
            <a:ext cx="8759400" cy="4229700"/>
          </a:xfrm>
          <a:prstGeom prst="rect">
            <a:avLst/>
          </a:prstGeom>
          <a:solidFill>
            <a:srgbClr val="E38F2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ra"/>
              <a:buChar char="●"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BCS Involvement in 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State Level MTSS Committee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ra"/>
              <a:buChar char="●"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District Level Funding has Supported: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ra"/>
              <a:buChar char="★"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ESL Tutors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ra"/>
              <a:buChar char="★"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GLAD Trainers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ra"/>
              <a:buChar char="★"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SIOP (Sheltered Instruction 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Observation Protocol) Training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1371600" lvl="0" indent="-387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ora"/>
              <a:buChar char="★"/>
            </a:pPr>
            <a:r>
              <a:rPr lang="en" sz="25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School Level work with ML Coaches </a:t>
            </a:r>
            <a:endParaRPr sz="25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lt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2"/>
              </a:solidFill>
            </a:endParaRPr>
          </a:p>
        </p:txBody>
      </p:sp>
      <p:pic>
        <p:nvPicPr>
          <p:cNvPr id="448" name="Google Shape;44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80300" y="218175"/>
            <a:ext cx="1642351" cy="194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9" title="IMG_8334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8883" y="2453075"/>
            <a:ext cx="1923768" cy="1442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0"/>
          <p:cNvSpPr txBox="1">
            <a:spLocks noGrp="1"/>
          </p:cNvSpPr>
          <p:nvPr>
            <p:ph type="title"/>
          </p:nvPr>
        </p:nvSpPr>
        <p:spPr>
          <a:xfrm>
            <a:off x="1222725" y="647300"/>
            <a:ext cx="6810900" cy="288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SzPts val="990"/>
              <a:buNone/>
            </a:pPr>
            <a:endParaRPr sz="2210" b="1">
              <a:solidFill>
                <a:srgbClr val="0A0A0A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990"/>
              <a:buNone/>
            </a:pPr>
            <a:r>
              <a:rPr lang="en" sz="4000" b="1">
                <a:solidFill>
                  <a:srgbClr val="0A0A0A"/>
                </a:solidFill>
                <a:latin typeface="Caveat"/>
                <a:ea typeface="Caveat"/>
                <a:cs typeface="Caveat"/>
                <a:sym typeface="Caveat"/>
              </a:rPr>
              <a:t>"Goals are good for setting a direction, but systems are best for making progress." — James Clear</a:t>
            </a:r>
            <a:endParaRPr sz="4000" b="1">
              <a:solidFill>
                <a:srgbClr val="0A0A0A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2100"/>
              </a:spcBef>
              <a:spcAft>
                <a:spcPts val="0"/>
              </a:spcAft>
              <a:buSzPts val="990"/>
              <a:buNone/>
            </a:pPr>
            <a:endParaRPr sz="3780" b="1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943</Words>
  <Application>Microsoft Office PowerPoint</Application>
  <PresentationFormat>On-screen Show (16:9)</PresentationFormat>
  <Paragraphs>221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Quicksand</vt:lpstr>
      <vt:lpstr>Raleway SemiBold</vt:lpstr>
      <vt:lpstr>Arial</vt:lpstr>
      <vt:lpstr>Caveat SemiBold</vt:lpstr>
      <vt:lpstr>Caveat</vt:lpstr>
      <vt:lpstr>Cambria</vt:lpstr>
      <vt:lpstr>Roboto</vt:lpstr>
      <vt:lpstr>Calibri</vt:lpstr>
      <vt:lpstr>DM Serif Display</vt:lpstr>
      <vt:lpstr>Lora</vt:lpstr>
      <vt:lpstr>Basic</vt:lpstr>
      <vt:lpstr>Simple Light</vt:lpstr>
      <vt:lpstr>PowerPoint Presentation</vt:lpstr>
      <vt:lpstr>PowerPoint Presentation</vt:lpstr>
      <vt:lpstr>Strategic Plan Goal 1</vt:lpstr>
      <vt:lpstr> "Goals are good for setting a direction, but systems are best for making progress." — James Clear </vt:lpstr>
      <vt:lpstr>PowerPoint Presentation</vt:lpstr>
      <vt:lpstr>PowerPoint Presentation</vt:lpstr>
      <vt:lpstr>DEMOGRAPHICS</vt:lpstr>
      <vt:lpstr>BCS ML Student Population Growth </vt:lpstr>
      <vt:lpstr>BCS Students/MLs/NOMs </vt:lpstr>
      <vt:lpstr>ML Identification and Exiting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"Goals are good for setting a direction, but systems are best for making progress." — James Clear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Christine Basulto</dc:creator>
  <cp:lastModifiedBy>Laurel Bates</cp:lastModifiedBy>
  <cp:revision>4</cp:revision>
  <dcterms:modified xsi:type="dcterms:W3CDTF">2026-05-07T17:54:57Z</dcterms:modified>
</cp:coreProperties>
</file>