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4"/>
  </p:sldMasterIdLst>
  <p:notesMasterIdLst>
    <p:notesMasterId r:id="rId40"/>
  </p:notesMasterIdLst>
  <p:handoutMasterIdLst>
    <p:handoutMasterId r:id="rId41"/>
  </p:handoutMasterIdLst>
  <p:sldIdLst>
    <p:sldId id="256" r:id="rId5"/>
    <p:sldId id="257" r:id="rId6"/>
    <p:sldId id="273" r:id="rId7"/>
    <p:sldId id="270" r:id="rId8"/>
    <p:sldId id="274" r:id="rId9"/>
    <p:sldId id="275" r:id="rId10"/>
    <p:sldId id="266" r:id="rId11"/>
    <p:sldId id="278" r:id="rId12"/>
    <p:sldId id="307" r:id="rId13"/>
    <p:sldId id="308" r:id="rId14"/>
    <p:sldId id="279" r:id="rId15"/>
    <p:sldId id="280" r:id="rId16"/>
    <p:sldId id="281" r:id="rId17"/>
    <p:sldId id="291" r:id="rId18"/>
    <p:sldId id="293" r:id="rId19"/>
    <p:sldId id="294" r:id="rId20"/>
    <p:sldId id="295" r:id="rId21"/>
    <p:sldId id="282" r:id="rId22"/>
    <p:sldId id="276" r:id="rId23"/>
    <p:sldId id="322" r:id="rId24"/>
    <p:sldId id="283" r:id="rId25"/>
    <p:sldId id="296" r:id="rId26"/>
    <p:sldId id="297" r:id="rId27"/>
    <p:sldId id="298" r:id="rId28"/>
    <p:sldId id="284" r:id="rId29"/>
    <p:sldId id="271" r:id="rId30"/>
    <p:sldId id="323" r:id="rId31"/>
    <p:sldId id="300" r:id="rId32"/>
    <p:sldId id="301" r:id="rId33"/>
    <p:sldId id="302" r:id="rId34"/>
    <p:sldId id="303" r:id="rId35"/>
    <p:sldId id="304" r:id="rId36"/>
    <p:sldId id="272" r:id="rId37"/>
    <p:sldId id="310" r:id="rId38"/>
    <p:sldId id="306" r:id="rId39"/>
  </p:sldIdLst>
  <p:sldSz cx="12188825"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3839" userDrawn="1">
          <p15:clr>
            <a:srgbClr val="A4A3A4"/>
          </p15:clr>
        </p15:guide>
        <p15:guide id="2" orient="horz" pos="2160" userDrawn="1">
          <p15:clr>
            <a:srgbClr val="A4A3A4"/>
          </p15:clr>
        </p15:guide>
      </p15:sldGuideLst>
    </p:ext>
    <p:ext uri="{2D200454-40CA-4A62-9FC3-DE9A4176ACB9}">
      <p15:notesGuideLst xmlns:p15="http://schemas.microsoft.com/office/powerpoint/2012/main">
        <p15:guide id="1" orient="horz" pos="2928" userDrawn="1">
          <p15:clr>
            <a:srgbClr val="A4A3A4"/>
          </p15:clr>
        </p15:guide>
        <p15:guide id="2" pos="2208"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1E85BD2-8FB1-4ACC-9DC7-3D11974BA746}" v="338" dt="2025-01-23T22:56:51.726"/>
  </p1510:revLst>
</p1510:revInfo>
</file>

<file path=ppt/tableStyles.xml><?xml version="1.0" encoding="utf-8"?>
<a:tblStyleLst xmlns:a="http://schemas.openxmlformats.org/drawingml/2006/main" def="{8EC20E35-A176-4012-BC5E-935CFFF8708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5" d="100"/>
          <a:sy n="105" d="100"/>
        </p:scale>
        <p:origin x="798" y="96"/>
      </p:cViewPr>
      <p:guideLst>
        <p:guide pos="3839"/>
        <p:guide orient="horz" pos="2160"/>
      </p:guideLst>
    </p:cSldViewPr>
  </p:slideViewPr>
  <p:notesTextViewPr>
    <p:cViewPr>
      <p:scale>
        <a:sx n="1" d="1"/>
        <a:sy n="1" d="1"/>
      </p:scale>
      <p:origin x="0" y="0"/>
    </p:cViewPr>
  </p:notesTextViewPr>
  <p:notesViewPr>
    <p:cSldViewPr snapToGrid="0">
      <p:cViewPr>
        <p:scale>
          <a:sx n="1" d="2"/>
          <a:sy n="1" d="2"/>
        </p:scale>
        <p:origin x="0" y="0"/>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presProps" Target="presProp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notesMaster" Target="notesMasters/notesMaster1.xml"/><Relationship Id="rId45"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viewProps" Target="viewProps.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microsoft.com/office/2015/10/relationships/revisionInfo" Target="revisionInfo.xml"/><Relationship Id="rId20" Type="http://schemas.openxmlformats.org/officeDocument/2006/relationships/slide" Target="slides/slide16.xml"/><Relationship Id="rId41" Type="http://schemas.openxmlformats.org/officeDocument/2006/relationships/handoutMaster" Target="handoutMasters/handoutMaster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4_2">
  <dgm:title val=""/>
  <dgm:desc val=""/>
  <dgm:catLst>
    <dgm:cat type="accent4" pri="11200"/>
  </dgm:catLst>
  <dgm:styleLbl name="node0">
    <dgm:fillClrLst meth="repeat">
      <a:schemeClr val="accent4"/>
    </dgm:fillClrLst>
    <dgm:linClrLst meth="repeat">
      <a:schemeClr val="lt1"/>
    </dgm:linClrLst>
    <dgm:effectClrLst/>
    <dgm:txLinClrLst/>
    <dgm:txFillClrLst/>
    <dgm:txEffectClrLst/>
  </dgm:styleLbl>
  <dgm:styleLbl name="node1">
    <dgm:fillClrLst meth="repeat">
      <a:schemeClr val="accent4"/>
    </dgm:fillClrLst>
    <dgm:linClrLst meth="repeat">
      <a:schemeClr val="lt1"/>
    </dgm:linClrLst>
    <dgm:effectClrLst/>
    <dgm:txLinClrLst/>
    <dgm:txFillClrLst/>
    <dgm:txEffectClrLst/>
  </dgm:styleLbl>
  <dgm:styleLbl name="alignNode1">
    <dgm:fillClrLst meth="repeat">
      <a:schemeClr val="accent4"/>
    </dgm:fillClrLst>
    <dgm:linClrLst meth="repeat">
      <a:schemeClr val="accent4"/>
    </dgm:linClrLst>
    <dgm:effectClrLst/>
    <dgm:txLinClrLst/>
    <dgm:txFillClrLst/>
    <dgm:txEffectClrLst/>
  </dgm:styleLbl>
  <dgm:styleLbl name="lnNode1">
    <dgm:fillClrLst meth="repeat">
      <a:schemeClr val="accent4"/>
    </dgm:fillClrLst>
    <dgm:linClrLst meth="repeat">
      <a:schemeClr val="lt1"/>
    </dgm:linClrLst>
    <dgm:effectClrLst/>
    <dgm:txLinClrLst/>
    <dgm:txFillClrLst/>
    <dgm:txEffectClrLst/>
  </dgm:styleLbl>
  <dgm:styleLbl name="vennNode1">
    <dgm:fillClrLst meth="repeat">
      <a:schemeClr val="accent4">
        <a:alpha val="50000"/>
      </a:schemeClr>
    </dgm:fillClrLst>
    <dgm:linClrLst meth="repeat">
      <a:schemeClr val="lt1"/>
    </dgm:linClrLst>
    <dgm:effectClrLst/>
    <dgm:txLinClrLst/>
    <dgm:txFillClrLst/>
    <dgm:txEffectClrLst/>
  </dgm:styleLbl>
  <dgm:styleLbl name="node2">
    <dgm:fillClrLst meth="repeat">
      <a:schemeClr val="accent4"/>
    </dgm:fillClrLst>
    <dgm:linClrLst meth="repeat">
      <a:schemeClr val="lt1"/>
    </dgm:linClrLst>
    <dgm:effectClrLst/>
    <dgm:txLinClrLst/>
    <dgm:txFillClrLst/>
    <dgm:txEffectClrLst/>
  </dgm:styleLbl>
  <dgm:styleLbl name="node3">
    <dgm:fillClrLst meth="repeat">
      <a:schemeClr val="accent4"/>
    </dgm:fillClrLst>
    <dgm:linClrLst meth="repeat">
      <a:schemeClr val="lt1"/>
    </dgm:linClrLst>
    <dgm:effectClrLst/>
    <dgm:txLinClrLst/>
    <dgm:txFillClrLst/>
    <dgm:txEffectClrLst/>
  </dgm:styleLbl>
  <dgm:styleLbl name="node4">
    <dgm:fillClrLst meth="repeat">
      <a:schemeClr val="accent4"/>
    </dgm:fillClrLst>
    <dgm:linClrLst meth="repeat">
      <a:schemeClr val="lt1"/>
    </dgm:linClrLst>
    <dgm:effectClrLst/>
    <dgm:txLinClrLst/>
    <dgm:txFillClrLst/>
    <dgm:txEffectClrLst/>
  </dgm:styleLbl>
  <dgm:styleLbl name="f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4">
        <a:tint val="60000"/>
      </a:schemeClr>
    </dgm:fillClrLst>
    <dgm:linClrLst meth="repeat">
      <a:schemeClr val="accent4">
        <a:tint val="60000"/>
      </a:schemeClr>
    </dgm:linClrLst>
    <dgm:effectClrLst/>
    <dgm:txLinClrLst/>
    <dgm:txFillClrLst/>
    <dgm:txEffectClrLst/>
  </dgm:styleLbl>
  <dgm:styleLbl name="fgSibTrans2D1">
    <dgm:fillClrLst meth="repeat">
      <a:schemeClr val="accent4">
        <a:tint val="60000"/>
      </a:schemeClr>
    </dgm:fillClrLst>
    <dgm:linClrLst meth="repeat">
      <a:schemeClr val="accent4">
        <a:tint val="60000"/>
      </a:schemeClr>
    </dgm:linClrLst>
    <dgm:effectClrLst/>
    <dgm:txLinClrLst/>
    <dgm:txFillClrLst/>
    <dgm:txEffectClrLst/>
  </dgm:styleLbl>
  <dgm:styleLbl name="bgSibTrans2D1">
    <dgm:fillClrLst meth="repeat">
      <a:schemeClr val="accent4">
        <a:tint val="60000"/>
      </a:schemeClr>
    </dgm:fillClrLst>
    <dgm:linClrLst meth="repeat">
      <a:schemeClr val="accent4">
        <a:tint val="60000"/>
      </a:schemeClr>
    </dgm:linClrLst>
    <dgm:effectClrLst/>
    <dgm:txLinClrLst/>
    <dgm:txFillClrLst/>
    <dgm:txEffectClrLst/>
  </dgm:styleLbl>
  <dgm:styleLbl name="sibTrans1D1">
    <dgm:fillClrLst meth="repeat">
      <a:schemeClr val="accent4"/>
    </dgm:fillClrLst>
    <dgm:linClrLst meth="repeat">
      <a:schemeClr val="accent4"/>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dgm:linClrLst>
    <dgm:effectClrLst/>
    <dgm:txLinClrLst/>
    <dgm:txFillClrLst/>
    <dgm:txEffectClrLst/>
  </dgm:styleLbl>
  <dgm:styleLbl name="asst1">
    <dgm:fillClrLst meth="repeat">
      <a:schemeClr val="accent4"/>
    </dgm:fillClrLst>
    <dgm:linClrLst meth="repeat">
      <a:schemeClr val="lt1"/>
    </dgm:linClrLst>
    <dgm:effectClrLst/>
    <dgm:txLinClrLst/>
    <dgm:txFillClrLst/>
    <dgm:txEffectClrLst/>
  </dgm:styleLbl>
  <dgm:styleLbl name="asst2">
    <dgm:fillClrLst meth="repeat">
      <a:schemeClr val="accent4"/>
    </dgm:fillClrLst>
    <dgm:linClrLst meth="repeat">
      <a:schemeClr val="lt1"/>
    </dgm:linClrLst>
    <dgm:effectClrLst/>
    <dgm:txLinClrLst/>
    <dgm:txFillClrLst/>
    <dgm:txEffectClrLst/>
  </dgm:styleLbl>
  <dgm:styleLbl name="asst3">
    <dgm:fillClrLst meth="repeat">
      <a:schemeClr val="accent4"/>
    </dgm:fillClrLst>
    <dgm:linClrLst meth="repeat">
      <a:schemeClr val="lt1"/>
    </dgm:linClrLst>
    <dgm:effectClrLst/>
    <dgm:txLinClrLst/>
    <dgm:txFillClrLst/>
    <dgm:txEffectClrLst/>
  </dgm:styleLbl>
  <dgm:styleLbl name="asst4">
    <dgm:fillClrLst meth="repeat">
      <a:schemeClr val="accent4"/>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dgm:fillClrLst>
    <dgm:linClrLst meth="repeat">
      <a:schemeClr val="accent4"/>
    </dgm:linClrLst>
    <dgm:effectClrLst/>
    <dgm:txLinClrLst/>
    <dgm:txFillClrLst meth="repeat">
      <a:schemeClr val="lt1"/>
    </dgm:txFillClrLst>
    <dgm:txEffectClrLst/>
  </dgm:styleLbl>
  <dgm:styleLbl name="parChTrans2D3">
    <dgm:fillClrLst meth="repeat">
      <a:schemeClr val="accent4"/>
    </dgm:fillClrLst>
    <dgm:linClrLst meth="repeat">
      <a:schemeClr val="accent4"/>
    </dgm:linClrLst>
    <dgm:effectClrLst/>
    <dgm:txLinClrLst/>
    <dgm:txFillClrLst meth="repeat">
      <a:schemeClr val="lt1"/>
    </dgm:txFillClrLst>
    <dgm:txEffectClrLst/>
  </dgm:styleLbl>
  <dgm:styleLbl name="parChTrans2D4">
    <dgm:fillClrLst meth="repeat">
      <a:schemeClr val="accent4"/>
    </dgm:fillClrLst>
    <dgm:linClrLst meth="repeat">
      <a:schemeClr val="accent4"/>
    </dgm:linClrLst>
    <dgm:effectClrLst/>
    <dgm:txLinClrLst/>
    <dgm:txFillClrLst meth="repeat">
      <a:schemeClr val="lt1"/>
    </dgm:txFillClrLst>
    <dgm:txEffectClrLst/>
  </dgm:styleLbl>
  <dgm:styleLbl name="parChTrans1D1">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2">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3">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parChTrans1D4">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solidFgAcc1">
    <dgm:fillClrLst meth="repeat">
      <a:schemeClr val="lt1"/>
    </dgm:fillClrLst>
    <dgm:linClrLst meth="repeat">
      <a:schemeClr val="accent4"/>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accent4"/>
    </dgm:linClrLst>
    <dgm:effectClrLst/>
    <dgm:txLinClrLst/>
    <dgm:txFillClrLst meth="repeat">
      <a:schemeClr val="dk1"/>
    </dgm:txFillClrLst>
    <dgm:txEffectClrLst/>
  </dgm:styleLbl>
  <dgm:styleLbl name="dkBgShp">
    <dgm:fillClrLst meth="repeat">
      <a:schemeClr val="accent4">
        <a:shade val="80000"/>
      </a:schemeClr>
    </dgm:fillClrLst>
    <dgm:linClrLst meth="repeat">
      <a:schemeClr val="accent4"/>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F0E28EB-8D13-4370-8761-EE430E991040}" type="doc">
      <dgm:prSet loTypeId="urn:microsoft.com/office/officeart/2005/8/layout/chevron1" loCatId="process" qsTypeId="urn:microsoft.com/office/officeart/2005/8/quickstyle/simple1" qsCatId="simple" csTypeId="urn:microsoft.com/office/officeart/2005/8/colors/accent1_2" csCatId="accent1" phldr="1"/>
      <dgm:spPr/>
      <dgm:t>
        <a:bodyPr/>
        <a:lstStyle/>
        <a:p>
          <a:endParaRPr lang="en-US"/>
        </a:p>
      </dgm:t>
    </dgm:pt>
    <dgm:pt modelId="{A0234CD7-0966-48B0-BDBA-2525DF23A62B}">
      <dgm:prSet/>
      <dgm:spPr/>
      <dgm:t>
        <a:bodyPr/>
        <a:lstStyle/>
        <a:p>
          <a:r>
            <a:rPr lang="en-US"/>
            <a:t>Strengths of our district’s climate:</a:t>
          </a:r>
        </a:p>
      </dgm:t>
    </dgm:pt>
    <dgm:pt modelId="{7F891159-764B-4DA6-B405-8144D8ABBB91}" type="parTrans" cxnId="{F1A9AD18-4571-48BF-832B-9B5DE6230A7A}">
      <dgm:prSet/>
      <dgm:spPr/>
      <dgm:t>
        <a:bodyPr/>
        <a:lstStyle/>
        <a:p>
          <a:endParaRPr lang="en-US"/>
        </a:p>
      </dgm:t>
    </dgm:pt>
    <dgm:pt modelId="{9771E52B-0310-4D5F-A782-78F5C632CE6A}" type="sibTrans" cxnId="{F1A9AD18-4571-48BF-832B-9B5DE6230A7A}">
      <dgm:prSet/>
      <dgm:spPr/>
      <dgm:t>
        <a:bodyPr/>
        <a:lstStyle/>
        <a:p>
          <a:endParaRPr lang="en-US"/>
        </a:p>
      </dgm:t>
    </dgm:pt>
    <dgm:pt modelId="{C2B19E9B-6C7E-4E1C-94CD-09DAFB36B871}">
      <dgm:prSet/>
      <dgm:spPr/>
      <dgm:t>
        <a:bodyPr/>
        <a:lstStyle/>
        <a:p>
          <a:r>
            <a:rPr lang="en-US"/>
            <a:t>New Administrators</a:t>
          </a:r>
        </a:p>
      </dgm:t>
    </dgm:pt>
    <dgm:pt modelId="{8722A379-AF53-4C2F-8ABB-20F90C075492}" type="parTrans" cxnId="{74875CEC-C65B-43AB-8816-6A42E40F5C3D}">
      <dgm:prSet/>
      <dgm:spPr/>
      <dgm:t>
        <a:bodyPr/>
        <a:lstStyle/>
        <a:p>
          <a:endParaRPr lang="en-US"/>
        </a:p>
      </dgm:t>
    </dgm:pt>
    <dgm:pt modelId="{6B049E19-D7EB-4BF7-B5AC-88355810002C}" type="sibTrans" cxnId="{74875CEC-C65B-43AB-8816-6A42E40F5C3D}">
      <dgm:prSet/>
      <dgm:spPr/>
      <dgm:t>
        <a:bodyPr/>
        <a:lstStyle/>
        <a:p>
          <a:endParaRPr lang="en-US"/>
        </a:p>
      </dgm:t>
    </dgm:pt>
    <dgm:pt modelId="{F4C75CF6-50C0-43BA-8F54-A5B5CC915E1F}">
      <dgm:prSet/>
      <dgm:spPr/>
      <dgm:t>
        <a:bodyPr/>
        <a:lstStyle/>
        <a:p>
          <a:r>
            <a:rPr lang="en-US"/>
            <a:t>Family feel (relationships w/ students &amp; staff)</a:t>
          </a:r>
        </a:p>
      </dgm:t>
    </dgm:pt>
    <dgm:pt modelId="{CB8A4485-4F07-40AD-8629-207D62E6FC0F}" type="parTrans" cxnId="{B096D9BC-707E-49C0-99F3-19AAA2BF2BDD}">
      <dgm:prSet/>
      <dgm:spPr/>
      <dgm:t>
        <a:bodyPr/>
        <a:lstStyle/>
        <a:p>
          <a:endParaRPr lang="en-US"/>
        </a:p>
      </dgm:t>
    </dgm:pt>
    <dgm:pt modelId="{68BEC89E-5876-4FED-9A04-22B982B280AE}" type="sibTrans" cxnId="{B096D9BC-707E-49C0-99F3-19AAA2BF2BDD}">
      <dgm:prSet/>
      <dgm:spPr/>
      <dgm:t>
        <a:bodyPr/>
        <a:lstStyle/>
        <a:p>
          <a:endParaRPr lang="en-US"/>
        </a:p>
      </dgm:t>
    </dgm:pt>
    <dgm:pt modelId="{6FB3A43F-C8B5-4784-889B-9D50659416DB}">
      <dgm:prSet/>
      <dgm:spPr/>
      <dgm:t>
        <a:bodyPr/>
        <a:lstStyle/>
        <a:p>
          <a:r>
            <a:rPr lang="en-US"/>
            <a:t>Community involvement</a:t>
          </a:r>
        </a:p>
      </dgm:t>
    </dgm:pt>
    <dgm:pt modelId="{8A8AC196-DD7D-4596-A23F-469AACAFE0FA}" type="parTrans" cxnId="{21E5FCDE-F128-490F-8645-BEAC798FA3A8}">
      <dgm:prSet/>
      <dgm:spPr/>
      <dgm:t>
        <a:bodyPr/>
        <a:lstStyle/>
        <a:p>
          <a:endParaRPr lang="en-US"/>
        </a:p>
      </dgm:t>
    </dgm:pt>
    <dgm:pt modelId="{9094D45C-0AB7-4F08-87C2-DDA0F81CFD70}" type="sibTrans" cxnId="{21E5FCDE-F128-490F-8645-BEAC798FA3A8}">
      <dgm:prSet/>
      <dgm:spPr/>
      <dgm:t>
        <a:bodyPr/>
        <a:lstStyle/>
        <a:p>
          <a:endParaRPr lang="en-US"/>
        </a:p>
      </dgm:t>
    </dgm:pt>
    <dgm:pt modelId="{C8F332B2-B42D-407C-9E3C-26DF66398FCD}">
      <dgm:prSet/>
      <dgm:spPr/>
      <dgm:t>
        <a:bodyPr/>
        <a:lstStyle/>
        <a:p>
          <a:r>
            <a:rPr lang="en-US"/>
            <a:t>A lot of activities including band, sports, &amp; archery</a:t>
          </a:r>
        </a:p>
      </dgm:t>
    </dgm:pt>
    <dgm:pt modelId="{4DDFAEEF-A287-4B18-8D94-5340A895ADE2}" type="parTrans" cxnId="{45CBDAF4-1DC2-4FF7-A226-F1D06611503B}">
      <dgm:prSet/>
      <dgm:spPr/>
      <dgm:t>
        <a:bodyPr/>
        <a:lstStyle/>
        <a:p>
          <a:endParaRPr lang="en-US"/>
        </a:p>
      </dgm:t>
    </dgm:pt>
    <dgm:pt modelId="{4B3B6A41-4921-4A2B-B87A-BF21B519E38B}" type="sibTrans" cxnId="{45CBDAF4-1DC2-4FF7-A226-F1D06611503B}">
      <dgm:prSet/>
      <dgm:spPr/>
      <dgm:t>
        <a:bodyPr/>
        <a:lstStyle/>
        <a:p>
          <a:endParaRPr lang="en-US"/>
        </a:p>
      </dgm:t>
    </dgm:pt>
    <dgm:pt modelId="{416E27D9-028C-4901-BF69-A53318153126}">
      <dgm:prSet/>
      <dgm:spPr/>
      <dgm:t>
        <a:bodyPr/>
        <a:lstStyle/>
        <a:p>
          <a:r>
            <a:rPr lang="en-US"/>
            <a:t>Small size</a:t>
          </a:r>
        </a:p>
      </dgm:t>
    </dgm:pt>
    <dgm:pt modelId="{107E6EEA-2538-49AD-9F08-CF4DE6AF37E8}" type="parTrans" cxnId="{7A38F6EA-844A-4D4A-903F-0C9B7FDA0CA8}">
      <dgm:prSet/>
      <dgm:spPr/>
      <dgm:t>
        <a:bodyPr/>
        <a:lstStyle/>
        <a:p>
          <a:endParaRPr lang="en-US"/>
        </a:p>
      </dgm:t>
    </dgm:pt>
    <dgm:pt modelId="{B6D272B6-6EB3-416A-9273-8E7168BFE5B7}" type="sibTrans" cxnId="{7A38F6EA-844A-4D4A-903F-0C9B7FDA0CA8}">
      <dgm:prSet/>
      <dgm:spPr/>
      <dgm:t>
        <a:bodyPr/>
        <a:lstStyle/>
        <a:p>
          <a:endParaRPr lang="en-US"/>
        </a:p>
      </dgm:t>
    </dgm:pt>
    <dgm:pt modelId="{EA1B3A2E-3678-4146-9F86-017B1D3E070B}">
      <dgm:prSet/>
      <dgm:spPr/>
      <dgm:t>
        <a:bodyPr/>
        <a:lstStyle/>
        <a:p>
          <a:r>
            <a:rPr lang="en-US"/>
            <a:t>Traditions</a:t>
          </a:r>
        </a:p>
      </dgm:t>
    </dgm:pt>
    <dgm:pt modelId="{446DFFFE-F8E9-4D0B-8C1B-925F8A2E1DBC}" type="parTrans" cxnId="{BA195253-360E-402A-8D8C-52736E1D42D0}">
      <dgm:prSet/>
      <dgm:spPr/>
      <dgm:t>
        <a:bodyPr/>
        <a:lstStyle/>
        <a:p>
          <a:endParaRPr lang="en-US"/>
        </a:p>
      </dgm:t>
    </dgm:pt>
    <dgm:pt modelId="{FEA05E36-60B3-4207-8C37-9226E764F9CE}" type="sibTrans" cxnId="{BA195253-360E-402A-8D8C-52736E1D42D0}">
      <dgm:prSet/>
      <dgm:spPr/>
      <dgm:t>
        <a:bodyPr/>
        <a:lstStyle/>
        <a:p>
          <a:endParaRPr lang="en-US"/>
        </a:p>
      </dgm:t>
    </dgm:pt>
    <dgm:pt modelId="{B6F5C841-699F-4E68-843C-1C932D70CCE8}">
      <dgm:prSet/>
      <dgm:spPr/>
      <dgm:t>
        <a:bodyPr/>
        <a:lstStyle/>
        <a:p>
          <a:r>
            <a:rPr lang="en-US"/>
            <a:t>Solid education</a:t>
          </a:r>
        </a:p>
      </dgm:t>
    </dgm:pt>
    <dgm:pt modelId="{3E8034EF-EE5B-45A6-89D1-BED0ACDE284B}" type="parTrans" cxnId="{E28A0D34-F63B-48B9-8353-839FD850A269}">
      <dgm:prSet/>
      <dgm:spPr/>
      <dgm:t>
        <a:bodyPr/>
        <a:lstStyle/>
        <a:p>
          <a:endParaRPr lang="en-US"/>
        </a:p>
      </dgm:t>
    </dgm:pt>
    <dgm:pt modelId="{477D7CF4-7715-4E36-B581-EAA3BEF164C2}" type="sibTrans" cxnId="{E28A0D34-F63B-48B9-8353-839FD850A269}">
      <dgm:prSet/>
      <dgm:spPr/>
      <dgm:t>
        <a:bodyPr/>
        <a:lstStyle/>
        <a:p>
          <a:endParaRPr lang="en-US"/>
        </a:p>
      </dgm:t>
    </dgm:pt>
    <dgm:pt modelId="{6DD14570-5801-4260-A67C-92AF8E5087F4}">
      <dgm:prSet/>
      <dgm:spPr/>
      <dgm:t>
        <a:bodyPr/>
        <a:lstStyle/>
        <a:p>
          <a:r>
            <a:rPr lang="en-US"/>
            <a:t>Great students</a:t>
          </a:r>
        </a:p>
      </dgm:t>
    </dgm:pt>
    <dgm:pt modelId="{44B99530-4F01-4526-8F25-8212A28269E0}" type="parTrans" cxnId="{2C4C4093-DCAD-43E5-ABEF-17D62C519020}">
      <dgm:prSet/>
      <dgm:spPr/>
      <dgm:t>
        <a:bodyPr/>
        <a:lstStyle/>
        <a:p>
          <a:endParaRPr lang="en-US"/>
        </a:p>
      </dgm:t>
    </dgm:pt>
    <dgm:pt modelId="{1C534E00-8284-4169-BEBC-D70B43FF6727}" type="sibTrans" cxnId="{2C4C4093-DCAD-43E5-ABEF-17D62C519020}">
      <dgm:prSet/>
      <dgm:spPr/>
      <dgm:t>
        <a:bodyPr/>
        <a:lstStyle/>
        <a:p>
          <a:endParaRPr lang="en-US"/>
        </a:p>
      </dgm:t>
    </dgm:pt>
    <dgm:pt modelId="{3784C230-0A2A-45CE-B0BA-C92F10B16D73}">
      <dgm:prSet/>
      <dgm:spPr/>
      <dgm:t>
        <a:bodyPr/>
        <a:lstStyle/>
        <a:p>
          <a:r>
            <a:rPr lang="en-US"/>
            <a:t>Caring staff</a:t>
          </a:r>
        </a:p>
      </dgm:t>
    </dgm:pt>
    <dgm:pt modelId="{8772939E-8701-4EB2-A410-138CEA34D0C7}" type="parTrans" cxnId="{0337614B-FC9C-4D09-B741-A6CA2E1894B9}">
      <dgm:prSet/>
      <dgm:spPr/>
      <dgm:t>
        <a:bodyPr/>
        <a:lstStyle/>
        <a:p>
          <a:endParaRPr lang="en-US"/>
        </a:p>
      </dgm:t>
    </dgm:pt>
    <dgm:pt modelId="{54364DBA-3B53-46F7-9704-23B31943758E}" type="sibTrans" cxnId="{0337614B-FC9C-4D09-B741-A6CA2E1894B9}">
      <dgm:prSet/>
      <dgm:spPr/>
      <dgm:t>
        <a:bodyPr/>
        <a:lstStyle/>
        <a:p>
          <a:endParaRPr lang="en-US"/>
        </a:p>
      </dgm:t>
    </dgm:pt>
    <dgm:pt modelId="{C79A2859-D0BE-47EF-800F-61A58DE9A544}">
      <dgm:prSet/>
      <dgm:spPr/>
      <dgm:t>
        <a:bodyPr/>
        <a:lstStyle/>
        <a:p>
          <a:r>
            <a:rPr lang="en-US"/>
            <a:t>PTO</a:t>
          </a:r>
        </a:p>
      </dgm:t>
    </dgm:pt>
    <dgm:pt modelId="{9E0A8C42-74C0-4520-A0A7-3AED1A4A80EC}" type="parTrans" cxnId="{7CF2CBE3-400A-4B33-9E5D-AE10BCEC52B5}">
      <dgm:prSet/>
      <dgm:spPr/>
      <dgm:t>
        <a:bodyPr/>
        <a:lstStyle/>
        <a:p>
          <a:endParaRPr lang="en-US"/>
        </a:p>
      </dgm:t>
    </dgm:pt>
    <dgm:pt modelId="{6BB12D7E-D3E9-466B-8433-6A62DB36650C}" type="sibTrans" cxnId="{7CF2CBE3-400A-4B33-9E5D-AE10BCEC52B5}">
      <dgm:prSet/>
      <dgm:spPr/>
      <dgm:t>
        <a:bodyPr/>
        <a:lstStyle/>
        <a:p>
          <a:endParaRPr lang="en-US"/>
        </a:p>
      </dgm:t>
    </dgm:pt>
    <dgm:pt modelId="{7828DED0-0855-4109-8229-8B45166637F5}" type="pres">
      <dgm:prSet presAssocID="{6F0E28EB-8D13-4370-8761-EE430E991040}" presName="Name0" presStyleCnt="0">
        <dgm:presLayoutVars>
          <dgm:dir/>
          <dgm:animLvl val="lvl"/>
          <dgm:resizeHandles val="exact"/>
        </dgm:presLayoutVars>
      </dgm:prSet>
      <dgm:spPr/>
    </dgm:pt>
    <dgm:pt modelId="{4C4AACE0-031D-4F7D-81DA-82D9DC844E68}" type="pres">
      <dgm:prSet presAssocID="{A0234CD7-0966-48B0-BDBA-2525DF23A62B}" presName="composite" presStyleCnt="0"/>
      <dgm:spPr/>
    </dgm:pt>
    <dgm:pt modelId="{9F53E5A5-E128-4379-ADCE-DBCF6CBA0900}" type="pres">
      <dgm:prSet presAssocID="{A0234CD7-0966-48B0-BDBA-2525DF23A62B}" presName="parTx" presStyleLbl="node1" presStyleIdx="0" presStyleCnt="1">
        <dgm:presLayoutVars>
          <dgm:chMax val="0"/>
          <dgm:chPref val="0"/>
          <dgm:bulletEnabled val="1"/>
        </dgm:presLayoutVars>
      </dgm:prSet>
      <dgm:spPr/>
    </dgm:pt>
    <dgm:pt modelId="{26AF29E0-1745-4EB3-882A-98BE3971367C}" type="pres">
      <dgm:prSet presAssocID="{A0234CD7-0966-48B0-BDBA-2525DF23A62B}" presName="desTx" presStyleLbl="revTx" presStyleIdx="0" presStyleCnt="1">
        <dgm:presLayoutVars>
          <dgm:bulletEnabled val="1"/>
        </dgm:presLayoutVars>
      </dgm:prSet>
      <dgm:spPr/>
    </dgm:pt>
  </dgm:ptLst>
  <dgm:cxnLst>
    <dgm:cxn modelId="{7D4C1D13-C703-4346-B8CE-765706DE346B}" type="presOf" srcId="{A0234CD7-0966-48B0-BDBA-2525DF23A62B}" destId="{9F53E5A5-E128-4379-ADCE-DBCF6CBA0900}" srcOrd="0" destOrd="0" presId="urn:microsoft.com/office/officeart/2005/8/layout/chevron1"/>
    <dgm:cxn modelId="{B38A9E14-56BE-4A84-B767-268C04E0FA06}" type="presOf" srcId="{B6F5C841-699F-4E68-843C-1C932D70CCE8}" destId="{26AF29E0-1745-4EB3-882A-98BE3971367C}" srcOrd="0" destOrd="6" presId="urn:microsoft.com/office/officeart/2005/8/layout/chevron1"/>
    <dgm:cxn modelId="{F1A9AD18-4571-48BF-832B-9B5DE6230A7A}" srcId="{6F0E28EB-8D13-4370-8761-EE430E991040}" destId="{A0234CD7-0966-48B0-BDBA-2525DF23A62B}" srcOrd="0" destOrd="0" parTransId="{7F891159-764B-4DA6-B405-8144D8ABBB91}" sibTransId="{9771E52B-0310-4D5F-A782-78F5C632CE6A}"/>
    <dgm:cxn modelId="{C2884822-B958-4EE5-9A50-81A36915BAFF}" type="presOf" srcId="{416E27D9-028C-4901-BF69-A53318153126}" destId="{26AF29E0-1745-4EB3-882A-98BE3971367C}" srcOrd="0" destOrd="4" presId="urn:microsoft.com/office/officeart/2005/8/layout/chevron1"/>
    <dgm:cxn modelId="{E28A0D34-F63B-48B9-8353-839FD850A269}" srcId="{A0234CD7-0966-48B0-BDBA-2525DF23A62B}" destId="{B6F5C841-699F-4E68-843C-1C932D70CCE8}" srcOrd="6" destOrd="0" parTransId="{3E8034EF-EE5B-45A6-89D1-BED0ACDE284B}" sibTransId="{477D7CF4-7715-4E36-B581-EAA3BEF164C2}"/>
    <dgm:cxn modelId="{B9A92E3C-B36C-4EC1-B5F0-CE92B36238CA}" type="presOf" srcId="{C8F332B2-B42D-407C-9E3C-26DF66398FCD}" destId="{26AF29E0-1745-4EB3-882A-98BE3971367C}" srcOrd="0" destOrd="3" presId="urn:microsoft.com/office/officeart/2005/8/layout/chevron1"/>
    <dgm:cxn modelId="{26824545-6F2D-434F-8198-04E9787F00EE}" type="presOf" srcId="{EA1B3A2E-3678-4146-9F86-017B1D3E070B}" destId="{26AF29E0-1745-4EB3-882A-98BE3971367C}" srcOrd="0" destOrd="5" presId="urn:microsoft.com/office/officeart/2005/8/layout/chevron1"/>
    <dgm:cxn modelId="{0337614B-FC9C-4D09-B741-A6CA2E1894B9}" srcId="{A0234CD7-0966-48B0-BDBA-2525DF23A62B}" destId="{3784C230-0A2A-45CE-B0BA-C92F10B16D73}" srcOrd="8" destOrd="0" parTransId="{8772939E-8701-4EB2-A410-138CEA34D0C7}" sibTransId="{54364DBA-3B53-46F7-9704-23B31943758E}"/>
    <dgm:cxn modelId="{7CE7E651-E8A3-49BC-B561-80D05A3FE4FC}" type="presOf" srcId="{6F0E28EB-8D13-4370-8761-EE430E991040}" destId="{7828DED0-0855-4109-8229-8B45166637F5}" srcOrd="0" destOrd="0" presId="urn:microsoft.com/office/officeart/2005/8/layout/chevron1"/>
    <dgm:cxn modelId="{BA195253-360E-402A-8D8C-52736E1D42D0}" srcId="{A0234CD7-0966-48B0-BDBA-2525DF23A62B}" destId="{EA1B3A2E-3678-4146-9F86-017B1D3E070B}" srcOrd="5" destOrd="0" parTransId="{446DFFFE-F8E9-4D0B-8C1B-925F8A2E1DBC}" sibTransId="{FEA05E36-60B3-4207-8C37-9226E764F9CE}"/>
    <dgm:cxn modelId="{3A962B7A-AB8C-494A-BF05-3360CD55B98C}" type="presOf" srcId="{C2B19E9B-6C7E-4E1C-94CD-09DAFB36B871}" destId="{26AF29E0-1745-4EB3-882A-98BE3971367C}" srcOrd="0" destOrd="0" presId="urn:microsoft.com/office/officeart/2005/8/layout/chevron1"/>
    <dgm:cxn modelId="{2C4C4093-DCAD-43E5-ABEF-17D62C519020}" srcId="{A0234CD7-0966-48B0-BDBA-2525DF23A62B}" destId="{6DD14570-5801-4260-A67C-92AF8E5087F4}" srcOrd="7" destOrd="0" parTransId="{44B99530-4F01-4526-8F25-8212A28269E0}" sibTransId="{1C534E00-8284-4169-BEBC-D70B43FF6727}"/>
    <dgm:cxn modelId="{1446F59F-9BF4-4F52-9D9B-60C80781EC85}" type="presOf" srcId="{C79A2859-D0BE-47EF-800F-61A58DE9A544}" destId="{26AF29E0-1745-4EB3-882A-98BE3971367C}" srcOrd="0" destOrd="9" presId="urn:microsoft.com/office/officeart/2005/8/layout/chevron1"/>
    <dgm:cxn modelId="{1E249CB7-D4A6-4640-A18C-E64CE5003955}" type="presOf" srcId="{6FB3A43F-C8B5-4784-889B-9D50659416DB}" destId="{26AF29E0-1745-4EB3-882A-98BE3971367C}" srcOrd="0" destOrd="2" presId="urn:microsoft.com/office/officeart/2005/8/layout/chevron1"/>
    <dgm:cxn modelId="{B096D9BC-707E-49C0-99F3-19AAA2BF2BDD}" srcId="{A0234CD7-0966-48B0-BDBA-2525DF23A62B}" destId="{F4C75CF6-50C0-43BA-8F54-A5B5CC915E1F}" srcOrd="1" destOrd="0" parTransId="{CB8A4485-4F07-40AD-8629-207D62E6FC0F}" sibTransId="{68BEC89E-5876-4FED-9A04-22B982B280AE}"/>
    <dgm:cxn modelId="{7A79D5C8-EA91-4CEB-A0FF-B59F1014688F}" type="presOf" srcId="{3784C230-0A2A-45CE-B0BA-C92F10B16D73}" destId="{26AF29E0-1745-4EB3-882A-98BE3971367C}" srcOrd="0" destOrd="8" presId="urn:microsoft.com/office/officeart/2005/8/layout/chevron1"/>
    <dgm:cxn modelId="{486377D6-C53F-4FB2-9836-066F6584AA0D}" type="presOf" srcId="{6DD14570-5801-4260-A67C-92AF8E5087F4}" destId="{26AF29E0-1745-4EB3-882A-98BE3971367C}" srcOrd="0" destOrd="7" presId="urn:microsoft.com/office/officeart/2005/8/layout/chevron1"/>
    <dgm:cxn modelId="{21E5FCDE-F128-490F-8645-BEAC798FA3A8}" srcId="{A0234CD7-0966-48B0-BDBA-2525DF23A62B}" destId="{6FB3A43F-C8B5-4784-889B-9D50659416DB}" srcOrd="2" destOrd="0" parTransId="{8A8AC196-DD7D-4596-A23F-469AACAFE0FA}" sibTransId="{9094D45C-0AB7-4F08-87C2-DDA0F81CFD70}"/>
    <dgm:cxn modelId="{7CF2CBE3-400A-4B33-9E5D-AE10BCEC52B5}" srcId="{A0234CD7-0966-48B0-BDBA-2525DF23A62B}" destId="{C79A2859-D0BE-47EF-800F-61A58DE9A544}" srcOrd="9" destOrd="0" parTransId="{9E0A8C42-74C0-4520-A0A7-3AED1A4A80EC}" sibTransId="{6BB12D7E-D3E9-466B-8433-6A62DB36650C}"/>
    <dgm:cxn modelId="{79DBB6E7-AF06-466F-92ED-0389AC7D6679}" type="presOf" srcId="{F4C75CF6-50C0-43BA-8F54-A5B5CC915E1F}" destId="{26AF29E0-1745-4EB3-882A-98BE3971367C}" srcOrd="0" destOrd="1" presId="urn:microsoft.com/office/officeart/2005/8/layout/chevron1"/>
    <dgm:cxn modelId="{7A38F6EA-844A-4D4A-903F-0C9B7FDA0CA8}" srcId="{A0234CD7-0966-48B0-BDBA-2525DF23A62B}" destId="{416E27D9-028C-4901-BF69-A53318153126}" srcOrd="4" destOrd="0" parTransId="{107E6EEA-2538-49AD-9F08-CF4DE6AF37E8}" sibTransId="{B6D272B6-6EB3-416A-9273-8E7168BFE5B7}"/>
    <dgm:cxn modelId="{74875CEC-C65B-43AB-8816-6A42E40F5C3D}" srcId="{A0234CD7-0966-48B0-BDBA-2525DF23A62B}" destId="{C2B19E9B-6C7E-4E1C-94CD-09DAFB36B871}" srcOrd="0" destOrd="0" parTransId="{8722A379-AF53-4C2F-8ABB-20F90C075492}" sibTransId="{6B049E19-D7EB-4BF7-B5AC-88355810002C}"/>
    <dgm:cxn modelId="{45CBDAF4-1DC2-4FF7-A226-F1D06611503B}" srcId="{A0234CD7-0966-48B0-BDBA-2525DF23A62B}" destId="{C8F332B2-B42D-407C-9E3C-26DF66398FCD}" srcOrd="3" destOrd="0" parTransId="{4DDFAEEF-A287-4B18-8D94-5340A895ADE2}" sibTransId="{4B3B6A41-4921-4A2B-B87A-BF21B519E38B}"/>
    <dgm:cxn modelId="{5657326A-D126-4336-904F-007D57587EC9}" type="presParOf" srcId="{7828DED0-0855-4109-8229-8B45166637F5}" destId="{4C4AACE0-031D-4F7D-81DA-82D9DC844E68}" srcOrd="0" destOrd="0" presId="urn:microsoft.com/office/officeart/2005/8/layout/chevron1"/>
    <dgm:cxn modelId="{3637617D-DEBF-43D4-A41B-3B752F5D80AD}" type="presParOf" srcId="{4C4AACE0-031D-4F7D-81DA-82D9DC844E68}" destId="{9F53E5A5-E128-4379-ADCE-DBCF6CBA0900}" srcOrd="0" destOrd="0" presId="urn:microsoft.com/office/officeart/2005/8/layout/chevron1"/>
    <dgm:cxn modelId="{025CD4FD-A459-486E-8167-2FC58EBC14C6}" type="presParOf" srcId="{4C4AACE0-031D-4F7D-81DA-82D9DC844E68}" destId="{26AF29E0-1745-4EB3-882A-98BE3971367C}" srcOrd="1" destOrd="0" presId="urn:microsoft.com/office/officeart/2005/8/layout/chevro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F0E28EB-8D13-4370-8761-EE430E991040}" type="doc">
      <dgm:prSet loTypeId="urn:microsoft.com/office/officeart/2005/8/layout/chevron1" loCatId="process" qsTypeId="urn:microsoft.com/office/officeart/2005/8/quickstyle/simple1" qsCatId="simple" csTypeId="urn:microsoft.com/office/officeart/2005/8/colors/accent1_2" csCatId="accent1" phldr="1"/>
      <dgm:spPr/>
      <dgm:t>
        <a:bodyPr/>
        <a:lstStyle/>
        <a:p>
          <a:endParaRPr lang="en-US"/>
        </a:p>
      </dgm:t>
    </dgm:pt>
    <dgm:pt modelId="{A0234CD7-0966-48B0-BDBA-2525DF23A62B}">
      <dgm:prSet custT="1"/>
      <dgm:spPr/>
      <dgm:t>
        <a:bodyPr/>
        <a:lstStyle/>
        <a:p>
          <a:r>
            <a:rPr lang="en-US" sz="1600"/>
            <a:t>Needs of our district’s climate</a:t>
          </a:r>
          <a:r>
            <a:rPr lang="en-US" sz="1400"/>
            <a:t>:</a:t>
          </a:r>
        </a:p>
      </dgm:t>
    </dgm:pt>
    <dgm:pt modelId="{7F891159-764B-4DA6-B405-8144D8ABBB91}" type="parTrans" cxnId="{F1A9AD18-4571-48BF-832B-9B5DE6230A7A}">
      <dgm:prSet/>
      <dgm:spPr/>
      <dgm:t>
        <a:bodyPr/>
        <a:lstStyle/>
        <a:p>
          <a:endParaRPr lang="en-US"/>
        </a:p>
      </dgm:t>
    </dgm:pt>
    <dgm:pt modelId="{9771E52B-0310-4D5F-A782-78F5C632CE6A}" type="sibTrans" cxnId="{F1A9AD18-4571-48BF-832B-9B5DE6230A7A}">
      <dgm:prSet/>
      <dgm:spPr/>
      <dgm:t>
        <a:bodyPr/>
        <a:lstStyle/>
        <a:p>
          <a:endParaRPr lang="en-US"/>
        </a:p>
      </dgm:t>
    </dgm:pt>
    <dgm:pt modelId="{C2B19E9B-6C7E-4E1C-94CD-09DAFB36B871}">
      <dgm:prSet custT="1"/>
      <dgm:spPr/>
      <dgm:t>
        <a:bodyPr/>
        <a:lstStyle/>
        <a:p>
          <a:r>
            <a:rPr lang="en-US" sz="1600"/>
            <a:t>More staff</a:t>
          </a:r>
        </a:p>
      </dgm:t>
    </dgm:pt>
    <dgm:pt modelId="{8722A379-AF53-4C2F-8ABB-20F90C075492}" type="parTrans" cxnId="{74875CEC-C65B-43AB-8816-6A42E40F5C3D}">
      <dgm:prSet/>
      <dgm:spPr/>
      <dgm:t>
        <a:bodyPr/>
        <a:lstStyle/>
        <a:p>
          <a:endParaRPr lang="en-US"/>
        </a:p>
      </dgm:t>
    </dgm:pt>
    <dgm:pt modelId="{6B049E19-D7EB-4BF7-B5AC-88355810002C}" type="sibTrans" cxnId="{74875CEC-C65B-43AB-8816-6A42E40F5C3D}">
      <dgm:prSet/>
      <dgm:spPr/>
      <dgm:t>
        <a:bodyPr/>
        <a:lstStyle/>
        <a:p>
          <a:endParaRPr lang="en-US"/>
        </a:p>
      </dgm:t>
    </dgm:pt>
    <dgm:pt modelId="{D2F38659-6B77-4A3B-99E6-42BD5BD61A32}">
      <dgm:prSet custT="1"/>
      <dgm:spPr/>
      <dgm:t>
        <a:bodyPr/>
        <a:lstStyle/>
        <a:p>
          <a:r>
            <a:rPr lang="en-US" sz="1600"/>
            <a:t>Improved communication</a:t>
          </a:r>
        </a:p>
      </dgm:t>
    </dgm:pt>
    <dgm:pt modelId="{255B5822-EE97-494F-95F9-DB2EF094C56D}" type="parTrans" cxnId="{68B0866B-1E2C-4059-ADA3-AC7CA10024BA}">
      <dgm:prSet/>
      <dgm:spPr/>
      <dgm:t>
        <a:bodyPr/>
        <a:lstStyle/>
        <a:p>
          <a:endParaRPr lang="en-US"/>
        </a:p>
      </dgm:t>
    </dgm:pt>
    <dgm:pt modelId="{1521ED87-7968-49D5-871D-0814EFA0369F}" type="sibTrans" cxnId="{68B0866B-1E2C-4059-ADA3-AC7CA10024BA}">
      <dgm:prSet/>
      <dgm:spPr/>
      <dgm:t>
        <a:bodyPr/>
        <a:lstStyle/>
        <a:p>
          <a:endParaRPr lang="en-US"/>
        </a:p>
      </dgm:t>
    </dgm:pt>
    <dgm:pt modelId="{86F68527-0F76-4359-81D5-F452CE03DC89}">
      <dgm:prSet custT="1"/>
      <dgm:spPr/>
      <dgm:t>
        <a:bodyPr/>
        <a:lstStyle/>
        <a:p>
          <a:r>
            <a:rPr lang="en-US" sz="1600"/>
            <a:t>Improve middle school café behavior</a:t>
          </a:r>
        </a:p>
      </dgm:t>
    </dgm:pt>
    <dgm:pt modelId="{0F3868A5-8D72-4539-A3E7-E8D1396A3091}" type="parTrans" cxnId="{16E50962-F499-4079-A6FC-DC34E0174010}">
      <dgm:prSet/>
      <dgm:spPr/>
      <dgm:t>
        <a:bodyPr/>
        <a:lstStyle/>
        <a:p>
          <a:endParaRPr lang="en-US"/>
        </a:p>
      </dgm:t>
    </dgm:pt>
    <dgm:pt modelId="{FD602729-7FBC-4129-B5FD-A6D7382276DB}" type="sibTrans" cxnId="{16E50962-F499-4079-A6FC-DC34E0174010}">
      <dgm:prSet/>
      <dgm:spPr/>
      <dgm:t>
        <a:bodyPr/>
        <a:lstStyle/>
        <a:p>
          <a:endParaRPr lang="en-US"/>
        </a:p>
      </dgm:t>
    </dgm:pt>
    <dgm:pt modelId="{54ADD66C-8767-4923-B6D1-1D599DF64CD3}">
      <dgm:prSet custT="1"/>
      <dgm:spPr/>
      <dgm:t>
        <a:bodyPr/>
        <a:lstStyle/>
        <a:p>
          <a:r>
            <a:rPr lang="en-US" sz="1600"/>
            <a:t>High school schedule</a:t>
          </a:r>
        </a:p>
      </dgm:t>
    </dgm:pt>
    <dgm:pt modelId="{73E86093-1342-42B2-902A-6361847476A5}" type="parTrans" cxnId="{F9F8C24B-A42B-4652-85AC-CCB26A7A1690}">
      <dgm:prSet/>
      <dgm:spPr/>
      <dgm:t>
        <a:bodyPr/>
        <a:lstStyle/>
        <a:p>
          <a:endParaRPr lang="en-US"/>
        </a:p>
      </dgm:t>
    </dgm:pt>
    <dgm:pt modelId="{C26CFA4A-4250-4841-B522-E2F15928A1D8}" type="sibTrans" cxnId="{F9F8C24B-A42B-4652-85AC-CCB26A7A1690}">
      <dgm:prSet/>
      <dgm:spPr/>
      <dgm:t>
        <a:bodyPr/>
        <a:lstStyle/>
        <a:p>
          <a:endParaRPr lang="en-US"/>
        </a:p>
      </dgm:t>
    </dgm:pt>
    <dgm:pt modelId="{F060AD9A-74A0-44E0-A1B0-BB823FDDCA08}">
      <dgm:prSet custT="1"/>
      <dgm:spPr/>
      <dgm:t>
        <a:bodyPr/>
        <a:lstStyle/>
        <a:p>
          <a:r>
            <a:rPr lang="en-US" sz="1600"/>
            <a:t>Course offerings</a:t>
          </a:r>
        </a:p>
      </dgm:t>
    </dgm:pt>
    <dgm:pt modelId="{78CBA6BC-B6A5-4D30-9747-5348A449D3D3}" type="parTrans" cxnId="{AADB1633-9A41-4D50-AB00-45146B6168E4}">
      <dgm:prSet/>
      <dgm:spPr/>
      <dgm:t>
        <a:bodyPr/>
        <a:lstStyle/>
        <a:p>
          <a:endParaRPr lang="en-US"/>
        </a:p>
      </dgm:t>
    </dgm:pt>
    <dgm:pt modelId="{50983F43-CEE1-4153-B28D-DFD249242B69}" type="sibTrans" cxnId="{AADB1633-9A41-4D50-AB00-45146B6168E4}">
      <dgm:prSet/>
      <dgm:spPr/>
      <dgm:t>
        <a:bodyPr/>
        <a:lstStyle/>
        <a:p>
          <a:endParaRPr lang="en-US"/>
        </a:p>
      </dgm:t>
    </dgm:pt>
    <dgm:pt modelId="{6A96D7F1-15FC-41C2-BE0F-A33052F538C9}">
      <dgm:prSet custT="1"/>
      <dgm:spPr/>
      <dgm:t>
        <a:bodyPr/>
        <a:lstStyle/>
        <a:p>
          <a:r>
            <a:rPr lang="en-US" sz="1600"/>
            <a:t>Policy improvement</a:t>
          </a:r>
        </a:p>
      </dgm:t>
    </dgm:pt>
    <dgm:pt modelId="{D32CF335-4D6C-485B-8EF2-75C3206AAC46}" type="parTrans" cxnId="{2708CF77-21A7-41DB-93E9-D27DC02E625C}">
      <dgm:prSet/>
      <dgm:spPr/>
      <dgm:t>
        <a:bodyPr/>
        <a:lstStyle/>
        <a:p>
          <a:endParaRPr lang="en-US"/>
        </a:p>
      </dgm:t>
    </dgm:pt>
    <dgm:pt modelId="{4F9D7DE3-466B-4C36-A238-A22C970AE72E}" type="sibTrans" cxnId="{2708CF77-21A7-41DB-93E9-D27DC02E625C}">
      <dgm:prSet/>
      <dgm:spPr/>
      <dgm:t>
        <a:bodyPr/>
        <a:lstStyle/>
        <a:p>
          <a:endParaRPr lang="en-US"/>
        </a:p>
      </dgm:t>
    </dgm:pt>
    <dgm:pt modelId="{26D60EAD-8BEF-4B71-9FFC-96D60D36612B}">
      <dgm:prSet custT="1"/>
      <dgm:spPr/>
      <dgm:t>
        <a:bodyPr/>
        <a:lstStyle/>
        <a:p>
          <a:r>
            <a:rPr lang="en-US" sz="1600"/>
            <a:t>Morale and respect</a:t>
          </a:r>
        </a:p>
      </dgm:t>
    </dgm:pt>
    <dgm:pt modelId="{D4F9A482-E736-44C7-AF0F-3141E0D27C3B}" type="parTrans" cxnId="{7D25571C-EA3E-4468-AFBE-0887089974A3}">
      <dgm:prSet/>
      <dgm:spPr/>
      <dgm:t>
        <a:bodyPr/>
        <a:lstStyle/>
        <a:p>
          <a:endParaRPr lang="en-US"/>
        </a:p>
      </dgm:t>
    </dgm:pt>
    <dgm:pt modelId="{85B046A2-FFBB-40D0-93E2-95400ED4549E}" type="sibTrans" cxnId="{7D25571C-EA3E-4468-AFBE-0887089974A3}">
      <dgm:prSet/>
      <dgm:spPr/>
      <dgm:t>
        <a:bodyPr/>
        <a:lstStyle/>
        <a:p>
          <a:endParaRPr lang="en-US"/>
        </a:p>
      </dgm:t>
    </dgm:pt>
    <dgm:pt modelId="{0E6733D4-45BC-4739-BC56-56B514D440A8}">
      <dgm:prSet custT="1"/>
      <dgm:spPr/>
      <dgm:t>
        <a:bodyPr/>
        <a:lstStyle/>
        <a:p>
          <a:r>
            <a:rPr lang="en-US" sz="1600"/>
            <a:t>Collaboration between regular and special education teachers</a:t>
          </a:r>
        </a:p>
      </dgm:t>
    </dgm:pt>
    <dgm:pt modelId="{D3DEB82A-D924-4585-8246-9EC63B442151}" type="parTrans" cxnId="{AD6A650E-BE44-4A26-BC9B-BE3E89341D73}">
      <dgm:prSet/>
      <dgm:spPr/>
      <dgm:t>
        <a:bodyPr/>
        <a:lstStyle/>
        <a:p>
          <a:endParaRPr lang="en-US"/>
        </a:p>
      </dgm:t>
    </dgm:pt>
    <dgm:pt modelId="{B2A92D62-51D0-4B8C-A228-19B32DA24D88}" type="sibTrans" cxnId="{AD6A650E-BE44-4A26-BC9B-BE3E89341D73}">
      <dgm:prSet/>
      <dgm:spPr/>
      <dgm:t>
        <a:bodyPr/>
        <a:lstStyle/>
        <a:p>
          <a:endParaRPr lang="en-US"/>
        </a:p>
      </dgm:t>
    </dgm:pt>
    <dgm:pt modelId="{252A5889-312D-4DB0-A7E3-96E6E521FC7A}">
      <dgm:prSet custT="1"/>
      <dgm:spPr/>
      <dgm:t>
        <a:bodyPr/>
        <a:lstStyle/>
        <a:p>
          <a:r>
            <a:rPr lang="en-US" sz="1600"/>
            <a:t>Technology support &amp; </a:t>
          </a:r>
          <a:r>
            <a:rPr lang="en-US" sz="1600" err="1"/>
            <a:t>wifi</a:t>
          </a:r>
          <a:r>
            <a:rPr lang="en-US" sz="1600"/>
            <a:t> reliability</a:t>
          </a:r>
        </a:p>
      </dgm:t>
    </dgm:pt>
    <dgm:pt modelId="{89848C89-8CB9-4ED9-9CC7-CB7845C84CD1}" type="parTrans" cxnId="{F9A7232A-7CF4-4F8F-834A-CE3D917D7D20}">
      <dgm:prSet/>
      <dgm:spPr/>
      <dgm:t>
        <a:bodyPr/>
        <a:lstStyle/>
        <a:p>
          <a:endParaRPr lang="en-US"/>
        </a:p>
      </dgm:t>
    </dgm:pt>
    <dgm:pt modelId="{71C6768F-97E4-4978-8A98-38D137781F2E}" type="sibTrans" cxnId="{F9A7232A-7CF4-4F8F-834A-CE3D917D7D20}">
      <dgm:prSet/>
      <dgm:spPr/>
      <dgm:t>
        <a:bodyPr/>
        <a:lstStyle/>
        <a:p>
          <a:endParaRPr lang="en-US"/>
        </a:p>
      </dgm:t>
    </dgm:pt>
    <dgm:pt modelId="{620B7CE9-99FB-46C1-AD73-30884787A0D8}">
      <dgm:prSet custT="1"/>
      <dgm:spPr/>
      <dgm:t>
        <a:bodyPr/>
        <a:lstStyle/>
        <a:p>
          <a:r>
            <a:rPr lang="en-US" sz="1600"/>
            <a:t>More support for Admin which will enable better support to staff</a:t>
          </a:r>
        </a:p>
      </dgm:t>
    </dgm:pt>
    <dgm:pt modelId="{818839E7-BD83-4625-BD61-D20E7B3F855D}" type="parTrans" cxnId="{0162E6A9-E555-4739-8E77-C9979EB5ED66}">
      <dgm:prSet/>
      <dgm:spPr/>
      <dgm:t>
        <a:bodyPr/>
        <a:lstStyle/>
        <a:p>
          <a:endParaRPr lang="en-US"/>
        </a:p>
      </dgm:t>
    </dgm:pt>
    <dgm:pt modelId="{F7A14D7C-2A9B-41A3-8C5A-75EBA1BD1B38}" type="sibTrans" cxnId="{0162E6A9-E555-4739-8E77-C9979EB5ED66}">
      <dgm:prSet/>
      <dgm:spPr/>
      <dgm:t>
        <a:bodyPr/>
        <a:lstStyle/>
        <a:p>
          <a:endParaRPr lang="en-US"/>
        </a:p>
      </dgm:t>
    </dgm:pt>
    <dgm:pt modelId="{4118DAEF-C9AD-47E0-8BD3-936ED934CDA3}">
      <dgm:prSet custT="1"/>
      <dgm:spPr/>
      <dgm:t>
        <a:bodyPr/>
        <a:lstStyle/>
        <a:p>
          <a:r>
            <a:rPr lang="en-US" sz="1600"/>
            <a:t>More consistent discipline/consequences</a:t>
          </a:r>
        </a:p>
      </dgm:t>
    </dgm:pt>
    <dgm:pt modelId="{83B0DCEB-4B93-4372-A5A8-CECE9293BB8D}" type="parTrans" cxnId="{17C8BE45-36DA-4FF7-9D5F-9A0BAED2AD37}">
      <dgm:prSet/>
      <dgm:spPr/>
      <dgm:t>
        <a:bodyPr/>
        <a:lstStyle/>
        <a:p>
          <a:endParaRPr lang="en-US"/>
        </a:p>
      </dgm:t>
    </dgm:pt>
    <dgm:pt modelId="{7368CBCB-3D57-46F4-BD87-CCA30CEA36B4}" type="sibTrans" cxnId="{17C8BE45-36DA-4FF7-9D5F-9A0BAED2AD37}">
      <dgm:prSet/>
      <dgm:spPr/>
      <dgm:t>
        <a:bodyPr/>
        <a:lstStyle/>
        <a:p>
          <a:endParaRPr lang="en-US"/>
        </a:p>
      </dgm:t>
    </dgm:pt>
    <dgm:pt modelId="{8B3D96AC-E0E6-479C-97E1-E73D28801EEA}">
      <dgm:prSet custT="1"/>
      <dgm:spPr/>
      <dgm:t>
        <a:bodyPr/>
        <a:lstStyle/>
        <a:p>
          <a:r>
            <a:rPr lang="en-US" sz="1600"/>
            <a:t>Time for Teaming</a:t>
          </a:r>
        </a:p>
      </dgm:t>
    </dgm:pt>
    <dgm:pt modelId="{CFAAAE28-1DE4-437B-865D-E92B976FF880}" type="parTrans" cxnId="{2E5086F4-5810-4064-A54E-EF431DD6136B}">
      <dgm:prSet/>
      <dgm:spPr/>
      <dgm:t>
        <a:bodyPr/>
        <a:lstStyle/>
        <a:p>
          <a:endParaRPr lang="en-US"/>
        </a:p>
      </dgm:t>
    </dgm:pt>
    <dgm:pt modelId="{DCB0A0F5-71B2-4514-8A35-73AD10E210B8}" type="sibTrans" cxnId="{2E5086F4-5810-4064-A54E-EF431DD6136B}">
      <dgm:prSet/>
      <dgm:spPr/>
      <dgm:t>
        <a:bodyPr/>
        <a:lstStyle/>
        <a:p>
          <a:endParaRPr lang="en-US"/>
        </a:p>
      </dgm:t>
    </dgm:pt>
    <dgm:pt modelId="{FB876BEC-B39A-43B2-A018-7592F22F4849}">
      <dgm:prSet custT="1"/>
      <dgm:spPr/>
      <dgm:t>
        <a:bodyPr/>
        <a:lstStyle/>
        <a:p>
          <a:r>
            <a:rPr lang="en-US" sz="1600"/>
            <a:t>Staff retention initiatives</a:t>
          </a:r>
        </a:p>
      </dgm:t>
    </dgm:pt>
    <dgm:pt modelId="{2B33BE31-4EEF-4E74-87BD-C5D239A810B4}" type="parTrans" cxnId="{10B1AF05-E9A1-499A-A421-94B475D24BD5}">
      <dgm:prSet/>
      <dgm:spPr/>
      <dgm:t>
        <a:bodyPr/>
        <a:lstStyle/>
        <a:p>
          <a:endParaRPr lang="en-US"/>
        </a:p>
      </dgm:t>
    </dgm:pt>
    <dgm:pt modelId="{4EA64CAB-0ACC-4D2D-A686-0B30A8291ADB}" type="sibTrans" cxnId="{10B1AF05-E9A1-499A-A421-94B475D24BD5}">
      <dgm:prSet/>
      <dgm:spPr/>
      <dgm:t>
        <a:bodyPr/>
        <a:lstStyle/>
        <a:p>
          <a:endParaRPr lang="en-US"/>
        </a:p>
      </dgm:t>
    </dgm:pt>
    <dgm:pt modelId="{EF9E88F7-F06C-4990-9284-CB27AC965ABB}">
      <dgm:prSet custT="1"/>
      <dgm:spPr/>
      <dgm:t>
        <a:bodyPr/>
        <a:lstStyle/>
        <a:p>
          <a:r>
            <a:rPr lang="en-US" sz="1600"/>
            <a:t>More teacher input into decisions</a:t>
          </a:r>
        </a:p>
      </dgm:t>
    </dgm:pt>
    <dgm:pt modelId="{E548A5A3-837C-4645-8C19-8BE2F389726F}" type="parTrans" cxnId="{4E360DC9-D3CF-4321-B585-AE16F380FE2A}">
      <dgm:prSet/>
      <dgm:spPr/>
      <dgm:t>
        <a:bodyPr/>
        <a:lstStyle/>
        <a:p>
          <a:endParaRPr lang="en-US"/>
        </a:p>
      </dgm:t>
    </dgm:pt>
    <dgm:pt modelId="{64B2EAD1-76E8-48AA-B176-AD88B5F40916}" type="sibTrans" cxnId="{4E360DC9-D3CF-4321-B585-AE16F380FE2A}">
      <dgm:prSet/>
      <dgm:spPr/>
      <dgm:t>
        <a:bodyPr/>
        <a:lstStyle/>
        <a:p>
          <a:endParaRPr lang="en-US"/>
        </a:p>
      </dgm:t>
    </dgm:pt>
    <dgm:pt modelId="{4B4E840C-397F-4485-A282-211F3526EA40}">
      <dgm:prSet custT="1"/>
      <dgm:spPr/>
      <dgm:t>
        <a:bodyPr/>
        <a:lstStyle/>
        <a:p>
          <a:r>
            <a:rPr lang="en-US" sz="1600"/>
            <a:t>Improve organization</a:t>
          </a:r>
        </a:p>
      </dgm:t>
    </dgm:pt>
    <dgm:pt modelId="{7AE625BF-BFF4-47A6-A1F4-BBDEE907561B}" type="parTrans" cxnId="{892C5ABB-75AD-409D-A37F-2F1F62146B52}">
      <dgm:prSet/>
      <dgm:spPr/>
      <dgm:t>
        <a:bodyPr/>
        <a:lstStyle/>
        <a:p>
          <a:endParaRPr lang="en-US"/>
        </a:p>
      </dgm:t>
    </dgm:pt>
    <dgm:pt modelId="{7B9E07E1-6B55-4874-B59E-5211B8712DAE}" type="sibTrans" cxnId="{892C5ABB-75AD-409D-A37F-2F1F62146B52}">
      <dgm:prSet/>
      <dgm:spPr/>
      <dgm:t>
        <a:bodyPr/>
        <a:lstStyle/>
        <a:p>
          <a:endParaRPr lang="en-US"/>
        </a:p>
      </dgm:t>
    </dgm:pt>
    <dgm:pt modelId="{7828DED0-0855-4109-8229-8B45166637F5}" type="pres">
      <dgm:prSet presAssocID="{6F0E28EB-8D13-4370-8761-EE430E991040}" presName="Name0" presStyleCnt="0">
        <dgm:presLayoutVars>
          <dgm:dir/>
          <dgm:animLvl val="lvl"/>
          <dgm:resizeHandles val="exact"/>
        </dgm:presLayoutVars>
      </dgm:prSet>
      <dgm:spPr/>
    </dgm:pt>
    <dgm:pt modelId="{4C4AACE0-031D-4F7D-81DA-82D9DC844E68}" type="pres">
      <dgm:prSet presAssocID="{A0234CD7-0966-48B0-BDBA-2525DF23A62B}" presName="composite" presStyleCnt="0"/>
      <dgm:spPr/>
    </dgm:pt>
    <dgm:pt modelId="{9F53E5A5-E128-4379-ADCE-DBCF6CBA0900}" type="pres">
      <dgm:prSet presAssocID="{A0234CD7-0966-48B0-BDBA-2525DF23A62B}" presName="parTx" presStyleLbl="node1" presStyleIdx="0" presStyleCnt="1" custScaleY="185489" custLinFactY="-116076" custLinFactNeighborX="-10822" custLinFactNeighborY="-200000">
        <dgm:presLayoutVars>
          <dgm:chMax val="0"/>
          <dgm:chPref val="0"/>
          <dgm:bulletEnabled val="1"/>
        </dgm:presLayoutVars>
      </dgm:prSet>
      <dgm:spPr/>
    </dgm:pt>
    <dgm:pt modelId="{26AF29E0-1745-4EB3-882A-98BE3971367C}" type="pres">
      <dgm:prSet presAssocID="{A0234CD7-0966-48B0-BDBA-2525DF23A62B}" presName="desTx" presStyleLbl="revTx" presStyleIdx="0" presStyleCnt="1" custScaleX="137634" custScaleY="91752" custLinFactNeighborX="-72" custLinFactNeighborY="-31714">
        <dgm:presLayoutVars>
          <dgm:bulletEnabled val="1"/>
        </dgm:presLayoutVars>
      </dgm:prSet>
      <dgm:spPr/>
    </dgm:pt>
  </dgm:ptLst>
  <dgm:cxnLst>
    <dgm:cxn modelId="{353F3502-2192-461C-B8FE-F671EDDB58A1}" type="presOf" srcId="{86F68527-0F76-4359-81D5-F452CE03DC89}" destId="{26AF29E0-1745-4EB3-882A-98BE3971367C}" srcOrd="0" destOrd="2" presId="urn:microsoft.com/office/officeart/2005/8/layout/chevron1"/>
    <dgm:cxn modelId="{10B1AF05-E9A1-499A-A421-94B475D24BD5}" srcId="{A0234CD7-0966-48B0-BDBA-2525DF23A62B}" destId="{FB876BEC-B39A-43B2-A018-7592F22F4849}" srcOrd="12" destOrd="0" parTransId="{2B33BE31-4EEF-4E74-87BD-C5D239A810B4}" sibTransId="{4EA64CAB-0ACC-4D2D-A686-0B30A8291ADB}"/>
    <dgm:cxn modelId="{AD6A650E-BE44-4A26-BC9B-BE3E89341D73}" srcId="{A0234CD7-0966-48B0-BDBA-2525DF23A62B}" destId="{0E6733D4-45BC-4739-BC56-56B514D440A8}" srcOrd="7" destOrd="0" parTransId="{D3DEB82A-D924-4585-8246-9EC63B442151}" sibTransId="{B2A92D62-51D0-4B8C-A228-19B32DA24D88}"/>
    <dgm:cxn modelId="{7D4C1D13-C703-4346-B8CE-765706DE346B}" type="presOf" srcId="{A0234CD7-0966-48B0-BDBA-2525DF23A62B}" destId="{9F53E5A5-E128-4379-ADCE-DBCF6CBA0900}" srcOrd="0" destOrd="0" presId="urn:microsoft.com/office/officeart/2005/8/layout/chevron1"/>
    <dgm:cxn modelId="{F1A9AD18-4571-48BF-832B-9B5DE6230A7A}" srcId="{6F0E28EB-8D13-4370-8761-EE430E991040}" destId="{A0234CD7-0966-48B0-BDBA-2525DF23A62B}" srcOrd="0" destOrd="0" parTransId="{7F891159-764B-4DA6-B405-8144D8ABBB91}" sibTransId="{9771E52B-0310-4D5F-A782-78F5C632CE6A}"/>
    <dgm:cxn modelId="{7D25571C-EA3E-4468-AFBE-0887089974A3}" srcId="{A0234CD7-0966-48B0-BDBA-2525DF23A62B}" destId="{26D60EAD-8BEF-4B71-9FFC-96D60D36612B}" srcOrd="6" destOrd="0" parTransId="{D4F9A482-E736-44C7-AF0F-3141E0D27C3B}" sibTransId="{85B046A2-FFBB-40D0-93E2-95400ED4549E}"/>
    <dgm:cxn modelId="{F9A7232A-7CF4-4F8F-834A-CE3D917D7D20}" srcId="{A0234CD7-0966-48B0-BDBA-2525DF23A62B}" destId="{252A5889-312D-4DB0-A7E3-96E6E521FC7A}" srcOrd="8" destOrd="0" parTransId="{89848C89-8CB9-4ED9-9CC7-CB7845C84CD1}" sibTransId="{71C6768F-97E4-4978-8A98-38D137781F2E}"/>
    <dgm:cxn modelId="{AADB1633-9A41-4D50-AB00-45146B6168E4}" srcId="{A0234CD7-0966-48B0-BDBA-2525DF23A62B}" destId="{F060AD9A-74A0-44E0-A1B0-BB823FDDCA08}" srcOrd="4" destOrd="0" parTransId="{78CBA6BC-B6A5-4D30-9747-5348A449D3D3}" sibTransId="{50983F43-CEE1-4153-B28D-DFD249242B69}"/>
    <dgm:cxn modelId="{0263EA37-CC06-4391-A45F-AA32D44C69D5}" type="presOf" srcId="{EF9E88F7-F06C-4990-9284-CB27AC965ABB}" destId="{26AF29E0-1745-4EB3-882A-98BE3971367C}" srcOrd="0" destOrd="13" presId="urn:microsoft.com/office/officeart/2005/8/layout/chevron1"/>
    <dgm:cxn modelId="{16E50962-F499-4079-A6FC-DC34E0174010}" srcId="{A0234CD7-0966-48B0-BDBA-2525DF23A62B}" destId="{86F68527-0F76-4359-81D5-F452CE03DC89}" srcOrd="2" destOrd="0" parTransId="{0F3868A5-8D72-4539-A3E7-E8D1396A3091}" sibTransId="{FD602729-7FBC-4129-B5FD-A6D7382276DB}"/>
    <dgm:cxn modelId="{17C8BE45-36DA-4FF7-9D5F-9A0BAED2AD37}" srcId="{A0234CD7-0966-48B0-BDBA-2525DF23A62B}" destId="{4118DAEF-C9AD-47E0-8BD3-936ED934CDA3}" srcOrd="10" destOrd="0" parTransId="{83B0DCEB-4B93-4372-A5A8-CECE9293BB8D}" sibTransId="{7368CBCB-3D57-46F4-BD87-CCA30CEA36B4}"/>
    <dgm:cxn modelId="{A1C56566-3C0A-494A-9E7E-4DB2D4CD7BBB}" type="presOf" srcId="{0E6733D4-45BC-4739-BC56-56B514D440A8}" destId="{26AF29E0-1745-4EB3-882A-98BE3971367C}" srcOrd="0" destOrd="7" presId="urn:microsoft.com/office/officeart/2005/8/layout/chevron1"/>
    <dgm:cxn modelId="{68B0866B-1E2C-4059-ADA3-AC7CA10024BA}" srcId="{A0234CD7-0966-48B0-BDBA-2525DF23A62B}" destId="{D2F38659-6B77-4A3B-99E6-42BD5BD61A32}" srcOrd="1" destOrd="0" parTransId="{255B5822-EE97-494F-95F9-DB2EF094C56D}" sibTransId="{1521ED87-7968-49D5-871D-0814EFA0369F}"/>
    <dgm:cxn modelId="{F9F8C24B-A42B-4652-85AC-CCB26A7A1690}" srcId="{A0234CD7-0966-48B0-BDBA-2525DF23A62B}" destId="{54ADD66C-8767-4923-B6D1-1D599DF64CD3}" srcOrd="3" destOrd="0" parTransId="{73E86093-1342-42B2-902A-6361847476A5}" sibTransId="{C26CFA4A-4250-4841-B522-E2F15928A1D8}"/>
    <dgm:cxn modelId="{9533066E-89BC-4C3C-944D-55D79FA04340}" type="presOf" srcId="{4B4E840C-397F-4485-A282-211F3526EA40}" destId="{26AF29E0-1745-4EB3-882A-98BE3971367C}" srcOrd="0" destOrd="14" presId="urn:microsoft.com/office/officeart/2005/8/layout/chevron1"/>
    <dgm:cxn modelId="{7CE7E651-E8A3-49BC-B561-80D05A3FE4FC}" type="presOf" srcId="{6F0E28EB-8D13-4370-8761-EE430E991040}" destId="{7828DED0-0855-4109-8229-8B45166637F5}" srcOrd="0" destOrd="0" presId="urn:microsoft.com/office/officeart/2005/8/layout/chevron1"/>
    <dgm:cxn modelId="{6468DD76-DCC0-412F-B575-32EEDBBEC336}" type="presOf" srcId="{F060AD9A-74A0-44E0-A1B0-BB823FDDCA08}" destId="{26AF29E0-1745-4EB3-882A-98BE3971367C}" srcOrd="0" destOrd="4" presId="urn:microsoft.com/office/officeart/2005/8/layout/chevron1"/>
    <dgm:cxn modelId="{2708CF77-21A7-41DB-93E9-D27DC02E625C}" srcId="{A0234CD7-0966-48B0-BDBA-2525DF23A62B}" destId="{6A96D7F1-15FC-41C2-BE0F-A33052F538C9}" srcOrd="5" destOrd="0" parTransId="{D32CF335-4D6C-485B-8EF2-75C3206AAC46}" sibTransId="{4F9D7DE3-466B-4C36-A238-A22C970AE72E}"/>
    <dgm:cxn modelId="{3A962B7A-AB8C-494A-BF05-3360CD55B98C}" type="presOf" srcId="{C2B19E9B-6C7E-4E1C-94CD-09DAFB36B871}" destId="{26AF29E0-1745-4EB3-882A-98BE3971367C}" srcOrd="0" destOrd="0" presId="urn:microsoft.com/office/officeart/2005/8/layout/chevron1"/>
    <dgm:cxn modelId="{BBFDEB95-C532-4B37-82B6-EDC24D8F6B7F}" type="presOf" srcId="{8B3D96AC-E0E6-479C-97E1-E73D28801EEA}" destId="{26AF29E0-1745-4EB3-882A-98BE3971367C}" srcOrd="0" destOrd="11" presId="urn:microsoft.com/office/officeart/2005/8/layout/chevron1"/>
    <dgm:cxn modelId="{0E839F9C-2740-4A90-A7D6-09EBD3FC0A2F}" type="presOf" srcId="{54ADD66C-8767-4923-B6D1-1D599DF64CD3}" destId="{26AF29E0-1745-4EB3-882A-98BE3971367C}" srcOrd="0" destOrd="3" presId="urn:microsoft.com/office/officeart/2005/8/layout/chevron1"/>
    <dgm:cxn modelId="{E728ACA8-2A7B-489E-B67E-B7D7037EEBBA}" type="presOf" srcId="{252A5889-312D-4DB0-A7E3-96E6E521FC7A}" destId="{26AF29E0-1745-4EB3-882A-98BE3971367C}" srcOrd="0" destOrd="8" presId="urn:microsoft.com/office/officeart/2005/8/layout/chevron1"/>
    <dgm:cxn modelId="{0162E6A9-E555-4739-8E77-C9979EB5ED66}" srcId="{A0234CD7-0966-48B0-BDBA-2525DF23A62B}" destId="{620B7CE9-99FB-46C1-AD73-30884787A0D8}" srcOrd="9" destOrd="0" parTransId="{818839E7-BD83-4625-BD61-D20E7B3F855D}" sibTransId="{F7A14D7C-2A9B-41A3-8C5A-75EBA1BD1B38}"/>
    <dgm:cxn modelId="{3D99D1AA-F5A3-47AB-A3D3-FC42277EB823}" type="presOf" srcId="{4118DAEF-C9AD-47E0-8BD3-936ED934CDA3}" destId="{26AF29E0-1745-4EB3-882A-98BE3971367C}" srcOrd="0" destOrd="10" presId="urn:microsoft.com/office/officeart/2005/8/layout/chevron1"/>
    <dgm:cxn modelId="{74BBA9B6-23A6-41AC-A2B5-413F93D1AB59}" type="presOf" srcId="{FB876BEC-B39A-43B2-A018-7592F22F4849}" destId="{26AF29E0-1745-4EB3-882A-98BE3971367C}" srcOrd="0" destOrd="12" presId="urn:microsoft.com/office/officeart/2005/8/layout/chevron1"/>
    <dgm:cxn modelId="{892C5ABB-75AD-409D-A37F-2F1F62146B52}" srcId="{A0234CD7-0966-48B0-BDBA-2525DF23A62B}" destId="{4B4E840C-397F-4485-A282-211F3526EA40}" srcOrd="14" destOrd="0" parTransId="{7AE625BF-BFF4-47A6-A1F4-BBDEE907561B}" sibTransId="{7B9E07E1-6B55-4874-B59E-5211B8712DAE}"/>
    <dgm:cxn modelId="{64CF23C1-205D-4D0B-916D-E977E4B4E3D8}" type="presOf" srcId="{26D60EAD-8BEF-4B71-9FFC-96D60D36612B}" destId="{26AF29E0-1745-4EB3-882A-98BE3971367C}" srcOrd="0" destOrd="6" presId="urn:microsoft.com/office/officeart/2005/8/layout/chevron1"/>
    <dgm:cxn modelId="{4E360DC9-D3CF-4321-B585-AE16F380FE2A}" srcId="{A0234CD7-0966-48B0-BDBA-2525DF23A62B}" destId="{EF9E88F7-F06C-4990-9284-CB27AC965ABB}" srcOrd="13" destOrd="0" parTransId="{E548A5A3-837C-4645-8C19-8BE2F389726F}" sibTransId="{64B2EAD1-76E8-48AA-B176-AD88B5F40916}"/>
    <dgm:cxn modelId="{472CFAD3-F0FF-48AF-9D7B-52D8CD760901}" type="presOf" srcId="{6A96D7F1-15FC-41C2-BE0F-A33052F538C9}" destId="{26AF29E0-1745-4EB3-882A-98BE3971367C}" srcOrd="0" destOrd="5" presId="urn:microsoft.com/office/officeart/2005/8/layout/chevron1"/>
    <dgm:cxn modelId="{6E6F78D5-E3F8-46EC-A3B2-904FCB7CD28F}" type="presOf" srcId="{D2F38659-6B77-4A3B-99E6-42BD5BD61A32}" destId="{26AF29E0-1745-4EB3-882A-98BE3971367C}" srcOrd="0" destOrd="1" presId="urn:microsoft.com/office/officeart/2005/8/layout/chevron1"/>
    <dgm:cxn modelId="{38ED1CE3-5DB0-4420-8D28-0330FD46255A}" type="presOf" srcId="{620B7CE9-99FB-46C1-AD73-30884787A0D8}" destId="{26AF29E0-1745-4EB3-882A-98BE3971367C}" srcOrd="0" destOrd="9" presId="urn:microsoft.com/office/officeart/2005/8/layout/chevron1"/>
    <dgm:cxn modelId="{74875CEC-C65B-43AB-8816-6A42E40F5C3D}" srcId="{A0234CD7-0966-48B0-BDBA-2525DF23A62B}" destId="{C2B19E9B-6C7E-4E1C-94CD-09DAFB36B871}" srcOrd="0" destOrd="0" parTransId="{8722A379-AF53-4C2F-8ABB-20F90C075492}" sibTransId="{6B049E19-D7EB-4BF7-B5AC-88355810002C}"/>
    <dgm:cxn modelId="{2E5086F4-5810-4064-A54E-EF431DD6136B}" srcId="{A0234CD7-0966-48B0-BDBA-2525DF23A62B}" destId="{8B3D96AC-E0E6-479C-97E1-E73D28801EEA}" srcOrd="11" destOrd="0" parTransId="{CFAAAE28-1DE4-437B-865D-E92B976FF880}" sibTransId="{DCB0A0F5-71B2-4514-8A35-73AD10E210B8}"/>
    <dgm:cxn modelId="{5657326A-D126-4336-904F-007D57587EC9}" type="presParOf" srcId="{7828DED0-0855-4109-8229-8B45166637F5}" destId="{4C4AACE0-031D-4F7D-81DA-82D9DC844E68}" srcOrd="0" destOrd="0" presId="urn:microsoft.com/office/officeart/2005/8/layout/chevron1"/>
    <dgm:cxn modelId="{3637617D-DEBF-43D4-A41B-3B752F5D80AD}" type="presParOf" srcId="{4C4AACE0-031D-4F7D-81DA-82D9DC844E68}" destId="{9F53E5A5-E128-4379-ADCE-DBCF6CBA0900}" srcOrd="0" destOrd="0" presId="urn:microsoft.com/office/officeart/2005/8/layout/chevron1"/>
    <dgm:cxn modelId="{025CD4FD-A459-486E-8167-2FC58EBC14C6}" type="presParOf" srcId="{4C4AACE0-031D-4F7D-81DA-82D9DC844E68}" destId="{26AF29E0-1745-4EB3-882A-98BE3971367C}" srcOrd="1" destOrd="0" presId="urn:microsoft.com/office/officeart/2005/8/layout/chevro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C9E56A73-741A-4A0D-9E1B-8B9FCFC34C86}" type="doc">
      <dgm:prSet loTypeId="urn:microsoft.com/office/officeart/2005/8/layout/hierarchy1" loCatId="hierarchy" qsTypeId="urn:microsoft.com/office/officeart/2005/8/quickstyle/simple1" qsCatId="simple" csTypeId="urn:microsoft.com/office/officeart/2005/8/colors/accent1_2" csCatId="accent1" phldr="1"/>
      <dgm:spPr/>
      <dgm:t>
        <a:bodyPr/>
        <a:lstStyle/>
        <a:p>
          <a:endParaRPr lang="en-US"/>
        </a:p>
      </dgm:t>
    </dgm:pt>
    <dgm:pt modelId="{471E4198-395A-41A4-993B-843FC1711E31}">
      <dgm:prSet/>
      <dgm:spPr/>
      <dgm:t>
        <a:bodyPr/>
        <a:lstStyle/>
        <a:p>
          <a:r>
            <a:rPr lang="en-US"/>
            <a:t>Board member Perspectives</a:t>
          </a:r>
        </a:p>
      </dgm:t>
    </dgm:pt>
    <dgm:pt modelId="{DD3584D6-EFDF-4B71-A55C-1E9F4ED530CB}" type="parTrans" cxnId="{37E3F8A9-5668-4854-867B-D788E0FB93BC}">
      <dgm:prSet/>
      <dgm:spPr/>
      <dgm:t>
        <a:bodyPr/>
        <a:lstStyle/>
        <a:p>
          <a:endParaRPr lang="en-US"/>
        </a:p>
      </dgm:t>
    </dgm:pt>
    <dgm:pt modelId="{48A29364-A2E9-4386-AF89-6702E295D291}" type="sibTrans" cxnId="{37E3F8A9-5668-4854-867B-D788E0FB93BC}">
      <dgm:prSet/>
      <dgm:spPr/>
      <dgm:t>
        <a:bodyPr/>
        <a:lstStyle/>
        <a:p>
          <a:endParaRPr lang="en-US"/>
        </a:p>
      </dgm:t>
    </dgm:pt>
    <dgm:pt modelId="{A619C967-C3C1-4965-A47F-A35E067D44BC}">
      <dgm:prSet/>
      <dgm:spPr/>
      <dgm:t>
        <a:bodyPr/>
        <a:lstStyle/>
        <a:p>
          <a:r>
            <a:rPr lang="en-US"/>
            <a:t>Administrator Perspectives</a:t>
          </a:r>
        </a:p>
      </dgm:t>
    </dgm:pt>
    <dgm:pt modelId="{53B295F9-D323-41C9-8748-BCDEB34C86A9}" type="parTrans" cxnId="{A53F893D-D4E3-421C-B137-E460A3FC72BB}">
      <dgm:prSet/>
      <dgm:spPr/>
      <dgm:t>
        <a:bodyPr/>
        <a:lstStyle/>
        <a:p>
          <a:endParaRPr lang="en-US"/>
        </a:p>
      </dgm:t>
    </dgm:pt>
    <dgm:pt modelId="{68B9F86B-BCC0-47B4-A985-8D833B7429C5}" type="sibTrans" cxnId="{A53F893D-D4E3-421C-B137-E460A3FC72BB}">
      <dgm:prSet/>
      <dgm:spPr/>
      <dgm:t>
        <a:bodyPr/>
        <a:lstStyle/>
        <a:p>
          <a:endParaRPr lang="en-US"/>
        </a:p>
      </dgm:t>
    </dgm:pt>
    <dgm:pt modelId="{B247C070-7515-456D-BFE6-7E05F968FAD5}">
      <dgm:prSet/>
      <dgm:spPr/>
      <dgm:t>
        <a:bodyPr/>
        <a:lstStyle/>
        <a:p>
          <a:r>
            <a:rPr lang="en-US"/>
            <a:t>Borough/Community Engagement</a:t>
          </a:r>
        </a:p>
      </dgm:t>
    </dgm:pt>
    <dgm:pt modelId="{0BFF3A66-6C87-4EB1-B4CD-BCCE40B81067}" type="parTrans" cxnId="{04F8F0F5-CCDA-4833-86B8-B7824AD7A31E}">
      <dgm:prSet/>
      <dgm:spPr/>
      <dgm:t>
        <a:bodyPr/>
        <a:lstStyle/>
        <a:p>
          <a:endParaRPr lang="en-US"/>
        </a:p>
      </dgm:t>
    </dgm:pt>
    <dgm:pt modelId="{55A552BE-C128-4892-AC6D-11067AD1BABF}" type="sibTrans" cxnId="{04F8F0F5-CCDA-4833-86B8-B7824AD7A31E}">
      <dgm:prSet/>
      <dgm:spPr/>
      <dgm:t>
        <a:bodyPr/>
        <a:lstStyle/>
        <a:p>
          <a:endParaRPr lang="en-US"/>
        </a:p>
      </dgm:t>
    </dgm:pt>
    <dgm:pt modelId="{ABE55F13-3F93-4E3C-A3FD-61E497A73B3C}" type="pres">
      <dgm:prSet presAssocID="{C9E56A73-741A-4A0D-9E1B-8B9FCFC34C86}" presName="hierChild1" presStyleCnt="0">
        <dgm:presLayoutVars>
          <dgm:chPref val="1"/>
          <dgm:dir/>
          <dgm:animOne val="branch"/>
          <dgm:animLvl val="lvl"/>
          <dgm:resizeHandles/>
        </dgm:presLayoutVars>
      </dgm:prSet>
      <dgm:spPr/>
    </dgm:pt>
    <dgm:pt modelId="{38232078-3805-48A6-A243-B9B739AF7AF9}" type="pres">
      <dgm:prSet presAssocID="{471E4198-395A-41A4-993B-843FC1711E31}" presName="hierRoot1" presStyleCnt="0"/>
      <dgm:spPr/>
    </dgm:pt>
    <dgm:pt modelId="{45E2C81E-BDB4-4751-8168-2B3BED8BC01D}" type="pres">
      <dgm:prSet presAssocID="{471E4198-395A-41A4-993B-843FC1711E31}" presName="composite" presStyleCnt="0"/>
      <dgm:spPr/>
    </dgm:pt>
    <dgm:pt modelId="{71C9BA1D-BF2C-4FCB-B225-F49DF22C084E}" type="pres">
      <dgm:prSet presAssocID="{471E4198-395A-41A4-993B-843FC1711E31}" presName="background" presStyleLbl="node0" presStyleIdx="0" presStyleCnt="3"/>
      <dgm:spPr/>
    </dgm:pt>
    <dgm:pt modelId="{E04596AD-8429-44BF-816F-05BAF064897A}" type="pres">
      <dgm:prSet presAssocID="{471E4198-395A-41A4-993B-843FC1711E31}" presName="text" presStyleLbl="fgAcc0" presStyleIdx="0" presStyleCnt="3">
        <dgm:presLayoutVars>
          <dgm:chPref val="3"/>
        </dgm:presLayoutVars>
      </dgm:prSet>
      <dgm:spPr/>
    </dgm:pt>
    <dgm:pt modelId="{E8530AE4-5C3C-47EE-B21F-493D9A9BE4AA}" type="pres">
      <dgm:prSet presAssocID="{471E4198-395A-41A4-993B-843FC1711E31}" presName="hierChild2" presStyleCnt="0"/>
      <dgm:spPr/>
    </dgm:pt>
    <dgm:pt modelId="{90C917CF-C118-4230-B2F8-03DE04410C73}" type="pres">
      <dgm:prSet presAssocID="{A619C967-C3C1-4965-A47F-A35E067D44BC}" presName="hierRoot1" presStyleCnt="0"/>
      <dgm:spPr/>
    </dgm:pt>
    <dgm:pt modelId="{5E423FA8-AE2D-454C-B69A-E634E8E50393}" type="pres">
      <dgm:prSet presAssocID="{A619C967-C3C1-4965-A47F-A35E067D44BC}" presName="composite" presStyleCnt="0"/>
      <dgm:spPr/>
    </dgm:pt>
    <dgm:pt modelId="{3425B699-2B29-4BAA-985C-40264FA1DAC9}" type="pres">
      <dgm:prSet presAssocID="{A619C967-C3C1-4965-A47F-A35E067D44BC}" presName="background" presStyleLbl="node0" presStyleIdx="1" presStyleCnt="3"/>
      <dgm:spPr/>
    </dgm:pt>
    <dgm:pt modelId="{8640B22E-8934-4DCF-82B4-8AC5A6046F63}" type="pres">
      <dgm:prSet presAssocID="{A619C967-C3C1-4965-A47F-A35E067D44BC}" presName="text" presStyleLbl="fgAcc0" presStyleIdx="1" presStyleCnt="3">
        <dgm:presLayoutVars>
          <dgm:chPref val="3"/>
        </dgm:presLayoutVars>
      </dgm:prSet>
      <dgm:spPr/>
    </dgm:pt>
    <dgm:pt modelId="{5A03E4A2-DADC-4AE6-86EB-72D47A723399}" type="pres">
      <dgm:prSet presAssocID="{A619C967-C3C1-4965-A47F-A35E067D44BC}" presName="hierChild2" presStyleCnt="0"/>
      <dgm:spPr/>
    </dgm:pt>
    <dgm:pt modelId="{CE4CEF82-8872-487A-9A0D-844409A6541A}" type="pres">
      <dgm:prSet presAssocID="{B247C070-7515-456D-BFE6-7E05F968FAD5}" presName="hierRoot1" presStyleCnt="0"/>
      <dgm:spPr/>
    </dgm:pt>
    <dgm:pt modelId="{DFC7B720-5F55-47EC-BEE8-4B6C8D12BED9}" type="pres">
      <dgm:prSet presAssocID="{B247C070-7515-456D-BFE6-7E05F968FAD5}" presName="composite" presStyleCnt="0"/>
      <dgm:spPr/>
    </dgm:pt>
    <dgm:pt modelId="{D5310E23-0726-42A6-A542-B12DE0023632}" type="pres">
      <dgm:prSet presAssocID="{B247C070-7515-456D-BFE6-7E05F968FAD5}" presName="background" presStyleLbl="node0" presStyleIdx="2" presStyleCnt="3"/>
      <dgm:spPr/>
    </dgm:pt>
    <dgm:pt modelId="{EB1094D4-B1D5-4686-A478-5BC5970A9F31}" type="pres">
      <dgm:prSet presAssocID="{B247C070-7515-456D-BFE6-7E05F968FAD5}" presName="text" presStyleLbl="fgAcc0" presStyleIdx="2" presStyleCnt="3">
        <dgm:presLayoutVars>
          <dgm:chPref val="3"/>
        </dgm:presLayoutVars>
      </dgm:prSet>
      <dgm:spPr/>
    </dgm:pt>
    <dgm:pt modelId="{1C189D7B-0F22-408A-9FDB-043F9AFB5389}" type="pres">
      <dgm:prSet presAssocID="{B247C070-7515-456D-BFE6-7E05F968FAD5}" presName="hierChild2" presStyleCnt="0"/>
      <dgm:spPr/>
    </dgm:pt>
  </dgm:ptLst>
  <dgm:cxnLst>
    <dgm:cxn modelId="{B5975111-A11E-4ACC-9733-2D5FCF1EE10E}" type="presOf" srcId="{C9E56A73-741A-4A0D-9E1B-8B9FCFC34C86}" destId="{ABE55F13-3F93-4E3C-A3FD-61E497A73B3C}" srcOrd="0" destOrd="0" presId="urn:microsoft.com/office/officeart/2005/8/layout/hierarchy1"/>
    <dgm:cxn modelId="{FE23FF1D-C7D1-424F-B99A-BFD1BCA12DDA}" type="presOf" srcId="{471E4198-395A-41A4-993B-843FC1711E31}" destId="{E04596AD-8429-44BF-816F-05BAF064897A}" srcOrd="0" destOrd="0" presId="urn:microsoft.com/office/officeart/2005/8/layout/hierarchy1"/>
    <dgm:cxn modelId="{A53F893D-D4E3-421C-B137-E460A3FC72BB}" srcId="{C9E56A73-741A-4A0D-9E1B-8B9FCFC34C86}" destId="{A619C967-C3C1-4965-A47F-A35E067D44BC}" srcOrd="1" destOrd="0" parTransId="{53B295F9-D323-41C9-8748-BCDEB34C86A9}" sibTransId="{68B9F86B-BCC0-47B4-A985-8D833B7429C5}"/>
    <dgm:cxn modelId="{C3E5744A-E5E0-4E2E-9111-FE3C55878B8E}" type="presOf" srcId="{B247C070-7515-456D-BFE6-7E05F968FAD5}" destId="{EB1094D4-B1D5-4686-A478-5BC5970A9F31}" srcOrd="0" destOrd="0" presId="urn:microsoft.com/office/officeart/2005/8/layout/hierarchy1"/>
    <dgm:cxn modelId="{37E3F8A9-5668-4854-867B-D788E0FB93BC}" srcId="{C9E56A73-741A-4A0D-9E1B-8B9FCFC34C86}" destId="{471E4198-395A-41A4-993B-843FC1711E31}" srcOrd="0" destOrd="0" parTransId="{DD3584D6-EFDF-4B71-A55C-1E9F4ED530CB}" sibTransId="{48A29364-A2E9-4386-AF89-6702E295D291}"/>
    <dgm:cxn modelId="{515898C0-FF71-4236-AC12-28086F3DDC77}" type="presOf" srcId="{A619C967-C3C1-4965-A47F-A35E067D44BC}" destId="{8640B22E-8934-4DCF-82B4-8AC5A6046F63}" srcOrd="0" destOrd="0" presId="urn:microsoft.com/office/officeart/2005/8/layout/hierarchy1"/>
    <dgm:cxn modelId="{04F8F0F5-CCDA-4833-86B8-B7824AD7A31E}" srcId="{C9E56A73-741A-4A0D-9E1B-8B9FCFC34C86}" destId="{B247C070-7515-456D-BFE6-7E05F968FAD5}" srcOrd="2" destOrd="0" parTransId="{0BFF3A66-6C87-4EB1-B4CD-BCCE40B81067}" sibTransId="{55A552BE-C128-4892-AC6D-11067AD1BABF}"/>
    <dgm:cxn modelId="{DB176015-E65C-4D0C-868B-77A52F0221FE}" type="presParOf" srcId="{ABE55F13-3F93-4E3C-A3FD-61E497A73B3C}" destId="{38232078-3805-48A6-A243-B9B739AF7AF9}" srcOrd="0" destOrd="0" presId="urn:microsoft.com/office/officeart/2005/8/layout/hierarchy1"/>
    <dgm:cxn modelId="{0E7F59F2-25B7-436E-ABC8-1EA0F21AD075}" type="presParOf" srcId="{38232078-3805-48A6-A243-B9B739AF7AF9}" destId="{45E2C81E-BDB4-4751-8168-2B3BED8BC01D}" srcOrd="0" destOrd="0" presId="urn:microsoft.com/office/officeart/2005/8/layout/hierarchy1"/>
    <dgm:cxn modelId="{3A94D5CD-683E-4B16-B414-CE5AE15C148F}" type="presParOf" srcId="{45E2C81E-BDB4-4751-8168-2B3BED8BC01D}" destId="{71C9BA1D-BF2C-4FCB-B225-F49DF22C084E}" srcOrd="0" destOrd="0" presId="urn:microsoft.com/office/officeart/2005/8/layout/hierarchy1"/>
    <dgm:cxn modelId="{E40D46FA-8D18-4F70-8938-9F8A8FBBACD0}" type="presParOf" srcId="{45E2C81E-BDB4-4751-8168-2B3BED8BC01D}" destId="{E04596AD-8429-44BF-816F-05BAF064897A}" srcOrd="1" destOrd="0" presId="urn:microsoft.com/office/officeart/2005/8/layout/hierarchy1"/>
    <dgm:cxn modelId="{50550E29-9CBF-408A-AFB3-921DC44B187F}" type="presParOf" srcId="{38232078-3805-48A6-A243-B9B739AF7AF9}" destId="{E8530AE4-5C3C-47EE-B21F-493D9A9BE4AA}" srcOrd="1" destOrd="0" presId="urn:microsoft.com/office/officeart/2005/8/layout/hierarchy1"/>
    <dgm:cxn modelId="{1B153B05-9FF8-45EC-B11B-5520E7252095}" type="presParOf" srcId="{ABE55F13-3F93-4E3C-A3FD-61E497A73B3C}" destId="{90C917CF-C118-4230-B2F8-03DE04410C73}" srcOrd="1" destOrd="0" presId="urn:microsoft.com/office/officeart/2005/8/layout/hierarchy1"/>
    <dgm:cxn modelId="{69036417-3940-404E-B0F6-AC834E27FAE8}" type="presParOf" srcId="{90C917CF-C118-4230-B2F8-03DE04410C73}" destId="{5E423FA8-AE2D-454C-B69A-E634E8E50393}" srcOrd="0" destOrd="0" presId="urn:microsoft.com/office/officeart/2005/8/layout/hierarchy1"/>
    <dgm:cxn modelId="{B82CDCE4-6F12-470F-B779-CA11D3F7AD5D}" type="presParOf" srcId="{5E423FA8-AE2D-454C-B69A-E634E8E50393}" destId="{3425B699-2B29-4BAA-985C-40264FA1DAC9}" srcOrd="0" destOrd="0" presId="urn:microsoft.com/office/officeart/2005/8/layout/hierarchy1"/>
    <dgm:cxn modelId="{87B818F1-B01D-402D-BBFA-163D633441F0}" type="presParOf" srcId="{5E423FA8-AE2D-454C-B69A-E634E8E50393}" destId="{8640B22E-8934-4DCF-82B4-8AC5A6046F63}" srcOrd="1" destOrd="0" presId="urn:microsoft.com/office/officeart/2005/8/layout/hierarchy1"/>
    <dgm:cxn modelId="{D407445B-D59A-4E1D-A472-A9705B731822}" type="presParOf" srcId="{90C917CF-C118-4230-B2F8-03DE04410C73}" destId="{5A03E4A2-DADC-4AE6-86EB-72D47A723399}" srcOrd="1" destOrd="0" presId="urn:microsoft.com/office/officeart/2005/8/layout/hierarchy1"/>
    <dgm:cxn modelId="{368D42E2-8A7D-4D34-BBB8-900001ADC0CE}" type="presParOf" srcId="{ABE55F13-3F93-4E3C-A3FD-61E497A73B3C}" destId="{CE4CEF82-8872-487A-9A0D-844409A6541A}" srcOrd="2" destOrd="0" presId="urn:microsoft.com/office/officeart/2005/8/layout/hierarchy1"/>
    <dgm:cxn modelId="{9F6A2A4E-3BB9-4BCA-82CF-D77FFBC4527F}" type="presParOf" srcId="{CE4CEF82-8872-487A-9A0D-844409A6541A}" destId="{DFC7B720-5F55-47EC-BEE8-4B6C8D12BED9}" srcOrd="0" destOrd="0" presId="urn:microsoft.com/office/officeart/2005/8/layout/hierarchy1"/>
    <dgm:cxn modelId="{EC0FE865-25A4-405F-A564-31BB98458002}" type="presParOf" srcId="{DFC7B720-5F55-47EC-BEE8-4B6C8D12BED9}" destId="{D5310E23-0726-42A6-A542-B12DE0023632}" srcOrd="0" destOrd="0" presId="urn:microsoft.com/office/officeart/2005/8/layout/hierarchy1"/>
    <dgm:cxn modelId="{B3056C04-0FA6-46B4-8CF1-E0F659312ADB}" type="presParOf" srcId="{DFC7B720-5F55-47EC-BEE8-4B6C8D12BED9}" destId="{EB1094D4-B1D5-4686-A478-5BC5970A9F31}" srcOrd="1" destOrd="0" presId="urn:microsoft.com/office/officeart/2005/8/layout/hierarchy1"/>
    <dgm:cxn modelId="{EF38A38D-6CA2-4C47-BDC6-6DDE64B1F303}" type="presParOf" srcId="{CE4CEF82-8872-487A-9A0D-844409A6541A}" destId="{1C189D7B-0F22-408A-9FDB-043F9AFB5389}" srcOrd="1" destOrd="0" presId="urn:microsoft.com/office/officeart/2005/8/layout/hierarchy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324D19C-45D9-461E-B506-506FFC58F3C5}" type="doc">
      <dgm:prSet loTypeId="urn:microsoft.com/office/officeart/2005/8/layout/vList5" loCatId="list" qsTypeId="urn:microsoft.com/office/officeart/2005/8/quickstyle/simple1" qsCatId="simple" csTypeId="urn:microsoft.com/office/officeart/2005/8/colors/accent4_2" csCatId="accent4" phldr="1"/>
      <dgm:spPr/>
      <dgm:t>
        <a:bodyPr/>
        <a:lstStyle/>
        <a:p>
          <a:endParaRPr lang="en-US"/>
        </a:p>
      </dgm:t>
    </dgm:pt>
    <dgm:pt modelId="{100185EE-245A-40B9-A231-B062A350A879}">
      <dgm:prSet/>
      <dgm:spPr/>
      <dgm:t>
        <a:bodyPr/>
        <a:lstStyle/>
        <a:p>
          <a:r>
            <a:rPr lang="en-US"/>
            <a:t>Lead efforts to collectively monitor student achievement through professional learning communities.</a:t>
          </a:r>
        </a:p>
      </dgm:t>
    </dgm:pt>
    <dgm:pt modelId="{8CAB5B78-8B75-41CF-ACA8-42B7501EF0A2}" type="parTrans" cxnId="{933E96A9-D678-4884-8086-E0AEB5EE63BD}">
      <dgm:prSet/>
      <dgm:spPr/>
      <dgm:t>
        <a:bodyPr/>
        <a:lstStyle/>
        <a:p>
          <a:endParaRPr lang="en-US"/>
        </a:p>
      </dgm:t>
    </dgm:pt>
    <dgm:pt modelId="{58B5F0F4-DD5A-405B-9127-A18C4C44EBE1}" type="sibTrans" cxnId="{933E96A9-D678-4884-8086-E0AEB5EE63BD}">
      <dgm:prSet/>
      <dgm:spPr/>
      <dgm:t>
        <a:bodyPr/>
        <a:lstStyle/>
        <a:p>
          <a:endParaRPr lang="en-US"/>
        </a:p>
      </dgm:t>
    </dgm:pt>
    <dgm:pt modelId="{CD815AEB-0E6E-4671-8471-7E9E8730BDCD}">
      <dgm:prSet custT="1"/>
      <dgm:spPr/>
      <dgm:t>
        <a:bodyPr/>
        <a:lstStyle/>
        <a:p>
          <a:r>
            <a:rPr lang="en-US" sz="1800"/>
            <a:t>MTSS work, RE &amp; SE teacher collaborative time, Admin team data reviews</a:t>
          </a:r>
        </a:p>
      </dgm:t>
    </dgm:pt>
    <dgm:pt modelId="{A24B5821-6763-411F-933D-8DA4D4E5CDAB}" type="parTrans" cxnId="{9E51590E-1BC2-4906-8119-35A3DD82BC42}">
      <dgm:prSet/>
      <dgm:spPr/>
      <dgm:t>
        <a:bodyPr/>
        <a:lstStyle/>
        <a:p>
          <a:endParaRPr lang="en-US"/>
        </a:p>
      </dgm:t>
    </dgm:pt>
    <dgm:pt modelId="{74173640-F7EA-4B4C-811C-B8F91D69480F}" type="sibTrans" cxnId="{9E51590E-1BC2-4906-8119-35A3DD82BC42}">
      <dgm:prSet/>
      <dgm:spPr/>
      <dgm:t>
        <a:bodyPr/>
        <a:lstStyle/>
        <a:p>
          <a:endParaRPr lang="en-US"/>
        </a:p>
      </dgm:t>
    </dgm:pt>
    <dgm:pt modelId="{FC8E3185-D31A-4975-8B60-3D8AEDDC48BB}">
      <dgm:prSet/>
      <dgm:spPr/>
      <dgm:t>
        <a:bodyPr/>
        <a:lstStyle/>
        <a:p>
          <a:r>
            <a:rPr lang="en-US"/>
            <a:t>Create a pervasive culture of achievement.</a:t>
          </a:r>
        </a:p>
      </dgm:t>
    </dgm:pt>
    <dgm:pt modelId="{DFD4B1AB-7A8C-44EE-8796-BC3183B8A8F6}" type="parTrans" cxnId="{02661742-E19D-415F-B2DB-0FF5BD22BE27}">
      <dgm:prSet/>
      <dgm:spPr/>
      <dgm:t>
        <a:bodyPr/>
        <a:lstStyle/>
        <a:p>
          <a:endParaRPr lang="en-US"/>
        </a:p>
      </dgm:t>
    </dgm:pt>
    <dgm:pt modelId="{E207CD89-4071-4966-A3B3-86DC37CD5807}" type="sibTrans" cxnId="{02661742-E19D-415F-B2DB-0FF5BD22BE27}">
      <dgm:prSet/>
      <dgm:spPr/>
      <dgm:t>
        <a:bodyPr/>
        <a:lstStyle/>
        <a:p>
          <a:endParaRPr lang="en-US"/>
        </a:p>
      </dgm:t>
    </dgm:pt>
    <dgm:pt modelId="{7E508DD9-2A44-4613-9425-0C4E578B4A23}">
      <dgm:prSet custT="1"/>
      <dgm:spPr/>
      <dgm:t>
        <a:bodyPr/>
        <a:lstStyle/>
        <a:p>
          <a:r>
            <a:rPr lang="en-US" sz="1800"/>
            <a:t>Working w/ our Principals and teachers to shift our mindset , raise expectations, &amp; expect greatness at all levels from every student</a:t>
          </a:r>
        </a:p>
      </dgm:t>
    </dgm:pt>
    <dgm:pt modelId="{6FF64F85-0379-438A-BEF6-73A5C0A2F730}" type="parTrans" cxnId="{98560D83-3334-4DC3-AD6B-CCE716E629B3}">
      <dgm:prSet/>
      <dgm:spPr/>
      <dgm:t>
        <a:bodyPr/>
        <a:lstStyle/>
        <a:p>
          <a:endParaRPr lang="en-US"/>
        </a:p>
      </dgm:t>
    </dgm:pt>
    <dgm:pt modelId="{CF99E9E0-A8AD-49F0-A140-C5BEBE0A84C0}" type="sibTrans" cxnId="{98560D83-3334-4DC3-AD6B-CCE716E629B3}">
      <dgm:prSet/>
      <dgm:spPr/>
      <dgm:t>
        <a:bodyPr/>
        <a:lstStyle/>
        <a:p>
          <a:endParaRPr lang="en-US"/>
        </a:p>
      </dgm:t>
    </dgm:pt>
    <dgm:pt modelId="{04479E65-CFB2-40A9-B232-770B6853A2F1}">
      <dgm:prSet/>
      <dgm:spPr/>
      <dgm:t>
        <a:bodyPr/>
        <a:lstStyle/>
        <a:p>
          <a:r>
            <a:rPr lang="en-US"/>
            <a:t>Students need self-discipline, self-control, and confidence.</a:t>
          </a:r>
        </a:p>
      </dgm:t>
    </dgm:pt>
    <dgm:pt modelId="{D1E3EB41-6FAC-45DE-A17E-5EF0149F97A2}" type="parTrans" cxnId="{7E1A1191-CBC7-431E-9941-E013430F873A}">
      <dgm:prSet/>
      <dgm:spPr/>
      <dgm:t>
        <a:bodyPr/>
        <a:lstStyle/>
        <a:p>
          <a:endParaRPr lang="en-US"/>
        </a:p>
      </dgm:t>
    </dgm:pt>
    <dgm:pt modelId="{E594F7F8-914E-45CE-8356-505AB3752818}" type="sibTrans" cxnId="{7E1A1191-CBC7-431E-9941-E013430F873A}">
      <dgm:prSet/>
      <dgm:spPr/>
      <dgm:t>
        <a:bodyPr/>
        <a:lstStyle/>
        <a:p>
          <a:endParaRPr lang="en-US"/>
        </a:p>
      </dgm:t>
    </dgm:pt>
    <dgm:pt modelId="{28DEF4D4-DDF3-403D-9656-37A834BC0933}">
      <dgm:prSet custT="1"/>
      <dgm:spPr/>
      <dgm:t>
        <a:bodyPr/>
        <a:lstStyle/>
        <a:p>
          <a:r>
            <a:rPr lang="en-US" sz="1800"/>
            <a:t>Setting norms, lunchroom procedures, involving staff and students in setting procedures, approval processes, establishing accountability measures</a:t>
          </a:r>
        </a:p>
      </dgm:t>
    </dgm:pt>
    <dgm:pt modelId="{DCF3D055-9696-4E3E-BDCD-87EF8F2CC379}" type="parTrans" cxnId="{3F26128B-7332-4B40-9DB9-4F56900055F7}">
      <dgm:prSet/>
      <dgm:spPr/>
      <dgm:t>
        <a:bodyPr/>
        <a:lstStyle/>
        <a:p>
          <a:endParaRPr lang="en-US"/>
        </a:p>
      </dgm:t>
    </dgm:pt>
    <dgm:pt modelId="{A30CC486-23D9-478D-BD25-3450C31C3707}" type="sibTrans" cxnId="{3F26128B-7332-4B40-9DB9-4F56900055F7}">
      <dgm:prSet/>
      <dgm:spPr/>
      <dgm:t>
        <a:bodyPr/>
        <a:lstStyle/>
        <a:p>
          <a:endParaRPr lang="en-US"/>
        </a:p>
      </dgm:t>
    </dgm:pt>
    <dgm:pt modelId="{79BC8B83-7E54-4CF8-AB3B-DD9CE5397A19}">
      <dgm:prSet/>
      <dgm:spPr/>
      <dgm:t>
        <a:bodyPr/>
        <a:lstStyle/>
        <a:p>
          <a:r>
            <a:rPr lang="en-US"/>
            <a:t>Collaborate with local businesses and organizations with common mission of student success.</a:t>
          </a:r>
        </a:p>
      </dgm:t>
    </dgm:pt>
    <dgm:pt modelId="{20EF2D9C-AC9E-4006-88F3-7768D0F30AFF}" type="parTrans" cxnId="{E4858634-1529-4DF8-AFDD-8EF8286D0727}">
      <dgm:prSet/>
      <dgm:spPr/>
      <dgm:t>
        <a:bodyPr/>
        <a:lstStyle/>
        <a:p>
          <a:endParaRPr lang="en-US"/>
        </a:p>
      </dgm:t>
    </dgm:pt>
    <dgm:pt modelId="{83472B41-7EDE-446E-BA07-DB78B32D98B7}" type="sibTrans" cxnId="{E4858634-1529-4DF8-AFDD-8EF8286D0727}">
      <dgm:prSet/>
      <dgm:spPr/>
      <dgm:t>
        <a:bodyPr/>
        <a:lstStyle/>
        <a:p>
          <a:endParaRPr lang="en-US"/>
        </a:p>
      </dgm:t>
    </dgm:pt>
    <dgm:pt modelId="{C0C79128-6AD9-41E3-8802-8399DC054064}">
      <dgm:prSet custT="1"/>
      <dgm:spPr/>
      <dgm:t>
        <a:bodyPr/>
        <a:lstStyle/>
        <a:p>
          <a:r>
            <a:rPr lang="en-US" sz="1800"/>
            <a:t>Plans to work with administration on community engagement</a:t>
          </a:r>
        </a:p>
      </dgm:t>
    </dgm:pt>
    <dgm:pt modelId="{512954F8-6819-4615-ABB1-968E349372D2}" type="parTrans" cxnId="{5F9BDD56-4DDE-4C23-BB47-C2E40C5362FC}">
      <dgm:prSet/>
      <dgm:spPr/>
      <dgm:t>
        <a:bodyPr/>
        <a:lstStyle/>
        <a:p>
          <a:endParaRPr lang="en-US"/>
        </a:p>
      </dgm:t>
    </dgm:pt>
    <dgm:pt modelId="{ABB461FF-82C2-411E-B152-DD330A03C259}" type="sibTrans" cxnId="{5F9BDD56-4DDE-4C23-BB47-C2E40C5362FC}">
      <dgm:prSet/>
      <dgm:spPr/>
      <dgm:t>
        <a:bodyPr/>
        <a:lstStyle/>
        <a:p>
          <a:endParaRPr lang="en-US"/>
        </a:p>
      </dgm:t>
    </dgm:pt>
    <dgm:pt modelId="{9735044A-AE6C-42DF-87B6-8BC48B53251D}" type="pres">
      <dgm:prSet presAssocID="{1324D19C-45D9-461E-B506-506FFC58F3C5}" presName="Name0" presStyleCnt="0">
        <dgm:presLayoutVars>
          <dgm:dir/>
          <dgm:animLvl val="lvl"/>
          <dgm:resizeHandles val="exact"/>
        </dgm:presLayoutVars>
      </dgm:prSet>
      <dgm:spPr/>
    </dgm:pt>
    <dgm:pt modelId="{D44F99E5-789C-415B-BD8D-2F830787E185}" type="pres">
      <dgm:prSet presAssocID="{100185EE-245A-40B9-A231-B062A350A879}" presName="linNode" presStyleCnt="0"/>
      <dgm:spPr/>
    </dgm:pt>
    <dgm:pt modelId="{89135A0D-BB9A-4E7E-9821-54B8F6F87AF5}" type="pres">
      <dgm:prSet presAssocID="{100185EE-245A-40B9-A231-B062A350A879}" presName="parentText" presStyleLbl="node1" presStyleIdx="0" presStyleCnt="4">
        <dgm:presLayoutVars>
          <dgm:chMax val="1"/>
          <dgm:bulletEnabled val="1"/>
        </dgm:presLayoutVars>
      </dgm:prSet>
      <dgm:spPr/>
    </dgm:pt>
    <dgm:pt modelId="{FF358A76-EBF6-4DFA-BB40-F6498AFB46E8}" type="pres">
      <dgm:prSet presAssocID="{100185EE-245A-40B9-A231-B062A350A879}" presName="descendantText" presStyleLbl="alignAccFollowNode1" presStyleIdx="0" presStyleCnt="4">
        <dgm:presLayoutVars>
          <dgm:bulletEnabled val="1"/>
        </dgm:presLayoutVars>
      </dgm:prSet>
      <dgm:spPr/>
    </dgm:pt>
    <dgm:pt modelId="{D06B9325-811E-47F0-A629-33AE9196988E}" type="pres">
      <dgm:prSet presAssocID="{58B5F0F4-DD5A-405B-9127-A18C4C44EBE1}" presName="sp" presStyleCnt="0"/>
      <dgm:spPr/>
    </dgm:pt>
    <dgm:pt modelId="{714F5085-2E94-4DC0-9962-338519260DDD}" type="pres">
      <dgm:prSet presAssocID="{FC8E3185-D31A-4975-8B60-3D8AEDDC48BB}" presName="linNode" presStyleCnt="0"/>
      <dgm:spPr/>
    </dgm:pt>
    <dgm:pt modelId="{AAFE91A3-03DA-4F0C-B27F-8AFCE14A68B7}" type="pres">
      <dgm:prSet presAssocID="{FC8E3185-D31A-4975-8B60-3D8AEDDC48BB}" presName="parentText" presStyleLbl="node1" presStyleIdx="1" presStyleCnt="4">
        <dgm:presLayoutVars>
          <dgm:chMax val="1"/>
          <dgm:bulletEnabled val="1"/>
        </dgm:presLayoutVars>
      </dgm:prSet>
      <dgm:spPr/>
    </dgm:pt>
    <dgm:pt modelId="{F4F4FA62-593A-4E35-A7C9-5975439C9C17}" type="pres">
      <dgm:prSet presAssocID="{FC8E3185-D31A-4975-8B60-3D8AEDDC48BB}" presName="descendantText" presStyleLbl="alignAccFollowNode1" presStyleIdx="1" presStyleCnt="4">
        <dgm:presLayoutVars>
          <dgm:bulletEnabled val="1"/>
        </dgm:presLayoutVars>
      </dgm:prSet>
      <dgm:spPr/>
    </dgm:pt>
    <dgm:pt modelId="{C794536E-CE94-4EFC-A95E-D8BC291E8862}" type="pres">
      <dgm:prSet presAssocID="{E207CD89-4071-4966-A3B3-86DC37CD5807}" presName="sp" presStyleCnt="0"/>
      <dgm:spPr/>
    </dgm:pt>
    <dgm:pt modelId="{090DC3AD-2550-4376-BB5B-12A89A48BA3A}" type="pres">
      <dgm:prSet presAssocID="{04479E65-CFB2-40A9-B232-770B6853A2F1}" presName="linNode" presStyleCnt="0"/>
      <dgm:spPr/>
    </dgm:pt>
    <dgm:pt modelId="{058ECF1A-8482-4E3E-A94B-69AE7D7C7C5F}" type="pres">
      <dgm:prSet presAssocID="{04479E65-CFB2-40A9-B232-770B6853A2F1}" presName="parentText" presStyleLbl="node1" presStyleIdx="2" presStyleCnt="4">
        <dgm:presLayoutVars>
          <dgm:chMax val="1"/>
          <dgm:bulletEnabled val="1"/>
        </dgm:presLayoutVars>
      </dgm:prSet>
      <dgm:spPr/>
    </dgm:pt>
    <dgm:pt modelId="{954B199C-1B1E-489E-A29D-1FA29E0E0A47}" type="pres">
      <dgm:prSet presAssocID="{04479E65-CFB2-40A9-B232-770B6853A2F1}" presName="descendantText" presStyleLbl="alignAccFollowNode1" presStyleIdx="2" presStyleCnt="4">
        <dgm:presLayoutVars>
          <dgm:bulletEnabled val="1"/>
        </dgm:presLayoutVars>
      </dgm:prSet>
      <dgm:spPr/>
    </dgm:pt>
    <dgm:pt modelId="{8CA9D243-BDDB-4BDB-8D78-6BC402F81CF7}" type="pres">
      <dgm:prSet presAssocID="{E594F7F8-914E-45CE-8356-505AB3752818}" presName="sp" presStyleCnt="0"/>
      <dgm:spPr/>
    </dgm:pt>
    <dgm:pt modelId="{6AC906DD-0438-4BFD-ABFF-CC48ED75B36D}" type="pres">
      <dgm:prSet presAssocID="{79BC8B83-7E54-4CF8-AB3B-DD9CE5397A19}" presName="linNode" presStyleCnt="0"/>
      <dgm:spPr/>
    </dgm:pt>
    <dgm:pt modelId="{237D9CF4-39C9-4D38-80A4-3D90D868320D}" type="pres">
      <dgm:prSet presAssocID="{79BC8B83-7E54-4CF8-AB3B-DD9CE5397A19}" presName="parentText" presStyleLbl="node1" presStyleIdx="3" presStyleCnt="4">
        <dgm:presLayoutVars>
          <dgm:chMax val="1"/>
          <dgm:bulletEnabled val="1"/>
        </dgm:presLayoutVars>
      </dgm:prSet>
      <dgm:spPr/>
    </dgm:pt>
    <dgm:pt modelId="{55F7B593-8580-44CF-9BD1-6F5630D01E63}" type="pres">
      <dgm:prSet presAssocID="{79BC8B83-7E54-4CF8-AB3B-DD9CE5397A19}" presName="descendantText" presStyleLbl="alignAccFollowNode1" presStyleIdx="3" presStyleCnt="4">
        <dgm:presLayoutVars>
          <dgm:bulletEnabled val="1"/>
        </dgm:presLayoutVars>
      </dgm:prSet>
      <dgm:spPr/>
    </dgm:pt>
  </dgm:ptLst>
  <dgm:cxnLst>
    <dgm:cxn modelId="{9E51590E-1BC2-4906-8119-35A3DD82BC42}" srcId="{100185EE-245A-40B9-A231-B062A350A879}" destId="{CD815AEB-0E6E-4671-8471-7E9E8730BDCD}" srcOrd="0" destOrd="0" parTransId="{A24B5821-6763-411F-933D-8DA4D4E5CDAB}" sibTransId="{74173640-F7EA-4B4C-811C-B8F91D69480F}"/>
    <dgm:cxn modelId="{6E209523-8DEB-4F4B-831F-BB8FB8B7E851}" type="presOf" srcId="{FC8E3185-D31A-4975-8B60-3D8AEDDC48BB}" destId="{AAFE91A3-03DA-4F0C-B27F-8AFCE14A68B7}" srcOrd="0" destOrd="0" presId="urn:microsoft.com/office/officeart/2005/8/layout/vList5"/>
    <dgm:cxn modelId="{E4858634-1529-4DF8-AFDD-8EF8286D0727}" srcId="{1324D19C-45D9-461E-B506-506FFC58F3C5}" destId="{79BC8B83-7E54-4CF8-AB3B-DD9CE5397A19}" srcOrd="3" destOrd="0" parTransId="{20EF2D9C-AC9E-4006-88F3-7768D0F30AFF}" sibTransId="{83472B41-7EDE-446E-BA07-DB78B32D98B7}"/>
    <dgm:cxn modelId="{02661742-E19D-415F-B2DB-0FF5BD22BE27}" srcId="{1324D19C-45D9-461E-B506-506FFC58F3C5}" destId="{FC8E3185-D31A-4975-8B60-3D8AEDDC48BB}" srcOrd="1" destOrd="0" parTransId="{DFD4B1AB-7A8C-44EE-8796-BC3183B8A8F6}" sibTransId="{E207CD89-4071-4966-A3B3-86DC37CD5807}"/>
    <dgm:cxn modelId="{E1FADB70-93BA-4354-B6C4-8976C9EEBF24}" type="presOf" srcId="{28DEF4D4-DDF3-403D-9656-37A834BC0933}" destId="{954B199C-1B1E-489E-A29D-1FA29E0E0A47}" srcOrd="0" destOrd="0" presId="urn:microsoft.com/office/officeart/2005/8/layout/vList5"/>
    <dgm:cxn modelId="{5F9BDD56-4DDE-4C23-BB47-C2E40C5362FC}" srcId="{79BC8B83-7E54-4CF8-AB3B-DD9CE5397A19}" destId="{C0C79128-6AD9-41E3-8802-8399DC054064}" srcOrd="0" destOrd="0" parTransId="{512954F8-6819-4615-ABB1-968E349372D2}" sibTransId="{ABB461FF-82C2-411E-B152-DD330A03C259}"/>
    <dgm:cxn modelId="{98560D83-3334-4DC3-AD6B-CCE716E629B3}" srcId="{FC8E3185-D31A-4975-8B60-3D8AEDDC48BB}" destId="{7E508DD9-2A44-4613-9425-0C4E578B4A23}" srcOrd="0" destOrd="0" parTransId="{6FF64F85-0379-438A-BEF6-73A5C0A2F730}" sibTransId="{CF99E9E0-A8AD-49F0-A140-C5BEBE0A84C0}"/>
    <dgm:cxn modelId="{3F26128B-7332-4B40-9DB9-4F56900055F7}" srcId="{04479E65-CFB2-40A9-B232-770B6853A2F1}" destId="{28DEF4D4-DDF3-403D-9656-37A834BC0933}" srcOrd="0" destOrd="0" parTransId="{DCF3D055-9696-4E3E-BDCD-87EF8F2CC379}" sibTransId="{A30CC486-23D9-478D-BD25-3450C31C3707}"/>
    <dgm:cxn modelId="{3564BF8D-3F1A-4E49-B3E5-23963404E4D9}" type="presOf" srcId="{C0C79128-6AD9-41E3-8802-8399DC054064}" destId="{55F7B593-8580-44CF-9BD1-6F5630D01E63}" srcOrd="0" destOrd="0" presId="urn:microsoft.com/office/officeart/2005/8/layout/vList5"/>
    <dgm:cxn modelId="{7E1A1191-CBC7-431E-9941-E013430F873A}" srcId="{1324D19C-45D9-461E-B506-506FFC58F3C5}" destId="{04479E65-CFB2-40A9-B232-770B6853A2F1}" srcOrd="2" destOrd="0" parTransId="{D1E3EB41-6FAC-45DE-A17E-5EF0149F97A2}" sibTransId="{E594F7F8-914E-45CE-8356-505AB3752818}"/>
    <dgm:cxn modelId="{38CED5A7-88D2-4018-BA9B-F403037CB95E}" type="presOf" srcId="{79BC8B83-7E54-4CF8-AB3B-DD9CE5397A19}" destId="{237D9CF4-39C9-4D38-80A4-3D90D868320D}" srcOrd="0" destOrd="0" presId="urn:microsoft.com/office/officeart/2005/8/layout/vList5"/>
    <dgm:cxn modelId="{933E96A9-D678-4884-8086-E0AEB5EE63BD}" srcId="{1324D19C-45D9-461E-B506-506FFC58F3C5}" destId="{100185EE-245A-40B9-A231-B062A350A879}" srcOrd="0" destOrd="0" parTransId="{8CAB5B78-8B75-41CF-ACA8-42B7501EF0A2}" sibTransId="{58B5F0F4-DD5A-405B-9127-A18C4C44EBE1}"/>
    <dgm:cxn modelId="{8FFCAFA9-FA5E-4250-B86C-94CB8077CB0A}" type="presOf" srcId="{1324D19C-45D9-461E-B506-506FFC58F3C5}" destId="{9735044A-AE6C-42DF-87B6-8BC48B53251D}" srcOrd="0" destOrd="0" presId="urn:microsoft.com/office/officeart/2005/8/layout/vList5"/>
    <dgm:cxn modelId="{0DAC5ABB-B97F-4C4D-9499-70AE928DA19C}" type="presOf" srcId="{7E508DD9-2A44-4613-9425-0C4E578B4A23}" destId="{F4F4FA62-593A-4E35-A7C9-5975439C9C17}" srcOrd="0" destOrd="0" presId="urn:microsoft.com/office/officeart/2005/8/layout/vList5"/>
    <dgm:cxn modelId="{0A67A3C6-4D41-43DB-9219-026B53F4F92A}" type="presOf" srcId="{CD815AEB-0E6E-4671-8471-7E9E8730BDCD}" destId="{FF358A76-EBF6-4DFA-BB40-F6498AFB46E8}" srcOrd="0" destOrd="0" presId="urn:microsoft.com/office/officeart/2005/8/layout/vList5"/>
    <dgm:cxn modelId="{F60E8BC9-78C4-45AF-8705-6C2DEC9CFB16}" type="presOf" srcId="{100185EE-245A-40B9-A231-B062A350A879}" destId="{89135A0D-BB9A-4E7E-9821-54B8F6F87AF5}" srcOrd="0" destOrd="0" presId="urn:microsoft.com/office/officeart/2005/8/layout/vList5"/>
    <dgm:cxn modelId="{671A63F6-FAED-4989-815E-102191CF7387}" type="presOf" srcId="{04479E65-CFB2-40A9-B232-770B6853A2F1}" destId="{058ECF1A-8482-4E3E-A94B-69AE7D7C7C5F}" srcOrd="0" destOrd="0" presId="urn:microsoft.com/office/officeart/2005/8/layout/vList5"/>
    <dgm:cxn modelId="{60AD1B33-5E56-41D9-ABAB-3F8AA4B19869}" type="presParOf" srcId="{9735044A-AE6C-42DF-87B6-8BC48B53251D}" destId="{D44F99E5-789C-415B-BD8D-2F830787E185}" srcOrd="0" destOrd="0" presId="urn:microsoft.com/office/officeart/2005/8/layout/vList5"/>
    <dgm:cxn modelId="{4EB99F5D-2EE9-492B-A49C-5D77CD047EEC}" type="presParOf" srcId="{D44F99E5-789C-415B-BD8D-2F830787E185}" destId="{89135A0D-BB9A-4E7E-9821-54B8F6F87AF5}" srcOrd="0" destOrd="0" presId="urn:microsoft.com/office/officeart/2005/8/layout/vList5"/>
    <dgm:cxn modelId="{CA9F783F-73FD-4F26-9F23-FC20044488D1}" type="presParOf" srcId="{D44F99E5-789C-415B-BD8D-2F830787E185}" destId="{FF358A76-EBF6-4DFA-BB40-F6498AFB46E8}" srcOrd="1" destOrd="0" presId="urn:microsoft.com/office/officeart/2005/8/layout/vList5"/>
    <dgm:cxn modelId="{0A7AE9D8-E891-47C7-BAF0-7B21DEBDB4A2}" type="presParOf" srcId="{9735044A-AE6C-42DF-87B6-8BC48B53251D}" destId="{D06B9325-811E-47F0-A629-33AE9196988E}" srcOrd="1" destOrd="0" presId="urn:microsoft.com/office/officeart/2005/8/layout/vList5"/>
    <dgm:cxn modelId="{3816D8AA-8206-4D81-AF5C-8C7F7DDDEEA1}" type="presParOf" srcId="{9735044A-AE6C-42DF-87B6-8BC48B53251D}" destId="{714F5085-2E94-4DC0-9962-338519260DDD}" srcOrd="2" destOrd="0" presId="urn:microsoft.com/office/officeart/2005/8/layout/vList5"/>
    <dgm:cxn modelId="{6F0FAD92-8638-499B-922D-4C1D4745D81F}" type="presParOf" srcId="{714F5085-2E94-4DC0-9962-338519260DDD}" destId="{AAFE91A3-03DA-4F0C-B27F-8AFCE14A68B7}" srcOrd="0" destOrd="0" presId="urn:microsoft.com/office/officeart/2005/8/layout/vList5"/>
    <dgm:cxn modelId="{9D7DEC91-D9A0-41E4-A778-74DECDB1945B}" type="presParOf" srcId="{714F5085-2E94-4DC0-9962-338519260DDD}" destId="{F4F4FA62-593A-4E35-A7C9-5975439C9C17}" srcOrd="1" destOrd="0" presId="urn:microsoft.com/office/officeart/2005/8/layout/vList5"/>
    <dgm:cxn modelId="{EA1F9306-5991-4A30-83D0-D5AAB59A3C84}" type="presParOf" srcId="{9735044A-AE6C-42DF-87B6-8BC48B53251D}" destId="{C794536E-CE94-4EFC-A95E-D8BC291E8862}" srcOrd="3" destOrd="0" presId="urn:microsoft.com/office/officeart/2005/8/layout/vList5"/>
    <dgm:cxn modelId="{9555D393-91C3-41D4-8DCC-94B204B237F4}" type="presParOf" srcId="{9735044A-AE6C-42DF-87B6-8BC48B53251D}" destId="{090DC3AD-2550-4376-BB5B-12A89A48BA3A}" srcOrd="4" destOrd="0" presId="urn:microsoft.com/office/officeart/2005/8/layout/vList5"/>
    <dgm:cxn modelId="{8662F6E2-77D0-4076-895A-2AC803BDD496}" type="presParOf" srcId="{090DC3AD-2550-4376-BB5B-12A89A48BA3A}" destId="{058ECF1A-8482-4E3E-A94B-69AE7D7C7C5F}" srcOrd="0" destOrd="0" presId="urn:microsoft.com/office/officeart/2005/8/layout/vList5"/>
    <dgm:cxn modelId="{08DC774B-B440-4E9A-9FA3-09A41952EE6A}" type="presParOf" srcId="{090DC3AD-2550-4376-BB5B-12A89A48BA3A}" destId="{954B199C-1B1E-489E-A29D-1FA29E0E0A47}" srcOrd="1" destOrd="0" presId="urn:microsoft.com/office/officeart/2005/8/layout/vList5"/>
    <dgm:cxn modelId="{AD9F6CC6-CAE4-4F7F-8098-463360DF5269}" type="presParOf" srcId="{9735044A-AE6C-42DF-87B6-8BC48B53251D}" destId="{8CA9D243-BDDB-4BDB-8D78-6BC402F81CF7}" srcOrd="5" destOrd="0" presId="urn:microsoft.com/office/officeart/2005/8/layout/vList5"/>
    <dgm:cxn modelId="{A87D8689-4E93-4FD0-A702-439EC7B6E319}" type="presParOf" srcId="{9735044A-AE6C-42DF-87B6-8BC48B53251D}" destId="{6AC906DD-0438-4BFD-ABFF-CC48ED75B36D}" srcOrd="6" destOrd="0" presId="urn:microsoft.com/office/officeart/2005/8/layout/vList5"/>
    <dgm:cxn modelId="{9FCC8638-A2AA-45F6-92F1-C3D9ADA9DBC7}" type="presParOf" srcId="{6AC906DD-0438-4BFD-ABFF-CC48ED75B36D}" destId="{237D9CF4-39C9-4D38-80A4-3D90D868320D}" srcOrd="0" destOrd="0" presId="urn:microsoft.com/office/officeart/2005/8/layout/vList5"/>
    <dgm:cxn modelId="{7436D1EA-3363-438D-8BAA-105F7B5CB986}" type="presParOf" srcId="{6AC906DD-0438-4BFD-ABFF-CC48ED75B36D}" destId="{55F7B593-8580-44CF-9BD1-6F5630D01E63}" srcOrd="1" destOrd="0" presId="urn:microsoft.com/office/officeart/2005/8/layout/vList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F53E5A5-E128-4379-ADCE-DBCF6CBA0900}">
      <dsp:nvSpPr>
        <dsp:cNvPr id="0" name=""/>
        <dsp:cNvSpPr/>
      </dsp:nvSpPr>
      <dsp:spPr>
        <a:xfrm>
          <a:off x="0" y="17099"/>
          <a:ext cx="4086571" cy="1080000"/>
        </a:xfrm>
        <a:prstGeom prst="chevron">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26670" rIns="26670" bIns="26670" numCol="1" spcCol="1270" anchor="ctr" anchorCtr="0">
          <a:noAutofit/>
        </a:bodyPr>
        <a:lstStyle/>
        <a:p>
          <a:pPr marL="0" lvl="0" indent="0" algn="ctr" defTabSz="889000">
            <a:lnSpc>
              <a:spcPct val="90000"/>
            </a:lnSpc>
            <a:spcBef>
              <a:spcPct val="0"/>
            </a:spcBef>
            <a:spcAft>
              <a:spcPct val="35000"/>
            </a:spcAft>
            <a:buNone/>
          </a:pPr>
          <a:r>
            <a:rPr lang="en-US" sz="2000" kern="1200"/>
            <a:t>Strengths of our district’s climate:</a:t>
          </a:r>
        </a:p>
      </dsp:txBody>
      <dsp:txXfrm>
        <a:off x="540000" y="17099"/>
        <a:ext cx="3006571" cy="1080000"/>
      </dsp:txXfrm>
    </dsp:sp>
    <dsp:sp modelId="{26AF29E0-1745-4EB3-882A-98BE3971367C}">
      <dsp:nvSpPr>
        <dsp:cNvPr id="0" name=""/>
        <dsp:cNvSpPr/>
      </dsp:nvSpPr>
      <dsp:spPr>
        <a:xfrm>
          <a:off x="0" y="1232099"/>
          <a:ext cx="3269256" cy="378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228600" lvl="1" indent="-228600" algn="l" defTabSz="889000">
            <a:lnSpc>
              <a:spcPct val="90000"/>
            </a:lnSpc>
            <a:spcBef>
              <a:spcPct val="0"/>
            </a:spcBef>
            <a:spcAft>
              <a:spcPct val="15000"/>
            </a:spcAft>
            <a:buChar char="•"/>
          </a:pPr>
          <a:r>
            <a:rPr lang="en-US" sz="2000" kern="1200"/>
            <a:t>New Administrators</a:t>
          </a:r>
        </a:p>
        <a:p>
          <a:pPr marL="228600" lvl="1" indent="-228600" algn="l" defTabSz="889000">
            <a:lnSpc>
              <a:spcPct val="90000"/>
            </a:lnSpc>
            <a:spcBef>
              <a:spcPct val="0"/>
            </a:spcBef>
            <a:spcAft>
              <a:spcPct val="15000"/>
            </a:spcAft>
            <a:buChar char="•"/>
          </a:pPr>
          <a:r>
            <a:rPr lang="en-US" sz="2000" kern="1200"/>
            <a:t>Family feel (relationships w/ students &amp; staff)</a:t>
          </a:r>
        </a:p>
        <a:p>
          <a:pPr marL="228600" lvl="1" indent="-228600" algn="l" defTabSz="889000">
            <a:lnSpc>
              <a:spcPct val="90000"/>
            </a:lnSpc>
            <a:spcBef>
              <a:spcPct val="0"/>
            </a:spcBef>
            <a:spcAft>
              <a:spcPct val="15000"/>
            </a:spcAft>
            <a:buChar char="•"/>
          </a:pPr>
          <a:r>
            <a:rPr lang="en-US" sz="2000" kern="1200"/>
            <a:t>Community involvement</a:t>
          </a:r>
        </a:p>
        <a:p>
          <a:pPr marL="228600" lvl="1" indent="-228600" algn="l" defTabSz="889000">
            <a:lnSpc>
              <a:spcPct val="90000"/>
            </a:lnSpc>
            <a:spcBef>
              <a:spcPct val="0"/>
            </a:spcBef>
            <a:spcAft>
              <a:spcPct val="15000"/>
            </a:spcAft>
            <a:buChar char="•"/>
          </a:pPr>
          <a:r>
            <a:rPr lang="en-US" sz="2000" kern="1200"/>
            <a:t>A lot of activities including band, sports, &amp; archery</a:t>
          </a:r>
        </a:p>
        <a:p>
          <a:pPr marL="228600" lvl="1" indent="-228600" algn="l" defTabSz="889000">
            <a:lnSpc>
              <a:spcPct val="90000"/>
            </a:lnSpc>
            <a:spcBef>
              <a:spcPct val="0"/>
            </a:spcBef>
            <a:spcAft>
              <a:spcPct val="15000"/>
            </a:spcAft>
            <a:buChar char="•"/>
          </a:pPr>
          <a:r>
            <a:rPr lang="en-US" sz="2000" kern="1200"/>
            <a:t>Small size</a:t>
          </a:r>
        </a:p>
        <a:p>
          <a:pPr marL="228600" lvl="1" indent="-228600" algn="l" defTabSz="889000">
            <a:lnSpc>
              <a:spcPct val="90000"/>
            </a:lnSpc>
            <a:spcBef>
              <a:spcPct val="0"/>
            </a:spcBef>
            <a:spcAft>
              <a:spcPct val="15000"/>
            </a:spcAft>
            <a:buChar char="•"/>
          </a:pPr>
          <a:r>
            <a:rPr lang="en-US" sz="2000" kern="1200"/>
            <a:t>Traditions</a:t>
          </a:r>
        </a:p>
        <a:p>
          <a:pPr marL="228600" lvl="1" indent="-228600" algn="l" defTabSz="889000">
            <a:lnSpc>
              <a:spcPct val="90000"/>
            </a:lnSpc>
            <a:spcBef>
              <a:spcPct val="0"/>
            </a:spcBef>
            <a:spcAft>
              <a:spcPct val="15000"/>
            </a:spcAft>
            <a:buChar char="•"/>
          </a:pPr>
          <a:r>
            <a:rPr lang="en-US" sz="2000" kern="1200"/>
            <a:t>Solid education</a:t>
          </a:r>
        </a:p>
        <a:p>
          <a:pPr marL="228600" lvl="1" indent="-228600" algn="l" defTabSz="889000">
            <a:lnSpc>
              <a:spcPct val="90000"/>
            </a:lnSpc>
            <a:spcBef>
              <a:spcPct val="0"/>
            </a:spcBef>
            <a:spcAft>
              <a:spcPct val="15000"/>
            </a:spcAft>
            <a:buChar char="•"/>
          </a:pPr>
          <a:r>
            <a:rPr lang="en-US" sz="2000" kern="1200"/>
            <a:t>Great students</a:t>
          </a:r>
        </a:p>
        <a:p>
          <a:pPr marL="228600" lvl="1" indent="-228600" algn="l" defTabSz="889000">
            <a:lnSpc>
              <a:spcPct val="90000"/>
            </a:lnSpc>
            <a:spcBef>
              <a:spcPct val="0"/>
            </a:spcBef>
            <a:spcAft>
              <a:spcPct val="15000"/>
            </a:spcAft>
            <a:buChar char="•"/>
          </a:pPr>
          <a:r>
            <a:rPr lang="en-US" sz="2000" kern="1200"/>
            <a:t>Caring staff</a:t>
          </a:r>
        </a:p>
        <a:p>
          <a:pPr marL="228600" lvl="1" indent="-228600" algn="l" defTabSz="889000">
            <a:lnSpc>
              <a:spcPct val="90000"/>
            </a:lnSpc>
            <a:spcBef>
              <a:spcPct val="0"/>
            </a:spcBef>
            <a:spcAft>
              <a:spcPct val="15000"/>
            </a:spcAft>
            <a:buChar char="•"/>
          </a:pPr>
          <a:r>
            <a:rPr lang="en-US" sz="2000" kern="1200"/>
            <a:t>PTO</a:t>
          </a:r>
        </a:p>
      </dsp:txBody>
      <dsp:txXfrm>
        <a:off x="0" y="1232099"/>
        <a:ext cx="3269256" cy="378000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F53E5A5-E128-4379-ADCE-DBCF6CBA0900}">
      <dsp:nvSpPr>
        <dsp:cNvPr id="0" name=""/>
        <dsp:cNvSpPr/>
      </dsp:nvSpPr>
      <dsp:spPr>
        <a:xfrm>
          <a:off x="152192" y="0"/>
          <a:ext cx="3548336" cy="928966"/>
        </a:xfrm>
        <a:prstGeom prst="chevron">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21336" rIns="21336" bIns="21336" numCol="1" spcCol="1270" anchor="ctr" anchorCtr="0">
          <a:noAutofit/>
        </a:bodyPr>
        <a:lstStyle/>
        <a:p>
          <a:pPr marL="0" lvl="0" indent="0" algn="ctr" defTabSz="711200">
            <a:lnSpc>
              <a:spcPct val="90000"/>
            </a:lnSpc>
            <a:spcBef>
              <a:spcPct val="0"/>
            </a:spcBef>
            <a:spcAft>
              <a:spcPct val="35000"/>
            </a:spcAft>
            <a:buNone/>
          </a:pPr>
          <a:r>
            <a:rPr lang="en-US" sz="1600" kern="1200"/>
            <a:t>Needs of our district’s climate</a:t>
          </a:r>
          <a:r>
            <a:rPr lang="en-US" sz="1400" kern="1200"/>
            <a:t>:</a:t>
          </a:r>
        </a:p>
      </dsp:txBody>
      <dsp:txXfrm>
        <a:off x="616675" y="0"/>
        <a:ext cx="2619370" cy="928966"/>
      </dsp:txXfrm>
    </dsp:sp>
    <dsp:sp modelId="{26AF29E0-1745-4EB3-882A-98BE3971367C}">
      <dsp:nvSpPr>
        <dsp:cNvPr id="0" name=""/>
        <dsp:cNvSpPr/>
      </dsp:nvSpPr>
      <dsp:spPr>
        <a:xfrm>
          <a:off x="0" y="990596"/>
          <a:ext cx="3906973" cy="26013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171450" lvl="1" indent="-171450" algn="l" defTabSz="711200">
            <a:lnSpc>
              <a:spcPct val="90000"/>
            </a:lnSpc>
            <a:spcBef>
              <a:spcPct val="0"/>
            </a:spcBef>
            <a:spcAft>
              <a:spcPct val="15000"/>
            </a:spcAft>
            <a:buChar char="•"/>
          </a:pPr>
          <a:r>
            <a:rPr lang="en-US" sz="1600" kern="1200"/>
            <a:t>More staff</a:t>
          </a:r>
        </a:p>
        <a:p>
          <a:pPr marL="171450" lvl="1" indent="-171450" algn="l" defTabSz="711200">
            <a:lnSpc>
              <a:spcPct val="90000"/>
            </a:lnSpc>
            <a:spcBef>
              <a:spcPct val="0"/>
            </a:spcBef>
            <a:spcAft>
              <a:spcPct val="15000"/>
            </a:spcAft>
            <a:buChar char="•"/>
          </a:pPr>
          <a:r>
            <a:rPr lang="en-US" sz="1600" kern="1200"/>
            <a:t>Improved communication</a:t>
          </a:r>
        </a:p>
        <a:p>
          <a:pPr marL="171450" lvl="1" indent="-171450" algn="l" defTabSz="711200">
            <a:lnSpc>
              <a:spcPct val="90000"/>
            </a:lnSpc>
            <a:spcBef>
              <a:spcPct val="0"/>
            </a:spcBef>
            <a:spcAft>
              <a:spcPct val="15000"/>
            </a:spcAft>
            <a:buChar char="•"/>
          </a:pPr>
          <a:r>
            <a:rPr lang="en-US" sz="1600" kern="1200"/>
            <a:t>Improve middle school café behavior</a:t>
          </a:r>
        </a:p>
        <a:p>
          <a:pPr marL="171450" lvl="1" indent="-171450" algn="l" defTabSz="711200">
            <a:lnSpc>
              <a:spcPct val="90000"/>
            </a:lnSpc>
            <a:spcBef>
              <a:spcPct val="0"/>
            </a:spcBef>
            <a:spcAft>
              <a:spcPct val="15000"/>
            </a:spcAft>
            <a:buChar char="•"/>
          </a:pPr>
          <a:r>
            <a:rPr lang="en-US" sz="1600" kern="1200"/>
            <a:t>High school schedule</a:t>
          </a:r>
        </a:p>
        <a:p>
          <a:pPr marL="171450" lvl="1" indent="-171450" algn="l" defTabSz="711200">
            <a:lnSpc>
              <a:spcPct val="90000"/>
            </a:lnSpc>
            <a:spcBef>
              <a:spcPct val="0"/>
            </a:spcBef>
            <a:spcAft>
              <a:spcPct val="15000"/>
            </a:spcAft>
            <a:buChar char="•"/>
          </a:pPr>
          <a:r>
            <a:rPr lang="en-US" sz="1600" kern="1200"/>
            <a:t>Course offerings</a:t>
          </a:r>
        </a:p>
        <a:p>
          <a:pPr marL="171450" lvl="1" indent="-171450" algn="l" defTabSz="711200">
            <a:lnSpc>
              <a:spcPct val="90000"/>
            </a:lnSpc>
            <a:spcBef>
              <a:spcPct val="0"/>
            </a:spcBef>
            <a:spcAft>
              <a:spcPct val="15000"/>
            </a:spcAft>
            <a:buChar char="•"/>
          </a:pPr>
          <a:r>
            <a:rPr lang="en-US" sz="1600" kern="1200"/>
            <a:t>Policy improvement</a:t>
          </a:r>
        </a:p>
        <a:p>
          <a:pPr marL="171450" lvl="1" indent="-171450" algn="l" defTabSz="711200">
            <a:lnSpc>
              <a:spcPct val="90000"/>
            </a:lnSpc>
            <a:spcBef>
              <a:spcPct val="0"/>
            </a:spcBef>
            <a:spcAft>
              <a:spcPct val="15000"/>
            </a:spcAft>
            <a:buChar char="•"/>
          </a:pPr>
          <a:r>
            <a:rPr lang="en-US" sz="1600" kern="1200"/>
            <a:t>Morale and respect</a:t>
          </a:r>
        </a:p>
        <a:p>
          <a:pPr marL="171450" lvl="1" indent="-171450" algn="l" defTabSz="711200">
            <a:lnSpc>
              <a:spcPct val="90000"/>
            </a:lnSpc>
            <a:spcBef>
              <a:spcPct val="0"/>
            </a:spcBef>
            <a:spcAft>
              <a:spcPct val="15000"/>
            </a:spcAft>
            <a:buChar char="•"/>
          </a:pPr>
          <a:r>
            <a:rPr lang="en-US" sz="1600" kern="1200"/>
            <a:t>Collaboration between regular and special education teachers</a:t>
          </a:r>
        </a:p>
        <a:p>
          <a:pPr marL="171450" lvl="1" indent="-171450" algn="l" defTabSz="711200">
            <a:lnSpc>
              <a:spcPct val="90000"/>
            </a:lnSpc>
            <a:spcBef>
              <a:spcPct val="0"/>
            </a:spcBef>
            <a:spcAft>
              <a:spcPct val="15000"/>
            </a:spcAft>
            <a:buChar char="•"/>
          </a:pPr>
          <a:r>
            <a:rPr lang="en-US" sz="1600" kern="1200"/>
            <a:t>Technology support &amp; </a:t>
          </a:r>
          <a:r>
            <a:rPr lang="en-US" sz="1600" kern="1200" err="1"/>
            <a:t>wifi</a:t>
          </a:r>
          <a:r>
            <a:rPr lang="en-US" sz="1600" kern="1200"/>
            <a:t> reliability</a:t>
          </a:r>
        </a:p>
        <a:p>
          <a:pPr marL="171450" lvl="1" indent="-171450" algn="l" defTabSz="711200">
            <a:lnSpc>
              <a:spcPct val="90000"/>
            </a:lnSpc>
            <a:spcBef>
              <a:spcPct val="0"/>
            </a:spcBef>
            <a:spcAft>
              <a:spcPct val="15000"/>
            </a:spcAft>
            <a:buChar char="•"/>
          </a:pPr>
          <a:r>
            <a:rPr lang="en-US" sz="1600" kern="1200"/>
            <a:t>More support for Admin which will enable better support to staff</a:t>
          </a:r>
        </a:p>
        <a:p>
          <a:pPr marL="171450" lvl="1" indent="-171450" algn="l" defTabSz="711200">
            <a:lnSpc>
              <a:spcPct val="90000"/>
            </a:lnSpc>
            <a:spcBef>
              <a:spcPct val="0"/>
            </a:spcBef>
            <a:spcAft>
              <a:spcPct val="15000"/>
            </a:spcAft>
            <a:buChar char="•"/>
          </a:pPr>
          <a:r>
            <a:rPr lang="en-US" sz="1600" kern="1200"/>
            <a:t>More consistent discipline/consequences</a:t>
          </a:r>
        </a:p>
        <a:p>
          <a:pPr marL="171450" lvl="1" indent="-171450" algn="l" defTabSz="711200">
            <a:lnSpc>
              <a:spcPct val="90000"/>
            </a:lnSpc>
            <a:spcBef>
              <a:spcPct val="0"/>
            </a:spcBef>
            <a:spcAft>
              <a:spcPct val="15000"/>
            </a:spcAft>
            <a:buChar char="•"/>
          </a:pPr>
          <a:r>
            <a:rPr lang="en-US" sz="1600" kern="1200"/>
            <a:t>Time for Teaming</a:t>
          </a:r>
        </a:p>
        <a:p>
          <a:pPr marL="171450" lvl="1" indent="-171450" algn="l" defTabSz="711200">
            <a:lnSpc>
              <a:spcPct val="90000"/>
            </a:lnSpc>
            <a:spcBef>
              <a:spcPct val="0"/>
            </a:spcBef>
            <a:spcAft>
              <a:spcPct val="15000"/>
            </a:spcAft>
            <a:buChar char="•"/>
          </a:pPr>
          <a:r>
            <a:rPr lang="en-US" sz="1600" kern="1200"/>
            <a:t>Staff retention initiatives</a:t>
          </a:r>
        </a:p>
        <a:p>
          <a:pPr marL="171450" lvl="1" indent="-171450" algn="l" defTabSz="711200">
            <a:lnSpc>
              <a:spcPct val="90000"/>
            </a:lnSpc>
            <a:spcBef>
              <a:spcPct val="0"/>
            </a:spcBef>
            <a:spcAft>
              <a:spcPct val="15000"/>
            </a:spcAft>
            <a:buChar char="•"/>
          </a:pPr>
          <a:r>
            <a:rPr lang="en-US" sz="1600" kern="1200"/>
            <a:t>More teacher input into decisions</a:t>
          </a:r>
        </a:p>
        <a:p>
          <a:pPr marL="171450" lvl="1" indent="-171450" algn="l" defTabSz="711200">
            <a:lnSpc>
              <a:spcPct val="90000"/>
            </a:lnSpc>
            <a:spcBef>
              <a:spcPct val="0"/>
            </a:spcBef>
            <a:spcAft>
              <a:spcPct val="15000"/>
            </a:spcAft>
            <a:buChar char="•"/>
          </a:pPr>
          <a:r>
            <a:rPr lang="en-US" sz="1600" kern="1200"/>
            <a:t>Improve organization</a:t>
          </a:r>
        </a:p>
      </dsp:txBody>
      <dsp:txXfrm>
        <a:off x="0" y="990596"/>
        <a:ext cx="3906973" cy="260133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1C9BA1D-BF2C-4FCB-B225-F49DF22C084E}">
      <dsp:nvSpPr>
        <dsp:cNvPr id="0" name=""/>
        <dsp:cNvSpPr/>
      </dsp:nvSpPr>
      <dsp:spPr>
        <a:xfrm>
          <a:off x="0" y="1080852"/>
          <a:ext cx="2956742" cy="1877531"/>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04596AD-8429-44BF-816F-05BAF064897A}">
      <dsp:nvSpPr>
        <dsp:cNvPr id="0" name=""/>
        <dsp:cNvSpPr/>
      </dsp:nvSpPr>
      <dsp:spPr>
        <a:xfrm>
          <a:off x="328526" y="1392953"/>
          <a:ext cx="2956742" cy="1877531"/>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a:t>Board member Perspectives</a:t>
          </a:r>
        </a:p>
      </dsp:txBody>
      <dsp:txXfrm>
        <a:off x="383517" y="1447944"/>
        <a:ext cx="2846760" cy="1767549"/>
      </dsp:txXfrm>
    </dsp:sp>
    <dsp:sp modelId="{3425B699-2B29-4BAA-985C-40264FA1DAC9}">
      <dsp:nvSpPr>
        <dsp:cNvPr id="0" name=""/>
        <dsp:cNvSpPr/>
      </dsp:nvSpPr>
      <dsp:spPr>
        <a:xfrm>
          <a:off x="3613796" y="1080852"/>
          <a:ext cx="2956742" cy="1877531"/>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640B22E-8934-4DCF-82B4-8AC5A6046F63}">
      <dsp:nvSpPr>
        <dsp:cNvPr id="0" name=""/>
        <dsp:cNvSpPr/>
      </dsp:nvSpPr>
      <dsp:spPr>
        <a:xfrm>
          <a:off x="3942323" y="1392953"/>
          <a:ext cx="2956742" cy="1877531"/>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a:t>Administrator Perspectives</a:t>
          </a:r>
        </a:p>
      </dsp:txBody>
      <dsp:txXfrm>
        <a:off x="3997314" y="1447944"/>
        <a:ext cx="2846760" cy="1767549"/>
      </dsp:txXfrm>
    </dsp:sp>
    <dsp:sp modelId="{D5310E23-0726-42A6-A542-B12DE0023632}">
      <dsp:nvSpPr>
        <dsp:cNvPr id="0" name=""/>
        <dsp:cNvSpPr/>
      </dsp:nvSpPr>
      <dsp:spPr>
        <a:xfrm>
          <a:off x="7227592" y="1080852"/>
          <a:ext cx="2956742" cy="1877531"/>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B1094D4-B1D5-4686-A478-5BC5970A9F31}">
      <dsp:nvSpPr>
        <dsp:cNvPr id="0" name=""/>
        <dsp:cNvSpPr/>
      </dsp:nvSpPr>
      <dsp:spPr>
        <a:xfrm>
          <a:off x="7556119" y="1392953"/>
          <a:ext cx="2956742" cy="1877531"/>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a:t>Borough/Community Engagement</a:t>
          </a:r>
        </a:p>
      </dsp:txBody>
      <dsp:txXfrm>
        <a:off x="7611110" y="1447944"/>
        <a:ext cx="2846760" cy="1767549"/>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F358A76-EBF6-4DFA-BB40-F6498AFB46E8}">
      <dsp:nvSpPr>
        <dsp:cNvPr id="0" name=""/>
        <dsp:cNvSpPr/>
      </dsp:nvSpPr>
      <dsp:spPr>
        <a:xfrm rot="5400000">
          <a:off x="6679163" y="-2774696"/>
          <a:ext cx="939165" cy="6728231"/>
        </a:xfrm>
        <a:prstGeom prst="round2SameRect">
          <a:avLst/>
        </a:prstGeom>
        <a:solidFill>
          <a:schemeClr val="accent4">
            <a:alpha val="90000"/>
            <a:tint val="40000"/>
            <a:hueOff val="0"/>
            <a:satOff val="0"/>
            <a:lumOff val="0"/>
            <a:alphaOff val="0"/>
          </a:schemeClr>
        </a:solidFill>
        <a:ln w="19050" cap="flat" cmpd="sng" algn="ctr">
          <a:solidFill>
            <a:schemeClr val="accent4">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l" defTabSz="800100">
            <a:lnSpc>
              <a:spcPct val="90000"/>
            </a:lnSpc>
            <a:spcBef>
              <a:spcPct val="0"/>
            </a:spcBef>
            <a:spcAft>
              <a:spcPct val="15000"/>
            </a:spcAft>
            <a:buChar char="•"/>
          </a:pPr>
          <a:r>
            <a:rPr lang="en-US" sz="1800" kern="1200"/>
            <a:t>MTSS work, RE &amp; SE teacher collaborative time, Admin team data reviews</a:t>
          </a:r>
        </a:p>
      </dsp:txBody>
      <dsp:txXfrm rot="-5400000">
        <a:off x="3784630" y="165683"/>
        <a:ext cx="6682385" cy="847473"/>
      </dsp:txXfrm>
    </dsp:sp>
    <dsp:sp modelId="{89135A0D-BB9A-4E7E-9821-54B8F6F87AF5}">
      <dsp:nvSpPr>
        <dsp:cNvPr id="0" name=""/>
        <dsp:cNvSpPr/>
      </dsp:nvSpPr>
      <dsp:spPr>
        <a:xfrm>
          <a:off x="0" y="2440"/>
          <a:ext cx="3784630" cy="1173956"/>
        </a:xfrm>
        <a:prstGeom prst="roundRect">
          <a:avLst/>
        </a:prstGeom>
        <a:solidFill>
          <a:schemeClr val="accent4">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34290" rIns="68580" bIns="34290" numCol="1" spcCol="1270" anchor="ctr" anchorCtr="0">
          <a:noAutofit/>
        </a:bodyPr>
        <a:lstStyle/>
        <a:p>
          <a:pPr marL="0" lvl="0" indent="0" algn="ctr" defTabSz="800100">
            <a:lnSpc>
              <a:spcPct val="90000"/>
            </a:lnSpc>
            <a:spcBef>
              <a:spcPct val="0"/>
            </a:spcBef>
            <a:spcAft>
              <a:spcPct val="35000"/>
            </a:spcAft>
            <a:buNone/>
          </a:pPr>
          <a:r>
            <a:rPr lang="en-US" sz="1800" kern="1200"/>
            <a:t>Lead efforts to collectively monitor student achievement through professional learning communities.</a:t>
          </a:r>
        </a:p>
      </dsp:txBody>
      <dsp:txXfrm>
        <a:off x="57308" y="59748"/>
        <a:ext cx="3670014" cy="1059340"/>
      </dsp:txXfrm>
    </dsp:sp>
    <dsp:sp modelId="{F4F4FA62-593A-4E35-A7C9-5975439C9C17}">
      <dsp:nvSpPr>
        <dsp:cNvPr id="0" name=""/>
        <dsp:cNvSpPr/>
      </dsp:nvSpPr>
      <dsp:spPr>
        <a:xfrm rot="5400000">
          <a:off x="6679163" y="-1542042"/>
          <a:ext cx="939165" cy="6728231"/>
        </a:xfrm>
        <a:prstGeom prst="round2SameRect">
          <a:avLst/>
        </a:prstGeom>
        <a:solidFill>
          <a:schemeClr val="accent4">
            <a:alpha val="90000"/>
            <a:tint val="40000"/>
            <a:hueOff val="0"/>
            <a:satOff val="0"/>
            <a:lumOff val="0"/>
            <a:alphaOff val="0"/>
          </a:schemeClr>
        </a:solidFill>
        <a:ln w="19050" cap="flat" cmpd="sng" algn="ctr">
          <a:solidFill>
            <a:schemeClr val="accent4">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l" defTabSz="800100">
            <a:lnSpc>
              <a:spcPct val="90000"/>
            </a:lnSpc>
            <a:spcBef>
              <a:spcPct val="0"/>
            </a:spcBef>
            <a:spcAft>
              <a:spcPct val="15000"/>
            </a:spcAft>
            <a:buChar char="•"/>
          </a:pPr>
          <a:r>
            <a:rPr lang="en-US" sz="1800" kern="1200"/>
            <a:t>Working w/ our Principals and teachers to shift our mindset , raise expectations, &amp; expect greatness at all levels from every student</a:t>
          </a:r>
        </a:p>
      </dsp:txBody>
      <dsp:txXfrm rot="-5400000">
        <a:off x="3784630" y="1398337"/>
        <a:ext cx="6682385" cy="847473"/>
      </dsp:txXfrm>
    </dsp:sp>
    <dsp:sp modelId="{AAFE91A3-03DA-4F0C-B27F-8AFCE14A68B7}">
      <dsp:nvSpPr>
        <dsp:cNvPr id="0" name=""/>
        <dsp:cNvSpPr/>
      </dsp:nvSpPr>
      <dsp:spPr>
        <a:xfrm>
          <a:off x="0" y="1235094"/>
          <a:ext cx="3784630" cy="1173956"/>
        </a:xfrm>
        <a:prstGeom prst="roundRect">
          <a:avLst/>
        </a:prstGeom>
        <a:solidFill>
          <a:schemeClr val="accent4">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34290" rIns="68580" bIns="34290" numCol="1" spcCol="1270" anchor="ctr" anchorCtr="0">
          <a:noAutofit/>
        </a:bodyPr>
        <a:lstStyle/>
        <a:p>
          <a:pPr marL="0" lvl="0" indent="0" algn="ctr" defTabSz="800100">
            <a:lnSpc>
              <a:spcPct val="90000"/>
            </a:lnSpc>
            <a:spcBef>
              <a:spcPct val="0"/>
            </a:spcBef>
            <a:spcAft>
              <a:spcPct val="35000"/>
            </a:spcAft>
            <a:buNone/>
          </a:pPr>
          <a:r>
            <a:rPr lang="en-US" sz="1800" kern="1200"/>
            <a:t>Create a pervasive culture of achievement.</a:t>
          </a:r>
        </a:p>
      </dsp:txBody>
      <dsp:txXfrm>
        <a:off x="57308" y="1292402"/>
        <a:ext cx="3670014" cy="1059340"/>
      </dsp:txXfrm>
    </dsp:sp>
    <dsp:sp modelId="{954B199C-1B1E-489E-A29D-1FA29E0E0A47}">
      <dsp:nvSpPr>
        <dsp:cNvPr id="0" name=""/>
        <dsp:cNvSpPr/>
      </dsp:nvSpPr>
      <dsp:spPr>
        <a:xfrm rot="5400000">
          <a:off x="6679163" y="-309388"/>
          <a:ext cx="939165" cy="6728231"/>
        </a:xfrm>
        <a:prstGeom prst="round2SameRect">
          <a:avLst/>
        </a:prstGeom>
        <a:solidFill>
          <a:schemeClr val="accent4">
            <a:alpha val="90000"/>
            <a:tint val="40000"/>
            <a:hueOff val="0"/>
            <a:satOff val="0"/>
            <a:lumOff val="0"/>
            <a:alphaOff val="0"/>
          </a:schemeClr>
        </a:solidFill>
        <a:ln w="19050" cap="flat" cmpd="sng" algn="ctr">
          <a:solidFill>
            <a:schemeClr val="accent4">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l" defTabSz="800100">
            <a:lnSpc>
              <a:spcPct val="90000"/>
            </a:lnSpc>
            <a:spcBef>
              <a:spcPct val="0"/>
            </a:spcBef>
            <a:spcAft>
              <a:spcPct val="15000"/>
            </a:spcAft>
            <a:buChar char="•"/>
          </a:pPr>
          <a:r>
            <a:rPr lang="en-US" sz="1800" kern="1200"/>
            <a:t>Setting norms, lunchroom procedures, involving staff and students in setting procedures, approval processes, establishing accountability measures</a:t>
          </a:r>
        </a:p>
      </dsp:txBody>
      <dsp:txXfrm rot="-5400000">
        <a:off x="3784630" y="2630991"/>
        <a:ext cx="6682385" cy="847473"/>
      </dsp:txXfrm>
    </dsp:sp>
    <dsp:sp modelId="{058ECF1A-8482-4E3E-A94B-69AE7D7C7C5F}">
      <dsp:nvSpPr>
        <dsp:cNvPr id="0" name=""/>
        <dsp:cNvSpPr/>
      </dsp:nvSpPr>
      <dsp:spPr>
        <a:xfrm>
          <a:off x="0" y="2467748"/>
          <a:ext cx="3784630" cy="1173956"/>
        </a:xfrm>
        <a:prstGeom prst="roundRect">
          <a:avLst/>
        </a:prstGeom>
        <a:solidFill>
          <a:schemeClr val="accent4">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34290" rIns="68580" bIns="34290" numCol="1" spcCol="1270" anchor="ctr" anchorCtr="0">
          <a:noAutofit/>
        </a:bodyPr>
        <a:lstStyle/>
        <a:p>
          <a:pPr marL="0" lvl="0" indent="0" algn="ctr" defTabSz="800100">
            <a:lnSpc>
              <a:spcPct val="90000"/>
            </a:lnSpc>
            <a:spcBef>
              <a:spcPct val="0"/>
            </a:spcBef>
            <a:spcAft>
              <a:spcPct val="35000"/>
            </a:spcAft>
            <a:buNone/>
          </a:pPr>
          <a:r>
            <a:rPr lang="en-US" sz="1800" kern="1200"/>
            <a:t>Students need self-discipline, self-control, and confidence.</a:t>
          </a:r>
        </a:p>
      </dsp:txBody>
      <dsp:txXfrm>
        <a:off x="57308" y="2525056"/>
        <a:ext cx="3670014" cy="1059340"/>
      </dsp:txXfrm>
    </dsp:sp>
    <dsp:sp modelId="{55F7B593-8580-44CF-9BD1-6F5630D01E63}">
      <dsp:nvSpPr>
        <dsp:cNvPr id="0" name=""/>
        <dsp:cNvSpPr/>
      </dsp:nvSpPr>
      <dsp:spPr>
        <a:xfrm rot="5400000">
          <a:off x="6679163" y="923265"/>
          <a:ext cx="939165" cy="6728231"/>
        </a:xfrm>
        <a:prstGeom prst="round2SameRect">
          <a:avLst/>
        </a:prstGeom>
        <a:solidFill>
          <a:schemeClr val="accent4">
            <a:alpha val="90000"/>
            <a:tint val="40000"/>
            <a:hueOff val="0"/>
            <a:satOff val="0"/>
            <a:lumOff val="0"/>
            <a:alphaOff val="0"/>
          </a:schemeClr>
        </a:solidFill>
        <a:ln w="19050" cap="flat" cmpd="sng" algn="ctr">
          <a:solidFill>
            <a:schemeClr val="accent4">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l" defTabSz="800100">
            <a:lnSpc>
              <a:spcPct val="90000"/>
            </a:lnSpc>
            <a:spcBef>
              <a:spcPct val="0"/>
            </a:spcBef>
            <a:spcAft>
              <a:spcPct val="15000"/>
            </a:spcAft>
            <a:buChar char="•"/>
          </a:pPr>
          <a:r>
            <a:rPr lang="en-US" sz="1800" kern="1200"/>
            <a:t>Plans to work with administration on community engagement</a:t>
          </a:r>
        </a:p>
      </dsp:txBody>
      <dsp:txXfrm rot="-5400000">
        <a:off x="3784630" y="3863644"/>
        <a:ext cx="6682385" cy="847473"/>
      </dsp:txXfrm>
    </dsp:sp>
    <dsp:sp modelId="{237D9CF4-39C9-4D38-80A4-3D90D868320D}">
      <dsp:nvSpPr>
        <dsp:cNvPr id="0" name=""/>
        <dsp:cNvSpPr/>
      </dsp:nvSpPr>
      <dsp:spPr>
        <a:xfrm>
          <a:off x="0" y="3700402"/>
          <a:ext cx="3784630" cy="1173956"/>
        </a:xfrm>
        <a:prstGeom prst="roundRect">
          <a:avLst/>
        </a:prstGeom>
        <a:solidFill>
          <a:schemeClr val="accent4">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34290" rIns="68580" bIns="34290" numCol="1" spcCol="1270" anchor="ctr" anchorCtr="0">
          <a:noAutofit/>
        </a:bodyPr>
        <a:lstStyle/>
        <a:p>
          <a:pPr marL="0" lvl="0" indent="0" algn="ctr" defTabSz="800100">
            <a:lnSpc>
              <a:spcPct val="90000"/>
            </a:lnSpc>
            <a:spcBef>
              <a:spcPct val="0"/>
            </a:spcBef>
            <a:spcAft>
              <a:spcPct val="35000"/>
            </a:spcAft>
            <a:buNone/>
          </a:pPr>
          <a:r>
            <a:rPr lang="en-US" sz="1800" kern="1200"/>
            <a:t>Collaborate with local businesses and organizations with common mission of student success.</a:t>
          </a:r>
        </a:p>
      </dsp:txBody>
      <dsp:txXfrm>
        <a:off x="57308" y="3757710"/>
        <a:ext cx="3670014" cy="1059340"/>
      </dsp:txXfrm>
    </dsp:sp>
  </dsp:spTree>
</dsp:drawing>
</file>

<file path=ppt/diagrams/layout1.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2.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3.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4" tIns="46586" rIns="93174" bIns="46586" rtlCol="0"/>
          <a:lstStyle>
            <a:lvl1pPr algn="l">
              <a:defRPr sz="1200"/>
            </a:lvl1pPr>
          </a:lstStyle>
          <a:p>
            <a:endParaRPr/>
          </a:p>
        </p:txBody>
      </p:sp>
      <p:sp>
        <p:nvSpPr>
          <p:cNvPr id="3" name="Date Placeholder 2"/>
          <p:cNvSpPr>
            <a:spLocks noGrp="1"/>
          </p:cNvSpPr>
          <p:nvPr>
            <p:ph type="dt" sz="quarter" idx="1"/>
          </p:nvPr>
        </p:nvSpPr>
        <p:spPr>
          <a:xfrm>
            <a:off x="3970938" y="0"/>
            <a:ext cx="3037840" cy="464820"/>
          </a:xfrm>
          <a:prstGeom prst="rect">
            <a:avLst/>
          </a:prstGeom>
        </p:spPr>
        <p:txBody>
          <a:bodyPr vert="horz" lIns="93174" tIns="46586" rIns="93174" bIns="46586" rtlCol="0"/>
          <a:lstStyle>
            <a:lvl1pPr algn="r">
              <a:defRPr sz="1200"/>
            </a:lvl1pPr>
          </a:lstStyle>
          <a:p>
            <a:fld id="{784AA43A-3F76-4A13-9CD6-36134EB429E3}" type="datetimeFigureOut">
              <a:rPr lang="en-US"/>
              <a:t>1/24/2025</a:t>
            </a:fld>
            <a:endParaRPr/>
          </a:p>
        </p:txBody>
      </p:sp>
      <p:sp>
        <p:nvSpPr>
          <p:cNvPr id="4" name="Footer Placeholder 3"/>
          <p:cNvSpPr>
            <a:spLocks noGrp="1"/>
          </p:cNvSpPr>
          <p:nvPr>
            <p:ph type="ftr" sz="quarter" idx="2"/>
          </p:nvPr>
        </p:nvSpPr>
        <p:spPr>
          <a:xfrm>
            <a:off x="0" y="8829967"/>
            <a:ext cx="3037840" cy="464820"/>
          </a:xfrm>
          <a:prstGeom prst="rect">
            <a:avLst/>
          </a:prstGeom>
        </p:spPr>
        <p:txBody>
          <a:bodyPr vert="horz" lIns="93174" tIns="46586" rIns="93174" bIns="46586" rtlCol="0" anchor="b"/>
          <a:lstStyle>
            <a:lvl1pPr algn="l">
              <a:defRPr sz="1200"/>
            </a:lvl1pPr>
          </a:lstStyle>
          <a:p>
            <a:endParaRPr/>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4" tIns="46586" rIns="93174" bIns="46586" rtlCol="0" anchor="b"/>
          <a:lstStyle>
            <a:lvl1pPr algn="r">
              <a:defRPr sz="1200"/>
            </a:lvl1pPr>
          </a:lstStyle>
          <a:p>
            <a:fld id="{A850423A-8BCE-448E-A97B-03A88B2B12C1}" type="slidenum">
              <a:rPr/>
              <a:t>‹#›</a:t>
            </a:fld>
            <a:endParaRPr/>
          </a:p>
        </p:txBody>
      </p:sp>
    </p:spTree>
    <p:extLst>
      <p:ext uri="{BB962C8B-B14F-4D97-AF65-F5344CB8AC3E}">
        <p14:creationId xmlns:p14="http://schemas.microsoft.com/office/powerpoint/2010/main" val="40513958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4" tIns="46586" rIns="93174" bIns="46586" rtlCol="0"/>
          <a:lstStyle>
            <a:lvl1pPr algn="l">
              <a:defRPr sz="1200"/>
            </a:lvl1pPr>
          </a:lstStyle>
          <a:p>
            <a:endParaRPr/>
          </a:p>
        </p:txBody>
      </p:sp>
      <p:sp>
        <p:nvSpPr>
          <p:cNvPr id="3" name="Date Placeholder 2"/>
          <p:cNvSpPr>
            <a:spLocks noGrp="1"/>
          </p:cNvSpPr>
          <p:nvPr>
            <p:ph type="dt" idx="1"/>
          </p:nvPr>
        </p:nvSpPr>
        <p:spPr>
          <a:xfrm>
            <a:off x="3970938" y="0"/>
            <a:ext cx="3037840" cy="464820"/>
          </a:xfrm>
          <a:prstGeom prst="rect">
            <a:avLst/>
          </a:prstGeom>
        </p:spPr>
        <p:txBody>
          <a:bodyPr vert="horz" lIns="93174" tIns="46586" rIns="93174" bIns="46586" rtlCol="0"/>
          <a:lstStyle>
            <a:lvl1pPr algn="r">
              <a:defRPr sz="1200"/>
            </a:lvl1pPr>
          </a:lstStyle>
          <a:p>
            <a:fld id="{5F674A4F-2B7A-4ECB-A400-260B2FFC03C1}" type="datetimeFigureOut">
              <a:rPr lang="en-US"/>
              <a:t>1/24/2025</a:t>
            </a:fld>
            <a:endParaRPr/>
          </a:p>
        </p:txBody>
      </p:sp>
      <p:sp>
        <p:nvSpPr>
          <p:cNvPr id="4" name="Slide Image Placeholder 3"/>
          <p:cNvSpPr>
            <a:spLocks noGrp="1" noRot="1" noChangeAspect="1"/>
          </p:cNvSpPr>
          <p:nvPr>
            <p:ph type="sldImg" idx="2"/>
          </p:nvPr>
        </p:nvSpPr>
        <p:spPr>
          <a:xfrm>
            <a:off x="409575" y="698500"/>
            <a:ext cx="6191250" cy="3484563"/>
          </a:xfrm>
          <a:prstGeom prst="rect">
            <a:avLst/>
          </a:prstGeom>
          <a:noFill/>
          <a:ln w="12700">
            <a:solidFill>
              <a:prstClr val="black"/>
            </a:solidFill>
          </a:ln>
        </p:spPr>
        <p:txBody>
          <a:bodyPr vert="horz" lIns="93174" tIns="46586" rIns="93174" bIns="46586" rtlCol="0" anchor="ctr"/>
          <a:lstStyle/>
          <a:p>
            <a:endParaRPr/>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4" tIns="46586" rIns="93174" bIns="46586"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4" tIns="46586" rIns="93174" bIns="46586" rtlCol="0" anchor="b"/>
          <a:lstStyle>
            <a:lvl1pPr algn="l">
              <a:defRPr sz="1200"/>
            </a:lvl1pPr>
          </a:lstStyle>
          <a:p>
            <a:endParaRPr/>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4" tIns="46586" rIns="93174" bIns="46586" rtlCol="0" anchor="b"/>
          <a:lstStyle>
            <a:lvl1pPr algn="r">
              <a:defRPr sz="1200"/>
            </a:lvl1pPr>
          </a:lstStyle>
          <a:p>
            <a:fld id="{01F2A70B-78F2-4DCF-B53B-C990D2FAFB8A}" type="slidenum">
              <a:rPr/>
              <a:t>‹#›</a:t>
            </a:fld>
            <a:endParaRPr/>
          </a:p>
        </p:txBody>
      </p:sp>
    </p:spTree>
    <p:extLst>
      <p:ext uri="{BB962C8B-B14F-4D97-AF65-F5344CB8AC3E}">
        <p14:creationId xmlns:p14="http://schemas.microsoft.com/office/powerpoint/2010/main" val="24115705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1F2A70B-78F2-4DCF-B53B-C990D2FAFB8A}" type="slidenum">
              <a:rPr lang="en-US" smtClean="0"/>
              <a:t>1</a:t>
            </a:fld>
            <a:endParaRPr lang="en-US"/>
          </a:p>
        </p:txBody>
      </p:sp>
    </p:spTree>
    <p:extLst>
      <p:ext uri="{BB962C8B-B14F-4D97-AF65-F5344CB8AC3E}">
        <p14:creationId xmlns:p14="http://schemas.microsoft.com/office/powerpoint/2010/main" val="370421970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To review, the objective of my first few months on the job was to listen, observe, and learn about the key structures of the district as well as our strengths and needs.  I meet regularly with the administrative team and met with various stakeholders to gather and review data which then becomes the basis of our action plan.</a:t>
            </a:r>
          </a:p>
        </p:txBody>
      </p:sp>
      <p:sp>
        <p:nvSpPr>
          <p:cNvPr id="4" name="Slide Number Placeholder 3"/>
          <p:cNvSpPr>
            <a:spLocks noGrp="1"/>
          </p:cNvSpPr>
          <p:nvPr>
            <p:ph type="sldNum" sz="quarter" idx="5"/>
          </p:nvPr>
        </p:nvSpPr>
        <p:spPr/>
        <p:txBody>
          <a:bodyPr/>
          <a:lstStyle/>
          <a:p>
            <a:fld id="{01F2A70B-78F2-4DCF-B53B-C990D2FAFB8A}" type="slidenum">
              <a:rPr lang="en-US" smtClean="0"/>
              <a:t>2</a:t>
            </a:fld>
            <a:endParaRPr lang="en-US"/>
          </a:p>
        </p:txBody>
      </p:sp>
    </p:spTree>
    <p:extLst>
      <p:ext uri="{BB962C8B-B14F-4D97-AF65-F5344CB8AC3E}">
        <p14:creationId xmlns:p14="http://schemas.microsoft.com/office/powerpoint/2010/main" val="197878142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Here is a listing of much of the data that was gathered and reviewed.  I asked administrators to develop several surveys to gather anecdotal data, I looked at attendance and discipline data, financial information, and student achievement/performance data.</a:t>
            </a:r>
          </a:p>
        </p:txBody>
      </p:sp>
      <p:sp>
        <p:nvSpPr>
          <p:cNvPr id="4" name="Slide Number Placeholder 3"/>
          <p:cNvSpPr>
            <a:spLocks noGrp="1"/>
          </p:cNvSpPr>
          <p:nvPr>
            <p:ph type="sldNum" sz="quarter" idx="5"/>
          </p:nvPr>
        </p:nvSpPr>
        <p:spPr/>
        <p:txBody>
          <a:bodyPr/>
          <a:lstStyle/>
          <a:p>
            <a:fld id="{01F2A70B-78F2-4DCF-B53B-C990D2FAFB8A}" type="slidenum">
              <a:rPr lang="en-US" smtClean="0"/>
              <a:t>3</a:t>
            </a:fld>
            <a:endParaRPr lang="en-US"/>
          </a:p>
        </p:txBody>
      </p:sp>
    </p:spTree>
    <p:extLst>
      <p:ext uri="{BB962C8B-B14F-4D97-AF65-F5344CB8AC3E}">
        <p14:creationId xmlns:p14="http://schemas.microsoft.com/office/powerpoint/2010/main" val="367489718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So, the first survey was of staff related to the climate/morale of the district.  As you can see, we had 72 respondents and here is a list of the identified strengths of the district with some quotes.</a:t>
            </a:r>
          </a:p>
          <a:p>
            <a:r>
              <a:rPr lang="en-US"/>
              <a:t>Read list then highlight many comments on improved communication and addressing problems head on.</a:t>
            </a:r>
          </a:p>
        </p:txBody>
      </p:sp>
      <p:sp>
        <p:nvSpPr>
          <p:cNvPr id="4" name="Slide Number Placeholder 3"/>
          <p:cNvSpPr>
            <a:spLocks noGrp="1"/>
          </p:cNvSpPr>
          <p:nvPr>
            <p:ph type="sldNum" sz="quarter" idx="5"/>
          </p:nvPr>
        </p:nvSpPr>
        <p:spPr/>
        <p:txBody>
          <a:bodyPr/>
          <a:lstStyle/>
          <a:p>
            <a:fld id="{01F2A70B-78F2-4DCF-B53B-C990D2FAFB8A}" type="slidenum">
              <a:rPr lang="en-US" smtClean="0"/>
              <a:t>4</a:t>
            </a:fld>
            <a:endParaRPr lang="en-US"/>
          </a:p>
        </p:txBody>
      </p:sp>
    </p:spTree>
    <p:extLst>
      <p:ext uri="{BB962C8B-B14F-4D97-AF65-F5344CB8AC3E}">
        <p14:creationId xmlns:p14="http://schemas.microsoft.com/office/powerpoint/2010/main" val="35647825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Within the same staff survey, numerous challenges were identified related to the district’s culture or morale.  </a:t>
            </a:r>
          </a:p>
          <a:p>
            <a:r>
              <a:rPr lang="en-US"/>
              <a:t>Read list.  Staff comments focused on improvements for special education, more training for staff and a desire for consistency across buildings.  “These are needs I have observed as well.  It was a challenging and seemingly unstable start to the year with three new principals working together and separately to develop goals/initiatives for their buildings along with a new Superintendent.”  </a:t>
            </a:r>
          </a:p>
        </p:txBody>
      </p:sp>
      <p:sp>
        <p:nvSpPr>
          <p:cNvPr id="4" name="Slide Number Placeholder 3"/>
          <p:cNvSpPr>
            <a:spLocks noGrp="1"/>
          </p:cNvSpPr>
          <p:nvPr>
            <p:ph type="sldNum" sz="quarter" idx="5"/>
          </p:nvPr>
        </p:nvSpPr>
        <p:spPr/>
        <p:txBody>
          <a:bodyPr/>
          <a:lstStyle/>
          <a:p>
            <a:fld id="{01F2A70B-78F2-4DCF-B53B-C990D2FAFB8A}" type="slidenum">
              <a:rPr lang="en-US" smtClean="0"/>
              <a:t>5</a:t>
            </a:fld>
            <a:endParaRPr lang="en-US"/>
          </a:p>
        </p:txBody>
      </p:sp>
    </p:spTree>
    <p:extLst>
      <p:ext uri="{BB962C8B-B14F-4D97-AF65-F5344CB8AC3E}">
        <p14:creationId xmlns:p14="http://schemas.microsoft.com/office/powerpoint/2010/main" val="339499841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I really appreciated this response suggesting that we need to think outside of the box to market our Online academy to compete with outside cyber programs.  Survey responses from early October foreshadowed the work that Mr. Garcia has been doing with the Online Academy.</a:t>
            </a:r>
          </a:p>
        </p:txBody>
      </p:sp>
      <p:sp>
        <p:nvSpPr>
          <p:cNvPr id="4" name="Slide Number Placeholder 3"/>
          <p:cNvSpPr>
            <a:spLocks noGrp="1"/>
          </p:cNvSpPr>
          <p:nvPr>
            <p:ph type="sldNum" sz="quarter" idx="5"/>
          </p:nvPr>
        </p:nvSpPr>
        <p:spPr/>
        <p:txBody>
          <a:bodyPr/>
          <a:lstStyle/>
          <a:p>
            <a:fld id="{01F2A70B-78F2-4DCF-B53B-C990D2FAFB8A}" type="slidenum">
              <a:rPr lang="en-US" smtClean="0"/>
              <a:t>6</a:t>
            </a:fld>
            <a:endParaRPr lang="en-US"/>
          </a:p>
        </p:txBody>
      </p:sp>
    </p:spTree>
    <p:extLst>
      <p:ext uri="{BB962C8B-B14F-4D97-AF65-F5344CB8AC3E}">
        <p14:creationId xmlns:p14="http://schemas.microsoft.com/office/powerpoint/2010/main" val="234190284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The next survey was sent out to all parents and other community members to gauge their opinions on the district’s current operations.  You can see that we had 91 respondents and 67% of them noted being either satisfied or very satisfied with the overall quality of the district.  I’ve also listed the responses of the best qualities of the district.  Read 3 from list, and so on.  Pause</a:t>
            </a:r>
          </a:p>
        </p:txBody>
      </p:sp>
      <p:sp>
        <p:nvSpPr>
          <p:cNvPr id="4" name="Slide Number Placeholder 3"/>
          <p:cNvSpPr>
            <a:spLocks noGrp="1"/>
          </p:cNvSpPr>
          <p:nvPr>
            <p:ph type="sldNum" sz="quarter" idx="5"/>
          </p:nvPr>
        </p:nvSpPr>
        <p:spPr/>
        <p:txBody>
          <a:bodyPr/>
          <a:lstStyle/>
          <a:p>
            <a:fld id="{01F2A70B-78F2-4DCF-B53B-C990D2FAFB8A}" type="slidenum">
              <a:rPr lang="en-US" smtClean="0"/>
              <a:t>7</a:t>
            </a:fld>
            <a:endParaRPr lang="en-US"/>
          </a:p>
        </p:txBody>
      </p:sp>
    </p:spTree>
    <p:extLst>
      <p:ext uri="{BB962C8B-B14F-4D97-AF65-F5344CB8AC3E}">
        <p14:creationId xmlns:p14="http://schemas.microsoft.com/office/powerpoint/2010/main" val="284681208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This slide shows the length of time that respondents of this survey have lived in the district.  You can see that 79% have been here for more than 10 years, and 90% have lived here for more than 6 years.    During the time that respondents have lived in the district,  only 8.9% feel that the quality of education has improved, while 48.9% believe it has declined.  We know that work is needed for Millersburg to not only build back to the quality education of years past, but to catapult our school district to a new standard of excellence in education.</a:t>
            </a:r>
          </a:p>
        </p:txBody>
      </p:sp>
      <p:sp>
        <p:nvSpPr>
          <p:cNvPr id="4" name="Slide Number Placeholder 3"/>
          <p:cNvSpPr>
            <a:spLocks noGrp="1"/>
          </p:cNvSpPr>
          <p:nvPr>
            <p:ph type="sldNum" sz="quarter" idx="5"/>
          </p:nvPr>
        </p:nvSpPr>
        <p:spPr/>
        <p:txBody>
          <a:bodyPr/>
          <a:lstStyle/>
          <a:p>
            <a:fld id="{01F2A70B-78F2-4DCF-B53B-C990D2FAFB8A}" type="slidenum">
              <a:rPr lang="en-US" smtClean="0"/>
              <a:t>8</a:t>
            </a:fld>
            <a:endParaRPr lang="en-US"/>
          </a:p>
        </p:txBody>
      </p:sp>
    </p:spTree>
    <p:extLst>
      <p:ext uri="{BB962C8B-B14F-4D97-AF65-F5344CB8AC3E}">
        <p14:creationId xmlns:p14="http://schemas.microsoft.com/office/powerpoint/2010/main" val="214251675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Here is a lengthy list of suggested changes to be made, coming out of the community survey.  Read a few and pause…</a:t>
            </a:r>
          </a:p>
        </p:txBody>
      </p:sp>
      <p:sp>
        <p:nvSpPr>
          <p:cNvPr id="4" name="Slide Number Placeholder 3"/>
          <p:cNvSpPr>
            <a:spLocks noGrp="1"/>
          </p:cNvSpPr>
          <p:nvPr>
            <p:ph type="sldNum" sz="quarter" idx="5"/>
          </p:nvPr>
        </p:nvSpPr>
        <p:spPr/>
        <p:txBody>
          <a:bodyPr/>
          <a:lstStyle/>
          <a:p>
            <a:fld id="{01F2A70B-78F2-4DCF-B53B-C990D2FAFB8A}" type="slidenum">
              <a:rPr lang="en-US" smtClean="0"/>
              <a:t>9</a:t>
            </a:fld>
            <a:endParaRPr lang="en-US"/>
          </a:p>
        </p:txBody>
      </p:sp>
    </p:spTree>
    <p:extLst>
      <p:ext uri="{BB962C8B-B14F-4D97-AF65-F5344CB8AC3E}">
        <p14:creationId xmlns:p14="http://schemas.microsoft.com/office/powerpoint/2010/main" val="382745505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Next, we conducted a Professional Development needs survey of staff.  With 62 respondents, the top needs were:  (read).  Top needs </a:t>
            </a:r>
            <a:r>
              <a:rPr lang="en-US" err="1"/>
              <a:t>specifc</a:t>
            </a:r>
            <a:r>
              <a:rPr lang="en-US"/>
              <a:t> to technology training were (read).</a:t>
            </a:r>
          </a:p>
          <a:p>
            <a:r>
              <a:rPr lang="en-US"/>
              <a:t>We also conducted a curriculum inventory and found major needs for new science and social studies curriculum materials, as well as a K – 12 strategic intervention package for teaching/remediation of reading and math skills.</a:t>
            </a:r>
          </a:p>
        </p:txBody>
      </p:sp>
      <p:sp>
        <p:nvSpPr>
          <p:cNvPr id="4" name="Slide Number Placeholder 3"/>
          <p:cNvSpPr>
            <a:spLocks noGrp="1"/>
          </p:cNvSpPr>
          <p:nvPr>
            <p:ph type="sldNum" sz="quarter" idx="5"/>
          </p:nvPr>
        </p:nvSpPr>
        <p:spPr/>
        <p:txBody>
          <a:bodyPr/>
          <a:lstStyle/>
          <a:p>
            <a:fld id="{01F2A70B-78F2-4DCF-B53B-C990D2FAFB8A}" type="slidenum">
              <a:rPr lang="en-US" smtClean="0"/>
              <a:t>10</a:t>
            </a:fld>
            <a:endParaRPr lang="en-US"/>
          </a:p>
        </p:txBody>
      </p:sp>
    </p:spTree>
    <p:extLst>
      <p:ext uri="{BB962C8B-B14F-4D97-AF65-F5344CB8AC3E}">
        <p14:creationId xmlns:p14="http://schemas.microsoft.com/office/powerpoint/2010/main" val="15249314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Another data tool surveyed newly hired staff on their experience coming into Millersburg.  Of 6 respondents, 4 ranked Millersburg ASD as a 5 star employer.  Multiple staff highlighted a need for further training.  I appreciated the optimism of one respondent, “I feel we’re on our way to greatness, one bite at a time…”  I agree!</a:t>
            </a:r>
          </a:p>
        </p:txBody>
      </p:sp>
      <p:sp>
        <p:nvSpPr>
          <p:cNvPr id="4" name="Slide Number Placeholder 3"/>
          <p:cNvSpPr>
            <a:spLocks noGrp="1"/>
          </p:cNvSpPr>
          <p:nvPr>
            <p:ph type="sldNum" sz="quarter" idx="5"/>
          </p:nvPr>
        </p:nvSpPr>
        <p:spPr/>
        <p:txBody>
          <a:bodyPr/>
          <a:lstStyle/>
          <a:p>
            <a:fld id="{01F2A70B-78F2-4DCF-B53B-C990D2FAFB8A}" type="slidenum">
              <a:rPr lang="en-US" smtClean="0"/>
              <a:t>11</a:t>
            </a:fld>
            <a:endParaRPr lang="en-US"/>
          </a:p>
        </p:txBody>
      </p:sp>
    </p:spTree>
    <p:extLst>
      <p:ext uri="{BB962C8B-B14F-4D97-AF65-F5344CB8AC3E}">
        <p14:creationId xmlns:p14="http://schemas.microsoft.com/office/powerpoint/2010/main" val="212582196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err="1"/>
              <a:t>Ms</a:t>
            </a:r>
            <a:r>
              <a:rPr lang="en-US"/>
              <a:t> Sandusky shared data with me from two surveys conducted last spring among high school students.  This one, related to extra curricular activities, had about 40 respondents.  While you can see there was a similar split between positive and negative experiences and coach support, overall 79% of players felt that their coaches effectively taught or enhanced their skills.  Other extracurricular data has been reviewed including player numbers over time, state of facilities, coaching, and the hiring process.  </a:t>
            </a:r>
          </a:p>
        </p:txBody>
      </p:sp>
      <p:sp>
        <p:nvSpPr>
          <p:cNvPr id="4" name="Slide Number Placeholder 3"/>
          <p:cNvSpPr>
            <a:spLocks noGrp="1"/>
          </p:cNvSpPr>
          <p:nvPr>
            <p:ph type="sldNum" sz="quarter" idx="5"/>
          </p:nvPr>
        </p:nvSpPr>
        <p:spPr/>
        <p:txBody>
          <a:bodyPr/>
          <a:lstStyle/>
          <a:p>
            <a:fld id="{01F2A70B-78F2-4DCF-B53B-C990D2FAFB8A}" type="slidenum">
              <a:rPr lang="en-US" smtClean="0"/>
              <a:t>12</a:t>
            </a:fld>
            <a:endParaRPr lang="en-US"/>
          </a:p>
        </p:txBody>
      </p:sp>
    </p:spTree>
    <p:extLst>
      <p:ext uri="{BB962C8B-B14F-4D97-AF65-F5344CB8AC3E}">
        <p14:creationId xmlns:p14="http://schemas.microsoft.com/office/powerpoint/2010/main" val="301809297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The 2</a:t>
            </a:r>
            <a:r>
              <a:rPr lang="en-US" baseline="30000"/>
              <a:t>nd</a:t>
            </a:r>
            <a:r>
              <a:rPr lang="en-US"/>
              <a:t> survey of high school students that was conducted last spring looks at overall experience and support of high school students.  Of 117 respondents, 48.7% rated their experience as good, with an additional 31% rating their overall experience at the high school as very good or excellent.</a:t>
            </a:r>
          </a:p>
        </p:txBody>
      </p:sp>
      <p:sp>
        <p:nvSpPr>
          <p:cNvPr id="4" name="Slide Number Placeholder 3"/>
          <p:cNvSpPr>
            <a:spLocks noGrp="1"/>
          </p:cNvSpPr>
          <p:nvPr>
            <p:ph type="sldNum" sz="quarter" idx="5"/>
          </p:nvPr>
        </p:nvSpPr>
        <p:spPr/>
        <p:txBody>
          <a:bodyPr/>
          <a:lstStyle/>
          <a:p>
            <a:fld id="{01F2A70B-78F2-4DCF-B53B-C990D2FAFB8A}" type="slidenum">
              <a:rPr lang="en-US" smtClean="0"/>
              <a:t>13</a:t>
            </a:fld>
            <a:endParaRPr lang="en-US"/>
          </a:p>
        </p:txBody>
      </p:sp>
    </p:spTree>
    <p:extLst>
      <p:ext uri="{BB962C8B-B14F-4D97-AF65-F5344CB8AC3E}">
        <p14:creationId xmlns:p14="http://schemas.microsoft.com/office/powerpoint/2010/main" val="7372290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Here you see that 86% of students felt at least adequately supported by teachers in understanding content, last school year.</a:t>
            </a:r>
          </a:p>
        </p:txBody>
      </p:sp>
      <p:sp>
        <p:nvSpPr>
          <p:cNvPr id="4" name="Slide Number Placeholder 3"/>
          <p:cNvSpPr>
            <a:spLocks noGrp="1"/>
          </p:cNvSpPr>
          <p:nvPr>
            <p:ph type="sldNum" sz="quarter" idx="5"/>
          </p:nvPr>
        </p:nvSpPr>
        <p:spPr/>
        <p:txBody>
          <a:bodyPr/>
          <a:lstStyle/>
          <a:p>
            <a:fld id="{01F2A70B-78F2-4DCF-B53B-C990D2FAFB8A}" type="slidenum">
              <a:rPr lang="en-US" smtClean="0"/>
              <a:t>14</a:t>
            </a:fld>
            <a:endParaRPr lang="en-US"/>
          </a:p>
        </p:txBody>
      </p:sp>
    </p:spTree>
    <p:extLst>
      <p:ext uri="{BB962C8B-B14F-4D97-AF65-F5344CB8AC3E}">
        <p14:creationId xmlns:p14="http://schemas.microsoft.com/office/powerpoint/2010/main" val="386324932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55 students described the overall culture of the Millersburg HS specifically positively, while 23 students felt there was a negative atmosphere.  Several students expanded on their ranking with statements like these – its ok, but there is room for growth.  Others said the culture of the high school is good or fun and some others made statements like, it is lacking or terrible.  We plan to survey students again this spring to see if there have been any changes in opinions and to drill down further into reasons students respond the way that they do.  </a:t>
            </a:r>
          </a:p>
        </p:txBody>
      </p:sp>
      <p:sp>
        <p:nvSpPr>
          <p:cNvPr id="4" name="Slide Number Placeholder 3"/>
          <p:cNvSpPr>
            <a:spLocks noGrp="1"/>
          </p:cNvSpPr>
          <p:nvPr>
            <p:ph type="sldNum" sz="quarter" idx="5"/>
          </p:nvPr>
        </p:nvSpPr>
        <p:spPr/>
        <p:txBody>
          <a:bodyPr/>
          <a:lstStyle/>
          <a:p>
            <a:fld id="{01F2A70B-78F2-4DCF-B53B-C990D2FAFB8A}" type="slidenum">
              <a:rPr lang="en-US" smtClean="0"/>
              <a:t>15</a:t>
            </a:fld>
            <a:endParaRPr lang="en-US"/>
          </a:p>
        </p:txBody>
      </p:sp>
    </p:spTree>
    <p:extLst>
      <p:ext uri="{BB962C8B-B14F-4D97-AF65-F5344CB8AC3E}">
        <p14:creationId xmlns:p14="http://schemas.microsoft.com/office/powerpoint/2010/main" val="13540465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Here you see that the majority of students felt a sense of belonging at the high school last year.  It will be important to understand why others did not.  Ideally every single student should feel welcome and comfortable in their school setting for optimal learning to occur.</a:t>
            </a:r>
          </a:p>
        </p:txBody>
      </p:sp>
      <p:sp>
        <p:nvSpPr>
          <p:cNvPr id="4" name="Slide Number Placeholder 3"/>
          <p:cNvSpPr>
            <a:spLocks noGrp="1"/>
          </p:cNvSpPr>
          <p:nvPr>
            <p:ph type="sldNum" sz="quarter" idx="5"/>
          </p:nvPr>
        </p:nvSpPr>
        <p:spPr/>
        <p:txBody>
          <a:bodyPr/>
          <a:lstStyle/>
          <a:p>
            <a:fld id="{01F2A70B-78F2-4DCF-B53B-C990D2FAFB8A}" type="slidenum">
              <a:rPr lang="en-US" smtClean="0"/>
              <a:t>16</a:t>
            </a:fld>
            <a:endParaRPr lang="en-US"/>
          </a:p>
        </p:txBody>
      </p:sp>
    </p:spTree>
    <p:extLst>
      <p:ext uri="{BB962C8B-B14F-4D97-AF65-F5344CB8AC3E}">
        <p14:creationId xmlns:p14="http://schemas.microsoft.com/office/powerpoint/2010/main" val="49083919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DD58E4-F00F-059C-11FC-A43ADC1E9B4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3D6B6E3-E01B-A632-2697-33A078E9041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B3117E7-F633-F6B5-00D4-422C237B1D68}"/>
              </a:ext>
            </a:extLst>
          </p:cNvPr>
          <p:cNvSpPr>
            <a:spLocks noGrp="1"/>
          </p:cNvSpPr>
          <p:nvPr>
            <p:ph type="body" idx="1"/>
          </p:nvPr>
        </p:nvSpPr>
        <p:spPr/>
        <p:txBody>
          <a:bodyPr/>
          <a:lstStyle/>
          <a:p>
            <a:r>
              <a:rPr lang="en-US"/>
              <a:t>When asked how effectively students felt the high school addressed behaviors such as bullying or misconduct, students were relatively split across the board.  However, the majority of respondents, about 60% felt that the issues were at least addressed with moderate efficacy.</a:t>
            </a:r>
          </a:p>
        </p:txBody>
      </p:sp>
      <p:sp>
        <p:nvSpPr>
          <p:cNvPr id="4" name="Slide Number Placeholder 3">
            <a:extLst>
              <a:ext uri="{FF2B5EF4-FFF2-40B4-BE49-F238E27FC236}">
                <a16:creationId xmlns:a16="http://schemas.microsoft.com/office/drawing/2014/main" id="{084EE8D3-82FE-91C9-E61E-C09E346AAECC}"/>
              </a:ext>
            </a:extLst>
          </p:cNvPr>
          <p:cNvSpPr>
            <a:spLocks noGrp="1"/>
          </p:cNvSpPr>
          <p:nvPr>
            <p:ph type="sldNum" sz="quarter" idx="5"/>
          </p:nvPr>
        </p:nvSpPr>
        <p:spPr/>
        <p:txBody>
          <a:bodyPr/>
          <a:lstStyle/>
          <a:p>
            <a:fld id="{01F2A70B-78F2-4DCF-B53B-C990D2FAFB8A}" type="slidenum">
              <a:rPr lang="en-US" smtClean="0"/>
              <a:t>17</a:t>
            </a:fld>
            <a:endParaRPr lang="en-US"/>
          </a:p>
        </p:txBody>
      </p:sp>
    </p:spTree>
    <p:extLst>
      <p:ext uri="{BB962C8B-B14F-4D97-AF65-F5344CB8AC3E}">
        <p14:creationId xmlns:p14="http://schemas.microsoft.com/office/powerpoint/2010/main" val="276040746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Another piece of data to consider in long term planning for the district is attendance.  We have very good attendance rates overall.  There are a few outlier truancy concerns that we are working to address.</a:t>
            </a:r>
          </a:p>
          <a:p>
            <a:r>
              <a:rPr lang="en-US"/>
              <a:t>Additionally, discipline data plays a role in strategic planning particularly for understanding the overall culture of the school district and morale of staff and students.  From my experience we have minimal large scale discipline concerns of ISS, OSS, or referral to law enforcement.  You may notice that our discipline data seems skewed with last year’s numbers.  This may have been due in part changing building administrators and interim coverage.  Numbers for the current school year to date seem to be trending like year 22-23.</a:t>
            </a:r>
          </a:p>
        </p:txBody>
      </p:sp>
      <p:sp>
        <p:nvSpPr>
          <p:cNvPr id="4" name="Slide Number Placeholder 3"/>
          <p:cNvSpPr>
            <a:spLocks noGrp="1"/>
          </p:cNvSpPr>
          <p:nvPr>
            <p:ph type="sldNum" sz="quarter" idx="5"/>
          </p:nvPr>
        </p:nvSpPr>
        <p:spPr/>
        <p:txBody>
          <a:bodyPr/>
          <a:lstStyle/>
          <a:p>
            <a:fld id="{01F2A70B-78F2-4DCF-B53B-C990D2FAFB8A}" type="slidenum">
              <a:rPr lang="en-US" smtClean="0"/>
              <a:t>18</a:t>
            </a:fld>
            <a:endParaRPr lang="en-US"/>
          </a:p>
        </p:txBody>
      </p:sp>
    </p:spTree>
    <p:extLst>
      <p:ext uri="{BB962C8B-B14F-4D97-AF65-F5344CB8AC3E}">
        <p14:creationId xmlns:p14="http://schemas.microsoft.com/office/powerpoint/2010/main" val="172596789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Here is the budget status report from the close of the 23-24 school year prior to my Superintendency.  The year concluded with $129,337 to the good.</a:t>
            </a:r>
          </a:p>
        </p:txBody>
      </p:sp>
      <p:sp>
        <p:nvSpPr>
          <p:cNvPr id="4" name="Slide Number Placeholder 3"/>
          <p:cNvSpPr>
            <a:spLocks noGrp="1"/>
          </p:cNvSpPr>
          <p:nvPr>
            <p:ph type="sldNum" sz="quarter" idx="5"/>
          </p:nvPr>
        </p:nvSpPr>
        <p:spPr/>
        <p:txBody>
          <a:bodyPr/>
          <a:lstStyle/>
          <a:p>
            <a:fld id="{01F2A70B-78F2-4DCF-B53B-C990D2FAFB8A}" type="slidenum">
              <a:rPr lang="en-US" smtClean="0"/>
              <a:t>19</a:t>
            </a:fld>
            <a:endParaRPr lang="en-US"/>
          </a:p>
        </p:txBody>
      </p:sp>
    </p:spTree>
    <p:extLst>
      <p:ext uri="{BB962C8B-B14F-4D97-AF65-F5344CB8AC3E}">
        <p14:creationId xmlns:p14="http://schemas.microsoft.com/office/powerpoint/2010/main" val="127494491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And for comparison, here is the projected budget status for the close of this school year.  I share this basic financial information to note that business and fiscal operations of the district are always in the forefront of long range planning.  We are projected to close this school year positively.</a:t>
            </a:r>
          </a:p>
        </p:txBody>
      </p:sp>
      <p:sp>
        <p:nvSpPr>
          <p:cNvPr id="4" name="Slide Number Placeholder 3"/>
          <p:cNvSpPr>
            <a:spLocks noGrp="1"/>
          </p:cNvSpPr>
          <p:nvPr>
            <p:ph type="sldNum" sz="quarter" idx="5"/>
          </p:nvPr>
        </p:nvSpPr>
        <p:spPr/>
        <p:txBody>
          <a:bodyPr/>
          <a:lstStyle/>
          <a:p>
            <a:fld id="{01F2A70B-78F2-4DCF-B53B-C990D2FAFB8A}" type="slidenum">
              <a:rPr lang="en-US" smtClean="0"/>
              <a:t>20</a:t>
            </a:fld>
            <a:endParaRPr lang="en-US"/>
          </a:p>
        </p:txBody>
      </p:sp>
    </p:spTree>
    <p:extLst>
      <p:ext uri="{BB962C8B-B14F-4D97-AF65-F5344CB8AC3E}">
        <p14:creationId xmlns:p14="http://schemas.microsoft.com/office/powerpoint/2010/main" val="77010584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The Comprehensive Plan required of each school district, by the state, is used to develop long range goals and action steps.  With our plan being due this spring, the work lends itself to the culmination of my data collection and action planning for the future of the school district.  The next several slides show highlighted strengths and challenges of the district as well as goals, determined by the Comprehensive Plan Stakeholder committee.  Much of this data is pulled from the same information that Mr. Lyter shared this evening.  </a:t>
            </a:r>
          </a:p>
          <a:p>
            <a:r>
              <a:rPr lang="en-US"/>
              <a:t>Read slides.</a:t>
            </a:r>
          </a:p>
        </p:txBody>
      </p:sp>
      <p:sp>
        <p:nvSpPr>
          <p:cNvPr id="4" name="Slide Number Placeholder 3"/>
          <p:cNvSpPr>
            <a:spLocks noGrp="1"/>
          </p:cNvSpPr>
          <p:nvPr>
            <p:ph type="sldNum" sz="quarter" idx="5"/>
          </p:nvPr>
        </p:nvSpPr>
        <p:spPr/>
        <p:txBody>
          <a:bodyPr/>
          <a:lstStyle/>
          <a:p>
            <a:fld id="{01F2A70B-78F2-4DCF-B53B-C990D2FAFB8A}" type="slidenum">
              <a:rPr lang="en-US" smtClean="0"/>
              <a:t>21</a:t>
            </a:fld>
            <a:endParaRPr lang="en-US"/>
          </a:p>
        </p:txBody>
      </p:sp>
    </p:spTree>
    <p:extLst>
      <p:ext uri="{BB962C8B-B14F-4D97-AF65-F5344CB8AC3E}">
        <p14:creationId xmlns:p14="http://schemas.microsoft.com/office/powerpoint/2010/main" val="238152976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1F2A70B-78F2-4DCF-B53B-C990D2FAFB8A}" type="slidenum">
              <a:rPr lang="en-US" smtClean="0"/>
              <a:t>22</a:t>
            </a:fld>
            <a:endParaRPr lang="en-US"/>
          </a:p>
        </p:txBody>
      </p:sp>
    </p:spTree>
    <p:extLst>
      <p:ext uri="{BB962C8B-B14F-4D97-AF65-F5344CB8AC3E}">
        <p14:creationId xmlns:p14="http://schemas.microsoft.com/office/powerpoint/2010/main" val="121206401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Within the Comprehensive Plan these two goals are separated into 4-5 separate areas.  I have simply combined them here to be…  read.  So, the focus is on adding instructional time, aligning our curriculum to state standards, and implementation of a strategic intervention package for teaching and remediation of reading and math skills, K – 12.</a:t>
            </a:r>
          </a:p>
        </p:txBody>
      </p:sp>
      <p:sp>
        <p:nvSpPr>
          <p:cNvPr id="4" name="Slide Number Placeholder 3"/>
          <p:cNvSpPr>
            <a:spLocks noGrp="1"/>
          </p:cNvSpPr>
          <p:nvPr>
            <p:ph type="sldNum" sz="quarter" idx="5"/>
          </p:nvPr>
        </p:nvSpPr>
        <p:spPr/>
        <p:txBody>
          <a:bodyPr/>
          <a:lstStyle/>
          <a:p>
            <a:fld id="{01F2A70B-78F2-4DCF-B53B-C990D2FAFB8A}" type="slidenum">
              <a:rPr lang="en-US" smtClean="0"/>
              <a:t>23</a:t>
            </a:fld>
            <a:endParaRPr lang="en-US"/>
          </a:p>
        </p:txBody>
      </p:sp>
    </p:spTree>
    <p:extLst>
      <p:ext uri="{BB962C8B-B14F-4D97-AF65-F5344CB8AC3E}">
        <p14:creationId xmlns:p14="http://schemas.microsoft.com/office/powerpoint/2010/main" val="53035072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As you can see, the goals of the Comprehensive Plan focus primarily on need for growth in Keystone Algebra and Mid level Math and ELA.</a:t>
            </a:r>
          </a:p>
        </p:txBody>
      </p:sp>
      <p:sp>
        <p:nvSpPr>
          <p:cNvPr id="4" name="Slide Number Placeholder 3"/>
          <p:cNvSpPr>
            <a:spLocks noGrp="1"/>
          </p:cNvSpPr>
          <p:nvPr>
            <p:ph type="sldNum" sz="quarter" idx="5"/>
          </p:nvPr>
        </p:nvSpPr>
        <p:spPr/>
        <p:txBody>
          <a:bodyPr/>
          <a:lstStyle/>
          <a:p>
            <a:fld id="{01F2A70B-78F2-4DCF-B53B-C990D2FAFB8A}" type="slidenum">
              <a:rPr lang="en-US" smtClean="0"/>
              <a:t>24</a:t>
            </a:fld>
            <a:endParaRPr lang="en-US"/>
          </a:p>
        </p:txBody>
      </p:sp>
    </p:spTree>
    <p:extLst>
      <p:ext uri="{BB962C8B-B14F-4D97-AF65-F5344CB8AC3E}">
        <p14:creationId xmlns:p14="http://schemas.microsoft.com/office/powerpoint/2010/main" val="106771295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In addition to all of the formal data that has been collected and reviewed, I have gained valuable insight about the district and the wishes of the community from individual meetings and conversations with board members, the administrators, and various community and borough communications and engagements.</a:t>
            </a:r>
          </a:p>
        </p:txBody>
      </p:sp>
      <p:sp>
        <p:nvSpPr>
          <p:cNvPr id="4" name="Slide Number Placeholder 3"/>
          <p:cNvSpPr>
            <a:spLocks noGrp="1"/>
          </p:cNvSpPr>
          <p:nvPr>
            <p:ph type="sldNum" sz="quarter" idx="5"/>
          </p:nvPr>
        </p:nvSpPr>
        <p:spPr/>
        <p:txBody>
          <a:bodyPr/>
          <a:lstStyle/>
          <a:p>
            <a:fld id="{01F2A70B-78F2-4DCF-B53B-C990D2FAFB8A}" type="slidenum">
              <a:rPr lang="en-US" smtClean="0"/>
              <a:t>25</a:t>
            </a:fld>
            <a:endParaRPr lang="en-US"/>
          </a:p>
        </p:txBody>
      </p:sp>
    </p:spTree>
    <p:extLst>
      <p:ext uri="{BB962C8B-B14F-4D97-AF65-F5344CB8AC3E}">
        <p14:creationId xmlns:p14="http://schemas.microsoft.com/office/powerpoint/2010/main" val="42671407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During my entrance to Millersburg, these overarching themes were presented in conversations and expressed through components of the interview process. </a:t>
            </a:r>
          </a:p>
          <a:p>
            <a:r>
              <a:rPr lang="en-US"/>
              <a:t>My Superintendent evaluation rubric emphasizes 5 goal areas of district oversight including Business operations, Human Resources, Student learning &amp; achievement, Climate &amp; culture, and Communication &amp; Engagement which serves as a complimentary overlay to the needs identified through this data review and the Comprehensive plan.  </a:t>
            </a:r>
          </a:p>
          <a:p>
            <a:r>
              <a:rPr lang="en-US"/>
              <a:t>I have kept these 5 goal areas at the forefront of my work and try to consider them every day in all of the work that we do.  Then read them.  I keep a slip of paper above my keyboard with these goals and were written and remain in the DO Conference room where we hold our Administration meetings.</a:t>
            </a:r>
          </a:p>
        </p:txBody>
      </p:sp>
      <p:sp>
        <p:nvSpPr>
          <p:cNvPr id="4" name="Slide Number Placeholder 3"/>
          <p:cNvSpPr>
            <a:spLocks noGrp="1"/>
          </p:cNvSpPr>
          <p:nvPr>
            <p:ph type="sldNum" sz="quarter" idx="5"/>
          </p:nvPr>
        </p:nvSpPr>
        <p:spPr/>
        <p:txBody>
          <a:bodyPr/>
          <a:lstStyle/>
          <a:p>
            <a:fld id="{01F2A70B-78F2-4DCF-B53B-C990D2FAFB8A}" type="slidenum">
              <a:rPr lang="en-US" smtClean="0"/>
              <a:t>26</a:t>
            </a:fld>
            <a:endParaRPr lang="en-US"/>
          </a:p>
        </p:txBody>
      </p:sp>
    </p:spTree>
    <p:extLst>
      <p:ext uri="{BB962C8B-B14F-4D97-AF65-F5344CB8AC3E}">
        <p14:creationId xmlns:p14="http://schemas.microsoft.com/office/powerpoint/2010/main" val="303268585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During my interview process I shared these general strategies for success (on the left) and I have noted to the right, initiatives that we put in place to carry out the strategies.  As you can see, we have hit the ground running this year.</a:t>
            </a:r>
          </a:p>
        </p:txBody>
      </p:sp>
      <p:sp>
        <p:nvSpPr>
          <p:cNvPr id="4" name="Slide Number Placeholder 3"/>
          <p:cNvSpPr>
            <a:spLocks noGrp="1"/>
          </p:cNvSpPr>
          <p:nvPr>
            <p:ph type="sldNum" sz="quarter" idx="5"/>
          </p:nvPr>
        </p:nvSpPr>
        <p:spPr/>
        <p:txBody>
          <a:bodyPr/>
          <a:lstStyle/>
          <a:p>
            <a:fld id="{01F2A70B-78F2-4DCF-B53B-C990D2FAFB8A}" type="slidenum">
              <a:rPr lang="en-US" smtClean="0"/>
              <a:t>27</a:t>
            </a:fld>
            <a:endParaRPr lang="en-US"/>
          </a:p>
        </p:txBody>
      </p:sp>
    </p:spTree>
    <p:extLst>
      <p:ext uri="{BB962C8B-B14F-4D97-AF65-F5344CB8AC3E}">
        <p14:creationId xmlns:p14="http://schemas.microsoft.com/office/powerpoint/2010/main" val="105795149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Let’s take a closer look at each identified goal and the pathway to achieve them.    Read through.</a:t>
            </a:r>
          </a:p>
          <a:p>
            <a:r>
              <a:rPr lang="en-US"/>
              <a:t>RP is a framework in which staff and students are taught how to build and maintain positive relationships.  The framework focuses on high levels of accountability and high support.  Within RP, issues and behaviors are addressed head on, supporting a positive inclusive culture in which students can thrive.  Our plans to implement RP next school year will include all staff training, practice of key skills and ongoing coaching, as well as a behavior matrix that aligns with our code of conduct and a restorative space where students and staff can process community harm.</a:t>
            </a:r>
          </a:p>
        </p:txBody>
      </p:sp>
      <p:sp>
        <p:nvSpPr>
          <p:cNvPr id="4" name="Slide Number Placeholder 3"/>
          <p:cNvSpPr>
            <a:spLocks noGrp="1"/>
          </p:cNvSpPr>
          <p:nvPr>
            <p:ph type="sldNum" sz="quarter" idx="5"/>
          </p:nvPr>
        </p:nvSpPr>
        <p:spPr/>
        <p:txBody>
          <a:bodyPr/>
          <a:lstStyle/>
          <a:p>
            <a:fld id="{01F2A70B-78F2-4DCF-B53B-C990D2FAFB8A}" type="slidenum">
              <a:rPr lang="en-US" smtClean="0"/>
              <a:t>28</a:t>
            </a:fld>
            <a:endParaRPr lang="en-US"/>
          </a:p>
        </p:txBody>
      </p:sp>
    </p:spTree>
    <p:extLst>
      <p:ext uri="{BB962C8B-B14F-4D97-AF65-F5344CB8AC3E}">
        <p14:creationId xmlns:p14="http://schemas.microsoft.com/office/powerpoint/2010/main" val="326000942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1F2A70B-78F2-4DCF-B53B-C990D2FAFB8A}" type="slidenum">
              <a:rPr lang="en-US" smtClean="0"/>
              <a:t>29</a:t>
            </a:fld>
            <a:endParaRPr lang="en-US"/>
          </a:p>
        </p:txBody>
      </p:sp>
    </p:spTree>
    <p:extLst>
      <p:ext uri="{BB962C8B-B14F-4D97-AF65-F5344CB8AC3E}">
        <p14:creationId xmlns:p14="http://schemas.microsoft.com/office/powerpoint/2010/main" val="21366456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Note co-teaching. </a:t>
            </a:r>
          </a:p>
          <a:p>
            <a:r>
              <a:rPr lang="en-US"/>
              <a:t>Last bullet – Speech and Autism.  Would like to employ our own school psychologist and reduce the cost of our purchased services.  Return students to district programming by creating a robust continuum of supports in house.</a:t>
            </a:r>
          </a:p>
        </p:txBody>
      </p:sp>
      <p:sp>
        <p:nvSpPr>
          <p:cNvPr id="4" name="Slide Number Placeholder 3"/>
          <p:cNvSpPr>
            <a:spLocks noGrp="1"/>
          </p:cNvSpPr>
          <p:nvPr>
            <p:ph type="sldNum" sz="quarter" idx="5"/>
          </p:nvPr>
        </p:nvSpPr>
        <p:spPr/>
        <p:txBody>
          <a:bodyPr/>
          <a:lstStyle/>
          <a:p>
            <a:fld id="{01F2A70B-78F2-4DCF-B53B-C990D2FAFB8A}" type="slidenum">
              <a:rPr lang="en-US" smtClean="0"/>
              <a:t>30</a:t>
            </a:fld>
            <a:endParaRPr lang="en-US"/>
          </a:p>
        </p:txBody>
      </p:sp>
    </p:spTree>
    <p:extLst>
      <p:ext uri="{BB962C8B-B14F-4D97-AF65-F5344CB8AC3E}">
        <p14:creationId xmlns:p14="http://schemas.microsoft.com/office/powerpoint/2010/main" val="69418064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Music and arts – look to bring in local artists or musicians, implement after school arts activities or clubs.  Basically looking to be able to provide every opportunity possible to our students.  If they can imagine it, we will work to provide it.  Nurture minds and relationships through expanded extracurricular offerings.  </a:t>
            </a:r>
          </a:p>
        </p:txBody>
      </p:sp>
      <p:sp>
        <p:nvSpPr>
          <p:cNvPr id="4" name="Slide Number Placeholder 3"/>
          <p:cNvSpPr>
            <a:spLocks noGrp="1"/>
          </p:cNvSpPr>
          <p:nvPr>
            <p:ph type="sldNum" sz="quarter" idx="5"/>
          </p:nvPr>
        </p:nvSpPr>
        <p:spPr/>
        <p:txBody>
          <a:bodyPr/>
          <a:lstStyle/>
          <a:p>
            <a:fld id="{01F2A70B-78F2-4DCF-B53B-C990D2FAFB8A}" type="slidenum">
              <a:rPr lang="en-US" smtClean="0"/>
              <a:t>31</a:t>
            </a:fld>
            <a:endParaRPr lang="en-US"/>
          </a:p>
        </p:txBody>
      </p:sp>
    </p:spTree>
    <p:extLst>
      <p:ext uri="{BB962C8B-B14F-4D97-AF65-F5344CB8AC3E}">
        <p14:creationId xmlns:p14="http://schemas.microsoft.com/office/powerpoint/2010/main" val="178279096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1F2A70B-78F2-4DCF-B53B-C990D2FAFB8A}" type="slidenum">
              <a:rPr lang="en-US" smtClean="0"/>
              <a:t>32</a:t>
            </a:fld>
            <a:endParaRPr lang="en-US"/>
          </a:p>
        </p:txBody>
      </p:sp>
    </p:spTree>
    <p:extLst>
      <p:ext uri="{BB962C8B-B14F-4D97-AF65-F5344CB8AC3E}">
        <p14:creationId xmlns:p14="http://schemas.microsoft.com/office/powerpoint/2010/main" val="198340240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1F2A70B-78F2-4DCF-B53B-C990D2FAFB8A}" type="slidenum">
              <a:rPr lang="en-US" smtClean="0"/>
              <a:t>33</a:t>
            </a:fld>
            <a:endParaRPr lang="en-US"/>
          </a:p>
        </p:txBody>
      </p:sp>
    </p:spTree>
    <p:extLst>
      <p:ext uri="{BB962C8B-B14F-4D97-AF65-F5344CB8AC3E}">
        <p14:creationId xmlns:p14="http://schemas.microsoft.com/office/powerpoint/2010/main" val="38181407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Here is a list of topics and planned Professional Development across 2 – 3 years.  Note PCCD grant funds to cover summer teacher training and materials for SCM and RP.</a:t>
            </a:r>
          </a:p>
        </p:txBody>
      </p:sp>
      <p:sp>
        <p:nvSpPr>
          <p:cNvPr id="4" name="Slide Number Placeholder 3"/>
          <p:cNvSpPr>
            <a:spLocks noGrp="1"/>
          </p:cNvSpPr>
          <p:nvPr>
            <p:ph type="sldNum" sz="quarter" idx="5"/>
          </p:nvPr>
        </p:nvSpPr>
        <p:spPr/>
        <p:txBody>
          <a:bodyPr/>
          <a:lstStyle/>
          <a:p>
            <a:fld id="{01F2A70B-78F2-4DCF-B53B-C990D2FAFB8A}" type="slidenum">
              <a:rPr lang="en-US" smtClean="0"/>
              <a:t>34</a:t>
            </a:fld>
            <a:endParaRPr lang="en-US"/>
          </a:p>
        </p:txBody>
      </p:sp>
    </p:spTree>
    <p:extLst>
      <p:ext uri="{BB962C8B-B14F-4D97-AF65-F5344CB8AC3E}">
        <p14:creationId xmlns:p14="http://schemas.microsoft.com/office/powerpoint/2010/main" val="296087685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I shared this quote at our convocation.  I want people to talk about Millersburg ASD.  I want people at the CAIU and neighboring districts to be struck by the magnitude of innovative and amazing work and the traction that we gain as a school district and community.  I have a vision of Millersburg ASD burning so brightly that it can be seen from across the river, up and down </a:t>
            </a:r>
            <a:r>
              <a:rPr lang="en-US" err="1"/>
              <a:t>Rts</a:t>
            </a:r>
            <a:r>
              <a:rPr lang="en-US"/>
              <a:t> 15 and 147, to Tri-Valley and Perry County.  I want every student and staff member to catch on fire with enthusiasm for who we are and what we do at Millersburg!</a:t>
            </a:r>
          </a:p>
        </p:txBody>
      </p:sp>
      <p:sp>
        <p:nvSpPr>
          <p:cNvPr id="4" name="Slide Number Placeholder 3"/>
          <p:cNvSpPr>
            <a:spLocks noGrp="1"/>
          </p:cNvSpPr>
          <p:nvPr>
            <p:ph type="sldNum" sz="quarter" idx="5"/>
          </p:nvPr>
        </p:nvSpPr>
        <p:spPr/>
        <p:txBody>
          <a:bodyPr/>
          <a:lstStyle/>
          <a:p>
            <a:fld id="{01F2A70B-78F2-4DCF-B53B-C990D2FAFB8A}" type="slidenum">
              <a:rPr lang="en-US" smtClean="0"/>
              <a:t>35</a:t>
            </a:fld>
            <a:endParaRPr lang="en-US"/>
          </a:p>
        </p:txBody>
      </p:sp>
    </p:spTree>
    <p:extLst>
      <p:ext uri="{BB962C8B-B14F-4D97-AF65-F5344CB8AC3E}">
        <p14:creationId xmlns:p14="http://schemas.microsoft.com/office/powerpoint/2010/main" val="349117304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20F8A9-D7C8-47E0-0D67-7FA8922E1D2E}"/>
              </a:ext>
            </a:extLst>
          </p:cNvPr>
          <p:cNvSpPr>
            <a:spLocks noGrp="1"/>
          </p:cNvSpPr>
          <p:nvPr>
            <p:ph type="ctrTitle"/>
          </p:nvPr>
        </p:nvSpPr>
        <p:spPr>
          <a:xfrm>
            <a:off x="1523603" y="1122363"/>
            <a:ext cx="9141619" cy="2387600"/>
          </a:xfrm>
        </p:spPr>
        <p:txBody>
          <a:bodyPr anchor="b"/>
          <a:lstStyle>
            <a:lvl1pPr algn="ctr">
              <a:defRPr sz="5998"/>
            </a:lvl1pPr>
          </a:lstStyle>
          <a:p>
            <a:r>
              <a:rPr lang="en-US"/>
              <a:t>Click to edit Master title style</a:t>
            </a:r>
          </a:p>
        </p:txBody>
      </p:sp>
      <p:sp>
        <p:nvSpPr>
          <p:cNvPr id="3" name="Subtitle 2">
            <a:extLst>
              <a:ext uri="{FF2B5EF4-FFF2-40B4-BE49-F238E27FC236}">
                <a16:creationId xmlns:a16="http://schemas.microsoft.com/office/drawing/2014/main" id="{E9E2340F-D34C-F8F5-1CC5-D14C26ADD84F}"/>
              </a:ext>
            </a:extLst>
          </p:cNvPr>
          <p:cNvSpPr>
            <a:spLocks noGrp="1"/>
          </p:cNvSpPr>
          <p:nvPr>
            <p:ph type="subTitle" idx="1"/>
          </p:nvPr>
        </p:nvSpPr>
        <p:spPr>
          <a:xfrm>
            <a:off x="1523603" y="3602038"/>
            <a:ext cx="9141619" cy="1655762"/>
          </a:xfrm>
        </p:spPr>
        <p:txBody>
          <a:bodyPr/>
          <a:lstStyle>
            <a:lvl1pPr marL="0" indent="0" algn="ctr">
              <a:buNone/>
              <a:defRPr sz="2399"/>
            </a:lvl1pPr>
            <a:lvl2pPr marL="457063" indent="0" algn="ctr">
              <a:buNone/>
              <a:defRPr sz="1999"/>
            </a:lvl2pPr>
            <a:lvl3pPr marL="914126" indent="0" algn="ctr">
              <a:buNone/>
              <a:defRPr sz="1799"/>
            </a:lvl3pPr>
            <a:lvl4pPr marL="1371189" indent="0" algn="ctr">
              <a:buNone/>
              <a:defRPr sz="1600"/>
            </a:lvl4pPr>
            <a:lvl5pPr marL="1828251" indent="0" algn="ctr">
              <a:buNone/>
              <a:defRPr sz="1600"/>
            </a:lvl5pPr>
            <a:lvl6pPr marL="2285314" indent="0" algn="ctr">
              <a:buNone/>
              <a:defRPr sz="1600"/>
            </a:lvl6pPr>
            <a:lvl7pPr marL="2742377" indent="0" algn="ctr">
              <a:buNone/>
              <a:defRPr sz="1600"/>
            </a:lvl7pPr>
            <a:lvl8pPr marL="3199440" indent="0" algn="ctr">
              <a:buNone/>
              <a:defRPr sz="1600"/>
            </a:lvl8pPr>
            <a:lvl9pPr marL="3656503"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E370216D-21AF-AFC5-EEB8-1FB7C9EA1838}"/>
              </a:ext>
            </a:extLst>
          </p:cNvPr>
          <p:cNvSpPr>
            <a:spLocks noGrp="1"/>
          </p:cNvSpPr>
          <p:nvPr>
            <p:ph type="dt" sz="half" idx="10"/>
          </p:nvPr>
        </p:nvSpPr>
        <p:spPr/>
        <p:txBody>
          <a:bodyPr/>
          <a:lstStyle/>
          <a:p>
            <a:fld id="{CFA3F4F1-D9F2-4EC4-9F4B-A00CD17927EB}" type="datetimeFigureOut">
              <a:rPr lang="en-US" smtClean="0"/>
              <a:t>1/24/2025</a:t>
            </a:fld>
            <a:endParaRPr lang="en-US"/>
          </a:p>
        </p:txBody>
      </p:sp>
      <p:sp>
        <p:nvSpPr>
          <p:cNvPr id="5" name="Footer Placeholder 4">
            <a:extLst>
              <a:ext uri="{FF2B5EF4-FFF2-40B4-BE49-F238E27FC236}">
                <a16:creationId xmlns:a16="http://schemas.microsoft.com/office/drawing/2014/main" id="{E8AC2C70-BC2E-B46C-E9CD-7FBC4964759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422CF5A-38D2-15A1-F10B-7B30386893BD}"/>
              </a:ext>
            </a:extLst>
          </p:cNvPr>
          <p:cNvSpPr>
            <a:spLocks noGrp="1"/>
          </p:cNvSpPr>
          <p:nvPr>
            <p:ph type="sldNum" sz="quarter" idx="12"/>
          </p:nvPr>
        </p:nvSpPr>
        <p:spPr/>
        <p:txBody>
          <a:bodyPr/>
          <a:lstStyle/>
          <a:p>
            <a:fld id="{DAE748C4-91F8-4F94-A879-D6F56543A242}" type="slidenum">
              <a:rPr lang="en-US" smtClean="0"/>
              <a:t>‹#›</a:t>
            </a:fld>
            <a:endParaRPr lang="en-US"/>
          </a:p>
        </p:txBody>
      </p:sp>
    </p:spTree>
    <p:extLst>
      <p:ext uri="{BB962C8B-B14F-4D97-AF65-F5344CB8AC3E}">
        <p14:creationId xmlns:p14="http://schemas.microsoft.com/office/powerpoint/2010/main" val="3251401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82DCF4-263B-DD13-0678-BD9FD998C31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424ED48-4AE0-0D6E-0D30-DDAA7A85973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F1258A3-22FC-65E0-F698-4E24E38D837D}"/>
              </a:ext>
            </a:extLst>
          </p:cNvPr>
          <p:cNvSpPr>
            <a:spLocks noGrp="1"/>
          </p:cNvSpPr>
          <p:nvPr>
            <p:ph type="dt" sz="half" idx="10"/>
          </p:nvPr>
        </p:nvSpPr>
        <p:spPr/>
        <p:txBody>
          <a:bodyPr/>
          <a:lstStyle/>
          <a:p>
            <a:fld id="{9AFE8FB1-0A7A-443E-AAF7-31D4FA1AA312}" type="datetimeFigureOut">
              <a:rPr lang="en-US" smtClean="0"/>
              <a:t>1/24/2025</a:t>
            </a:fld>
            <a:endParaRPr lang="en-US"/>
          </a:p>
        </p:txBody>
      </p:sp>
      <p:sp>
        <p:nvSpPr>
          <p:cNvPr id="5" name="Footer Placeholder 4">
            <a:extLst>
              <a:ext uri="{FF2B5EF4-FFF2-40B4-BE49-F238E27FC236}">
                <a16:creationId xmlns:a16="http://schemas.microsoft.com/office/drawing/2014/main" id="{5E08BD27-7F7A-6F04-0E8A-7F26B678D5F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0D59019-9E39-0D25-4546-6A38A79CCBC7}"/>
              </a:ext>
            </a:extLst>
          </p:cNvPr>
          <p:cNvSpPr>
            <a:spLocks noGrp="1"/>
          </p:cNvSpPr>
          <p:nvPr>
            <p:ph type="sldNum" sz="quarter" idx="12"/>
          </p:nvPr>
        </p:nvSpPr>
        <p:spPr/>
        <p:txBody>
          <a:bodyPr/>
          <a:lstStyle/>
          <a:p>
            <a:fld id="{25BA54BD-C84D-46CE-8B72-31BFB26ABA43}" type="slidenum">
              <a:rPr lang="en-US" smtClean="0"/>
              <a:t>‹#›</a:t>
            </a:fld>
            <a:endParaRPr lang="en-US"/>
          </a:p>
        </p:txBody>
      </p:sp>
    </p:spTree>
    <p:extLst>
      <p:ext uri="{BB962C8B-B14F-4D97-AF65-F5344CB8AC3E}">
        <p14:creationId xmlns:p14="http://schemas.microsoft.com/office/powerpoint/2010/main" val="28447508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56CD0B-9F56-FB72-156B-3575A169B062}"/>
              </a:ext>
            </a:extLst>
          </p:cNvPr>
          <p:cNvSpPr>
            <a:spLocks noGrp="1"/>
          </p:cNvSpPr>
          <p:nvPr>
            <p:ph type="title"/>
          </p:nvPr>
        </p:nvSpPr>
        <p:spPr>
          <a:xfrm>
            <a:off x="831633" y="1709739"/>
            <a:ext cx="10512862" cy="2852737"/>
          </a:xfrm>
        </p:spPr>
        <p:txBody>
          <a:bodyPr anchor="b"/>
          <a:lstStyle>
            <a:lvl1pPr>
              <a:defRPr sz="5998"/>
            </a:lvl1pPr>
          </a:lstStyle>
          <a:p>
            <a:r>
              <a:rPr lang="en-US"/>
              <a:t>Click to edit Master title style</a:t>
            </a:r>
          </a:p>
        </p:txBody>
      </p:sp>
      <p:sp>
        <p:nvSpPr>
          <p:cNvPr id="3" name="Text Placeholder 2">
            <a:extLst>
              <a:ext uri="{FF2B5EF4-FFF2-40B4-BE49-F238E27FC236}">
                <a16:creationId xmlns:a16="http://schemas.microsoft.com/office/drawing/2014/main" id="{E5599501-584C-4F1C-07D3-0A97902831F5}"/>
              </a:ext>
            </a:extLst>
          </p:cNvPr>
          <p:cNvSpPr>
            <a:spLocks noGrp="1"/>
          </p:cNvSpPr>
          <p:nvPr>
            <p:ph type="body" idx="1"/>
          </p:nvPr>
        </p:nvSpPr>
        <p:spPr>
          <a:xfrm>
            <a:off x="831633" y="4589464"/>
            <a:ext cx="10512862" cy="1500187"/>
          </a:xfrm>
        </p:spPr>
        <p:txBody>
          <a:bodyPr/>
          <a:lstStyle>
            <a:lvl1pPr marL="0" indent="0">
              <a:buNone/>
              <a:defRPr sz="2399">
                <a:solidFill>
                  <a:schemeClr val="tx1">
                    <a:tint val="82000"/>
                  </a:schemeClr>
                </a:solidFill>
              </a:defRPr>
            </a:lvl1pPr>
            <a:lvl2pPr marL="457063" indent="0">
              <a:buNone/>
              <a:defRPr sz="1999">
                <a:solidFill>
                  <a:schemeClr val="tx1">
                    <a:tint val="82000"/>
                  </a:schemeClr>
                </a:solidFill>
              </a:defRPr>
            </a:lvl2pPr>
            <a:lvl3pPr marL="914126" indent="0">
              <a:buNone/>
              <a:defRPr sz="1799">
                <a:solidFill>
                  <a:schemeClr val="tx1">
                    <a:tint val="82000"/>
                  </a:schemeClr>
                </a:solidFill>
              </a:defRPr>
            </a:lvl3pPr>
            <a:lvl4pPr marL="1371189" indent="0">
              <a:buNone/>
              <a:defRPr sz="1600">
                <a:solidFill>
                  <a:schemeClr val="tx1">
                    <a:tint val="82000"/>
                  </a:schemeClr>
                </a:solidFill>
              </a:defRPr>
            </a:lvl4pPr>
            <a:lvl5pPr marL="1828251" indent="0">
              <a:buNone/>
              <a:defRPr sz="1600">
                <a:solidFill>
                  <a:schemeClr val="tx1">
                    <a:tint val="82000"/>
                  </a:schemeClr>
                </a:solidFill>
              </a:defRPr>
            </a:lvl5pPr>
            <a:lvl6pPr marL="2285314" indent="0">
              <a:buNone/>
              <a:defRPr sz="1600">
                <a:solidFill>
                  <a:schemeClr val="tx1">
                    <a:tint val="82000"/>
                  </a:schemeClr>
                </a:solidFill>
              </a:defRPr>
            </a:lvl6pPr>
            <a:lvl7pPr marL="2742377" indent="0">
              <a:buNone/>
              <a:defRPr sz="1600">
                <a:solidFill>
                  <a:schemeClr val="tx1">
                    <a:tint val="82000"/>
                  </a:schemeClr>
                </a:solidFill>
              </a:defRPr>
            </a:lvl7pPr>
            <a:lvl8pPr marL="3199440" indent="0">
              <a:buNone/>
              <a:defRPr sz="1600">
                <a:solidFill>
                  <a:schemeClr val="tx1">
                    <a:tint val="82000"/>
                  </a:schemeClr>
                </a:solidFill>
              </a:defRPr>
            </a:lvl8pPr>
            <a:lvl9pPr marL="3656503"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C6A753B-D35E-4365-4233-A04BD95DE0E1}"/>
              </a:ext>
            </a:extLst>
          </p:cNvPr>
          <p:cNvSpPr>
            <a:spLocks noGrp="1"/>
          </p:cNvSpPr>
          <p:nvPr>
            <p:ph type="dt" sz="half" idx="10"/>
          </p:nvPr>
        </p:nvSpPr>
        <p:spPr/>
        <p:txBody>
          <a:bodyPr/>
          <a:lstStyle/>
          <a:p>
            <a:fld id="{9AFE8FB1-0A7A-443E-AAF7-31D4FA1AA312}" type="datetimeFigureOut">
              <a:rPr lang="en-US" smtClean="0"/>
              <a:t>1/24/2025</a:t>
            </a:fld>
            <a:endParaRPr lang="en-US"/>
          </a:p>
        </p:txBody>
      </p:sp>
      <p:sp>
        <p:nvSpPr>
          <p:cNvPr id="5" name="Footer Placeholder 4">
            <a:extLst>
              <a:ext uri="{FF2B5EF4-FFF2-40B4-BE49-F238E27FC236}">
                <a16:creationId xmlns:a16="http://schemas.microsoft.com/office/drawing/2014/main" id="{A70E1356-A749-69AD-9B38-B9FD38A30CA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4F25EE7-EDDA-6C7C-8D70-2204426CECB0}"/>
              </a:ext>
            </a:extLst>
          </p:cNvPr>
          <p:cNvSpPr>
            <a:spLocks noGrp="1"/>
          </p:cNvSpPr>
          <p:nvPr>
            <p:ph type="sldNum" sz="quarter" idx="12"/>
          </p:nvPr>
        </p:nvSpPr>
        <p:spPr/>
        <p:txBody>
          <a:bodyPr/>
          <a:lstStyle/>
          <a:p>
            <a:fld id="{25BA54BD-C84D-46CE-8B72-31BFB26ABA43}" type="slidenum">
              <a:rPr lang="en-US" smtClean="0"/>
              <a:t>‹#›</a:t>
            </a:fld>
            <a:endParaRPr lang="en-US"/>
          </a:p>
        </p:txBody>
      </p:sp>
    </p:spTree>
    <p:extLst>
      <p:ext uri="{BB962C8B-B14F-4D97-AF65-F5344CB8AC3E}">
        <p14:creationId xmlns:p14="http://schemas.microsoft.com/office/powerpoint/2010/main" val="11694161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6D54E5-6D4B-7348-D3B8-BA1F669E1E5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F0DAF3A-9838-1D11-6966-10F625CAE4F9}"/>
              </a:ext>
            </a:extLst>
          </p:cNvPr>
          <p:cNvSpPr>
            <a:spLocks noGrp="1"/>
          </p:cNvSpPr>
          <p:nvPr>
            <p:ph sz="half" idx="1"/>
          </p:nvPr>
        </p:nvSpPr>
        <p:spPr>
          <a:xfrm>
            <a:off x="837982" y="1825625"/>
            <a:ext cx="5180251"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903B3DA-D21E-7548-5D7F-287ABB767CD9}"/>
              </a:ext>
            </a:extLst>
          </p:cNvPr>
          <p:cNvSpPr>
            <a:spLocks noGrp="1"/>
          </p:cNvSpPr>
          <p:nvPr>
            <p:ph sz="half" idx="2"/>
          </p:nvPr>
        </p:nvSpPr>
        <p:spPr>
          <a:xfrm>
            <a:off x="6170592" y="1825625"/>
            <a:ext cx="5180251"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0F2031CA-CE6E-6A67-34FB-7CDD844F1EFC}"/>
              </a:ext>
            </a:extLst>
          </p:cNvPr>
          <p:cNvSpPr>
            <a:spLocks noGrp="1"/>
          </p:cNvSpPr>
          <p:nvPr>
            <p:ph type="dt" sz="half" idx="10"/>
          </p:nvPr>
        </p:nvSpPr>
        <p:spPr/>
        <p:txBody>
          <a:bodyPr/>
          <a:lstStyle/>
          <a:p>
            <a:fld id="{9AFE8FB1-0A7A-443E-AAF7-31D4FA1AA312}" type="datetimeFigureOut">
              <a:rPr lang="en-US" smtClean="0"/>
              <a:t>1/24/2025</a:t>
            </a:fld>
            <a:endParaRPr lang="en-US"/>
          </a:p>
        </p:txBody>
      </p:sp>
      <p:sp>
        <p:nvSpPr>
          <p:cNvPr id="6" name="Footer Placeholder 5">
            <a:extLst>
              <a:ext uri="{FF2B5EF4-FFF2-40B4-BE49-F238E27FC236}">
                <a16:creationId xmlns:a16="http://schemas.microsoft.com/office/drawing/2014/main" id="{F0F1BD26-9ED0-DF51-DCAD-5A8F9AFE919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5F38B48-DB1A-059F-0E2E-48DE97CE4F8E}"/>
              </a:ext>
            </a:extLst>
          </p:cNvPr>
          <p:cNvSpPr>
            <a:spLocks noGrp="1"/>
          </p:cNvSpPr>
          <p:nvPr>
            <p:ph type="sldNum" sz="quarter" idx="12"/>
          </p:nvPr>
        </p:nvSpPr>
        <p:spPr/>
        <p:txBody>
          <a:bodyPr/>
          <a:lstStyle/>
          <a:p>
            <a:fld id="{25BA54BD-C84D-46CE-8B72-31BFB26ABA43}" type="slidenum">
              <a:rPr lang="en-US" smtClean="0"/>
              <a:t>‹#›</a:t>
            </a:fld>
            <a:endParaRPr lang="en-US"/>
          </a:p>
        </p:txBody>
      </p:sp>
    </p:spTree>
    <p:extLst>
      <p:ext uri="{BB962C8B-B14F-4D97-AF65-F5344CB8AC3E}">
        <p14:creationId xmlns:p14="http://schemas.microsoft.com/office/powerpoint/2010/main" val="12713531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5892C9-59D2-091C-3889-FCC19E2BC249}"/>
              </a:ext>
            </a:extLst>
          </p:cNvPr>
          <p:cNvSpPr>
            <a:spLocks noGrp="1"/>
          </p:cNvSpPr>
          <p:nvPr>
            <p:ph type="title"/>
          </p:nvPr>
        </p:nvSpPr>
        <p:spPr>
          <a:xfrm>
            <a:off x="839569" y="365126"/>
            <a:ext cx="10512862"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AAB8A2C6-017A-7AD9-E562-995FB0212C1F}"/>
              </a:ext>
            </a:extLst>
          </p:cNvPr>
          <p:cNvSpPr>
            <a:spLocks noGrp="1"/>
          </p:cNvSpPr>
          <p:nvPr>
            <p:ph type="body" idx="1"/>
          </p:nvPr>
        </p:nvSpPr>
        <p:spPr>
          <a:xfrm>
            <a:off x="839570" y="1681163"/>
            <a:ext cx="5156444" cy="823912"/>
          </a:xfrm>
        </p:spPr>
        <p:txBody>
          <a:bodyPr anchor="b"/>
          <a:lstStyle>
            <a:lvl1pPr marL="0" indent="0">
              <a:buNone/>
              <a:defRPr sz="2399" b="1"/>
            </a:lvl1pPr>
            <a:lvl2pPr marL="457063" indent="0">
              <a:buNone/>
              <a:defRPr sz="1999" b="1"/>
            </a:lvl2pPr>
            <a:lvl3pPr marL="914126" indent="0">
              <a:buNone/>
              <a:defRPr sz="1799" b="1"/>
            </a:lvl3pPr>
            <a:lvl4pPr marL="1371189" indent="0">
              <a:buNone/>
              <a:defRPr sz="1600" b="1"/>
            </a:lvl4pPr>
            <a:lvl5pPr marL="1828251" indent="0">
              <a:buNone/>
              <a:defRPr sz="1600" b="1"/>
            </a:lvl5pPr>
            <a:lvl6pPr marL="2285314" indent="0">
              <a:buNone/>
              <a:defRPr sz="1600" b="1"/>
            </a:lvl6pPr>
            <a:lvl7pPr marL="2742377" indent="0">
              <a:buNone/>
              <a:defRPr sz="1600" b="1"/>
            </a:lvl7pPr>
            <a:lvl8pPr marL="3199440" indent="0">
              <a:buNone/>
              <a:defRPr sz="1600" b="1"/>
            </a:lvl8pPr>
            <a:lvl9pPr marL="3656503"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11D46D3-68E3-EF1F-9625-2FB67D6DCCEE}"/>
              </a:ext>
            </a:extLst>
          </p:cNvPr>
          <p:cNvSpPr>
            <a:spLocks noGrp="1"/>
          </p:cNvSpPr>
          <p:nvPr>
            <p:ph sz="half" idx="2"/>
          </p:nvPr>
        </p:nvSpPr>
        <p:spPr>
          <a:xfrm>
            <a:off x="839570" y="2505075"/>
            <a:ext cx="5156444"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BD483A9D-C6AE-05BA-F43E-91FA812D3CE4}"/>
              </a:ext>
            </a:extLst>
          </p:cNvPr>
          <p:cNvSpPr>
            <a:spLocks noGrp="1"/>
          </p:cNvSpPr>
          <p:nvPr>
            <p:ph type="body" sz="quarter" idx="3"/>
          </p:nvPr>
        </p:nvSpPr>
        <p:spPr>
          <a:xfrm>
            <a:off x="6170593" y="1681163"/>
            <a:ext cx="5181838" cy="823912"/>
          </a:xfrm>
        </p:spPr>
        <p:txBody>
          <a:bodyPr anchor="b"/>
          <a:lstStyle>
            <a:lvl1pPr marL="0" indent="0">
              <a:buNone/>
              <a:defRPr sz="2399" b="1"/>
            </a:lvl1pPr>
            <a:lvl2pPr marL="457063" indent="0">
              <a:buNone/>
              <a:defRPr sz="1999" b="1"/>
            </a:lvl2pPr>
            <a:lvl3pPr marL="914126" indent="0">
              <a:buNone/>
              <a:defRPr sz="1799" b="1"/>
            </a:lvl3pPr>
            <a:lvl4pPr marL="1371189" indent="0">
              <a:buNone/>
              <a:defRPr sz="1600" b="1"/>
            </a:lvl4pPr>
            <a:lvl5pPr marL="1828251" indent="0">
              <a:buNone/>
              <a:defRPr sz="1600" b="1"/>
            </a:lvl5pPr>
            <a:lvl6pPr marL="2285314" indent="0">
              <a:buNone/>
              <a:defRPr sz="1600" b="1"/>
            </a:lvl6pPr>
            <a:lvl7pPr marL="2742377" indent="0">
              <a:buNone/>
              <a:defRPr sz="1600" b="1"/>
            </a:lvl7pPr>
            <a:lvl8pPr marL="3199440" indent="0">
              <a:buNone/>
              <a:defRPr sz="1600" b="1"/>
            </a:lvl8pPr>
            <a:lvl9pPr marL="3656503"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47D6FA4-4D8E-9B21-3DE3-BE7345800154}"/>
              </a:ext>
            </a:extLst>
          </p:cNvPr>
          <p:cNvSpPr>
            <a:spLocks noGrp="1"/>
          </p:cNvSpPr>
          <p:nvPr>
            <p:ph sz="quarter" idx="4"/>
          </p:nvPr>
        </p:nvSpPr>
        <p:spPr>
          <a:xfrm>
            <a:off x="6170593" y="2505075"/>
            <a:ext cx="518183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C5B01C3-0BDB-74A9-7DCA-3403EDBD3703}"/>
              </a:ext>
            </a:extLst>
          </p:cNvPr>
          <p:cNvSpPr>
            <a:spLocks noGrp="1"/>
          </p:cNvSpPr>
          <p:nvPr>
            <p:ph type="dt" sz="half" idx="10"/>
          </p:nvPr>
        </p:nvSpPr>
        <p:spPr/>
        <p:txBody>
          <a:bodyPr/>
          <a:lstStyle/>
          <a:p>
            <a:fld id="{9AFE8FB1-0A7A-443E-AAF7-31D4FA1AA312}" type="datetimeFigureOut">
              <a:rPr lang="en-US" smtClean="0"/>
              <a:t>1/24/2025</a:t>
            </a:fld>
            <a:endParaRPr lang="en-US"/>
          </a:p>
        </p:txBody>
      </p:sp>
      <p:sp>
        <p:nvSpPr>
          <p:cNvPr id="8" name="Footer Placeholder 7">
            <a:extLst>
              <a:ext uri="{FF2B5EF4-FFF2-40B4-BE49-F238E27FC236}">
                <a16:creationId xmlns:a16="http://schemas.microsoft.com/office/drawing/2014/main" id="{344AC987-9A36-AA76-8F77-7A2FEB261FE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A2970B64-1A61-EC76-2E4E-71A62469F2C7}"/>
              </a:ext>
            </a:extLst>
          </p:cNvPr>
          <p:cNvSpPr>
            <a:spLocks noGrp="1"/>
          </p:cNvSpPr>
          <p:nvPr>
            <p:ph type="sldNum" sz="quarter" idx="12"/>
          </p:nvPr>
        </p:nvSpPr>
        <p:spPr/>
        <p:txBody>
          <a:bodyPr/>
          <a:lstStyle/>
          <a:p>
            <a:fld id="{25BA54BD-C84D-46CE-8B72-31BFB26ABA43}" type="slidenum">
              <a:rPr lang="en-US" smtClean="0"/>
              <a:t>‹#›</a:t>
            </a:fld>
            <a:endParaRPr lang="en-US"/>
          </a:p>
        </p:txBody>
      </p:sp>
    </p:spTree>
    <p:extLst>
      <p:ext uri="{BB962C8B-B14F-4D97-AF65-F5344CB8AC3E}">
        <p14:creationId xmlns:p14="http://schemas.microsoft.com/office/powerpoint/2010/main" val="3205523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9BDE2D-D3E4-FE1B-A16F-C537CB0D45E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D21BD60F-BC92-0045-3D90-AC37D4DA7790}"/>
              </a:ext>
            </a:extLst>
          </p:cNvPr>
          <p:cNvSpPr>
            <a:spLocks noGrp="1"/>
          </p:cNvSpPr>
          <p:nvPr>
            <p:ph type="dt" sz="half" idx="10"/>
          </p:nvPr>
        </p:nvSpPr>
        <p:spPr/>
        <p:txBody>
          <a:bodyPr/>
          <a:lstStyle/>
          <a:p>
            <a:fld id="{9AFE8FB1-0A7A-443E-AAF7-31D4FA1AA312}" type="datetimeFigureOut">
              <a:rPr lang="en-US" smtClean="0"/>
              <a:t>1/24/2025</a:t>
            </a:fld>
            <a:endParaRPr lang="en-US"/>
          </a:p>
        </p:txBody>
      </p:sp>
      <p:sp>
        <p:nvSpPr>
          <p:cNvPr id="4" name="Footer Placeholder 3">
            <a:extLst>
              <a:ext uri="{FF2B5EF4-FFF2-40B4-BE49-F238E27FC236}">
                <a16:creationId xmlns:a16="http://schemas.microsoft.com/office/drawing/2014/main" id="{0DA28BAC-41E7-FDB5-C2ED-E9137101409E}"/>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BA79D48-F412-D06C-D441-F60FA2ED923C}"/>
              </a:ext>
            </a:extLst>
          </p:cNvPr>
          <p:cNvSpPr>
            <a:spLocks noGrp="1"/>
          </p:cNvSpPr>
          <p:nvPr>
            <p:ph type="sldNum" sz="quarter" idx="12"/>
          </p:nvPr>
        </p:nvSpPr>
        <p:spPr/>
        <p:txBody>
          <a:bodyPr/>
          <a:lstStyle/>
          <a:p>
            <a:fld id="{25BA54BD-C84D-46CE-8B72-31BFB26ABA43}" type="slidenum">
              <a:rPr lang="en-US" smtClean="0"/>
              <a:t>‹#›</a:t>
            </a:fld>
            <a:endParaRPr lang="en-US"/>
          </a:p>
        </p:txBody>
      </p:sp>
    </p:spTree>
    <p:extLst>
      <p:ext uri="{BB962C8B-B14F-4D97-AF65-F5344CB8AC3E}">
        <p14:creationId xmlns:p14="http://schemas.microsoft.com/office/powerpoint/2010/main" val="16131454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6889443-AC13-6F5D-78BA-BFAD8F634FF2}"/>
              </a:ext>
            </a:extLst>
          </p:cNvPr>
          <p:cNvSpPr>
            <a:spLocks noGrp="1"/>
          </p:cNvSpPr>
          <p:nvPr>
            <p:ph type="dt" sz="half" idx="10"/>
          </p:nvPr>
        </p:nvSpPr>
        <p:spPr/>
        <p:txBody>
          <a:bodyPr/>
          <a:lstStyle/>
          <a:p>
            <a:fld id="{9AFE8FB1-0A7A-443E-AAF7-31D4FA1AA312}" type="datetimeFigureOut">
              <a:rPr lang="en-US" smtClean="0"/>
              <a:t>1/24/2025</a:t>
            </a:fld>
            <a:endParaRPr lang="en-US"/>
          </a:p>
        </p:txBody>
      </p:sp>
      <p:sp>
        <p:nvSpPr>
          <p:cNvPr id="3" name="Footer Placeholder 2">
            <a:extLst>
              <a:ext uri="{FF2B5EF4-FFF2-40B4-BE49-F238E27FC236}">
                <a16:creationId xmlns:a16="http://schemas.microsoft.com/office/drawing/2014/main" id="{2BC8B18B-AD6D-A5E1-FEBE-F32C51EC93C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1904FAC8-9CD3-9D1A-CE11-3D68B20A5257}"/>
              </a:ext>
            </a:extLst>
          </p:cNvPr>
          <p:cNvSpPr>
            <a:spLocks noGrp="1"/>
          </p:cNvSpPr>
          <p:nvPr>
            <p:ph type="sldNum" sz="quarter" idx="12"/>
          </p:nvPr>
        </p:nvSpPr>
        <p:spPr/>
        <p:txBody>
          <a:bodyPr/>
          <a:lstStyle/>
          <a:p>
            <a:fld id="{25BA54BD-C84D-46CE-8B72-31BFB26ABA43}" type="slidenum">
              <a:rPr lang="en-US" smtClean="0"/>
              <a:t>‹#›</a:t>
            </a:fld>
            <a:endParaRPr lang="en-US"/>
          </a:p>
        </p:txBody>
      </p:sp>
    </p:spTree>
    <p:extLst>
      <p:ext uri="{BB962C8B-B14F-4D97-AF65-F5344CB8AC3E}">
        <p14:creationId xmlns:p14="http://schemas.microsoft.com/office/powerpoint/2010/main" val="22299617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2F00CE-E28A-640E-0168-8EEC823B1764}"/>
              </a:ext>
            </a:extLst>
          </p:cNvPr>
          <p:cNvSpPr>
            <a:spLocks noGrp="1"/>
          </p:cNvSpPr>
          <p:nvPr>
            <p:ph type="title"/>
          </p:nvPr>
        </p:nvSpPr>
        <p:spPr>
          <a:xfrm>
            <a:off x="839570" y="457200"/>
            <a:ext cx="3931213" cy="1600200"/>
          </a:xfrm>
        </p:spPr>
        <p:txBody>
          <a:bodyPr anchor="b"/>
          <a:lstStyle>
            <a:lvl1pPr>
              <a:defRPr sz="3199"/>
            </a:lvl1pPr>
          </a:lstStyle>
          <a:p>
            <a:r>
              <a:rPr lang="en-US"/>
              <a:t>Click to edit Master title style</a:t>
            </a:r>
          </a:p>
        </p:txBody>
      </p:sp>
      <p:sp>
        <p:nvSpPr>
          <p:cNvPr id="3" name="Content Placeholder 2">
            <a:extLst>
              <a:ext uri="{FF2B5EF4-FFF2-40B4-BE49-F238E27FC236}">
                <a16:creationId xmlns:a16="http://schemas.microsoft.com/office/drawing/2014/main" id="{38707324-2B30-7629-BC6B-4BE4A4B9F0D5}"/>
              </a:ext>
            </a:extLst>
          </p:cNvPr>
          <p:cNvSpPr>
            <a:spLocks noGrp="1"/>
          </p:cNvSpPr>
          <p:nvPr>
            <p:ph idx="1"/>
          </p:nvPr>
        </p:nvSpPr>
        <p:spPr>
          <a:xfrm>
            <a:off x="5181838" y="987426"/>
            <a:ext cx="6170593" cy="4873625"/>
          </a:xfrm>
        </p:spPr>
        <p:txBody>
          <a:bodyPr/>
          <a:lstStyle>
            <a:lvl1pPr>
              <a:defRPr sz="3199"/>
            </a:lvl1pPr>
            <a:lvl2pPr>
              <a:defRPr sz="2799"/>
            </a:lvl2pPr>
            <a:lvl3pPr>
              <a:defRPr sz="2399"/>
            </a:lvl3pPr>
            <a:lvl4pPr>
              <a:defRPr sz="1999"/>
            </a:lvl4pPr>
            <a:lvl5pPr>
              <a:defRPr sz="1999"/>
            </a:lvl5pPr>
            <a:lvl6pPr>
              <a:defRPr sz="1999"/>
            </a:lvl6pPr>
            <a:lvl7pPr>
              <a:defRPr sz="1999"/>
            </a:lvl7pPr>
            <a:lvl8pPr>
              <a:defRPr sz="1999"/>
            </a:lvl8pPr>
            <a:lvl9pPr>
              <a:defRPr sz="1999"/>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EFA2C452-C260-42B4-E3B7-3FE1EA5F4DF1}"/>
              </a:ext>
            </a:extLst>
          </p:cNvPr>
          <p:cNvSpPr>
            <a:spLocks noGrp="1"/>
          </p:cNvSpPr>
          <p:nvPr>
            <p:ph type="body" sz="half" idx="2"/>
          </p:nvPr>
        </p:nvSpPr>
        <p:spPr>
          <a:xfrm>
            <a:off x="839570" y="2057400"/>
            <a:ext cx="3931213" cy="3811588"/>
          </a:xfrm>
        </p:spPr>
        <p:txBody>
          <a:bodyPr/>
          <a:lstStyle>
            <a:lvl1pPr marL="0" indent="0">
              <a:buNone/>
              <a:defRPr sz="16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79F22E1-FAC1-10B5-4B29-8FAB0839E4FC}"/>
              </a:ext>
            </a:extLst>
          </p:cNvPr>
          <p:cNvSpPr>
            <a:spLocks noGrp="1"/>
          </p:cNvSpPr>
          <p:nvPr>
            <p:ph type="dt" sz="half" idx="10"/>
          </p:nvPr>
        </p:nvSpPr>
        <p:spPr/>
        <p:txBody>
          <a:bodyPr/>
          <a:lstStyle/>
          <a:p>
            <a:fld id="{9AFE8FB1-0A7A-443E-AAF7-31D4FA1AA312}" type="datetimeFigureOut">
              <a:rPr lang="en-US" smtClean="0"/>
              <a:t>1/24/2025</a:t>
            </a:fld>
            <a:endParaRPr lang="en-US"/>
          </a:p>
        </p:txBody>
      </p:sp>
      <p:sp>
        <p:nvSpPr>
          <p:cNvPr id="6" name="Footer Placeholder 5">
            <a:extLst>
              <a:ext uri="{FF2B5EF4-FFF2-40B4-BE49-F238E27FC236}">
                <a16:creationId xmlns:a16="http://schemas.microsoft.com/office/drawing/2014/main" id="{4581E241-05CA-184B-E30B-BD5871EB441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F3A2C83-69DC-7E5A-0414-5BA1858059AF}"/>
              </a:ext>
            </a:extLst>
          </p:cNvPr>
          <p:cNvSpPr>
            <a:spLocks noGrp="1"/>
          </p:cNvSpPr>
          <p:nvPr>
            <p:ph type="sldNum" sz="quarter" idx="12"/>
          </p:nvPr>
        </p:nvSpPr>
        <p:spPr/>
        <p:txBody>
          <a:bodyPr/>
          <a:lstStyle/>
          <a:p>
            <a:fld id="{25BA54BD-C84D-46CE-8B72-31BFB26ABA43}" type="slidenum">
              <a:rPr lang="en-US" smtClean="0"/>
              <a:t>‹#›</a:t>
            </a:fld>
            <a:endParaRPr lang="en-US"/>
          </a:p>
        </p:txBody>
      </p:sp>
    </p:spTree>
    <p:extLst>
      <p:ext uri="{BB962C8B-B14F-4D97-AF65-F5344CB8AC3E}">
        <p14:creationId xmlns:p14="http://schemas.microsoft.com/office/powerpoint/2010/main" val="27468139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3C783A-69F1-5DFF-6333-CCCC0FE30428}"/>
              </a:ext>
            </a:extLst>
          </p:cNvPr>
          <p:cNvSpPr>
            <a:spLocks noGrp="1"/>
          </p:cNvSpPr>
          <p:nvPr>
            <p:ph type="title"/>
          </p:nvPr>
        </p:nvSpPr>
        <p:spPr>
          <a:xfrm>
            <a:off x="839570" y="457200"/>
            <a:ext cx="3931213" cy="1600200"/>
          </a:xfrm>
        </p:spPr>
        <p:txBody>
          <a:bodyPr anchor="b"/>
          <a:lstStyle>
            <a:lvl1pPr>
              <a:defRPr sz="3199"/>
            </a:lvl1pPr>
          </a:lstStyle>
          <a:p>
            <a:r>
              <a:rPr lang="en-US"/>
              <a:t>Click to edit Master title style</a:t>
            </a:r>
          </a:p>
        </p:txBody>
      </p:sp>
      <p:sp>
        <p:nvSpPr>
          <p:cNvPr id="3" name="Picture Placeholder 2">
            <a:extLst>
              <a:ext uri="{FF2B5EF4-FFF2-40B4-BE49-F238E27FC236}">
                <a16:creationId xmlns:a16="http://schemas.microsoft.com/office/drawing/2014/main" id="{0722CD03-79FC-B4B0-161F-F582C6450A24}"/>
              </a:ext>
            </a:extLst>
          </p:cNvPr>
          <p:cNvSpPr>
            <a:spLocks noGrp="1"/>
          </p:cNvSpPr>
          <p:nvPr>
            <p:ph type="pic" idx="1"/>
          </p:nvPr>
        </p:nvSpPr>
        <p:spPr>
          <a:xfrm>
            <a:off x="5181838" y="987426"/>
            <a:ext cx="6170593" cy="4873625"/>
          </a:xfrm>
        </p:spPr>
        <p:txBody>
          <a:bodyPr/>
          <a:lstStyle>
            <a:lvl1pPr marL="0" indent="0">
              <a:buNone/>
              <a:defRPr sz="3199"/>
            </a:lvl1pPr>
            <a:lvl2pPr marL="457063" indent="0">
              <a:buNone/>
              <a:defRPr sz="2799"/>
            </a:lvl2pPr>
            <a:lvl3pPr marL="914126" indent="0">
              <a:buNone/>
              <a:defRPr sz="2399"/>
            </a:lvl3pPr>
            <a:lvl4pPr marL="1371189" indent="0">
              <a:buNone/>
              <a:defRPr sz="1999"/>
            </a:lvl4pPr>
            <a:lvl5pPr marL="1828251" indent="0">
              <a:buNone/>
              <a:defRPr sz="1999"/>
            </a:lvl5pPr>
            <a:lvl6pPr marL="2285314" indent="0">
              <a:buNone/>
              <a:defRPr sz="1999"/>
            </a:lvl6pPr>
            <a:lvl7pPr marL="2742377" indent="0">
              <a:buNone/>
              <a:defRPr sz="1999"/>
            </a:lvl7pPr>
            <a:lvl8pPr marL="3199440" indent="0">
              <a:buNone/>
              <a:defRPr sz="1999"/>
            </a:lvl8pPr>
            <a:lvl9pPr marL="3656503" indent="0">
              <a:buNone/>
              <a:defRPr sz="1999"/>
            </a:lvl9pPr>
          </a:lstStyle>
          <a:p>
            <a:endParaRPr lang="en-US"/>
          </a:p>
        </p:txBody>
      </p:sp>
      <p:sp>
        <p:nvSpPr>
          <p:cNvPr id="4" name="Text Placeholder 3">
            <a:extLst>
              <a:ext uri="{FF2B5EF4-FFF2-40B4-BE49-F238E27FC236}">
                <a16:creationId xmlns:a16="http://schemas.microsoft.com/office/drawing/2014/main" id="{0067BB48-A97E-DB21-17E7-19A5556372D6}"/>
              </a:ext>
            </a:extLst>
          </p:cNvPr>
          <p:cNvSpPr>
            <a:spLocks noGrp="1"/>
          </p:cNvSpPr>
          <p:nvPr>
            <p:ph type="body" sz="half" idx="2"/>
          </p:nvPr>
        </p:nvSpPr>
        <p:spPr>
          <a:xfrm>
            <a:off x="839570" y="2057400"/>
            <a:ext cx="3931213" cy="3811588"/>
          </a:xfrm>
        </p:spPr>
        <p:txBody>
          <a:bodyPr/>
          <a:lstStyle>
            <a:lvl1pPr marL="0" indent="0">
              <a:buNone/>
              <a:defRPr sz="16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59FFC52-2DFC-A4D7-A223-48D08D6A15C5}"/>
              </a:ext>
            </a:extLst>
          </p:cNvPr>
          <p:cNvSpPr>
            <a:spLocks noGrp="1"/>
          </p:cNvSpPr>
          <p:nvPr>
            <p:ph type="dt" sz="half" idx="10"/>
          </p:nvPr>
        </p:nvSpPr>
        <p:spPr/>
        <p:txBody>
          <a:bodyPr/>
          <a:lstStyle/>
          <a:p>
            <a:fld id="{9AFE8FB1-0A7A-443E-AAF7-31D4FA1AA312}" type="datetimeFigureOut">
              <a:rPr lang="en-US" smtClean="0"/>
              <a:t>1/24/2025</a:t>
            </a:fld>
            <a:endParaRPr lang="en-US"/>
          </a:p>
        </p:txBody>
      </p:sp>
      <p:sp>
        <p:nvSpPr>
          <p:cNvPr id="6" name="Footer Placeholder 5">
            <a:extLst>
              <a:ext uri="{FF2B5EF4-FFF2-40B4-BE49-F238E27FC236}">
                <a16:creationId xmlns:a16="http://schemas.microsoft.com/office/drawing/2014/main" id="{0DCC8C8A-F042-D40A-14F1-FC5295029BD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6BE8F31-0675-345C-B7DA-838A2A464368}"/>
              </a:ext>
            </a:extLst>
          </p:cNvPr>
          <p:cNvSpPr>
            <a:spLocks noGrp="1"/>
          </p:cNvSpPr>
          <p:nvPr>
            <p:ph type="sldNum" sz="quarter" idx="12"/>
          </p:nvPr>
        </p:nvSpPr>
        <p:spPr/>
        <p:txBody>
          <a:bodyPr/>
          <a:lstStyle/>
          <a:p>
            <a:fld id="{25BA54BD-C84D-46CE-8B72-31BFB26ABA43}" type="slidenum">
              <a:rPr lang="en-US" smtClean="0"/>
              <a:t>‹#›</a:t>
            </a:fld>
            <a:endParaRPr lang="en-US"/>
          </a:p>
        </p:txBody>
      </p:sp>
    </p:spTree>
    <p:extLst>
      <p:ext uri="{BB962C8B-B14F-4D97-AF65-F5344CB8AC3E}">
        <p14:creationId xmlns:p14="http://schemas.microsoft.com/office/powerpoint/2010/main" val="4117830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F95BDF-E6A8-038B-77F5-7CE23C078DA3}"/>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06FA3B5F-B442-120F-24A5-F70CD2641CF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DA7B12D-5759-8A4C-DC25-E75F0A4FB236}"/>
              </a:ext>
            </a:extLst>
          </p:cNvPr>
          <p:cNvSpPr>
            <a:spLocks noGrp="1"/>
          </p:cNvSpPr>
          <p:nvPr>
            <p:ph type="dt" sz="half" idx="10"/>
          </p:nvPr>
        </p:nvSpPr>
        <p:spPr/>
        <p:txBody>
          <a:bodyPr/>
          <a:lstStyle/>
          <a:p>
            <a:fld id="{9AFE8FB1-0A7A-443E-AAF7-31D4FA1AA312}" type="datetimeFigureOut">
              <a:rPr lang="en-US" smtClean="0"/>
              <a:t>1/24/2025</a:t>
            </a:fld>
            <a:endParaRPr lang="en-US"/>
          </a:p>
        </p:txBody>
      </p:sp>
      <p:sp>
        <p:nvSpPr>
          <p:cNvPr id="5" name="Footer Placeholder 4">
            <a:extLst>
              <a:ext uri="{FF2B5EF4-FFF2-40B4-BE49-F238E27FC236}">
                <a16:creationId xmlns:a16="http://schemas.microsoft.com/office/drawing/2014/main" id="{38E124F1-4579-E75E-6F42-B82B471D5AE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6DCAC20-5ED5-11EB-F356-F5DBF552520A}"/>
              </a:ext>
            </a:extLst>
          </p:cNvPr>
          <p:cNvSpPr>
            <a:spLocks noGrp="1"/>
          </p:cNvSpPr>
          <p:nvPr>
            <p:ph type="sldNum" sz="quarter" idx="12"/>
          </p:nvPr>
        </p:nvSpPr>
        <p:spPr/>
        <p:txBody>
          <a:bodyPr/>
          <a:lstStyle/>
          <a:p>
            <a:fld id="{25BA54BD-C84D-46CE-8B72-31BFB26ABA43}" type="slidenum">
              <a:rPr lang="en-US" smtClean="0"/>
              <a:t>‹#›</a:t>
            </a:fld>
            <a:endParaRPr lang="en-US"/>
          </a:p>
        </p:txBody>
      </p:sp>
    </p:spTree>
    <p:extLst>
      <p:ext uri="{BB962C8B-B14F-4D97-AF65-F5344CB8AC3E}">
        <p14:creationId xmlns:p14="http://schemas.microsoft.com/office/powerpoint/2010/main" val="30414234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8135A38-A0DF-5255-05FD-EEEF70CF3405}"/>
              </a:ext>
            </a:extLst>
          </p:cNvPr>
          <p:cNvSpPr>
            <a:spLocks noGrp="1"/>
          </p:cNvSpPr>
          <p:nvPr>
            <p:ph type="title" orient="vert"/>
          </p:nvPr>
        </p:nvSpPr>
        <p:spPr>
          <a:xfrm>
            <a:off x="8722628" y="365125"/>
            <a:ext cx="2628215"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9FB0A1E9-BAB2-205B-9B95-691FF70E6985}"/>
              </a:ext>
            </a:extLst>
          </p:cNvPr>
          <p:cNvSpPr>
            <a:spLocks noGrp="1"/>
          </p:cNvSpPr>
          <p:nvPr>
            <p:ph type="body" orient="vert" idx="1"/>
          </p:nvPr>
        </p:nvSpPr>
        <p:spPr>
          <a:xfrm>
            <a:off x="837982" y="365125"/>
            <a:ext cx="7732286"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465B584-2B77-D3A3-97F8-F6E52922D9EC}"/>
              </a:ext>
            </a:extLst>
          </p:cNvPr>
          <p:cNvSpPr>
            <a:spLocks noGrp="1"/>
          </p:cNvSpPr>
          <p:nvPr>
            <p:ph type="dt" sz="half" idx="10"/>
          </p:nvPr>
        </p:nvSpPr>
        <p:spPr/>
        <p:txBody>
          <a:bodyPr/>
          <a:lstStyle/>
          <a:p>
            <a:fld id="{9AFE8FB1-0A7A-443E-AAF7-31D4FA1AA312}" type="datetimeFigureOut">
              <a:rPr lang="en-US" smtClean="0"/>
              <a:t>1/24/2025</a:t>
            </a:fld>
            <a:endParaRPr lang="en-US"/>
          </a:p>
        </p:txBody>
      </p:sp>
      <p:sp>
        <p:nvSpPr>
          <p:cNvPr id="5" name="Footer Placeholder 4">
            <a:extLst>
              <a:ext uri="{FF2B5EF4-FFF2-40B4-BE49-F238E27FC236}">
                <a16:creationId xmlns:a16="http://schemas.microsoft.com/office/drawing/2014/main" id="{07E79BC2-F8E6-1AD9-DE2B-69E742D892B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94D26F4-8908-C6E7-7453-FF251B429063}"/>
              </a:ext>
            </a:extLst>
          </p:cNvPr>
          <p:cNvSpPr>
            <a:spLocks noGrp="1"/>
          </p:cNvSpPr>
          <p:nvPr>
            <p:ph type="sldNum" sz="quarter" idx="12"/>
          </p:nvPr>
        </p:nvSpPr>
        <p:spPr/>
        <p:txBody>
          <a:bodyPr/>
          <a:lstStyle/>
          <a:p>
            <a:fld id="{25BA54BD-C84D-46CE-8B72-31BFB26ABA43}" type="slidenum">
              <a:rPr lang="en-US" smtClean="0"/>
              <a:t>‹#›</a:t>
            </a:fld>
            <a:endParaRPr lang="en-US"/>
          </a:p>
        </p:txBody>
      </p:sp>
    </p:spTree>
    <p:extLst>
      <p:ext uri="{BB962C8B-B14F-4D97-AF65-F5344CB8AC3E}">
        <p14:creationId xmlns:p14="http://schemas.microsoft.com/office/powerpoint/2010/main" val="26353467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7094A17-4045-3729-133A-4D36A5E9F785}"/>
              </a:ext>
            </a:extLst>
          </p:cNvPr>
          <p:cNvSpPr>
            <a:spLocks noGrp="1"/>
          </p:cNvSpPr>
          <p:nvPr>
            <p:ph type="title"/>
          </p:nvPr>
        </p:nvSpPr>
        <p:spPr>
          <a:xfrm>
            <a:off x="837982" y="365126"/>
            <a:ext cx="10512862"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776166D-EABB-241B-1CD5-CC7F1BC1E529}"/>
              </a:ext>
            </a:extLst>
          </p:cNvPr>
          <p:cNvSpPr>
            <a:spLocks noGrp="1"/>
          </p:cNvSpPr>
          <p:nvPr>
            <p:ph type="body" idx="1"/>
          </p:nvPr>
        </p:nvSpPr>
        <p:spPr>
          <a:xfrm>
            <a:off x="837982" y="1825625"/>
            <a:ext cx="10512862"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21DB3C8-7D12-5985-837C-BFAB9D684513}"/>
              </a:ext>
            </a:extLst>
          </p:cNvPr>
          <p:cNvSpPr>
            <a:spLocks noGrp="1"/>
          </p:cNvSpPr>
          <p:nvPr>
            <p:ph type="dt" sz="half" idx="2"/>
          </p:nvPr>
        </p:nvSpPr>
        <p:spPr>
          <a:xfrm>
            <a:off x="837982" y="6356351"/>
            <a:ext cx="2742486"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9AFE8FB1-0A7A-443E-AAF7-31D4FA1AA312}" type="datetimeFigureOut">
              <a:rPr lang="en-US" smtClean="0"/>
              <a:pPr/>
              <a:t>1/24/2025</a:t>
            </a:fld>
            <a:endParaRPr lang="en-US"/>
          </a:p>
        </p:txBody>
      </p:sp>
      <p:sp>
        <p:nvSpPr>
          <p:cNvPr id="5" name="Footer Placeholder 4">
            <a:extLst>
              <a:ext uri="{FF2B5EF4-FFF2-40B4-BE49-F238E27FC236}">
                <a16:creationId xmlns:a16="http://schemas.microsoft.com/office/drawing/2014/main" id="{8E09AE08-1A6C-DFEA-84F7-09BE6A010DDC}"/>
              </a:ext>
            </a:extLst>
          </p:cNvPr>
          <p:cNvSpPr>
            <a:spLocks noGrp="1"/>
          </p:cNvSpPr>
          <p:nvPr>
            <p:ph type="ftr" sz="quarter" idx="3"/>
          </p:nvPr>
        </p:nvSpPr>
        <p:spPr>
          <a:xfrm>
            <a:off x="4037549" y="6356351"/>
            <a:ext cx="4113728"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9AEEE0C0-58AA-12D8-13B4-BCA0BA112AF1}"/>
              </a:ext>
            </a:extLst>
          </p:cNvPr>
          <p:cNvSpPr>
            <a:spLocks noGrp="1"/>
          </p:cNvSpPr>
          <p:nvPr>
            <p:ph type="sldNum" sz="quarter" idx="4"/>
          </p:nvPr>
        </p:nvSpPr>
        <p:spPr>
          <a:xfrm>
            <a:off x="8608357" y="6356351"/>
            <a:ext cx="2742486"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25BA54BD-C84D-46CE-8B72-31BFB26ABA43}" type="slidenum">
              <a:rPr lang="en-US" smtClean="0"/>
              <a:pPr/>
              <a:t>‹#›</a:t>
            </a:fld>
            <a:endParaRPr lang="en-US"/>
          </a:p>
        </p:txBody>
      </p:sp>
    </p:spTree>
    <p:extLst>
      <p:ext uri="{BB962C8B-B14F-4D97-AF65-F5344CB8AC3E}">
        <p14:creationId xmlns:p14="http://schemas.microsoft.com/office/powerpoint/2010/main" val="958185506"/>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126" rtl="0" eaLnBrk="1" latinLnBrk="0" hangingPunct="1">
        <a:lnSpc>
          <a:spcPct val="90000"/>
        </a:lnSpc>
        <a:spcBef>
          <a:spcPct val="0"/>
        </a:spcBef>
        <a:buNone/>
        <a:defRPr sz="4399" kern="1200">
          <a:solidFill>
            <a:schemeClr val="tx1"/>
          </a:solidFill>
          <a:latin typeface="+mj-lt"/>
          <a:ea typeface="+mj-ea"/>
          <a:cs typeface="+mj-cs"/>
        </a:defRPr>
      </a:lvl1pPr>
    </p:titleStyle>
    <p:bodyStyle>
      <a:lvl1pPr marL="228531" indent="-228531" algn="l" defTabSz="914126" rtl="0" eaLnBrk="1" latinLnBrk="0" hangingPunct="1">
        <a:lnSpc>
          <a:spcPct val="90000"/>
        </a:lnSpc>
        <a:spcBef>
          <a:spcPts val="1000"/>
        </a:spcBef>
        <a:buFont typeface="Arial" panose="020B0604020202020204" pitchFamily="34" charset="0"/>
        <a:buChar char="•"/>
        <a:defRPr sz="2799" kern="1200">
          <a:solidFill>
            <a:schemeClr val="tx1"/>
          </a:solidFill>
          <a:latin typeface="+mn-lt"/>
          <a:ea typeface="+mn-ea"/>
          <a:cs typeface="+mn-cs"/>
        </a:defRPr>
      </a:lvl1pPr>
      <a:lvl2pPr marL="685594" indent="-228531" algn="l" defTabSz="914126" rtl="0" eaLnBrk="1" latinLnBrk="0" hangingPunct="1">
        <a:lnSpc>
          <a:spcPct val="90000"/>
        </a:lnSpc>
        <a:spcBef>
          <a:spcPts val="500"/>
        </a:spcBef>
        <a:buFont typeface="Arial" panose="020B0604020202020204" pitchFamily="34" charset="0"/>
        <a:buChar char="•"/>
        <a:defRPr sz="2399" kern="1200">
          <a:solidFill>
            <a:schemeClr val="tx1"/>
          </a:solidFill>
          <a:latin typeface="+mn-lt"/>
          <a:ea typeface="+mn-ea"/>
          <a:cs typeface="+mn-cs"/>
        </a:defRPr>
      </a:lvl2pPr>
      <a:lvl3pPr marL="1142657" indent="-228531" algn="l" defTabSz="914126" rtl="0" eaLnBrk="1" latinLnBrk="0" hangingPunct="1">
        <a:lnSpc>
          <a:spcPct val="90000"/>
        </a:lnSpc>
        <a:spcBef>
          <a:spcPts val="500"/>
        </a:spcBef>
        <a:buFont typeface="Arial" panose="020B0604020202020204" pitchFamily="34" charset="0"/>
        <a:buChar char="•"/>
        <a:defRPr sz="1999" kern="1200">
          <a:solidFill>
            <a:schemeClr val="tx1"/>
          </a:solidFill>
          <a:latin typeface="+mn-lt"/>
          <a:ea typeface="+mn-ea"/>
          <a:cs typeface="+mn-cs"/>
        </a:defRPr>
      </a:lvl3pPr>
      <a:lvl4pPr marL="1599720" indent="-228531" algn="l" defTabSz="914126"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4pPr>
      <a:lvl5pPr marL="2056783" indent="-228531" algn="l" defTabSz="914126"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5pPr>
      <a:lvl6pPr marL="2513846" indent="-228531" algn="l" defTabSz="914126"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6pPr>
      <a:lvl7pPr marL="2970908" indent="-228531" algn="l" defTabSz="914126"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7pPr>
      <a:lvl8pPr marL="3427971" indent="-228531" algn="l" defTabSz="914126"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8pPr>
      <a:lvl9pPr marL="3885034" indent="-228531" algn="l" defTabSz="914126"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9pPr>
    </p:bodyStyle>
    <p:otherStyle>
      <a:defPPr>
        <a:defRPr lang="en-US"/>
      </a:defPPr>
      <a:lvl1pPr marL="0" algn="l" defTabSz="914126" rtl="0" eaLnBrk="1" latinLnBrk="0" hangingPunct="1">
        <a:defRPr sz="1799" kern="1200">
          <a:solidFill>
            <a:schemeClr val="tx1"/>
          </a:solidFill>
          <a:latin typeface="+mn-lt"/>
          <a:ea typeface="+mn-ea"/>
          <a:cs typeface="+mn-cs"/>
        </a:defRPr>
      </a:lvl1pPr>
      <a:lvl2pPr marL="457063" algn="l" defTabSz="914126" rtl="0" eaLnBrk="1" latinLnBrk="0" hangingPunct="1">
        <a:defRPr sz="1799" kern="1200">
          <a:solidFill>
            <a:schemeClr val="tx1"/>
          </a:solidFill>
          <a:latin typeface="+mn-lt"/>
          <a:ea typeface="+mn-ea"/>
          <a:cs typeface="+mn-cs"/>
        </a:defRPr>
      </a:lvl2pPr>
      <a:lvl3pPr marL="914126" algn="l" defTabSz="914126" rtl="0" eaLnBrk="1" latinLnBrk="0" hangingPunct="1">
        <a:defRPr sz="1799" kern="1200">
          <a:solidFill>
            <a:schemeClr val="tx1"/>
          </a:solidFill>
          <a:latin typeface="+mn-lt"/>
          <a:ea typeface="+mn-ea"/>
          <a:cs typeface="+mn-cs"/>
        </a:defRPr>
      </a:lvl3pPr>
      <a:lvl4pPr marL="1371189" algn="l" defTabSz="914126" rtl="0" eaLnBrk="1" latinLnBrk="0" hangingPunct="1">
        <a:defRPr sz="1799" kern="1200">
          <a:solidFill>
            <a:schemeClr val="tx1"/>
          </a:solidFill>
          <a:latin typeface="+mn-lt"/>
          <a:ea typeface="+mn-ea"/>
          <a:cs typeface="+mn-cs"/>
        </a:defRPr>
      </a:lvl4pPr>
      <a:lvl5pPr marL="1828251" algn="l" defTabSz="914126" rtl="0" eaLnBrk="1" latinLnBrk="0" hangingPunct="1">
        <a:defRPr sz="1799" kern="1200">
          <a:solidFill>
            <a:schemeClr val="tx1"/>
          </a:solidFill>
          <a:latin typeface="+mn-lt"/>
          <a:ea typeface="+mn-ea"/>
          <a:cs typeface="+mn-cs"/>
        </a:defRPr>
      </a:lvl5pPr>
      <a:lvl6pPr marL="2285314" algn="l" defTabSz="914126" rtl="0" eaLnBrk="1" latinLnBrk="0" hangingPunct="1">
        <a:defRPr sz="1799" kern="1200">
          <a:solidFill>
            <a:schemeClr val="tx1"/>
          </a:solidFill>
          <a:latin typeface="+mn-lt"/>
          <a:ea typeface="+mn-ea"/>
          <a:cs typeface="+mn-cs"/>
        </a:defRPr>
      </a:lvl6pPr>
      <a:lvl7pPr marL="2742377" algn="l" defTabSz="914126" rtl="0" eaLnBrk="1" latinLnBrk="0" hangingPunct="1">
        <a:defRPr sz="1799" kern="1200">
          <a:solidFill>
            <a:schemeClr val="tx1"/>
          </a:solidFill>
          <a:latin typeface="+mn-lt"/>
          <a:ea typeface="+mn-ea"/>
          <a:cs typeface="+mn-cs"/>
        </a:defRPr>
      </a:lvl7pPr>
      <a:lvl8pPr marL="3199440" algn="l" defTabSz="914126" rtl="0" eaLnBrk="1" latinLnBrk="0" hangingPunct="1">
        <a:defRPr sz="1799" kern="1200">
          <a:solidFill>
            <a:schemeClr val="tx1"/>
          </a:solidFill>
          <a:latin typeface="+mn-lt"/>
          <a:ea typeface="+mn-ea"/>
          <a:cs typeface="+mn-cs"/>
        </a:defRPr>
      </a:lvl8pPr>
      <a:lvl9pPr marL="3656503" algn="l" defTabSz="914126" rtl="0" eaLnBrk="1" latinLnBrk="0" hangingPunct="1">
        <a:defRPr sz="1799"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39"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svg"/></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4.xml"/><Relationship Id="rId1" Type="http://schemas.openxmlformats.org/officeDocument/2006/relationships/slideLayout" Target="../slideLayouts/slideLayout8.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5.xml"/><Relationship Id="rId1" Type="http://schemas.openxmlformats.org/officeDocument/2006/relationships/slideLayout" Target="../slideLayouts/slideLayout8.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4.xml"/><Relationship Id="rId4" Type="http://schemas.openxmlformats.org/officeDocument/2006/relationships/image" Target="../media/image7.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1.xml"/><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9.xml"/><Relationship Id="rId1" Type="http://schemas.openxmlformats.org/officeDocument/2006/relationships/slideLayout" Target="../slideLayouts/slideLayout7.xml"/><Relationship Id="rId4" Type="http://schemas.openxmlformats.org/officeDocument/2006/relationships/image" Target="../media/image15.png"/></Relationships>
</file>

<file path=ppt/slides/_rels/slide2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25.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2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6.xml"/><Relationship Id="rId1" Type="http://schemas.openxmlformats.org/officeDocument/2006/relationships/slideLayout" Target="../slideLayouts/slideLayout8.xml"/></Relationships>
</file>

<file path=ppt/slides/_rels/slide27.xml.rels><?xml version="1.0" encoding="UTF-8" standalone="yes"?>
<Relationships xmlns="http://schemas.openxmlformats.org/package/2006/relationships"><Relationship Id="rId8" Type="http://schemas.microsoft.com/office/2007/relationships/diagramDrawing" Target="../diagrams/drawing4.xml"/><Relationship Id="rId3" Type="http://schemas.openxmlformats.org/officeDocument/2006/relationships/image" Target="../media/image18.jpeg"/><Relationship Id="rId7" Type="http://schemas.openxmlformats.org/officeDocument/2006/relationships/diagramColors" Target="../diagrams/colors4.xml"/><Relationship Id="rId2" Type="http://schemas.openxmlformats.org/officeDocument/2006/relationships/notesSlide" Target="../notesSlides/notesSlide27.xml"/><Relationship Id="rId1" Type="http://schemas.openxmlformats.org/officeDocument/2006/relationships/slideLayout" Target="../slideLayouts/slideLayout2.xml"/><Relationship Id="rId6" Type="http://schemas.openxmlformats.org/officeDocument/2006/relationships/diagramQuickStyle" Target="../diagrams/quickStyle4.xml"/><Relationship Id="rId5" Type="http://schemas.openxmlformats.org/officeDocument/2006/relationships/diagramLayout" Target="../diagrams/layout4.xml"/><Relationship Id="rId4" Type="http://schemas.openxmlformats.org/officeDocument/2006/relationships/diagramData" Target="../diagrams/data4.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4.xml"/><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2" name="Rectangle 21">
            <a:extLst>
              <a:ext uri="{FF2B5EF4-FFF2-40B4-BE49-F238E27FC236}">
                <a16:creationId xmlns:a16="http://schemas.microsoft.com/office/drawing/2014/main" id="{3C54F4CE-85F0-46ED-80DA-9518C9251A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825"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Freeform: Shape 23">
            <a:extLst>
              <a:ext uri="{FF2B5EF4-FFF2-40B4-BE49-F238E27FC236}">
                <a16:creationId xmlns:a16="http://schemas.microsoft.com/office/drawing/2014/main" id="{F778EC6E-B783-44A8-9FF7-FEF1EE6DC0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4828840" y="-1"/>
            <a:ext cx="7359984" cy="6857999"/>
          </a:xfrm>
          <a:custGeom>
            <a:avLst/>
            <a:gdLst>
              <a:gd name="connsiteX0" fmla="*/ 0 w 8733721"/>
              <a:gd name="connsiteY0" fmla="*/ 0 h 6857999"/>
              <a:gd name="connsiteX1" fmla="*/ 961321 w 8733721"/>
              <a:gd name="connsiteY1" fmla="*/ 0 h 6857999"/>
              <a:gd name="connsiteX2" fmla="*/ 2920621 w 8733721"/>
              <a:gd name="connsiteY2" fmla="*/ 0 h 6857999"/>
              <a:gd name="connsiteX3" fmla="*/ 8733721 w 8733721"/>
              <a:gd name="connsiteY3" fmla="*/ 0 h 6857999"/>
              <a:gd name="connsiteX4" fmla="*/ 8733721 w 8733721"/>
              <a:gd name="connsiteY4" fmla="*/ 2 h 6857999"/>
              <a:gd name="connsiteX5" fmla="*/ 8236175 w 8733721"/>
              <a:gd name="connsiteY5" fmla="*/ 2 h 6857999"/>
              <a:gd name="connsiteX6" fmla="*/ 8231178 w 8733721"/>
              <a:gd name="connsiteY6" fmla="*/ 14562 h 6857999"/>
              <a:gd name="connsiteX7" fmla="*/ 8234773 w 8733721"/>
              <a:gd name="connsiteY7" fmla="*/ 59077 h 6857999"/>
              <a:gd name="connsiteX8" fmla="*/ 8227623 w 8733721"/>
              <a:gd name="connsiteY8" fmla="*/ 107668 h 6857999"/>
              <a:gd name="connsiteX9" fmla="*/ 8246150 w 8733721"/>
              <a:gd name="connsiteY9" fmla="*/ 246136 h 6857999"/>
              <a:gd name="connsiteX10" fmla="*/ 8224308 w 8733721"/>
              <a:gd name="connsiteY10" fmla="*/ 372908 h 6857999"/>
              <a:gd name="connsiteX11" fmla="*/ 8221687 w 8733721"/>
              <a:gd name="connsiteY11" fmla="*/ 450607 h 6857999"/>
              <a:gd name="connsiteX12" fmla="*/ 8232987 w 8733721"/>
              <a:gd name="connsiteY12" fmla="*/ 812800 h 6857999"/>
              <a:gd name="connsiteX13" fmla="*/ 8241364 w 8733721"/>
              <a:gd name="connsiteY13" fmla="*/ 912727 h 6857999"/>
              <a:gd name="connsiteX14" fmla="*/ 8240165 w 8733721"/>
              <a:gd name="connsiteY14" fmla="*/ 989950 h 6857999"/>
              <a:gd name="connsiteX15" fmla="*/ 8243561 w 8733721"/>
              <a:gd name="connsiteY15" fmla="*/ 1141745 h 6857999"/>
              <a:gd name="connsiteX16" fmla="*/ 8256144 w 8733721"/>
              <a:gd name="connsiteY16" fmla="*/ 1265454 h 6857999"/>
              <a:gd name="connsiteX17" fmla="*/ 8281494 w 8733721"/>
              <a:gd name="connsiteY17" fmla="*/ 1385480 h 6857999"/>
              <a:gd name="connsiteX18" fmla="*/ 8297877 w 8733721"/>
              <a:gd name="connsiteY18" fmla="*/ 1458060 h 6857999"/>
              <a:gd name="connsiteX19" fmla="*/ 8315502 w 8733721"/>
              <a:gd name="connsiteY19" fmla="*/ 1513175 h 6857999"/>
              <a:gd name="connsiteX20" fmla="*/ 8342335 w 8733721"/>
              <a:gd name="connsiteY20" fmla="*/ 1570809 h 6857999"/>
              <a:gd name="connsiteX21" fmla="*/ 8372418 w 8733721"/>
              <a:gd name="connsiteY21" fmla="*/ 1638391 h 6857999"/>
              <a:gd name="connsiteX22" fmla="*/ 8390715 w 8733721"/>
              <a:gd name="connsiteY22" fmla="*/ 1742490 h 6857999"/>
              <a:gd name="connsiteX23" fmla="*/ 8415178 w 8733721"/>
              <a:gd name="connsiteY23" fmla="*/ 1818229 h 6857999"/>
              <a:gd name="connsiteX24" fmla="*/ 8409273 w 8733721"/>
              <a:gd name="connsiteY24" fmla="*/ 1862723 h 6857999"/>
              <a:gd name="connsiteX25" fmla="*/ 8414840 w 8733721"/>
              <a:gd name="connsiteY25" fmla="*/ 1917476 h 6857999"/>
              <a:gd name="connsiteX26" fmla="*/ 8410734 w 8733721"/>
              <a:gd name="connsiteY26" fmla="*/ 1972204 h 6857999"/>
              <a:gd name="connsiteX27" fmla="*/ 8416466 w 8733721"/>
              <a:gd name="connsiteY27" fmla="*/ 2054291 h 6857999"/>
              <a:gd name="connsiteX28" fmla="*/ 8409837 w 8733721"/>
              <a:gd name="connsiteY28" fmla="*/ 2227417 h 6857999"/>
              <a:gd name="connsiteX29" fmla="*/ 8374483 w 8733721"/>
              <a:gd name="connsiteY29" fmla="*/ 2510933 h 6857999"/>
              <a:gd name="connsiteX30" fmla="*/ 8375191 w 8733721"/>
              <a:gd name="connsiteY30" fmla="*/ 2741866 h 6857999"/>
              <a:gd name="connsiteX31" fmla="*/ 8384389 w 8733721"/>
              <a:gd name="connsiteY31" fmla="*/ 2864935 h 6857999"/>
              <a:gd name="connsiteX32" fmla="*/ 8391822 w 8733721"/>
              <a:gd name="connsiteY32" fmla="*/ 2950807 h 6857999"/>
              <a:gd name="connsiteX33" fmla="*/ 8378111 w 8733721"/>
              <a:gd name="connsiteY33" fmla="*/ 2978246 h 6857999"/>
              <a:gd name="connsiteX34" fmla="*/ 8375025 w 8733721"/>
              <a:gd name="connsiteY34" fmla="*/ 2995916 h 6857999"/>
              <a:gd name="connsiteX35" fmla="*/ 8366764 w 8733721"/>
              <a:gd name="connsiteY35" fmla="*/ 2998648 h 6857999"/>
              <a:gd name="connsiteX36" fmla="*/ 8356827 w 8733721"/>
              <a:gd name="connsiteY36" fmla="*/ 3023630 h 6857999"/>
              <a:gd name="connsiteX37" fmla="*/ 8348883 w 8733721"/>
              <a:gd name="connsiteY37" fmla="*/ 3096975 h 6857999"/>
              <a:gd name="connsiteX38" fmla="*/ 8331320 w 8733721"/>
              <a:gd name="connsiteY38" fmla="*/ 3216657 h 6857999"/>
              <a:gd name="connsiteX39" fmla="*/ 8334250 w 8733721"/>
              <a:gd name="connsiteY39" fmla="*/ 3310980 h 6857999"/>
              <a:gd name="connsiteX40" fmla="*/ 8323018 w 8733721"/>
              <a:gd name="connsiteY40" fmla="*/ 3344725 h 6857999"/>
              <a:gd name="connsiteX41" fmla="*/ 8312317 w 8733721"/>
              <a:gd name="connsiteY41" fmla="*/ 3393250 h 6857999"/>
              <a:gd name="connsiteX42" fmla="*/ 8299110 w 8733721"/>
              <a:gd name="connsiteY42" fmla="*/ 3514536 h 6857999"/>
              <a:gd name="connsiteX43" fmla="*/ 8279421 w 8733721"/>
              <a:gd name="connsiteY43" fmla="*/ 3686149 h 6857999"/>
              <a:gd name="connsiteX44" fmla="*/ 8273021 w 8733721"/>
              <a:gd name="connsiteY44" fmla="*/ 3692208 h 6857999"/>
              <a:gd name="connsiteX45" fmla="*/ 8260968 w 8733721"/>
              <a:gd name="connsiteY45" fmla="*/ 3776022 h 6857999"/>
              <a:gd name="connsiteX46" fmla="*/ 8257071 w 8733721"/>
              <a:gd name="connsiteY46" fmla="*/ 3977138 h 6857999"/>
              <a:gd name="connsiteX47" fmla="*/ 8203359 w 8733721"/>
              <a:gd name="connsiteY47" fmla="*/ 4222149 h 6857999"/>
              <a:gd name="connsiteX48" fmla="*/ 8197502 w 8733721"/>
              <a:gd name="connsiteY48" fmla="*/ 4364683 h 6857999"/>
              <a:gd name="connsiteX49" fmla="*/ 8189960 w 8733721"/>
              <a:gd name="connsiteY49" fmla="*/ 4462471 h 6857999"/>
              <a:gd name="connsiteX50" fmla="*/ 8175156 w 8733721"/>
              <a:gd name="connsiteY50" fmla="*/ 4574052 h 6857999"/>
              <a:gd name="connsiteX51" fmla="*/ 8145454 w 8733721"/>
              <a:gd name="connsiteY51" fmla="*/ 4667756 h 6857999"/>
              <a:gd name="connsiteX52" fmla="*/ 8086875 w 8733721"/>
              <a:gd name="connsiteY52" fmla="*/ 4799019 h 6857999"/>
              <a:gd name="connsiteX53" fmla="*/ 8071779 w 8733721"/>
              <a:gd name="connsiteY53" fmla="*/ 4849614 h 6857999"/>
              <a:gd name="connsiteX54" fmla="*/ 8046521 w 8733721"/>
              <a:gd name="connsiteY54" fmla="*/ 4919971 h 6857999"/>
              <a:gd name="connsiteX55" fmla="*/ 7999171 w 8733721"/>
              <a:gd name="connsiteY55" fmla="*/ 5010766 h 6857999"/>
              <a:gd name="connsiteX56" fmla="*/ 7974494 w 8733721"/>
              <a:gd name="connsiteY56" fmla="*/ 5088190 h 6857999"/>
              <a:gd name="connsiteX57" fmla="*/ 7960017 w 8733721"/>
              <a:gd name="connsiteY57" fmla="*/ 5143922 h 6857999"/>
              <a:gd name="connsiteX58" fmla="*/ 7940570 w 8733721"/>
              <a:gd name="connsiteY58" fmla="*/ 5284346 h 6857999"/>
              <a:gd name="connsiteX59" fmla="*/ 7923844 w 8733721"/>
              <a:gd name="connsiteY59" fmla="*/ 5390948 h 6857999"/>
              <a:gd name="connsiteX60" fmla="*/ 7905061 w 8733721"/>
              <a:gd name="connsiteY60" fmla="*/ 5470854 h 6857999"/>
              <a:gd name="connsiteX61" fmla="*/ 7900574 w 8733721"/>
              <a:gd name="connsiteY61" fmla="*/ 5529643 h 6857999"/>
              <a:gd name="connsiteX62" fmla="*/ 7889879 w 8733721"/>
              <a:gd name="connsiteY62" fmla="*/ 5597292 h 6857999"/>
              <a:gd name="connsiteX63" fmla="*/ 7881533 w 8733721"/>
              <a:gd name="connsiteY63" fmla="*/ 5608899 h 6857999"/>
              <a:gd name="connsiteX64" fmla="*/ 7866845 w 8733721"/>
              <a:gd name="connsiteY64" fmla="*/ 5684911 h 6857999"/>
              <a:gd name="connsiteX65" fmla="*/ 7866707 w 8733721"/>
              <a:gd name="connsiteY65" fmla="*/ 5755776 h 6857999"/>
              <a:gd name="connsiteX66" fmla="*/ 7858630 w 8733721"/>
              <a:gd name="connsiteY66" fmla="*/ 5889599 h 6857999"/>
              <a:gd name="connsiteX67" fmla="*/ 7862852 w 8733721"/>
              <a:gd name="connsiteY67" fmla="*/ 5989744 h 6857999"/>
              <a:gd name="connsiteX68" fmla="*/ 7834617 w 8733721"/>
              <a:gd name="connsiteY68" fmla="*/ 6084926 h 6857999"/>
              <a:gd name="connsiteX69" fmla="*/ 7830440 w 8733721"/>
              <a:gd name="connsiteY69" fmla="*/ 6346549 h 6857999"/>
              <a:gd name="connsiteX70" fmla="*/ 7828988 w 8733721"/>
              <a:gd name="connsiteY70" fmla="*/ 6527527 h 6857999"/>
              <a:gd name="connsiteX71" fmla="*/ 7833220 w 8733721"/>
              <a:gd name="connsiteY71" fmla="*/ 6627129 h 6857999"/>
              <a:gd name="connsiteX72" fmla="*/ 7833451 w 8733721"/>
              <a:gd name="connsiteY72" fmla="*/ 6694819 h 6857999"/>
              <a:gd name="connsiteX73" fmla="*/ 7859394 w 8733721"/>
              <a:gd name="connsiteY73" fmla="*/ 6765445 h 6857999"/>
              <a:gd name="connsiteX74" fmla="*/ 7866873 w 8733721"/>
              <a:gd name="connsiteY74" fmla="*/ 6844697 h 6857999"/>
              <a:gd name="connsiteX75" fmla="*/ 7868076 w 8733721"/>
              <a:gd name="connsiteY75" fmla="*/ 6857999 h 6857999"/>
              <a:gd name="connsiteX76" fmla="*/ 2920621 w 8733721"/>
              <a:gd name="connsiteY76" fmla="*/ 6857999 h 6857999"/>
              <a:gd name="connsiteX77" fmla="*/ 961321 w 8733721"/>
              <a:gd name="connsiteY77" fmla="*/ 6857999 h 6857999"/>
              <a:gd name="connsiteX78" fmla="*/ 0 w 8733721"/>
              <a:gd name="connsiteY78" fmla="*/ 6857999 h 6857999"/>
              <a:gd name="connsiteX0" fmla="*/ 0 w 8733721"/>
              <a:gd name="connsiteY0" fmla="*/ 0 h 6857999"/>
              <a:gd name="connsiteX1" fmla="*/ 961321 w 8733721"/>
              <a:gd name="connsiteY1" fmla="*/ 0 h 6857999"/>
              <a:gd name="connsiteX2" fmla="*/ 2920621 w 8733721"/>
              <a:gd name="connsiteY2" fmla="*/ 0 h 6857999"/>
              <a:gd name="connsiteX3" fmla="*/ 8733721 w 8733721"/>
              <a:gd name="connsiteY3" fmla="*/ 0 h 6857999"/>
              <a:gd name="connsiteX4" fmla="*/ 8733721 w 8733721"/>
              <a:gd name="connsiteY4" fmla="*/ 2 h 6857999"/>
              <a:gd name="connsiteX5" fmla="*/ 8236175 w 8733721"/>
              <a:gd name="connsiteY5" fmla="*/ 2 h 6857999"/>
              <a:gd name="connsiteX6" fmla="*/ 8231178 w 8733721"/>
              <a:gd name="connsiteY6" fmla="*/ 14562 h 6857999"/>
              <a:gd name="connsiteX7" fmla="*/ 8234773 w 8733721"/>
              <a:gd name="connsiteY7" fmla="*/ 59077 h 6857999"/>
              <a:gd name="connsiteX8" fmla="*/ 8227623 w 8733721"/>
              <a:gd name="connsiteY8" fmla="*/ 107668 h 6857999"/>
              <a:gd name="connsiteX9" fmla="*/ 8246150 w 8733721"/>
              <a:gd name="connsiteY9" fmla="*/ 246136 h 6857999"/>
              <a:gd name="connsiteX10" fmla="*/ 8224308 w 8733721"/>
              <a:gd name="connsiteY10" fmla="*/ 372908 h 6857999"/>
              <a:gd name="connsiteX11" fmla="*/ 8221687 w 8733721"/>
              <a:gd name="connsiteY11" fmla="*/ 450607 h 6857999"/>
              <a:gd name="connsiteX12" fmla="*/ 8232987 w 8733721"/>
              <a:gd name="connsiteY12" fmla="*/ 812800 h 6857999"/>
              <a:gd name="connsiteX13" fmla="*/ 8241364 w 8733721"/>
              <a:gd name="connsiteY13" fmla="*/ 912727 h 6857999"/>
              <a:gd name="connsiteX14" fmla="*/ 8240165 w 8733721"/>
              <a:gd name="connsiteY14" fmla="*/ 989950 h 6857999"/>
              <a:gd name="connsiteX15" fmla="*/ 8243561 w 8733721"/>
              <a:gd name="connsiteY15" fmla="*/ 1141745 h 6857999"/>
              <a:gd name="connsiteX16" fmla="*/ 8256144 w 8733721"/>
              <a:gd name="connsiteY16" fmla="*/ 1265454 h 6857999"/>
              <a:gd name="connsiteX17" fmla="*/ 8281494 w 8733721"/>
              <a:gd name="connsiteY17" fmla="*/ 1385480 h 6857999"/>
              <a:gd name="connsiteX18" fmla="*/ 8297877 w 8733721"/>
              <a:gd name="connsiteY18" fmla="*/ 1458060 h 6857999"/>
              <a:gd name="connsiteX19" fmla="*/ 8315502 w 8733721"/>
              <a:gd name="connsiteY19" fmla="*/ 1513175 h 6857999"/>
              <a:gd name="connsiteX20" fmla="*/ 8342335 w 8733721"/>
              <a:gd name="connsiteY20" fmla="*/ 1570809 h 6857999"/>
              <a:gd name="connsiteX21" fmla="*/ 8372418 w 8733721"/>
              <a:gd name="connsiteY21" fmla="*/ 1638391 h 6857999"/>
              <a:gd name="connsiteX22" fmla="*/ 8390715 w 8733721"/>
              <a:gd name="connsiteY22" fmla="*/ 1742490 h 6857999"/>
              <a:gd name="connsiteX23" fmla="*/ 8385393 w 8733721"/>
              <a:gd name="connsiteY23" fmla="*/ 1812272 h 6857999"/>
              <a:gd name="connsiteX24" fmla="*/ 8409273 w 8733721"/>
              <a:gd name="connsiteY24" fmla="*/ 1862723 h 6857999"/>
              <a:gd name="connsiteX25" fmla="*/ 8414840 w 8733721"/>
              <a:gd name="connsiteY25" fmla="*/ 1917476 h 6857999"/>
              <a:gd name="connsiteX26" fmla="*/ 8410734 w 8733721"/>
              <a:gd name="connsiteY26" fmla="*/ 1972204 h 6857999"/>
              <a:gd name="connsiteX27" fmla="*/ 8416466 w 8733721"/>
              <a:gd name="connsiteY27" fmla="*/ 2054291 h 6857999"/>
              <a:gd name="connsiteX28" fmla="*/ 8409837 w 8733721"/>
              <a:gd name="connsiteY28" fmla="*/ 2227417 h 6857999"/>
              <a:gd name="connsiteX29" fmla="*/ 8374483 w 8733721"/>
              <a:gd name="connsiteY29" fmla="*/ 2510933 h 6857999"/>
              <a:gd name="connsiteX30" fmla="*/ 8375191 w 8733721"/>
              <a:gd name="connsiteY30" fmla="*/ 2741866 h 6857999"/>
              <a:gd name="connsiteX31" fmla="*/ 8384389 w 8733721"/>
              <a:gd name="connsiteY31" fmla="*/ 2864935 h 6857999"/>
              <a:gd name="connsiteX32" fmla="*/ 8391822 w 8733721"/>
              <a:gd name="connsiteY32" fmla="*/ 2950807 h 6857999"/>
              <a:gd name="connsiteX33" fmla="*/ 8378111 w 8733721"/>
              <a:gd name="connsiteY33" fmla="*/ 2978246 h 6857999"/>
              <a:gd name="connsiteX34" fmla="*/ 8375025 w 8733721"/>
              <a:gd name="connsiteY34" fmla="*/ 2995916 h 6857999"/>
              <a:gd name="connsiteX35" fmla="*/ 8366764 w 8733721"/>
              <a:gd name="connsiteY35" fmla="*/ 2998648 h 6857999"/>
              <a:gd name="connsiteX36" fmla="*/ 8356827 w 8733721"/>
              <a:gd name="connsiteY36" fmla="*/ 3023630 h 6857999"/>
              <a:gd name="connsiteX37" fmla="*/ 8348883 w 8733721"/>
              <a:gd name="connsiteY37" fmla="*/ 3096975 h 6857999"/>
              <a:gd name="connsiteX38" fmla="*/ 8331320 w 8733721"/>
              <a:gd name="connsiteY38" fmla="*/ 3216657 h 6857999"/>
              <a:gd name="connsiteX39" fmla="*/ 8334250 w 8733721"/>
              <a:gd name="connsiteY39" fmla="*/ 3310980 h 6857999"/>
              <a:gd name="connsiteX40" fmla="*/ 8323018 w 8733721"/>
              <a:gd name="connsiteY40" fmla="*/ 3344725 h 6857999"/>
              <a:gd name="connsiteX41" fmla="*/ 8312317 w 8733721"/>
              <a:gd name="connsiteY41" fmla="*/ 3393250 h 6857999"/>
              <a:gd name="connsiteX42" fmla="*/ 8299110 w 8733721"/>
              <a:gd name="connsiteY42" fmla="*/ 3514536 h 6857999"/>
              <a:gd name="connsiteX43" fmla="*/ 8279421 w 8733721"/>
              <a:gd name="connsiteY43" fmla="*/ 3686149 h 6857999"/>
              <a:gd name="connsiteX44" fmla="*/ 8273021 w 8733721"/>
              <a:gd name="connsiteY44" fmla="*/ 3692208 h 6857999"/>
              <a:gd name="connsiteX45" fmla="*/ 8260968 w 8733721"/>
              <a:gd name="connsiteY45" fmla="*/ 3776022 h 6857999"/>
              <a:gd name="connsiteX46" fmla="*/ 8257071 w 8733721"/>
              <a:gd name="connsiteY46" fmla="*/ 3977138 h 6857999"/>
              <a:gd name="connsiteX47" fmla="*/ 8203359 w 8733721"/>
              <a:gd name="connsiteY47" fmla="*/ 4222149 h 6857999"/>
              <a:gd name="connsiteX48" fmla="*/ 8197502 w 8733721"/>
              <a:gd name="connsiteY48" fmla="*/ 4364683 h 6857999"/>
              <a:gd name="connsiteX49" fmla="*/ 8189960 w 8733721"/>
              <a:gd name="connsiteY49" fmla="*/ 4462471 h 6857999"/>
              <a:gd name="connsiteX50" fmla="*/ 8175156 w 8733721"/>
              <a:gd name="connsiteY50" fmla="*/ 4574052 h 6857999"/>
              <a:gd name="connsiteX51" fmla="*/ 8145454 w 8733721"/>
              <a:gd name="connsiteY51" fmla="*/ 4667756 h 6857999"/>
              <a:gd name="connsiteX52" fmla="*/ 8086875 w 8733721"/>
              <a:gd name="connsiteY52" fmla="*/ 4799019 h 6857999"/>
              <a:gd name="connsiteX53" fmla="*/ 8071779 w 8733721"/>
              <a:gd name="connsiteY53" fmla="*/ 4849614 h 6857999"/>
              <a:gd name="connsiteX54" fmla="*/ 8046521 w 8733721"/>
              <a:gd name="connsiteY54" fmla="*/ 4919971 h 6857999"/>
              <a:gd name="connsiteX55" fmla="*/ 7999171 w 8733721"/>
              <a:gd name="connsiteY55" fmla="*/ 5010766 h 6857999"/>
              <a:gd name="connsiteX56" fmla="*/ 7974494 w 8733721"/>
              <a:gd name="connsiteY56" fmla="*/ 5088190 h 6857999"/>
              <a:gd name="connsiteX57" fmla="*/ 7960017 w 8733721"/>
              <a:gd name="connsiteY57" fmla="*/ 5143922 h 6857999"/>
              <a:gd name="connsiteX58" fmla="*/ 7940570 w 8733721"/>
              <a:gd name="connsiteY58" fmla="*/ 5284346 h 6857999"/>
              <a:gd name="connsiteX59" fmla="*/ 7923844 w 8733721"/>
              <a:gd name="connsiteY59" fmla="*/ 5390948 h 6857999"/>
              <a:gd name="connsiteX60" fmla="*/ 7905061 w 8733721"/>
              <a:gd name="connsiteY60" fmla="*/ 5470854 h 6857999"/>
              <a:gd name="connsiteX61" fmla="*/ 7900574 w 8733721"/>
              <a:gd name="connsiteY61" fmla="*/ 5529643 h 6857999"/>
              <a:gd name="connsiteX62" fmla="*/ 7889879 w 8733721"/>
              <a:gd name="connsiteY62" fmla="*/ 5597292 h 6857999"/>
              <a:gd name="connsiteX63" fmla="*/ 7881533 w 8733721"/>
              <a:gd name="connsiteY63" fmla="*/ 5608899 h 6857999"/>
              <a:gd name="connsiteX64" fmla="*/ 7866845 w 8733721"/>
              <a:gd name="connsiteY64" fmla="*/ 5684911 h 6857999"/>
              <a:gd name="connsiteX65" fmla="*/ 7866707 w 8733721"/>
              <a:gd name="connsiteY65" fmla="*/ 5755776 h 6857999"/>
              <a:gd name="connsiteX66" fmla="*/ 7858630 w 8733721"/>
              <a:gd name="connsiteY66" fmla="*/ 5889599 h 6857999"/>
              <a:gd name="connsiteX67" fmla="*/ 7862852 w 8733721"/>
              <a:gd name="connsiteY67" fmla="*/ 5989744 h 6857999"/>
              <a:gd name="connsiteX68" fmla="*/ 7834617 w 8733721"/>
              <a:gd name="connsiteY68" fmla="*/ 6084926 h 6857999"/>
              <a:gd name="connsiteX69" fmla="*/ 7830440 w 8733721"/>
              <a:gd name="connsiteY69" fmla="*/ 6346549 h 6857999"/>
              <a:gd name="connsiteX70" fmla="*/ 7828988 w 8733721"/>
              <a:gd name="connsiteY70" fmla="*/ 6527527 h 6857999"/>
              <a:gd name="connsiteX71" fmla="*/ 7833220 w 8733721"/>
              <a:gd name="connsiteY71" fmla="*/ 6627129 h 6857999"/>
              <a:gd name="connsiteX72" fmla="*/ 7833451 w 8733721"/>
              <a:gd name="connsiteY72" fmla="*/ 6694819 h 6857999"/>
              <a:gd name="connsiteX73" fmla="*/ 7859394 w 8733721"/>
              <a:gd name="connsiteY73" fmla="*/ 6765445 h 6857999"/>
              <a:gd name="connsiteX74" fmla="*/ 7866873 w 8733721"/>
              <a:gd name="connsiteY74" fmla="*/ 6844697 h 6857999"/>
              <a:gd name="connsiteX75" fmla="*/ 7868076 w 8733721"/>
              <a:gd name="connsiteY75" fmla="*/ 6857999 h 6857999"/>
              <a:gd name="connsiteX76" fmla="*/ 2920621 w 8733721"/>
              <a:gd name="connsiteY76" fmla="*/ 6857999 h 6857999"/>
              <a:gd name="connsiteX77" fmla="*/ 961321 w 8733721"/>
              <a:gd name="connsiteY77" fmla="*/ 6857999 h 6857999"/>
              <a:gd name="connsiteX78" fmla="*/ 0 w 8733721"/>
              <a:gd name="connsiteY78" fmla="*/ 6857999 h 6857999"/>
              <a:gd name="connsiteX79" fmla="*/ 0 w 8733721"/>
              <a:gd name="connsiteY79" fmla="*/ 0 h 6857999"/>
              <a:gd name="connsiteX0" fmla="*/ 0 w 8733721"/>
              <a:gd name="connsiteY0" fmla="*/ 0 h 6857999"/>
              <a:gd name="connsiteX1" fmla="*/ 961321 w 8733721"/>
              <a:gd name="connsiteY1" fmla="*/ 0 h 6857999"/>
              <a:gd name="connsiteX2" fmla="*/ 2920621 w 8733721"/>
              <a:gd name="connsiteY2" fmla="*/ 0 h 6857999"/>
              <a:gd name="connsiteX3" fmla="*/ 8733721 w 8733721"/>
              <a:gd name="connsiteY3" fmla="*/ 0 h 6857999"/>
              <a:gd name="connsiteX4" fmla="*/ 8733721 w 8733721"/>
              <a:gd name="connsiteY4" fmla="*/ 2 h 6857999"/>
              <a:gd name="connsiteX5" fmla="*/ 8236175 w 8733721"/>
              <a:gd name="connsiteY5" fmla="*/ 2 h 6857999"/>
              <a:gd name="connsiteX6" fmla="*/ 8231178 w 8733721"/>
              <a:gd name="connsiteY6" fmla="*/ 14562 h 6857999"/>
              <a:gd name="connsiteX7" fmla="*/ 8234773 w 8733721"/>
              <a:gd name="connsiteY7" fmla="*/ 59077 h 6857999"/>
              <a:gd name="connsiteX8" fmla="*/ 8227623 w 8733721"/>
              <a:gd name="connsiteY8" fmla="*/ 107668 h 6857999"/>
              <a:gd name="connsiteX9" fmla="*/ 8246150 w 8733721"/>
              <a:gd name="connsiteY9" fmla="*/ 246136 h 6857999"/>
              <a:gd name="connsiteX10" fmla="*/ 8224308 w 8733721"/>
              <a:gd name="connsiteY10" fmla="*/ 372908 h 6857999"/>
              <a:gd name="connsiteX11" fmla="*/ 8221687 w 8733721"/>
              <a:gd name="connsiteY11" fmla="*/ 450607 h 6857999"/>
              <a:gd name="connsiteX12" fmla="*/ 8232987 w 8733721"/>
              <a:gd name="connsiteY12" fmla="*/ 812800 h 6857999"/>
              <a:gd name="connsiteX13" fmla="*/ 8241364 w 8733721"/>
              <a:gd name="connsiteY13" fmla="*/ 912727 h 6857999"/>
              <a:gd name="connsiteX14" fmla="*/ 8240165 w 8733721"/>
              <a:gd name="connsiteY14" fmla="*/ 989950 h 6857999"/>
              <a:gd name="connsiteX15" fmla="*/ 8243561 w 8733721"/>
              <a:gd name="connsiteY15" fmla="*/ 1141745 h 6857999"/>
              <a:gd name="connsiteX16" fmla="*/ 8256144 w 8733721"/>
              <a:gd name="connsiteY16" fmla="*/ 1265454 h 6857999"/>
              <a:gd name="connsiteX17" fmla="*/ 8281494 w 8733721"/>
              <a:gd name="connsiteY17" fmla="*/ 1385480 h 6857999"/>
              <a:gd name="connsiteX18" fmla="*/ 8297877 w 8733721"/>
              <a:gd name="connsiteY18" fmla="*/ 1458060 h 6857999"/>
              <a:gd name="connsiteX19" fmla="*/ 8315502 w 8733721"/>
              <a:gd name="connsiteY19" fmla="*/ 1513175 h 6857999"/>
              <a:gd name="connsiteX20" fmla="*/ 8342335 w 8733721"/>
              <a:gd name="connsiteY20" fmla="*/ 1570809 h 6857999"/>
              <a:gd name="connsiteX21" fmla="*/ 8372418 w 8733721"/>
              <a:gd name="connsiteY21" fmla="*/ 1638391 h 6857999"/>
              <a:gd name="connsiteX22" fmla="*/ 8360930 w 8733721"/>
              <a:gd name="connsiteY22" fmla="*/ 1742490 h 6857999"/>
              <a:gd name="connsiteX23" fmla="*/ 8385393 w 8733721"/>
              <a:gd name="connsiteY23" fmla="*/ 1812272 h 6857999"/>
              <a:gd name="connsiteX24" fmla="*/ 8409273 w 8733721"/>
              <a:gd name="connsiteY24" fmla="*/ 1862723 h 6857999"/>
              <a:gd name="connsiteX25" fmla="*/ 8414840 w 8733721"/>
              <a:gd name="connsiteY25" fmla="*/ 1917476 h 6857999"/>
              <a:gd name="connsiteX26" fmla="*/ 8410734 w 8733721"/>
              <a:gd name="connsiteY26" fmla="*/ 1972204 h 6857999"/>
              <a:gd name="connsiteX27" fmla="*/ 8416466 w 8733721"/>
              <a:gd name="connsiteY27" fmla="*/ 2054291 h 6857999"/>
              <a:gd name="connsiteX28" fmla="*/ 8409837 w 8733721"/>
              <a:gd name="connsiteY28" fmla="*/ 2227417 h 6857999"/>
              <a:gd name="connsiteX29" fmla="*/ 8374483 w 8733721"/>
              <a:gd name="connsiteY29" fmla="*/ 2510933 h 6857999"/>
              <a:gd name="connsiteX30" fmla="*/ 8375191 w 8733721"/>
              <a:gd name="connsiteY30" fmla="*/ 2741866 h 6857999"/>
              <a:gd name="connsiteX31" fmla="*/ 8384389 w 8733721"/>
              <a:gd name="connsiteY31" fmla="*/ 2864935 h 6857999"/>
              <a:gd name="connsiteX32" fmla="*/ 8391822 w 8733721"/>
              <a:gd name="connsiteY32" fmla="*/ 2950807 h 6857999"/>
              <a:gd name="connsiteX33" fmla="*/ 8378111 w 8733721"/>
              <a:gd name="connsiteY33" fmla="*/ 2978246 h 6857999"/>
              <a:gd name="connsiteX34" fmla="*/ 8375025 w 8733721"/>
              <a:gd name="connsiteY34" fmla="*/ 2995916 h 6857999"/>
              <a:gd name="connsiteX35" fmla="*/ 8366764 w 8733721"/>
              <a:gd name="connsiteY35" fmla="*/ 2998648 h 6857999"/>
              <a:gd name="connsiteX36" fmla="*/ 8356827 w 8733721"/>
              <a:gd name="connsiteY36" fmla="*/ 3023630 h 6857999"/>
              <a:gd name="connsiteX37" fmla="*/ 8348883 w 8733721"/>
              <a:gd name="connsiteY37" fmla="*/ 3096975 h 6857999"/>
              <a:gd name="connsiteX38" fmla="*/ 8331320 w 8733721"/>
              <a:gd name="connsiteY38" fmla="*/ 3216657 h 6857999"/>
              <a:gd name="connsiteX39" fmla="*/ 8334250 w 8733721"/>
              <a:gd name="connsiteY39" fmla="*/ 3310980 h 6857999"/>
              <a:gd name="connsiteX40" fmla="*/ 8323018 w 8733721"/>
              <a:gd name="connsiteY40" fmla="*/ 3344725 h 6857999"/>
              <a:gd name="connsiteX41" fmla="*/ 8312317 w 8733721"/>
              <a:gd name="connsiteY41" fmla="*/ 3393250 h 6857999"/>
              <a:gd name="connsiteX42" fmla="*/ 8299110 w 8733721"/>
              <a:gd name="connsiteY42" fmla="*/ 3514536 h 6857999"/>
              <a:gd name="connsiteX43" fmla="*/ 8279421 w 8733721"/>
              <a:gd name="connsiteY43" fmla="*/ 3686149 h 6857999"/>
              <a:gd name="connsiteX44" fmla="*/ 8273021 w 8733721"/>
              <a:gd name="connsiteY44" fmla="*/ 3692208 h 6857999"/>
              <a:gd name="connsiteX45" fmla="*/ 8260968 w 8733721"/>
              <a:gd name="connsiteY45" fmla="*/ 3776022 h 6857999"/>
              <a:gd name="connsiteX46" fmla="*/ 8257071 w 8733721"/>
              <a:gd name="connsiteY46" fmla="*/ 3977138 h 6857999"/>
              <a:gd name="connsiteX47" fmla="*/ 8203359 w 8733721"/>
              <a:gd name="connsiteY47" fmla="*/ 4222149 h 6857999"/>
              <a:gd name="connsiteX48" fmla="*/ 8197502 w 8733721"/>
              <a:gd name="connsiteY48" fmla="*/ 4364683 h 6857999"/>
              <a:gd name="connsiteX49" fmla="*/ 8189960 w 8733721"/>
              <a:gd name="connsiteY49" fmla="*/ 4462471 h 6857999"/>
              <a:gd name="connsiteX50" fmla="*/ 8175156 w 8733721"/>
              <a:gd name="connsiteY50" fmla="*/ 4574052 h 6857999"/>
              <a:gd name="connsiteX51" fmla="*/ 8145454 w 8733721"/>
              <a:gd name="connsiteY51" fmla="*/ 4667756 h 6857999"/>
              <a:gd name="connsiteX52" fmla="*/ 8086875 w 8733721"/>
              <a:gd name="connsiteY52" fmla="*/ 4799019 h 6857999"/>
              <a:gd name="connsiteX53" fmla="*/ 8071779 w 8733721"/>
              <a:gd name="connsiteY53" fmla="*/ 4849614 h 6857999"/>
              <a:gd name="connsiteX54" fmla="*/ 8046521 w 8733721"/>
              <a:gd name="connsiteY54" fmla="*/ 4919971 h 6857999"/>
              <a:gd name="connsiteX55" fmla="*/ 7999171 w 8733721"/>
              <a:gd name="connsiteY55" fmla="*/ 5010766 h 6857999"/>
              <a:gd name="connsiteX56" fmla="*/ 7974494 w 8733721"/>
              <a:gd name="connsiteY56" fmla="*/ 5088190 h 6857999"/>
              <a:gd name="connsiteX57" fmla="*/ 7960017 w 8733721"/>
              <a:gd name="connsiteY57" fmla="*/ 5143922 h 6857999"/>
              <a:gd name="connsiteX58" fmla="*/ 7940570 w 8733721"/>
              <a:gd name="connsiteY58" fmla="*/ 5284346 h 6857999"/>
              <a:gd name="connsiteX59" fmla="*/ 7923844 w 8733721"/>
              <a:gd name="connsiteY59" fmla="*/ 5390948 h 6857999"/>
              <a:gd name="connsiteX60" fmla="*/ 7905061 w 8733721"/>
              <a:gd name="connsiteY60" fmla="*/ 5470854 h 6857999"/>
              <a:gd name="connsiteX61" fmla="*/ 7900574 w 8733721"/>
              <a:gd name="connsiteY61" fmla="*/ 5529643 h 6857999"/>
              <a:gd name="connsiteX62" fmla="*/ 7889879 w 8733721"/>
              <a:gd name="connsiteY62" fmla="*/ 5597292 h 6857999"/>
              <a:gd name="connsiteX63" fmla="*/ 7881533 w 8733721"/>
              <a:gd name="connsiteY63" fmla="*/ 5608899 h 6857999"/>
              <a:gd name="connsiteX64" fmla="*/ 7866845 w 8733721"/>
              <a:gd name="connsiteY64" fmla="*/ 5684911 h 6857999"/>
              <a:gd name="connsiteX65" fmla="*/ 7866707 w 8733721"/>
              <a:gd name="connsiteY65" fmla="*/ 5755776 h 6857999"/>
              <a:gd name="connsiteX66" fmla="*/ 7858630 w 8733721"/>
              <a:gd name="connsiteY66" fmla="*/ 5889599 h 6857999"/>
              <a:gd name="connsiteX67" fmla="*/ 7862852 w 8733721"/>
              <a:gd name="connsiteY67" fmla="*/ 5989744 h 6857999"/>
              <a:gd name="connsiteX68" fmla="*/ 7834617 w 8733721"/>
              <a:gd name="connsiteY68" fmla="*/ 6084926 h 6857999"/>
              <a:gd name="connsiteX69" fmla="*/ 7830440 w 8733721"/>
              <a:gd name="connsiteY69" fmla="*/ 6346549 h 6857999"/>
              <a:gd name="connsiteX70" fmla="*/ 7828988 w 8733721"/>
              <a:gd name="connsiteY70" fmla="*/ 6527527 h 6857999"/>
              <a:gd name="connsiteX71" fmla="*/ 7833220 w 8733721"/>
              <a:gd name="connsiteY71" fmla="*/ 6627129 h 6857999"/>
              <a:gd name="connsiteX72" fmla="*/ 7833451 w 8733721"/>
              <a:gd name="connsiteY72" fmla="*/ 6694819 h 6857999"/>
              <a:gd name="connsiteX73" fmla="*/ 7859394 w 8733721"/>
              <a:gd name="connsiteY73" fmla="*/ 6765445 h 6857999"/>
              <a:gd name="connsiteX74" fmla="*/ 7866873 w 8733721"/>
              <a:gd name="connsiteY74" fmla="*/ 6844697 h 6857999"/>
              <a:gd name="connsiteX75" fmla="*/ 7868076 w 8733721"/>
              <a:gd name="connsiteY75" fmla="*/ 6857999 h 6857999"/>
              <a:gd name="connsiteX76" fmla="*/ 2920621 w 8733721"/>
              <a:gd name="connsiteY76" fmla="*/ 6857999 h 6857999"/>
              <a:gd name="connsiteX77" fmla="*/ 961321 w 8733721"/>
              <a:gd name="connsiteY77" fmla="*/ 6857999 h 6857999"/>
              <a:gd name="connsiteX78" fmla="*/ 0 w 8733721"/>
              <a:gd name="connsiteY78" fmla="*/ 6857999 h 6857999"/>
              <a:gd name="connsiteX79" fmla="*/ 0 w 8733721"/>
              <a:gd name="connsiteY79" fmla="*/ 0 h 6857999"/>
              <a:gd name="connsiteX0" fmla="*/ 0 w 8733721"/>
              <a:gd name="connsiteY0" fmla="*/ 0 h 6857999"/>
              <a:gd name="connsiteX1" fmla="*/ 961321 w 8733721"/>
              <a:gd name="connsiteY1" fmla="*/ 0 h 6857999"/>
              <a:gd name="connsiteX2" fmla="*/ 2920621 w 8733721"/>
              <a:gd name="connsiteY2" fmla="*/ 0 h 6857999"/>
              <a:gd name="connsiteX3" fmla="*/ 8733721 w 8733721"/>
              <a:gd name="connsiteY3" fmla="*/ 0 h 6857999"/>
              <a:gd name="connsiteX4" fmla="*/ 8733721 w 8733721"/>
              <a:gd name="connsiteY4" fmla="*/ 2 h 6857999"/>
              <a:gd name="connsiteX5" fmla="*/ 8236175 w 8733721"/>
              <a:gd name="connsiteY5" fmla="*/ 2 h 6857999"/>
              <a:gd name="connsiteX6" fmla="*/ 8231178 w 8733721"/>
              <a:gd name="connsiteY6" fmla="*/ 14562 h 6857999"/>
              <a:gd name="connsiteX7" fmla="*/ 8234773 w 8733721"/>
              <a:gd name="connsiteY7" fmla="*/ 59077 h 6857999"/>
              <a:gd name="connsiteX8" fmla="*/ 8227623 w 8733721"/>
              <a:gd name="connsiteY8" fmla="*/ 107668 h 6857999"/>
              <a:gd name="connsiteX9" fmla="*/ 8246150 w 8733721"/>
              <a:gd name="connsiteY9" fmla="*/ 246136 h 6857999"/>
              <a:gd name="connsiteX10" fmla="*/ 8224308 w 8733721"/>
              <a:gd name="connsiteY10" fmla="*/ 372908 h 6857999"/>
              <a:gd name="connsiteX11" fmla="*/ 8221687 w 8733721"/>
              <a:gd name="connsiteY11" fmla="*/ 450607 h 6857999"/>
              <a:gd name="connsiteX12" fmla="*/ 8232987 w 8733721"/>
              <a:gd name="connsiteY12" fmla="*/ 812800 h 6857999"/>
              <a:gd name="connsiteX13" fmla="*/ 8241364 w 8733721"/>
              <a:gd name="connsiteY13" fmla="*/ 912727 h 6857999"/>
              <a:gd name="connsiteX14" fmla="*/ 8240165 w 8733721"/>
              <a:gd name="connsiteY14" fmla="*/ 989950 h 6857999"/>
              <a:gd name="connsiteX15" fmla="*/ 8243561 w 8733721"/>
              <a:gd name="connsiteY15" fmla="*/ 1141745 h 6857999"/>
              <a:gd name="connsiteX16" fmla="*/ 8256144 w 8733721"/>
              <a:gd name="connsiteY16" fmla="*/ 1265454 h 6857999"/>
              <a:gd name="connsiteX17" fmla="*/ 8281494 w 8733721"/>
              <a:gd name="connsiteY17" fmla="*/ 1385480 h 6857999"/>
              <a:gd name="connsiteX18" fmla="*/ 8297877 w 8733721"/>
              <a:gd name="connsiteY18" fmla="*/ 1458060 h 6857999"/>
              <a:gd name="connsiteX19" fmla="*/ 8315502 w 8733721"/>
              <a:gd name="connsiteY19" fmla="*/ 1513175 h 6857999"/>
              <a:gd name="connsiteX20" fmla="*/ 8342335 w 8733721"/>
              <a:gd name="connsiteY20" fmla="*/ 1570809 h 6857999"/>
              <a:gd name="connsiteX21" fmla="*/ 8372418 w 8733721"/>
              <a:gd name="connsiteY21" fmla="*/ 1638391 h 6857999"/>
              <a:gd name="connsiteX22" fmla="*/ 8360930 w 8733721"/>
              <a:gd name="connsiteY22" fmla="*/ 1742490 h 6857999"/>
              <a:gd name="connsiteX23" fmla="*/ 8385393 w 8733721"/>
              <a:gd name="connsiteY23" fmla="*/ 1812272 h 6857999"/>
              <a:gd name="connsiteX24" fmla="*/ 8409273 w 8733721"/>
              <a:gd name="connsiteY24" fmla="*/ 1862723 h 6857999"/>
              <a:gd name="connsiteX25" fmla="*/ 8414840 w 8733721"/>
              <a:gd name="connsiteY25" fmla="*/ 1917476 h 6857999"/>
              <a:gd name="connsiteX26" fmla="*/ 8410734 w 8733721"/>
              <a:gd name="connsiteY26" fmla="*/ 1972204 h 6857999"/>
              <a:gd name="connsiteX27" fmla="*/ 8386681 w 8733721"/>
              <a:gd name="connsiteY27" fmla="*/ 2066205 h 6857999"/>
              <a:gd name="connsiteX28" fmla="*/ 8409837 w 8733721"/>
              <a:gd name="connsiteY28" fmla="*/ 2227417 h 6857999"/>
              <a:gd name="connsiteX29" fmla="*/ 8374483 w 8733721"/>
              <a:gd name="connsiteY29" fmla="*/ 2510933 h 6857999"/>
              <a:gd name="connsiteX30" fmla="*/ 8375191 w 8733721"/>
              <a:gd name="connsiteY30" fmla="*/ 2741866 h 6857999"/>
              <a:gd name="connsiteX31" fmla="*/ 8384389 w 8733721"/>
              <a:gd name="connsiteY31" fmla="*/ 2864935 h 6857999"/>
              <a:gd name="connsiteX32" fmla="*/ 8391822 w 8733721"/>
              <a:gd name="connsiteY32" fmla="*/ 2950807 h 6857999"/>
              <a:gd name="connsiteX33" fmla="*/ 8378111 w 8733721"/>
              <a:gd name="connsiteY33" fmla="*/ 2978246 h 6857999"/>
              <a:gd name="connsiteX34" fmla="*/ 8375025 w 8733721"/>
              <a:gd name="connsiteY34" fmla="*/ 2995916 h 6857999"/>
              <a:gd name="connsiteX35" fmla="*/ 8366764 w 8733721"/>
              <a:gd name="connsiteY35" fmla="*/ 2998648 h 6857999"/>
              <a:gd name="connsiteX36" fmla="*/ 8356827 w 8733721"/>
              <a:gd name="connsiteY36" fmla="*/ 3023630 h 6857999"/>
              <a:gd name="connsiteX37" fmla="*/ 8348883 w 8733721"/>
              <a:gd name="connsiteY37" fmla="*/ 3096975 h 6857999"/>
              <a:gd name="connsiteX38" fmla="*/ 8331320 w 8733721"/>
              <a:gd name="connsiteY38" fmla="*/ 3216657 h 6857999"/>
              <a:gd name="connsiteX39" fmla="*/ 8334250 w 8733721"/>
              <a:gd name="connsiteY39" fmla="*/ 3310980 h 6857999"/>
              <a:gd name="connsiteX40" fmla="*/ 8323018 w 8733721"/>
              <a:gd name="connsiteY40" fmla="*/ 3344725 h 6857999"/>
              <a:gd name="connsiteX41" fmla="*/ 8312317 w 8733721"/>
              <a:gd name="connsiteY41" fmla="*/ 3393250 h 6857999"/>
              <a:gd name="connsiteX42" fmla="*/ 8299110 w 8733721"/>
              <a:gd name="connsiteY42" fmla="*/ 3514536 h 6857999"/>
              <a:gd name="connsiteX43" fmla="*/ 8279421 w 8733721"/>
              <a:gd name="connsiteY43" fmla="*/ 3686149 h 6857999"/>
              <a:gd name="connsiteX44" fmla="*/ 8273021 w 8733721"/>
              <a:gd name="connsiteY44" fmla="*/ 3692208 h 6857999"/>
              <a:gd name="connsiteX45" fmla="*/ 8260968 w 8733721"/>
              <a:gd name="connsiteY45" fmla="*/ 3776022 h 6857999"/>
              <a:gd name="connsiteX46" fmla="*/ 8257071 w 8733721"/>
              <a:gd name="connsiteY46" fmla="*/ 3977138 h 6857999"/>
              <a:gd name="connsiteX47" fmla="*/ 8203359 w 8733721"/>
              <a:gd name="connsiteY47" fmla="*/ 4222149 h 6857999"/>
              <a:gd name="connsiteX48" fmla="*/ 8197502 w 8733721"/>
              <a:gd name="connsiteY48" fmla="*/ 4364683 h 6857999"/>
              <a:gd name="connsiteX49" fmla="*/ 8189960 w 8733721"/>
              <a:gd name="connsiteY49" fmla="*/ 4462471 h 6857999"/>
              <a:gd name="connsiteX50" fmla="*/ 8175156 w 8733721"/>
              <a:gd name="connsiteY50" fmla="*/ 4574052 h 6857999"/>
              <a:gd name="connsiteX51" fmla="*/ 8145454 w 8733721"/>
              <a:gd name="connsiteY51" fmla="*/ 4667756 h 6857999"/>
              <a:gd name="connsiteX52" fmla="*/ 8086875 w 8733721"/>
              <a:gd name="connsiteY52" fmla="*/ 4799019 h 6857999"/>
              <a:gd name="connsiteX53" fmla="*/ 8071779 w 8733721"/>
              <a:gd name="connsiteY53" fmla="*/ 4849614 h 6857999"/>
              <a:gd name="connsiteX54" fmla="*/ 8046521 w 8733721"/>
              <a:gd name="connsiteY54" fmla="*/ 4919971 h 6857999"/>
              <a:gd name="connsiteX55" fmla="*/ 7999171 w 8733721"/>
              <a:gd name="connsiteY55" fmla="*/ 5010766 h 6857999"/>
              <a:gd name="connsiteX56" fmla="*/ 7974494 w 8733721"/>
              <a:gd name="connsiteY56" fmla="*/ 5088190 h 6857999"/>
              <a:gd name="connsiteX57" fmla="*/ 7960017 w 8733721"/>
              <a:gd name="connsiteY57" fmla="*/ 5143922 h 6857999"/>
              <a:gd name="connsiteX58" fmla="*/ 7940570 w 8733721"/>
              <a:gd name="connsiteY58" fmla="*/ 5284346 h 6857999"/>
              <a:gd name="connsiteX59" fmla="*/ 7923844 w 8733721"/>
              <a:gd name="connsiteY59" fmla="*/ 5390948 h 6857999"/>
              <a:gd name="connsiteX60" fmla="*/ 7905061 w 8733721"/>
              <a:gd name="connsiteY60" fmla="*/ 5470854 h 6857999"/>
              <a:gd name="connsiteX61" fmla="*/ 7900574 w 8733721"/>
              <a:gd name="connsiteY61" fmla="*/ 5529643 h 6857999"/>
              <a:gd name="connsiteX62" fmla="*/ 7889879 w 8733721"/>
              <a:gd name="connsiteY62" fmla="*/ 5597292 h 6857999"/>
              <a:gd name="connsiteX63" fmla="*/ 7881533 w 8733721"/>
              <a:gd name="connsiteY63" fmla="*/ 5608899 h 6857999"/>
              <a:gd name="connsiteX64" fmla="*/ 7866845 w 8733721"/>
              <a:gd name="connsiteY64" fmla="*/ 5684911 h 6857999"/>
              <a:gd name="connsiteX65" fmla="*/ 7866707 w 8733721"/>
              <a:gd name="connsiteY65" fmla="*/ 5755776 h 6857999"/>
              <a:gd name="connsiteX66" fmla="*/ 7858630 w 8733721"/>
              <a:gd name="connsiteY66" fmla="*/ 5889599 h 6857999"/>
              <a:gd name="connsiteX67" fmla="*/ 7862852 w 8733721"/>
              <a:gd name="connsiteY67" fmla="*/ 5989744 h 6857999"/>
              <a:gd name="connsiteX68" fmla="*/ 7834617 w 8733721"/>
              <a:gd name="connsiteY68" fmla="*/ 6084926 h 6857999"/>
              <a:gd name="connsiteX69" fmla="*/ 7830440 w 8733721"/>
              <a:gd name="connsiteY69" fmla="*/ 6346549 h 6857999"/>
              <a:gd name="connsiteX70" fmla="*/ 7828988 w 8733721"/>
              <a:gd name="connsiteY70" fmla="*/ 6527527 h 6857999"/>
              <a:gd name="connsiteX71" fmla="*/ 7833220 w 8733721"/>
              <a:gd name="connsiteY71" fmla="*/ 6627129 h 6857999"/>
              <a:gd name="connsiteX72" fmla="*/ 7833451 w 8733721"/>
              <a:gd name="connsiteY72" fmla="*/ 6694819 h 6857999"/>
              <a:gd name="connsiteX73" fmla="*/ 7859394 w 8733721"/>
              <a:gd name="connsiteY73" fmla="*/ 6765445 h 6857999"/>
              <a:gd name="connsiteX74" fmla="*/ 7866873 w 8733721"/>
              <a:gd name="connsiteY74" fmla="*/ 6844697 h 6857999"/>
              <a:gd name="connsiteX75" fmla="*/ 7868076 w 8733721"/>
              <a:gd name="connsiteY75" fmla="*/ 6857999 h 6857999"/>
              <a:gd name="connsiteX76" fmla="*/ 2920621 w 8733721"/>
              <a:gd name="connsiteY76" fmla="*/ 6857999 h 6857999"/>
              <a:gd name="connsiteX77" fmla="*/ 961321 w 8733721"/>
              <a:gd name="connsiteY77" fmla="*/ 6857999 h 6857999"/>
              <a:gd name="connsiteX78" fmla="*/ 0 w 8733721"/>
              <a:gd name="connsiteY78" fmla="*/ 6857999 h 6857999"/>
              <a:gd name="connsiteX79" fmla="*/ 0 w 8733721"/>
              <a:gd name="connsiteY79" fmla="*/ 0 h 6857999"/>
              <a:gd name="connsiteX0" fmla="*/ 0 w 8733721"/>
              <a:gd name="connsiteY0" fmla="*/ 0 h 6857999"/>
              <a:gd name="connsiteX1" fmla="*/ 961321 w 8733721"/>
              <a:gd name="connsiteY1" fmla="*/ 0 h 6857999"/>
              <a:gd name="connsiteX2" fmla="*/ 2920621 w 8733721"/>
              <a:gd name="connsiteY2" fmla="*/ 0 h 6857999"/>
              <a:gd name="connsiteX3" fmla="*/ 8733721 w 8733721"/>
              <a:gd name="connsiteY3" fmla="*/ 0 h 6857999"/>
              <a:gd name="connsiteX4" fmla="*/ 8733721 w 8733721"/>
              <a:gd name="connsiteY4" fmla="*/ 2 h 6857999"/>
              <a:gd name="connsiteX5" fmla="*/ 8236175 w 8733721"/>
              <a:gd name="connsiteY5" fmla="*/ 2 h 6857999"/>
              <a:gd name="connsiteX6" fmla="*/ 8231178 w 8733721"/>
              <a:gd name="connsiteY6" fmla="*/ 14562 h 6857999"/>
              <a:gd name="connsiteX7" fmla="*/ 8234773 w 8733721"/>
              <a:gd name="connsiteY7" fmla="*/ 59077 h 6857999"/>
              <a:gd name="connsiteX8" fmla="*/ 8227623 w 8733721"/>
              <a:gd name="connsiteY8" fmla="*/ 107668 h 6857999"/>
              <a:gd name="connsiteX9" fmla="*/ 8246150 w 8733721"/>
              <a:gd name="connsiteY9" fmla="*/ 246136 h 6857999"/>
              <a:gd name="connsiteX10" fmla="*/ 8224308 w 8733721"/>
              <a:gd name="connsiteY10" fmla="*/ 372908 h 6857999"/>
              <a:gd name="connsiteX11" fmla="*/ 8221687 w 8733721"/>
              <a:gd name="connsiteY11" fmla="*/ 450607 h 6857999"/>
              <a:gd name="connsiteX12" fmla="*/ 8232987 w 8733721"/>
              <a:gd name="connsiteY12" fmla="*/ 812800 h 6857999"/>
              <a:gd name="connsiteX13" fmla="*/ 8241364 w 8733721"/>
              <a:gd name="connsiteY13" fmla="*/ 912727 h 6857999"/>
              <a:gd name="connsiteX14" fmla="*/ 8240165 w 8733721"/>
              <a:gd name="connsiteY14" fmla="*/ 989950 h 6857999"/>
              <a:gd name="connsiteX15" fmla="*/ 8243561 w 8733721"/>
              <a:gd name="connsiteY15" fmla="*/ 1141745 h 6857999"/>
              <a:gd name="connsiteX16" fmla="*/ 8256144 w 8733721"/>
              <a:gd name="connsiteY16" fmla="*/ 1265454 h 6857999"/>
              <a:gd name="connsiteX17" fmla="*/ 8281494 w 8733721"/>
              <a:gd name="connsiteY17" fmla="*/ 1385480 h 6857999"/>
              <a:gd name="connsiteX18" fmla="*/ 8297877 w 8733721"/>
              <a:gd name="connsiteY18" fmla="*/ 1458060 h 6857999"/>
              <a:gd name="connsiteX19" fmla="*/ 8315502 w 8733721"/>
              <a:gd name="connsiteY19" fmla="*/ 1513175 h 6857999"/>
              <a:gd name="connsiteX20" fmla="*/ 8342335 w 8733721"/>
              <a:gd name="connsiteY20" fmla="*/ 1570809 h 6857999"/>
              <a:gd name="connsiteX21" fmla="*/ 8372418 w 8733721"/>
              <a:gd name="connsiteY21" fmla="*/ 1638391 h 6857999"/>
              <a:gd name="connsiteX22" fmla="*/ 8360930 w 8733721"/>
              <a:gd name="connsiteY22" fmla="*/ 1742490 h 6857999"/>
              <a:gd name="connsiteX23" fmla="*/ 8385393 w 8733721"/>
              <a:gd name="connsiteY23" fmla="*/ 1812272 h 6857999"/>
              <a:gd name="connsiteX24" fmla="*/ 8409273 w 8733721"/>
              <a:gd name="connsiteY24" fmla="*/ 1862723 h 6857999"/>
              <a:gd name="connsiteX25" fmla="*/ 8414840 w 8733721"/>
              <a:gd name="connsiteY25" fmla="*/ 1917476 h 6857999"/>
              <a:gd name="connsiteX26" fmla="*/ 8410734 w 8733721"/>
              <a:gd name="connsiteY26" fmla="*/ 1972204 h 6857999"/>
              <a:gd name="connsiteX27" fmla="*/ 8386681 w 8733721"/>
              <a:gd name="connsiteY27" fmla="*/ 2066205 h 6857999"/>
              <a:gd name="connsiteX28" fmla="*/ 8380052 w 8733721"/>
              <a:gd name="connsiteY28" fmla="*/ 2227417 h 6857999"/>
              <a:gd name="connsiteX29" fmla="*/ 8374483 w 8733721"/>
              <a:gd name="connsiteY29" fmla="*/ 2510933 h 6857999"/>
              <a:gd name="connsiteX30" fmla="*/ 8375191 w 8733721"/>
              <a:gd name="connsiteY30" fmla="*/ 2741866 h 6857999"/>
              <a:gd name="connsiteX31" fmla="*/ 8384389 w 8733721"/>
              <a:gd name="connsiteY31" fmla="*/ 2864935 h 6857999"/>
              <a:gd name="connsiteX32" fmla="*/ 8391822 w 8733721"/>
              <a:gd name="connsiteY32" fmla="*/ 2950807 h 6857999"/>
              <a:gd name="connsiteX33" fmla="*/ 8378111 w 8733721"/>
              <a:gd name="connsiteY33" fmla="*/ 2978246 h 6857999"/>
              <a:gd name="connsiteX34" fmla="*/ 8375025 w 8733721"/>
              <a:gd name="connsiteY34" fmla="*/ 2995916 h 6857999"/>
              <a:gd name="connsiteX35" fmla="*/ 8366764 w 8733721"/>
              <a:gd name="connsiteY35" fmla="*/ 2998648 h 6857999"/>
              <a:gd name="connsiteX36" fmla="*/ 8356827 w 8733721"/>
              <a:gd name="connsiteY36" fmla="*/ 3023630 h 6857999"/>
              <a:gd name="connsiteX37" fmla="*/ 8348883 w 8733721"/>
              <a:gd name="connsiteY37" fmla="*/ 3096975 h 6857999"/>
              <a:gd name="connsiteX38" fmla="*/ 8331320 w 8733721"/>
              <a:gd name="connsiteY38" fmla="*/ 3216657 h 6857999"/>
              <a:gd name="connsiteX39" fmla="*/ 8334250 w 8733721"/>
              <a:gd name="connsiteY39" fmla="*/ 3310980 h 6857999"/>
              <a:gd name="connsiteX40" fmla="*/ 8323018 w 8733721"/>
              <a:gd name="connsiteY40" fmla="*/ 3344725 h 6857999"/>
              <a:gd name="connsiteX41" fmla="*/ 8312317 w 8733721"/>
              <a:gd name="connsiteY41" fmla="*/ 3393250 h 6857999"/>
              <a:gd name="connsiteX42" fmla="*/ 8299110 w 8733721"/>
              <a:gd name="connsiteY42" fmla="*/ 3514536 h 6857999"/>
              <a:gd name="connsiteX43" fmla="*/ 8279421 w 8733721"/>
              <a:gd name="connsiteY43" fmla="*/ 3686149 h 6857999"/>
              <a:gd name="connsiteX44" fmla="*/ 8273021 w 8733721"/>
              <a:gd name="connsiteY44" fmla="*/ 3692208 h 6857999"/>
              <a:gd name="connsiteX45" fmla="*/ 8260968 w 8733721"/>
              <a:gd name="connsiteY45" fmla="*/ 3776022 h 6857999"/>
              <a:gd name="connsiteX46" fmla="*/ 8257071 w 8733721"/>
              <a:gd name="connsiteY46" fmla="*/ 3977138 h 6857999"/>
              <a:gd name="connsiteX47" fmla="*/ 8203359 w 8733721"/>
              <a:gd name="connsiteY47" fmla="*/ 4222149 h 6857999"/>
              <a:gd name="connsiteX48" fmla="*/ 8197502 w 8733721"/>
              <a:gd name="connsiteY48" fmla="*/ 4364683 h 6857999"/>
              <a:gd name="connsiteX49" fmla="*/ 8189960 w 8733721"/>
              <a:gd name="connsiteY49" fmla="*/ 4462471 h 6857999"/>
              <a:gd name="connsiteX50" fmla="*/ 8175156 w 8733721"/>
              <a:gd name="connsiteY50" fmla="*/ 4574052 h 6857999"/>
              <a:gd name="connsiteX51" fmla="*/ 8145454 w 8733721"/>
              <a:gd name="connsiteY51" fmla="*/ 4667756 h 6857999"/>
              <a:gd name="connsiteX52" fmla="*/ 8086875 w 8733721"/>
              <a:gd name="connsiteY52" fmla="*/ 4799019 h 6857999"/>
              <a:gd name="connsiteX53" fmla="*/ 8071779 w 8733721"/>
              <a:gd name="connsiteY53" fmla="*/ 4849614 h 6857999"/>
              <a:gd name="connsiteX54" fmla="*/ 8046521 w 8733721"/>
              <a:gd name="connsiteY54" fmla="*/ 4919971 h 6857999"/>
              <a:gd name="connsiteX55" fmla="*/ 7999171 w 8733721"/>
              <a:gd name="connsiteY55" fmla="*/ 5010766 h 6857999"/>
              <a:gd name="connsiteX56" fmla="*/ 7974494 w 8733721"/>
              <a:gd name="connsiteY56" fmla="*/ 5088190 h 6857999"/>
              <a:gd name="connsiteX57" fmla="*/ 7960017 w 8733721"/>
              <a:gd name="connsiteY57" fmla="*/ 5143922 h 6857999"/>
              <a:gd name="connsiteX58" fmla="*/ 7940570 w 8733721"/>
              <a:gd name="connsiteY58" fmla="*/ 5284346 h 6857999"/>
              <a:gd name="connsiteX59" fmla="*/ 7923844 w 8733721"/>
              <a:gd name="connsiteY59" fmla="*/ 5390948 h 6857999"/>
              <a:gd name="connsiteX60" fmla="*/ 7905061 w 8733721"/>
              <a:gd name="connsiteY60" fmla="*/ 5470854 h 6857999"/>
              <a:gd name="connsiteX61" fmla="*/ 7900574 w 8733721"/>
              <a:gd name="connsiteY61" fmla="*/ 5529643 h 6857999"/>
              <a:gd name="connsiteX62" fmla="*/ 7889879 w 8733721"/>
              <a:gd name="connsiteY62" fmla="*/ 5597292 h 6857999"/>
              <a:gd name="connsiteX63" fmla="*/ 7881533 w 8733721"/>
              <a:gd name="connsiteY63" fmla="*/ 5608899 h 6857999"/>
              <a:gd name="connsiteX64" fmla="*/ 7866845 w 8733721"/>
              <a:gd name="connsiteY64" fmla="*/ 5684911 h 6857999"/>
              <a:gd name="connsiteX65" fmla="*/ 7866707 w 8733721"/>
              <a:gd name="connsiteY65" fmla="*/ 5755776 h 6857999"/>
              <a:gd name="connsiteX66" fmla="*/ 7858630 w 8733721"/>
              <a:gd name="connsiteY66" fmla="*/ 5889599 h 6857999"/>
              <a:gd name="connsiteX67" fmla="*/ 7862852 w 8733721"/>
              <a:gd name="connsiteY67" fmla="*/ 5989744 h 6857999"/>
              <a:gd name="connsiteX68" fmla="*/ 7834617 w 8733721"/>
              <a:gd name="connsiteY68" fmla="*/ 6084926 h 6857999"/>
              <a:gd name="connsiteX69" fmla="*/ 7830440 w 8733721"/>
              <a:gd name="connsiteY69" fmla="*/ 6346549 h 6857999"/>
              <a:gd name="connsiteX70" fmla="*/ 7828988 w 8733721"/>
              <a:gd name="connsiteY70" fmla="*/ 6527527 h 6857999"/>
              <a:gd name="connsiteX71" fmla="*/ 7833220 w 8733721"/>
              <a:gd name="connsiteY71" fmla="*/ 6627129 h 6857999"/>
              <a:gd name="connsiteX72" fmla="*/ 7833451 w 8733721"/>
              <a:gd name="connsiteY72" fmla="*/ 6694819 h 6857999"/>
              <a:gd name="connsiteX73" fmla="*/ 7859394 w 8733721"/>
              <a:gd name="connsiteY73" fmla="*/ 6765445 h 6857999"/>
              <a:gd name="connsiteX74" fmla="*/ 7866873 w 8733721"/>
              <a:gd name="connsiteY74" fmla="*/ 6844697 h 6857999"/>
              <a:gd name="connsiteX75" fmla="*/ 7868076 w 8733721"/>
              <a:gd name="connsiteY75" fmla="*/ 6857999 h 6857999"/>
              <a:gd name="connsiteX76" fmla="*/ 2920621 w 8733721"/>
              <a:gd name="connsiteY76" fmla="*/ 6857999 h 6857999"/>
              <a:gd name="connsiteX77" fmla="*/ 961321 w 8733721"/>
              <a:gd name="connsiteY77" fmla="*/ 6857999 h 6857999"/>
              <a:gd name="connsiteX78" fmla="*/ 0 w 8733721"/>
              <a:gd name="connsiteY78" fmla="*/ 6857999 h 6857999"/>
              <a:gd name="connsiteX79" fmla="*/ 0 w 8733721"/>
              <a:gd name="connsiteY79" fmla="*/ 0 h 6857999"/>
              <a:gd name="connsiteX0" fmla="*/ 0 w 8733721"/>
              <a:gd name="connsiteY0" fmla="*/ 0 h 6857999"/>
              <a:gd name="connsiteX1" fmla="*/ 961321 w 8733721"/>
              <a:gd name="connsiteY1" fmla="*/ 0 h 6857999"/>
              <a:gd name="connsiteX2" fmla="*/ 2920621 w 8733721"/>
              <a:gd name="connsiteY2" fmla="*/ 0 h 6857999"/>
              <a:gd name="connsiteX3" fmla="*/ 8733721 w 8733721"/>
              <a:gd name="connsiteY3" fmla="*/ 0 h 6857999"/>
              <a:gd name="connsiteX4" fmla="*/ 8733721 w 8733721"/>
              <a:gd name="connsiteY4" fmla="*/ 2 h 6857999"/>
              <a:gd name="connsiteX5" fmla="*/ 8236175 w 8733721"/>
              <a:gd name="connsiteY5" fmla="*/ 2 h 6857999"/>
              <a:gd name="connsiteX6" fmla="*/ 8231178 w 8733721"/>
              <a:gd name="connsiteY6" fmla="*/ 14562 h 6857999"/>
              <a:gd name="connsiteX7" fmla="*/ 8234773 w 8733721"/>
              <a:gd name="connsiteY7" fmla="*/ 59077 h 6857999"/>
              <a:gd name="connsiteX8" fmla="*/ 8227623 w 8733721"/>
              <a:gd name="connsiteY8" fmla="*/ 107668 h 6857999"/>
              <a:gd name="connsiteX9" fmla="*/ 8246150 w 8733721"/>
              <a:gd name="connsiteY9" fmla="*/ 246136 h 6857999"/>
              <a:gd name="connsiteX10" fmla="*/ 8224308 w 8733721"/>
              <a:gd name="connsiteY10" fmla="*/ 372908 h 6857999"/>
              <a:gd name="connsiteX11" fmla="*/ 8221687 w 8733721"/>
              <a:gd name="connsiteY11" fmla="*/ 450607 h 6857999"/>
              <a:gd name="connsiteX12" fmla="*/ 8232987 w 8733721"/>
              <a:gd name="connsiteY12" fmla="*/ 812800 h 6857999"/>
              <a:gd name="connsiteX13" fmla="*/ 8241364 w 8733721"/>
              <a:gd name="connsiteY13" fmla="*/ 912727 h 6857999"/>
              <a:gd name="connsiteX14" fmla="*/ 8240165 w 8733721"/>
              <a:gd name="connsiteY14" fmla="*/ 989950 h 6857999"/>
              <a:gd name="connsiteX15" fmla="*/ 8243561 w 8733721"/>
              <a:gd name="connsiteY15" fmla="*/ 1141745 h 6857999"/>
              <a:gd name="connsiteX16" fmla="*/ 8256144 w 8733721"/>
              <a:gd name="connsiteY16" fmla="*/ 1265454 h 6857999"/>
              <a:gd name="connsiteX17" fmla="*/ 8281494 w 8733721"/>
              <a:gd name="connsiteY17" fmla="*/ 1385480 h 6857999"/>
              <a:gd name="connsiteX18" fmla="*/ 8297877 w 8733721"/>
              <a:gd name="connsiteY18" fmla="*/ 1458060 h 6857999"/>
              <a:gd name="connsiteX19" fmla="*/ 8315502 w 8733721"/>
              <a:gd name="connsiteY19" fmla="*/ 1513175 h 6857999"/>
              <a:gd name="connsiteX20" fmla="*/ 8342335 w 8733721"/>
              <a:gd name="connsiteY20" fmla="*/ 1570809 h 6857999"/>
              <a:gd name="connsiteX21" fmla="*/ 8372418 w 8733721"/>
              <a:gd name="connsiteY21" fmla="*/ 1638391 h 6857999"/>
              <a:gd name="connsiteX22" fmla="*/ 8360930 w 8733721"/>
              <a:gd name="connsiteY22" fmla="*/ 1742490 h 6857999"/>
              <a:gd name="connsiteX23" fmla="*/ 8385393 w 8733721"/>
              <a:gd name="connsiteY23" fmla="*/ 1812272 h 6857999"/>
              <a:gd name="connsiteX24" fmla="*/ 8409273 w 8733721"/>
              <a:gd name="connsiteY24" fmla="*/ 1862723 h 6857999"/>
              <a:gd name="connsiteX25" fmla="*/ 8414840 w 8733721"/>
              <a:gd name="connsiteY25" fmla="*/ 1917476 h 6857999"/>
              <a:gd name="connsiteX26" fmla="*/ 8386906 w 8733721"/>
              <a:gd name="connsiteY26" fmla="*/ 1972204 h 6857999"/>
              <a:gd name="connsiteX27" fmla="*/ 8386681 w 8733721"/>
              <a:gd name="connsiteY27" fmla="*/ 2066205 h 6857999"/>
              <a:gd name="connsiteX28" fmla="*/ 8380052 w 8733721"/>
              <a:gd name="connsiteY28" fmla="*/ 2227417 h 6857999"/>
              <a:gd name="connsiteX29" fmla="*/ 8374483 w 8733721"/>
              <a:gd name="connsiteY29" fmla="*/ 2510933 h 6857999"/>
              <a:gd name="connsiteX30" fmla="*/ 8375191 w 8733721"/>
              <a:gd name="connsiteY30" fmla="*/ 2741866 h 6857999"/>
              <a:gd name="connsiteX31" fmla="*/ 8384389 w 8733721"/>
              <a:gd name="connsiteY31" fmla="*/ 2864935 h 6857999"/>
              <a:gd name="connsiteX32" fmla="*/ 8391822 w 8733721"/>
              <a:gd name="connsiteY32" fmla="*/ 2950807 h 6857999"/>
              <a:gd name="connsiteX33" fmla="*/ 8378111 w 8733721"/>
              <a:gd name="connsiteY33" fmla="*/ 2978246 h 6857999"/>
              <a:gd name="connsiteX34" fmla="*/ 8375025 w 8733721"/>
              <a:gd name="connsiteY34" fmla="*/ 2995916 h 6857999"/>
              <a:gd name="connsiteX35" fmla="*/ 8366764 w 8733721"/>
              <a:gd name="connsiteY35" fmla="*/ 2998648 h 6857999"/>
              <a:gd name="connsiteX36" fmla="*/ 8356827 w 8733721"/>
              <a:gd name="connsiteY36" fmla="*/ 3023630 h 6857999"/>
              <a:gd name="connsiteX37" fmla="*/ 8348883 w 8733721"/>
              <a:gd name="connsiteY37" fmla="*/ 3096975 h 6857999"/>
              <a:gd name="connsiteX38" fmla="*/ 8331320 w 8733721"/>
              <a:gd name="connsiteY38" fmla="*/ 3216657 h 6857999"/>
              <a:gd name="connsiteX39" fmla="*/ 8334250 w 8733721"/>
              <a:gd name="connsiteY39" fmla="*/ 3310980 h 6857999"/>
              <a:gd name="connsiteX40" fmla="*/ 8323018 w 8733721"/>
              <a:gd name="connsiteY40" fmla="*/ 3344725 h 6857999"/>
              <a:gd name="connsiteX41" fmla="*/ 8312317 w 8733721"/>
              <a:gd name="connsiteY41" fmla="*/ 3393250 h 6857999"/>
              <a:gd name="connsiteX42" fmla="*/ 8299110 w 8733721"/>
              <a:gd name="connsiteY42" fmla="*/ 3514536 h 6857999"/>
              <a:gd name="connsiteX43" fmla="*/ 8279421 w 8733721"/>
              <a:gd name="connsiteY43" fmla="*/ 3686149 h 6857999"/>
              <a:gd name="connsiteX44" fmla="*/ 8273021 w 8733721"/>
              <a:gd name="connsiteY44" fmla="*/ 3692208 h 6857999"/>
              <a:gd name="connsiteX45" fmla="*/ 8260968 w 8733721"/>
              <a:gd name="connsiteY45" fmla="*/ 3776022 h 6857999"/>
              <a:gd name="connsiteX46" fmla="*/ 8257071 w 8733721"/>
              <a:gd name="connsiteY46" fmla="*/ 3977138 h 6857999"/>
              <a:gd name="connsiteX47" fmla="*/ 8203359 w 8733721"/>
              <a:gd name="connsiteY47" fmla="*/ 4222149 h 6857999"/>
              <a:gd name="connsiteX48" fmla="*/ 8197502 w 8733721"/>
              <a:gd name="connsiteY48" fmla="*/ 4364683 h 6857999"/>
              <a:gd name="connsiteX49" fmla="*/ 8189960 w 8733721"/>
              <a:gd name="connsiteY49" fmla="*/ 4462471 h 6857999"/>
              <a:gd name="connsiteX50" fmla="*/ 8175156 w 8733721"/>
              <a:gd name="connsiteY50" fmla="*/ 4574052 h 6857999"/>
              <a:gd name="connsiteX51" fmla="*/ 8145454 w 8733721"/>
              <a:gd name="connsiteY51" fmla="*/ 4667756 h 6857999"/>
              <a:gd name="connsiteX52" fmla="*/ 8086875 w 8733721"/>
              <a:gd name="connsiteY52" fmla="*/ 4799019 h 6857999"/>
              <a:gd name="connsiteX53" fmla="*/ 8071779 w 8733721"/>
              <a:gd name="connsiteY53" fmla="*/ 4849614 h 6857999"/>
              <a:gd name="connsiteX54" fmla="*/ 8046521 w 8733721"/>
              <a:gd name="connsiteY54" fmla="*/ 4919971 h 6857999"/>
              <a:gd name="connsiteX55" fmla="*/ 7999171 w 8733721"/>
              <a:gd name="connsiteY55" fmla="*/ 5010766 h 6857999"/>
              <a:gd name="connsiteX56" fmla="*/ 7974494 w 8733721"/>
              <a:gd name="connsiteY56" fmla="*/ 5088190 h 6857999"/>
              <a:gd name="connsiteX57" fmla="*/ 7960017 w 8733721"/>
              <a:gd name="connsiteY57" fmla="*/ 5143922 h 6857999"/>
              <a:gd name="connsiteX58" fmla="*/ 7940570 w 8733721"/>
              <a:gd name="connsiteY58" fmla="*/ 5284346 h 6857999"/>
              <a:gd name="connsiteX59" fmla="*/ 7923844 w 8733721"/>
              <a:gd name="connsiteY59" fmla="*/ 5390948 h 6857999"/>
              <a:gd name="connsiteX60" fmla="*/ 7905061 w 8733721"/>
              <a:gd name="connsiteY60" fmla="*/ 5470854 h 6857999"/>
              <a:gd name="connsiteX61" fmla="*/ 7900574 w 8733721"/>
              <a:gd name="connsiteY61" fmla="*/ 5529643 h 6857999"/>
              <a:gd name="connsiteX62" fmla="*/ 7889879 w 8733721"/>
              <a:gd name="connsiteY62" fmla="*/ 5597292 h 6857999"/>
              <a:gd name="connsiteX63" fmla="*/ 7881533 w 8733721"/>
              <a:gd name="connsiteY63" fmla="*/ 5608899 h 6857999"/>
              <a:gd name="connsiteX64" fmla="*/ 7866845 w 8733721"/>
              <a:gd name="connsiteY64" fmla="*/ 5684911 h 6857999"/>
              <a:gd name="connsiteX65" fmla="*/ 7866707 w 8733721"/>
              <a:gd name="connsiteY65" fmla="*/ 5755776 h 6857999"/>
              <a:gd name="connsiteX66" fmla="*/ 7858630 w 8733721"/>
              <a:gd name="connsiteY66" fmla="*/ 5889599 h 6857999"/>
              <a:gd name="connsiteX67" fmla="*/ 7862852 w 8733721"/>
              <a:gd name="connsiteY67" fmla="*/ 5989744 h 6857999"/>
              <a:gd name="connsiteX68" fmla="*/ 7834617 w 8733721"/>
              <a:gd name="connsiteY68" fmla="*/ 6084926 h 6857999"/>
              <a:gd name="connsiteX69" fmla="*/ 7830440 w 8733721"/>
              <a:gd name="connsiteY69" fmla="*/ 6346549 h 6857999"/>
              <a:gd name="connsiteX70" fmla="*/ 7828988 w 8733721"/>
              <a:gd name="connsiteY70" fmla="*/ 6527527 h 6857999"/>
              <a:gd name="connsiteX71" fmla="*/ 7833220 w 8733721"/>
              <a:gd name="connsiteY71" fmla="*/ 6627129 h 6857999"/>
              <a:gd name="connsiteX72" fmla="*/ 7833451 w 8733721"/>
              <a:gd name="connsiteY72" fmla="*/ 6694819 h 6857999"/>
              <a:gd name="connsiteX73" fmla="*/ 7859394 w 8733721"/>
              <a:gd name="connsiteY73" fmla="*/ 6765445 h 6857999"/>
              <a:gd name="connsiteX74" fmla="*/ 7866873 w 8733721"/>
              <a:gd name="connsiteY74" fmla="*/ 6844697 h 6857999"/>
              <a:gd name="connsiteX75" fmla="*/ 7868076 w 8733721"/>
              <a:gd name="connsiteY75" fmla="*/ 6857999 h 6857999"/>
              <a:gd name="connsiteX76" fmla="*/ 2920621 w 8733721"/>
              <a:gd name="connsiteY76" fmla="*/ 6857999 h 6857999"/>
              <a:gd name="connsiteX77" fmla="*/ 961321 w 8733721"/>
              <a:gd name="connsiteY77" fmla="*/ 6857999 h 6857999"/>
              <a:gd name="connsiteX78" fmla="*/ 0 w 8733721"/>
              <a:gd name="connsiteY78" fmla="*/ 6857999 h 6857999"/>
              <a:gd name="connsiteX79" fmla="*/ 0 w 8733721"/>
              <a:gd name="connsiteY79" fmla="*/ 0 h 6857999"/>
              <a:gd name="connsiteX0" fmla="*/ 0 w 8733721"/>
              <a:gd name="connsiteY0" fmla="*/ 0 h 6857999"/>
              <a:gd name="connsiteX1" fmla="*/ 961321 w 8733721"/>
              <a:gd name="connsiteY1" fmla="*/ 0 h 6857999"/>
              <a:gd name="connsiteX2" fmla="*/ 2920621 w 8733721"/>
              <a:gd name="connsiteY2" fmla="*/ 0 h 6857999"/>
              <a:gd name="connsiteX3" fmla="*/ 8733721 w 8733721"/>
              <a:gd name="connsiteY3" fmla="*/ 0 h 6857999"/>
              <a:gd name="connsiteX4" fmla="*/ 8733721 w 8733721"/>
              <a:gd name="connsiteY4" fmla="*/ 2 h 6857999"/>
              <a:gd name="connsiteX5" fmla="*/ 8236175 w 8733721"/>
              <a:gd name="connsiteY5" fmla="*/ 2 h 6857999"/>
              <a:gd name="connsiteX6" fmla="*/ 8231178 w 8733721"/>
              <a:gd name="connsiteY6" fmla="*/ 14562 h 6857999"/>
              <a:gd name="connsiteX7" fmla="*/ 8234773 w 8733721"/>
              <a:gd name="connsiteY7" fmla="*/ 59077 h 6857999"/>
              <a:gd name="connsiteX8" fmla="*/ 8227623 w 8733721"/>
              <a:gd name="connsiteY8" fmla="*/ 107668 h 6857999"/>
              <a:gd name="connsiteX9" fmla="*/ 8246150 w 8733721"/>
              <a:gd name="connsiteY9" fmla="*/ 246136 h 6857999"/>
              <a:gd name="connsiteX10" fmla="*/ 8224308 w 8733721"/>
              <a:gd name="connsiteY10" fmla="*/ 372908 h 6857999"/>
              <a:gd name="connsiteX11" fmla="*/ 8221687 w 8733721"/>
              <a:gd name="connsiteY11" fmla="*/ 450607 h 6857999"/>
              <a:gd name="connsiteX12" fmla="*/ 8232987 w 8733721"/>
              <a:gd name="connsiteY12" fmla="*/ 812800 h 6857999"/>
              <a:gd name="connsiteX13" fmla="*/ 8241364 w 8733721"/>
              <a:gd name="connsiteY13" fmla="*/ 912727 h 6857999"/>
              <a:gd name="connsiteX14" fmla="*/ 8240165 w 8733721"/>
              <a:gd name="connsiteY14" fmla="*/ 989950 h 6857999"/>
              <a:gd name="connsiteX15" fmla="*/ 8243561 w 8733721"/>
              <a:gd name="connsiteY15" fmla="*/ 1141745 h 6857999"/>
              <a:gd name="connsiteX16" fmla="*/ 8256144 w 8733721"/>
              <a:gd name="connsiteY16" fmla="*/ 1265454 h 6857999"/>
              <a:gd name="connsiteX17" fmla="*/ 8281494 w 8733721"/>
              <a:gd name="connsiteY17" fmla="*/ 1385480 h 6857999"/>
              <a:gd name="connsiteX18" fmla="*/ 8297877 w 8733721"/>
              <a:gd name="connsiteY18" fmla="*/ 1458060 h 6857999"/>
              <a:gd name="connsiteX19" fmla="*/ 8315502 w 8733721"/>
              <a:gd name="connsiteY19" fmla="*/ 1513175 h 6857999"/>
              <a:gd name="connsiteX20" fmla="*/ 8342335 w 8733721"/>
              <a:gd name="connsiteY20" fmla="*/ 1570809 h 6857999"/>
              <a:gd name="connsiteX21" fmla="*/ 8372418 w 8733721"/>
              <a:gd name="connsiteY21" fmla="*/ 1638391 h 6857999"/>
              <a:gd name="connsiteX22" fmla="*/ 8360930 w 8733721"/>
              <a:gd name="connsiteY22" fmla="*/ 1742490 h 6857999"/>
              <a:gd name="connsiteX23" fmla="*/ 8385393 w 8733721"/>
              <a:gd name="connsiteY23" fmla="*/ 1812272 h 6857999"/>
              <a:gd name="connsiteX24" fmla="*/ 8409273 w 8733721"/>
              <a:gd name="connsiteY24" fmla="*/ 1862723 h 6857999"/>
              <a:gd name="connsiteX25" fmla="*/ 8385055 w 8733721"/>
              <a:gd name="connsiteY25" fmla="*/ 1923433 h 6857999"/>
              <a:gd name="connsiteX26" fmla="*/ 8386906 w 8733721"/>
              <a:gd name="connsiteY26" fmla="*/ 1972204 h 6857999"/>
              <a:gd name="connsiteX27" fmla="*/ 8386681 w 8733721"/>
              <a:gd name="connsiteY27" fmla="*/ 2066205 h 6857999"/>
              <a:gd name="connsiteX28" fmla="*/ 8380052 w 8733721"/>
              <a:gd name="connsiteY28" fmla="*/ 2227417 h 6857999"/>
              <a:gd name="connsiteX29" fmla="*/ 8374483 w 8733721"/>
              <a:gd name="connsiteY29" fmla="*/ 2510933 h 6857999"/>
              <a:gd name="connsiteX30" fmla="*/ 8375191 w 8733721"/>
              <a:gd name="connsiteY30" fmla="*/ 2741866 h 6857999"/>
              <a:gd name="connsiteX31" fmla="*/ 8384389 w 8733721"/>
              <a:gd name="connsiteY31" fmla="*/ 2864935 h 6857999"/>
              <a:gd name="connsiteX32" fmla="*/ 8391822 w 8733721"/>
              <a:gd name="connsiteY32" fmla="*/ 2950807 h 6857999"/>
              <a:gd name="connsiteX33" fmla="*/ 8378111 w 8733721"/>
              <a:gd name="connsiteY33" fmla="*/ 2978246 h 6857999"/>
              <a:gd name="connsiteX34" fmla="*/ 8375025 w 8733721"/>
              <a:gd name="connsiteY34" fmla="*/ 2995916 h 6857999"/>
              <a:gd name="connsiteX35" fmla="*/ 8366764 w 8733721"/>
              <a:gd name="connsiteY35" fmla="*/ 2998648 h 6857999"/>
              <a:gd name="connsiteX36" fmla="*/ 8356827 w 8733721"/>
              <a:gd name="connsiteY36" fmla="*/ 3023630 h 6857999"/>
              <a:gd name="connsiteX37" fmla="*/ 8348883 w 8733721"/>
              <a:gd name="connsiteY37" fmla="*/ 3096975 h 6857999"/>
              <a:gd name="connsiteX38" fmla="*/ 8331320 w 8733721"/>
              <a:gd name="connsiteY38" fmla="*/ 3216657 h 6857999"/>
              <a:gd name="connsiteX39" fmla="*/ 8334250 w 8733721"/>
              <a:gd name="connsiteY39" fmla="*/ 3310980 h 6857999"/>
              <a:gd name="connsiteX40" fmla="*/ 8323018 w 8733721"/>
              <a:gd name="connsiteY40" fmla="*/ 3344725 h 6857999"/>
              <a:gd name="connsiteX41" fmla="*/ 8312317 w 8733721"/>
              <a:gd name="connsiteY41" fmla="*/ 3393250 h 6857999"/>
              <a:gd name="connsiteX42" fmla="*/ 8299110 w 8733721"/>
              <a:gd name="connsiteY42" fmla="*/ 3514536 h 6857999"/>
              <a:gd name="connsiteX43" fmla="*/ 8279421 w 8733721"/>
              <a:gd name="connsiteY43" fmla="*/ 3686149 h 6857999"/>
              <a:gd name="connsiteX44" fmla="*/ 8273021 w 8733721"/>
              <a:gd name="connsiteY44" fmla="*/ 3692208 h 6857999"/>
              <a:gd name="connsiteX45" fmla="*/ 8260968 w 8733721"/>
              <a:gd name="connsiteY45" fmla="*/ 3776022 h 6857999"/>
              <a:gd name="connsiteX46" fmla="*/ 8257071 w 8733721"/>
              <a:gd name="connsiteY46" fmla="*/ 3977138 h 6857999"/>
              <a:gd name="connsiteX47" fmla="*/ 8203359 w 8733721"/>
              <a:gd name="connsiteY47" fmla="*/ 4222149 h 6857999"/>
              <a:gd name="connsiteX48" fmla="*/ 8197502 w 8733721"/>
              <a:gd name="connsiteY48" fmla="*/ 4364683 h 6857999"/>
              <a:gd name="connsiteX49" fmla="*/ 8189960 w 8733721"/>
              <a:gd name="connsiteY49" fmla="*/ 4462471 h 6857999"/>
              <a:gd name="connsiteX50" fmla="*/ 8175156 w 8733721"/>
              <a:gd name="connsiteY50" fmla="*/ 4574052 h 6857999"/>
              <a:gd name="connsiteX51" fmla="*/ 8145454 w 8733721"/>
              <a:gd name="connsiteY51" fmla="*/ 4667756 h 6857999"/>
              <a:gd name="connsiteX52" fmla="*/ 8086875 w 8733721"/>
              <a:gd name="connsiteY52" fmla="*/ 4799019 h 6857999"/>
              <a:gd name="connsiteX53" fmla="*/ 8071779 w 8733721"/>
              <a:gd name="connsiteY53" fmla="*/ 4849614 h 6857999"/>
              <a:gd name="connsiteX54" fmla="*/ 8046521 w 8733721"/>
              <a:gd name="connsiteY54" fmla="*/ 4919971 h 6857999"/>
              <a:gd name="connsiteX55" fmla="*/ 7999171 w 8733721"/>
              <a:gd name="connsiteY55" fmla="*/ 5010766 h 6857999"/>
              <a:gd name="connsiteX56" fmla="*/ 7974494 w 8733721"/>
              <a:gd name="connsiteY56" fmla="*/ 5088190 h 6857999"/>
              <a:gd name="connsiteX57" fmla="*/ 7960017 w 8733721"/>
              <a:gd name="connsiteY57" fmla="*/ 5143922 h 6857999"/>
              <a:gd name="connsiteX58" fmla="*/ 7940570 w 8733721"/>
              <a:gd name="connsiteY58" fmla="*/ 5284346 h 6857999"/>
              <a:gd name="connsiteX59" fmla="*/ 7923844 w 8733721"/>
              <a:gd name="connsiteY59" fmla="*/ 5390948 h 6857999"/>
              <a:gd name="connsiteX60" fmla="*/ 7905061 w 8733721"/>
              <a:gd name="connsiteY60" fmla="*/ 5470854 h 6857999"/>
              <a:gd name="connsiteX61" fmla="*/ 7900574 w 8733721"/>
              <a:gd name="connsiteY61" fmla="*/ 5529643 h 6857999"/>
              <a:gd name="connsiteX62" fmla="*/ 7889879 w 8733721"/>
              <a:gd name="connsiteY62" fmla="*/ 5597292 h 6857999"/>
              <a:gd name="connsiteX63" fmla="*/ 7881533 w 8733721"/>
              <a:gd name="connsiteY63" fmla="*/ 5608899 h 6857999"/>
              <a:gd name="connsiteX64" fmla="*/ 7866845 w 8733721"/>
              <a:gd name="connsiteY64" fmla="*/ 5684911 h 6857999"/>
              <a:gd name="connsiteX65" fmla="*/ 7866707 w 8733721"/>
              <a:gd name="connsiteY65" fmla="*/ 5755776 h 6857999"/>
              <a:gd name="connsiteX66" fmla="*/ 7858630 w 8733721"/>
              <a:gd name="connsiteY66" fmla="*/ 5889599 h 6857999"/>
              <a:gd name="connsiteX67" fmla="*/ 7862852 w 8733721"/>
              <a:gd name="connsiteY67" fmla="*/ 5989744 h 6857999"/>
              <a:gd name="connsiteX68" fmla="*/ 7834617 w 8733721"/>
              <a:gd name="connsiteY68" fmla="*/ 6084926 h 6857999"/>
              <a:gd name="connsiteX69" fmla="*/ 7830440 w 8733721"/>
              <a:gd name="connsiteY69" fmla="*/ 6346549 h 6857999"/>
              <a:gd name="connsiteX70" fmla="*/ 7828988 w 8733721"/>
              <a:gd name="connsiteY70" fmla="*/ 6527527 h 6857999"/>
              <a:gd name="connsiteX71" fmla="*/ 7833220 w 8733721"/>
              <a:gd name="connsiteY71" fmla="*/ 6627129 h 6857999"/>
              <a:gd name="connsiteX72" fmla="*/ 7833451 w 8733721"/>
              <a:gd name="connsiteY72" fmla="*/ 6694819 h 6857999"/>
              <a:gd name="connsiteX73" fmla="*/ 7859394 w 8733721"/>
              <a:gd name="connsiteY73" fmla="*/ 6765445 h 6857999"/>
              <a:gd name="connsiteX74" fmla="*/ 7866873 w 8733721"/>
              <a:gd name="connsiteY74" fmla="*/ 6844697 h 6857999"/>
              <a:gd name="connsiteX75" fmla="*/ 7868076 w 8733721"/>
              <a:gd name="connsiteY75" fmla="*/ 6857999 h 6857999"/>
              <a:gd name="connsiteX76" fmla="*/ 2920621 w 8733721"/>
              <a:gd name="connsiteY76" fmla="*/ 6857999 h 6857999"/>
              <a:gd name="connsiteX77" fmla="*/ 961321 w 8733721"/>
              <a:gd name="connsiteY77" fmla="*/ 6857999 h 6857999"/>
              <a:gd name="connsiteX78" fmla="*/ 0 w 8733721"/>
              <a:gd name="connsiteY78" fmla="*/ 6857999 h 6857999"/>
              <a:gd name="connsiteX79" fmla="*/ 0 w 8733721"/>
              <a:gd name="connsiteY79" fmla="*/ 0 h 6857999"/>
              <a:gd name="connsiteX0" fmla="*/ 0 w 8733721"/>
              <a:gd name="connsiteY0" fmla="*/ 0 h 6857999"/>
              <a:gd name="connsiteX1" fmla="*/ 961321 w 8733721"/>
              <a:gd name="connsiteY1" fmla="*/ 0 h 6857999"/>
              <a:gd name="connsiteX2" fmla="*/ 2920621 w 8733721"/>
              <a:gd name="connsiteY2" fmla="*/ 0 h 6857999"/>
              <a:gd name="connsiteX3" fmla="*/ 8733721 w 8733721"/>
              <a:gd name="connsiteY3" fmla="*/ 0 h 6857999"/>
              <a:gd name="connsiteX4" fmla="*/ 8733721 w 8733721"/>
              <a:gd name="connsiteY4" fmla="*/ 2 h 6857999"/>
              <a:gd name="connsiteX5" fmla="*/ 8236175 w 8733721"/>
              <a:gd name="connsiteY5" fmla="*/ 2 h 6857999"/>
              <a:gd name="connsiteX6" fmla="*/ 8231178 w 8733721"/>
              <a:gd name="connsiteY6" fmla="*/ 14562 h 6857999"/>
              <a:gd name="connsiteX7" fmla="*/ 8234773 w 8733721"/>
              <a:gd name="connsiteY7" fmla="*/ 59077 h 6857999"/>
              <a:gd name="connsiteX8" fmla="*/ 8227623 w 8733721"/>
              <a:gd name="connsiteY8" fmla="*/ 107668 h 6857999"/>
              <a:gd name="connsiteX9" fmla="*/ 8246150 w 8733721"/>
              <a:gd name="connsiteY9" fmla="*/ 246136 h 6857999"/>
              <a:gd name="connsiteX10" fmla="*/ 8224308 w 8733721"/>
              <a:gd name="connsiteY10" fmla="*/ 372908 h 6857999"/>
              <a:gd name="connsiteX11" fmla="*/ 8221687 w 8733721"/>
              <a:gd name="connsiteY11" fmla="*/ 450607 h 6857999"/>
              <a:gd name="connsiteX12" fmla="*/ 8232987 w 8733721"/>
              <a:gd name="connsiteY12" fmla="*/ 812800 h 6857999"/>
              <a:gd name="connsiteX13" fmla="*/ 8241364 w 8733721"/>
              <a:gd name="connsiteY13" fmla="*/ 912727 h 6857999"/>
              <a:gd name="connsiteX14" fmla="*/ 8240165 w 8733721"/>
              <a:gd name="connsiteY14" fmla="*/ 989950 h 6857999"/>
              <a:gd name="connsiteX15" fmla="*/ 8243561 w 8733721"/>
              <a:gd name="connsiteY15" fmla="*/ 1141745 h 6857999"/>
              <a:gd name="connsiteX16" fmla="*/ 8256144 w 8733721"/>
              <a:gd name="connsiteY16" fmla="*/ 1265454 h 6857999"/>
              <a:gd name="connsiteX17" fmla="*/ 8281494 w 8733721"/>
              <a:gd name="connsiteY17" fmla="*/ 1385480 h 6857999"/>
              <a:gd name="connsiteX18" fmla="*/ 8297877 w 8733721"/>
              <a:gd name="connsiteY18" fmla="*/ 1458060 h 6857999"/>
              <a:gd name="connsiteX19" fmla="*/ 8315502 w 8733721"/>
              <a:gd name="connsiteY19" fmla="*/ 1513175 h 6857999"/>
              <a:gd name="connsiteX20" fmla="*/ 8342335 w 8733721"/>
              <a:gd name="connsiteY20" fmla="*/ 1570809 h 6857999"/>
              <a:gd name="connsiteX21" fmla="*/ 8372418 w 8733721"/>
              <a:gd name="connsiteY21" fmla="*/ 1638391 h 6857999"/>
              <a:gd name="connsiteX22" fmla="*/ 8360930 w 8733721"/>
              <a:gd name="connsiteY22" fmla="*/ 1742490 h 6857999"/>
              <a:gd name="connsiteX23" fmla="*/ 8385393 w 8733721"/>
              <a:gd name="connsiteY23" fmla="*/ 1812272 h 6857999"/>
              <a:gd name="connsiteX24" fmla="*/ 8379488 w 8733721"/>
              <a:gd name="connsiteY24" fmla="*/ 1856766 h 6857999"/>
              <a:gd name="connsiteX25" fmla="*/ 8385055 w 8733721"/>
              <a:gd name="connsiteY25" fmla="*/ 1923433 h 6857999"/>
              <a:gd name="connsiteX26" fmla="*/ 8386906 w 8733721"/>
              <a:gd name="connsiteY26" fmla="*/ 1972204 h 6857999"/>
              <a:gd name="connsiteX27" fmla="*/ 8386681 w 8733721"/>
              <a:gd name="connsiteY27" fmla="*/ 2066205 h 6857999"/>
              <a:gd name="connsiteX28" fmla="*/ 8380052 w 8733721"/>
              <a:gd name="connsiteY28" fmla="*/ 2227417 h 6857999"/>
              <a:gd name="connsiteX29" fmla="*/ 8374483 w 8733721"/>
              <a:gd name="connsiteY29" fmla="*/ 2510933 h 6857999"/>
              <a:gd name="connsiteX30" fmla="*/ 8375191 w 8733721"/>
              <a:gd name="connsiteY30" fmla="*/ 2741866 h 6857999"/>
              <a:gd name="connsiteX31" fmla="*/ 8384389 w 8733721"/>
              <a:gd name="connsiteY31" fmla="*/ 2864935 h 6857999"/>
              <a:gd name="connsiteX32" fmla="*/ 8391822 w 8733721"/>
              <a:gd name="connsiteY32" fmla="*/ 2950807 h 6857999"/>
              <a:gd name="connsiteX33" fmla="*/ 8378111 w 8733721"/>
              <a:gd name="connsiteY33" fmla="*/ 2978246 h 6857999"/>
              <a:gd name="connsiteX34" fmla="*/ 8375025 w 8733721"/>
              <a:gd name="connsiteY34" fmla="*/ 2995916 h 6857999"/>
              <a:gd name="connsiteX35" fmla="*/ 8366764 w 8733721"/>
              <a:gd name="connsiteY35" fmla="*/ 2998648 h 6857999"/>
              <a:gd name="connsiteX36" fmla="*/ 8356827 w 8733721"/>
              <a:gd name="connsiteY36" fmla="*/ 3023630 h 6857999"/>
              <a:gd name="connsiteX37" fmla="*/ 8348883 w 8733721"/>
              <a:gd name="connsiteY37" fmla="*/ 3096975 h 6857999"/>
              <a:gd name="connsiteX38" fmla="*/ 8331320 w 8733721"/>
              <a:gd name="connsiteY38" fmla="*/ 3216657 h 6857999"/>
              <a:gd name="connsiteX39" fmla="*/ 8334250 w 8733721"/>
              <a:gd name="connsiteY39" fmla="*/ 3310980 h 6857999"/>
              <a:gd name="connsiteX40" fmla="*/ 8323018 w 8733721"/>
              <a:gd name="connsiteY40" fmla="*/ 3344725 h 6857999"/>
              <a:gd name="connsiteX41" fmla="*/ 8312317 w 8733721"/>
              <a:gd name="connsiteY41" fmla="*/ 3393250 h 6857999"/>
              <a:gd name="connsiteX42" fmla="*/ 8299110 w 8733721"/>
              <a:gd name="connsiteY42" fmla="*/ 3514536 h 6857999"/>
              <a:gd name="connsiteX43" fmla="*/ 8279421 w 8733721"/>
              <a:gd name="connsiteY43" fmla="*/ 3686149 h 6857999"/>
              <a:gd name="connsiteX44" fmla="*/ 8273021 w 8733721"/>
              <a:gd name="connsiteY44" fmla="*/ 3692208 h 6857999"/>
              <a:gd name="connsiteX45" fmla="*/ 8260968 w 8733721"/>
              <a:gd name="connsiteY45" fmla="*/ 3776022 h 6857999"/>
              <a:gd name="connsiteX46" fmla="*/ 8257071 w 8733721"/>
              <a:gd name="connsiteY46" fmla="*/ 3977138 h 6857999"/>
              <a:gd name="connsiteX47" fmla="*/ 8203359 w 8733721"/>
              <a:gd name="connsiteY47" fmla="*/ 4222149 h 6857999"/>
              <a:gd name="connsiteX48" fmla="*/ 8197502 w 8733721"/>
              <a:gd name="connsiteY48" fmla="*/ 4364683 h 6857999"/>
              <a:gd name="connsiteX49" fmla="*/ 8189960 w 8733721"/>
              <a:gd name="connsiteY49" fmla="*/ 4462471 h 6857999"/>
              <a:gd name="connsiteX50" fmla="*/ 8175156 w 8733721"/>
              <a:gd name="connsiteY50" fmla="*/ 4574052 h 6857999"/>
              <a:gd name="connsiteX51" fmla="*/ 8145454 w 8733721"/>
              <a:gd name="connsiteY51" fmla="*/ 4667756 h 6857999"/>
              <a:gd name="connsiteX52" fmla="*/ 8086875 w 8733721"/>
              <a:gd name="connsiteY52" fmla="*/ 4799019 h 6857999"/>
              <a:gd name="connsiteX53" fmla="*/ 8071779 w 8733721"/>
              <a:gd name="connsiteY53" fmla="*/ 4849614 h 6857999"/>
              <a:gd name="connsiteX54" fmla="*/ 8046521 w 8733721"/>
              <a:gd name="connsiteY54" fmla="*/ 4919971 h 6857999"/>
              <a:gd name="connsiteX55" fmla="*/ 7999171 w 8733721"/>
              <a:gd name="connsiteY55" fmla="*/ 5010766 h 6857999"/>
              <a:gd name="connsiteX56" fmla="*/ 7974494 w 8733721"/>
              <a:gd name="connsiteY56" fmla="*/ 5088190 h 6857999"/>
              <a:gd name="connsiteX57" fmla="*/ 7960017 w 8733721"/>
              <a:gd name="connsiteY57" fmla="*/ 5143922 h 6857999"/>
              <a:gd name="connsiteX58" fmla="*/ 7940570 w 8733721"/>
              <a:gd name="connsiteY58" fmla="*/ 5284346 h 6857999"/>
              <a:gd name="connsiteX59" fmla="*/ 7923844 w 8733721"/>
              <a:gd name="connsiteY59" fmla="*/ 5390948 h 6857999"/>
              <a:gd name="connsiteX60" fmla="*/ 7905061 w 8733721"/>
              <a:gd name="connsiteY60" fmla="*/ 5470854 h 6857999"/>
              <a:gd name="connsiteX61" fmla="*/ 7900574 w 8733721"/>
              <a:gd name="connsiteY61" fmla="*/ 5529643 h 6857999"/>
              <a:gd name="connsiteX62" fmla="*/ 7889879 w 8733721"/>
              <a:gd name="connsiteY62" fmla="*/ 5597292 h 6857999"/>
              <a:gd name="connsiteX63" fmla="*/ 7881533 w 8733721"/>
              <a:gd name="connsiteY63" fmla="*/ 5608899 h 6857999"/>
              <a:gd name="connsiteX64" fmla="*/ 7866845 w 8733721"/>
              <a:gd name="connsiteY64" fmla="*/ 5684911 h 6857999"/>
              <a:gd name="connsiteX65" fmla="*/ 7866707 w 8733721"/>
              <a:gd name="connsiteY65" fmla="*/ 5755776 h 6857999"/>
              <a:gd name="connsiteX66" fmla="*/ 7858630 w 8733721"/>
              <a:gd name="connsiteY66" fmla="*/ 5889599 h 6857999"/>
              <a:gd name="connsiteX67" fmla="*/ 7862852 w 8733721"/>
              <a:gd name="connsiteY67" fmla="*/ 5989744 h 6857999"/>
              <a:gd name="connsiteX68" fmla="*/ 7834617 w 8733721"/>
              <a:gd name="connsiteY68" fmla="*/ 6084926 h 6857999"/>
              <a:gd name="connsiteX69" fmla="*/ 7830440 w 8733721"/>
              <a:gd name="connsiteY69" fmla="*/ 6346549 h 6857999"/>
              <a:gd name="connsiteX70" fmla="*/ 7828988 w 8733721"/>
              <a:gd name="connsiteY70" fmla="*/ 6527527 h 6857999"/>
              <a:gd name="connsiteX71" fmla="*/ 7833220 w 8733721"/>
              <a:gd name="connsiteY71" fmla="*/ 6627129 h 6857999"/>
              <a:gd name="connsiteX72" fmla="*/ 7833451 w 8733721"/>
              <a:gd name="connsiteY72" fmla="*/ 6694819 h 6857999"/>
              <a:gd name="connsiteX73" fmla="*/ 7859394 w 8733721"/>
              <a:gd name="connsiteY73" fmla="*/ 6765445 h 6857999"/>
              <a:gd name="connsiteX74" fmla="*/ 7866873 w 8733721"/>
              <a:gd name="connsiteY74" fmla="*/ 6844697 h 6857999"/>
              <a:gd name="connsiteX75" fmla="*/ 7868076 w 8733721"/>
              <a:gd name="connsiteY75" fmla="*/ 6857999 h 6857999"/>
              <a:gd name="connsiteX76" fmla="*/ 2920621 w 8733721"/>
              <a:gd name="connsiteY76" fmla="*/ 6857999 h 6857999"/>
              <a:gd name="connsiteX77" fmla="*/ 961321 w 8733721"/>
              <a:gd name="connsiteY77" fmla="*/ 6857999 h 6857999"/>
              <a:gd name="connsiteX78" fmla="*/ 0 w 8733721"/>
              <a:gd name="connsiteY78" fmla="*/ 6857999 h 6857999"/>
              <a:gd name="connsiteX79" fmla="*/ 0 w 8733721"/>
              <a:gd name="connsiteY79" fmla="*/ 0 h 6857999"/>
              <a:gd name="connsiteX0" fmla="*/ 0 w 8733721"/>
              <a:gd name="connsiteY0" fmla="*/ 0 h 6857999"/>
              <a:gd name="connsiteX1" fmla="*/ 961321 w 8733721"/>
              <a:gd name="connsiteY1" fmla="*/ 0 h 6857999"/>
              <a:gd name="connsiteX2" fmla="*/ 2920621 w 8733721"/>
              <a:gd name="connsiteY2" fmla="*/ 0 h 6857999"/>
              <a:gd name="connsiteX3" fmla="*/ 8733721 w 8733721"/>
              <a:gd name="connsiteY3" fmla="*/ 0 h 6857999"/>
              <a:gd name="connsiteX4" fmla="*/ 8733721 w 8733721"/>
              <a:gd name="connsiteY4" fmla="*/ 2 h 6857999"/>
              <a:gd name="connsiteX5" fmla="*/ 8236175 w 8733721"/>
              <a:gd name="connsiteY5" fmla="*/ 2 h 6857999"/>
              <a:gd name="connsiteX6" fmla="*/ 8231178 w 8733721"/>
              <a:gd name="connsiteY6" fmla="*/ 14562 h 6857999"/>
              <a:gd name="connsiteX7" fmla="*/ 8234773 w 8733721"/>
              <a:gd name="connsiteY7" fmla="*/ 59077 h 6857999"/>
              <a:gd name="connsiteX8" fmla="*/ 8227623 w 8733721"/>
              <a:gd name="connsiteY8" fmla="*/ 107668 h 6857999"/>
              <a:gd name="connsiteX9" fmla="*/ 8246150 w 8733721"/>
              <a:gd name="connsiteY9" fmla="*/ 246136 h 6857999"/>
              <a:gd name="connsiteX10" fmla="*/ 8224308 w 8733721"/>
              <a:gd name="connsiteY10" fmla="*/ 372908 h 6857999"/>
              <a:gd name="connsiteX11" fmla="*/ 8221687 w 8733721"/>
              <a:gd name="connsiteY11" fmla="*/ 450607 h 6857999"/>
              <a:gd name="connsiteX12" fmla="*/ 8232987 w 8733721"/>
              <a:gd name="connsiteY12" fmla="*/ 812800 h 6857999"/>
              <a:gd name="connsiteX13" fmla="*/ 8241364 w 8733721"/>
              <a:gd name="connsiteY13" fmla="*/ 912727 h 6857999"/>
              <a:gd name="connsiteX14" fmla="*/ 8240165 w 8733721"/>
              <a:gd name="connsiteY14" fmla="*/ 989950 h 6857999"/>
              <a:gd name="connsiteX15" fmla="*/ 8243561 w 8733721"/>
              <a:gd name="connsiteY15" fmla="*/ 1141745 h 6857999"/>
              <a:gd name="connsiteX16" fmla="*/ 8256144 w 8733721"/>
              <a:gd name="connsiteY16" fmla="*/ 1265454 h 6857999"/>
              <a:gd name="connsiteX17" fmla="*/ 8281494 w 8733721"/>
              <a:gd name="connsiteY17" fmla="*/ 1385480 h 6857999"/>
              <a:gd name="connsiteX18" fmla="*/ 8297877 w 8733721"/>
              <a:gd name="connsiteY18" fmla="*/ 1458060 h 6857999"/>
              <a:gd name="connsiteX19" fmla="*/ 8315502 w 8733721"/>
              <a:gd name="connsiteY19" fmla="*/ 1513175 h 6857999"/>
              <a:gd name="connsiteX20" fmla="*/ 8342335 w 8733721"/>
              <a:gd name="connsiteY20" fmla="*/ 1570809 h 6857999"/>
              <a:gd name="connsiteX21" fmla="*/ 8372418 w 8733721"/>
              <a:gd name="connsiteY21" fmla="*/ 1638391 h 6857999"/>
              <a:gd name="connsiteX22" fmla="*/ 8360930 w 8733721"/>
              <a:gd name="connsiteY22" fmla="*/ 1742490 h 6857999"/>
              <a:gd name="connsiteX23" fmla="*/ 8343694 w 8733721"/>
              <a:gd name="connsiteY23" fmla="*/ 1812272 h 6857999"/>
              <a:gd name="connsiteX24" fmla="*/ 8379488 w 8733721"/>
              <a:gd name="connsiteY24" fmla="*/ 1856766 h 6857999"/>
              <a:gd name="connsiteX25" fmla="*/ 8385055 w 8733721"/>
              <a:gd name="connsiteY25" fmla="*/ 1923433 h 6857999"/>
              <a:gd name="connsiteX26" fmla="*/ 8386906 w 8733721"/>
              <a:gd name="connsiteY26" fmla="*/ 1972204 h 6857999"/>
              <a:gd name="connsiteX27" fmla="*/ 8386681 w 8733721"/>
              <a:gd name="connsiteY27" fmla="*/ 2066205 h 6857999"/>
              <a:gd name="connsiteX28" fmla="*/ 8380052 w 8733721"/>
              <a:gd name="connsiteY28" fmla="*/ 2227417 h 6857999"/>
              <a:gd name="connsiteX29" fmla="*/ 8374483 w 8733721"/>
              <a:gd name="connsiteY29" fmla="*/ 2510933 h 6857999"/>
              <a:gd name="connsiteX30" fmla="*/ 8375191 w 8733721"/>
              <a:gd name="connsiteY30" fmla="*/ 2741866 h 6857999"/>
              <a:gd name="connsiteX31" fmla="*/ 8384389 w 8733721"/>
              <a:gd name="connsiteY31" fmla="*/ 2864935 h 6857999"/>
              <a:gd name="connsiteX32" fmla="*/ 8391822 w 8733721"/>
              <a:gd name="connsiteY32" fmla="*/ 2950807 h 6857999"/>
              <a:gd name="connsiteX33" fmla="*/ 8378111 w 8733721"/>
              <a:gd name="connsiteY33" fmla="*/ 2978246 h 6857999"/>
              <a:gd name="connsiteX34" fmla="*/ 8375025 w 8733721"/>
              <a:gd name="connsiteY34" fmla="*/ 2995916 h 6857999"/>
              <a:gd name="connsiteX35" fmla="*/ 8366764 w 8733721"/>
              <a:gd name="connsiteY35" fmla="*/ 2998648 h 6857999"/>
              <a:gd name="connsiteX36" fmla="*/ 8356827 w 8733721"/>
              <a:gd name="connsiteY36" fmla="*/ 3023630 h 6857999"/>
              <a:gd name="connsiteX37" fmla="*/ 8348883 w 8733721"/>
              <a:gd name="connsiteY37" fmla="*/ 3096975 h 6857999"/>
              <a:gd name="connsiteX38" fmla="*/ 8331320 w 8733721"/>
              <a:gd name="connsiteY38" fmla="*/ 3216657 h 6857999"/>
              <a:gd name="connsiteX39" fmla="*/ 8334250 w 8733721"/>
              <a:gd name="connsiteY39" fmla="*/ 3310980 h 6857999"/>
              <a:gd name="connsiteX40" fmla="*/ 8323018 w 8733721"/>
              <a:gd name="connsiteY40" fmla="*/ 3344725 h 6857999"/>
              <a:gd name="connsiteX41" fmla="*/ 8312317 w 8733721"/>
              <a:gd name="connsiteY41" fmla="*/ 3393250 h 6857999"/>
              <a:gd name="connsiteX42" fmla="*/ 8299110 w 8733721"/>
              <a:gd name="connsiteY42" fmla="*/ 3514536 h 6857999"/>
              <a:gd name="connsiteX43" fmla="*/ 8279421 w 8733721"/>
              <a:gd name="connsiteY43" fmla="*/ 3686149 h 6857999"/>
              <a:gd name="connsiteX44" fmla="*/ 8273021 w 8733721"/>
              <a:gd name="connsiteY44" fmla="*/ 3692208 h 6857999"/>
              <a:gd name="connsiteX45" fmla="*/ 8260968 w 8733721"/>
              <a:gd name="connsiteY45" fmla="*/ 3776022 h 6857999"/>
              <a:gd name="connsiteX46" fmla="*/ 8257071 w 8733721"/>
              <a:gd name="connsiteY46" fmla="*/ 3977138 h 6857999"/>
              <a:gd name="connsiteX47" fmla="*/ 8203359 w 8733721"/>
              <a:gd name="connsiteY47" fmla="*/ 4222149 h 6857999"/>
              <a:gd name="connsiteX48" fmla="*/ 8197502 w 8733721"/>
              <a:gd name="connsiteY48" fmla="*/ 4364683 h 6857999"/>
              <a:gd name="connsiteX49" fmla="*/ 8189960 w 8733721"/>
              <a:gd name="connsiteY49" fmla="*/ 4462471 h 6857999"/>
              <a:gd name="connsiteX50" fmla="*/ 8175156 w 8733721"/>
              <a:gd name="connsiteY50" fmla="*/ 4574052 h 6857999"/>
              <a:gd name="connsiteX51" fmla="*/ 8145454 w 8733721"/>
              <a:gd name="connsiteY51" fmla="*/ 4667756 h 6857999"/>
              <a:gd name="connsiteX52" fmla="*/ 8086875 w 8733721"/>
              <a:gd name="connsiteY52" fmla="*/ 4799019 h 6857999"/>
              <a:gd name="connsiteX53" fmla="*/ 8071779 w 8733721"/>
              <a:gd name="connsiteY53" fmla="*/ 4849614 h 6857999"/>
              <a:gd name="connsiteX54" fmla="*/ 8046521 w 8733721"/>
              <a:gd name="connsiteY54" fmla="*/ 4919971 h 6857999"/>
              <a:gd name="connsiteX55" fmla="*/ 7999171 w 8733721"/>
              <a:gd name="connsiteY55" fmla="*/ 5010766 h 6857999"/>
              <a:gd name="connsiteX56" fmla="*/ 7974494 w 8733721"/>
              <a:gd name="connsiteY56" fmla="*/ 5088190 h 6857999"/>
              <a:gd name="connsiteX57" fmla="*/ 7960017 w 8733721"/>
              <a:gd name="connsiteY57" fmla="*/ 5143922 h 6857999"/>
              <a:gd name="connsiteX58" fmla="*/ 7940570 w 8733721"/>
              <a:gd name="connsiteY58" fmla="*/ 5284346 h 6857999"/>
              <a:gd name="connsiteX59" fmla="*/ 7923844 w 8733721"/>
              <a:gd name="connsiteY59" fmla="*/ 5390948 h 6857999"/>
              <a:gd name="connsiteX60" fmla="*/ 7905061 w 8733721"/>
              <a:gd name="connsiteY60" fmla="*/ 5470854 h 6857999"/>
              <a:gd name="connsiteX61" fmla="*/ 7900574 w 8733721"/>
              <a:gd name="connsiteY61" fmla="*/ 5529643 h 6857999"/>
              <a:gd name="connsiteX62" fmla="*/ 7889879 w 8733721"/>
              <a:gd name="connsiteY62" fmla="*/ 5597292 h 6857999"/>
              <a:gd name="connsiteX63" fmla="*/ 7881533 w 8733721"/>
              <a:gd name="connsiteY63" fmla="*/ 5608899 h 6857999"/>
              <a:gd name="connsiteX64" fmla="*/ 7866845 w 8733721"/>
              <a:gd name="connsiteY64" fmla="*/ 5684911 h 6857999"/>
              <a:gd name="connsiteX65" fmla="*/ 7866707 w 8733721"/>
              <a:gd name="connsiteY65" fmla="*/ 5755776 h 6857999"/>
              <a:gd name="connsiteX66" fmla="*/ 7858630 w 8733721"/>
              <a:gd name="connsiteY66" fmla="*/ 5889599 h 6857999"/>
              <a:gd name="connsiteX67" fmla="*/ 7862852 w 8733721"/>
              <a:gd name="connsiteY67" fmla="*/ 5989744 h 6857999"/>
              <a:gd name="connsiteX68" fmla="*/ 7834617 w 8733721"/>
              <a:gd name="connsiteY68" fmla="*/ 6084926 h 6857999"/>
              <a:gd name="connsiteX69" fmla="*/ 7830440 w 8733721"/>
              <a:gd name="connsiteY69" fmla="*/ 6346549 h 6857999"/>
              <a:gd name="connsiteX70" fmla="*/ 7828988 w 8733721"/>
              <a:gd name="connsiteY70" fmla="*/ 6527527 h 6857999"/>
              <a:gd name="connsiteX71" fmla="*/ 7833220 w 8733721"/>
              <a:gd name="connsiteY71" fmla="*/ 6627129 h 6857999"/>
              <a:gd name="connsiteX72" fmla="*/ 7833451 w 8733721"/>
              <a:gd name="connsiteY72" fmla="*/ 6694819 h 6857999"/>
              <a:gd name="connsiteX73" fmla="*/ 7859394 w 8733721"/>
              <a:gd name="connsiteY73" fmla="*/ 6765445 h 6857999"/>
              <a:gd name="connsiteX74" fmla="*/ 7866873 w 8733721"/>
              <a:gd name="connsiteY74" fmla="*/ 6844697 h 6857999"/>
              <a:gd name="connsiteX75" fmla="*/ 7868076 w 8733721"/>
              <a:gd name="connsiteY75" fmla="*/ 6857999 h 6857999"/>
              <a:gd name="connsiteX76" fmla="*/ 2920621 w 8733721"/>
              <a:gd name="connsiteY76" fmla="*/ 6857999 h 6857999"/>
              <a:gd name="connsiteX77" fmla="*/ 961321 w 8733721"/>
              <a:gd name="connsiteY77" fmla="*/ 6857999 h 6857999"/>
              <a:gd name="connsiteX78" fmla="*/ 0 w 8733721"/>
              <a:gd name="connsiteY78" fmla="*/ 6857999 h 6857999"/>
              <a:gd name="connsiteX79" fmla="*/ 0 w 8733721"/>
              <a:gd name="connsiteY79" fmla="*/ 0 h 6857999"/>
              <a:gd name="connsiteX0" fmla="*/ 0 w 8733721"/>
              <a:gd name="connsiteY0" fmla="*/ 0 h 6857999"/>
              <a:gd name="connsiteX1" fmla="*/ 961321 w 8733721"/>
              <a:gd name="connsiteY1" fmla="*/ 0 h 6857999"/>
              <a:gd name="connsiteX2" fmla="*/ 2920621 w 8733721"/>
              <a:gd name="connsiteY2" fmla="*/ 0 h 6857999"/>
              <a:gd name="connsiteX3" fmla="*/ 8733721 w 8733721"/>
              <a:gd name="connsiteY3" fmla="*/ 0 h 6857999"/>
              <a:gd name="connsiteX4" fmla="*/ 8733721 w 8733721"/>
              <a:gd name="connsiteY4" fmla="*/ 2 h 6857999"/>
              <a:gd name="connsiteX5" fmla="*/ 8236175 w 8733721"/>
              <a:gd name="connsiteY5" fmla="*/ 2 h 6857999"/>
              <a:gd name="connsiteX6" fmla="*/ 8231178 w 8733721"/>
              <a:gd name="connsiteY6" fmla="*/ 14562 h 6857999"/>
              <a:gd name="connsiteX7" fmla="*/ 8234773 w 8733721"/>
              <a:gd name="connsiteY7" fmla="*/ 59077 h 6857999"/>
              <a:gd name="connsiteX8" fmla="*/ 8227623 w 8733721"/>
              <a:gd name="connsiteY8" fmla="*/ 107668 h 6857999"/>
              <a:gd name="connsiteX9" fmla="*/ 8246150 w 8733721"/>
              <a:gd name="connsiteY9" fmla="*/ 246136 h 6857999"/>
              <a:gd name="connsiteX10" fmla="*/ 8224308 w 8733721"/>
              <a:gd name="connsiteY10" fmla="*/ 372908 h 6857999"/>
              <a:gd name="connsiteX11" fmla="*/ 8221687 w 8733721"/>
              <a:gd name="connsiteY11" fmla="*/ 450607 h 6857999"/>
              <a:gd name="connsiteX12" fmla="*/ 8232987 w 8733721"/>
              <a:gd name="connsiteY12" fmla="*/ 812800 h 6857999"/>
              <a:gd name="connsiteX13" fmla="*/ 8241364 w 8733721"/>
              <a:gd name="connsiteY13" fmla="*/ 912727 h 6857999"/>
              <a:gd name="connsiteX14" fmla="*/ 8240165 w 8733721"/>
              <a:gd name="connsiteY14" fmla="*/ 989950 h 6857999"/>
              <a:gd name="connsiteX15" fmla="*/ 8243561 w 8733721"/>
              <a:gd name="connsiteY15" fmla="*/ 1141745 h 6857999"/>
              <a:gd name="connsiteX16" fmla="*/ 8256144 w 8733721"/>
              <a:gd name="connsiteY16" fmla="*/ 1265454 h 6857999"/>
              <a:gd name="connsiteX17" fmla="*/ 8281494 w 8733721"/>
              <a:gd name="connsiteY17" fmla="*/ 1385480 h 6857999"/>
              <a:gd name="connsiteX18" fmla="*/ 8297877 w 8733721"/>
              <a:gd name="connsiteY18" fmla="*/ 1458060 h 6857999"/>
              <a:gd name="connsiteX19" fmla="*/ 8315502 w 8733721"/>
              <a:gd name="connsiteY19" fmla="*/ 1513175 h 6857999"/>
              <a:gd name="connsiteX20" fmla="*/ 8342335 w 8733721"/>
              <a:gd name="connsiteY20" fmla="*/ 1570809 h 6857999"/>
              <a:gd name="connsiteX21" fmla="*/ 8324762 w 8733721"/>
              <a:gd name="connsiteY21" fmla="*/ 1632434 h 6857999"/>
              <a:gd name="connsiteX22" fmla="*/ 8360930 w 8733721"/>
              <a:gd name="connsiteY22" fmla="*/ 1742490 h 6857999"/>
              <a:gd name="connsiteX23" fmla="*/ 8343694 w 8733721"/>
              <a:gd name="connsiteY23" fmla="*/ 1812272 h 6857999"/>
              <a:gd name="connsiteX24" fmla="*/ 8379488 w 8733721"/>
              <a:gd name="connsiteY24" fmla="*/ 1856766 h 6857999"/>
              <a:gd name="connsiteX25" fmla="*/ 8385055 w 8733721"/>
              <a:gd name="connsiteY25" fmla="*/ 1923433 h 6857999"/>
              <a:gd name="connsiteX26" fmla="*/ 8386906 w 8733721"/>
              <a:gd name="connsiteY26" fmla="*/ 1972204 h 6857999"/>
              <a:gd name="connsiteX27" fmla="*/ 8386681 w 8733721"/>
              <a:gd name="connsiteY27" fmla="*/ 2066205 h 6857999"/>
              <a:gd name="connsiteX28" fmla="*/ 8380052 w 8733721"/>
              <a:gd name="connsiteY28" fmla="*/ 2227417 h 6857999"/>
              <a:gd name="connsiteX29" fmla="*/ 8374483 w 8733721"/>
              <a:gd name="connsiteY29" fmla="*/ 2510933 h 6857999"/>
              <a:gd name="connsiteX30" fmla="*/ 8375191 w 8733721"/>
              <a:gd name="connsiteY30" fmla="*/ 2741866 h 6857999"/>
              <a:gd name="connsiteX31" fmla="*/ 8384389 w 8733721"/>
              <a:gd name="connsiteY31" fmla="*/ 2864935 h 6857999"/>
              <a:gd name="connsiteX32" fmla="*/ 8391822 w 8733721"/>
              <a:gd name="connsiteY32" fmla="*/ 2950807 h 6857999"/>
              <a:gd name="connsiteX33" fmla="*/ 8378111 w 8733721"/>
              <a:gd name="connsiteY33" fmla="*/ 2978246 h 6857999"/>
              <a:gd name="connsiteX34" fmla="*/ 8375025 w 8733721"/>
              <a:gd name="connsiteY34" fmla="*/ 2995916 h 6857999"/>
              <a:gd name="connsiteX35" fmla="*/ 8366764 w 8733721"/>
              <a:gd name="connsiteY35" fmla="*/ 2998648 h 6857999"/>
              <a:gd name="connsiteX36" fmla="*/ 8356827 w 8733721"/>
              <a:gd name="connsiteY36" fmla="*/ 3023630 h 6857999"/>
              <a:gd name="connsiteX37" fmla="*/ 8348883 w 8733721"/>
              <a:gd name="connsiteY37" fmla="*/ 3096975 h 6857999"/>
              <a:gd name="connsiteX38" fmla="*/ 8331320 w 8733721"/>
              <a:gd name="connsiteY38" fmla="*/ 3216657 h 6857999"/>
              <a:gd name="connsiteX39" fmla="*/ 8334250 w 8733721"/>
              <a:gd name="connsiteY39" fmla="*/ 3310980 h 6857999"/>
              <a:gd name="connsiteX40" fmla="*/ 8323018 w 8733721"/>
              <a:gd name="connsiteY40" fmla="*/ 3344725 h 6857999"/>
              <a:gd name="connsiteX41" fmla="*/ 8312317 w 8733721"/>
              <a:gd name="connsiteY41" fmla="*/ 3393250 h 6857999"/>
              <a:gd name="connsiteX42" fmla="*/ 8299110 w 8733721"/>
              <a:gd name="connsiteY42" fmla="*/ 3514536 h 6857999"/>
              <a:gd name="connsiteX43" fmla="*/ 8279421 w 8733721"/>
              <a:gd name="connsiteY43" fmla="*/ 3686149 h 6857999"/>
              <a:gd name="connsiteX44" fmla="*/ 8273021 w 8733721"/>
              <a:gd name="connsiteY44" fmla="*/ 3692208 h 6857999"/>
              <a:gd name="connsiteX45" fmla="*/ 8260968 w 8733721"/>
              <a:gd name="connsiteY45" fmla="*/ 3776022 h 6857999"/>
              <a:gd name="connsiteX46" fmla="*/ 8257071 w 8733721"/>
              <a:gd name="connsiteY46" fmla="*/ 3977138 h 6857999"/>
              <a:gd name="connsiteX47" fmla="*/ 8203359 w 8733721"/>
              <a:gd name="connsiteY47" fmla="*/ 4222149 h 6857999"/>
              <a:gd name="connsiteX48" fmla="*/ 8197502 w 8733721"/>
              <a:gd name="connsiteY48" fmla="*/ 4364683 h 6857999"/>
              <a:gd name="connsiteX49" fmla="*/ 8189960 w 8733721"/>
              <a:gd name="connsiteY49" fmla="*/ 4462471 h 6857999"/>
              <a:gd name="connsiteX50" fmla="*/ 8175156 w 8733721"/>
              <a:gd name="connsiteY50" fmla="*/ 4574052 h 6857999"/>
              <a:gd name="connsiteX51" fmla="*/ 8145454 w 8733721"/>
              <a:gd name="connsiteY51" fmla="*/ 4667756 h 6857999"/>
              <a:gd name="connsiteX52" fmla="*/ 8086875 w 8733721"/>
              <a:gd name="connsiteY52" fmla="*/ 4799019 h 6857999"/>
              <a:gd name="connsiteX53" fmla="*/ 8071779 w 8733721"/>
              <a:gd name="connsiteY53" fmla="*/ 4849614 h 6857999"/>
              <a:gd name="connsiteX54" fmla="*/ 8046521 w 8733721"/>
              <a:gd name="connsiteY54" fmla="*/ 4919971 h 6857999"/>
              <a:gd name="connsiteX55" fmla="*/ 7999171 w 8733721"/>
              <a:gd name="connsiteY55" fmla="*/ 5010766 h 6857999"/>
              <a:gd name="connsiteX56" fmla="*/ 7974494 w 8733721"/>
              <a:gd name="connsiteY56" fmla="*/ 5088190 h 6857999"/>
              <a:gd name="connsiteX57" fmla="*/ 7960017 w 8733721"/>
              <a:gd name="connsiteY57" fmla="*/ 5143922 h 6857999"/>
              <a:gd name="connsiteX58" fmla="*/ 7940570 w 8733721"/>
              <a:gd name="connsiteY58" fmla="*/ 5284346 h 6857999"/>
              <a:gd name="connsiteX59" fmla="*/ 7923844 w 8733721"/>
              <a:gd name="connsiteY59" fmla="*/ 5390948 h 6857999"/>
              <a:gd name="connsiteX60" fmla="*/ 7905061 w 8733721"/>
              <a:gd name="connsiteY60" fmla="*/ 5470854 h 6857999"/>
              <a:gd name="connsiteX61" fmla="*/ 7900574 w 8733721"/>
              <a:gd name="connsiteY61" fmla="*/ 5529643 h 6857999"/>
              <a:gd name="connsiteX62" fmla="*/ 7889879 w 8733721"/>
              <a:gd name="connsiteY62" fmla="*/ 5597292 h 6857999"/>
              <a:gd name="connsiteX63" fmla="*/ 7881533 w 8733721"/>
              <a:gd name="connsiteY63" fmla="*/ 5608899 h 6857999"/>
              <a:gd name="connsiteX64" fmla="*/ 7866845 w 8733721"/>
              <a:gd name="connsiteY64" fmla="*/ 5684911 h 6857999"/>
              <a:gd name="connsiteX65" fmla="*/ 7866707 w 8733721"/>
              <a:gd name="connsiteY65" fmla="*/ 5755776 h 6857999"/>
              <a:gd name="connsiteX66" fmla="*/ 7858630 w 8733721"/>
              <a:gd name="connsiteY66" fmla="*/ 5889599 h 6857999"/>
              <a:gd name="connsiteX67" fmla="*/ 7862852 w 8733721"/>
              <a:gd name="connsiteY67" fmla="*/ 5989744 h 6857999"/>
              <a:gd name="connsiteX68" fmla="*/ 7834617 w 8733721"/>
              <a:gd name="connsiteY68" fmla="*/ 6084926 h 6857999"/>
              <a:gd name="connsiteX69" fmla="*/ 7830440 w 8733721"/>
              <a:gd name="connsiteY69" fmla="*/ 6346549 h 6857999"/>
              <a:gd name="connsiteX70" fmla="*/ 7828988 w 8733721"/>
              <a:gd name="connsiteY70" fmla="*/ 6527527 h 6857999"/>
              <a:gd name="connsiteX71" fmla="*/ 7833220 w 8733721"/>
              <a:gd name="connsiteY71" fmla="*/ 6627129 h 6857999"/>
              <a:gd name="connsiteX72" fmla="*/ 7833451 w 8733721"/>
              <a:gd name="connsiteY72" fmla="*/ 6694819 h 6857999"/>
              <a:gd name="connsiteX73" fmla="*/ 7859394 w 8733721"/>
              <a:gd name="connsiteY73" fmla="*/ 6765445 h 6857999"/>
              <a:gd name="connsiteX74" fmla="*/ 7866873 w 8733721"/>
              <a:gd name="connsiteY74" fmla="*/ 6844697 h 6857999"/>
              <a:gd name="connsiteX75" fmla="*/ 7868076 w 8733721"/>
              <a:gd name="connsiteY75" fmla="*/ 6857999 h 6857999"/>
              <a:gd name="connsiteX76" fmla="*/ 2920621 w 8733721"/>
              <a:gd name="connsiteY76" fmla="*/ 6857999 h 6857999"/>
              <a:gd name="connsiteX77" fmla="*/ 961321 w 8733721"/>
              <a:gd name="connsiteY77" fmla="*/ 6857999 h 6857999"/>
              <a:gd name="connsiteX78" fmla="*/ 0 w 8733721"/>
              <a:gd name="connsiteY78" fmla="*/ 6857999 h 6857999"/>
              <a:gd name="connsiteX79" fmla="*/ 0 w 8733721"/>
              <a:gd name="connsiteY79" fmla="*/ 0 h 6857999"/>
              <a:gd name="connsiteX0" fmla="*/ 0 w 8733721"/>
              <a:gd name="connsiteY0" fmla="*/ 0 h 6857999"/>
              <a:gd name="connsiteX1" fmla="*/ 961321 w 8733721"/>
              <a:gd name="connsiteY1" fmla="*/ 0 h 6857999"/>
              <a:gd name="connsiteX2" fmla="*/ 2920621 w 8733721"/>
              <a:gd name="connsiteY2" fmla="*/ 0 h 6857999"/>
              <a:gd name="connsiteX3" fmla="*/ 8733721 w 8733721"/>
              <a:gd name="connsiteY3" fmla="*/ 0 h 6857999"/>
              <a:gd name="connsiteX4" fmla="*/ 8733721 w 8733721"/>
              <a:gd name="connsiteY4" fmla="*/ 2 h 6857999"/>
              <a:gd name="connsiteX5" fmla="*/ 8236175 w 8733721"/>
              <a:gd name="connsiteY5" fmla="*/ 2 h 6857999"/>
              <a:gd name="connsiteX6" fmla="*/ 8231178 w 8733721"/>
              <a:gd name="connsiteY6" fmla="*/ 14562 h 6857999"/>
              <a:gd name="connsiteX7" fmla="*/ 8234773 w 8733721"/>
              <a:gd name="connsiteY7" fmla="*/ 59077 h 6857999"/>
              <a:gd name="connsiteX8" fmla="*/ 8227623 w 8733721"/>
              <a:gd name="connsiteY8" fmla="*/ 107668 h 6857999"/>
              <a:gd name="connsiteX9" fmla="*/ 8246150 w 8733721"/>
              <a:gd name="connsiteY9" fmla="*/ 246136 h 6857999"/>
              <a:gd name="connsiteX10" fmla="*/ 8224308 w 8733721"/>
              <a:gd name="connsiteY10" fmla="*/ 372908 h 6857999"/>
              <a:gd name="connsiteX11" fmla="*/ 8221687 w 8733721"/>
              <a:gd name="connsiteY11" fmla="*/ 450607 h 6857999"/>
              <a:gd name="connsiteX12" fmla="*/ 8232987 w 8733721"/>
              <a:gd name="connsiteY12" fmla="*/ 812800 h 6857999"/>
              <a:gd name="connsiteX13" fmla="*/ 8241364 w 8733721"/>
              <a:gd name="connsiteY13" fmla="*/ 912727 h 6857999"/>
              <a:gd name="connsiteX14" fmla="*/ 8240165 w 8733721"/>
              <a:gd name="connsiteY14" fmla="*/ 989950 h 6857999"/>
              <a:gd name="connsiteX15" fmla="*/ 8243561 w 8733721"/>
              <a:gd name="connsiteY15" fmla="*/ 1141745 h 6857999"/>
              <a:gd name="connsiteX16" fmla="*/ 8256144 w 8733721"/>
              <a:gd name="connsiteY16" fmla="*/ 1265454 h 6857999"/>
              <a:gd name="connsiteX17" fmla="*/ 8281494 w 8733721"/>
              <a:gd name="connsiteY17" fmla="*/ 1385480 h 6857999"/>
              <a:gd name="connsiteX18" fmla="*/ 8297877 w 8733721"/>
              <a:gd name="connsiteY18" fmla="*/ 1458060 h 6857999"/>
              <a:gd name="connsiteX19" fmla="*/ 8315502 w 8733721"/>
              <a:gd name="connsiteY19" fmla="*/ 1513175 h 6857999"/>
              <a:gd name="connsiteX20" fmla="*/ 8342335 w 8733721"/>
              <a:gd name="connsiteY20" fmla="*/ 1570809 h 6857999"/>
              <a:gd name="connsiteX21" fmla="*/ 8324762 w 8733721"/>
              <a:gd name="connsiteY21" fmla="*/ 1632434 h 6857999"/>
              <a:gd name="connsiteX22" fmla="*/ 8319231 w 8733721"/>
              <a:gd name="connsiteY22" fmla="*/ 1742490 h 6857999"/>
              <a:gd name="connsiteX23" fmla="*/ 8343694 w 8733721"/>
              <a:gd name="connsiteY23" fmla="*/ 1812272 h 6857999"/>
              <a:gd name="connsiteX24" fmla="*/ 8379488 w 8733721"/>
              <a:gd name="connsiteY24" fmla="*/ 1856766 h 6857999"/>
              <a:gd name="connsiteX25" fmla="*/ 8385055 w 8733721"/>
              <a:gd name="connsiteY25" fmla="*/ 1923433 h 6857999"/>
              <a:gd name="connsiteX26" fmla="*/ 8386906 w 8733721"/>
              <a:gd name="connsiteY26" fmla="*/ 1972204 h 6857999"/>
              <a:gd name="connsiteX27" fmla="*/ 8386681 w 8733721"/>
              <a:gd name="connsiteY27" fmla="*/ 2066205 h 6857999"/>
              <a:gd name="connsiteX28" fmla="*/ 8380052 w 8733721"/>
              <a:gd name="connsiteY28" fmla="*/ 2227417 h 6857999"/>
              <a:gd name="connsiteX29" fmla="*/ 8374483 w 8733721"/>
              <a:gd name="connsiteY29" fmla="*/ 2510933 h 6857999"/>
              <a:gd name="connsiteX30" fmla="*/ 8375191 w 8733721"/>
              <a:gd name="connsiteY30" fmla="*/ 2741866 h 6857999"/>
              <a:gd name="connsiteX31" fmla="*/ 8384389 w 8733721"/>
              <a:gd name="connsiteY31" fmla="*/ 2864935 h 6857999"/>
              <a:gd name="connsiteX32" fmla="*/ 8391822 w 8733721"/>
              <a:gd name="connsiteY32" fmla="*/ 2950807 h 6857999"/>
              <a:gd name="connsiteX33" fmla="*/ 8378111 w 8733721"/>
              <a:gd name="connsiteY33" fmla="*/ 2978246 h 6857999"/>
              <a:gd name="connsiteX34" fmla="*/ 8375025 w 8733721"/>
              <a:gd name="connsiteY34" fmla="*/ 2995916 h 6857999"/>
              <a:gd name="connsiteX35" fmla="*/ 8366764 w 8733721"/>
              <a:gd name="connsiteY35" fmla="*/ 2998648 h 6857999"/>
              <a:gd name="connsiteX36" fmla="*/ 8356827 w 8733721"/>
              <a:gd name="connsiteY36" fmla="*/ 3023630 h 6857999"/>
              <a:gd name="connsiteX37" fmla="*/ 8348883 w 8733721"/>
              <a:gd name="connsiteY37" fmla="*/ 3096975 h 6857999"/>
              <a:gd name="connsiteX38" fmla="*/ 8331320 w 8733721"/>
              <a:gd name="connsiteY38" fmla="*/ 3216657 h 6857999"/>
              <a:gd name="connsiteX39" fmla="*/ 8334250 w 8733721"/>
              <a:gd name="connsiteY39" fmla="*/ 3310980 h 6857999"/>
              <a:gd name="connsiteX40" fmla="*/ 8323018 w 8733721"/>
              <a:gd name="connsiteY40" fmla="*/ 3344725 h 6857999"/>
              <a:gd name="connsiteX41" fmla="*/ 8312317 w 8733721"/>
              <a:gd name="connsiteY41" fmla="*/ 3393250 h 6857999"/>
              <a:gd name="connsiteX42" fmla="*/ 8299110 w 8733721"/>
              <a:gd name="connsiteY42" fmla="*/ 3514536 h 6857999"/>
              <a:gd name="connsiteX43" fmla="*/ 8279421 w 8733721"/>
              <a:gd name="connsiteY43" fmla="*/ 3686149 h 6857999"/>
              <a:gd name="connsiteX44" fmla="*/ 8273021 w 8733721"/>
              <a:gd name="connsiteY44" fmla="*/ 3692208 h 6857999"/>
              <a:gd name="connsiteX45" fmla="*/ 8260968 w 8733721"/>
              <a:gd name="connsiteY45" fmla="*/ 3776022 h 6857999"/>
              <a:gd name="connsiteX46" fmla="*/ 8257071 w 8733721"/>
              <a:gd name="connsiteY46" fmla="*/ 3977138 h 6857999"/>
              <a:gd name="connsiteX47" fmla="*/ 8203359 w 8733721"/>
              <a:gd name="connsiteY47" fmla="*/ 4222149 h 6857999"/>
              <a:gd name="connsiteX48" fmla="*/ 8197502 w 8733721"/>
              <a:gd name="connsiteY48" fmla="*/ 4364683 h 6857999"/>
              <a:gd name="connsiteX49" fmla="*/ 8189960 w 8733721"/>
              <a:gd name="connsiteY49" fmla="*/ 4462471 h 6857999"/>
              <a:gd name="connsiteX50" fmla="*/ 8175156 w 8733721"/>
              <a:gd name="connsiteY50" fmla="*/ 4574052 h 6857999"/>
              <a:gd name="connsiteX51" fmla="*/ 8145454 w 8733721"/>
              <a:gd name="connsiteY51" fmla="*/ 4667756 h 6857999"/>
              <a:gd name="connsiteX52" fmla="*/ 8086875 w 8733721"/>
              <a:gd name="connsiteY52" fmla="*/ 4799019 h 6857999"/>
              <a:gd name="connsiteX53" fmla="*/ 8071779 w 8733721"/>
              <a:gd name="connsiteY53" fmla="*/ 4849614 h 6857999"/>
              <a:gd name="connsiteX54" fmla="*/ 8046521 w 8733721"/>
              <a:gd name="connsiteY54" fmla="*/ 4919971 h 6857999"/>
              <a:gd name="connsiteX55" fmla="*/ 7999171 w 8733721"/>
              <a:gd name="connsiteY55" fmla="*/ 5010766 h 6857999"/>
              <a:gd name="connsiteX56" fmla="*/ 7974494 w 8733721"/>
              <a:gd name="connsiteY56" fmla="*/ 5088190 h 6857999"/>
              <a:gd name="connsiteX57" fmla="*/ 7960017 w 8733721"/>
              <a:gd name="connsiteY57" fmla="*/ 5143922 h 6857999"/>
              <a:gd name="connsiteX58" fmla="*/ 7940570 w 8733721"/>
              <a:gd name="connsiteY58" fmla="*/ 5284346 h 6857999"/>
              <a:gd name="connsiteX59" fmla="*/ 7923844 w 8733721"/>
              <a:gd name="connsiteY59" fmla="*/ 5390948 h 6857999"/>
              <a:gd name="connsiteX60" fmla="*/ 7905061 w 8733721"/>
              <a:gd name="connsiteY60" fmla="*/ 5470854 h 6857999"/>
              <a:gd name="connsiteX61" fmla="*/ 7900574 w 8733721"/>
              <a:gd name="connsiteY61" fmla="*/ 5529643 h 6857999"/>
              <a:gd name="connsiteX62" fmla="*/ 7889879 w 8733721"/>
              <a:gd name="connsiteY62" fmla="*/ 5597292 h 6857999"/>
              <a:gd name="connsiteX63" fmla="*/ 7881533 w 8733721"/>
              <a:gd name="connsiteY63" fmla="*/ 5608899 h 6857999"/>
              <a:gd name="connsiteX64" fmla="*/ 7866845 w 8733721"/>
              <a:gd name="connsiteY64" fmla="*/ 5684911 h 6857999"/>
              <a:gd name="connsiteX65" fmla="*/ 7866707 w 8733721"/>
              <a:gd name="connsiteY65" fmla="*/ 5755776 h 6857999"/>
              <a:gd name="connsiteX66" fmla="*/ 7858630 w 8733721"/>
              <a:gd name="connsiteY66" fmla="*/ 5889599 h 6857999"/>
              <a:gd name="connsiteX67" fmla="*/ 7862852 w 8733721"/>
              <a:gd name="connsiteY67" fmla="*/ 5989744 h 6857999"/>
              <a:gd name="connsiteX68" fmla="*/ 7834617 w 8733721"/>
              <a:gd name="connsiteY68" fmla="*/ 6084926 h 6857999"/>
              <a:gd name="connsiteX69" fmla="*/ 7830440 w 8733721"/>
              <a:gd name="connsiteY69" fmla="*/ 6346549 h 6857999"/>
              <a:gd name="connsiteX70" fmla="*/ 7828988 w 8733721"/>
              <a:gd name="connsiteY70" fmla="*/ 6527527 h 6857999"/>
              <a:gd name="connsiteX71" fmla="*/ 7833220 w 8733721"/>
              <a:gd name="connsiteY71" fmla="*/ 6627129 h 6857999"/>
              <a:gd name="connsiteX72" fmla="*/ 7833451 w 8733721"/>
              <a:gd name="connsiteY72" fmla="*/ 6694819 h 6857999"/>
              <a:gd name="connsiteX73" fmla="*/ 7859394 w 8733721"/>
              <a:gd name="connsiteY73" fmla="*/ 6765445 h 6857999"/>
              <a:gd name="connsiteX74" fmla="*/ 7866873 w 8733721"/>
              <a:gd name="connsiteY74" fmla="*/ 6844697 h 6857999"/>
              <a:gd name="connsiteX75" fmla="*/ 7868076 w 8733721"/>
              <a:gd name="connsiteY75" fmla="*/ 6857999 h 6857999"/>
              <a:gd name="connsiteX76" fmla="*/ 2920621 w 8733721"/>
              <a:gd name="connsiteY76" fmla="*/ 6857999 h 6857999"/>
              <a:gd name="connsiteX77" fmla="*/ 961321 w 8733721"/>
              <a:gd name="connsiteY77" fmla="*/ 6857999 h 6857999"/>
              <a:gd name="connsiteX78" fmla="*/ 0 w 8733721"/>
              <a:gd name="connsiteY78" fmla="*/ 6857999 h 6857999"/>
              <a:gd name="connsiteX79" fmla="*/ 0 w 8733721"/>
              <a:gd name="connsiteY79" fmla="*/ 0 h 6857999"/>
              <a:gd name="connsiteX0" fmla="*/ 0 w 8733721"/>
              <a:gd name="connsiteY0" fmla="*/ 0 h 6857999"/>
              <a:gd name="connsiteX1" fmla="*/ 961321 w 8733721"/>
              <a:gd name="connsiteY1" fmla="*/ 0 h 6857999"/>
              <a:gd name="connsiteX2" fmla="*/ 2920621 w 8733721"/>
              <a:gd name="connsiteY2" fmla="*/ 0 h 6857999"/>
              <a:gd name="connsiteX3" fmla="*/ 8733721 w 8733721"/>
              <a:gd name="connsiteY3" fmla="*/ 0 h 6857999"/>
              <a:gd name="connsiteX4" fmla="*/ 8733721 w 8733721"/>
              <a:gd name="connsiteY4" fmla="*/ 2 h 6857999"/>
              <a:gd name="connsiteX5" fmla="*/ 8236175 w 8733721"/>
              <a:gd name="connsiteY5" fmla="*/ 2 h 6857999"/>
              <a:gd name="connsiteX6" fmla="*/ 8231178 w 8733721"/>
              <a:gd name="connsiteY6" fmla="*/ 14562 h 6857999"/>
              <a:gd name="connsiteX7" fmla="*/ 8234773 w 8733721"/>
              <a:gd name="connsiteY7" fmla="*/ 59077 h 6857999"/>
              <a:gd name="connsiteX8" fmla="*/ 8227623 w 8733721"/>
              <a:gd name="connsiteY8" fmla="*/ 107668 h 6857999"/>
              <a:gd name="connsiteX9" fmla="*/ 8246150 w 8733721"/>
              <a:gd name="connsiteY9" fmla="*/ 246136 h 6857999"/>
              <a:gd name="connsiteX10" fmla="*/ 8224308 w 8733721"/>
              <a:gd name="connsiteY10" fmla="*/ 372908 h 6857999"/>
              <a:gd name="connsiteX11" fmla="*/ 8221687 w 8733721"/>
              <a:gd name="connsiteY11" fmla="*/ 450607 h 6857999"/>
              <a:gd name="connsiteX12" fmla="*/ 8232987 w 8733721"/>
              <a:gd name="connsiteY12" fmla="*/ 812800 h 6857999"/>
              <a:gd name="connsiteX13" fmla="*/ 8241364 w 8733721"/>
              <a:gd name="connsiteY13" fmla="*/ 912727 h 6857999"/>
              <a:gd name="connsiteX14" fmla="*/ 8240165 w 8733721"/>
              <a:gd name="connsiteY14" fmla="*/ 989950 h 6857999"/>
              <a:gd name="connsiteX15" fmla="*/ 8243561 w 8733721"/>
              <a:gd name="connsiteY15" fmla="*/ 1141745 h 6857999"/>
              <a:gd name="connsiteX16" fmla="*/ 8256144 w 8733721"/>
              <a:gd name="connsiteY16" fmla="*/ 1265454 h 6857999"/>
              <a:gd name="connsiteX17" fmla="*/ 8281494 w 8733721"/>
              <a:gd name="connsiteY17" fmla="*/ 1385480 h 6857999"/>
              <a:gd name="connsiteX18" fmla="*/ 8297877 w 8733721"/>
              <a:gd name="connsiteY18" fmla="*/ 1458060 h 6857999"/>
              <a:gd name="connsiteX19" fmla="*/ 8315502 w 8733721"/>
              <a:gd name="connsiteY19" fmla="*/ 1513175 h 6857999"/>
              <a:gd name="connsiteX20" fmla="*/ 8342335 w 8733721"/>
              <a:gd name="connsiteY20" fmla="*/ 1570809 h 6857999"/>
              <a:gd name="connsiteX21" fmla="*/ 8324762 w 8733721"/>
              <a:gd name="connsiteY21" fmla="*/ 1632434 h 6857999"/>
              <a:gd name="connsiteX22" fmla="*/ 8319231 w 8733721"/>
              <a:gd name="connsiteY22" fmla="*/ 1742490 h 6857999"/>
              <a:gd name="connsiteX23" fmla="*/ 8343694 w 8733721"/>
              <a:gd name="connsiteY23" fmla="*/ 1812272 h 6857999"/>
              <a:gd name="connsiteX24" fmla="*/ 8379488 w 8733721"/>
              <a:gd name="connsiteY24" fmla="*/ 1856766 h 6857999"/>
              <a:gd name="connsiteX25" fmla="*/ 8385055 w 8733721"/>
              <a:gd name="connsiteY25" fmla="*/ 1923433 h 6857999"/>
              <a:gd name="connsiteX26" fmla="*/ 8386906 w 8733721"/>
              <a:gd name="connsiteY26" fmla="*/ 1972204 h 6857999"/>
              <a:gd name="connsiteX27" fmla="*/ 8386681 w 8733721"/>
              <a:gd name="connsiteY27" fmla="*/ 2066205 h 6857999"/>
              <a:gd name="connsiteX28" fmla="*/ 8380052 w 8733721"/>
              <a:gd name="connsiteY28" fmla="*/ 2227417 h 6857999"/>
              <a:gd name="connsiteX29" fmla="*/ 8374483 w 8733721"/>
              <a:gd name="connsiteY29" fmla="*/ 2510933 h 6857999"/>
              <a:gd name="connsiteX30" fmla="*/ 8375191 w 8733721"/>
              <a:gd name="connsiteY30" fmla="*/ 2741866 h 6857999"/>
              <a:gd name="connsiteX31" fmla="*/ 8384389 w 8733721"/>
              <a:gd name="connsiteY31" fmla="*/ 2864935 h 6857999"/>
              <a:gd name="connsiteX32" fmla="*/ 8391822 w 8733721"/>
              <a:gd name="connsiteY32" fmla="*/ 2950807 h 6857999"/>
              <a:gd name="connsiteX33" fmla="*/ 8378111 w 8733721"/>
              <a:gd name="connsiteY33" fmla="*/ 2978246 h 6857999"/>
              <a:gd name="connsiteX34" fmla="*/ 8375025 w 8733721"/>
              <a:gd name="connsiteY34" fmla="*/ 2995916 h 6857999"/>
              <a:gd name="connsiteX35" fmla="*/ 8366764 w 8733721"/>
              <a:gd name="connsiteY35" fmla="*/ 2998648 h 6857999"/>
              <a:gd name="connsiteX36" fmla="*/ 8356827 w 8733721"/>
              <a:gd name="connsiteY36" fmla="*/ 3023630 h 6857999"/>
              <a:gd name="connsiteX37" fmla="*/ 8348883 w 8733721"/>
              <a:gd name="connsiteY37" fmla="*/ 3096975 h 6857999"/>
              <a:gd name="connsiteX38" fmla="*/ 8331320 w 8733721"/>
              <a:gd name="connsiteY38" fmla="*/ 3216657 h 6857999"/>
              <a:gd name="connsiteX39" fmla="*/ 8334250 w 8733721"/>
              <a:gd name="connsiteY39" fmla="*/ 3310980 h 6857999"/>
              <a:gd name="connsiteX40" fmla="*/ 8323018 w 8733721"/>
              <a:gd name="connsiteY40" fmla="*/ 3344725 h 6857999"/>
              <a:gd name="connsiteX41" fmla="*/ 8312317 w 8733721"/>
              <a:gd name="connsiteY41" fmla="*/ 3393250 h 6857999"/>
              <a:gd name="connsiteX42" fmla="*/ 8299110 w 8733721"/>
              <a:gd name="connsiteY42" fmla="*/ 3514536 h 6857999"/>
              <a:gd name="connsiteX43" fmla="*/ 8279421 w 8733721"/>
              <a:gd name="connsiteY43" fmla="*/ 3686149 h 6857999"/>
              <a:gd name="connsiteX44" fmla="*/ 8273021 w 8733721"/>
              <a:gd name="connsiteY44" fmla="*/ 3692208 h 6857999"/>
              <a:gd name="connsiteX45" fmla="*/ 8260968 w 8733721"/>
              <a:gd name="connsiteY45" fmla="*/ 3776022 h 6857999"/>
              <a:gd name="connsiteX46" fmla="*/ 8209415 w 8733721"/>
              <a:gd name="connsiteY46" fmla="*/ 4060536 h 6857999"/>
              <a:gd name="connsiteX47" fmla="*/ 8203359 w 8733721"/>
              <a:gd name="connsiteY47" fmla="*/ 4222149 h 6857999"/>
              <a:gd name="connsiteX48" fmla="*/ 8197502 w 8733721"/>
              <a:gd name="connsiteY48" fmla="*/ 4364683 h 6857999"/>
              <a:gd name="connsiteX49" fmla="*/ 8189960 w 8733721"/>
              <a:gd name="connsiteY49" fmla="*/ 4462471 h 6857999"/>
              <a:gd name="connsiteX50" fmla="*/ 8175156 w 8733721"/>
              <a:gd name="connsiteY50" fmla="*/ 4574052 h 6857999"/>
              <a:gd name="connsiteX51" fmla="*/ 8145454 w 8733721"/>
              <a:gd name="connsiteY51" fmla="*/ 4667756 h 6857999"/>
              <a:gd name="connsiteX52" fmla="*/ 8086875 w 8733721"/>
              <a:gd name="connsiteY52" fmla="*/ 4799019 h 6857999"/>
              <a:gd name="connsiteX53" fmla="*/ 8071779 w 8733721"/>
              <a:gd name="connsiteY53" fmla="*/ 4849614 h 6857999"/>
              <a:gd name="connsiteX54" fmla="*/ 8046521 w 8733721"/>
              <a:gd name="connsiteY54" fmla="*/ 4919971 h 6857999"/>
              <a:gd name="connsiteX55" fmla="*/ 7999171 w 8733721"/>
              <a:gd name="connsiteY55" fmla="*/ 5010766 h 6857999"/>
              <a:gd name="connsiteX56" fmla="*/ 7974494 w 8733721"/>
              <a:gd name="connsiteY56" fmla="*/ 5088190 h 6857999"/>
              <a:gd name="connsiteX57" fmla="*/ 7960017 w 8733721"/>
              <a:gd name="connsiteY57" fmla="*/ 5143922 h 6857999"/>
              <a:gd name="connsiteX58" fmla="*/ 7940570 w 8733721"/>
              <a:gd name="connsiteY58" fmla="*/ 5284346 h 6857999"/>
              <a:gd name="connsiteX59" fmla="*/ 7923844 w 8733721"/>
              <a:gd name="connsiteY59" fmla="*/ 5390948 h 6857999"/>
              <a:gd name="connsiteX60" fmla="*/ 7905061 w 8733721"/>
              <a:gd name="connsiteY60" fmla="*/ 5470854 h 6857999"/>
              <a:gd name="connsiteX61" fmla="*/ 7900574 w 8733721"/>
              <a:gd name="connsiteY61" fmla="*/ 5529643 h 6857999"/>
              <a:gd name="connsiteX62" fmla="*/ 7889879 w 8733721"/>
              <a:gd name="connsiteY62" fmla="*/ 5597292 h 6857999"/>
              <a:gd name="connsiteX63" fmla="*/ 7881533 w 8733721"/>
              <a:gd name="connsiteY63" fmla="*/ 5608899 h 6857999"/>
              <a:gd name="connsiteX64" fmla="*/ 7866845 w 8733721"/>
              <a:gd name="connsiteY64" fmla="*/ 5684911 h 6857999"/>
              <a:gd name="connsiteX65" fmla="*/ 7866707 w 8733721"/>
              <a:gd name="connsiteY65" fmla="*/ 5755776 h 6857999"/>
              <a:gd name="connsiteX66" fmla="*/ 7858630 w 8733721"/>
              <a:gd name="connsiteY66" fmla="*/ 5889599 h 6857999"/>
              <a:gd name="connsiteX67" fmla="*/ 7862852 w 8733721"/>
              <a:gd name="connsiteY67" fmla="*/ 5989744 h 6857999"/>
              <a:gd name="connsiteX68" fmla="*/ 7834617 w 8733721"/>
              <a:gd name="connsiteY68" fmla="*/ 6084926 h 6857999"/>
              <a:gd name="connsiteX69" fmla="*/ 7830440 w 8733721"/>
              <a:gd name="connsiteY69" fmla="*/ 6346549 h 6857999"/>
              <a:gd name="connsiteX70" fmla="*/ 7828988 w 8733721"/>
              <a:gd name="connsiteY70" fmla="*/ 6527527 h 6857999"/>
              <a:gd name="connsiteX71" fmla="*/ 7833220 w 8733721"/>
              <a:gd name="connsiteY71" fmla="*/ 6627129 h 6857999"/>
              <a:gd name="connsiteX72" fmla="*/ 7833451 w 8733721"/>
              <a:gd name="connsiteY72" fmla="*/ 6694819 h 6857999"/>
              <a:gd name="connsiteX73" fmla="*/ 7859394 w 8733721"/>
              <a:gd name="connsiteY73" fmla="*/ 6765445 h 6857999"/>
              <a:gd name="connsiteX74" fmla="*/ 7866873 w 8733721"/>
              <a:gd name="connsiteY74" fmla="*/ 6844697 h 6857999"/>
              <a:gd name="connsiteX75" fmla="*/ 7868076 w 8733721"/>
              <a:gd name="connsiteY75" fmla="*/ 6857999 h 6857999"/>
              <a:gd name="connsiteX76" fmla="*/ 2920621 w 8733721"/>
              <a:gd name="connsiteY76" fmla="*/ 6857999 h 6857999"/>
              <a:gd name="connsiteX77" fmla="*/ 961321 w 8733721"/>
              <a:gd name="connsiteY77" fmla="*/ 6857999 h 6857999"/>
              <a:gd name="connsiteX78" fmla="*/ 0 w 8733721"/>
              <a:gd name="connsiteY78" fmla="*/ 6857999 h 6857999"/>
              <a:gd name="connsiteX79" fmla="*/ 0 w 8733721"/>
              <a:gd name="connsiteY79" fmla="*/ 0 h 6857999"/>
              <a:gd name="connsiteX0" fmla="*/ 0 w 8733721"/>
              <a:gd name="connsiteY0" fmla="*/ 0 h 6857999"/>
              <a:gd name="connsiteX1" fmla="*/ 961321 w 8733721"/>
              <a:gd name="connsiteY1" fmla="*/ 0 h 6857999"/>
              <a:gd name="connsiteX2" fmla="*/ 2920621 w 8733721"/>
              <a:gd name="connsiteY2" fmla="*/ 0 h 6857999"/>
              <a:gd name="connsiteX3" fmla="*/ 8733721 w 8733721"/>
              <a:gd name="connsiteY3" fmla="*/ 0 h 6857999"/>
              <a:gd name="connsiteX4" fmla="*/ 8733721 w 8733721"/>
              <a:gd name="connsiteY4" fmla="*/ 2 h 6857999"/>
              <a:gd name="connsiteX5" fmla="*/ 8236175 w 8733721"/>
              <a:gd name="connsiteY5" fmla="*/ 2 h 6857999"/>
              <a:gd name="connsiteX6" fmla="*/ 8231178 w 8733721"/>
              <a:gd name="connsiteY6" fmla="*/ 14562 h 6857999"/>
              <a:gd name="connsiteX7" fmla="*/ 8234773 w 8733721"/>
              <a:gd name="connsiteY7" fmla="*/ 59077 h 6857999"/>
              <a:gd name="connsiteX8" fmla="*/ 8227623 w 8733721"/>
              <a:gd name="connsiteY8" fmla="*/ 107668 h 6857999"/>
              <a:gd name="connsiteX9" fmla="*/ 8246150 w 8733721"/>
              <a:gd name="connsiteY9" fmla="*/ 246136 h 6857999"/>
              <a:gd name="connsiteX10" fmla="*/ 8224308 w 8733721"/>
              <a:gd name="connsiteY10" fmla="*/ 372908 h 6857999"/>
              <a:gd name="connsiteX11" fmla="*/ 8221687 w 8733721"/>
              <a:gd name="connsiteY11" fmla="*/ 450607 h 6857999"/>
              <a:gd name="connsiteX12" fmla="*/ 8232987 w 8733721"/>
              <a:gd name="connsiteY12" fmla="*/ 812800 h 6857999"/>
              <a:gd name="connsiteX13" fmla="*/ 8241364 w 8733721"/>
              <a:gd name="connsiteY13" fmla="*/ 912727 h 6857999"/>
              <a:gd name="connsiteX14" fmla="*/ 8240165 w 8733721"/>
              <a:gd name="connsiteY14" fmla="*/ 989950 h 6857999"/>
              <a:gd name="connsiteX15" fmla="*/ 8243561 w 8733721"/>
              <a:gd name="connsiteY15" fmla="*/ 1141745 h 6857999"/>
              <a:gd name="connsiteX16" fmla="*/ 8256144 w 8733721"/>
              <a:gd name="connsiteY16" fmla="*/ 1265454 h 6857999"/>
              <a:gd name="connsiteX17" fmla="*/ 8281494 w 8733721"/>
              <a:gd name="connsiteY17" fmla="*/ 1385480 h 6857999"/>
              <a:gd name="connsiteX18" fmla="*/ 8297877 w 8733721"/>
              <a:gd name="connsiteY18" fmla="*/ 1458060 h 6857999"/>
              <a:gd name="connsiteX19" fmla="*/ 8315502 w 8733721"/>
              <a:gd name="connsiteY19" fmla="*/ 1513175 h 6857999"/>
              <a:gd name="connsiteX20" fmla="*/ 8342335 w 8733721"/>
              <a:gd name="connsiteY20" fmla="*/ 1570809 h 6857999"/>
              <a:gd name="connsiteX21" fmla="*/ 8324762 w 8733721"/>
              <a:gd name="connsiteY21" fmla="*/ 1632434 h 6857999"/>
              <a:gd name="connsiteX22" fmla="*/ 8319231 w 8733721"/>
              <a:gd name="connsiteY22" fmla="*/ 1742490 h 6857999"/>
              <a:gd name="connsiteX23" fmla="*/ 8343694 w 8733721"/>
              <a:gd name="connsiteY23" fmla="*/ 1812272 h 6857999"/>
              <a:gd name="connsiteX24" fmla="*/ 8379488 w 8733721"/>
              <a:gd name="connsiteY24" fmla="*/ 1856766 h 6857999"/>
              <a:gd name="connsiteX25" fmla="*/ 8385055 w 8733721"/>
              <a:gd name="connsiteY25" fmla="*/ 1923433 h 6857999"/>
              <a:gd name="connsiteX26" fmla="*/ 8386906 w 8733721"/>
              <a:gd name="connsiteY26" fmla="*/ 1972204 h 6857999"/>
              <a:gd name="connsiteX27" fmla="*/ 8386681 w 8733721"/>
              <a:gd name="connsiteY27" fmla="*/ 2066205 h 6857999"/>
              <a:gd name="connsiteX28" fmla="*/ 8380052 w 8733721"/>
              <a:gd name="connsiteY28" fmla="*/ 2227417 h 6857999"/>
              <a:gd name="connsiteX29" fmla="*/ 8374483 w 8733721"/>
              <a:gd name="connsiteY29" fmla="*/ 2510933 h 6857999"/>
              <a:gd name="connsiteX30" fmla="*/ 8375191 w 8733721"/>
              <a:gd name="connsiteY30" fmla="*/ 2741866 h 6857999"/>
              <a:gd name="connsiteX31" fmla="*/ 8384389 w 8733721"/>
              <a:gd name="connsiteY31" fmla="*/ 2864935 h 6857999"/>
              <a:gd name="connsiteX32" fmla="*/ 8391822 w 8733721"/>
              <a:gd name="connsiteY32" fmla="*/ 2950807 h 6857999"/>
              <a:gd name="connsiteX33" fmla="*/ 8378111 w 8733721"/>
              <a:gd name="connsiteY33" fmla="*/ 2978246 h 6857999"/>
              <a:gd name="connsiteX34" fmla="*/ 8375025 w 8733721"/>
              <a:gd name="connsiteY34" fmla="*/ 2995916 h 6857999"/>
              <a:gd name="connsiteX35" fmla="*/ 8366764 w 8733721"/>
              <a:gd name="connsiteY35" fmla="*/ 2998648 h 6857999"/>
              <a:gd name="connsiteX36" fmla="*/ 8356827 w 8733721"/>
              <a:gd name="connsiteY36" fmla="*/ 3023630 h 6857999"/>
              <a:gd name="connsiteX37" fmla="*/ 8348883 w 8733721"/>
              <a:gd name="connsiteY37" fmla="*/ 3096975 h 6857999"/>
              <a:gd name="connsiteX38" fmla="*/ 8331320 w 8733721"/>
              <a:gd name="connsiteY38" fmla="*/ 3216657 h 6857999"/>
              <a:gd name="connsiteX39" fmla="*/ 8334250 w 8733721"/>
              <a:gd name="connsiteY39" fmla="*/ 3310980 h 6857999"/>
              <a:gd name="connsiteX40" fmla="*/ 8323018 w 8733721"/>
              <a:gd name="connsiteY40" fmla="*/ 3344725 h 6857999"/>
              <a:gd name="connsiteX41" fmla="*/ 8312317 w 8733721"/>
              <a:gd name="connsiteY41" fmla="*/ 3393250 h 6857999"/>
              <a:gd name="connsiteX42" fmla="*/ 8299110 w 8733721"/>
              <a:gd name="connsiteY42" fmla="*/ 3514536 h 6857999"/>
              <a:gd name="connsiteX43" fmla="*/ 8279421 w 8733721"/>
              <a:gd name="connsiteY43" fmla="*/ 3686149 h 6857999"/>
              <a:gd name="connsiteX44" fmla="*/ 8273021 w 8733721"/>
              <a:gd name="connsiteY44" fmla="*/ 3692208 h 6857999"/>
              <a:gd name="connsiteX45" fmla="*/ 8260968 w 8733721"/>
              <a:gd name="connsiteY45" fmla="*/ 3776022 h 6857999"/>
              <a:gd name="connsiteX46" fmla="*/ 8209415 w 8733721"/>
              <a:gd name="connsiteY46" fmla="*/ 4060536 h 6857999"/>
              <a:gd name="connsiteX47" fmla="*/ 8203359 w 8733721"/>
              <a:gd name="connsiteY47" fmla="*/ 4222149 h 6857999"/>
              <a:gd name="connsiteX48" fmla="*/ 8197502 w 8733721"/>
              <a:gd name="connsiteY48" fmla="*/ 4364683 h 6857999"/>
              <a:gd name="connsiteX49" fmla="*/ 8189960 w 8733721"/>
              <a:gd name="connsiteY49" fmla="*/ 4462471 h 6857999"/>
              <a:gd name="connsiteX50" fmla="*/ 8175156 w 8733721"/>
              <a:gd name="connsiteY50" fmla="*/ 4574052 h 6857999"/>
              <a:gd name="connsiteX51" fmla="*/ 8127583 w 8733721"/>
              <a:gd name="connsiteY51" fmla="*/ 4649885 h 6857999"/>
              <a:gd name="connsiteX52" fmla="*/ 8086875 w 8733721"/>
              <a:gd name="connsiteY52" fmla="*/ 4799019 h 6857999"/>
              <a:gd name="connsiteX53" fmla="*/ 8071779 w 8733721"/>
              <a:gd name="connsiteY53" fmla="*/ 4849614 h 6857999"/>
              <a:gd name="connsiteX54" fmla="*/ 8046521 w 8733721"/>
              <a:gd name="connsiteY54" fmla="*/ 4919971 h 6857999"/>
              <a:gd name="connsiteX55" fmla="*/ 7999171 w 8733721"/>
              <a:gd name="connsiteY55" fmla="*/ 5010766 h 6857999"/>
              <a:gd name="connsiteX56" fmla="*/ 7974494 w 8733721"/>
              <a:gd name="connsiteY56" fmla="*/ 5088190 h 6857999"/>
              <a:gd name="connsiteX57" fmla="*/ 7960017 w 8733721"/>
              <a:gd name="connsiteY57" fmla="*/ 5143922 h 6857999"/>
              <a:gd name="connsiteX58" fmla="*/ 7940570 w 8733721"/>
              <a:gd name="connsiteY58" fmla="*/ 5284346 h 6857999"/>
              <a:gd name="connsiteX59" fmla="*/ 7923844 w 8733721"/>
              <a:gd name="connsiteY59" fmla="*/ 5390948 h 6857999"/>
              <a:gd name="connsiteX60" fmla="*/ 7905061 w 8733721"/>
              <a:gd name="connsiteY60" fmla="*/ 5470854 h 6857999"/>
              <a:gd name="connsiteX61" fmla="*/ 7900574 w 8733721"/>
              <a:gd name="connsiteY61" fmla="*/ 5529643 h 6857999"/>
              <a:gd name="connsiteX62" fmla="*/ 7889879 w 8733721"/>
              <a:gd name="connsiteY62" fmla="*/ 5597292 h 6857999"/>
              <a:gd name="connsiteX63" fmla="*/ 7881533 w 8733721"/>
              <a:gd name="connsiteY63" fmla="*/ 5608899 h 6857999"/>
              <a:gd name="connsiteX64" fmla="*/ 7866845 w 8733721"/>
              <a:gd name="connsiteY64" fmla="*/ 5684911 h 6857999"/>
              <a:gd name="connsiteX65" fmla="*/ 7866707 w 8733721"/>
              <a:gd name="connsiteY65" fmla="*/ 5755776 h 6857999"/>
              <a:gd name="connsiteX66" fmla="*/ 7858630 w 8733721"/>
              <a:gd name="connsiteY66" fmla="*/ 5889599 h 6857999"/>
              <a:gd name="connsiteX67" fmla="*/ 7862852 w 8733721"/>
              <a:gd name="connsiteY67" fmla="*/ 5989744 h 6857999"/>
              <a:gd name="connsiteX68" fmla="*/ 7834617 w 8733721"/>
              <a:gd name="connsiteY68" fmla="*/ 6084926 h 6857999"/>
              <a:gd name="connsiteX69" fmla="*/ 7830440 w 8733721"/>
              <a:gd name="connsiteY69" fmla="*/ 6346549 h 6857999"/>
              <a:gd name="connsiteX70" fmla="*/ 7828988 w 8733721"/>
              <a:gd name="connsiteY70" fmla="*/ 6527527 h 6857999"/>
              <a:gd name="connsiteX71" fmla="*/ 7833220 w 8733721"/>
              <a:gd name="connsiteY71" fmla="*/ 6627129 h 6857999"/>
              <a:gd name="connsiteX72" fmla="*/ 7833451 w 8733721"/>
              <a:gd name="connsiteY72" fmla="*/ 6694819 h 6857999"/>
              <a:gd name="connsiteX73" fmla="*/ 7859394 w 8733721"/>
              <a:gd name="connsiteY73" fmla="*/ 6765445 h 6857999"/>
              <a:gd name="connsiteX74" fmla="*/ 7866873 w 8733721"/>
              <a:gd name="connsiteY74" fmla="*/ 6844697 h 6857999"/>
              <a:gd name="connsiteX75" fmla="*/ 7868076 w 8733721"/>
              <a:gd name="connsiteY75" fmla="*/ 6857999 h 6857999"/>
              <a:gd name="connsiteX76" fmla="*/ 2920621 w 8733721"/>
              <a:gd name="connsiteY76" fmla="*/ 6857999 h 6857999"/>
              <a:gd name="connsiteX77" fmla="*/ 961321 w 8733721"/>
              <a:gd name="connsiteY77" fmla="*/ 6857999 h 6857999"/>
              <a:gd name="connsiteX78" fmla="*/ 0 w 8733721"/>
              <a:gd name="connsiteY78" fmla="*/ 6857999 h 6857999"/>
              <a:gd name="connsiteX79" fmla="*/ 0 w 8733721"/>
              <a:gd name="connsiteY79" fmla="*/ 0 h 6857999"/>
              <a:gd name="connsiteX0" fmla="*/ 0 w 8733721"/>
              <a:gd name="connsiteY0" fmla="*/ 0 h 6857999"/>
              <a:gd name="connsiteX1" fmla="*/ 961321 w 8733721"/>
              <a:gd name="connsiteY1" fmla="*/ 0 h 6857999"/>
              <a:gd name="connsiteX2" fmla="*/ 2920621 w 8733721"/>
              <a:gd name="connsiteY2" fmla="*/ 0 h 6857999"/>
              <a:gd name="connsiteX3" fmla="*/ 8733721 w 8733721"/>
              <a:gd name="connsiteY3" fmla="*/ 0 h 6857999"/>
              <a:gd name="connsiteX4" fmla="*/ 8733721 w 8733721"/>
              <a:gd name="connsiteY4" fmla="*/ 2 h 6857999"/>
              <a:gd name="connsiteX5" fmla="*/ 8236175 w 8733721"/>
              <a:gd name="connsiteY5" fmla="*/ 2 h 6857999"/>
              <a:gd name="connsiteX6" fmla="*/ 8231178 w 8733721"/>
              <a:gd name="connsiteY6" fmla="*/ 14562 h 6857999"/>
              <a:gd name="connsiteX7" fmla="*/ 8234773 w 8733721"/>
              <a:gd name="connsiteY7" fmla="*/ 59077 h 6857999"/>
              <a:gd name="connsiteX8" fmla="*/ 8227623 w 8733721"/>
              <a:gd name="connsiteY8" fmla="*/ 107668 h 6857999"/>
              <a:gd name="connsiteX9" fmla="*/ 8246150 w 8733721"/>
              <a:gd name="connsiteY9" fmla="*/ 246136 h 6857999"/>
              <a:gd name="connsiteX10" fmla="*/ 8224308 w 8733721"/>
              <a:gd name="connsiteY10" fmla="*/ 372908 h 6857999"/>
              <a:gd name="connsiteX11" fmla="*/ 8221687 w 8733721"/>
              <a:gd name="connsiteY11" fmla="*/ 450607 h 6857999"/>
              <a:gd name="connsiteX12" fmla="*/ 8232987 w 8733721"/>
              <a:gd name="connsiteY12" fmla="*/ 812800 h 6857999"/>
              <a:gd name="connsiteX13" fmla="*/ 8241364 w 8733721"/>
              <a:gd name="connsiteY13" fmla="*/ 912727 h 6857999"/>
              <a:gd name="connsiteX14" fmla="*/ 8240165 w 8733721"/>
              <a:gd name="connsiteY14" fmla="*/ 989950 h 6857999"/>
              <a:gd name="connsiteX15" fmla="*/ 8243561 w 8733721"/>
              <a:gd name="connsiteY15" fmla="*/ 1141745 h 6857999"/>
              <a:gd name="connsiteX16" fmla="*/ 8256144 w 8733721"/>
              <a:gd name="connsiteY16" fmla="*/ 1265454 h 6857999"/>
              <a:gd name="connsiteX17" fmla="*/ 8281494 w 8733721"/>
              <a:gd name="connsiteY17" fmla="*/ 1385480 h 6857999"/>
              <a:gd name="connsiteX18" fmla="*/ 8297877 w 8733721"/>
              <a:gd name="connsiteY18" fmla="*/ 1458060 h 6857999"/>
              <a:gd name="connsiteX19" fmla="*/ 8315502 w 8733721"/>
              <a:gd name="connsiteY19" fmla="*/ 1513175 h 6857999"/>
              <a:gd name="connsiteX20" fmla="*/ 8342335 w 8733721"/>
              <a:gd name="connsiteY20" fmla="*/ 1570809 h 6857999"/>
              <a:gd name="connsiteX21" fmla="*/ 8324762 w 8733721"/>
              <a:gd name="connsiteY21" fmla="*/ 1632434 h 6857999"/>
              <a:gd name="connsiteX22" fmla="*/ 8319231 w 8733721"/>
              <a:gd name="connsiteY22" fmla="*/ 1742490 h 6857999"/>
              <a:gd name="connsiteX23" fmla="*/ 8343694 w 8733721"/>
              <a:gd name="connsiteY23" fmla="*/ 1812272 h 6857999"/>
              <a:gd name="connsiteX24" fmla="*/ 8379488 w 8733721"/>
              <a:gd name="connsiteY24" fmla="*/ 1856766 h 6857999"/>
              <a:gd name="connsiteX25" fmla="*/ 8385055 w 8733721"/>
              <a:gd name="connsiteY25" fmla="*/ 1923433 h 6857999"/>
              <a:gd name="connsiteX26" fmla="*/ 8386906 w 8733721"/>
              <a:gd name="connsiteY26" fmla="*/ 1972204 h 6857999"/>
              <a:gd name="connsiteX27" fmla="*/ 8386681 w 8733721"/>
              <a:gd name="connsiteY27" fmla="*/ 2066205 h 6857999"/>
              <a:gd name="connsiteX28" fmla="*/ 8380052 w 8733721"/>
              <a:gd name="connsiteY28" fmla="*/ 2227417 h 6857999"/>
              <a:gd name="connsiteX29" fmla="*/ 8374483 w 8733721"/>
              <a:gd name="connsiteY29" fmla="*/ 2510933 h 6857999"/>
              <a:gd name="connsiteX30" fmla="*/ 8375191 w 8733721"/>
              <a:gd name="connsiteY30" fmla="*/ 2741866 h 6857999"/>
              <a:gd name="connsiteX31" fmla="*/ 8384389 w 8733721"/>
              <a:gd name="connsiteY31" fmla="*/ 2864935 h 6857999"/>
              <a:gd name="connsiteX32" fmla="*/ 8391822 w 8733721"/>
              <a:gd name="connsiteY32" fmla="*/ 2950807 h 6857999"/>
              <a:gd name="connsiteX33" fmla="*/ 8378111 w 8733721"/>
              <a:gd name="connsiteY33" fmla="*/ 2978246 h 6857999"/>
              <a:gd name="connsiteX34" fmla="*/ 8375025 w 8733721"/>
              <a:gd name="connsiteY34" fmla="*/ 2995916 h 6857999"/>
              <a:gd name="connsiteX35" fmla="*/ 8366764 w 8733721"/>
              <a:gd name="connsiteY35" fmla="*/ 2998648 h 6857999"/>
              <a:gd name="connsiteX36" fmla="*/ 8356827 w 8733721"/>
              <a:gd name="connsiteY36" fmla="*/ 3023630 h 6857999"/>
              <a:gd name="connsiteX37" fmla="*/ 8348883 w 8733721"/>
              <a:gd name="connsiteY37" fmla="*/ 3096975 h 6857999"/>
              <a:gd name="connsiteX38" fmla="*/ 8331320 w 8733721"/>
              <a:gd name="connsiteY38" fmla="*/ 3216657 h 6857999"/>
              <a:gd name="connsiteX39" fmla="*/ 8334250 w 8733721"/>
              <a:gd name="connsiteY39" fmla="*/ 3310980 h 6857999"/>
              <a:gd name="connsiteX40" fmla="*/ 8323018 w 8733721"/>
              <a:gd name="connsiteY40" fmla="*/ 3344725 h 6857999"/>
              <a:gd name="connsiteX41" fmla="*/ 8312317 w 8733721"/>
              <a:gd name="connsiteY41" fmla="*/ 3393250 h 6857999"/>
              <a:gd name="connsiteX42" fmla="*/ 8299110 w 8733721"/>
              <a:gd name="connsiteY42" fmla="*/ 3514536 h 6857999"/>
              <a:gd name="connsiteX43" fmla="*/ 8279421 w 8733721"/>
              <a:gd name="connsiteY43" fmla="*/ 3686149 h 6857999"/>
              <a:gd name="connsiteX44" fmla="*/ 8273021 w 8733721"/>
              <a:gd name="connsiteY44" fmla="*/ 3692208 h 6857999"/>
              <a:gd name="connsiteX45" fmla="*/ 8260968 w 8733721"/>
              <a:gd name="connsiteY45" fmla="*/ 3776022 h 6857999"/>
              <a:gd name="connsiteX46" fmla="*/ 8209415 w 8733721"/>
              <a:gd name="connsiteY46" fmla="*/ 4060536 h 6857999"/>
              <a:gd name="connsiteX47" fmla="*/ 8203359 w 8733721"/>
              <a:gd name="connsiteY47" fmla="*/ 4222149 h 6857999"/>
              <a:gd name="connsiteX48" fmla="*/ 8197502 w 8733721"/>
              <a:gd name="connsiteY48" fmla="*/ 4364683 h 6857999"/>
              <a:gd name="connsiteX49" fmla="*/ 8189960 w 8733721"/>
              <a:gd name="connsiteY49" fmla="*/ 4462471 h 6857999"/>
              <a:gd name="connsiteX50" fmla="*/ 8157285 w 8733721"/>
              <a:gd name="connsiteY50" fmla="*/ 4526395 h 6857999"/>
              <a:gd name="connsiteX51" fmla="*/ 8127583 w 8733721"/>
              <a:gd name="connsiteY51" fmla="*/ 4649885 h 6857999"/>
              <a:gd name="connsiteX52" fmla="*/ 8086875 w 8733721"/>
              <a:gd name="connsiteY52" fmla="*/ 4799019 h 6857999"/>
              <a:gd name="connsiteX53" fmla="*/ 8071779 w 8733721"/>
              <a:gd name="connsiteY53" fmla="*/ 4849614 h 6857999"/>
              <a:gd name="connsiteX54" fmla="*/ 8046521 w 8733721"/>
              <a:gd name="connsiteY54" fmla="*/ 4919971 h 6857999"/>
              <a:gd name="connsiteX55" fmla="*/ 7999171 w 8733721"/>
              <a:gd name="connsiteY55" fmla="*/ 5010766 h 6857999"/>
              <a:gd name="connsiteX56" fmla="*/ 7974494 w 8733721"/>
              <a:gd name="connsiteY56" fmla="*/ 5088190 h 6857999"/>
              <a:gd name="connsiteX57" fmla="*/ 7960017 w 8733721"/>
              <a:gd name="connsiteY57" fmla="*/ 5143922 h 6857999"/>
              <a:gd name="connsiteX58" fmla="*/ 7940570 w 8733721"/>
              <a:gd name="connsiteY58" fmla="*/ 5284346 h 6857999"/>
              <a:gd name="connsiteX59" fmla="*/ 7923844 w 8733721"/>
              <a:gd name="connsiteY59" fmla="*/ 5390948 h 6857999"/>
              <a:gd name="connsiteX60" fmla="*/ 7905061 w 8733721"/>
              <a:gd name="connsiteY60" fmla="*/ 5470854 h 6857999"/>
              <a:gd name="connsiteX61" fmla="*/ 7900574 w 8733721"/>
              <a:gd name="connsiteY61" fmla="*/ 5529643 h 6857999"/>
              <a:gd name="connsiteX62" fmla="*/ 7889879 w 8733721"/>
              <a:gd name="connsiteY62" fmla="*/ 5597292 h 6857999"/>
              <a:gd name="connsiteX63" fmla="*/ 7881533 w 8733721"/>
              <a:gd name="connsiteY63" fmla="*/ 5608899 h 6857999"/>
              <a:gd name="connsiteX64" fmla="*/ 7866845 w 8733721"/>
              <a:gd name="connsiteY64" fmla="*/ 5684911 h 6857999"/>
              <a:gd name="connsiteX65" fmla="*/ 7866707 w 8733721"/>
              <a:gd name="connsiteY65" fmla="*/ 5755776 h 6857999"/>
              <a:gd name="connsiteX66" fmla="*/ 7858630 w 8733721"/>
              <a:gd name="connsiteY66" fmla="*/ 5889599 h 6857999"/>
              <a:gd name="connsiteX67" fmla="*/ 7862852 w 8733721"/>
              <a:gd name="connsiteY67" fmla="*/ 5989744 h 6857999"/>
              <a:gd name="connsiteX68" fmla="*/ 7834617 w 8733721"/>
              <a:gd name="connsiteY68" fmla="*/ 6084926 h 6857999"/>
              <a:gd name="connsiteX69" fmla="*/ 7830440 w 8733721"/>
              <a:gd name="connsiteY69" fmla="*/ 6346549 h 6857999"/>
              <a:gd name="connsiteX70" fmla="*/ 7828988 w 8733721"/>
              <a:gd name="connsiteY70" fmla="*/ 6527527 h 6857999"/>
              <a:gd name="connsiteX71" fmla="*/ 7833220 w 8733721"/>
              <a:gd name="connsiteY71" fmla="*/ 6627129 h 6857999"/>
              <a:gd name="connsiteX72" fmla="*/ 7833451 w 8733721"/>
              <a:gd name="connsiteY72" fmla="*/ 6694819 h 6857999"/>
              <a:gd name="connsiteX73" fmla="*/ 7859394 w 8733721"/>
              <a:gd name="connsiteY73" fmla="*/ 6765445 h 6857999"/>
              <a:gd name="connsiteX74" fmla="*/ 7866873 w 8733721"/>
              <a:gd name="connsiteY74" fmla="*/ 6844697 h 6857999"/>
              <a:gd name="connsiteX75" fmla="*/ 7868076 w 8733721"/>
              <a:gd name="connsiteY75" fmla="*/ 6857999 h 6857999"/>
              <a:gd name="connsiteX76" fmla="*/ 2920621 w 8733721"/>
              <a:gd name="connsiteY76" fmla="*/ 6857999 h 6857999"/>
              <a:gd name="connsiteX77" fmla="*/ 961321 w 8733721"/>
              <a:gd name="connsiteY77" fmla="*/ 6857999 h 6857999"/>
              <a:gd name="connsiteX78" fmla="*/ 0 w 8733721"/>
              <a:gd name="connsiteY78" fmla="*/ 6857999 h 6857999"/>
              <a:gd name="connsiteX79" fmla="*/ 0 w 8733721"/>
              <a:gd name="connsiteY79" fmla="*/ 0 h 6857999"/>
              <a:gd name="connsiteX0" fmla="*/ 0 w 8733721"/>
              <a:gd name="connsiteY0" fmla="*/ 0 h 6857999"/>
              <a:gd name="connsiteX1" fmla="*/ 961321 w 8733721"/>
              <a:gd name="connsiteY1" fmla="*/ 0 h 6857999"/>
              <a:gd name="connsiteX2" fmla="*/ 2920621 w 8733721"/>
              <a:gd name="connsiteY2" fmla="*/ 0 h 6857999"/>
              <a:gd name="connsiteX3" fmla="*/ 8733721 w 8733721"/>
              <a:gd name="connsiteY3" fmla="*/ 0 h 6857999"/>
              <a:gd name="connsiteX4" fmla="*/ 8236175 w 8733721"/>
              <a:gd name="connsiteY4" fmla="*/ 2 h 6857999"/>
              <a:gd name="connsiteX5" fmla="*/ 8231178 w 8733721"/>
              <a:gd name="connsiteY5" fmla="*/ 14562 h 6857999"/>
              <a:gd name="connsiteX6" fmla="*/ 8234773 w 8733721"/>
              <a:gd name="connsiteY6" fmla="*/ 59077 h 6857999"/>
              <a:gd name="connsiteX7" fmla="*/ 8227623 w 8733721"/>
              <a:gd name="connsiteY7" fmla="*/ 107668 h 6857999"/>
              <a:gd name="connsiteX8" fmla="*/ 8246150 w 8733721"/>
              <a:gd name="connsiteY8" fmla="*/ 246136 h 6857999"/>
              <a:gd name="connsiteX9" fmla="*/ 8224308 w 8733721"/>
              <a:gd name="connsiteY9" fmla="*/ 372908 h 6857999"/>
              <a:gd name="connsiteX10" fmla="*/ 8221687 w 8733721"/>
              <a:gd name="connsiteY10" fmla="*/ 450607 h 6857999"/>
              <a:gd name="connsiteX11" fmla="*/ 8232987 w 8733721"/>
              <a:gd name="connsiteY11" fmla="*/ 812800 h 6857999"/>
              <a:gd name="connsiteX12" fmla="*/ 8241364 w 8733721"/>
              <a:gd name="connsiteY12" fmla="*/ 912727 h 6857999"/>
              <a:gd name="connsiteX13" fmla="*/ 8240165 w 8733721"/>
              <a:gd name="connsiteY13" fmla="*/ 989950 h 6857999"/>
              <a:gd name="connsiteX14" fmla="*/ 8243561 w 8733721"/>
              <a:gd name="connsiteY14" fmla="*/ 1141745 h 6857999"/>
              <a:gd name="connsiteX15" fmla="*/ 8256144 w 8733721"/>
              <a:gd name="connsiteY15" fmla="*/ 1265454 h 6857999"/>
              <a:gd name="connsiteX16" fmla="*/ 8281494 w 8733721"/>
              <a:gd name="connsiteY16" fmla="*/ 1385480 h 6857999"/>
              <a:gd name="connsiteX17" fmla="*/ 8297877 w 8733721"/>
              <a:gd name="connsiteY17" fmla="*/ 1458060 h 6857999"/>
              <a:gd name="connsiteX18" fmla="*/ 8315502 w 8733721"/>
              <a:gd name="connsiteY18" fmla="*/ 1513175 h 6857999"/>
              <a:gd name="connsiteX19" fmla="*/ 8342335 w 8733721"/>
              <a:gd name="connsiteY19" fmla="*/ 1570809 h 6857999"/>
              <a:gd name="connsiteX20" fmla="*/ 8324762 w 8733721"/>
              <a:gd name="connsiteY20" fmla="*/ 1632434 h 6857999"/>
              <a:gd name="connsiteX21" fmla="*/ 8319231 w 8733721"/>
              <a:gd name="connsiteY21" fmla="*/ 1742490 h 6857999"/>
              <a:gd name="connsiteX22" fmla="*/ 8343694 w 8733721"/>
              <a:gd name="connsiteY22" fmla="*/ 1812272 h 6857999"/>
              <a:gd name="connsiteX23" fmla="*/ 8379488 w 8733721"/>
              <a:gd name="connsiteY23" fmla="*/ 1856766 h 6857999"/>
              <a:gd name="connsiteX24" fmla="*/ 8385055 w 8733721"/>
              <a:gd name="connsiteY24" fmla="*/ 1923433 h 6857999"/>
              <a:gd name="connsiteX25" fmla="*/ 8386906 w 8733721"/>
              <a:gd name="connsiteY25" fmla="*/ 1972204 h 6857999"/>
              <a:gd name="connsiteX26" fmla="*/ 8386681 w 8733721"/>
              <a:gd name="connsiteY26" fmla="*/ 2066205 h 6857999"/>
              <a:gd name="connsiteX27" fmla="*/ 8380052 w 8733721"/>
              <a:gd name="connsiteY27" fmla="*/ 2227417 h 6857999"/>
              <a:gd name="connsiteX28" fmla="*/ 8374483 w 8733721"/>
              <a:gd name="connsiteY28" fmla="*/ 2510933 h 6857999"/>
              <a:gd name="connsiteX29" fmla="*/ 8375191 w 8733721"/>
              <a:gd name="connsiteY29" fmla="*/ 2741866 h 6857999"/>
              <a:gd name="connsiteX30" fmla="*/ 8384389 w 8733721"/>
              <a:gd name="connsiteY30" fmla="*/ 2864935 h 6857999"/>
              <a:gd name="connsiteX31" fmla="*/ 8391822 w 8733721"/>
              <a:gd name="connsiteY31" fmla="*/ 2950807 h 6857999"/>
              <a:gd name="connsiteX32" fmla="*/ 8378111 w 8733721"/>
              <a:gd name="connsiteY32" fmla="*/ 2978246 h 6857999"/>
              <a:gd name="connsiteX33" fmla="*/ 8375025 w 8733721"/>
              <a:gd name="connsiteY33" fmla="*/ 2995916 h 6857999"/>
              <a:gd name="connsiteX34" fmla="*/ 8366764 w 8733721"/>
              <a:gd name="connsiteY34" fmla="*/ 2998648 h 6857999"/>
              <a:gd name="connsiteX35" fmla="*/ 8356827 w 8733721"/>
              <a:gd name="connsiteY35" fmla="*/ 3023630 h 6857999"/>
              <a:gd name="connsiteX36" fmla="*/ 8348883 w 8733721"/>
              <a:gd name="connsiteY36" fmla="*/ 3096975 h 6857999"/>
              <a:gd name="connsiteX37" fmla="*/ 8331320 w 8733721"/>
              <a:gd name="connsiteY37" fmla="*/ 3216657 h 6857999"/>
              <a:gd name="connsiteX38" fmla="*/ 8334250 w 8733721"/>
              <a:gd name="connsiteY38" fmla="*/ 3310980 h 6857999"/>
              <a:gd name="connsiteX39" fmla="*/ 8323018 w 8733721"/>
              <a:gd name="connsiteY39" fmla="*/ 3344725 h 6857999"/>
              <a:gd name="connsiteX40" fmla="*/ 8312317 w 8733721"/>
              <a:gd name="connsiteY40" fmla="*/ 3393250 h 6857999"/>
              <a:gd name="connsiteX41" fmla="*/ 8299110 w 8733721"/>
              <a:gd name="connsiteY41" fmla="*/ 3514536 h 6857999"/>
              <a:gd name="connsiteX42" fmla="*/ 8279421 w 8733721"/>
              <a:gd name="connsiteY42" fmla="*/ 3686149 h 6857999"/>
              <a:gd name="connsiteX43" fmla="*/ 8273021 w 8733721"/>
              <a:gd name="connsiteY43" fmla="*/ 3692208 h 6857999"/>
              <a:gd name="connsiteX44" fmla="*/ 8260968 w 8733721"/>
              <a:gd name="connsiteY44" fmla="*/ 3776022 h 6857999"/>
              <a:gd name="connsiteX45" fmla="*/ 8209415 w 8733721"/>
              <a:gd name="connsiteY45" fmla="*/ 4060536 h 6857999"/>
              <a:gd name="connsiteX46" fmla="*/ 8203359 w 8733721"/>
              <a:gd name="connsiteY46" fmla="*/ 4222149 h 6857999"/>
              <a:gd name="connsiteX47" fmla="*/ 8197502 w 8733721"/>
              <a:gd name="connsiteY47" fmla="*/ 4364683 h 6857999"/>
              <a:gd name="connsiteX48" fmla="*/ 8189960 w 8733721"/>
              <a:gd name="connsiteY48" fmla="*/ 4462471 h 6857999"/>
              <a:gd name="connsiteX49" fmla="*/ 8157285 w 8733721"/>
              <a:gd name="connsiteY49" fmla="*/ 4526395 h 6857999"/>
              <a:gd name="connsiteX50" fmla="*/ 8127583 w 8733721"/>
              <a:gd name="connsiteY50" fmla="*/ 4649885 h 6857999"/>
              <a:gd name="connsiteX51" fmla="*/ 8086875 w 8733721"/>
              <a:gd name="connsiteY51" fmla="*/ 4799019 h 6857999"/>
              <a:gd name="connsiteX52" fmla="*/ 8071779 w 8733721"/>
              <a:gd name="connsiteY52" fmla="*/ 4849614 h 6857999"/>
              <a:gd name="connsiteX53" fmla="*/ 8046521 w 8733721"/>
              <a:gd name="connsiteY53" fmla="*/ 4919971 h 6857999"/>
              <a:gd name="connsiteX54" fmla="*/ 7999171 w 8733721"/>
              <a:gd name="connsiteY54" fmla="*/ 5010766 h 6857999"/>
              <a:gd name="connsiteX55" fmla="*/ 7974494 w 8733721"/>
              <a:gd name="connsiteY55" fmla="*/ 5088190 h 6857999"/>
              <a:gd name="connsiteX56" fmla="*/ 7960017 w 8733721"/>
              <a:gd name="connsiteY56" fmla="*/ 5143922 h 6857999"/>
              <a:gd name="connsiteX57" fmla="*/ 7940570 w 8733721"/>
              <a:gd name="connsiteY57" fmla="*/ 5284346 h 6857999"/>
              <a:gd name="connsiteX58" fmla="*/ 7923844 w 8733721"/>
              <a:gd name="connsiteY58" fmla="*/ 5390948 h 6857999"/>
              <a:gd name="connsiteX59" fmla="*/ 7905061 w 8733721"/>
              <a:gd name="connsiteY59" fmla="*/ 5470854 h 6857999"/>
              <a:gd name="connsiteX60" fmla="*/ 7900574 w 8733721"/>
              <a:gd name="connsiteY60" fmla="*/ 5529643 h 6857999"/>
              <a:gd name="connsiteX61" fmla="*/ 7889879 w 8733721"/>
              <a:gd name="connsiteY61" fmla="*/ 5597292 h 6857999"/>
              <a:gd name="connsiteX62" fmla="*/ 7881533 w 8733721"/>
              <a:gd name="connsiteY62" fmla="*/ 5608899 h 6857999"/>
              <a:gd name="connsiteX63" fmla="*/ 7866845 w 8733721"/>
              <a:gd name="connsiteY63" fmla="*/ 5684911 h 6857999"/>
              <a:gd name="connsiteX64" fmla="*/ 7866707 w 8733721"/>
              <a:gd name="connsiteY64" fmla="*/ 5755776 h 6857999"/>
              <a:gd name="connsiteX65" fmla="*/ 7858630 w 8733721"/>
              <a:gd name="connsiteY65" fmla="*/ 5889599 h 6857999"/>
              <a:gd name="connsiteX66" fmla="*/ 7862852 w 8733721"/>
              <a:gd name="connsiteY66" fmla="*/ 5989744 h 6857999"/>
              <a:gd name="connsiteX67" fmla="*/ 7834617 w 8733721"/>
              <a:gd name="connsiteY67" fmla="*/ 6084926 h 6857999"/>
              <a:gd name="connsiteX68" fmla="*/ 7830440 w 8733721"/>
              <a:gd name="connsiteY68" fmla="*/ 6346549 h 6857999"/>
              <a:gd name="connsiteX69" fmla="*/ 7828988 w 8733721"/>
              <a:gd name="connsiteY69" fmla="*/ 6527527 h 6857999"/>
              <a:gd name="connsiteX70" fmla="*/ 7833220 w 8733721"/>
              <a:gd name="connsiteY70" fmla="*/ 6627129 h 6857999"/>
              <a:gd name="connsiteX71" fmla="*/ 7833451 w 8733721"/>
              <a:gd name="connsiteY71" fmla="*/ 6694819 h 6857999"/>
              <a:gd name="connsiteX72" fmla="*/ 7859394 w 8733721"/>
              <a:gd name="connsiteY72" fmla="*/ 6765445 h 6857999"/>
              <a:gd name="connsiteX73" fmla="*/ 7866873 w 8733721"/>
              <a:gd name="connsiteY73" fmla="*/ 6844697 h 6857999"/>
              <a:gd name="connsiteX74" fmla="*/ 7868076 w 8733721"/>
              <a:gd name="connsiteY74" fmla="*/ 6857999 h 6857999"/>
              <a:gd name="connsiteX75" fmla="*/ 2920621 w 8733721"/>
              <a:gd name="connsiteY75" fmla="*/ 6857999 h 6857999"/>
              <a:gd name="connsiteX76" fmla="*/ 961321 w 8733721"/>
              <a:gd name="connsiteY76" fmla="*/ 6857999 h 6857999"/>
              <a:gd name="connsiteX77" fmla="*/ 0 w 8733721"/>
              <a:gd name="connsiteY77" fmla="*/ 6857999 h 6857999"/>
              <a:gd name="connsiteX78" fmla="*/ 0 w 8733721"/>
              <a:gd name="connsiteY78" fmla="*/ 0 h 6857999"/>
              <a:gd name="connsiteX0" fmla="*/ 0 w 8394178"/>
              <a:gd name="connsiteY0" fmla="*/ 0 h 6857999"/>
              <a:gd name="connsiteX1" fmla="*/ 961321 w 8394178"/>
              <a:gd name="connsiteY1" fmla="*/ 0 h 6857999"/>
              <a:gd name="connsiteX2" fmla="*/ 2920621 w 8394178"/>
              <a:gd name="connsiteY2" fmla="*/ 0 h 6857999"/>
              <a:gd name="connsiteX3" fmla="*/ 8236175 w 8394178"/>
              <a:gd name="connsiteY3" fmla="*/ 2 h 6857999"/>
              <a:gd name="connsiteX4" fmla="*/ 8231178 w 8394178"/>
              <a:gd name="connsiteY4" fmla="*/ 14562 h 6857999"/>
              <a:gd name="connsiteX5" fmla="*/ 8234773 w 8394178"/>
              <a:gd name="connsiteY5" fmla="*/ 59077 h 6857999"/>
              <a:gd name="connsiteX6" fmla="*/ 8227623 w 8394178"/>
              <a:gd name="connsiteY6" fmla="*/ 107668 h 6857999"/>
              <a:gd name="connsiteX7" fmla="*/ 8246150 w 8394178"/>
              <a:gd name="connsiteY7" fmla="*/ 246136 h 6857999"/>
              <a:gd name="connsiteX8" fmla="*/ 8224308 w 8394178"/>
              <a:gd name="connsiteY8" fmla="*/ 372908 h 6857999"/>
              <a:gd name="connsiteX9" fmla="*/ 8221687 w 8394178"/>
              <a:gd name="connsiteY9" fmla="*/ 450607 h 6857999"/>
              <a:gd name="connsiteX10" fmla="*/ 8232987 w 8394178"/>
              <a:gd name="connsiteY10" fmla="*/ 812800 h 6857999"/>
              <a:gd name="connsiteX11" fmla="*/ 8241364 w 8394178"/>
              <a:gd name="connsiteY11" fmla="*/ 912727 h 6857999"/>
              <a:gd name="connsiteX12" fmla="*/ 8240165 w 8394178"/>
              <a:gd name="connsiteY12" fmla="*/ 989950 h 6857999"/>
              <a:gd name="connsiteX13" fmla="*/ 8243561 w 8394178"/>
              <a:gd name="connsiteY13" fmla="*/ 1141745 h 6857999"/>
              <a:gd name="connsiteX14" fmla="*/ 8256144 w 8394178"/>
              <a:gd name="connsiteY14" fmla="*/ 1265454 h 6857999"/>
              <a:gd name="connsiteX15" fmla="*/ 8281494 w 8394178"/>
              <a:gd name="connsiteY15" fmla="*/ 1385480 h 6857999"/>
              <a:gd name="connsiteX16" fmla="*/ 8297877 w 8394178"/>
              <a:gd name="connsiteY16" fmla="*/ 1458060 h 6857999"/>
              <a:gd name="connsiteX17" fmla="*/ 8315502 w 8394178"/>
              <a:gd name="connsiteY17" fmla="*/ 1513175 h 6857999"/>
              <a:gd name="connsiteX18" fmla="*/ 8342335 w 8394178"/>
              <a:gd name="connsiteY18" fmla="*/ 1570809 h 6857999"/>
              <a:gd name="connsiteX19" fmla="*/ 8324762 w 8394178"/>
              <a:gd name="connsiteY19" fmla="*/ 1632434 h 6857999"/>
              <a:gd name="connsiteX20" fmla="*/ 8319231 w 8394178"/>
              <a:gd name="connsiteY20" fmla="*/ 1742490 h 6857999"/>
              <a:gd name="connsiteX21" fmla="*/ 8343694 w 8394178"/>
              <a:gd name="connsiteY21" fmla="*/ 1812272 h 6857999"/>
              <a:gd name="connsiteX22" fmla="*/ 8379488 w 8394178"/>
              <a:gd name="connsiteY22" fmla="*/ 1856766 h 6857999"/>
              <a:gd name="connsiteX23" fmla="*/ 8385055 w 8394178"/>
              <a:gd name="connsiteY23" fmla="*/ 1923433 h 6857999"/>
              <a:gd name="connsiteX24" fmla="*/ 8386906 w 8394178"/>
              <a:gd name="connsiteY24" fmla="*/ 1972204 h 6857999"/>
              <a:gd name="connsiteX25" fmla="*/ 8386681 w 8394178"/>
              <a:gd name="connsiteY25" fmla="*/ 2066205 h 6857999"/>
              <a:gd name="connsiteX26" fmla="*/ 8380052 w 8394178"/>
              <a:gd name="connsiteY26" fmla="*/ 2227417 h 6857999"/>
              <a:gd name="connsiteX27" fmla="*/ 8374483 w 8394178"/>
              <a:gd name="connsiteY27" fmla="*/ 2510933 h 6857999"/>
              <a:gd name="connsiteX28" fmla="*/ 8375191 w 8394178"/>
              <a:gd name="connsiteY28" fmla="*/ 2741866 h 6857999"/>
              <a:gd name="connsiteX29" fmla="*/ 8384389 w 8394178"/>
              <a:gd name="connsiteY29" fmla="*/ 2864935 h 6857999"/>
              <a:gd name="connsiteX30" fmla="*/ 8391822 w 8394178"/>
              <a:gd name="connsiteY30" fmla="*/ 2950807 h 6857999"/>
              <a:gd name="connsiteX31" fmla="*/ 8378111 w 8394178"/>
              <a:gd name="connsiteY31" fmla="*/ 2978246 h 6857999"/>
              <a:gd name="connsiteX32" fmla="*/ 8375025 w 8394178"/>
              <a:gd name="connsiteY32" fmla="*/ 2995916 h 6857999"/>
              <a:gd name="connsiteX33" fmla="*/ 8366764 w 8394178"/>
              <a:gd name="connsiteY33" fmla="*/ 2998648 h 6857999"/>
              <a:gd name="connsiteX34" fmla="*/ 8356827 w 8394178"/>
              <a:gd name="connsiteY34" fmla="*/ 3023630 h 6857999"/>
              <a:gd name="connsiteX35" fmla="*/ 8348883 w 8394178"/>
              <a:gd name="connsiteY35" fmla="*/ 3096975 h 6857999"/>
              <a:gd name="connsiteX36" fmla="*/ 8331320 w 8394178"/>
              <a:gd name="connsiteY36" fmla="*/ 3216657 h 6857999"/>
              <a:gd name="connsiteX37" fmla="*/ 8334250 w 8394178"/>
              <a:gd name="connsiteY37" fmla="*/ 3310980 h 6857999"/>
              <a:gd name="connsiteX38" fmla="*/ 8323018 w 8394178"/>
              <a:gd name="connsiteY38" fmla="*/ 3344725 h 6857999"/>
              <a:gd name="connsiteX39" fmla="*/ 8312317 w 8394178"/>
              <a:gd name="connsiteY39" fmla="*/ 3393250 h 6857999"/>
              <a:gd name="connsiteX40" fmla="*/ 8299110 w 8394178"/>
              <a:gd name="connsiteY40" fmla="*/ 3514536 h 6857999"/>
              <a:gd name="connsiteX41" fmla="*/ 8279421 w 8394178"/>
              <a:gd name="connsiteY41" fmla="*/ 3686149 h 6857999"/>
              <a:gd name="connsiteX42" fmla="*/ 8273021 w 8394178"/>
              <a:gd name="connsiteY42" fmla="*/ 3692208 h 6857999"/>
              <a:gd name="connsiteX43" fmla="*/ 8260968 w 8394178"/>
              <a:gd name="connsiteY43" fmla="*/ 3776022 h 6857999"/>
              <a:gd name="connsiteX44" fmla="*/ 8209415 w 8394178"/>
              <a:gd name="connsiteY44" fmla="*/ 4060536 h 6857999"/>
              <a:gd name="connsiteX45" fmla="*/ 8203359 w 8394178"/>
              <a:gd name="connsiteY45" fmla="*/ 4222149 h 6857999"/>
              <a:gd name="connsiteX46" fmla="*/ 8197502 w 8394178"/>
              <a:gd name="connsiteY46" fmla="*/ 4364683 h 6857999"/>
              <a:gd name="connsiteX47" fmla="*/ 8189960 w 8394178"/>
              <a:gd name="connsiteY47" fmla="*/ 4462471 h 6857999"/>
              <a:gd name="connsiteX48" fmla="*/ 8157285 w 8394178"/>
              <a:gd name="connsiteY48" fmla="*/ 4526395 h 6857999"/>
              <a:gd name="connsiteX49" fmla="*/ 8127583 w 8394178"/>
              <a:gd name="connsiteY49" fmla="*/ 4649885 h 6857999"/>
              <a:gd name="connsiteX50" fmla="*/ 8086875 w 8394178"/>
              <a:gd name="connsiteY50" fmla="*/ 4799019 h 6857999"/>
              <a:gd name="connsiteX51" fmla="*/ 8071779 w 8394178"/>
              <a:gd name="connsiteY51" fmla="*/ 4849614 h 6857999"/>
              <a:gd name="connsiteX52" fmla="*/ 8046521 w 8394178"/>
              <a:gd name="connsiteY52" fmla="*/ 4919971 h 6857999"/>
              <a:gd name="connsiteX53" fmla="*/ 7999171 w 8394178"/>
              <a:gd name="connsiteY53" fmla="*/ 5010766 h 6857999"/>
              <a:gd name="connsiteX54" fmla="*/ 7974494 w 8394178"/>
              <a:gd name="connsiteY54" fmla="*/ 5088190 h 6857999"/>
              <a:gd name="connsiteX55" fmla="*/ 7960017 w 8394178"/>
              <a:gd name="connsiteY55" fmla="*/ 5143922 h 6857999"/>
              <a:gd name="connsiteX56" fmla="*/ 7940570 w 8394178"/>
              <a:gd name="connsiteY56" fmla="*/ 5284346 h 6857999"/>
              <a:gd name="connsiteX57" fmla="*/ 7923844 w 8394178"/>
              <a:gd name="connsiteY57" fmla="*/ 5390948 h 6857999"/>
              <a:gd name="connsiteX58" fmla="*/ 7905061 w 8394178"/>
              <a:gd name="connsiteY58" fmla="*/ 5470854 h 6857999"/>
              <a:gd name="connsiteX59" fmla="*/ 7900574 w 8394178"/>
              <a:gd name="connsiteY59" fmla="*/ 5529643 h 6857999"/>
              <a:gd name="connsiteX60" fmla="*/ 7889879 w 8394178"/>
              <a:gd name="connsiteY60" fmla="*/ 5597292 h 6857999"/>
              <a:gd name="connsiteX61" fmla="*/ 7881533 w 8394178"/>
              <a:gd name="connsiteY61" fmla="*/ 5608899 h 6857999"/>
              <a:gd name="connsiteX62" fmla="*/ 7866845 w 8394178"/>
              <a:gd name="connsiteY62" fmla="*/ 5684911 h 6857999"/>
              <a:gd name="connsiteX63" fmla="*/ 7866707 w 8394178"/>
              <a:gd name="connsiteY63" fmla="*/ 5755776 h 6857999"/>
              <a:gd name="connsiteX64" fmla="*/ 7858630 w 8394178"/>
              <a:gd name="connsiteY64" fmla="*/ 5889599 h 6857999"/>
              <a:gd name="connsiteX65" fmla="*/ 7862852 w 8394178"/>
              <a:gd name="connsiteY65" fmla="*/ 5989744 h 6857999"/>
              <a:gd name="connsiteX66" fmla="*/ 7834617 w 8394178"/>
              <a:gd name="connsiteY66" fmla="*/ 6084926 h 6857999"/>
              <a:gd name="connsiteX67" fmla="*/ 7830440 w 8394178"/>
              <a:gd name="connsiteY67" fmla="*/ 6346549 h 6857999"/>
              <a:gd name="connsiteX68" fmla="*/ 7828988 w 8394178"/>
              <a:gd name="connsiteY68" fmla="*/ 6527527 h 6857999"/>
              <a:gd name="connsiteX69" fmla="*/ 7833220 w 8394178"/>
              <a:gd name="connsiteY69" fmla="*/ 6627129 h 6857999"/>
              <a:gd name="connsiteX70" fmla="*/ 7833451 w 8394178"/>
              <a:gd name="connsiteY70" fmla="*/ 6694819 h 6857999"/>
              <a:gd name="connsiteX71" fmla="*/ 7859394 w 8394178"/>
              <a:gd name="connsiteY71" fmla="*/ 6765445 h 6857999"/>
              <a:gd name="connsiteX72" fmla="*/ 7866873 w 8394178"/>
              <a:gd name="connsiteY72" fmla="*/ 6844697 h 6857999"/>
              <a:gd name="connsiteX73" fmla="*/ 7868076 w 8394178"/>
              <a:gd name="connsiteY73" fmla="*/ 6857999 h 6857999"/>
              <a:gd name="connsiteX74" fmla="*/ 2920621 w 8394178"/>
              <a:gd name="connsiteY74" fmla="*/ 6857999 h 6857999"/>
              <a:gd name="connsiteX75" fmla="*/ 961321 w 8394178"/>
              <a:gd name="connsiteY75" fmla="*/ 6857999 h 6857999"/>
              <a:gd name="connsiteX76" fmla="*/ 0 w 8394178"/>
              <a:gd name="connsiteY76" fmla="*/ 6857999 h 6857999"/>
              <a:gd name="connsiteX77" fmla="*/ 0 w 8394178"/>
              <a:gd name="connsiteY77" fmla="*/ 0 h 6857999"/>
              <a:gd name="connsiteX0" fmla="*/ 0 w 8394178"/>
              <a:gd name="connsiteY0" fmla="*/ 0 h 6857999"/>
              <a:gd name="connsiteX1" fmla="*/ 961321 w 8394178"/>
              <a:gd name="connsiteY1" fmla="*/ 0 h 6857999"/>
              <a:gd name="connsiteX2" fmla="*/ 8236175 w 8394178"/>
              <a:gd name="connsiteY2" fmla="*/ 2 h 6857999"/>
              <a:gd name="connsiteX3" fmla="*/ 8231178 w 8394178"/>
              <a:gd name="connsiteY3" fmla="*/ 14562 h 6857999"/>
              <a:gd name="connsiteX4" fmla="*/ 8234773 w 8394178"/>
              <a:gd name="connsiteY4" fmla="*/ 59077 h 6857999"/>
              <a:gd name="connsiteX5" fmla="*/ 8227623 w 8394178"/>
              <a:gd name="connsiteY5" fmla="*/ 107668 h 6857999"/>
              <a:gd name="connsiteX6" fmla="*/ 8246150 w 8394178"/>
              <a:gd name="connsiteY6" fmla="*/ 246136 h 6857999"/>
              <a:gd name="connsiteX7" fmla="*/ 8224308 w 8394178"/>
              <a:gd name="connsiteY7" fmla="*/ 372908 h 6857999"/>
              <a:gd name="connsiteX8" fmla="*/ 8221687 w 8394178"/>
              <a:gd name="connsiteY8" fmla="*/ 450607 h 6857999"/>
              <a:gd name="connsiteX9" fmla="*/ 8232987 w 8394178"/>
              <a:gd name="connsiteY9" fmla="*/ 812800 h 6857999"/>
              <a:gd name="connsiteX10" fmla="*/ 8241364 w 8394178"/>
              <a:gd name="connsiteY10" fmla="*/ 912727 h 6857999"/>
              <a:gd name="connsiteX11" fmla="*/ 8240165 w 8394178"/>
              <a:gd name="connsiteY11" fmla="*/ 989950 h 6857999"/>
              <a:gd name="connsiteX12" fmla="*/ 8243561 w 8394178"/>
              <a:gd name="connsiteY12" fmla="*/ 1141745 h 6857999"/>
              <a:gd name="connsiteX13" fmla="*/ 8256144 w 8394178"/>
              <a:gd name="connsiteY13" fmla="*/ 1265454 h 6857999"/>
              <a:gd name="connsiteX14" fmla="*/ 8281494 w 8394178"/>
              <a:gd name="connsiteY14" fmla="*/ 1385480 h 6857999"/>
              <a:gd name="connsiteX15" fmla="*/ 8297877 w 8394178"/>
              <a:gd name="connsiteY15" fmla="*/ 1458060 h 6857999"/>
              <a:gd name="connsiteX16" fmla="*/ 8315502 w 8394178"/>
              <a:gd name="connsiteY16" fmla="*/ 1513175 h 6857999"/>
              <a:gd name="connsiteX17" fmla="*/ 8342335 w 8394178"/>
              <a:gd name="connsiteY17" fmla="*/ 1570809 h 6857999"/>
              <a:gd name="connsiteX18" fmla="*/ 8324762 w 8394178"/>
              <a:gd name="connsiteY18" fmla="*/ 1632434 h 6857999"/>
              <a:gd name="connsiteX19" fmla="*/ 8319231 w 8394178"/>
              <a:gd name="connsiteY19" fmla="*/ 1742490 h 6857999"/>
              <a:gd name="connsiteX20" fmla="*/ 8343694 w 8394178"/>
              <a:gd name="connsiteY20" fmla="*/ 1812272 h 6857999"/>
              <a:gd name="connsiteX21" fmla="*/ 8379488 w 8394178"/>
              <a:gd name="connsiteY21" fmla="*/ 1856766 h 6857999"/>
              <a:gd name="connsiteX22" fmla="*/ 8385055 w 8394178"/>
              <a:gd name="connsiteY22" fmla="*/ 1923433 h 6857999"/>
              <a:gd name="connsiteX23" fmla="*/ 8386906 w 8394178"/>
              <a:gd name="connsiteY23" fmla="*/ 1972204 h 6857999"/>
              <a:gd name="connsiteX24" fmla="*/ 8386681 w 8394178"/>
              <a:gd name="connsiteY24" fmla="*/ 2066205 h 6857999"/>
              <a:gd name="connsiteX25" fmla="*/ 8380052 w 8394178"/>
              <a:gd name="connsiteY25" fmla="*/ 2227417 h 6857999"/>
              <a:gd name="connsiteX26" fmla="*/ 8374483 w 8394178"/>
              <a:gd name="connsiteY26" fmla="*/ 2510933 h 6857999"/>
              <a:gd name="connsiteX27" fmla="*/ 8375191 w 8394178"/>
              <a:gd name="connsiteY27" fmla="*/ 2741866 h 6857999"/>
              <a:gd name="connsiteX28" fmla="*/ 8384389 w 8394178"/>
              <a:gd name="connsiteY28" fmla="*/ 2864935 h 6857999"/>
              <a:gd name="connsiteX29" fmla="*/ 8391822 w 8394178"/>
              <a:gd name="connsiteY29" fmla="*/ 2950807 h 6857999"/>
              <a:gd name="connsiteX30" fmla="*/ 8378111 w 8394178"/>
              <a:gd name="connsiteY30" fmla="*/ 2978246 h 6857999"/>
              <a:gd name="connsiteX31" fmla="*/ 8375025 w 8394178"/>
              <a:gd name="connsiteY31" fmla="*/ 2995916 h 6857999"/>
              <a:gd name="connsiteX32" fmla="*/ 8366764 w 8394178"/>
              <a:gd name="connsiteY32" fmla="*/ 2998648 h 6857999"/>
              <a:gd name="connsiteX33" fmla="*/ 8356827 w 8394178"/>
              <a:gd name="connsiteY33" fmla="*/ 3023630 h 6857999"/>
              <a:gd name="connsiteX34" fmla="*/ 8348883 w 8394178"/>
              <a:gd name="connsiteY34" fmla="*/ 3096975 h 6857999"/>
              <a:gd name="connsiteX35" fmla="*/ 8331320 w 8394178"/>
              <a:gd name="connsiteY35" fmla="*/ 3216657 h 6857999"/>
              <a:gd name="connsiteX36" fmla="*/ 8334250 w 8394178"/>
              <a:gd name="connsiteY36" fmla="*/ 3310980 h 6857999"/>
              <a:gd name="connsiteX37" fmla="*/ 8323018 w 8394178"/>
              <a:gd name="connsiteY37" fmla="*/ 3344725 h 6857999"/>
              <a:gd name="connsiteX38" fmla="*/ 8312317 w 8394178"/>
              <a:gd name="connsiteY38" fmla="*/ 3393250 h 6857999"/>
              <a:gd name="connsiteX39" fmla="*/ 8299110 w 8394178"/>
              <a:gd name="connsiteY39" fmla="*/ 3514536 h 6857999"/>
              <a:gd name="connsiteX40" fmla="*/ 8279421 w 8394178"/>
              <a:gd name="connsiteY40" fmla="*/ 3686149 h 6857999"/>
              <a:gd name="connsiteX41" fmla="*/ 8273021 w 8394178"/>
              <a:gd name="connsiteY41" fmla="*/ 3692208 h 6857999"/>
              <a:gd name="connsiteX42" fmla="*/ 8260968 w 8394178"/>
              <a:gd name="connsiteY42" fmla="*/ 3776022 h 6857999"/>
              <a:gd name="connsiteX43" fmla="*/ 8209415 w 8394178"/>
              <a:gd name="connsiteY43" fmla="*/ 4060536 h 6857999"/>
              <a:gd name="connsiteX44" fmla="*/ 8203359 w 8394178"/>
              <a:gd name="connsiteY44" fmla="*/ 4222149 h 6857999"/>
              <a:gd name="connsiteX45" fmla="*/ 8197502 w 8394178"/>
              <a:gd name="connsiteY45" fmla="*/ 4364683 h 6857999"/>
              <a:gd name="connsiteX46" fmla="*/ 8189960 w 8394178"/>
              <a:gd name="connsiteY46" fmla="*/ 4462471 h 6857999"/>
              <a:gd name="connsiteX47" fmla="*/ 8157285 w 8394178"/>
              <a:gd name="connsiteY47" fmla="*/ 4526395 h 6857999"/>
              <a:gd name="connsiteX48" fmla="*/ 8127583 w 8394178"/>
              <a:gd name="connsiteY48" fmla="*/ 4649885 h 6857999"/>
              <a:gd name="connsiteX49" fmla="*/ 8086875 w 8394178"/>
              <a:gd name="connsiteY49" fmla="*/ 4799019 h 6857999"/>
              <a:gd name="connsiteX50" fmla="*/ 8071779 w 8394178"/>
              <a:gd name="connsiteY50" fmla="*/ 4849614 h 6857999"/>
              <a:gd name="connsiteX51" fmla="*/ 8046521 w 8394178"/>
              <a:gd name="connsiteY51" fmla="*/ 4919971 h 6857999"/>
              <a:gd name="connsiteX52" fmla="*/ 7999171 w 8394178"/>
              <a:gd name="connsiteY52" fmla="*/ 5010766 h 6857999"/>
              <a:gd name="connsiteX53" fmla="*/ 7974494 w 8394178"/>
              <a:gd name="connsiteY53" fmla="*/ 5088190 h 6857999"/>
              <a:gd name="connsiteX54" fmla="*/ 7960017 w 8394178"/>
              <a:gd name="connsiteY54" fmla="*/ 5143922 h 6857999"/>
              <a:gd name="connsiteX55" fmla="*/ 7940570 w 8394178"/>
              <a:gd name="connsiteY55" fmla="*/ 5284346 h 6857999"/>
              <a:gd name="connsiteX56" fmla="*/ 7923844 w 8394178"/>
              <a:gd name="connsiteY56" fmla="*/ 5390948 h 6857999"/>
              <a:gd name="connsiteX57" fmla="*/ 7905061 w 8394178"/>
              <a:gd name="connsiteY57" fmla="*/ 5470854 h 6857999"/>
              <a:gd name="connsiteX58" fmla="*/ 7900574 w 8394178"/>
              <a:gd name="connsiteY58" fmla="*/ 5529643 h 6857999"/>
              <a:gd name="connsiteX59" fmla="*/ 7889879 w 8394178"/>
              <a:gd name="connsiteY59" fmla="*/ 5597292 h 6857999"/>
              <a:gd name="connsiteX60" fmla="*/ 7881533 w 8394178"/>
              <a:gd name="connsiteY60" fmla="*/ 5608899 h 6857999"/>
              <a:gd name="connsiteX61" fmla="*/ 7866845 w 8394178"/>
              <a:gd name="connsiteY61" fmla="*/ 5684911 h 6857999"/>
              <a:gd name="connsiteX62" fmla="*/ 7866707 w 8394178"/>
              <a:gd name="connsiteY62" fmla="*/ 5755776 h 6857999"/>
              <a:gd name="connsiteX63" fmla="*/ 7858630 w 8394178"/>
              <a:gd name="connsiteY63" fmla="*/ 5889599 h 6857999"/>
              <a:gd name="connsiteX64" fmla="*/ 7862852 w 8394178"/>
              <a:gd name="connsiteY64" fmla="*/ 5989744 h 6857999"/>
              <a:gd name="connsiteX65" fmla="*/ 7834617 w 8394178"/>
              <a:gd name="connsiteY65" fmla="*/ 6084926 h 6857999"/>
              <a:gd name="connsiteX66" fmla="*/ 7830440 w 8394178"/>
              <a:gd name="connsiteY66" fmla="*/ 6346549 h 6857999"/>
              <a:gd name="connsiteX67" fmla="*/ 7828988 w 8394178"/>
              <a:gd name="connsiteY67" fmla="*/ 6527527 h 6857999"/>
              <a:gd name="connsiteX68" fmla="*/ 7833220 w 8394178"/>
              <a:gd name="connsiteY68" fmla="*/ 6627129 h 6857999"/>
              <a:gd name="connsiteX69" fmla="*/ 7833451 w 8394178"/>
              <a:gd name="connsiteY69" fmla="*/ 6694819 h 6857999"/>
              <a:gd name="connsiteX70" fmla="*/ 7859394 w 8394178"/>
              <a:gd name="connsiteY70" fmla="*/ 6765445 h 6857999"/>
              <a:gd name="connsiteX71" fmla="*/ 7866873 w 8394178"/>
              <a:gd name="connsiteY71" fmla="*/ 6844697 h 6857999"/>
              <a:gd name="connsiteX72" fmla="*/ 7868076 w 8394178"/>
              <a:gd name="connsiteY72" fmla="*/ 6857999 h 6857999"/>
              <a:gd name="connsiteX73" fmla="*/ 2920621 w 8394178"/>
              <a:gd name="connsiteY73" fmla="*/ 6857999 h 6857999"/>
              <a:gd name="connsiteX74" fmla="*/ 961321 w 8394178"/>
              <a:gd name="connsiteY74" fmla="*/ 6857999 h 6857999"/>
              <a:gd name="connsiteX75" fmla="*/ 0 w 8394178"/>
              <a:gd name="connsiteY75" fmla="*/ 6857999 h 6857999"/>
              <a:gd name="connsiteX76" fmla="*/ 0 w 8394178"/>
              <a:gd name="connsiteY76" fmla="*/ 0 h 6857999"/>
              <a:gd name="connsiteX0" fmla="*/ 0 w 8394178"/>
              <a:gd name="connsiteY0" fmla="*/ 0 h 6857999"/>
              <a:gd name="connsiteX1" fmla="*/ 8236175 w 8394178"/>
              <a:gd name="connsiteY1" fmla="*/ 2 h 6857999"/>
              <a:gd name="connsiteX2" fmla="*/ 8231178 w 8394178"/>
              <a:gd name="connsiteY2" fmla="*/ 14562 h 6857999"/>
              <a:gd name="connsiteX3" fmla="*/ 8234773 w 8394178"/>
              <a:gd name="connsiteY3" fmla="*/ 59077 h 6857999"/>
              <a:gd name="connsiteX4" fmla="*/ 8227623 w 8394178"/>
              <a:gd name="connsiteY4" fmla="*/ 107668 h 6857999"/>
              <a:gd name="connsiteX5" fmla="*/ 8246150 w 8394178"/>
              <a:gd name="connsiteY5" fmla="*/ 246136 h 6857999"/>
              <a:gd name="connsiteX6" fmla="*/ 8224308 w 8394178"/>
              <a:gd name="connsiteY6" fmla="*/ 372908 h 6857999"/>
              <a:gd name="connsiteX7" fmla="*/ 8221687 w 8394178"/>
              <a:gd name="connsiteY7" fmla="*/ 450607 h 6857999"/>
              <a:gd name="connsiteX8" fmla="*/ 8232987 w 8394178"/>
              <a:gd name="connsiteY8" fmla="*/ 812800 h 6857999"/>
              <a:gd name="connsiteX9" fmla="*/ 8241364 w 8394178"/>
              <a:gd name="connsiteY9" fmla="*/ 912727 h 6857999"/>
              <a:gd name="connsiteX10" fmla="*/ 8240165 w 8394178"/>
              <a:gd name="connsiteY10" fmla="*/ 989950 h 6857999"/>
              <a:gd name="connsiteX11" fmla="*/ 8243561 w 8394178"/>
              <a:gd name="connsiteY11" fmla="*/ 1141745 h 6857999"/>
              <a:gd name="connsiteX12" fmla="*/ 8256144 w 8394178"/>
              <a:gd name="connsiteY12" fmla="*/ 1265454 h 6857999"/>
              <a:gd name="connsiteX13" fmla="*/ 8281494 w 8394178"/>
              <a:gd name="connsiteY13" fmla="*/ 1385480 h 6857999"/>
              <a:gd name="connsiteX14" fmla="*/ 8297877 w 8394178"/>
              <a:gd name="connsiteY14" fmla="*/ 1458060 h 6857999"/>
              <a:gd name="connsiteX15" fmla="*/ 8315502 w 8394178"/>
              <a:gd name="connsiteY15" fmla="*/ 1513175 h 6857999"/>
              <a:gd name="connsiteX16" fmla="*/ 8342335 w 8394178"/>
              <a:gd name="connsiteY16" fmla="*/ 1570809 h 6857999"/>
              <a:gd name="connsiteX17" fmla="*/ 8324762 w 8394178"/>
              <a:gd name="connsiteY17" fmla="*/ 1632434 h 6857999"/>
              <a:gd name="connsiteX18" fmla="*/ 8319231 w 8394178"/>
              <a:gd name="connsiteY18" fmla="*/ 1742490 h 6857999"/>
              <a:gd name="connsiteX19" fmla="*/ 8343694 w 8394178"/>
              <a:gd name="connsiteY19" fmla="*/ 1812272 h 6857999"/>
              <a:gd name="connsiteX20" fmla="*/ 8379488 w 8394178"/>
              <a:gd name="connsiteY20" fmla="*/ 1856766 h 6857999"/>
              <a:gd name="connsiteX21" fmla="*/ 8385055 w 8394178"/>
              <a:gd name="connsiteY21" fmla="*/ 1923433 h 6857999"/>
              <a:gd name="connsiteX22" fmla="*/ 8386906 w 8394178"/>
              <a:gd name="connsiteY22" fmla="*/ 1972204 h 6857999"/>
              <a:gd name="connsiteX23" fmla="*/ 8386681 w 8394178"/>
              <a:gd name="connsiteY23" fmla="*/ 2066205 h 6857999"/>
              <a:gd name="connsiteX24" fmla="*/ 8380052 w 8394178"/>
              <a:gd name="connsiteY24" fmla="*/ 2227417 h 6857999"/>
              <a:gd name="connsiteX25" fmla="*/ 8374483 w 8394178"/>
              <a:gd name="connsiteY25" fmla="*/ 2510933 h 6857999"/>
              <a:gd name="connsiteX26" fmla="*/ 8375191 w 8394178"/>
              <a:gd name="connsiteY26" fmla="*/ 2741866 h 6857999"/>
              <a:gd name="connsiteX27" fmla="*/ 8384389 w 8394178"/>
              <a:gd name="connsiteY27" fmla="*/ 2864935 h 6857999"/>
              <a:gd name="connsiteX28" fmla="*/ 8391822 w 8394178"/>
              <a:gd name="connsiteY28" fmla="*/ 2950807 h 6857999"/>
              <a:gd name="connsiteX29" fmla="*/ 8378111 w 8394178"/>
              <a:gd name="connsiteY29" fmla="*/ 2978246 h 6857999"/>
              <a:gd name="connsiteX30" fmla="*/ 8375025 w 8394178"/>
              <a:gd name="connsiteY30" fmla="*/ 2995916 h 6857999"/>
              <a:gd name="connsiteX31" fmla="*/ 8366764 w 8394178"/>
              <a:gd name="connsiteY31" fmla="*/ 2998648 h 6857999"/>
              <a:gd name="connsiteX32" fmla="*/ 8356827 w 8394178"/>
              <a:gd name="connsiteY32" fmla="*/ 3023630 h 6857999"/>
              <a:gd name="connsiteX33" fmla="*/ 8348883 w 8394178"/>
              <a:gd name="connsiteY33" fmla="*/ 3096975 h 6857999"/>
              <a:gd name="connsiteX34" fmla="*/ 8331320 w 8394178"/>
              <a:gd name="connsiteY34" fmla="*/ 3216657 h 6857999"/>
              <a:gd name="connsiteX35" fmla="*/ 8334250 w 8394178"/>
              <a:gd name="connsiteY35" fmla="*/ 3310980 h 6857999"/>
              <a:gd name="connsiteX36" fmla="*/ 8323018 w 8394178"/>
              <a:gd name="connsiteY36" fmla="*/ 3344725 h 6857999"/>
              <a:gd name="connsiteX37" fmla="*/ 8312317 w 8394178"/>
              <a:gd name="connsiteY37" fmla="*/ 3393250 h 6857999"/>
              <a:gd name="connsiteX38" fmla="*/ 8299110 w 8394178"/>
              <a:gd name="connsiteY38" fmla="*/ 3514536 h 6857999"/>
              <a:gd name="connsiteX39" fmla="*/ 8279421 w 8394178"/>
              <a:gd name="connsiteY39" fmla="*/ 3686149 h 6857999"/>
              <a:gd name="connsiteX40" fmla="*/ 8273021 w 8394178"/>
              <a:gd name="connsiteY40" fmla="*/ 3692208 h 6857999"/>
              <a:gd name="connsiteX41" fmla="*/ 8260968 w 8394178"/>
              <a:gd name="connsiteY41" fmla="*/ 3776022 h 6857999"/>
              <a:gd name="connsiteX42" fmla="*/ 8209415 w 8394178"/>
              <a:gd name="connsiteY42" fmla="*/ 4060536 h 6857999"/>
              <a:gd name="connsiteX43" fmla="*/ 8203359 w 8394178"/>
              <a:gd name="connsiteY43" fmla="*/ 4222149 h 6857999"/>
              <a:gd name="connsiteX44" fmla="*/ 8197502 w 8394178"/>
              <a:gd name="connsiteY44" fmla="*/ 4364683 h 6857999"/>
              <a:gd name="connsiteX45" fmla="*/ 8189960 w 8394178"/>
              <a:gd name="connsiteY45" fmla="*/ 4462471 h 6857999"/>
              <a:gd name="connsiteX46" fmla="*/ 8157285 w 8394178"/>
              <a:gd name="connsiteY46" fmla="*/ 4526395 h 6857999"/>
              <a:gd name="connsiteX47" fmla="*/ 8127583 w 8394178"/>
              <a:gd name="connsiteY47" fmla="*/ 4649885 h 6857999"/>
              <a:gd name="connsiteX48" fmla="*/ 8086875 w 8394178"/>
              <a:gd name="connsiteY48" fmla="*/ 4799019 h 6857999"/>
              <a:gd name="connsiteX49" fmla="*/ 8071779 w 8394178"/>
              <a:gd name="connsiteY49" fmla="*/ 4849614 h 6857999"/>
              <a:gd name="connsiteX50" fmla="*/ 8046521 w 8394178"/>
              <a:gd name="connsiteY50" fmla="*/ 4919971 h 6857999"/>
              <a:gd name="connsiteX51" fmla="*/ 7999171 w 8394178"/>
              <a:gd name="connsiteY51" fmla="*/ 5010766 h 6857999"/>
              <a:gd name="connsiteX52" fmla="*/ 7974494 w 8394178"/>
              <a:gd name="connsiteY52" fmla="*/ 5088190 h 6857999"/>
              <a:gd name="connsiteX53" fmla="*/ 7960017 w 8394178"/>
              <a:gd name="connsiteY53" fmla="*/ 5143922 h 6857999"/>
              <a:gd name="connsiteX54" fmla="*/ 7940570 w 8394178"/>
              <a:gd name="connsiteY54" fmla="*/ 5284346 h 6857999"/>
              <a:gd name="connsiteX55" fmla="*/ 7923844 w 8394178"/>
              <a:gd name="connsiteY55" fmla="*/ 5390948 h 6857999"/>
              <a:gd name="connsiteX56" fmla="*/ 7905061 w 8394178"/>
              <a:gd name="connsiteY56" fmla="*/ 5470854 h 6857999"/>
              <a:gd name="connsiteX57" fmla="*/ 7900574 w 8394178"/>
              <a:gd name="connsiteY57" fmla="*/ 5529643 h 6857999"/>
              <a:gd name="connsiteX58" fmla="*/ 7889879 w 8394178"/>
              <a:gd name="connsiteY58" fmla="*/ 5597292 h 6857999"/>
              <a:gd name="connsiteX59" fmla="*/ 7881533 w 8394178"/>
              <a:gd name="connsiteY59" fmla="*/ 5608899 h 6857999"/>
              <a:gd name="connsiteX60" fmla="*/ 7866845 w 8394178"/>
              <a:gd name="connsiteY60" fmla="*/ 5684911 h 6857999"/>
              <a:gd name="connsiteX61" fmla="*/ 7866707 w 8394178"/>
              <a:gd name="connsiteY61" fmla="*/ 5755776 h 6857999"/>
              <a:gd name="connsiteX62" fmla="*/ 7858630 w 8394178"/>
              <a:gd name="connsiteY62" fmla="*/ 5889599 h 6857999"/>
              <a:gd name="connsiteX63" fmla="*/ 7862852 w 8394178"/>
              <a:gd name="connsiteY63" fmla="*/ 5989744 h 6857999"/>
              <a:gd name="connsiteX64" fmla="*/ 7834617 w 8394178"/>
              <a:gd name="connsiteY64" fmla="*/ 6084926 h 6857999"/>
              <a:gd name="connsiteX65" fmla="*/ 7830440 w 8394178"/>
              <a:gd name="connsiteY65" fmla="*/ 6346549 h 6857999"/>
              <a:gd name="connsiteX66" fmla="*/ 7828988 w 8394178"/>
              <a:gd name="connsiteY66" fmla="*/ 6527527 h 6857999"/>
              <a:gd name="connsiteX67" fmla="*/ 7833220 w 8394178"/>
              <a:gd name="connsiteY67" fmla="*/ 6627129 h 6857999"/>
              <a:gd name="connsiteX68" fmla="*/ 7833451 w 8394178"/>
              <a:gd name="connsiteY68" fmla="*/ 6694819 h 6857999"/>
              <a:gd name="connsiteX69" fmla="*/ 7859394 w 8394178"/>
              <a:gd name="connsiteY69" fmla="*/ 6765445 h 6857999"/>
              <a:gd name="connsiteX70" fmla="*/ 7866873 w 8394178"/>
              <a:gd name="connsiteY70" fmla="*/ 6844697 h 6857999"/>
              <a:gd name="connsiteX71" fmla="*/ 7868076 w 8394178"/>
              <a:gd name="connsiteY71" fmla="*/ 6857999 h 6857999"/>
              <a:gd name="connsiteX72" fmla="*/ 2920621 w 8394178"/>
              <a:gd name="connsiteY72" fmla="*/ 6857999 h 6857999"/>
              <a:gd name="connsiteX73" fmla="*/ 961321 w 8394178"/>
              <a:gd name="connsiteY73" fmla="*/ 6857999 h 6857999"/>
              <a:gd name="connsiteX74" fmla="*/ 0 w 8394178"/>
              <a:gd name="connsiteY74" fmla="*/ 6857999 h 6857999"/>
              <a:gd name="connsiteX75" fmla="*/ 0 w 8394178"/>
              <a:gd name="connsiteY75" fmla="*/ 0 h 6857999"/>
              <a:gd name="connsiteX0" fmla="*/ 0 w 8394178"/>
              <a:gd name="connsiteY0" fmla="*/ 0 h 6857999"/>
              <a:gd name="connsiteX1" fmla="*/ 8236175 w 8394178"/>
              <a:gd name="connsiteY1" fmla="*/ 2 h 6857999"/>
              <a:gd name="connsiteX2" fmla="*/ 8231178 w 8394178"/>
              <a:gd name="connsiteY2" fmla="*/ 14562 h 6857999"/>
              <a:gd name="connsiteX3" fmla="*/ 8234773 w 8394178"/>
              <a:gd name="connsiteY3" fmla="*/ 59077 h 6857999"/>
              <a:gd name="connsiteX4" fmla="*/ 8227623 w 8394178"/>
              <a:gd name="connsiteY4" fmla="*/ 107668 h 6857999"/>
              <a:gd name="connsiteX5" fmla="*/ 8246150 w 8394178"/>
              <a:gd name="connsiteY5" fmla="*/ 246136 h 6857999"/>
              <a:gd name="connsiteX6" fmla="*/ 8224308 w 8394178"/>
              <a:gd name="connsiteY6" fmla="*/ 372908 h 6857999"/>
              <a:gd name="connsiteX7" fmla="*/ 8221687 w 8394178"/>
              <a:gd name="connsiteY7" fmla="*/ 450607 h 6857999"/>
              <a:gd name="connsiteX8" fmla="*/ 8232987 w 8394178"/>
              <a:gd name="connsiteY8" fmla="*/ 812800 h 6857999"/>
              <a:gd name="connsiteX9" fmla="*/ 8241364 w 8394178"/>
              <a:gd name="connsiteY9" fmla="*/ 912727 h 6857999"/>
              <a:gd name="connsiteX10" fmla="*/ 8240165 w 8394178"/>
              <a:gd name="connsiteY10" fmla="*/ 989950 h 6857999"/>
              <a:gd name="connsiteX11" fmla="*/ 8243561 w 8394178"/>
              <a:gd name="connsiteY11" fmla="*/ 1141745 h 6857999"/>
              <a:gd name="connsiteX12" fmla="*/ 8256144 w 8394178"/>
              <a:gd name="connsiteY12" fmla="*/ 1265454 h 6857999"/>
              <a:gd name="connsiteX13" fmla="*/ 8281494 w 8394178"/>
              <a:gd name="connsiteY13" fmla="*/ 1385480 h 6857999"/>
              <a:gd name="connsiteX14" fmla="*/ 8297877 w 8394178"/>
              <a:gd name="connsiteY14" fmla="*/ 1458060 h 6857999"/>
              <a:gd name="connsiteX15" fmla="*/ 8315502 w 8394178"/>
              <a:gd name="connsiteY15" fmla="*/ 1513175 h 6857999"/>
              <a:gd name="connsiteX16" fmla="*/ 8342335 w 8394178"/>
              <a:gd name="connsiteY16" fmla="*/ 1570809 h 6857999"/>
              <a:gd name="connsiteX17" fmla="*/ 8324762 w 8394178"/>
              <a:gd name="connsiteY17" fmla="*/ 1632434 h 6857999"/>
              <a:gd name="connsiteX18" fmla="*/ 8319231 w 8394178"/>
              <a:gd name="connsiteY18" fmla="*/ 1742490 h 6857999"/>
              <a:gd name="connsiteX19" fmla="*/ 8343694 w 8394178"/>
              <a:gd name="connsiteY19" fmla="*/ 1812272 h 6857999"/>
              <a:gd name="connsiteX20" fmla="*/ 8379488 w 8394178"/>
              <a:gd name="connsiteY20" fmla="*/ 1856766 h 6857999"/>
              <a:gd name="connsiteX21" fmla="*/ 8385055 w 8394178"/>
              <a:gd name="connsiteY21" fmla="*/ 1923433 h 6857999"/>
              <a:gd name="connsiteX22" fmla="*/ 8386906 w 8394178"/>
              <a:gd name="connsiteY22" fmla="*/ 1972204 h 6857999"/>
              <a:gd name="connsiteX23" fmla="*/ 8386681 w 8394178"/>
              <a:gd name="connsiteY23" fmla="*/ 2066205 h 6857999"/>
              <a:gd name="connsiteX24" fmla="*/ 8380052 w 8394178"/>
              <a:gd name="connsiteY24" fmla="*/ 2227417 h 6857999"/>
              <a:gd name="connsiteX25" fmla="*/ 8374483 w 8394178"/>
              <a:gd name="connsiteY25" fmla="*/ 2510933 h 6857999"/>
              <a:gd name="connsiteX26" fmla="*/ 8375191 w 8394178"/>
              <a:gd name="connsiteY26" fmla="*/ 2741866 h 6857999"/>
              <a:gd name="connsiteX27" fmla="*/ 8384389 w 8394178"/>
              <a:gd name="connsiteY27" fmla="*/ 2864935 h 6857999"/>
              <a:gd name="connsiteX28" fmla="*/ 8391822 w 8394178"/>
              <a:gd name="connsiteY28" fmla="*/ 2950807 h 6857999"/>
              <a:gd name="connsiteX29" fmla="*/ 8378111 w 8394178"/>
              <a:gd name="connsiteY29" fmla="*/ 2978246 h 6857999"/>
              <a:gd name="connsiteX30" fmla="*/ 8375025 w 8394178"/>
              <a:gd name="connsiteY30" fmla="*/ 2995916 h 6857999"/>
              <a:gd name="connsiteX31" fmla="*/ 8366764 w 8394178"/>
              <a:gd name="connsiteY31" fmla="*/ 2998648 h 6857999"/>
              <a:gd name="connsiteX32" fmla="*/ 8356827 w 8394178"/>
              <a:gd name="connsiteY32" fmla="*/ 3023630 h 6857999"/>
              <a:gd name="connsiteX33" fmla="*/ 8348883 w 8394178"/>
              <a:gd name="connsiteY33" fmla="*/ 3096975 h 6857999"/>
              <a:gd name="connsiteX34" fmla="*/ 8331320 w 8394178"/>
              <a:gd name="connsiteY34" fmla="*/ 3216657 h 6857999"/>
              <a:gd name="connsiteX35" fmla="*/ 8334250 w 8394178"/>
              <a:gd name="connsiteY35" fmla="*/ 3310980 h 6857999"/>
              <a:gd name="connsiteX36" fmla="*/ 8323018 w 8394178"/>
              <a:gd name="connsiteY36" fmla="*/ 3344725 h 6857999"/>
              <a:gd name="connsiteX37" fmla="*/ 8312317 w 8394178"/>
              <a:gd name="connsiteY37" fmla="*/ 3393250 h 6857999"/>
              <a:gd name="connsiteX38" fmla="*/ 8299110 w 8394178"/>
              <a:gd name="connsiteY38" fmla="*/ 3514536 h 6857999"/>
              <a:gd name="connsiteX39" fmla="*/ 8279421 w 8394178"/>
              <a:gd name="connsiteY39" fmla="*/ 3686149 h 6857999"/>
              <a:gd name="connsiteX40" fmla="*/ 8273021 w 8394178"/>
              <a:gd name="connsiteY40" fmla="*/ 3692208 h 6857999"/>
              <a:gd name="connsiteX41" fmla="*/ 8260968 w 8394178"/>
              <a:gd name="connsiteY41" fmla="*/ 3776022 h 6857999"/>
              <a:gd name="connsiteX42" fmla="*/ 8209415 w 8394178"/>
              <a:gd name="connsiteY42" fmla="*/ 4060536 h 6857999"/>
              <a:gd name="connsiteX43" fmla="*/ 8203359 w 8394178"/>
              <a:gd name="connsiteY43" fmla="*/ 4222149 h 6857999"/>
              <a:gd name="connsiteX44" fmla="*/ 8197502 w 8394178"/>
              <a:gd name="connsiteY44" fmla="*/ 4364683 h 6857999"/>
              <a:gd name="connsiteX45" fmla="*/ 8189960 w 8394178"/>
              <a:gd name="connsiteY45" fmla="*/ 4462471 h 6857999"/>
              <a:gd name="connsiteX46" fmla="*/ 8157285 w 8394178"/>
              <a:gd name="connsiteY46" fmla="*/ 4526395 h 6857999"/>
              <a:gd name="connsiteX47" fmla="*/ 8127583 w 8394178"/>
              <a:gd name="connsiteY47" fmla="*/ 4649885 h 6857999"/>
              <a:gd name="connsiteX48" fmla="*/ 8086875 w 8394178"/>
              <a:gd name="connsiteY48" fmla="*/ 4799019 h 6857999"/>
              <a:gd name="connsiteX49" fmla="*/ 8071779 w 8394178"/>
              <a:gd name="connsiteY49" fmla="*/ 4849614 h 6857999"/>
              <a:gd name="connsiteX50" fmla="*/ 8046521 w 8394178"/>
              <a:gd name="connsiteY50" fmla="*/ 4919971 h 6857999"/>
              <a:gd name="connsiteX51" fmla="*/ 7999171 w 8394178"/>
              <a:gd name="connsiteY51" fmla="*/ 5010766 h 6857999"/>
              <a:gd name="connsiteX52" fmla="*/ 7974494 w 8394178"/>
              <a:gd name="connsiteY52" fmla="*/ 5088190 h 6857999"/>
              <a:gd name="connsiteX53" fmla="*/ 7960017 w 8394178"/>
              <a:gd name="connsiteY53" fmla="*/ 5143922 h 6857999"/>
              <a:gd name="connsiteX54" fmla="*/ 7940570 w 8394178"/>
              <a:gd name="connsiteY54" fmla="*/ 5284346 h 6857999"/>
              <a:gd name="connsiteX55" fmla="*/ 7923844 w 8394178"/>
              <a:gd name="connsiteY55" fmla="*/ 5390948 h 6857999"/>
              <a:gd name="connsiteX56" fmla="*/ 7905061 w 8394178"/>
              <a:gd name="connsiteY56" fmla="*/ 5470854 h 6857999"/>
              <a:gd name="connsiteX57" fmla="*/ 7900574 w 8394178"/>
              <a:gd name="connsiteY57" fmla="*/ 5529643 h 6857999"/>
              <a:gd name="connsiteX58" fmla="*/ 7889879 w 8394178"/>
              <a:gd name="connsiteY58" fmla="*/ 5597292 h 6857999"/>
              <a:gd name="connsiteX59" fmla="*/ 7881533 w 8394178"/>
              <a:gd name="connsiteY59" fmla="*/ 5608899 h 6857999"/>
              <a:gd name="connsiteX60" fmla="*/ 7866845 w 8394178"/>
              <a:gd name="connsiteY60" fmla="*/ 5684911 h 6857999"/>
              <a:gd name="connsiteX61" fmla="*/ 7866707 w 8394178"/>
              <a:gd name="connsiteY61" fmla="*/ 5755776 h 6857999"/>
              <a:gd name="connsiteX62" fmla="*/ 7858630 w 8394178"/>
              <a:gd name="connsiteY62" fmla="*/ 5889599 h 6857999"/>
              <a:gd name="connsiteX63" fmla="*/ 7862852 w 8394178"/>
              <a:gd name="connsiteY63" fmla="*/ 5989744 h 6857999"/>
              <a:gd name="connsiteX64" fmla="*/ 7834617 w 8394178"/>
              <a:gd name="connsiteY64" fmla="*/ 6084926 h 6857999"/>
              <a:gd name="connsiteX65" fmla="*/ 7830440 w 8394178"/>
              <a:gd name="connsiteY65" fmla="*/ 6346549 h 6857999"/>
              <a:gd name="connsiteX66" fmla="*/ 7828988 w 8394178"/>
              <a:gd name="connsiteY66" fmla="*/ 6527527 h 6857999"/>
              <a:gd name="connsiteX67" fmla="*/ 7833220 w 8394178"/>
              <a:gd name="connsiteY67" fmla="*/ 6627129 h 6857999"/>
              <a:gd name="connsiteX68" fmla="*/ 7833451 w 8394178"/>
              <a:gd name="connsiteY68" fmla="*/ 6694819 h 6857999"/>
              <a:gd name="connsiteX69" fmla="*/ 7859394 w 8394178"/>
              <a:gd name="connsiteY69" fmla="*/ 6765445 h 6857999"/>
              <a:gd name="connsiteX70" fmla="*/ 7866873 w 8394178"/>
              <a:gd name="connsiteY70" fmla="*/ 6844697 h 6857999"/>
              <a:gd name="connsiteX71" fmla="*/ 7868076 w 8394178"/>
              <a:gd name="connsiteY71" fmla="*/ 6857999 h 6857999"/>
              <a:gd name="connsiteX72" fmla="*/ 2920621 w 8394178"/>
              <a:gd name="connsiteY72" fmla="*/ 6857999 h 6857999"/>
              <a:gd name="connsiteX73" fmla="*/ 0 w 8394178"/>
              <a:gd name="connsiteY73" fmla="*/ 6857999 h 6857999"/>
              <a:gd name="connsiteX74" fmla="*/ 0 w 8394178"/>
              <a:gd name="connsiteY74" fmla="*/ 0 h 6857999"/>
              <a:gd name="connsiteX0" fmla="*/ 0 w 8394178"/>
              <a:gd name="connsiteY0" fmla="*/ 0 h 6857999"/>
              <a:gd name="connsiteX1" fmla="*/ 8236175 w 8394178"/>
              <a:gd name="connsiteY1" fmla="*/ 2 h 6857999"/>
              <a:gd name="connsiteX2" fmla="*/ 8231178 w 8394178"/>
              <a:gd name="connsiteY2" fmla="*/ 14562 h 6857999"/>
              <a:gd name="connsiteX3" fmla="*/ 8234773 w 8394178"/>
              <a:gd name="connsiteY3" fmla="*/ 59077 h 6857999"/>
              <a:gd name="connsiteX4" fmla="*/ 8227623 w 8394178"/>
              <a:gd name="connsiteY4" fmla="*/ 107668 h 6857999"/>
              <a:gd name="connsiteX5" fmla="*/ 8246150 w 8394178"/>
              <a:gd name="connsiteY5" fmla="*/ 246136 h 6857999"/>
              <a:gd name="connsiteX6" fmla="*/ 8224308 w 8394178"/>
              <a:gd name="connsiteY6" fmla="*/ 372908 h 6857999"/>
              <a:gd name="connsiteX7" fmla="*/ 8221687 w 8394178"/>
              <a:gd name="connsiteY7" fmla="*/ 450607 h 6857999"/>
              <a:gd name="connsiteX8" fmla="*/ 8232987 w 8394178"/>
              <a:gd name="connsiteY8" fmla="*/ 812800 h 6857999"/>
              <a:gd name="connsiteX9" fmla="*/ 8241364 w 8394178"/>
              <a:gd name="connsiteY9" fmla="*/ 912727 h 6857999"/>
              <a:gd name="connsiteX10" fmla="*/ 8240165 w 8394178"/>
              <a:gd name="connsiteY10" fmla="*/ 989950 h 6857999"/>
              <a:gd name="connsiteX11" fmla="*/ 8243561 w 8394178"/>
              <a:gd name="connsiteY11" fmla="*/ 1141745 h 6857999"/>
              <a:gd name="connsiteX12" fmla="*/ 8256144 w 8394178"/>
              <a:gd name="connsiteY12" fmla="*/ 1265454 h 6857999"/>
              <a:gd name="connsiteX13" fmla="*/ 8281494 w 8394178"/>
              <a:gd name="connsiteY13" fmla="*/ 1385480 h 6857999"/>
              <a:gd name="connsiteX14" fmla="*/ 8297877 w 8394178"/>
              <a:gd name="connsiteY14" fmla="*/ 1458060 h 6857999"/>
              <a:gd name="connsiteX15" fmla="*/ 8315502 w 8394178"/>
              <a:gd name="connsiteY15" fmla="*/ 1513175 h 6857999"/>
              <a:gd name="connsiteX16" fmla="*/ 8342335 w 8394178"/>
              <a:gd name="connsiteY16" fmla="*/ 1570809 h 6857999"/>
              <a:gd name="connsiteX17" fmla="*/ 8324762 w 8394178"/>
              <a:gd name="connsiteY17" fmla="*/ 1632434 h 6857999"/>
              <a:gd name="connsiteX18" fmla="*/ 8319231 w 8394178"/>
              <a:gd name="connsiteY18" fmla="*/ 1742490 h 6857999"/>
              <a:gd name="connsiteX19" fmla="*/ 8343694 w 8394178"/>
              <a:gd name="connsiteY19" fmla="*/ 1812272 h 6857999"/>
              <a:gd name="connsiteX20" fmla="*/ 8379488 w 8394178"/>
              <a:gd name="connsiteY20" fmla="*/ 1856766 h 6857999"/>
              <a:gd name="connsiteX21" fmla="*/ 8385055 w 8394178"/>
              <a:gd name="connsiteY21" fmla="*/ 1923433 h 6857999"/>
              <a:gd name="connsiteX22" fmla="*/ 8386906 w 8394178"/>
              <a:gd name="connsiteY22" fmla="*/ 1972204 h 6857999"/>
              <a:gd name="connsiteX23" fmla="*/ 8386681 w 8394178"/>
              <a:gd name="connsiteY23" fmla="*/ 2066205 h 6857999"/>
              <a:gd name="connsiteX24" fmla="*/ 8380052 w 8394178"/>
              <a:gd name="connsiteY24" fmla="*/ 2227417 h 6857999"/>
              <a:gd name="connsiteX25" fmla="*/ 8374483 w 8394178"/>
              <a:gd name="connsiteY25" fmla="*/ 2510933 h 6857999"/>
              <a:gd name="connsiteX26" fmla="*/ 8375191 w 8394178"/>
              <a:gd name="connsiteY26" fmla="*/ 2741866 h 6857999"/>
              <a:gd name="connsiteX27" fmla="*/ 8384389 w 8394178"/>
              <a:gd name="connsiteY27" fmla="*/ 2864935 h 6857999"/>
              <a:gd name="connsiteX28" fmla="*/ 8391822 w 8394178"/>
              <a:gd name="connsiteY28" fmla="*/ 2950807 h 6857999"/>
              <a:gd name="connsiteX29" fmla="*/ 8378111 w 8394178"/>
              <a:gd name="connsiteY29" fmla="*/ 2978246 h 6857999"/>
              <a:gd name="connsiteX30" fmla="*/ 8375025 w 8394178"/>
              <a:gd name="connsiteY30" fmla="*/ 2995916 h 6857999"/>
              <a:gd name="connsiteX31" fmla="*/ 8366764 w 8394178"/>
              <a:gd name="connsiteY31" fmla="*/ 2998648 h 6857999"/>
              <a:gd name="connsiteX32" fmla="*/ 8356827 w 8394178"/>
              <a:gd name="connsiteY32" fmla="*/ 3023630 h 6857999"/>
              <a:gd name="connsiteX33" fmla="*/ 8348883 w 8394178"/>
              <a:gd name="connsiteY33" fmla="*/ 3096975 h 6857999"/>
              <a:gd name="connsiteX34" fmla="*/ 8331320 w 8394178"/>
              <a:gd name="connsiteY34" fmla="*/ 3216657 h 6857999"/>
              <a:gd name="connsiteX35" fmla="*/ 8334250 w 8394178"/>
              <a:gd name="connsiteY35" fmla="*/ 3310980 h 6857999"/>
              <a:gd name="connsiteX36" fmla="*/ 8323018 w 8394178"/>
              <a:gd name="connsiteY36" fmla="*/ 3344725 h 6857999"/>
              <a:gd name="connsiteX37" fmla="*/ 8312317 w 8394178"/>
              <a:gd name="connsiteY37" fmla="*/ 3393250 h 6857999"/>
              <a:gd name="connsiteX38" fmla="*/ 8299110 w 8394178"/>
              <a:gd name="connsiteY38" fmla="*/ 3514536 h 6857999"/>
              <a:gd name="connsiteX39" fmla="*/ 8279421 w 8394178"/>
              <a:gd name="connsiteY39" fmla="*/ 3686149 h 6857999"/>
              <a:gd name="connsiteX40" fmla="*/ 8273021 w 8394178"/>
              <a:gd name="connsiteY40" fmla="*/ 3692208 h 6857999"/>
              <a:gd name="connsiteX41" fmla="*/ 8260968 w 8394178"/>
              <a:gd name="connsiteY41" fmla="*/ 3776022 h 6857999"/>
              <a:gd name="connsiteX42" fmla="*/ 8209415 w 8394178"/>
              <a:gd name="connsiteY42" fmla="*/ 4060536 h 6857999"/>
              <a:gd name="connsiteX43" fmla="*/ 8203359 w 8394178"/>
              <a:gd name="connsiteY43" fmla="*/ 4222149 h 6857999"/>
              <a:gd name="connsiteX44" fmla="*/ 8197502 w 8394178"/>
              <a:gd name="connsiteY44" fmla="*/ 4364683 h 6857999"/>
              <a:gd name="connsiteX45" fmla="*/ 8189960 w 8394178"/>
              <a:gd name="connsiteY45" fmla="*/ 4462471 h 6857999"/>
              <a:gd name="connsiteX46" fmla="*/ 8157285 w 8394178"/>
              <a:gd name="connsiteY46" fmla="*/ 4526395 h 6857999"/>
              <a:gd name="connsiteX47" fmla="*/ 8127583 w 8394178"/>
              <a:gd name="connsiteY47" fmla="*/ 4649885 h 6857999"/>
              <a:gd name="connsiteX48" fmla="*/ 8086875 w 8394178"/>
              <a:gd name="connsiteY48" fmla="*/ 4799019 h 6857999"/>
              <a:gd name="connsiteX49" fmla="*/ 8071779 w 8394178"/>
              <a:gd name="connsiteY49" fmla="*/ 4849614 h 6857999"/>
              <a:gd name="connsiteX50" fmla="*/ 8046521 w 8394178"/>
              <a:gd name="connsiteY50" fmla="*/ 4919971 h 6857999"/>
              <a:gd name="connsiteX51" fmla="*/ 7999171 w 8394178"/>
              <a:gd name="connsiteY51" fmla="*/ 5010766 h 6857999"/>
              <a:gd name="connsiteX52" fmla="*/ 7974494 w 8394178"/>
              <a:gd name="connsiteY52" fmla="*/ 5088190 h 6857999"/>
              <a:gd name="connsiteX53" fmla="*/ 7960017 w 8394178"/>
              <a:gd name="connsiteY53" fmla="*/ 5143922 h 6857999"/>
              <a:gd name="connsiteX54" fmla="*/ 7940570 w 8394178"/>
              <a:gd name="connsiteY54" fmla="*/ 5284346 h 6857999"/>
              <a:gd name="connsiteX55" fmla="*/ 7923844 w 8394178"/>
              <a:gd name="connsiteY55" fmla="*/ 5390948 h 6857999"/>
              <a:gd name="connsiteX56" fmla="*/ 7905061 w 8394178"/>
              <a:gd name="connsiteY56" fmla="*/ 5470854 h 6857999"/>
              <a:gd name="connsiteX57" fmla="*/ 7900574 w 8394178"/>
              <a:gd name="connsiteY57" fmla="*/ 5529643 h 6857999"/>
              <a:gd name="connsiteX58" fmla="*/ 7889879 w 8394178"/>
              <a:gd name="connsiteY58" fmla="*/ 5597292 h 6857999"/>
              <a:gd name="connsiteX59" fmla="*/ 7881533 w 8394178"/>
              <a:gd name="connsiteY59" fmla="*/ 5608899 h 6857999"/>
              <a:gd name="connsiteX60" fmla="*/ 7866845 w 8394178"/>
              <a:gd name="connsiteY60" fmla="*/ 5684911 h 6857999"/>
              <a:gd name="connsiteX61" fmla="*/ 7866707 w 8394178"/>
              <a:gd name="connsiteY61" fmla="*/ 5755776 h 6857999"/>
              <a:gd name="connsiteX62" fmla="*/ 7858630 w 8394178"/>
              <a:gd name="connsiteY62" fmla="*/ 5889599 h 6857999"/>
              <a:gd name="connsiteX63" fmla="*/ 7862852 w 8394178"/>
              <a:gd name="connsiteY63" fmla="*/ 5989744 h 6857999"/>
              <a:gd name="connsiteX64" fmla="*/ 7834617 w 8394178"/>
              <a:gd name="connsiteY64" fmla="*/ 6084926 h 6857999"/>
              <a:gd name="connsiteX65" fmla="*/ 7830440 w 8394178"/>
              <a:gd name="connsiteY65" fmla="*/ 6346549 h 6857999"/>
              <a:gd name="connsiteX66" fmla="*/ 7828988 w 8394178"/>
              <a:gd name="connsiteY66" fmla="*/ 6527527 h 6857999"/>
              <a:gd name="connsiteX67" fmla="*/ 7833220 w 8394178"/>
              <a:gd name="connsiteY67" fmla="*/ 6627129 h 6857999"/>
              <a:gd name="connsiteX68" fmla="*/ 7833451 w 8394178"/>
              <a:gd name="connsiteY68" fmla="*/ 6694819 h 6857999"/>
              <a:gd name="connsiteX69" fmla="*/ 7859394 w 8394178"/>
              <a:gd name="connsiteY69" fmla="*/ 6765445 h 6857999"/>
              <a:gd name="connsiteX70" fmla="*/ 7866873 w 8394178"/>
              <a:gd name="connsiteY70" fmla="*/ 6844697 h 6857999"/>
              <a:gd name="connsiteX71" fmla="*/ 7868076 w 8394178"/>
              <a:gd name="connsiteY71" fmla="*/ 6857999 h 6857999"/>
              <a:gd name="connsiteX72" fmla="*/ 0 w 8394178"/>
              <a:gd name="connsiteY72" fmla="*/ 6857999 h 6857999"/>
              <a:gd name="connsiteX73" fmla="*/ 0 w 8394178"/>
              <a:gd name="connsiteY73" fmla="*/ 0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Lst>
            <a:rect l="l" t="t" r="r" b="b"/>
            <a:pathLst>
              <a:path w="8394178" h="6857999">
                <a:moveTo>
                  <a:pt x="0" y="0"/>
                </a:moveTo>
                <a:lnTo>
                  <a:pt x="8236175" y="2"/>
                </a:lnTo>
                <a:lnTo>
                  <a:pt x="8231178" y="14562"/>
                </a:lnTo>
                <a:lnTo>
                  <a:pt x="8234773" y="59077"/>
                </a:lnTo>
                <a:cubicBezTo>
                  <a:pt x="8235275" y="76949"/>
                  <a:pt x="8227121" y="89796"/>
                  <a:pt x="8227623" y="107668"/>
                </a:cubicBezTo>
                <a:cubicBezTo>
                  <a:pt x="8211139" y="138162"/>
                  <a:pt x="8246703" y="201929"/>
                  <a:pt x="8246150" y="246136"/>
                </a:cubicBezTo>
                <a:cubicBezTo>
                  <a:pt x="8245598" y="290343"/>
                  <a:pt x="8257389" y="364179"/>
                  <a:pt x="8224308" y="372908"/>
                </a:cubicBezTo>
                <a:cubicBezTo>
                  <a:pt x="8218864" y="431308"/>
                  <a:pt x="8228745" y="357606"/>
                  <a:pt x="8221687" y="450607"/>
                </a:cubicBezTo>
                <a:cubicBezTo>
                  <a:pt x="8253150" y="551950"/>
                  <a:pt x="8221677" y="787036"/>
                  <a:pt x="8232987" y="812800"/>
                </a:cubicBezTo>
                <a:cubicBezTo>
                  <a:pt x="8263719" y="860799"/>
                  <a:pt x="8226505" y="854953"/>
                  <a:pt x="8241364" y="912727"/>
                </a:cubicBezTo>
                <a:cubicBezTo>
                  <a:pt x="8249854" y="945986"/>
                  <a:pt x="8239798" y="951781"/>
                  <a:pt x="8240165" y="989950"/>
                </a:cubicBezTo>
                <a:cubicBezTo>
                  <a:pt x="8240531" y="1028120"/>
                  <a:pt x="8240898" y="1095828"/>
                  <a:pt x="8243561" y="1141745"/>
                </a:cubicBezTo>
                <a:cubicBezTo>
                  <a:pt x="8246223" y="1187662"/>
                  <a:pt x="8256010" y="1234783"/>
                  <a:pt x="8256144" y="1265454"/>
                </a:cubicBezTo>
                <a:cubicBezTo>
                  <a:pt x="8246450" y="1304052"/>
                  <a:pt x="8278372" y="1370755"/>
                  <a:pt x="8281494" y="1385480"/>
                </a:cubicBezTo>
                <a:cubicBezTo>
                  <a:pt x="8294281" y="1422714"/>
                  <a:pt x="8303397" y="1428103"/>
                  <a:pt x="8297877" y="1458060"/>
                </a:cubicBezTo>
                <a:cubicBezTo>
                  <a:pt x="8297983" y="1468057"/>
                  <a:pt x="8315397" y="1503177"/>
                  <a:pt x="8315502" y="1513175"/>
                </a:cubicBezTo>
                <a:lnTo>
                  <a:pt x="8342335" y="1570809"/>
                </a:lnTo>
                <a:cubicBezTo>
                  <a:pt x="8365894" y="1617136"/>
                  <a:pt x="8315600" y="1595486"/>
                  <a:pt x="8324762" y="1632434"/>
                </a:cubicBezTo>
                <a:cubicBezTo>
                  <a:pt x="8345804" y="1713683"/>
                  <a:pt x="8308403" y="1715203"/>
                  <a:pt x="8319231" y="1742490"/>
                </a:cubicBezTo>
                <a:cubicBezTo>
                  <a:pt x="8327385" y="1767736"/>
                  <a:pt x="8335540" y="1787026"/>
                  <a:pt x="8343694" y="1812272"/>
                </a:cubicBezTo>
                <a:cubicBezTo>
                  <a:pt x="8345710" y="1818102"/>
                  <a:pt x="8382841" y="1845254"/>
                  <a:pt x="8379488" y="1856766"/>
                </a:cubicBezTo>
                <a:lnTo>
                  <a:pt x="8385055" y="1923433"/>
                </a:lnTo>
                <a:lnTo>
                  <a:pt x="8386906" y="1972204"/>
                </a:lnTo>
                <a:cubicBezTo>
                  <a:pt x="8389102" y="1979569"/>
                  <a:pt x="8382464" y="2060117"/>
                  <a:pt x="8386681" y="2066205"/>
                </a:cubicBezTo>
                <a:cubicBezTo>
                  <a:pt x="8400709" y="2153571"/>
                  <a:pt x="8366045" y="2189849"/>
                  <a:pt x="8380052" y="2227417"/>
                </a:cubicBezTo>
                <a:cubicBezTo>
                  <a:pt x="8372543" y="2317591"/>
                  <a:pt x="8379811" y="2407644"/>
                  <a:pt x="8374483" y="2510933"/>
                </a:cubicBezTo>
                <a:cubicBezTo>
                  <a:pt x="8396772" y="2597916"/>
                  <a:pt x="8370232" y="2649734"/>
                  <a:pt x="8375191" y="2741866"/>
                </a:cubicBezTo>
                <a:cubicBezTo>
                  <a:pt x="8394024" y="2779815"/>
                  <a:pt x="8395428" y="2817058"/>
                  <a:pt x="8384389" y="2864935"/>
                </a:cubicBezTo>
                <a:cubicBezTo>
                  <a:pt x="8416004" y="2860552"/>
                  <a:pt x="8357917" y="2937673"/>
                  <a:pt x="8391822" y="2950807"/>
                </a:cubicBezTo>
                <a:lnTo>
                  <a:pt x="8378111" y="2978246"/>
                </a:lnTo>
                <a:lnTo>
                  <a:pt x="8375025" y="2995916"/>
                </a:lnTo>
                <a:lnTo>
                  <a:pt x="8366764" y="2998648"/>
                </a:lnTo>
                <a:lnTo>
                  <a:pt x="8356827" y="3023630"/>
                </a:lnTo>
                <a:cubicBezTo>
                  <a:pt x="8354245" y="3033333"/>
                  <a:pt x="8348477" y="3084375"/>
                  <a:pt x="8348883" y="3096975"/>
                </a:cubicBezTo>
                <a:cubicBezTo>
                  <a:pt x="8363039" y="3142205"/>
                  <a:pt x="8312062" y="3160433"/>
                  <a:pt x="8331320" y="3216657"/>
                </a:cubicBezTo>
                <a:cubicBezTo>
                  <a:pt x="8335649" y="3237178"/>
                  <a:pt x="8345170" y="3299737"/>
                  <a:pt x="8334250" y="3310980"/>
                </a:cubicBezTo>
                <a:cubicBezTo>
                  <a:pt x="8331414" y="3323902"/>
                  <a:pt x="8334413" y="3339340"/>
                  <a:pt x="8323018" y="3344725"/>
                </a:cubicBezTo>
                <a:cubicBezTo>
                  <a:pt x="8309183" y="3353908"/>
                  <a:pt x="8327822" y="3400659"/>
                  <a:pt x="8312317" y="3393250"/>
                </a:cubicBezTo>
                <a:cubicBezTo>
                  <a:pt x="8325036" y="3426421"/>
                  <a:pt x="8307258" y="3487753"/>
                  <a:pt x="8299110" y="3514536"/>
                </a:cubicBezTo>
                <a:cubicBezTo>
                  <a:pt x="8293627" y="3563353"/>
                  <a:pt x="8281866" y="3650327"/>
                  <a:pt x="8279421" y="3686149"/>
                </a:cubicBezTo>
                <a:cubicBezTo>
                  <a:pt x="8277133" y="3687657"/>
                  <a:pt x="8276096" y="3677229"/>
                  <a:pt x="8273021" y="3692208"/>
                </a:cubicBezTo>
                <a:cubicBezTo>
                  <a:pt x="8269945" y="3707187"/>
                  <a:pt x="8252471" y="3757479"/>
                  <a:pt x="8260968" y="3776022"/>
                </a:cubicBezTo>
                <a:cubicBezTo>
                  <a:pt x="8231046" y="3875691"/>
                  <a:pt x="8223343" y="4023237"/>
                  <a:pt x="8209415" y="4060536"/>
                </a:cubicBezTo>
                <a:cubicBezTo>
                  <a:pt x="8204523" y="4150698"/>
                  <a:pt x="8212636" y="4164564"/>
                  <a:pt x="8203359" y="4222149"/>
                </a:cubicBezTo>
                <a:cubicBezTo>
                  <a:pt x="8198769" y="4287917"/>
                  <a:pt x="8194167" y="4339232"/>
                  <a:pt x="8197502" y="4364683"/>
                </a:cubicBezTo>
                <a:lnTo>
                  <a:pt x="8189960" y="4462471"/>
                </a:lnTo>
                <a:cubicBezTo>
                  <a:pt x="8192241" y="4503329"/>
                  <a:pt x="8157418" y="4500454"/>
                  <a:pt x="8157285" y="4526395"/>
                </a:cubicBezTo>
                <a:cubicBezTo>
                  <a:pt x="8151441" y="4623008"/>
                  <a:pt x="8136733" y="4632050"/>
                  <a:pt x="8127583" y="4649885"/>
                </a:cubicBezTo>
                <a:cubicBezTo>
                  <a:pt x="8109657" y="4687979"/>
                  <a:pt x="8101631" y="4758928"/>
                  <a:pt x="8086875" y="4799019"/>
                </a:cubicBezTo>
                <a:cubicBezTo>
                  <a:pt x="8070221" y="4834076"/>
                  <a:pt x="8077158" y="4811645"/>
                  <a:pt x="8071779" y="4849614"/>
                </a:cubicBezTo>
                <a:cubicBezTo>
                  <a:pt x="8057300" y="4853334"/>
                  <a:pt x="8029516" y="4883089"/>
                  <a:pt x="8046521" y="4919971"/>
                </a:cubicBezTo>
                <a:lnTo>
                  <a:pt x="7999171" y="5010766"/>
                </a:lnTo>
                <a:cubicBezTo>
                  <a:pt x="7980458" y="4983259"/>
                  <a:pt x="7994018" y="5107656"/>
                  <a:pt x="7974494" y="5088190"/>
                </a:cubicBezTo>
                <a:cubicBezTo>
                  <a:pt x="7961479" y="5102008"/>
                  <a:pt x="7970341" y="5118851"/>
                  <a:pt x="7960017" y="5143922"/>
                </a:cubicBezTo>
                <a:cubicBezTo>
                  <a:pt x="7951381" y="5192745"/>
                  <a:pt x="7947519" y="5226225"/>
                  <a:pt x="7940570" y="5284346"/>
                </a:cubicBezTo>
                <a:cubicBezTo>
                  <a:pt x="7938188" y="5338386"/>
                  <a:pt x="7933705" y="5337325"/>
                  <a:pt x="7923844" y="5390948"/>
                </a:cubicBezTo>
                <a:cubicBezTo>
                  <a:pt x="7922596" y="5429655"/>
                  <a:pt x="7906054" y="5449508"/>
                  <a:pt x="7905061" y="5470854"/>
                </a:cubicBezTo>
                <a:cubicBezTo>
                  <a:pt x="7925924" y="5526328"/>
                  <a:pt x="7883497" y="5496377"/>
                  <a:pt x="7900574" y="5529643"/>
                </a:cubicBezTo>
                <a:cubicBezTo>
                  <a:pt x="7894813" y="5550879"/>
                  <a:pt x="7899366" y="5587444"/>
                  <a:pt x="7889879" y="5597292"/>
                </a:cubicBezTo>
                <a:lnTo>
                  <a:pt x="7881533" y="5608899"/>
                </a:lnTo>
                <a:cubicBezTo>
                  <a:pt x="7877694" y="5623501"/>
                  <a:pt x="7869316" y="5660431"/>
                  <a:pt x="7866845" y="5684911"/>
                </a:cubicBezTo>
                <a:cubicBezTo>
                  <a:pt x="7856004" y="5692608"/>
                  <a:pt x="7861304" y="5734344"/>
                  <a:pt x="7866707" y="5755776"/>
                </a:cubicBezTo>
                <a:cubicBezTo>
                  <a:pt x="7867905" y="5792777"/>
                  <a:pt x="7841786" y="5848613"/>
                  <a:pt x="7858630" y="5889599"/>
                </a:cubicBezTo>
                <a:cubicBezTo>
                  <a:pt x="7861076" y="5932097"/>
                  <a:pt x="7859359" y="5940901"/>
                  <a:pt x="7862852" y="5989744"/>
                </a:cubicBezTo>
                <a:cubicBezTo>
                  <a:pt x="7870213" y="6020787"/>
                  <a:pt x="7836478" y="6024963"/>
                  <a:pt x="7834617" y="6084926"/>
                </a:cubicBezTo>
                <a:cubicBezTo>
                  <a:pt x="7828898" y="6134231"/>
                  <a:pt x="7850648" y="6240432"/>
                  <a:pt x="7830440" y="6346549"/>
                </a:cubicBezTo>
                <a:cubicBezTo>
                  <a:pt x="7840187" y="6409741"/>
                  <a:pt x="7834403" y="6468689"/>
                  <a:pt x="7828988" y="6527527"/>
                </a:cubicBezTo>
                <a:cubicBezTo>
                  <a:pt x="7812745" y="6585667"/>
                  <a:pt x="7840670" y="6579284"/>
                  <a:pt x="7833220" y="6627129"/>
                </a:cubicBezTo>
                <a:cubicBezTo>
                  <a:pt x="7836598" y="6635153"/>
                  <a:pt x="7838259" y="6697665"/>
                  <a:pt x="7833451" y="6694819"/>
                </a:cubicBezTo>
                <a:cubicBezTo>
                  <a:pt x="7835476" y="6716947"/>
                  <a:pt x="7854551" y="6732844"/>
                  <a:pt x="7859394" y="6765445"/>
                </a:cubicBezTo>
                <a:cubicBezTo>
                  <a:pt x="7860760" y="6776325"/>
                  <a:pt x="7863817" y="6810511"/>
                  <a:pt x="7866873" y="6844697"/>
                </a:cubicBezTo>
                <a:lnTo>
                  <a:pt x="7868076" y="6857999"/>
                </a:lnTo>
                <a:lnTo>
                  <a:pt x="0" y="6857999"/>
                </a:lnTo>
                <a:lnTo>
                  <a:pt x="0" y="0"/>
                </a:lnTo>
                <a:close/>
              </a:path>
            </a:pathLst>
          </a:cu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p:cNvSpPr>
            <a:spLocks noGrp="1"/>
          </p:cNvSpPr>
          <p:nvPr>
            <p:ph type="ctrTitle"/>
          </p:nvPr>
        </p:nvSpPr>
        <p:spPr>
          <a:xfrm>
            <a:off x="6275341" y="1045174"/>
            <a:ext cx="4659878" cy="2795160"/>
          </a:xfrm>
        </p:spPr>
        <p:txBody>
          <a:bodyPr>
            <a:normAutofit/>
          </a:bodyPr>
          <a:lstStyle/>
          <a:p>
            <a:r>
              <a:rPr lang="en-US" sz="4400"/>
              <a:t>State of the School District– Millersburg Area</a:t>
            </a:r>
            <a:br>
              <a:rPr lang="en-US" sz="4400"/>
            </a:br>
            <a:endParaRPr lang="en-US" sz="4400"/>
          </a:p>
        </p:txBody>
      </p:sp>
      <p:sp>
        <p:nvSpPr>
          <p:cNvPr id="3" name="Subtitle 2"/>
          <p:cNvSpPr>
            <a:spLocks noGrp="1"/>
          </p:cNvSpPr>
          <p:nvPr>
            <p:ph type="subTitle" idx="1"/>
          </p:nvPr>
        </p:nvSpPr>
        <p:spPr>
          <a:xfrm>
            <a:off x="6378800" y="4174333"/>
            <a:ext cx="4452961" cy="1136843"/>
          </a:xfrm>
        </p:spPr>
        <p:txBody>
          <a:bodyPr>
            <a:normAutofit/>
          </a:bodyPr>
          <a:lstStyle/>
          <a:p>
            <a:r>
              <a:rPr lang="en-US" sz="1800"/>
              <a:t>Lee Christine Bzdil</a:t>
            </a:r>
          </a:p>
          <a:p>
            <a:r>
              <a:rPr lang="en-US" sz="1800"/>
              <a:t>January 23, 2025</a:t>
            </a:r>
          </a:p>
        </p:txBody>
      </p:sp>
      <p:pic>
        <p:nvPicPr>
          <p:cNvPr id="7" name="Graphic 6" descr="Classroom">
            <a:extLst>
              <a:ext uri="{FF2B5EF4-FFF2-40B4-BE49-F238E27FC236}">
                <a16:creationId xmlns:a16="http://schemas.microsoft.com/office/drawing/2014/main" id="{0000F7EB-6501-A6B4-5A7C-436B16699B75}"/>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67213" y="1636068"/>
            <a:ext cx="3646488" cy="3646488"/>
          </a:xfrm>
          <a:prstGeom prst="rect">
            <a:avLst/>
          </a:prstGeom>
        </p:spPr>
      </p:pic>
    </p:spTree>
    <p:extLst>
      <p:ext uri="{BB962C8B-B14F-4D97-AF65-F5344CB8AC3E}">
        <p14:creationId xmlns:p14="http://schemas.microsoft.com/office/powerpoint/2010/main" val="19201110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par>
                                <p:cTn id="8" presetID="10" presetClass="entr" presetSubtype="0" fill="hold" grpId="0" nodeType="withEffect">
                                  <p:stCondLst>
                                    <p:cond delay="2000"/>
                                  </p:stCondLst>
                                  <p:iterate type="lt">
                                    <p:tmPct val="10000"/>
                                  </p:iterate>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400"/>
                                        <p:tgtEl>
                                          <p:spTgt spid="3">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2000"/>
                                  </p:stCondLst>
                                  <p:iterate type="lt">
                                    <p:tmPct val="10000"/>
                                  </p:iterate>
                                  <p:childTnLst>
                                    <p:set>
                                      <p:cBhvr>
                                        <p:cTn id="14" dur="1" fill="hold">
                                          <p:stCondLst>
                                            <p:cond delay="0"/>
                                          </p:stCondLst>
                                        </p:cTn>
                                        <p:tgtEl>
                                          <p:spTgt spid="3">
                                            <p:txEl>
                                              <p:pRg st="1" end="1"/>
                                            </p:txEl>
                                          </p:spTgt>
                                        </p:tgtEl>
                                        <p:attrNameLst>
                                          <p:attrName>style.visibility</p:attrName>
                                        </p:attrNameLst>
                                      </p:cBhvr>
                                      <p:to>
                                        <p:strVal val="visible"/>
                                      </p:to>
                                    </p:set>
                                    <p:animEffect transition="in" filter="fade">
                                      <p:cBhvr>
                                        <p:cTn id="15" dur="400"/>
                                        <p:tgtEl>
                                          <p:spTgt spid="3">
                                            <p:txEl>
                                              <p:pRg st="1" end="1"/>
                                            </p:txEl>
                                          </p:spTgt>
                                        </p:tgtEl>
                                      </p:cBhvr>
                                    </p:animEffect>
                                  </p:childTnLst>
                                </p:cTn>
                              </p:par>
                              <p:par>
                                <p:cTn id="16" presetID="10" presetClass="entr" presetSubtype="0" fill="hold" nodeType="withEffect">
                                  <p:stCondLst>
                                    <p:cond delay="500"/>
                                  </p:stCondLst>
                                  <p:iterate>
                                    <p:tmPct val="10000"/>
                                  </p:iterate>
                                  <p:childTnLst>
                                    <p:set>
                                      <p:cBhvr>
                                        <p:cTn id="17" dur="1" fill="hold">
                                          <p:stCondLst>
                                            <p:cond delay="0"/>
                                          </p:stCondLst>
                                        </p:cTn>
                                        <p:tgtEl>
                                          <p:spTgt spid="7"/>
                                        </p:tgtEl>
                                        <p:attrNameLst>
                                          <p:attrName>style.visibility</p:attrName>
                                        </p:attrNameLst>
                                      </p:cBhvr>
                                      <p:to>
                                        <p:strVal val="visible"/>
                                      </p:to>
                                    </p:set>
                                    <p:animEffect transition="in" filter="fade">
                                      <p:cBhvr>
                                        <p:cTn id="18" dur="7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70" name="Rectangle 2069">
            <a:extLst>
              <a:ext uri="{FF2B5EF4-FFF2-40B4-BE49-F238E27FC236}">
                <a16:creationId xmlns:a16="http://schemas.microsoft.com/office/drawing/2014/main" id="{7FF47CB7-972F-479F-A36D-9E72D26EC8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825"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72" name="Freeform: Shape 2071">
            <a:extLst>
              <a:ext uri="{FF2B5EF4-FFF2-40B4-BE49-F238E27FC236}">
                <a16:creationId xmlns:a16="http://schemas.microsoft.com/office/drawing/2014/main" id="{0D153B68-5844-490D-8E67-F616D6D721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1763111" cy="2061837"/>
          </a:xfrm>
          <a:custGeom>
            <a:avLst/>
            <a:gdLst>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9437 w 10768629"/>
              <a:gd name="connsiteY140" fmla="*/ 1636968 h 1978172"/>
              <a:gd name="connsiteX141" fmla="*/ 5440853 w 10768629"/>
              <a:gd name="connsiteY141" fmla="*/ 1657958 h 1978172"/>
              <a:gd name="connsiteX142" fmla="*/ 4945936 w 10768629"/>
              <a:gd name="connsiteY142" fmla="*/ 1713743 h 1978172"/>
              <a:gd name="connsiteX143" fmla="*/ 4818446 w 10768629"/>
              <a:gd name="connsiteY143" fmla="*/ 1726895 h 1978172"/>
              <a:gd name="connsiteX144" fmla="*/ 4813657 w 10768629"/>
              <a:gd name="connsiteY144" fmla="*/ 1730706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9437 w 10768629"/>
              <a:gd name="connsiteY140" fmla="*/ 1636968 h 1978172"/>
              <a:gd name="connsiteX141" fmla="*/ 5440853 w 10768629"/>
              <a:gd name="connsiteY141" fmla="*/ 1657958 h 1978172"/>
              <a:gd name="connsiteX142" fmla="*/ 4945936 w 10768629"/>
              <a:gd name="connsiteY142" fmla="*/ 1713743 h 1978172"/>
              <a:gd name="connsiteX143" fmla="*/ 4818446 w 10768629"/>
              <a:gd name="connsiteY143" fmla="*/ 1726895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9437 w 10768629"/>
              <a:gd name="connsiteY140" fmla="*/ 1636968 h 1978172"/>
              <a:gd name="connsiteX141" fmla="*/ 5440853 w 10768629"/>
              <a:gd name="connsiteY141" fmla="*/ 1657958 h 1978172"/>
              <a:gd name="connsiteX142" fmla="*/ 4945936 w 10768629"/>
              <a:gd name="connsiteY142" fmla="*/ 1713743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9437 w 10768629"/>
              <a:gd name="connsiteY140" fmla="*/ 1636968 h 1978172"/>
              <a:gd name="connsiteX141" fmla="*/ 5440853 w 10768629"/>
              <a:gd name="connsiteY141" fmla="*/ 1657958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40853 w 10768629"/>
              <a:gd name="connsiteY141" fmla="*/ 1657958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57365 w 10768629"/>
              <a:gd name="connsiteY178" fmla="*/ 1832140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57365 w 10768629"/>
              <a:gd name="connsiteY178" fmla="*/ 1832140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57365 w 10768629"/>
              <a:gd name="connsiteY178" fmla="*/ 1832140 h 1978172"/>
              <a:gd name="connsiteX179" fmla="*/ 1232341 w 10768629"/>
              <a:gd name="connsiteY179" fmla="*/ 1785942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57365 w 10768629"/>
              <a:gd name="connsiteY178" fmla="*/ 1832140 h 1978172"/>
              <a:gd name="connsiteX179" fmla="*/ 1232341 w 10768629"/>
              <a:gd name="connsiteY179" fmla="*/ 1785942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9462 w 10768629"/>
              <a:gd name="connsiteY48" fmla="*/ 987106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0257 w 10768629"/>
              <a:gd name="connsiteY182" fmla="*/ 1789615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84330 h 1978172"/>
              <a:gd name="connsiteX182" fmla="*/ 1120257 w 10768629"/>
              <a:gd name="connsiteY182" fmla="*/ 1789615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Lst>
            <a:rect l="l" t="t" r="r" b="b"/>
            <a:pathLst>
              <a:path w="10768629" h="1978172">
                <a:moveTo>
                  <a:pt x="0" y="0"/>
                </a:moveTo>
                <a:lnTo>
                  <a:pt x="10768629" y="0"/>
                </a:lnTo>
                <a:lnTo>
                  <a:pt x="10733254" y="31439"/>
                </a:lnTo>
                <a:lnTo>
                  <a:pt x="10727085" y="37910"/>
                </a:lnTo>
                <a:cubicBezTo>
                  <a:pt x="10712973" y="56080"/>
                  <a:pt x="10699457" y="78430"/>
                  <a:pt x="10675953" y="68623"/>
                </a:cubicBezTo>
                <a:cubicBezTo>
                  <a:pt x="10685972" y="89202"/>
                  <a:pt x="10641629" y="69781"/>
                  <a:pt x="10637091" y="90361"/>
                </a:cubicBezTo>
                <a:cubicBezTo>
                  <a:pt x="10635214" y="107005"/>
                  <a:pt x="10621323" y="104993"/>
                  <a:pt x="10610971" y="110764"/>
                </a:cubicBezTo>
                <a:cubicBezTo>
                  <a:pt x="10603980" y="127568"/>
                  <a:pt x="10551417" y="141180"/>
                  <a:pt x="10532872" y="138028"/>
                </a:cubicBezTo>
                <a:cubicBezTo>
                  <a:pt x="10480300" y="119072"/>
                  <a:pt x="10440532" y="186296"/>
                  <a:pt x="10398558" y="172911"/>
                </a:cubicBezTo>
                <a:cubicBezTo>
                  <a:pt x="10387708" y="174114"/>
                  <a:pt x="10378792" y="177646"/>
                  <a:pt x="10371128" y="182609"/>
                </a:cubicBezTo>
                <a:lnTo>
                  <a:pt x="10352178" y="199976"/>
                </a:lnTo>
                <a:lnTo>
                  <a:pt x="10351815" y="211879"/>
                </a:lnTo>
                <a:lnTo>
                  <a:pt x="10337471" y="218661"/>
                </a:lnTo>
                <a:lnTo>
                  <a:pt x="10334625" y="222351"/>
                </a:lnTo>
                <a:cubicBezTo>
                  <a:pt x="10321108" y="225227"/>
                  <a:pt x="10278615" y="228401"/>
                  <a:pt x="10256365" y="235917"/>
                </a:cubicBezTo>
                <a:cubicBezTo>
                  <a:pt x="10218136" y="258033"/>
                  <a:pt x="10224552" y="209685"/>
                  <a:pt x="10201127" y="267448"/>
                </a:cubicBezTo>
                <a:cubicBezTo>
                  <a:pt x="10121320" y="273476"/>
                  <a:pt x="10040763" y="345580"/>
                  <a:pt x="9961218" y="326720"/>
                </a:cubicBezTo>
                <a:cubicBezTo>
                  <a:pt x="9980173" y="341621"/>
                  <a:pt x="9883038" y="318484"/>
                  <a:pt x="9859715" y="355698"/>
                </a:cubicBezTo>
                <a:cubicBezTo>
                  <a:pt x="9812822" y="367758"/>
                  <a:pt x="9752089" y="383830"/>
                  <a:pt x="9679867" y="399081"/>
                </a:cubicBezTo>
                <a:cubicBezTo>
                  <a:pt x="9618357" y="415668"/>
                  <a:pt x="9525492" y="446315"/>
                  <a:pt x="9490654" y="455225"/>
                </a:cubicBezTo>
                <a:lnTo>
                  <a:pt x="9470837" y="452539"/>
                </a:lnTo>
                <a:lnTo>
                  <a:pt x="9469082" y="454891"/>
                </a:lnTo>
                <a:cubicBezTo>
                  <a:pt x="9460057" y="461184"/>
                  <a:pt x="9453495" y="461729"/>
                  <a:pt x="9448038" y="459733"/>
                </a:cubicBezTo>
                <a:lnTo>
                  <a:pt x="9396821" y="455795"/>
                </a:lnTo>
                <a:lnTo>
                  <a:pt x="9392197" y="459796"/>
                </a:lnTo>
                <a:lnTo>
                  <a:pt x="9347994" y="464462"/>
                </a:lnTo>
                <a:cubicBezTo>
                  <a:pt x="9347959" y="465155"/>
                  <a:pt x="9347925" y="465846"/>
                  <a:pt x="9347889" y="466539"/>
                </a:cubicBezTo>
                <a:cubicBezTo>
                  <a:pt x="9346648" y="471307"/>
                  <a:pt x="9343831" y="475025"/>
                  <a:pt x="9337639" y="476654"/>
                </a:cubicBezTo>
                <a:cubicBezTo>
                  <a:pt x="9354547" y="503661"/>
                  <a:pt x="9307720" y="510631"/>
                  <a:pt x="9287964" y="513052"/>
                </a:cubicBezTo>
                <a:cubicBezTo>
                  <a:pt x="9269905" y="526173"/>
                  <a:pt x="9245386" y="544358"/>
                  <a:pt x="9229283" y="555377"/>
                </a:cubicBezTo>
                <a:lnTo>
                  <a:pt x="9220274" y="557502"/>
                </a:lnTo>
                <a:cubicBezTo>
                  <a:pt x="9220250" y="557668"/>
                  <a:pt x="9220226" y="557835"/>
                  <a:pt x="9220202" y="558001"/>
                </a:cubicBezTo>
                <a:cubicBezTo>
                  <a:pt x="9218468" y="559434"/>
                  <a:pt x="9215591" y="560497"/>
                  <a:pt x="9210908" y="561147"/>
                </a:cubicBezTo>
                <a:lnTo>
                  <a:pt x="9186374" y="565502"/>
                </a:lnTo>
                <a:lnTo>
                  <a:pt x="9181058" y="569943"/>
                </a:lnTo>
                <a:lnTo>
                  <a:pt x="9167549" y="584727"/>
                </a:lnTo>
                <a:lnTo>
                  <a:pt x="9149110" y="598906"/>
                </a:lnTo>
                <a:cubicBezTo>
                  <a:pt x="9133575" y="594395"/>
                  <a:pt x="9087390" y="636567"/>
                  <a:pt x="9078556" y="644039"/>
                </a:cubicBezTo>
                <a:lnTo>
                  <a:pt x="8996399" y="690055"/>
                </a:lnTo>
                <a:cubicBezTo>
                  <a:pt x="8913147" y="777045"/>
                  <a:pt x="8867993" y="772591"/>
                  <a:pt x="8803791" y="813860"/>
                </a:cubicBezTo>
                <a:cubicBezTo>
                  <a:pt x="8745270" y="819906"/>
                  <a:pt x="8690049" y="823612"/>
                  <a:pt x="8636202" y="848463"/>
                </a:cubicBezTo>
                <a:cubicBezTo>
                  <a:pt x="8594799" y="860014"/>
                  <a:pt x="8568613" y="864779"/>
                  <a:pt x="8555372" y="883171"/>
                </a:cubicBezTo>
                <a:lnTo>
                  <a:pt x="8507229" y="901665"/>
                </a:lnTo>
                <a:lnTo>
                  <a:pt x="8428473" y="927985"/>
                </a:lnTo>
                <a:cubicBezTo>
                  <a:pt x="8428287" y="929817"/>
                  <a:pt x="8428100" y="931648"/>
                  <a:pt x="8427914" y="933480"/>
                </a:cubicBezTo>
                <a:lnTo>
                  <a:pt x="8420327" y="941984"/>
                </a:lnTo>
                <a:lnTo>
                  <a:pt x="8394729" y="948347"/>
                </a:lnTo>
                <a:lnTo>
                  <a:pt x="8380548" y="987916"/>
                </a:lnTo>
                <a:lnTo>
                  <a:pt x="8375330" y="965444"/>
                </a:lnTo>
                <a:cubicBezTo>
                  <a:pt x="8372375" y="964202"/>
                  <a:pt x="8344433" y="977378"/>
                  <a:pt x="8340796" y="980522"/>
                </a:cubicBezTo>
                <a:cubicBezTo>
                  <a:pt x="8328292" y="982128"/>
                  <a:pt x="8319237" y="991089"/>
                  <a:pt x="8304438" y="996739"/>
                </a:cubicBezTo>
                <a:cubicBezTo>
                  <a:pt x="8297193" y="1005683"/>
                  <a:pt x="8289328" y="1014568"/>
                  <a:pt x="8280929" y="1023089"/>
                </a:cubicBezTo>
                <a:lnTo>
                  <a:pt x="8275760" y="1027772"/>
                </a:lnTo>
                <a:lnTo>
                  <a:pt x="8275478" y="1027605"/>
                </a:lnTo>
                <a:cubicBezTo>
                  <a:pt x="8273970" y="1028076"/>
                  <a:pt x="8251461" y="1029408"/>
                  <a:pt x="8249003" y="1032033"/>
                </a:cubicBezTo>
                <a:lnTo>
                  <a:pt x="8203836" y="1037347"/>
                </a:lnTo>
                <a:cubicBezTo>
                  <a:pt x="8172789" y="1049890"/>
                  <a:pt x="8148166" y="1034625"/>
                  <a:pt x="8122936" y="1063113"/>
                </a:cubicBezTo>
                <a:cubicBezTo>
                  <a:pt x="8093850" y="1074757"/>
                  <a:pt x="8066781" y="1075350"/>
                  <a:pt x="8043658" y="1092746"/>
                </a:cubicBezTo>
                <a:cubicBezTo>
                  <a:pt x="8032157" y="1089174"/>
                  <a:pt x="8022145" y="1089998"/>
                  <a:pt x="8015351" y="1105478"/>
                </a:cubicBezTo>
                <a:cubicBezTo>
                  <a:pt x="7987544" y="1113006"/>
                  <a:pt x="7977708" y="1099152"/>
                  <a:pt x="7963145" y="1119346"/>
                </a:cubicBezTo>
                <a:cubicBezTo>
                  <a:pt x="7942622" y="1098880"/>
                  <a:pt x="7943760" y="1109516"/>
                  <a:pt x="7938145" y="1120225"/>
                </a:cubicBezTo>
                <a:lnTo>
                  <a:pt x="7937238" y="1121204"/>
                </a:lnTo>
                <a:lnTo>
                  <a:pt x="7934398" y="1118240"/>
                </a:lnTo>
                <a:lnTo>
                  <a:pt x="7918248" y="1124371"/>
                </a:lnTo>
                <a:lnTo>
                  <a:pt x="7914119" y="1127653"/>
                </a:lnTo>
                <a:cubicBezTo>
                  <a:pt x="7911201" y="1129547"/>
                  <a:pt x="7909169" y="1130331"/>
                  <a:pt x="7907658" y="1130350"/>
                </a:cubicBezTo>
                <a:lnTo>
                  <a:pt x="7907434" y="1130103"/>
                </a:lnTo>
                <a:lnTo>
                  <a:pt x="7901508" y="1133245"/>
                </a:lnTo>
                <a:cubicBezTo>
                  <a:pt x="7891644" y="1139271"/>
                  <a:pt x="7882185" y="1145815"/>
                  <a:pt x="7873287" y="1152609"/>
                </a:cubicBezTo>
                <a:cubicBezTo>
                  <a:pt x="7864672" y="1141906"/>
                  <a:pt x="7845199" y="1159242"/>
                  <a:pt x="7834833" y="1153868"/>
                </a:cubicBezTo>
                <a:lnTo>
                  <a:pt x="7828661" y="1139994"/>
                </a:lnTo>
                <a:lnTo>
                  <a:pt x="7823966" y="1143178"/>
                </a:lnTo>
                <a:lnTo>
                  <a:pt x="7815078" y="1151776"/>
                </a:lnTo>
                <a:cubicBezTo>
                  <a:pt x="7813692" y="1152943"/>
                  <a:pt x="7812687" y="1153116"/>
                  <a:pt x="7812026" y="1151522"/>
                </a:cubicBezTo>
                <a:cubicBezTo>
                  <a:pt x="7806555" y="1153054"/>
                  <a:pt x="7788673" y="1159989"/>
                  <a:pt x="7782249" y="1160970"/>
                </a:cubicBezTo>
                <a:lnTo>
                  <a:pt x="7773476" y="1157414"/>
                </a:lnTo>
                <a:lnTo>
                  <a:pt x="7769600" y="1157365"/>
                </a:lnTo>
                <a:lnTo>
                  <a:pt x="7752631" y="1172815"/>
                </a:lnTo>
                <a:lnTo>
                  <a:pt x="7739392" y="1192062"/>
                </a:lnTo>
                <a:lnTo>
                  <a:pt x="7677677" y="1216394"/>
                </a:lnTo>
                <a:lnTo>
                  <a:pt x="7586920" y="1261888"/>
                </a:lnTo>
                <a:cubicBezTo>
                  <a:pt x="7556723" y="1298911"/>
                  <a:pt x="7489187" y="1284518"/>
                  <a:pt x="7486100" y="1292563"/>
                </a:cubicBezTo>
                <a:cubicBezTo>
                  <a:pt x="7454875" y="1308356"/>
                  <a:pt x="7453335" y="1326361"/>
                  <a:pt x="7411323" y="1340732"/>
                </a:cubicBezTo>
                <a:cubicBezTo>
                  <a:pt x="7372519" y="1390006"/>
                  <a:pt x="7288617" y="1403664"/>
                  <a:pt x="7240698" y="1438832"/>
                </a:cubicBezTo>
                <a:cubicBezTo>
                  <a:pt x="7206467" y="1417136"/>
                  <a:pt x="7227555" y="1441678"/>
                  <a:pt x="7197675" y="1447530"/>
                </a:cubicBezTo>
                <a:cubicBezTo>
                  <a:pt x="7211601" y="1474927"/>
                  <a:pt x="7159483" y="1444981"/>
                  <a:pt x="7164788" y="1480293"/>
                </a:cubicBezTo>
                <a:cubicBezTo>
                  <a:pt x="7159184" y="1480240"/>
                  <a:pt x="7153584" y="1479075"/>
                  <a:pt x="7147929" y="1477641"/>
                </a:cubicBezTo>
                <a:lnTo>
                  <a:pt x="7144965" y="1476908"/>
                </a:lnTo>
                <a:lnTo>
                  <a:pt x="7134299" y="1479969"/>
                </a:lnTo>
                <a:lnTo>
                  <a:pt x="7129809" y="1473339"/>
                </a:lnTo>
                <a:lnTo>
                  <a:pt x="7112688" y="1472575"/>
                </a:lnTo>
                <a:cubicBezTo>
                  <a:pt x="7106506" y="1473449"/>
                  <a:pt x="7100123" y="1475741"/>
                  <a:pt x="7093470" y="1480300"/>
                </a:cubicBezTo>
                <a:cubicBezTo>
                  <a:pt x="7079039" y="1501274"/>
                  <a:pt x="7048991" y="1495718"/>
                  <a:pt x="7025034" y="1506934"/>
                </a:cubicBezTo>
                <a:lnTo>
                  <a:pt x="7014783" y="1515868"/>
                </a:lnTo>
                <a:lnTo>
                  <a:pt x="6979706" y="1523511"/>
                </a:lnTo>
                <a:lnTo>
                  <a:pt x="6977890" y="1525793"/>
                </a:lnTo>
                <a:cubicBezTo>
                  <a:pt x="6971996" y="1527914"/>
                  <a:pt x="6959488" y="1529941"/>
                  <a:pt x="6944339" y="1536237"/>
                </a:cubicBezTo>
                <a:lnTo>
                  <a:pt x="6886996" y="1563569"/>
                </a:lnTo>
                <a:lnTo>
                  <a:pt x="6874510" y="1558469"/>
                </a:lnTo>
                <a:lnTo>
                  <a:pt x="6871943" y="1554651"/>
                </a:lnTo>
                <a:lnTo>
                  <a:pt x="6856174" y="1562024"/>
                </a:lnTo>
                <a:lnTo>
                  <a:pt x="6842321" y="1560554"/>
                </a:lnTo>
                <a:lnTo>
                  <a:pt x="6832713" y="1569357"/>
                </a:lnTo>
                <a:lnTo>
                  <a:pt x="6816351" y="1571495"/>
                </a:lnTo>
                <a:cubicBezTo>
                  <a:pt x="6810216" y="1571510"/>
                  <a:pt x="6803310" y="1571324"/>
                  <a:pt x="6795800" y="1572010"/>
                </a:cubicBezTo>
                <a:lnTo>
                  <a:pt x="6777546" y="1568661"/>
                </a:lnTo>
                <a:lnTo>
                  <a:pt x="6751528" y="1574143"/>
                </a:lnTo>
                <a:cubicBezTo>
                  <a:pt x="6731455" y="1578562"/>
                  <a:pt x="6712054" y="1582098"/>
                  <a:pt x="6691966" y="1582255"/>
                </a:cubicBezTo>
                <a:cubicBezTo>
                  <a:pt x="6677921" y="1590738"/>
                  <a:pt x="6663787" y="1595441"/>
                  <a:pt x="6646941" y="1588471"/>
                </a:cubicBezTo>
                <a:cubicBezTo>
                  <a:pt x="6605135" y="1597971"/>
                  <a:pt x="6598373" y="1612583"/>
                  <a:pt x="6568576" y="1606488"/>
                </a:cubicBezTo>
                <a:cubicBezTo>
                  <a:pt x="6562510" y="1614734"/>
                  <a:pt x="6558067" y="1619360"/>
                  <a:pt x="6554358" y="1621701"/>
                </a:cubicBezTo>
                <a:cubicBezTo>
                  <a:pt x="6543227" y="1628727"/>
                  <a:pt x="6538724" y="1615196"/>
                  <a:pt x="6516968" y="1617195"/>
                </a:cubicBezTo>
                <a:cubicBezTo>
                  <a:pt x="6493173" y="1617368"/>
                  <a:pt x="6528193" y="1598652"/>
                  <a:pt x="6506479" y="1602227"/>
                </a:cubicBezTo>
                <a:cubicBezTo>
                  <a:pt x="6486674" y="1613929"/>
                  <a:pt x="6478484" y="1593997"/>
                  <a:pt x="6458436" y="1607332"/>
                </a:cubicBezTo>
                <a:cubicBezTo>
                  <a:pt x="6471168" y="1620800"/>
                  <a:pt x="6410323" y="1615478"/>
                  <a:pt x="6414786" y="1628815"/>
                </a:cubicBezTo>
                <a:cubicBezTo>
                  <a:pt x="6385942" y="1615041"/>
                  <a:pt x="6386569" y="1640238"/>
                  <a:pt x="6357085" y="1640846"/>
                </a:cubicBezTo>
                <a:cubicBezTo>
                  <a:pt x="6341163" y="1636809"/>
                  <a:pt x="6331497" y="1637754"/>
                  <a:pt x="6322636" y="1648213"/>
                </a:cubicBezTo>
                <a:cubicBezTo>
                  <a:pt x="6248448" y="1627802"/>
                  <a:pt x="6286748" y="1654976"/>
                  <a:pt x="6226172" y="1654676"/>
                </a:cubicBezTo>
                <a:lnTo>
                  <a:pt x="6221217" y="1654506"/>
                </a:lnTo>
                <a:lnTo>
                  <a:pt x="6204956" y="1664280"/>
                </a:lnTo>
                <a:cubicBezTo>
                  <a:pt x="6204728" y="1665114"/>
                  <a:pt x="6204498" y="1665947"/>
                  <a:pt x="6204270" y="1666782"/>
                </a:cubicBezTo>
                <a:lnTo>
                  <a:pt x="6143810" y="1661963"/>
                </a:lnTo>
                <a:lnTo>
                  <a:pt x="6136560" y="1665728"/>
                </a:lnTo>
                <a:lnTo>
                  <a:pt x="6096155" y="1656951"/>
                </a:lnTo>
                <a:lnTo>
                  <a:pt x="6075812" y="1655422"/>
                </a:lnTo>
                <a:lnTo>
                  <a:pt x="6039495" y="1649680"/>
                </a:lnTo>
                <a:lnTo>
                  <a:pt x="6036523" y="1652121"/>
                </a:lnTo>
                <a:lnTo>
                  <a:pt x="6029328" y="1649904"/>
                </a:lnTo>
                <a:lnTo>
                  <a:pt x="6024075" y="1652779"/>
                </a:lnTo>
                <a:lnTo>
                  <a:pt x="6018085" y="1652030"/>
                </a:lnTo>
                <a:cubicBezTo>
                  <a:pt x="6006658" y="1653831"/>
                  <a:pt x="5968194" y="1662035"/>
                  <a:pt x="5955513" y="1663584"/>
                </a:cubicBezTo>
                <a:lnTo>
                  <a:pt x="5941996" y="1661326"/>
                </a:lnTo>
                <a:lnTo>
                  <a:pt x="5931789" y="1669915"/>
                </a:lnTo>
                <a:lnTo>
                  <a:pt x="5888686" y="1672175"/>
                </a:lnTo>
                <a:lnTo>
                  <a:pt x="5873794" y="1665454"/>
                </a:lnTo>
                <a:lnTo>
                  <a:pt x="5860022" y="1660635"/>
                </a:lnTo>
                <a:lnTo>
                  <a:pt x="5858237" y="1660649"/>
                </a:lnTo>
                <a:lnTo>
                  <a:pt x="5840319" y="1660798"/>
                </a:lnTo>
                <a:lnTo>
                  <a:pt x="5806984" y="1661075"/>
                </a:lnTo>
                <a:cubicBezTo>
                  <a:pt x="5785708" y="1661533"/>
                  <a:pt x="5764126" y="1662974"/>
                  <a:pt x="5742351" y="1667489"/>
                </a:cubicBezTo>
                <a:cubicBezTo>
                  <a:pt x="5659069" y="1645168"/>
                  <a:pt x="5615134" y="1706361"/>
                  <a:pt x="5521171" y="1671626"/>
                </a:cubicBezTo>
                <a:cubicBezTo>
                  <a:pt x="5491803" y="1671296"/>
                  <a:pt x="5498089" y="1662666"/>
                  <a:pt x="5457384" y="1683952"/>
                </a:cubicBezTo>
                <a:cubicBezTo>
                  <a:pt x="5356959" y="1699287"/>
                  <a:pt x="5078905" y="1774579"/>
                  <a:pt x="4950070" y="1748401"/>
                </a:cubicBezTo>
                <a:cubicBezTo>
                  <a:pt x="4918276" y="1752255"/>
                  <a:pt x="4891043" y="1756936"/>
                  <a:pt x="4872172" y="1757222"/>
                </a:cubicBezTo>
                <a:lnTo>
                  <a:pt x="4809524" y="1761033"/>
                </a:lnTo>
                <a:cubicBezTo>
                  <a:pt x="4791324" y="1772975"/>
                  <a:pt x="4777258" y="1754591"/>
                  <a:pt x="4759058" y="1766533"/>
                </a:cubicBezTo>
                <a:cubicBezTo>
                  <a:pt x="4747481" y="1770744"/>
                  <a:pt x="4734604" y="1772921"/>
                  <a:pt x="4719749" y="1771811"/>
                </a:cubicBezTo>
                <a:cubicBezTo>
                  <a:pt x="4671168" y="1780243"/>
                  <a:pt x="4634134" y="1775931"/>
                  <a:pt x="4568686" y="1786141"/>
                </a:cubicBezTo>
                <a:cubicBezTo>
                  <a:pt x="4544667" y="1777910"/>
                  <a:pt x="4432547" y="1778168"/>
                  <a:pt x="4418751" y="1796932"/>
                </a:cubicBezTo>
                <a:cubicBezTo>
                  <a:pt x="4403360" y="1801488"/>
                  <a:pt x="4385278" y="1795746"/>
                  <a:pt x="4378377" y="1815528"/>
                </a:cubicBezTo>
                <a:cubicBezTo>
                  <a:pt x="4366870" y="1839461"/>
                  <a:pt x="4337372" y="1814003"/>
                  <a:pt x="4320575" y="1832722"/>
                </a:cubicBezTo>
                <a:cubicBezTo>
                  <a:pt x="4277898" y="1857053"/>
                  <a:pt x="4243945" y="1846759"/>
                  <a:pt x="4211935" y="1860177"/>
                </a:cubicBezTo>
                <a:cubicBezTo>
                  <a:pt x="4181519" y="1859584"/>
                  <a:pt x="4171342" y="1859762"/>
                  <a:pt x="4101228" y="1868717"/>
                </a:cubicBezTo>
                <a:cubicBezTo>
                  <a:pt x="4080159" y="1876188"/>
                  <a:pt x="4039427" y="1877381"/>
                  <a:pt x="3973223" y="1881015"/>
                </a:cubicBezTo>
                <a:cubicBezTo>
                  <a:pt x="3971330" y="1884974"/>
                  <a:pt x="3952843" y="1879225"/>
                  <a:pt x="3900992" y="1880603"/>
                </a:cubicBezTo>
                <a:cubicBezTo>
                  <a:pt x="3849141" y="1881981"/>
                  <a:pt x="3740060" y="1895686"/>
                  <a:pt x="3662119" y="1889285"/>
                </a:cubicBezTo>
                <a:cubicBezTo>
                  <a:pt x="3565155" y="1881322"/>
                  <a:pt x="3613412" y="1915150"/>
                  <a:pt x="3496919" y="1873180"/>
                </a:cubicBezTo>
                <a:cubicBezTo>
                  <a:pt x="3488062" y="1895719"/>
                  <a:pt x="3474293" y="1876288"/>
                  <a:pt x="3449433" y="1889681"/>
                </a:cubicBezTo>
                <a:cubicBezTo>
                  <a:pt x="3406553" y="1891629"/>
                  <a:pt x="3413217" y="1897797"/>
                  <a:pt x="3369766" y="1916653"/>
                </a:cubicBezTo>
                <a:cubicBezTo>
                  <a:pt x="3338805" y="1929531"/>
                  <a:pt x="3289487" y="1928617"/>
                  <a:pt x="3269672" y="1938036"/>
                </a:cubicBezTo>
                <a:lnTo>
                  <a:pt x="3224897" y="1943733"/>
                </a:lnTo>
                <a:cubicBezTo>
                  <a:pt x="3188693" y="1949271"/>
                  <a:pt x="3178540" y="1909145"/>
                  <a:pt x="3161463" y="1946591"/>
                </a:cubicBezTo>
                <a:lnTo>
                  <a:pt x="3112044" y="1935614"/>
                </a:lnTo>
                <a:lnTo>
                  <a:pt x="3069716" y="1930463"/>
                </a:lnTo>
                <a:cubicBezTo>
                  <a:pt x="3049937" y="1924285"/>
                  <a:pt x="3047816" y="1925644"/>
                  <a:pt x="3005773" y="1915878"/>
                </a:cubicBezTo>
                <a:cubicBezTo>
                  <a:pt x="2978838" y="1921092"/>
                  <a:pt x="2967972" y="1927319"/>
                  <a:pt x="2897201" y="1926772"/>
                </a:cubicBezTo>
                <a:lnTo>
                  <a:pt x="2783891" y="1931749"/>
                </a:lnTo>
                <a:cubicBezTo>
                  <a:pt x="2753098" y="1932794"/>
                  <a:pt x="2731621" y="1915151"/>
                  <a:pt x="2712447" y="1933044"/>
                </a:cubicBezTo>
                <a:cubicBezTo>
                  <a:pt x="2621923" y="1990472"/>
                  <a:pt x="2637976" y="1949546"/>
                  <a:pt x="2560151" y="1963609"/>
                </a:cubicBezTo>
                <a:cubicBezTo>
                  <a:pt x="2472084" y="1973456"/>
                  <a:pt x="2423631" y="1962133"/>
                  <a:pt x="2367221" y="1971884"/>
                </a:cubicBezTo>
                <a:cubicBezTo>
                  <a:pt x="2355331" y="1950582"/>
                  <a:pt x="2295649" y="1950006"/>
                  <a:pt x="2272130" y="1961162"/>
                </a:cubicBezTo>
                <a:cubicBezTo>
                  <a:pt x="2229336" y="1964326"/>
                  <a:pt x="2232627" y="1943953"/>
                  <a:pt x="2189404" y="1978172"/>
                </a:cubicBezTo>
                <a:cubicBezTo>
                  <a:pt x="2153824" y="1968017"/>
                  <a:pt x="2114605" y="1969166"/>
                  <a:pt x="2077704" y="1965002"/>
                </a:cubicBezTo>
                <a:cubicBezTo>
                  <a:pt x="2053064" y="1962036"/>
                  <a:pt x="2051584" y="1971011"/>
                  <a:pt x="2033299" y="1969042"/>
                </a:cubicBezTo>
                <a:cubicBezTo>
                  <a:pt x="2015014" y="1967073"/>
                  <a:pt x="1998956" y="1958903"/>
                  <a:pt x="1967996" y="1953187"/>
                </a:cubicBezTo>
                <a:cubicBezTo>
                  <a:pt x="1924117" y="1970917"/>
                  <a:pt x="1915668" y="1940297"/>
                  <a:pt x="1855805" y="1926082"/>
                </a:cubicBezTo>
                <a:cubicBezTo>
                  <a:pt x="1830663" y="1943732"/>
                  <a:pt x="1810564" y="1935694"/>
                  <a:pt x="1790957" y="1919460"/>
                </a:cubicBezTo>
                <a:cubicBezTo>
                  <a:pt x="1732588" y="1924884"/>
                  <a:pt x="1679506" y="1900619"/>
                  <a:pt x="1613978" y="1891581"/>
                </a:cubicBezTo>
                <a:cubicBezTo>
                  <a:pt x="1542961" y="1912227"/>
                  <a:pt x="1506863" y="1865666"/>
                  <a:pt x="1436831" y="1856201"/>
                </a:cubicBezTo>
                <a:cubicBezTo>
                  <a:pt x="1409149" y="1862955"/>
                  <a:pt x="1416370" y="1829853"/>
                  <a:pt x="1357365" y="1832140"/>
                </a:cubicBezTo>
                <a:cubicBezTo>
                  <a:pt x="1285880" y="1811785"/>
                  <a:pt x="1273193" y="1786872"/>
                  <a:pt x="1232341" y="1785942"/>
                </a:cubicBezTo>
                <a:cubicBezTo>
                  <a:pt x="1223903" y="1792798"/>
                  <a:pt x="1160576" y="1793911"/>
                  <a:pt x="1162595" y="1784330"/>
                </a:cubicBezTo>
                <a:cubicBezTo>
                  <a:pt x="1153167" y="1787110"/>
                  <a:pt x="1122206" y="1805077"/>
                  <a:pt x="1120257" y="1789615"/>
                </a:cubicBezTo>
                <a:cubicBezTo>
                  <a:pt x="1073149" y="1786750"/>
                  <a:pt x="1034361" y="1768718"/>
                  <a:pt x="991903" y="1786741"/>
                </a:cubicBezTo>
                <a:cubicBezTo>
                  <a:pt x="966383" y="1781126"/>
                  <a:pt x="949501" y="1800915"/>
                  <a:pt x="883960" y="1809389"/>
                </a:cubicBezTo>
                <a:cubicBezTo>
                  <a:pt x="836064" y="1808194"/>
                  <a:pt x="826980" y="1826610"/>
                  <a:pt x="766531" y="1805053"/>
                </a:cubicBezTo>
                <a:cubicBezTo>
                  <a:pt x="732778" y="1801141"/>
                  <a:pt x="694055" y="1787044"/>
                  <a:pt x="669779" y="1800537"/>
                </a:cubicBezTo>
                <a:cubicBezTo>
                  <a:pt x="645252" y="1794709"/>
                  <a:pt x="563495" y="1813232"/>
                  <a:pt x="523898" y="1811085"/>
                </a:cubicBezTo>
                <a:cubicBezTo>
                  <a:pt x="457555" y="1798530"/>
                  <a:pt x="395227" y="1824052"/>
                  <a:pt x="360251" y="1830735"/>
                </a:cubicBezTo>
                <a:cubicBezTo>
                  <a:pt x="313564" y="1825583"/>
                  <a:pt x="298281" y="1811622"/>
                  <a:pt x="255207" y="1818275"/>
                </a:cubicBezTo>
                <a:cubicBezTo>
                  <a:pt x="206572" y="1839769"/>
                  <a:pt x="160277" y="1836800"/>
                  <a:pt x="101803" y="1870647"/>
                </a:cubicBezTo>
                <a:cubicBezTo>
                  <a:pt x="85849" y="1910002"/>
                  <a:pt x="27997" y="1845258"/>
                  <a:pt x="25397" y="1888443"/>
                </a:cubicBezTo>
                <a:cubicBezTo>
                  <a:pt x="19096" y="1881154"/>
                  <a:pt x="11260" y="1878398"/>
                  <a:pt x="2370" y="1878311"/>
                </a:cubicBezTo>
                <a:lnTo>
                  <a:pt x="0" y="1878785"/>
                </a:lnTo>
                <a:lnTo>
                  <a:pt x="0" y="0"/>
                </a:ln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3" name="Title 12"/>
          <p:cNvSpPr>
            <a:spLocks noGrp="1"/>
          </p:cNvSpPr>
          <p:nvPr>
            <p:ph type="title"/>
          </p:nvPr>
        </p:nvSpPr>
        <p:spPr>
          <a:xfrm>
            <a:off x="1136737" y="609597"/>
            <a:ext cx="9389975" cy="1330841"/>
          </a:xfrm>
        </p:spPr>
        <p:txBody>
          <a:bodyPr>
            <a:normAutofit/>
          </a:bodyPr>
          <a:lstStyle/>
          <a:p>
            <a:r>
              <a:rPr lang="en-US" sz="3100"/>
              <a:t>Entry Plan Summary</a:t>
            </a:r>
          </a:p>
        </p:txBody>
      </p:sp>
      <p:sp>
        <p:nvSpPr>
          <p:cNvPr id="14" name="Content Placeholder 13"/>
          <p:cNvSpPr>
            <a:spLocks noGrp="1"/>
          </p:cNvSpPr>
          <p:nvPr>
            <p:ph idx="1"/>
          </p:nvPr>
        </p:nvSpPr>
        <p:spPr>
          <a:xfrm>
            <a:off x="1136737" y="2198362"/>
            <a:ext cx="4957675" cy="3917773"/>
          </a:xfrm>
        </p:spPr>
        <p:txBody>
          <a:bodyPr>
            <a:normAutofit/>
          </a:bodyPr>
          <a:lstStyle/>
          <a:p>
            <a:pPr marL="0" indent="0">
              <a:buNone/>
            </a:pPr>
            <a:r>
              <a:rPr lang="en-US" sz="2000"/>
              <a:t>Objective: Listen, Learn, and Observe: </a:t>
            </a:r>
          </a:p>
          <a:p>
            <a:pPr marL="0" indent="0">
              <a:buNone/>
            </a:pPr>
            <a:r>
              <a:rPr lang="en-US" sz="2000"/>
              <a:t> </a:t>
            </a:r>
          </a:p>
          <a:p>
            <a:r>
              <a:rPr lang="en-US" sz="2000"/>
              <a:t>Listen, observe, communicate</a:t>
            </a:r>
          </a:p>
          <a:p>
            <a:r>
              <a:rPr lang="en-US" sz="2000"/>
              <a:t>Work with the Administrative team &amp; other stakeholder groups to gather and review key data</a:t>
            </a:r>
          </a:p>
          <a:p>
            <a:r>
              <a:rPr lang="en-US" sz="2000"/>
              <a:t>Analyze the data to highlight trends in strengths and needs</a:t>
            </a:r>
          </a:p>
          <a:p>
            <a:r>
              <a:rPr lang="en-US" sz="2000"/>
              <a:t>Focus priorities w/ action steps</a:t>
            </a:r>
          </a:p>
        </p:txBody>
      </p:sp>
      <p:pic>
        <p:nvPicPr>
          <p:cNvPr id="2052" name="Picture 4" descr="Action Plan&quot; Images – Browse 14,428 Stock Photos, Vectors ...">
            <a:extLst>
              <a:ext uri="{FF2B5EF4-FFF2-40B4-BE49-F238E27FC236}">
                <a16:creationId xmlns:a16="http://schemas.microsoft.com/office/drawing/2014/main" id="{177CA14C-34BF-0AF3-DE5A-E355AE4A5821}"/>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6717617" y="2716455"/>
            <a:ext cx="4787258" cy="2692832"/>
          </a:xfrm>
          <a:prstGeom prst="rect">
            <a:avLst/>
          </a:prstGeom>
          <a:noFill/>
          <a:extLst>
            <a:ext uri="{909E8E84-426E-40DD-AFC4-6F175D3DCCD1}">
              <a14:hiddenFill xmlns:a14="http://schemas.microsoft.com/office/drawing/2010/main">
                <a:solidFill>
                  <a:srgbClr val="FFFFFF"/>
                </a:solidFill>
              </a14:hiddenFill>
            </a:ext>
          </a:extLst>
        </p:spPr>
      </p:pic>
      <p:sp>
        <p:nvSpPr>
          <p:cNvPr id="2074" name="Freeform: Shape 2073">
            <a:extLst>
              <a:ext uri="{FF2B5EF4-FFF2-40B4-BE49-F238E27FC236}">
                <a16:creationId xmlns:a16="http://schemas.microsoft.com/office/drawing/2014/main" id="{9A0D773F-7A7D-4DBB-9DEA-86BB8B8F4B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5380222" y="6209414"/>
            <a:ext cx="6808602" cy="648586"/>
          </a:xfrm>
          <a:custGeom>
            <a:avLst/>
            <a:gdLst>
              <a:gd name="connsiteX0" fmla="*/ 0 w 10753706"/>
              <a:gd name="connsiteY0" fmla="*/ 0 h 1027260"/>
              <a:gd name="connsiteX1" fmla="*/ 10753706 w 10753706"/>
              <a:gd name="connsiteY1" fmla="*/ 0 h 1027260"/>
              <a:gd name="connsiteX2" fmla="*/ 10748809 w 10753706"/>
              <a:gd name="connsiteY2" fmla="*/ 2522 h 1027260"/>
              <a:gd name="connsiteX3" fmla="*/ 10725330 w 10753706"/>
              <a:gd name="connsiteY3" fmla="*/ 11977 h 1027260"/>
              <a:gd name="connsiteX4" fmla="*/ 10615423 w 10753706"/>
              <a:gd name="connsiteY4" fmla="*/ 52967 h 1027260"/>
              <a:gd name="connsiteX5" fmla="*/ 10533936 w 10753706"/>
              <a:gd name="connsiteY5" fmla="*/ 53095 h 1027260"/>
              <a:gd name="connsiteX6" fmla="*/ 10466876 w 10753706"/>
              <a:gd name="connsiteY6" fmla="*/ 45180 h 1027260"/>
              <a:gd name="connsiteX7" fmla="*/ 10355090 w 10753706"/>
              <a:gd name="connsiteY7" fmla="*/ 89741 h 1027260"/>
              <a:gd name="connsiteX8" fmla="*/ 10087145 w 10753706"/>
              <a:gd name="connsiteY8" fmla="*/ 66115 h 1027260"/>
              <a:gd name="connsiteX9" fmla="*/ 10015902 w 10753706"/>
              <a:gd name="connsiteY9" fmla="*/ 76178 h 1027260"/>
              <a:gd name="connsiteX10" fmla="*/ 9806005 w 10753706"/>
              <a:gd name="connsiteY10" fmla="*/ 102435 h 1027260"/>
              <a:gd name="connsiteX11" fmla="*/ 9602583 w 10753706"/>
              <a:gd name="connsiteY11" fmla="*/ 179170 h 1027260"/>
              <a:gd name="connsiteX12" fmla="*/ 9469719 w 10753706"/>
              <a:gd name="connsiteY12" fmla="*/ 174721 h 1027260"/>
              <a:gd name="connsiteX13" fmla="*/ 9408692 w 10753706"/>
              <a:gd name="connsiteY13" fmla="*/ 189513 h 1027260"/>
              <a:gd name="connsiteX14" fmla="*/ 9364151 w 10753706"/>
              <a:gd name="connsiteY14" fmla="*/ 194072 h 1027260"/>
              <a:gd name="connsiteX15" fmla="*/ 9337751 w 10753706"/>
              <a:gd name="connsiteY15" fmla="*/ 197579 h 1027260"/>
              <a:gd name="connsiteX16" fmla="*/ 9297166 w 10753706"/>
              <a:gd name="connsiteY16" fmla="*/ 216558 h 1027260"/>
              <a:gd name="connsiteX17" fmla="*/ 9123859 w 10753706"/>
              <a:gd name="connsiteY17" fmla="*/ 237356 h 1027260"/>
              <a:gd name="connsiteX18" fmla="*/ 8950741 w 10753706"/>
              <a:gd name="connsiteY18" fmla="*/ 238020 h 1027260"/>
              <a:gd name="connsiteX19" fmla="*/ 8718236 w 10753706"/>
              <a:gd name="connsiteY19" fmla="*/ 303148 h 1027260"/>
              <a:gd name="connsiteX20" fmla="*/ 8694011 w 10753706"/>
              <a:gd name="connsiteY20" fmla="*/ 308812 h 1027260"/>
              <a:gd name="connsiteX21" fmla="*/ 8611976 w 10753706"/>
              <a:gd name="connsiteY21" fmla="*/ 324819 h 1027260"/>
              <a:gd name="connsiteX22" fmla="*/ 8562074 w 10753706"/>
              <a:gd name="connsiteY22" fmla="*/ 337971 h 1027260"/>
              <a:gd name="connsiteX23" fmla="*/ 8501724 w 10753706"/>
              <a:gd name="connsiteY23" fmla="*/ 360865 h 1027260"/>
              <a:gd name="connsiteX24" fmla="*/ 8504489 w 10753706"/>
              <a:gd name="connsiteY24" fmla="*/ 364790 h 1027260"/>
              <a:gd name="connsiteX25" fmla="*/ 8492774 w 10753706"/>
              <a:gd name="connsiteY25" fmla="*/ 366181 h 1027260"/>
              <a:gd name="connsiteX26" fmla="*/ 8466405 w 10753706"/>
              <a:gd name="connsiteY26" fmla="*/ 368724 h 1027260"/>
              <a:gd name="connsiteX27" fmla="*/ 8427069 w 10753706"/>
              <a:gd name="connsiteY27" fmla="*/ 387211 h 1027260"/>
              <a:gd name="connsiteX28" fmla="*/ 8387766 w 10753706"/>
              <a:gd name="connsiteY28" fmla="*/ 377161 h 1027260"/>
              <a:gd name="connsiteX29" fmla="*/ 8315874 w 10753706"/>
              <a:gd name="connsiteY29" fmla="*/ 395527 h 1027260"/>
              <a:gd name="connsiteX30" fmla="*/ 8274474 w 10753706"/>
              <a:gd name="connsiteY30" fmla="*/ 405112 h 1027260"/>
              <a:gd name="connsiteX31" fmla="*/ 8234664 w 10753706"/>
              <a:gd name="connsiteY31" fmla="*/ 410219 h 1027260"/>
              <a:gd name="connsiteX32" fmla="*/ 8211268 w 10753706"/>
              <a:gd name="connsiteY32" fmla="*/ 416791 h 1027260"/>
              <a:gd name="connsiteX33" fmla="*/ 8188615 w 10753706"/>
              <a:gd name="connsiteY33" fmla="*/ 421755 h 1027260"/>
              <a:gd name="connsiteX34" fmla="*/ 8179981 w 10753706"/>
              <a:gd name="connsiteY34" fmla="*/ 420402 h 1027260"/>
              <a:gd name="connsiteX35" fmla="*/ 8179307 w 10753706"/>
              <a:gd name="connsiteY35" fmla="*/ 422516 h 1027260"/>
              <a:gd name="connsiteX36" fmla="*/ 8147929 w 10753706"/>
              <a:gd name="connsiteY36" fmla="*/ 450302 h 1027260"/>
              <a:gd name="connsiteX37" fmla="*/ 8089136 w 10753706"/>
              <a:gd name="connsiteY37" fmla="*/ 465283 h 1027260"/>
              <a:gd name="connsiteX38" fmla="*/ 8049973 w 10753706"/>
              <a:gd name="connsiteY38" fmla="*/ 454121 h 1027260"/>
              <a:gd name="connsiteX39" fmla="*/ 7965913 w 10753706"/>
              <a:gd name="connsiteY39" fmla="*/ 464415 h 1027260"/>
              <a:gd name="connsiteX40" fmla="*/ 7945093 w 10753706"/>
              <a:gd name="connsiteY40" fmla="*/ 464798 h 1027260"/>
              <a:gd name="connsiteX41" fmla="*/ 7935335 w 10753706"/>
              <a:gd name="connsiteY41" fmla="*/ 462442 h 1027260"/>
              <a:gd name="connsiteX42" fmla="*/ 7904779 w 10753706"/>
              <a:gd name="connsiteY42" fmla="*/ 471429 h 1027260"/>
              <a:gd name="connsiteX43" fmla="*/ 7855604 w 10753706"/>
              <a:gd name="connsiteY43" fmla="*/ 480199 h 1027260"/>
              <a:gd name="connsiteX44" fmla="*/ 7832630 w 10753706"/>
              <a:gd name="connsiteY44" fmla="*/ 485371 h 1027260"/>
              <a:gd name="connsiteX45" fmla="*/ 7812438 w 10753706"/>
              <a:gd name="connsiteY45" fmla="*/ 485391 h 1027260"/>
              <a:gd name="connsiteX46" fmla="*/ 7701399 w 10753706"/>
              <a:gd name="connsiteY46" fmla="*/ 495197 h 1027260"/>
              <a:gd name="connsiteX47" fmla="*/ 7674778 w 10753706"/>
              <a:gd name="connsiteY47" fmla="*/ 494723 h 1027260"/>
              <a:gd name="connsiteX48" fmla="*/ 7660445 w 10753706"/>
              <a:gd name="connsiteY48" fmla="*/ 490194 h 1027260"/>
              <a:gd name="connsiteX49" fmla="*/ 7651781 w 10753706"/>
              <a:gd name="connsiteY49" fmla="*/ 493084 h 1027260"/>
              <a:gd name="connsiteX50" fmla="*/ 7584807 w 10753706"/>
              <a:gd name="connsiteY50" fmla="*/ 499490 h 1027260"/>
              <a:gd name="connsiteX51" fmla="*/ 7541324 w 10753706"/>
              <a:gd name="connsiteY51" fmla="*/ 504184 h 1027260"/>
              <a:gd name="connsiteX52" fmla="*/ 7541756 w 10753706"/>
              <a:gd name="connsiteY52" fmla="*/ 512184 h 1027260"/>
              <a:gd name="connsiteX53" fmla="*/ 7503906 w 10753706"/>
              <a:gd name="connsiteY53" fmla="*/ 518551 h 1027260"/>
              <a:gd name="connsiteX54" fmla="*/ 7460411 w 10753706"/>
              <a:gd name="connsiteY54" fmla="*/ 517415 h 1027260"/>
              <a:gd name="connsiteX55" fmla="*/ 7460116 w 10753706"/>
              <a:gd name="connsiteY55" fmla="*/ 517548 h 1027260"/>
              <a:gd name="connsiteX56" fmla="*/ 7297810 w 10753706"/>
              <a:gd name="connsiteY56" fmla="*/ 563947 h 1027260"/>
              <a:gd name="connsiteX57" fmla="*/ 6946388 w 10753706"/>
              <a:gd name="connsiteY57" fmla="*/ 665244 h 1027260"/>
              <a:gd name="connsiteX58" fmla="*/ 6741704 w 10753706"/>
              <a:gd name="connsiteY58" fmla="*/ 679365 h 1027260"/>
              <a:gd name="connsiteX59" fmla="*/ 6624680 w 10753706"/>
              <a:gd name="connsiteY59" fmla="*/ 677674 h 1027260"/>
              <a:gd name="connsiteX60" fmla="*/ 6605700 w 10753706"/>
              <a:gd name="connsiteY60" fmla="*/ 683566 h 1027260"/>
              <a:gd name="connsiteX61" fmla="*/ 6576922 w 10753706"/>
              <a:gd name="connsiteY61" fmla="*/ 683030 h 1027260"/>
              <a:gd name="connsiteX62" fmla="*/ 6405123 w 10753706"/>
              <a:gd name="connsiteY62" fmla="*/ 721946 h 1027260"/>
              <a:gd name="connsiteX63" fmla="*/ 6368938 w 10753706"/>
              <a:gd name="connsiteY63" fmla="*/ 717341 h 1027260"/>
              <a:gd name="connsiteX64" fmla="*/ 6295102 w 10753706"/>
              <a:gd name="connsiteY64" fmla="*/ 729508 h 1027260"/>
              <a:gd name="connsiteX65" fmla="*/ 6202084 w 10753706"/>
              <a:gd name="connsiteY65" fmla="*/ 767091 h 1027260"/>
              <a:gd name="connsiteX66" fmla="*/ 6067157 w 10753706"/>
              <a:gd name="connsiteY66" fmla="*/ 790339 h 1027260"/>
              <a:gd name="connsiteX67" fmla="*/ 6061443 w 10753706"/>
              <a:gd name="connsiteY67" fmla="*/ 796151 h 1027260"/>
              <a:gd name="connsiteX68" fmla="*/ 6051406 w 10753706"/>
              <a:gd name="connsiteY68" fmla="*/ 800684 h 1027260"/>
              <a:gd name="connsiteX69" fmla="*/ 6049097 w 10753706"/>
              <a:gd name="connsiteY69" fmla="*/ 800636 h 1027260"/>
              <a:gd name="connsiteX70" fmla="*/ 6034222 w 10753706"/>
              <a:gd name="connsiteY70" fmla="*/ 804110 h 1027260"/>
              <a:gd name="connsiteX71" fmla="*/ 6033121 w 10753706"/>
              <a:gd name="connsiteY71" fmla="*/ 806078 h 1027260"/>
              <a:gd name="connsiteX72" fmla="*/ 6023593 w 10753706"/>
              <a:gd name="connsiteY72" fmla="*/ 808842 h 1027260"/>
              <a:gd name="connsiteX73" fmla="*/ 6006639 w 10753706"/>
              <a:gd name="connsiteY73" fmla="*/ 815304 h 1027260"/>
              <a:gd name="connsiteX74" fmla="*/ 6001762 w 10753706"/>
              <a:gd name="connsiteY74" fmla="*/ 815557 h 1027260"/>
              <a:gd name="connsiteX75" fmla="*/ 5973534 w 10753706"/>
              <a:gd name="connsiteY75" fmla="*/ 823815 h 1027260"/>
              <a:gd name="connsiteX76" fmla="*/ 5972336 w 10753706"/>
              <a:gd name="connsiteY76" fmla="*/ 823476 h 1027260"/>
              <a:gd name="connsiteX77" fmla="*/ 5960841 w 10753706"/>
              <a:gd name="connsiteY77" fmla="*/ 823819 h 1027260"/>
              <a:gd name="connsiteX78" fmla="*/ 5940719 w 10753706"/>
              <a:gd name="connsiteY78" fmla="*/ 825514 h 1027260"/>
              <a:gd name="connsiteX79" fmla="*/ 5884298 w 10753706"/>
              <a:gd name="connsiteY79" fmla="*/ 823806 h 1027260"/>
              <a:gd name="connsiteX80" fmla="*/ 5854779 w 10753706"/>
              <a:gd name="connsiteY80" fmla="*/ 832365 h 1027260"/>
              <a:gd name="connsiteX81" fmla="*/ 5848382 w 10753706"/>
              <a:gd name="connsiteY81" fmla="*/ 833844 h 1027260"/>
              <a:gd name="connsiteX82" fmla="*/ 5848066 w 10753706"/>
              <a:gd name="connsiteY82" fmla="*/ 833772 h 1027260"/>
              <a:gd name="connsiteX83" fmla="*/ 5840944 w 10753706"/>
              <a:gd name="connsiteY83" fmla="*/ 835132 h 1027260"/>
              <a:gd name="connsiteX84" fmla="*/ 5836719 w 10753706"/>
              <a:gd name="connsiteY84" fmla="*/ 836539 h 1027260"/>
              <a:gd name="connsiteX85" fmla="*/ 5824311 w 10753706"/>
              <a:gd name="connsiteY85" fmla="*/ 839408 h 1027260"/>
              <a:gd name="connsiteX86" fmla="*/ 5818788 w 10753706"/>
              <a:gd name="connsiteY86" fmla="*/ 839727 h 1027260"/>
              <a:gd name="connsiteX87" fmla="*/ 5763953 w 10753706"/>
              <a:gd name="connsiteY87" fmla="*/ 834282 h 1027260"/>
              <a:gd name="connsiteX88" fmla="*/ 5667748 w 10753706"/>
              <a:gd name="connsiteY88" fmla="*/ 840211 h 1027260"/>
              <a:gd name="connsiteX89" fmla="*/ 5573108 w 10753706"/>
              <a:gd name="connsiteY89" fmla="*/ 847611 h 1027260"/>
              <a:gd name="connsiteX90" fmla="*/ 5539137 w 10753706"/>
              <a:gd name="connsiteY90" fmla="*/ 851033 h 1027260"/>
              <a:gd name="connsiteX91" fmla="*/ 5510651 w 10753706"/>
              <a:gd name="connsiteY91" fmla="*/ 844215 h 1027260"/>
              <a:gd name="connsiteX92" fmla="*/ 5457331 w 10753706"/>
              <a:gd name="connsiteY92" fmla="*/ 839159 h 1027260"/>
              <a:gd name="connsiteX93" fmla="*/ 5410613 w 10753706"/>
              <a:gd name="connsiteY93" fmla="*/ 834358 h 1027260"/>
              <a:gd name="connsiteX94" fmla="*/ 5370040 w 10753706"/>
              <a:gd name="connsiteY94" fmla="*/ 862127 h 1027260"/>
              <a:gd name="connsiteX95" fmla="*/ 5318778 w 10753706"/>
              <a:gd name="connsiteY95" fmla="*/ 855310 h 1027260"/>
              <a:gd name="connsiteX96" fmla="*/ 5298645 w 10753706"/>
              <a:gd name="connsiteY96" fmla="*/ 855171 h 1027260"/>
              <a:gd name="connsiteX97" fmla="*/ 5253828 w 10753706"/>
              <a:gd name="connsiteY97" fmla="*/ 859670 h 1027260"/>
              <a:gd name="connsiteX98" fmla="*/ 5216955 w 10753706"/>
              <a:gd name="connsiteY98" fmla="*/ 866245 h 1027260"/>
              <a:gd name="connsiteX99" fmla="*/ 5214344 w 10753706"/>
              <a:gd name="connsiteY99" fmla="*/ 868102 h 1027260"/>
              <a:gd name="connsiteX100" fmla="*/ 5195561 w 10753706"/>
              <a:gd name="connsiteY100" fmla="*/ 869949 h 1027260"/>
              <a:gd name="connsiteX101" fmla="*/ 5182555 w 10753706"/>
              <a:gd name="connsiteY101" fmla="*/ 873542 h 1027260"/>
              <a:gd name="connsiteX102" fmla="*/ 5172552 w 10753706"/>
              <a:gd name="connsiteY102" fmla="*/ 878801 h 1027260"/>
              <a:gd name="connsiteX103" fmla="*/ 5027993 w 10753706"/>
              <a:gd name="connsiteY103" fmla="*/ 889666 h 1027260"/>
              <a:gd name="connsiteX104" fmla="*/ 4939844 w 10753706"/>
              <a:gd name="connsiteY104" fmla="*/ 934802 h 1027260"/>
              <a:gd name="connsiteX105" fmla="*/ 4792576 w 10753706"/>
              <a:gd name="connsiteY105" fmla="*/ 934820 h 1027260"/>
              <a:gd name="connsiteX106" fmla="*/ 4602423 w 10753706"/>
              <a:gd name="connsiteY106" fmla="*/ 958063 h 1027260"/>
              <a:gd name="connsiteX107" fmla="*/ 4290656 w 10753706"/>
              <a:gd name="connsiteY107" fmla="*/ 969152 h 1027260"/>
              <a:gd name="connsiteX108" fmla="*/ 3952334 w 10753706"/>
              <a:gd name="connsiteY108" fmla="*/ 954043 h 1027260"/>
              <a:gd name="connsiteX109" fmla="*/ 3858560 w 10753706"/>
              <a:gd name="connsiteY109" fmla="*/ 948781 h 1027260"/>
              <a:gd name="connsiteX110" fmla="*/ 3846597 w 10753706"/>
              <a:gd name="connsiteY110" fmla="*/ 948382 h 1027260"/>
              <a:gd name="connsiteX111" fmla="*/ 3736044 w 10753706"/>
              <a:gd name="connsiteY111" fmla="*/ 947759 h 1027260"/>
              <a:gd name="connsiteX112" fmla="*/ 3713136 w 10753706"/>
              <a:gd name="connsiteY112" fmla="*/ 946963 h 1027260"/>
              <a:gd name="connsiteX113" fmla="*/ 3695939 w 10753706"/>
              <a:gd name="connsiteY113" fmla="*/ 943639 h 1027260"/>
              <a:gd name="connsiteX114" fmla="*/ 3694125 w 10753706"/>
              <a:gd name="connsiteY114" fmla="*/ 940567 h 1027260"/>
              <a:gd name="connsiteX115" fmla="*/ 3681925 w 10753706"/>
              <a:gd name="connsiteY115" fmla="*/ 939706 h 1027260"/>
              <a:gd name="connsiteX116" fmla="*/ 3679204 w 10753706"/>
              <a:gd name="connsiteY116" fmla="*/ 938926 h 1027260"/>
              <a:gd name="connsiteX117" fmla="*/ 3615656 w 10753706"/>
              <a:gd name="connsiteY117" fmla="*/ 940320 h 1027260"/>
              <a:gd name="connsiteX118" fmla="*/ 3567983 w 10753706"/>
              <a:gd name="connsiteY118" fmla="*/ 935596 h 1027260"/>
              <a:gd name="connsiteX119" fmla="*/ 3422423 w 10753706"/>
              <a:gd name="connsiteY119" fmla="*/ 932129 h 1027260"/>
              <a:gd name="connsiteX120" fmla="*/ 3310925 w 10753706"/>
              <a:gd name="connsiteY120" fmla="*/ 911072 h 1027260"/>
              <a:gd name="connsiteX121" fmla="*/ 3139421 w 10753706"/>
              <a:gd name="connsiteY121" fmla="*/ 934151 h 1027260"/>
              <a:gd name="connsiteX122" fmla="*/ 2996922 w 10753706"/>
              <a:gd name="connsiteY122" fmla="*/ 927537 h 1027260"/>
              <a:gd name="connsiteX123" fmla="*/ 2982785 w 10753706"/>
              <a:gd name="connsiteY123" fmla="*/ 931453 h 1027260"/>
              <a:gd name="connsiteX124" fmla="*/ 2967478 w 10753706"/>
              <a:gd name="connsiteY124" fmla="*/ 933397 h 1027260"/>
              <a:gd name="connsiteX125" fmla="*/ 2948552 w 10753706"/>
              <a:gd name="connsiteY125" fmla="*/ 932961 h 1027260"/>
              <a:gd name="connsiteX126" fmla="*/ 2944404 w 10753706"/>
              <a:gd name="connsiteY126" fmla="*/ 934452 h 1027260"/>
              <a:gd name="connsiteX127" fmla="*/ 2908608 w 10753706"/>
              <a:gd name="connsiteY127" fmla="*/ 937205 h 1027260"/>
              <a:gd name="connsiteX128" fmla="*/ 2904443 w 10753706"/>
              <a:gd name="connsiteY128" fmla="*/ 936455 h 1027260"/>
              <a:gd name="connsiteX129" fmla="*/ 2868935 w 10753706"/>
              <a:gd name="connsiteY129" fmla="*/ 938022 h 1027260"/>
              <a:gd name="connsiteX130" fmla="*/ 2868586 w 10753706"/>
              <a:gd name="connsiteY130" fmla="*/ 937487 h 1027260"/>
              <a:gd name="connsiteX131" fmla="*/ 2859191 w 10753706"/>
              <a:gd name="connsiteY131" fmla="*/ 935503 h 1027260"/>
              <a:gd name="connsiteX132" fmla="*/ 2840915 w 10753706"/>
              <a:gd name="connsiteY132" fmla="*/ 932977 h 1027260"/>
              <a:gd name="connsiteX133" fmla="*/ 2763509 w 10753706"/>
              <a:gd name="connsiteY133" fmla="*/ 921850 h 1027260"/>
              <a:gd name="connsiteX134" fmla="*/ 2756121 w 10753706"/>
              <a:gd name="connsiteY134" fmla="*/ 921864 h 1027260"/>
              <a:gd name="connsiteX135" fmla="*/ 2755998 w 10753706"/>
              <a:gd name="connsiteY135" fmla="*/ 921739 h 1027260"/>
              <a:gd name="connsiteX136" fmla="*/ 2748255 w 10753706"/>
              <a:gd name="connsiteY136" fmla="*/ 921505 h 1027260"/>
              <a:gd name="connsiteX137" fmla="*/ 2694601 w 10753706"/>
              <a:gd name="connsiteY137" fmla="*/ 915575 h 1027260"/>
              <a:gd name="connsiteX138" fmla="*/ 2635357 w 10753706"/>
              <a:gd name="connsiteY138" fmla="*/ 910976 h 1027260"/>
              <a:gd name="connsiteX139" fmla="*/ 2601047 w 10753706"/>
              <a:gd name="connsiteY139" fmla="*/ 910263 h 1027260"/>
              <a:gd name="connsiteX140" fmla="*/ 2507482 w 10753706"/>
              <a:gd name="connsiteY140" fmla="*/ 906211 h 1027260"/>
              <a:gd name="connsiteX141" fmla="*/ 2413884 w 10753706"/>
              <a:gd name="connsiteY141" fmla="*/ 900545 h 1027260"/>
              <a:gd name="connsiteX142" fmla="*/ 2368912 w 10753706"/>
              <a:gd name="connsiteY142" fmla="*/ 888755 h 1027260"/>
              <a:gd name="connsiteX143" fmla="*/ 2349490 w 10753706"/>
              <a:gd name="connsiteY143" fmla="*/ 889719 h 1027260"/>
              <a:gd name="connsiteX144" fmla="*/ 2344290 w 10753706"/>
              <a:gd name="connsiteY144" fmla="*/ 890584 h 1027260"/>
              <a:gd name="connsiteX145" fmla="*/ 2336488 w 10753706"/>
              <a:gd name="connsiteY145" fmla="*/ 891058 h 1027260"/>
              <a:gd name="connsiteX146" fmla="*/ 2329015 w 10753706"/>
              <a:gd name="connsiteY146" fmla="*/ 891627 h 1027260"/>
              <a:gd name="connsiteX147" fmla="*/ 2293898 w 10753706"/>
              <a:gd name="connsiteY147" fmla="*/ 896431 h 1027260"/>
              <a:gd name="connsiteX148" fmla="*/ 2243927 w 10753706"/>
              <a:gd name="connsiteY148" fmla="*/ 888076 h 1027260"/>
              <a:gd name="connsiteX149" fmla="*/ 2223920 w 10753706"/>
              <a:gd name="connsiteY149" fmla="*/ 887331 h 1027260"/>
              <a:gd name="connsiteX150" fmla="*/ 2213081 w 10753706"/>
              <a:gd name="connsiteY150" fmla="*/ 886302 h 1027260"/>
              <a:gd name="connsiteX151" fmla="*/ 2212307 w 10753706"/>
              <a:gd name="connsiteY151" fmla="*/ 885829 h 1027260"/>
              <a:gd name="connsiteX152" fmla="*/ 2152321 w 10753706"/>
              <a:gd name="connsiteY152" fmla="*/ 894418 h 1027260"/>
              <a:gd name="connsiteX153" fmla="*/ 2140985 w 10753706"/>
              <a:gd name="connsiteY153" fmla="*/ 895968 h 1027260"/>
              <a:gd name="connsiteX154" fmla="*/ 2121210 w 10753706"/>
              <a:gd name="connsiteY154" fmla="*/ 899354 h 1027260"/>
              <a:gd name="connsiteX155" fmla="*/ 2119146 w 10753706"/>
              <a:gd name="connsiteY155" fmla="*/ 899033 h 1027260"/>
              <a:gd name="connsiteX156" fmla="*/ 2105666 w 10753706"/>
              <a:gd name="connsiteY156" fmla="*/ 902240 h 1027260"/>
              <a:gd name="connsiteX157" fmla="*/ 2094924 w 10753706"/>
              <a:gd name="connsiteY157" fmla="*/ 907203 h 1027260"/>
              <a:gd name="connsiteX158" fmla="*/ 1949478 w 10753706"/>
              <a:gd name="connsiteY158" fmla="*/ 913748 h 1027260"/>
              <a:gd name="connsiteX159" fmla="*/ 1749684 w 10753706"/>
              <a:gd name="connsiteY159" fmla="*/ 942223 h 1027260"/>
              <a:gd name="connsiteX160" fmla="*/ 1585576 w 10753706"/>
              <a:gd name="connsiteY160" fmla="*/ 954170 h 1027260"/>
              <a:gd name="connsiteX161" fmla="*/ 1476250 w 10753706"/>
              <a:gd name="connsiteY161" fmla="*/ 950653 h 1027260"/>
              <a:gd name="connsiteX162" fmla="*/ 1433927 w 10753706"/>
              <a:gd name="connsiteY162" fmla="*/ 959926 h 1027260"/>
              <a:gd name="connsiteX163" fmla="*/ 1414893 w 10753706"/>
              <a:gd name="connsiteY163" fmla="*/ 957671 h 1027260"/>
              <a:gd name="connsiteX164" fmla="*/ 1411585 w 10753706"/>
              <a:gd name="connsiteY164" fmla="*/ 957179 h 1027260"/>
              <a:gd name="connsiteX165" fmla="*/ 1398896 w 10753706"/>
              <a:gd name="connsiteY165" fmla="*/ 957460 h 1027260"/>
              <a:gd name="connsiteX166" fmla="*/ 1394632 w 10753706"/>
              <a:gd name="connsiteY166" fmla="*/ 954725 h 1027260"/>
              <a:gd name="connsiteX167" fmla="*/ 1375043 w 10753706"/>
              <a:gd name="connsiteY167" fmla="*/ 953132 h 1027260"/>
              <a:gd name="connsiteX168" fmla="*/ 1351876 w 10753706"/>
              <a:gd name="connsiteY168" fmla="*/ 954436 h 1027260"/>
              <a:gd name="connsiteX169" fmla="*/ 1242676 w 10753706"/>
              <a:gd name="connsiteY169" fmla="*/ 963767 h 1027260"/>
              <a:gd name="connsiteX170" fmla="*/ 1205993 w 10753706"/>
              <a:gd name="connsiteY170" fmla="*/ 974080 h 1027260"/>
              <a:gd name="connsiteX171" fmla="*/ 1052221 w 10753706"/>
              <a:gd name="connsiteY171" fmla="*/ 963954 h 1027260"/>
              <a:gd name="connsiteX172" fmla="*/ 968270 w 10753706"/>
              <a:gd name="connsiteY172" fmla="*/ 964761 h 1027260"/>
              <a:gd name="connsiteX173" fmla="*/ 874493 w 10753706"/>
              <a:gd name="connsiteY173" fmla="*/ 998122 h 1027260"/>
              <a:gd name="connsiteX174" fmla="*/ 814411 w 10753706"/>
              <a:gd name="connsiteY174" fmla="*/ 1007391 h 1027260"/>
              <a:gd name="connsiteX175" fmla="*/ 688604 w 10753706"/>
              <a:gd name="connsiteY175" fmla="*/ 1015631 h 1027260"/>
              <a:gd name="connsiteX176" fmla="*/ 618171 w 10753706"/>
              <a:gd name="connsiteY176" fmla="*/ 1027260 h 1027260"/>
              <a:gd name="connsiteX177" fmla="*/ 570379 w 10753706"/>
              <a:gd name="connsiteY177" fmla="*/ 1023487 h 1027260"/>
              <a:gd name="connsiteX178" fmla="*/ 482519 w 10753706"/>
              <a:gd name="connsiteY178" fmla="*/ 1002108 h 1027260"/>
              <a:gd name="connsiteX179" fmla="*/ 475319 w 10753706"/>
              <a:gd name="connsiteY179" fmla="*/ 1009922 h 1027260"/>
              <a:gd name="connsiteX180" fmla="*/ 431104 w 10753706"/>
              <a:gd name="connsiteY180" fmla="*/ 1009317 h 1027260"/>
              <a:gd name="connsiteX181" fmla="*/ 363782 w 10753706"/>
              <a:gd name="connsiteY181" fmla="*/ 1007585 h 1027260"/>
              <a:gd name="connsiteX182" fmla="*/ 325533 w 10753706"/>
              <a:gd name="connsiteY182" fmla="*/ 1008502 h 1027260"/>
              <a:gd name="connsiteX183" fmla="*/ 220429 w 10753706"/>
              <a:gd name="connsiteY183" fmla="*/ 1008927 h 1027260"/>
              <a:gd name="connsiteX184" fmla="*/ 114676 w 10753706"/>
              <a:gd name="connsiteY184" fmla="*/ 1007765 h 1027260"/>
              <a:gd name="connsiteX185" fmla="*/ 13470 w 10753706"/>
              <a:gd name="connsiteY185" fmla="*/ 998544 h 1027260"/>
              <a:gd name="connsiteX186" fmla="*/ 0 w 10753706"/>
              <a:gd name="connsiteY186" fmla="*/ 997355 h 10272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Lst>
            <a:rect l="l" t="t" r="r" b="b"/>
            <a:pathLst>
              <a:path w="10753706" h="1027260">
                <a:moveTo>
                  <a:pt x="0" y="0"/>
                </a:moveTo>
                <a:lnTo>
                  <a:pt x="10753706" y="0"/>
                </a:lnTo>
                <a:lnTo>
                  <a:pt x="10748809" y="2522"/>
                </a:lnTo>
                <a:cubicBezTo>
                  <a:pt x="10744031" y="4644"/>
                  <a:pt x="10737551" y="7204"/>
                  <a:pt x="10725330" y="11977"/>
                </a:cubicBezTo>
                <a:cubicBezTo>
                  <a:pt x="10700888" y="21523"/>
                  <a:pt x="10652058" y="39304"/>
                  <a:pt x="10615423" y="52967"/>
                </a:cubicBezTo>
                <a:cubicBezTo>
                  <a:pt x="10598524" y="49017"/>
                  <a:pt x="10550674" y="61360"/>
                  <a:pt x="10533936" y="53095"/>
                </a:cubicBezTo>
                <a:cubicBezTo>
                  <a:pt x="10519435" y="55674"/>
                  <a:pt x="10480156" y="49393"/>
                  <a:pt x="10466876" y="45180"/>
                </a:cubicBezTo>
                <a:cubicBezTo>
                  <a:pt x="10443145" y="68059"/>
                  <a:pt x="10382269" y="71294"/>
                  <a:pt x="10355090" y="89741"/>
                </a:cubicBezTo>
                <a:cubicBezTo>
                  <a:pt x="10286222" y="95376"/>
                  <a:pt x="10146285" y="63529"/>
                  <a:pt x="10087145" y="66115"/>
                </a:cubicBezTo>
                <a:cubicBezTo>
                  <a:pt x="10067575" y="79584"/>
                  <a:pt x="10043111" y="68921"/>
                  <a:pt x="10015902" y="76178"/>
                </a:cubicBezTo>
                <a:cubicBezTo>
                  <a:pt x="9952302" y="84628"/>
                  <a:pt x="9893286" y="103337"/>
                  <a:pt x="9806005" y="102435"/>
                </a:cubicBezTo>
                <a:cubicBezTo>
                  <a:pt x="9782247" y="141133"/>
                  <a:pt x="9674787" y="151643"/>
                  <a:pt x="9602583" y="179170"/>
                </a:cubicBezTo>
                <a:cubicBezTo>
                  <a:pt x="9557658" y="187584"/>
                  <a:pt x="9478290" y="154235"/>
                  <a:pt x="9469719" y="174721"/>
                </a:cubicBezTo>
                <a:cubicBezTo>
                  <a:pt x="9443779" y="165070"/>
                  <a:pt x="9431317" y="185692"/>
                  <a:pt x="9408692" y="189513"/>
                </a:cubicBezTo>
                <a:cubicBezTo>
                  <a:pt x="9387154" y="183843"/>
                  <a:pt x="9380475" y="191089"/>
                  <a:pt x="9364151" y="194072"/>
                </a:cubicBezTo>
                <a:cubicBezTo>
                  <a:pt x="9354686" y="190222"/>
                  <a:pt x="9340485" y="191782"/>
                  <a:pt x="9337751" y="197579"/>
                </a:cubicBezTo>
                <a:cubicBezTo>
                  <a:pt x="9349566" y="209270"/>
                  <a:pt x="9297468" y="207714"/>
                  <a:pt x="9297166" y="216558"/>
                </a:cubicBezTo>
                <a:cubicBezTo>
                  <a:pt x="9269057" y="220999"/>
                  <a:pt x="9139630" y="221783"/>
                  <a:pt x="9123859" y="237356"/>
                </a:cubicBezTo>
                <a:cubicBezTo>
                  <a:pt x="9068176" y="249209"/>
                  <a:pt x="8975349" y="235349"/>
                  <a:pt x="8950741" y="238020"/>
                </a:cubicBezTo>
                <a:cubicBezTo>
                  <a:pt x="8916265" y="215428"/>
                  <a:pt x="8822808" y="292026"/>
                  <a:pt x="8718236" y="303148"/>
                </a:cubicBezTo>
                <a:cubicBezTo>
                  <a:pt x="8703111" y="302060"/>
                  <a:pt x="8695551" y="302792"/>
                  <a:pt x="8694011" y="308812"/>
                </a:cubicBezTo>
                <a:cubicBezTo>
                  <a:pt x="8661810" y="312764"/>
                  <a:pt x="8637956" y="329628"/>
                  <a:pt x="8611976" y="324819"/>
                </a:cubicBezTo>
                <a:cubicBezTo>
                  <a:pt x="8621849" y="336388"/>
                  <a:pt x="8562809" y="325917"/>
                  <a:pt x="8562074" y="337971"/>
                </a:cubicBezTo>
                <a:cubicBezTo>
                  <a:pt x="8543699" y="343978"/>
                  <a:pt x="8511321" y="356396"/>
                  <a:pt x="8501724" y="360865"/>
                </a:cubicBezTo>
                <a:lnTo>
                  <a:pt x="8504489" y="364790"/>
                </a:lnTo>
                <a:lnTo>
                  <a:pt x="8492774" y="366181"/>
                </a:lnTo>
                <a:lnTo>
                  <a:pt x="8466405" y="368724"/>
                </a:lnTo>
                <a:cubicBezTo>
                  <a:pt x="8455454" y="372229"/>
                  <a:pt x="8440175" y="385805"/>
                  <a:pt x="8427069" y="387211"/>
                </a:cubicBezTo>
                <a:cubicBezTo>
                  <a:pt x="8400442" y="392215"/>
                  <a:pt x="8397079" y="382989"/>
                  <a:pt x="8387766" y="377161"/>
                </a:cubicBezTo>
                <a:cubicBezTo>
                  <a:pt x="8369233" y="378548"/>
                  <a:pt x="8334756" y="390869"/>
                  <a:pt x="8315874" y="395527"/>
                </a:cubicBezTo>
                <a:cubicBezTo>
                  <a:pt x="8306664" y="400500"/>
                  <a:pt x="8272845" y="393679"/>
                  <a:pt x="8274474" y="405112"/>
                </a:cubicBezTo>
                <a:cubicBezTo>
                  <a:pt x="8255483" y="406194"/>
                  <a:pt x="8244963" y="408376"/>
                  <a:pt x="8234664" y="410219"/>
                </a:cubicBezTo>
                <a:lnTo>
                  <a:pt x="8211268" y="416791"/>
                </a:lnTo>
                <a:cubicBezTo>
                  <a:pt x="8204720" y="419941"/>
                  <a:pt x="8197411" y="422004"/>
                  <a:pt x="8188615" y="421755"/>
                </a:cubicBezTo>
                <a:lnTo>
                  <a:pt x="8179981" y="420402"/>
                </a:lnTo>
                <a:lnTo>
                  <a:pt x="8179307" y="422516"/>
                </a:lnTo>
                <a:cubicBezTo>
                  <a:pt x="8179027" y="425797"/>
                  <a:pt x="8175790" y="448341"/>
                  <a:pt x="8147929" y="450302"/>
                </a:cubicBezTo>
                <a:cubicBezTo>
                  <a:pt x="8130300" y="457967"/>
                  <a:pt x="8114933" y="461015"/>
                  <a:pt x="8089136" y="465283"/>
                </a:cubicBezTo>
                <a:cubicBezTo>
                  <a:pt x="8072810" y="465920"/>
                  <a:pt x="8069376" y="451569"/>
                  <a:pt x="8049973" y="454121"/>
                </a:cubicBezTo>
                <a:cubicBezTo>
                  <a:pt x="7974508" y="471465"/>
                  <a:pt x="8006050" y="447139"/>
                  <a:pt x="7965913" y="464415"/>
                </a:cubicBezTo>
                <a:cubicBezTo>
                  <a:pt x="7958234" y="466025"/>
                  <a:pt x="7951405" y="465800"/>
                  <a:pt x="7945093" y="464798"/>
                </a:cubicBezTo>
                <a:lnTo>
                  <a:pt x="7935335" y="462442"/>
                </a:lnTo>
                <a:lnTo>
                  <a:pt x="7904779" y="471429"/>
                </a:lnTo>
                <a:cubicBezTo>
                  <a:pt x="7889387" y="474999"/>
                  <a:pt x="7872867" y="477951"/>
                  <a:pt x="7855604" y="480199"/>
                </a:cubicBezTo>
                <a:cubicBezTo>
                  <a:pt x="7850005" y="476378"/>
                  <a:pt x="7838628" y="483595"/>
                  <a:pt x="7832630" y="485371"/>
                </a:cubicBezTo>
                <a:cubicBezTo>
                  <a:pt x="7831473" y="482645"/>
                  <a:pt x="7816623" y="482661"/>
                  <a:pt x="7812438" y="485391"/>
                </a:cubicBezTo>
                <a:cubicBezTo>
                  <a:pt x="7709470" y="505049"/>
                  <a:pt x="7759426" y="473956"/>
                  <a:pt x="7701399" y="495197"/>
                </a:cubicBezTo>
                <a:cubicBezTo>
                  <a:pt x="7690986" y="496989"/>
                  <a:pt x="7682397" y="496365"/>
                  <a:pt x="7674778" y="494723"/>
                </a:cubicBezTo>
                <a:lnTo>
                  <a:pt x="7660445" y="490194"/>
                </a:lnTo>
                <a:lnTo>
                  <a:pt x="7651781" y="493084"/>
                </a:lnTo>
                <a:cubicBezTo>
                  <a:pt x="7616113" y="496548"/>
                  <a:pt x="7603273" y="491735"/>
                  <a:pt x="7584807" y="499490"/>
                </a:cubicBezTo>
                <a:cubicBezTo>
                  <a:pt x="7549256" y="490212"/>
                  <a:pt x="7563949" y="500167"/>
                  <a:pt x="7541324" y="504184"/>
                </a:cubicBezTo>
                <a:cubicBezTo>
                  <a:pt x="7523851" y="508307"/>
                  <a:pt x="7559546" y="509825"/>
                  <a:pt x="7541756" y="512184"/>
                </a:cubicBezTo>
                <a:cubicBezTo>
                  <a:pt x="7520963" y="510864"/>
                  <a:pt x="7525755" y="520497"/>
                  <a:pt x="7503906" y="518551"/>
                </a:cubicBezTo>
                <a:cubicBezTo>
                  <a:pt x="7505924" y="510774"/>
                  <a:pt x="7464361" y="523683"/>
                  <a:pt x="7460411" y="517415"/>
                </a:cubicBezTo>
                <a:lnTo>
                  <a:pt x="7460116" y="517548"/>
                </a:lnTo>
                <a:cubicBezTo>
                  <a:pt x="7447785" y="530928"/>
                  <a:pt x="7310141" y="550568"/>
                  <a:pt x="7297810" y="563947"/>
                </a:cubicBezTo>
                <a:cubicBezTo>
                  <a:pt x="7221791" y="605698"/>
                  <a:pt x="7039072" y="646008"/>
                  <a:pt x="6946388" y="665244"/>
                </a:cubicBezTo>
                <a:cubicBezTo>
                  <a:pt x="6853704" y="684480"/>
                  <a:pt x="6804875" y="677485"/>
                  <a:pt x="6741704" y="679365"/>
                </a:cubicBezTo>
                <a:lnTo>
                  <a:pt x="6624680" y="677674"/>
                </a:lnTo>
                <a:lnTo>
                  <a:pt x="6605700" y="683566"/>
                </a:lnTo>
                <a:cubicBezTo>
                  <a:pt x="6603309" y="685184"/>
                  <a:pt x="6599550" y="685647"/>
                  <a:pt x="6576922" y="683030"/>
                </a:cubicBezTo>
                <a:cubicBezTo>
                  <a:pt x="6527275" y="698355"/>
                  <a:pt x="6440981" y="702347"/>
                  <a:pt x="6405123" y="721946"/>
                </a:cubicBezTo>
                <a:cubicBezTo>
                  <a:pt x="6407963" y="715467"/>
                  <a:pt x="6383450" y="712913"/>
                  <a:pt x="6368938" y="717341"/>
                </a:cubicBezTo>
                <a:cubicBezTo>
                  <a:pt x="6377914" y="692119"/>
                  <a:pt x="6315316" y="744281"/>
                  <a:pt x="6295102" y="729508"/>
                </a:cubicBezTo>
                <a:cubicBezTo>
                  <a:pt x="6300358" y="744473"/>
                  <a:pt x="6240070" y="776254"/>
                  <a:pt x="6202084" y="767091"/>
                </a:cubicBezTo>
                <a:cubicBezTo>
                  <a:pt x="6152826" y="774744"/>
                  <a:pt x="6122010" y="790367"/>
                  <a:pt x="6067157" y="790339"/>
                </a:cubicBezTo>
                <a:cubicBezTo>
                  <a:pt x="6066310" y="792484"/>
                  <a:pt x="6064283" y="794403"/>
                  <a:pt x="6061443" y="796151"/>
                </a:cubicBezTo>
                <a:lnTo>
                  <a:pt x="6051406" y="800684"/>
                </a:lnTo>
                <a:lnTo>
                  <a:pt x="6049097" y="800636"/>
                </a:lnTo>
                <a:cubicBezTo>
                  <a:pt x="6040408" y="801393"/>
                  <a:pt x="6036299" y="802645"/>
                  <a:pt x="6034222" y="804110"/>
                </a:cubicBezTo>
                <a:lnTo>
                  <a:pt x="6033121" y="806078"/>
                </a:lnTo>
                <a:lnTo>
                  <a:pt x="6023593" y="808842"/>
                </a:lnTo>
                <a:lnTo>
                  <a:pt x="6006639" y="815304"/>
                </a:lnTo>
                <a:lnTo>
                  <a:pt x="6001762" y="815557"/>
                </a:lnTo>
                <a:lnTo>
                  <a:pt x="5973534" y="823815"/>
                </a:lnTo>
                <a:lnTo>
                  <a:pt x="5972336" y="823476"/>
                </a:lnTo>
                <a:cubicBezTo>
                  <a:pt x="5969004" y="822901"/>
                  <a:pt x="5965329" y="822833"/>
                  <a:pt x="5960841" y="823819"/>
                </a:cubicBezTo>
                <a:cubicBezTo>
                  <a:pt x="5955860" y="815655"/>
                  <a:pt x="5953515" y="821882"/>
                  <a:pt x="5940719" y="825514"/>
                </a:cubicBezTo>
                <a:cubicBezTo>
                  <a:pt x="5930130" y="813644"/>
                  <a:pt x="5900943" y="827979"/>
                  <a:pt x="5884298" y="823806"/>
                </a:cubicBezTo>
                <a:cubicBezTo>
                  <a:pt x="5875133" y="826741"/>
                  <a:pt x="5865250" y="829630"/>
                  <a:pt x="5854779" y="832365"/>
                </a:cubicBezTo>
                <a:lnTo>
                  <a:pt x="5848382" y="833844"/>
                </a:lnTo>
                <a:lnTo>
                  <a:pt x="5848066" y="833772"/>
                </a:lnTo>
                <a:cubicBezTo>
                  <a:pt x="5846273" y="833879"/>
                  <a:pt x="5844018" y="834284"/>
                  <a:pt x="5840944" y="835132"/>
                </a:cubicBezTo>
                <a:lnTo>
                  <a:pt x="5836719" y="836539"/>
                </a:lnTo>
                <a:lnTo>
                  <a:pt x="5824311" y="839408"/>
                </a:lnTo>
                <a:lnTo>
                  <a:pt x="5818788" y="839727"/>
                </a:lnTo>
                <a:cubicBezTo>
                  <a:pt x="5797008" y="838594"/>
                  <a:pt x="5786883" y="822081"/>
                  <a:pt x="5763953" y="834282"/>
                </a:cubicBezTo>
                <a:cubicBezTo>
                  <a:pt x="5726813" y="837521"/>
                  <a:pt x="5699446" y="830949"/>
                  <a:pt x="5667748" y="840211"/>
                </a:cubicBezTo>
                <a:cubicBezTo>
                  <a:pt x="5632959" y="843205"/>
                  <a:pt x="5601436" y="842280"/>
                  <a:pt x="5573108" y="847611"/>
                </a:cubicBezTo>
                <a:cubicBezTo>
                  <a:pt x="5560030" y="845832"/>
                  <a:pt x="5549547" y="851598"/>
                  <a:pt x="5539137" y="851033"/>
                </a:cubicBezTo>
                <a:cubicBezTo>
                  <a:pt x="5528728" y="850467"/>
                  <a:pt x="5529256" y="837509"/>
                  <a:pt x="5510651" y="844215"/>
                </a:cubicBezTo>
                <a:cubicBezTo>
                  <a:pt x="5494241" y="833607"/>
                  <a:pt x="5466101" y="839171"/>
                  <a:pt x="5457331" y="839159"/>
                </a:cubicBezTo>
                <a:lnTo>
                  <a:pt x="5410613" y="834358"/>
                </a:lnTo>
                <a:lnTo>
                  <a:pt x="5370040" y="862127"/>
                </a:lnTo>
                <a:cubicBezTo>
                  <a:pt x="5357863" y="856469"/>
                  <a:pt x="5319115" y="868069"/>
                  <a:pt x="5318778" y="855310"/>
                </a:cubicBezTo>
                <a:cubicBezTo>
                  <a:pt x="5303920" y="857760"/>
                  <a:pt x="5296727" y="863736"/>
                  <a:pt x="5298645" y="855171"/>
                </a:cubicBezTo>
                <a:cubicBezTo>
                  <a:pt x="5287819" y="855897"/>
                  <a:pt x="5267444" y="857825"/>
                  <a:pt x="5253828" y="859670"/>
                </a:cubicBezTo>
                <a:lnTo>
                  <a:pt x="5216955" y="866245"/>
                </a:lnTo>
                <a:lnTo>
                  <a:pt x="5214344" y="868102"/>
                </a:lnTo>
                <a:cubicBezTo>
                  <a:pt x="5210778" y="868719"/>
                  <a:pt x="5200859" y="869042"/>
                  <a:pt x="5195561" y="869949"/>
                </a:cubicBezTo>
                <a:lnTo>
                  <a:pt x="5182555" y="873542"/>
                </a:lnTo>
                <a:cubicBezTo>
                  <a:pt x="5178496" y="875023"/>
                  <a:pt x="5175066" y="876746"/>
                  <a:pt x="5172552" y="878801"/>
                </a:cubicBezTo>
                <a:cubicBezTo>
                  <a:pt x="5121406" y="873797"/>
                  <a:pt x="5080096" y="886529"/>
                  <a:pt x="5027993" y="889666"/>
                </a:cubicBezTo>
                <a:cubicBezTo>
                  <a:pt x="4999924" y="877115"/>
                  <a:pt x="4946973" y="919452"/>
                  <a:pt x="4939844" y="934802"/>
                </a:cubicBezTo>
                <a:cubicBezTo>
                  <a:pt x="4895154" y="940701"/>
                  <a:pt x="4844006" y="928240"/>
                  <a:pt x="4792576" y="934820"/>
                </a:cubicBezTo>
                <a:lnTo>
                  <a:pt x="4602423" y="958063"/>
                </a:lnTo>
                <a:cubicBezTo>
                  <a:pt x="4488530" y="967131"/>
                  <a:pt x="4399004" y="969822"/>
                  <a:pt x="4290656" y="969152"/>
                </a:cubicBezTo>
                <a:cubicBezTo>
                  <a:pt x="4182308" y="968482"/>
                  <a:pt x="4046938" y="971167"/>
                  <a:pt x="3952334" y="954043"/>
                </a:cubicBezTo>
                <a:lnTo>
                  <a:pt x="3858560" y="948781"/>
                </a:lnTo>
                <a:lnTo>
                  <a:pt x="3846597" y="948382"/>
                </a:lnTo>
                <a:cubicBezTo>
                  <a:pt x="3807516" y="956616"/>
                  <a:pt x="3767475" y="941640"/>
                  <a:pt x="3736044" y="947759"/>
                </a:cubicBezTo>
                <a:cubicBezTo>
                  <a:pt x="3727323" y="948128"/>
                  <a:pt x="3719828" y="947771"/>
                  <a:pt x="3713136" y="946963"/>
                </a:cubicBezTo>
                <a:lnTo>
                  <a:pt x="3695939" y="943639"/>
                </a:lnTo>
                <a:lnTo>
                  <a:pt x="3694125" y="940567"/>
                </a:lnTo>
                <a:lnTo>
                  <a:pt x="3681925" y="939706"/>
                </a:lnTo>
                <a:lnTo>
                  <a:pt x="3679204" y="938926"/>
                </a:lnTo>
                <a:cubicBezTo>
                  <a:pt x="3668160" y="939028"/>
                  <a:pt x="3634193" y="940875"/>
                  <a:pt x="3615656" y="940320"/>
                </a:cubicBezTo>
                <a:cubicBezTo>
                  <a:pt x="3582626" y="936974"/>
                  <a:pt x="3593904" y="949140"/>
                  <a:pt x="3567983" y="935596"/>
                </a:cubicBezTo>
                <a:cubicBezTo>
                  <a:pt x="3504185" y="939048"/>
                  <a:pt x="3482818" y="922224"/>
                  <a:pt x="3422423" y="932129"/>
                </a:cubicBezTo>
                <a:cubicBezTo>
                  <a:pt x="3369166" y="933413"/>
                  <a:pt x="3329486" y="910108"/>
                  <a:pt x="3310925" y="911072"/>
                </a:cubicBezTo>
                <a:cubicBezTo>
                  <a:pt x="3261363" y="909787"/>
                  <a:pt x="3198415" y="933574"/>
                  <a:pt x="3139421" y="934151"/>
                </a:cubicBezTo>
                <a:cubicBezTo>
                  <a:pt x="3088799" y="931012"/>
                  <a:pt x="3038941" y="938464"/>
                  <a:pt x="2996922" y="927537"/>
                </a:cubicBezTo>
                <a:cubicBezTo>
                  <a:pt x="2992673" y="929234"/>
                  <a:pt x="2987900" y="930498"/>
                  <a:pt x="2982785" y="931453"/>
                </a:cubicBezTo>
                <a:lnTo>
                  <a:pt x="2967478" y="933397"/>
                </a:lnTo>
                <a:lnTo>
                  <a:pt x="2948552" y="932961"/>
                </a:lnTo>
                <a:lnTo>
                  <a:pt x="2944404" y="934452"/>
                </a:lnTo>
                <a:lnTo>
                  <a:pt x="2908608" y="937205"/>
                </a:lnTo>
                <a:lnTo>
                  <a:pt x="2904443" y="936455"/>
                </a:lnTo>
                <a:lnTo>
                  <a:pt x="2868935" y="938022"/>
                </a:lnTo>
                <a:lnTo>
                  <a:pt x="2868586" y="937487"/>
                </a:lnTo>
                <a:cubicBezTo>
                  <a:pt x="2866994" y="936327"/>
                  <a:pt x="2864292" y="935538"/>
                  <a:pt x="2859191" y="935503"/>
                </a:cubicBezTo>
                <a:cubicBezTo>
                  <a:pt x="2869075" y="927418"/>
                  <a:pt x="2856828" y="932364"/>
                  <a:pt x="2840915" y="932977"/>
                </a:cubicBezTo>
                <a:lnTo>
                  <a:pt x="2763509" y="921850"/>
                </a:lnTo>
                <a:lnTo>
                  <a:pt x="2756121" y="921864"/>
                </a:lnTo>
                <a:cubicBezTo>
                  <a:pt x="2756081" y="921822"/>
                  <a:pt x="2756039" y="921781"/>
                  <a:pt x="2755998" y="921739"/>
                </a:cubicBezTo>
                <a:cubicBezTo>
                  <a:pt x="2754445" y="921476"/>
                  <a:pt x="2752036" y="921380"/>
                  <a:pt x="2748255" y="921505"/>
                </a:cubicBezTo>
                <a:lnTo>
                  <a:pt x="2694601" y="915575"/>
                </a:lnTo>
                <a:cubicBezTo>
                  <a:pt x="2671223" y="919874"/>
                  <a:pt x="2666972" y="913376"/>
                  <a:pt x="2635357" y="910976"/>
                </a:cubicBezTo>
                <a:cubicBezTo>
                  <a:pt x="2621906" y="915051"/>
                  <a:pt x="2611315" y="913542"/>
                  <a:pt x="2601047" y="910263"/>
                </a:cubicBezTo>
                <a:cubicBezTo>
                  <a:pt x="2570084" y="912074"/>
                  <a:pt x="2542135" y="907435"/>
                  <a:pt x="2507482" y="906211"/>
                </a:cubicBezTo>
                <a:cubicBezTo>
                  <a:pt x="2469706" y="911437"/>
                  <a:pt x="2450920" y="901812"/>
                  <a:pt x="2413884" y="900545"/>
                </a:cubicBezTo>
                <a:cubicBezTo>
                  <a:pt x="2381338" y="909664"/>
                  <a:pt x="2387753" y="892438"/>
                  <a:pt x="2368912" y="888755"/>
                </a:cubicBezTo>
                <a:lnTo>
                  <a:pt x="2349490" y="889719"/>
                </a:lnTo>
                <a:lnTo>
                  <a:pt x="2344290" y="890584"/>
                </a:lnTo>
                <a:cubicBezTo>
                  <a:pt x="2340673" y="891041"/>
                  <a:pt x="2338228" y="891167"/>
                  <a:pt x="2336488" y="891058"/>
                </a:cubicBezTo>
                <a:lnTo>
                  <a:pt x="2329015" y="891627"/>
                </a:lnTo>
                <a:cubicBezTo>
                  <a:pt x="2316843" y="893039"/>
                  <a:pt x="2305064" y="894669"/>
                  <a:pt x="2293898" y="896431"/>
                </a:cubicBezTo>
                <a:cubicBezTo>
                  <a:pt x="2282637" y="890404"/>
                  <a:pt x="2242346" y="900851"/>
                  <a:pt x="2243927" y="888076"/>
                </a:cubicBezTo>
                <a:cubicBezTo>
                  <a:pt x="2228778" y="890081"/>
                  <a:pt x="2220725" y="895845"/>
                  <a:pt x="2223920" y="887331"/>
                </a:cubicBezTo>
                <a:cubicBezTo>
                  <a:pt x="2218877" y="887756"/>
                  <a:pt x="2215583" y="887254"/>
                  <a:pt x="2213081" y="886302"/>
                </a:cubicBezTo>
                <a:lnTo>
                  <a:pt x="2212307" y="885829"/>
                </a:lnTo>
                <a:lnTo>
                  <a:pt x="2152321" y="894418"/>
                </a:lnTo>
                <a:lnTo>
                  <a:pt x="2140985" y="895968"/>
                </a:lnTo>
                <a:lnTo>
                  <a:pt x="2121210" y="899354"/>
                </a:lnTo>
                <a:lnTo>
                  <a:pt x="2119146" y="899033"/>
                </a:lnTo>
                <a:lnTo>
                  <a:pt x="2105666" y="902240"/>
                </a:lnTo>
                <a:cubicBezTo>
                  <a:pt x="2101407" y="903601"/>
                  <a:pt x="2097735" y="905221"/>
                  <a:pt x="2094924" y="907203"/>
                </a:cubicBezTo>
                <a:cubicBezTo>
                  <a:pt x="2044793" y="900664"/>
                  <a:pt x="2001785" y="912168"/>
                  <a:pt x="1949478" y="913748"/>
                </a:cubicBezTo>
                <a:cubicBezTo>
                  <a:pt x="1891937" y="919585"/>
                  <a:pt x="1810334" y="935486"/>
                  <a:pt x="1749684" y="942223"/>
                </a:cubicBezTo>
                <a:lnTo>
                  <a:pt x="1585576" y="954170"/>
                </a:lnTo>
                <a:cubicBezTo>
                  <a:pt x="1549165" y="943719"/>
                  <a:pt x="1511425" y="950847"/>
                  <a:pt x="1476250" y="950653"/>
                </a:cubicBezTo>
                <a:cubicBezTo>
                  <a:pt x="1488515" y="961596"/>
                  <a:pt x="1432660" y="946795"/>
                  <a:pt x="1433927" y="959926"/>
                </a:cubicBezTo>
                <a:cubicBezTo>
                  <a:pt x="1427485" y="959475"/>
                  <a:pt x="1421205" y="958623"/>
                  <a:pt x="1414893" y="957671"/>
                </a:cubicBezTo>
                <a:lnTo>
                  <a:pt x="1411585" y="957179"/>
                </a:lnTo>
                <a:lnTo>
                  <a:pt x="1398896" y="957460"/>
                </a:lnTo>
                <a:lnTo>
                  <a:pt x="1394632" y="954725"/>
                </a:lnTo>
                <a:lnTo>
                  <a:pt x="1375043" y="953132"/>
                </a:lnTo>
                <a:cubicBezTo>
                  <a:pt x="1367813" y="952970"/>
                  <a:pt x="1360155" y="953305"/>
                  <a:pt x="1351876" y="954436"/>
                </a:cubicBezTo>
                <a:cubicBezTo>
                  <a:pt x="1325912" y="963028"/>
                  <a:pt x="1274459" y="952492"/>
                  <a:pt x="1242676" y="963767"/>
                </a:cubicBezTo>
                <a:cubicBezTo>
                  <a:pt x="1230276" y="966918"/>
                  <a:pt x="1216715" y="977098"/>
                  <a:pt x="1205993" y="974080"/>
                </a:cubicBezTo>
                <a:cubicBezTo>
                  <a:pt x="1174251" y="974112"/>
                  <a:pt x="1086982" y="964420"/>
                  <a:pt x="1052221" y="963954"/>
                </a:cubicBezTo>
                <a:cubicBezTo>
                  <a:pt x="1038515" y="970622"/>
                  <a:pt x="1009522" y="962342"/>
                  <a:pt x="968270" y="964761"/>
                </a:cubicBezTo>
                <a:cubicBezTo>
                  <a:pt x="943437" y="973698"/>
                  <a:pt x="900136" y="991017"/>
                  <a:pt x="874493" y="998122"/>
                </a:cubicBezTo>
                <a:cubicBezTo>
                  <a:pt x="848849" y="1005226"/>
                  <a:pt x="853424" y="1009427"/>
                  <a:pt x="814411" y="1007391"/>
                </a:cubicBezTo>
                <a:cubicBezTo>
                  <a:pt x="765926" y="1022821"/>
                  <a:pt x="732885" y="1009859"/>
                  <a:pt x="688604" y="1015631"/>
                </a:cubicBezTo>
                <a:cubicBezTo>
                  <a:pt x="638045" y="1020877"/>
                  <a:pt x="677999" y="1011556"/>
                  <a:pt x="618171" y="1027260"/>
                </a:cubicBezTo>
                <a:cubicBezTo>
                  <a:pt x="609680" y="1023165"/>
                  <a:pt x="583253" y="1020277"/>
                  <a:pt x="570379" y="1023487"/>
                </a:cubicBezTo>
                <a:cubicBezTo>
                  <a:pt x="543992" y="1022523"/>
                  <a:pt x="505183" y="1001686"/>
                  <a:pt x="482519" y="1002108"/>
                </a:cubicBezTo>
                <a:cubicBezTo>
                  <a:pt x="464011" y="1002285"/>
                  <a:pt x="495211" y="1007995"/>
                  <a:pt x="475319" y="1009922"/>
                </a:cubicBezTo>
                <a:cubicBezTo>
                  <a:pt x="450818" y="1011135"/>
                  <a:pt x="454804" y="1022539"/>
                  <a:pt x="431104" y="1009317"/>
                </a:cubicBezTo>
                <a:cubicBezTo>
                  <a:pt x="406857" y="1014651"/>
                  <a:pt x="399686" y="1008456"/>
                  <a:pt x="363782" y="1007585"/>
                </a:cubicBezTo>
                <a:cubicBezTo>
                  <a:pt x="350440" y="1012231"/>
                  <a:pt x="338145" y="1011245"/>
                  <a:pt x="325533" y="1008502"/>
                </a:cubicBezTo>
                <a:cubicBezTo>
                  <a:pt x="291944" y="1011745"/>
                  <a:pt x="259251" y="1008497"/>
                  <a:pt x="220429" y="1008927"/>
                </a:cubicBezTo>
                <a:cubicBezTo>
                  <a:pt x="180594" y="1015852"/>
                  <a:pt x="156150" y="1007265"/>
                  <a:pt x="114676" y="1007765"/>
                </a:cubicBezTo>
                <a:cubicBezTo>
                  <a:pt x="85718" y="1006195"/>
                  <a:pt x="43316" y="1001491"/>
                  <a:pt x="13470" y="998544"/>
                </a:cubicBezTo>
                <a:lnTo>
                  <a:pt x="0" y="997355"/>
                </a:ln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21285360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572B96-6749-F170-0C24-E263A34DC7F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D57229B-8AD5-ECD8-2B02-52816C564851}"/>
              </a:ext>
            </a:extLst>
          </p:cNvPr>
          <p:cNvSpPr>
            <a:spLocks noGrp="1"/>
          </p:cNvSpPr>
          <p:nvPr>
            <p:ph type="title"/>
          </p:nvPr>
        </p:nvSpPr>
        <p:spPr>
          <a:xfrm>
            <a:off x="723710" y="609600"/>
            <a:ext cx="10471359" cy="1330839"/>
          </a:xfrm>
        </p:spPr>
        <p:txBody>
          <a:bodyPr vert="horz" lIns="91440" tIns="45720" rIns="91440" bIns="45720" rtlCol="0" anchor="ctr">
            <a:normAutofit/>
          </a:bodyPr>
          <a:lstStyle/>
          <a:p>
            <a:pPr algn="ctr" defTabSz="914400"/>
            <a:r>
              <a:rPr lang="en-US" sz="4000" kern="1200">
                <a:solidFill>
                  <a:schemeClr val="tx1"/>
                </a:solidFill>
                <a:latin typeface="+mj-lt"/>
                <a:ea typeface="+mj-ea"/>
                <a:cs typeface="+mj-cs"/>
              </a:rPr>
              <a:t>Part 1 – Analyze the </a:t>
            </a:r>
            <a:r>
              <a:rPr lang="en-US" sz="4000"/>
              <a:t>D</a:t>
            </a:r>
            <a:r>
              <a:rPr lang="en-US" sz="4000" kern="1200">
                <a:solidFill>
                  <a:schemeClr val="tx1"/>
                </a:solidFill>
                <a:latin typeface="+mj-lt"/>
                <a:ea typeface="+mj-ea"/>
                <a:cs typeface="+mj-cs"/>
              </a:rPr>
              <a:t>ata </a:t>
            </a:r>
          </a:p>
        </p:txBody>
      </p:sp>
      <p:pic>
        <p:nvPicPr>
          <p:cNvPr id="1030" name="Picture 6" descr="What is Data Analysis? Know Data Analysis Skills, Career ...">
            <a:extLst>
              <a:ext uri="{FF2B5EF4-FFF2-40B4-BE49-F238E27FC236}">
                <a16:creationId xmlns:a16="http://schemas.microsoft.com/office/drawing/2014/main" id="{38F0D8B0-4AF5-AA23-9BFA-CF4849A0DE7E}"/>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723710" y="2589287"/>
            <a:ext cx="4028026" cy="2104643"/>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BC50515C-A1BC-5598-F291-35C01737DB7E}"/>
              </a:ext>
            </a:extLst>
          </p:cNvPr>
          <p:cNvSpPr txBox="1"/>
          <p:nvPr/>
        </p:nvSpPr>
        <p:spPr>
          <a:xfrm>
            <a:off x="5380223" y="1752600"/>
            <a:ext cx="5814847" cy="4724399"/>
          </a:xfrm>
          <a:prstGeom prst="rect">
            <a:avLst/>
          </a:prstGeom>
        </p:spPr>
        <p:txBody>
          <a:bodyPr vert="horz" lIns="91440" tIns="45720" rIns="91440" bIns="45720" rtlCol="0">
            <a:normAutofit fontScale="92500" lnSpcReduction="10000"/>
          </a:bodyPr>
          <a:lstStyle/>
          <a:p>
            <a:pPr indent="-228600">
              <a:lnSpc>
                <a:spcPct val="90000"/>
              </a:lnSpc>
              <a:spcAft>
                <a:spcPts val="600"/>
              </a:spcAft>
              <a:buFont typeface="Arial" panose="020B0604020202020204" pitchFamily="34" charset="0"/>
              <a:buChar char="•"/>
            </a:pPr>
            <a:endParaRPr lang="en-US" sz="1400"/>
          </a:p>
          <a:p>
            <a:pPr indent="-228600">
              <a:lnSpc>
                <a:spcPct val="90000"/>
              </a:lnSpc>
              <a:spcAft>
                <a:spcPts val="600"/>
              </a:spcAft>
              <a:buFont typeface="Arial" panose="020B0604020202020204" pitchFamily="34" charset="0"/>
              <a:buChar char="•"/>
            </a:pPr>
            <a:endParaRPr lang="en-US" sz="1400"/>
          </a:p>
          <a:p>
            <a:pPr marL="342900" indent="-228600">
              <a:lnSpc>
                <a:spcPct val="90000"/>
              </a:lnSpc>
              <a:spcAft>
                <a:spcPts val="600"/>
              </a:spcAft>
              <a:buFont typeface="Arial" panose="020B0604020202020204" pitchFamily="34" charset="0"/>
              <a:buChar char="•"/>
            </a:pPr>
            <a:r>
              <a:rPr lang="en-US" sz="2200"/>
              <a:t>District climate staff survey</a:t>
            </a:r>
          </a:p>
          <a:p>
            <a:pPr marL="342900" indent="-228600">
              <a:lnSpc>
                <a:spcPct val="90000"/>
              </a:lnSpc>
              <a:spcAft>
                <a:spcPts val="600"/>
              </a:spcAft>
              <a:buFont typeface="Arial" panose="020B0604020202020204" pitchFamily="34" charset="0"/>
              <a:buChar char="•"/>
            </a:pPr>
            <a:r>
              <a:rPr lang="en-US" sz="2200"/>
              <a:t>Millersburg community survey</a:t>
            </a:r>
          </a:p>
          <a:p>
            <a:pPr marL="342900" indent="-228600">
              <a:lnSpc>
                <a:spcPct val="90000"/>
              </a:lnSpc>
              <a:spcAft>
                <a:spcPts val="600"/>
              </a:spcAft>
              <a:buFont typeface="Arial" panose="020B0604020202020204" pitchFamily="34" charset="0"/>
              <a:buChar char="•"/>
            </a:pPr>
            <a:r>
              <a:rPr lang="en-US" sz="2200"/>
              <a:t>Professional Development needs assessment</a:t>
            </a:r>
          </a:p>
          <a:p>
            <a:pPr marL="342900" indent="-228600">
              <a:lnSpc>
                <a:spcPct val="90000"/>
              </a:lnSpc>
              <a:spcAft>
                <a:spcPts val="600"/>
              </a:spcAft>
              <a:buFont typeface="Arial" panose="020B0604020202020204" pitchFamily="34" charset="0"/>
              <a:buChar char="•"/>
            </a:pPr>
            <a:r>
              <a:rPr lang="en-US" sz="2200"/>
              <a:t>Curriculum Inventory/needs</a:t>
            </a:r>
          </a:p>
          <a:p>
            <a:pPr marL="342900" indent="-228600">
              <a:lnSpc>
                <a:spcPct val="90000"/>
              </a:lnSpc>
              <a:spcAft>
                <a:spcPts val="600"/>
              </a:spcAft>
              <a:buFont typeface="Arial" panose="020B0604020202020204" pitchFamily="34" charset="0"/>
              <a:buChar char="•"/>
            </a:pPr>
            <a:r>
              <a:rPr lang="en-US" sz="2200"/>
              <a:t>New employee survey</a:t>
            </a:r>
          </a:p>
          <a:p>
            <a:pPr marL="342900" indent="-228600">
              <a:lnSpc>
                <a:spcPct val="90000"/>
              </a:lnSpc>
              <a:spcAft>
                <a:spcPts val="600"/>
              </a:spcAft>
              <a:buFont typeface="Arial" panose="020B0604020202020204" pitchFamily="34" charset="0"/>
              <a:buChar char="•"/>
            </a:pPr>
            <a:r>
              <a:rPr lang="en-US" sz="2200"/>
              <a:t>High school student athletics survey – May ‘24</a:t>
            </a:r>
          </a:p>
          <a:p>
            <a:pPr marL="342900" indent="-228600">
              <a:lnSpc>
                <a:spcPct val="90000"/>
              </a:lnSpc>
              <a:spcAft>
                <a:spcPts val="600"/>
              </a:spcAft>
              <a:buFont typeface="Arial" panose="020B0604020202020204" pitchFamily="34" charset="0"/>
              <a:buChar char="•"/>
            </a:pPr>
            <a:r>
              <a:rPr lang="en-US" sz="2200"/>
              <a:t>High school student survey – May ‘24</a:t>
            </a:r>
          </a:p>
          <a:p>
            <a:pPr marL="342900" indent="-228600">
              <a:lnSpc>
                <a:spcPct val="90000"/>
              </a:lnSpc>
              <a:spcAft>
                <a:spcPts val="600"/>
              </a:spcAft>
              <a:buFont typeface="Arial" panose="020B0604020202020204" pitchFamily="34" charset="0"/>
              <a:buChar char="•"/>
            </a:pPr>
            <a:r>
              <a:rPr lang="en-US" sz="2200"/>
              <a:t>Attendance and discipline reports</a:t>
            </a:r>
          </a:p>
          <a:p>
            <a:pPr marL="342900" indent="-228600">
              <a:lnSpc>
                <a:spcPct val="90000"/>
              </a:lnSpc>
              <a:spcAft>
                <a:spcPts val="600"/>
              </a:spcAft>
              <a:buFont typeface="Arial" panose="020B0604020202020204" pitchFamily="34" charset="0"/>
              <a:buChar char="•"/>
            </a:pPr>
            <a:r>
              <a:rPr lang="en-US" sz="2200"/>
              <a:t>Financial data</a:t>
            </a:r>
            <a:endParaRPr lang="en-US" sz="1400"/>
          </a:p>
          <a:p>
            <a:pPr marL="342900" indent="-228600">
              <a:lnSpc>
                <a:spcPct val="90000"/>
              </a:lnSpc>
              <a:spcAft>
                <a:spcPts val="600"/>
              </a:spcAft>
              <a:buFont typeface="Arial" panose="020B0604020202020204" pitchFamily="34" charset="0"/>
              <a:buChar char="•"/>
            </a:pPr>
            <a:r>
              <a:rPr lang="en-US" sz="2200"/>
              <a:t>Achievement/Test scores</a:t>
            </a:r>
          </a:p>
          <a:p>
            <a:pPr marL="342900" indent="-228600">
              <a:lnSpc>
                <a:spcPct val="90000"/>
              </a:lnSpc>
              <a:spcAft>
                <a:spcPts val="600"/>
              </a:spcAft>
              <a:buFont typeface="Arial" panose="020B0604020202020204" pitchFamily="34" charset="0"/>
              <a:buChar char="•"/>
            </a:pPr>
            <a:r>
              <a:rPr lang="en-US" sz="2200"/>
              <a:t>Comprehensive plan</a:t>
            </a:r>
          </a:p>
          <a:p>
            <a:pPr marL="342900" indent="-228600">
              <a:lnSpc>
                <a:spcPct val="90000"/>
              </a:lnSpc>
              <a:spcAft>
                <a:spcPts val="600"/>
              </a:spcAft>
              <a:buFont typeface="Arial" panose="020B0604020202020204" pitchFamily="34" charset="0"/>
              <a:buChar char="•"/>
            </a:pPr>
            <a:r>
              <a:rPr lang="en-US" sz="2200"/>
              <a:t>Notes from observations, communications, and meetings</a:t>
            </a:r>
            <a:endParaRPr lang="en-US" sz="2200">
              <a:highlight>
                <a:srgbClr val="FFFF00"/>
              </a:highlight>
            </a:endParaRPr>
          </a:p>
          <a:p>
            <a:pPr marL="342900" indent="-228600">
              <a:lnSpc>
                <a:spcPct val="90000"/>
              </a:lnSpc>
              <a:spcAft>
                <a:spcPts val="600"/>
              </a:spcAft>
              <a:buFont typeface="Arial" panose="020B0604020202020204" pitchFamily="34" charset="0"/>
              <a:buChar char="•"/>
            </a:pPr>
            <a:endParaRPr lang="en-US" sz="2200"/>
          </a:p>
          <a:p>
            <a:pPr marL="342900" indent="-228600">
              <a:lnSpc>
                <a:spcPct val="90000"/>
              </a:lnSpc>
              <a:spcAft>
                <a:spcPts val="600"/>
              </a:spcAft>
              <a:buFont typeface="Arial" panose="020B0604020202020204" pitchFamily="34" charset="0"/>
              <a:buChar char="•"/>
            </a:pPr>
            <a:endParaRPr lang="en-US" sz="2200"/>
          </a:p>
          <a:p>
            <a:pPr marL="342900" indent="-228600">
              <a:lnSpc>
                <a:spcPct val="90000"/>
              </a:lnSpc>
              <a:spcAft>
                <a:spcPts val="600"/>
              </a:spcAft>
              <a:buFont typeface="Arial" panose="020B0604020202020204" pitchFamily="34" charset="0"/>
              <a:buChar char="•"/>
            </a:pPr>
            <a:endParaRPr lang="en-US" sz="2200"/>
          </a:p>
          <a:p>
            <a:pPr marL="342900" indent="-228600">
              <a:lnSpc>
                <a:spcPct val="90000"/>
              </a:lnSpc>
              <a:spcAft>
                <a:spcPts val="600"/>
              </a:spcAft>
              <a:buFont typeface="Arial" panose="020B0604020202020204" pitchFamily="34" charset="0"/>
              <a:buChar char="•"/>
            </a:pPr>
            <a:endParaRPr lang="en-US" sz="1400"/>
          </a:p>
        </p:txBody>
      </p:sp>
      <p:sp>
        <p:nvSpPr>
          <p:cNvPr id="4" name="Text Placeholder 3">
            <a:extLst>
              <a:ext uri="{FF2B5EF4-FFF2-40B4-BE49-F238E27FC236}">
                <a16:creationId xmlns:a16="http://schemas.microsoft.com/office/drawing/2014/main" id="{FB5BB7BA-D1C0-82B4-969F-F996E1FB482A}"/>
              </a:ext>
            </a:extLst>
          </p:cNvPr>
          <p:cNvSpPr>
            <a:spLocks noGrp="1"/>
          </p:cNvSpPr>
          <p:nvPr>
            <p:ph type="body" sz="half" idx="2"/>
          </p:nvPr>
        </p:nvSpPr>
        <p:spPr>
          <a:xfrm>
            <a:off x="13338063" y="4304164"/>
            <a:ext cx="718195" cy="685537"/>
          </a:xfrm>
        </p:spPr>
        <p:txBody>
          <a:bodyPr/>
          <a:lstStyle/>
          <a:p>
            <a:endParaRPr lang="en-US"/>
          </a:p>
        </p:txBody>
      </p:sp>
    </p:spTree>
    <p:extLst>
      <p:ext uri="{BB962C8B-B14F-4D97-AF65-F5344CB8AC3E}">
        <p14:creationId xmlns:p14="http://schemas.microsoft.com/office/powerpoint/2010/main" val="13940825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9570" y="304800"/>
            <a:ext cx="3931213" cy="1143000"/>
          </a:xfrm>
        </p:spPr>
        <p:txBody>
          <a:bodyPr>
            <a:normAutofit/>
          </a:bodyPr>
          <a:lstStyle/>
          <a:p>
            <a:r>
              <a:rPr lang="en-US" sz="2700"/>
              <a:t>School District Climate Staff Survey:</a:t>
            </a:r>
            <a:br>
              <a:rPr lang="en-US"/>
            </a:br>
            <a:r>
              <a:rPr lang="en-US" sz="2000"/>
              <a:t>72 Respondents</a:t>
            </a:r>
          </a:p>
        </p:txBody>
      </p:sp>
      <p:sp>
        <p:nvSpPr>
          <p:cNvPr id="6" name="Content Placeholder 5"/>
          <p:cNvSpPr>
            <a:spLocks noGrp="1"/>
          </p:cNvSpPr>
          <p:nvPr>
            <p:ph idx="1"/>
          </p:nvPr>
        </p:nvSpPr>
        <p:spPr>
          <a:xfrm>
            <a:off x="5181838" y="838200"/>
            <a:ext cx="6170593" cy="5638800"/>
          </a:xfrm>
        </p:spPr>
        <p:txBody>
          <a:bodyPr>
            <a:normAutofit/>
          </a:bodyPr>
          <a:lstStyle/>
          <a:p>
            <a:pPr>
              <a:buFont typeface="Wingdings" panose="05000000000000000000" pitchFamily="2" charset="2"/>
              <a:buChar char="v"/>
            </a:pPr>
            <a:r>
              <a:rPr lang="en-US" sz="1800" kern="100" spc="15">
                <a:solidFill>
                  <a:srgbClr val="202124"/>
                </a:solidFill>
                <a:effectLst/>
                <a:latin typeface="+mj-lt"/>
                <a:ea typeface="Aptos" panose="020B0004020202020204" pitchFamily="34" charset="0"/>
                <a:cs typeface="Times New Roman" panose="02020603050405020304" pitchFamily="18" charset="0"/>
              </a:rPr>
              <a:t>“Communication has gotten so much better compared to last year.”</a:t>
            </a:r>
          </a:p>
          <a:p>
            <a:pPr>
              <a:buFont typeface="Wingdings" panose="05000000000000000000" pitchFamily="2" charset="2"/>
              <a:buChar char="v"/>
            </a:pPr>
            <a:endParaRPr lang="en-US" sz="1800" kern="100">
              <a:effectLst/>
              <a:latin typeface="+mj-lt"/>
              <a:ea typeface="Aptos" panose="020B0004020202020204" pitchFamily="34" charset="0"/>
              <a:cs typeface="Times New Roman" panose="02020603050405020304" pitchFamily="18" charset="0"/>
            </a:endParaRPr>
          </a:p>
          <a:p>
            <a:pPr>
              <a:buFont typeface="Wingdings" panose="05000000000000000000" pitchFamily="2" charset="2"/>
              <a:buChar char="v"/>
            </a:pPr>
            <a:r>
              <a:rPr lang="en-US" sz="1800" kern="100" spc="15">
                <a:solidFill>
                  <a:srgbClr val="202124"/>
                </a:solidFill>
                <a:effectLst/>
                <a:latin typeface="+mj-lt"/>
                <a:ea typeface="Aptos" panose="020B0004020202020204" pitchFamily="34" charset="0"/>
                <a:cs typeface="Times New Roman" panose="02020603050405020304" pitchFamily="18" charset="0"/>
              </a:rPr>
              <a:t>“…Problems have been taken care of right away instead of being pushed to the side. People are treated professionally and the overall mental health and well being of the faculty is improving. The leadership has changed and the whole dynamic has changed in a positive way. Thank you!!!!”</a:t>
            </a:r>
          </a:p>
          <a:p>
            <a:pPr>
              <a:buFont typeface="Wingdings" panose="05000000000000000000" pitchFamily="2" charset="2"/>
              <a:buChar char="v"/>
            </a:pPr>
            <a:endParaRPr lang="en-US" sz="1800" kern="100" spc="15">
              <a:solidFill>
                <a:srgbClr val="202124"/>
              </a:solidFill>
              <a:effectLst/>
              <a:latin typeface="+mj-lt"/>
              <a:ea typeface="Aptos" panose="020B0004020202020204" pitchFamily="34" charset="0"/>
              <a:cs typeface="Times New Roman" panose="02020603050405020304" pitchFamily="18" charset="0"/>
            </a:endParaRPr>
          </a:p>
          <a:p>
            <a:pPr>
              <a:buFont typeface="Wingdings" panose="05000000000000000000" pitchFamily="2" charset="2"/>
              <a:buChar char="v"/>
            </a:pPr>
            <a:r>
              <a:rPr lang="en-US" sz="1800" kern="100" spc="15">
                <a:solidFill>
                  <a:srgbClr val="202124"/>
                </a:solidFill>
                <a:latin typeface="+mj-lt"/>
                <a:ea typeface="Aptos" panose="020B0004020202020204" pitchFamily="34" charset="0"/>
                <a:cs typeface="Times New Roman" panose="02020603050405020304" pitchFamily="18" charset="0"/>
              </a:rPr>
              <a:t>“W</a:t>
            </a:r>
            <a:r>
              <a:rPr lang="en-US" sz="1800" kern="100" spc="15">
                <a:solidFill>
                  <a:srgbClr val="202124"/>
                </a:solidFill>
                <a:effectLst/>
                <a:latin typeface="+mj-lt"/>
                <a:ea typeface="Aptos" panose="020B0004020202020204" pitchFamily="34" charset="0"/>
                <a:cs typeface="Times New Roman" panose="02020603050405020304" pitchFamily="18" charset="0"/>
              </a:rPr>
              <a:t>e have a large number of teachers who are dedicated to knowing their students as individuals… I believe our current admin team is working toward fostering a community focused on comradery and support</a:t>
            </a:r>
            <a:r>
              <a:rPr lang="en-US" sz="1800" kern="100" spc="15">
                <a:solidFill>
                  <a:srgbClr val="202124"/>
                </a:solidFill>
                <a:latin typeface="+mj-lt"/>
                <a:ea typeface="Aptos" panose="020B0004020202020204" pitchFamily="34" charset="0"/>
                <a:cs typeface="Times New Roman" panose="02020603050405020304" pitchFamily="18" charset="0"/>
              </a:rPr>
              <a:t>…</a:t>
            </a:r>
          </a:p>
          <a:p>
            <a:pPr marL="0" indent="0">
              <a:buNone/>
            </a:pPr>
            <a:endParaRPr lang="en-US" sz="1800" kern="100" spc="15">
              <a:solidFill>
                <a:srgbClr val="202124"/>
              </a:solidFill>
              <a:latin typeface="+mj-lt"/>
              <a:ea typeface="Aptos" panose="020B0004020202020204" pitchFamily="34" charset="0"/>
              <a:cs typeface="Times New Roman" panose="02020603050405020304" pitchFamily="18" charset="0"/>
            </a:endParaRPr>
          </a:p>
          <a:p>
            <a:pPr>
              <a:buFont typeface="Wingdings" panose="05000000000000000000" pitchFamily="2" charset="2"/>
              <a:buChar char="v"/>
            </a:pPr>
            <a:r>
              <a:rPr lang="en-US" sz="1800" kern="100" spc="15">
                <a:solidFill>
                  <a:srgbClr val="202124"/>
                </a:solidFill>
                <a:effectLst/>
                <a:latin typeface="+mj-lt"/>
                <a:ea typeface="Aptos" panose="020B0004020202020204" pitchFamily="34" charset="0"/>
                <a:cs typeface="Times New Roman" panose="02020603050405020304" pitchFamily="18" charset="0"/>
              </a:rPr>
              <a:t>“Overall, I feel things are much improved from the past few years. Again, I truly thank you for the new leadership and that is the key to continued growth and success in the future! Our voices and concerns are heard, and we are all working together to help our students! </a:t>
            </a:r>
            <a:endParaRPr lang="en-US" sz="1800" kern="100" spc="15">
              <a:solidFill>
                <a:srgbClr val="202124"/>
              </a:solidFill>
              <a:effectLst/>
              <a:latin typeface="Roboto" panose="02000000000000000000" pitchFamily="2" charset="0"/>
              <a:ea typeface="Aptos" panose="020B0004020202020204" pitchFamily="34" charset="0"/>
              <a:cs typeface="Times New Roman" panose="02020603050405020304" pitchFamily="18" charset="0"/>
            </a:endParaRPr>
          </a:p>
          <a:p>
            <a:pPr>
              <a:buFont typeface="Wingdings" panose="05000000000000000000" pitchFamily="2" charset="2"/>
              <a:buChar char="v"/>
            </a:pP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p>
            <a:pPr>
              <a:buFont typeface="Wingdings" panose="05000000000000000000" pitchFamily="2" charset="2"/>
              <a:buChar char="v"/>
            </a:pP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p>
            <a:pPr>
              <a:buFont typeface="Wingdings" panose="05000000000000000000" pitchFamily="2" charset="2"/>
              <a:buChar char="v"/>
            </a:pPr>
            <a:endParaRPr lang="en-US"/>
          </a:p>
        </p:txBody>
      </p:sp>
      <p:graphicFrame>
        <p:nvGraphicFramePr>
          <p:cNvPr id="8" name="Text Placeholder 3">
            <a:extLst>
              <a:ext uri="{FF2B5EF4-FFF2-40B4-BE49-F238E27FC236}">
                <a16:creationId xmlns:a16="http://schemas.microsoft.com/office/drawing/2014/main" id="{D4AA839A-C1C2-A8BA-0C7F-17A987032783}"/>
              </a:ext>
            </a:extLst>
          </p:cNvPr>
          <p:cNvGraphicFramePr/>
          <p:nvPr>
            <p:extLst>
              <p:ext uri="{D42A27DB-BD31-4B8C-83A1-F6EECF244321}">
                <p14:modId xmlns:p14="http://schemas.microsoft.com/office/powerpoint/2010/main" val="3038824427"/>
              </p:ext>
            </p:extLst>
          </p:nvPr>
        </p:nvGraphicFramePr>
        <p:xfrm>
          <a:off x="684212" y="1524000"/>
          <a:ext cx="4086571" cy="50292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9588543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01555C-92FE-3B35-F999-E5520D96133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E1EDDFB-B264-0B4D-8729-5779D42E9541}"/>
              </a:ext>
            </a:extLst>
          </p:cNvPr>
          <p:cNvSpPr>
            <a:spLocks noGrp="1"/>
          </p:cNvSpPr>
          <p:nvPr>
            <p:ph type="title"/>
          </p:nvPr>
        </p:nvSpPr>
        <p:spPr>
          <a:xfrm>
            <a:off x="839570" y="304800"/>
            <a:ext cx="3931213" cy="838200"/>
          </a:xfrm>
        </p:spPr>
        <p:txBody>
          <a:bodyPr>
            <a:normAutofit/>
          </a:bodyPr>
          <a:lstStyle/>
          <a:p>
            <a:r>
              <a:rPr lang="en-US" sz="2400"/>
              <a:t>School District Climate Staff Survey:  72 R</a:t>
            </a:r>
          </a:p>
        </p:txBody>
      </p:sp>
      <p:sp>
        <p:nvSpPr>
          <p:cNvPr id="6" name="Content Placeholder 5">
            <a:extLst>
              <a:ext uri="{FF2B5EF4-FFF2-40B4-BE49-F238E27FC236}">
                <a16:creationId xmlns:a16="http://schemas.microsoft.com/office/drawing/2014/main" id="{5D357412-E17E-EA92-889B-2BE2C51AB882}"/>
              </a:ext>
            </a:extLst>
          </p:cNvPr>
          <p:cNvSpPr>
            <a:spLocks noGrp="1"/>
          </p:cNvSpPr>
          <p:nvPr>
            <p:ph idx="1"/>
          </p:nvPr>
        </p:nvSpPr>
        <p:spPr>
          <a:xfrm>
            <a:off x="5181838" y="838200"/>
            <a:ext cx="6170593" cy="5791200"/>
          </a:xfrm>
        </p:spPr>
        <p:txBody>
          <a:bodyPr>
            <a:normAutofit/>
          </a:bodyPr>
          <a:lstStyle/>
          <a:p>
            <a:pPr>
              <a:buFont typeface="Wingdings" panose="05000000000000000000" pitchFamily="2" charset="2"/>
              <a:buChar char="v"/>
            </a:pPr>
            <a:r>
              <a:rPr lang="en-US" sz="1900" kern="100" spc="15">
                <a:solidFill>
                  <a:srgbClr val="202124"/>
                </a:solidFill>
                <a:effectLst/>
                <a:latin typeface="+mj-lt"/>
                <a:ea typeface="Aptos" panose="020B0004020202020204" pitchFamily="34" charset="0"/>
                <a:cs typeface="Times New Roman" panose="02020603050405020304" pitchFamily="18" charset="0"/>
              </a:rPr>
              <a:t>“Listen to the experience of veteran staff… More instructional time, not less. </a:t>
            </a:r>
            <a:r>
              <a:rPr lang="en-US" sz="1900" kern="100" spc="15">
                <a:solidFill>
                  <a:srgbClr val="202124"/>
                </a:solidFill>
                <a:latin typeface="+mj-lt"/>
                <a:ea typeface="Aptos" panose="020B0004020202020204" pitchFamily="34" charset="0"/>
                <a:cs typeface="Times New Roman" panose="02020603050405020304" pitchFamily="18" charset="0"/>
              </a:rPr>
              <a:t>W</a:t>
            </a:r>
            <a:r>
              <a:rPr lang="en-US" sz="1900" kern="100" spc="15">
                <a:solidFill>
                  <a:srgbClr val="202124"/>
                </a:solidFill>
                <a:effectLst/>
                <a:latin typeface="+mj-lt"/>
                <a:ea typeface="Aptos" panose="020B0004020202020204" pitchFamily="34" charset="0"/>
                <a:cs typeface="Times New Roman" panose="02020603050405020304" pitchFamily="18" charset="0"/>
              </a:rPr>
              <a:t>e need to make learning more engaging. We expect too much of building level administrators… which prevents them from getting into classrooms, hallways, and lunch periods where their presence is vital.”</a:t>
            </a:r>
          </a:p>
          <a:p>
            <a:pPr>
              <a:buFont typeface="Wingdings" panose="05000000000000000000" pitchFamily="2" charset="2"/>
              <a:buChar char="v"/>
            </a:pPr>
            <a:r>
              <a:rPr lang="en-US" sz="1900" kern="100" spc="15">
                <a:solidFill>
                  <a:srgbClr val="202124"/>
                </a:solidFill>
                <a:latin typeface="+mj-lt"/>
                <a:ea typeface="Aptos" panose="020B0004020202020204" pitchFamily="34" charset="0"/>
                <a:cs typeface="Times New Roman" panose="02020603050405020304" pitchFamily="18" charset="0"/>
              </a:rPr>
              <a:t>“</a:t>
            </a:r>
            <a:r>
              <a:rPr lang="en-US" sz="1900" kern="100" spc="15">
                <a:solidFill>
                  <a:srgbClr val="202124"/>
                </a:solidFill>
                <a:effectLst/>
                <a:latin typeface="+mj-lt"/>
                <a:ea typeface="Aptos" panose="020B0004020202020204" pitchFamily="34" charset="0"/>
                <a:cs typeface="Times New Roman" panose="02020603050405020304" pitchFamily="18" charset="0"/>
              </a:rPr>
              <a:t>Special education services and processes.  Admin in the special education department don't seem to work with the teachers. Neighboring districts have co-op, building trades, agriculture, family and consumer sciences, we are very lacking.”</a:t>
            </a:r>
          </a:p>
          <a:p>
            <a:pPr>
              <a:buFont typeface="Wingdings" panose="05000000000000000000" pitchFamily="2" charset="2"/>
              <a:buChar char="v"/>
            </a:pPr>
            <a:r>
              <a:rPr lang="en-US" sz="1900" kern="100" spc="15">
                <a:solidFill>
                  <a:srgbClr val="202124"/>
                </a:solidFill>
                <a:effectLst/>
                <a:latin typeface="+mj-lt"/>
                <a:ea typeface="Aptos" panose="020B0004020202020204" pitchFamily="34" charset="0"/>
                <a:cs typeface="Times New Roman" panose="02020603050405020304" pitchFamily="18" charset="0"/>
              </a:rPr>
              <a:t>“</a:t>
            </a:r>
            <a:r>
              <a:rPr lang="en-US" sz="1900" kern="100" spc="15">
                <a:solidFill>
                  <a:srgbClr val="202124"/>
                </a:solidFill>
                <a:latin typeface="+mj-lt"/>
                <a:ea typeface="Aptos" panose="020B0004020202020204" pitchFamily="34" charset="0"/>
                <a:cs typeface="Times New Roman" panose="02020603050405020304" pitchFamily="18" charset="0"/>
              </a:rPr>
              <a:t>M</a:t>
            </a:r>
            <a:r>
              <a:rPr lang="en-US" sz="1900" spc="15">
                <a:solidFill>
                  <a:srgbClr val="202124"/>
                </a:solidFill>
                <a:effectLst/>
                <a:latin typeface="+mj-lt"/>
                <a:ea typeface="Aptos" panose="020B0004020202020204" pitchFamily="34" charset="0"/>
                <a:cs typeface="Times New Roman" panose="02020603050405020304" pitchFamily="18" charset="0"/>
              </a:rPr>
              <a:t>ore students are coming to school with greater needs</a:t>
            </a:r>
            <a:r>
              <a:rPr lang="en-US" sz="1900" spc="15">
                <a:solidFill>
                  <a:srgbClr val="202124"/>
                </a:solidFill>
                <a:latin typeface="+mj-lt"/>
                <a:ea typeface="Aptos" panose="020B0004020202020204" pitchFamily="34" charset="0"/>
                <a:cs typeface="Times New Roman" panose="02020603050405020304" pitchFamily="18" charset="0"/>
              </a:rPr>
              <a:t>.  W</a:t>
            </a:r>
            <a:r>
              <a:rPr lang="en-US" sz="1900" spc="15">
                <a:solidFill>
                  <a:srgbClr val="202124"/>
                </a:solidFill>
                <a:effectLst/>
                <a:latin typeface="+mj-lt"/>
                <a:ea typeface="Aptos" panose="020B0004020202020204" pitchFamily="34" charset="0"/>
                <a:cs typeface="Times New Roman" panose="02020603050405020304" pitchFamily="18" charset="0"/>
              </a:rPr>
              <a:t>e need more positions. Special Education is a major area of concern. New </a:t>
            </a:r>
            <a:r>
              <a:rPr lang="en-US" sz="1900" kern="100" spc="15">
                <a:solidFill>
                  <a:srgbClr val="202124"/>
                </a:solidFill>
                <a:effectLst/>
                <a:latin typeface="+mj-lt"/>
                <a:ea typeface="Aptos" panose="020B0004020202020204" pitchFamily="34" charset="0"/>
                <a:cs typeface="Times New Roman" panose="02020603050405020304" pitchFamily="18" charset="0"/>
              </a:rPr>
              <a:t>faculty and staff need to be trained on how to appropriately handle situations.  We need to continue to make wise financial decisions to best suit the District's needs.”</a:t>
            </a:r>
          </a:p>
          <a:p>
            <a:pPr>
              <a:buFont typeface="Wingdings" panose="05000000000000000000" pitchFamily="2" charset="2"/>
              <a:buChar char="v"/>
            </a:pPr>
            <a:r>
              <a:rPr lang="en-US" sz="1900" kern="100" spc="15">
                <a:solidFill>
                  <a:srgbClr val="202124"/>
                </a:solidFill>
                <a:effectLst/>
                <a:latin typeface="+mj-lt"/>
                <a:ea typeface="Aptos" panose="020B0004020202020204" pitchFamily="34" charset="0"/>
                <a:cs typeface="Times New Roman" panose="02020603050405020304" pitchFamily="18" charset="0"/>
              </a:rPr>
              <a:t>“Communication between buildings. Consistency between buildings. Discipline. Recognizing that all subjects are important not just those that are tested.”</a:t>
            </a:r>
            <a:endParaRPr lang="en-US" sz="1900" kern="100">
              <a:effectLst/>
              <a:latin typeface="+mj-lt"/>
              <a:ea typeface="Aptos" panose="020B0004020202020204" pitchFamily="34" charset="0"/>
              <a:cs typeface="Times New Roman" panose="02020603050405020304" pitchFamily="18" charset="0"/>
            </a:endParaRPr>
          </a:p>
          <a:p>
            <a:pPr>
              <a:buFont typeface="Wingdings" panose="05000000000000000000" pitchFamily="2" charset="2"/>
              <a:buChar char="v"/>
            </a:pP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p>
            <a:pPr>
              <a:buFont typeface="Wingdings" panose="05000000000000000000" pitchFamily="2" charset="2"/>
              <a:buChar char="v"/>
            </a:pPr>
            <a:endParaRPr lang="en-US" sz="1800" kern="100" spc="15">
              <a:solidFill>
                <a:srgbClr val="202124"/>
              </a:solidFill>
              <a:effectLst/>
              <a:latin typeface="Roboto" panose="02000000000000000000" pitchFamily="2" charset="0"/>
              <a:ea typeface="Aptos" panose="020B0004020202020204" pitchFamily="34" charset="0"/>
              <a:cs typeface="Times New Roman" panose="02020603050405020304" pitchFamily="18" charset="0"/>
            </a:endParaRPr>
          </a:p>
          <a:p>
            <a:pPr>
              <a:buFont typeface="Wingdings" panose="05000000000000000000" pitchFamily="2" charset="2"/>
              <a:buChar char="v"/>
            </a:pP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p>
            <a:pPr>
              <a:buFont typeface="Wingdings" panose="05000000000000000000" pitchFamily="2" charset="2"/>
              <a:buChar char="v"/>
            </a:pP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p>
            <a:pPr>
              <a:buFont typeface="Wingdings" panose="05000000000000000000" pitchFamily="2" charset="2"/>
              <a:buChar char="v"/>
            </a:pPr>
            <a:endParaRPr lang="en-US"/>
          </a:p>
        </p:txBody>
      </p:sp>
      <p:graphicFrame>
        <p:nvGraphicFramePr>
          <p:cNvPr id="8" name="Text Placeholder 3">
            <a:extLst>
              <a:ext uri="{FF2B5EF4-FFF2-40B4-BE49-F238E27FC236}">
                <a16:creationId xmlns:a16="http://schemas.microsoft.com/office/drawing/2014/main" id="{1B0521D1-FD0B-62BD-AC97-9D630801BF3F}"/>
              </a:ext>
            </a:extLst>
          </p:cNvPr>
          <p:cNvGraphicFramePr/>
          <p:nvPr>
            <p:extLst>
              <p:ext uri="{D42A27DB-BD31-4B8C-83A1-F6EECF244321}">
                <p14:modId xmlns:p14="http://schemas.microsoft.com/office/powerpoint/2010/main" val="978375082"/>
              </p:ext>
            </p:extLst>
          </p:nvPr>
        </p:nvGraphicFramePr>
        <p:xfrm>
          <a:off x="684212" y="1066800"/>
          <a:ext cx="4086571" cy="54864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4198704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2" name="Rectangle 21">
            <a:extLst>
              <a:ext uri="{FF2B5EF4-FFF2-40B4-BE49-F238E27FC236}">
                <a16:creationId xmlns:a16="http://schemas.microsoft.com/office/drawing/2014/main" id="{4DA718D0-4865-4629-8134-44F68D41D5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824"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4" name="Group 23">
            <a:extLst>
              <a:ext uri="{FF2B5EF4-FFF2-40B4-BE49-F238E27FC236}">
                <a16:creationId xmlns:a16="http://schemas.microsoft.com/office/drawing/2014/main" id="{65167ED7-6315-43AB-B1B6-C326D5FD8F8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5400000">
            <a:off x="-2340595" y="2666252"/>
            <a:ext cx="5860051" cy="527575"/>
            <a:chOff x="6081624" y="1998368"/>
            <a:chExt cx="5613457" cy="782175"/>
          </a:xfrm>
          <a:solidFill>
            <a:schemeClr val="accent4"/>
          </a:solidFill>
        </p:grpSpPr>
        <p:sp>
          <p:nvSpPr>
            <p:cNvPr id="25" name="Rectangle 24">
              <a:extLst>
                <a:ext uri="{FF2B5EF4-FFF2-40B4-BE49-F238E27FC236}">
                  <a16:creationId xmlns:a16="http://schemas.microsoft.com/office/drawing/2014/main" id="{EF4D8839-FB03-487D-ACC8-8BFEDD4FEBA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0EF75023-9A3B-42FC-B704-61A8F7BEF41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6081624" y="1998844"/>
              <a:ext cx="5372968" cy="7816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8" name="Rectangle 27">
            <a:extLst>
              <a:ext uri="{FF2B5EF4-FFF2-40B4-BE49-F238E27FC236}">
                <a16:creationId xmlns:a16="http://schemas.microsoft.com/office/drawing/2014/main" id="{CBC4F608-B4B8-48C3-9572-C0F061B1CD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9377" y="922919"/>
            <a:ext cx="11108835" cy="5461252"/>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B2BE38F-68D6-A335-6F21-AD22E430DAC3}"/>
              </a:ext>
            </a:extLst>
          </p:cNvPr>
          <p:cNvSpPr>
            <a:spLocks noGrp="1"/>
          </p:cNvSpPr>
          <p:nvPr>
            <p:ph type="title"/>
          </p:nvPr>
        </p:nvSpPr>
        <p:spPr>
          <a:xfrm>
            <a:off x="1294552" y="563245"/>
            <a:ext cx="9847186" cy="1036955"/>
          </a:xfrm>
        </p:spPr>
        <p:txBody>
          <a:bodyPr anchor="b">
            <a:normAutofit/>
          </a:bodyPr>
          <a:lstStyle/>
          <a:p>
            <a:r>
              <a:rPr lang="en-US" sz="4000"/>
              <a:t>School District Climate Staff Survey</a:t>
            </a:r>
          </a:p>
        </p:txBody>
      </p:sp>
      <p:sp>
        <p:nvSpPr>
          <p:cNvPr id="3" name="Content Placeholder 2">
            <a:extLst>
              <a:ext uri="{FF2B5EF4-FFF2-40B4-BE49-F238E27FC236}">
                <a16:creationId xmlns:a16="http://schemas.microsoft.com/office/drawing/2014/main" id="{FF943EEB-2FE5-3CBB-2618-67395276E21E}"/>
              </a:ext>
            </a:extLst>
          </p:cNvPr>
          <p:cNvSpPr>
            <a:spLocks noGrp="1"/>
          </p:cNvSpPr>
          <p:nvPr>
            <p:ph idx="1"/>
          </p:nvPr>
        </p:nvSpPr>
        <p:spPr>
          <a:xfrm>
            <a:off x="1288968" y="1959873"/>
            <a:ext cx="9847186" cy="3900192"/>
          </a:xfrm>
        </p:spPr>
        <p:txBody>
          <a:bodyPr anchor="ctr">
            <a:noAutofit/>
          </a:bodyPr>
          <a:lstStyle/>
          <a:p>
            <a:pPr>
              <a:buFont typeface="Wingdings" panose="05000000000000000000" pitchFamily="2" charset="2"/>
              <a:buChar char="v"/>
            </a:pPr>
            <a:r>
              <a:rPr lang="en-US" sz="2000" kern="100" spc="15">
                <a:effectLst/>
                <a:latin typeface="+mj-lt"/>
                <a:ea typeface="Aptos" panose="020B0004020202020204" pitchFamily="34" charset="0"/>
                <a:cs typeface="Times New Roman" panose="02020603050405020304" pitchFamily="18" charset="0"/>
              </a:rPr>
              <a:t>“Millersburg is working to get kids back from CCA.  Millersburg needs to really think outside the box in terms of how to off-set the appeal of CCA to our students. First and foremost, we need to give them back the classes that they enjoyed most when they were here: shop, automotive, architecture, metals, home </a:t>
            </a:r>
            <a:r>
              <a:rPr lang="en-US" sz="2000" kern="100" spc="15" err="1">
                <a:effectLst/>
                <a:latin typeface="+mj-lt"/>
                <a:ea typeface="Aptos" panose="020B0004020202020204" pitchFamily="34" charset="0"/>
                <a:cs typeface="Times New Roman" panose="02020603050405020304" pitchFamily="18" charset="0"/>
              </a:rPr>
              <a:t>ec</a:t>
            </a:r>
            <a:r>
              <a:rPr lang="en-US" sz="2000" kern="100" spc="15">
                <a:effectLst/>
                <a:latin typeface="+mj-lt"/>
                <a:ea typeface="Aptos" panose="020B0004020202020204" pitchFamily="34" charset="0"/>
                <a:cs typeface="Times New Roman" panose="02020603050405020304" pitchFamily="18" charset="0"/>
              </a:rPr>
              <a:t> classes, etc... Then we need to re-think how our on-line academy can compete more with CCA.  Maybe we should re-purpose some teachers to be on-line, live, teachers for the district academy. Also, I believe that we should market Millersburg School District, just like CCA markets themselves - Give the kids and parents that "FOMO" feeling (Fear of Missing Out).”</a:t>
            </a:r>
            <a:endParaRPr lang="en-US" sz="2000" kern="100">
              <a:effectLst/>
              <a:latin typeface="+mj-lt"/>
              <a:ea typeface="Aptos" panose="020B0004020202020204" pitchFamily="34" charset="0"/>
              <a:cs typeface="Times New Roman" panose="02020603050405020304" pitchFamily="18" charset="0"/>
            </a:endParaRPr>
          </a:p>
          <a:p>
            <a:pPr>
              <a:buFont typeface="Wingdings" panose="05000000000000000000" pitchFamily="2" charset="2"/>
              <a:buChar char="v"/>
            </a:pPr>
            <a:r>
              <a:rPr lang="en-US" sz="2000" kern="100" spc="15">
                <a:effectLst/>
                <a:latin typeface="+mj-lt"/>
                <a:ea typeface="Aptos" panose="020B0004020202020204" pitchFamily="34" charset="0"/>
                <a:cs typeface="Times New Roman" panose="02020603050405020304" pitchFamily="18" charset="0"/>
              </a:rPr>
              <a:t>“I feel that this year started filled with chaos and uncertainty, we had new schedules, new admin, new building, new programs, and not much input or preparation.”</a:t>
            </a:r>
            <a:endParaRPr lang="en-US" sz="2000" kern="100">
              <a:effectLst/>
              <a:latin typeface="+mj-lt"/>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6216689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44" name="Rectangle 1043">
            <a:extLst>
              <a:ext uri="{FF2B5EF4-FFF2-40B4-BE49-F238E27FC236}">
                <a16:creationId xmlns:a16="http://schemas.microsoft.com/office/drawing/2014/main" id="{13EFA6C3-82DC-4131-9929-2523E6FD0B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825"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2741612" y="260296"/>
            <a:ext cx="5814846" cy="1143000"/>
          </a:xfrm>
        </p:spPr>
        <p:txBody>
          <a:bodyPr vert="horz" lIns="91440" tIns="45720" rIns="91440" bIns="45720" rtlCol="0" anchor="ctr">
            <a:normAutofit/>
          </a:bodyPr>
          <a:lstStyle/>
          <a:p>
            <a:pPr algn="ctr" defTabSz="914400"/>
            <a:r>
              <a:rPr lang="en-US" sz="3200" kern="1200">
                <a:solidFill>
                  <a:schemeClr val="tx1"/>
                </a:solidFill>
                <a:latin typeface="+mj-lt"/>
                <a:ea typeface="+mj-ea"/>
                <a:cs typeface="+mj-cs"/>
              </a:rPr>
              <a:t>Millersburg Community Survey:  </a:t>
            </a:r>
            <a:br>
              <a:rPr lang="en-US" sz="3200" kern="1200">
                <a:solidFill>
                  <a:schemeClr val="tx1"/>
                </a:solidFill>
                <a:latin typeface="+mj-lt"/>
                <a:ea typeface="+mj-ea"/>
                <a:cs typeface="+mj-cs"/>
              </a:rPr>
            </a:br>
            <a:r>
              <a:rPr lang="en-US" sz="2400" kern="1200">
                <a:solidFill>
                  <a:schemeClr val="tx1"/>
                </a:solidFill>
                <a:latin typeface="+mj-lt"/>
                <a:ea typeface="+mj-ea"/>
                <a:cs typeface="+mj-cs"/>
              </a:rPr>
              <a:t>91 Respondents</a:t>
            </a:r>
          </a:p>
        </p:txBody>
      </p:sp>
      <p:sp>
        <p:nvSpPr>
          <p:cNvPr id="1046" name="Freeform: Shape 1045">
            <a:extLst>
              <a:ext uri="{FF2B5EF4-FFF2-40B4-BE49-F238E27FC236}">
                <a16:creationId xmlns:a16="http://schemas.microsoft.com/office/drawing/2014/main" id="{AEC9469E-14CA-4358-BABC-CBF836A614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8867370" cy="767978"/>
          </a:xfrm>
          <a:custGeom>
            <a:avLst/>
            <a:gdLst>
              <a:gd name="connsiteX0" fmla="*/ 0 w 10753706"/>
              <a:gd name="connsiteY0" fmla="*/ 0 h 1027260"/>
              <a:gd name="connsiteX1" fmla="*/ 10753706 w 10753706"/>
              <a:gd name="connsiteY1" fmla="*/ 0 h 1027260"/>
              <a:gd name="connsiteX2" fmla="*/ 10748809 w 10753706"/>
              <a:gd name="connsiteY2" fmla="*/ 2522 h 1027260"/>
              <a:gd name="connsiteX3" fmla="*/ 10725330 w 10753706"/>
              <a:gd name="connsiteY3" fmla="*/ 11977 h 1027260"/>
              <a:gd name="connsiteX4" fmla="*/ 10615423 w 10753706"/>
              <a:gd name="connsiteY4" fmla="*/ 52967 h 1027260"/>
              <a:gd name="connsiteX5" fmla="*/ 10533936 w 10753706"/>
              <a:gd name="connsiteY5" fmla="*/ 53095 h 1027260"/>
              <a:gd name="connsiteX6" fmla="*/ 10466876 w 10753706"/>
              <a:gd name="connsiteY6" fmla="*/ 45180 h 1027260"/>
              <a:gd name="connsiteX7" fmla="*/ 10355090 w 10753706"/>
              <a:gd name="connsiteY7" fmla="*/ 89741 h 1027260"/>
              <a:gd name="connsiteX8" fmla="*/ 10087145 w 10753706"/>
              <a:gd name="connsiteY8" fmla="*/ 66115 h 1027260"/>
              <a:gd name="connsiteX9" fmla="*/ 10015902 w 10753706"/>
              <a:gd name="connsiteY9" fmla="*/ 76178 h 1027260"/>
              <a:gd name="connsiteX10" fmla="*/ 9806005 w 10753706"/>
              <a:gd name="connsiteY10" fmla="*/ 102435 h 1027260"/>
              <a:gd name="connsiteX11" fmla="*/ 9602583 w 10753706"/>
              <a:gd name="connsiteY11" fmla="*/ 179170 h 1027260"/>
              <a:gd name="connsiteX12" fmla="*/ 9469719 w 10753706"/>
              <a:gd name="connsiteY12" fmla="*/ 174721 h 1027260"/>
              <a:gd name="connsiteX13" fmla="*/ 9408692 w 10753706"/>
              <a:gd name="connsiteY13" fmla="*/ 189513 h 1027260"/>
              <a:gd name="connsiteX14" fmla="*/ 9364151 w 10753706"/>
              <a:gd name="connsiteY14" fmla="*/ 194072 h 1027260"/>
              <a:gd name="connsiteX15" fmla="*/ 9337751 w 10753706"/>
              <a:gd name="connsiteY15" fmla="*/ 197579 h 1027260"/>
              <a:gd name="connsiteX16" fmla="*/ 9297166 w 10753706"/>
              <a:gd name="connsiteY16" fmla="*/ 216558 h 1027260"/>
              <a:gd name="connsiteX17" fmla="*/ 9123859 w 10753706"/>
              <a:gd name="connsiteY17" fmla="*/ 237356 h 1027260"/>
              <a:gd name="connsiteX18" fmla="*/ 8950741 w 10753706"/>
              <a:gd name="connsiteY18" fmla="*/ 238020 h 1027260"/>
              <a:gd name="connsiteX19" fmla="*/ 8718236 w 10753706"/>
              <a:gd name="connsiteY19" fmla="*/ 303148 h 1027260"/>
              <a:gd name="connsiteX20" fmla="*/ 8694011 w 10753706"/>
              <a:gd name="connsiteY20" fmla="*/ 308812 h 1027260"/>
              <a:gd name="connsiteX21" fmla="*/ 8611976 w 10753706"/>
              <a:gd name="connsiteY21" fmla="*/ 324819 h 1027260"/>
              <a:gd name="connsiteX22" fmla="*/ 8562074 w 10753706"/>
              <a:gd name="connsiteY22" fmla="*/ 337971 h 1027260"/>
              <a:gd name="connsiteX23" fmla="*/ 8501724 w 10753706"/>
              <a:gd name="connsiteY23" fmla="*/ 360865 h 1027260"/>
              <a:gd name="connsiteX24" fmla="*/ 8504489 w 10753706"/>
              <a:gd name="connsiteY24" fmla="*/ 364790 h 1027260"/>
              <a:gd name="connsiteX25" fmla="*/ 8492774 w 10753706"/>
              <a:gd name="connsiteY25" fmla="*/ 366181 h 1027260"/>
              <a:gd name="connsiteX26" fmla="*/ 8466405 w 10753706"/>
              <a:gd name="connsiteY26" fmla="*/ 368724 h 1027260"/>
              <a:gd name="connsiteX27" fmla="*/ 8427069 w 10753706"/>
              <a:gd name="connsiteY27" fmla="*/ 387211 h 1027260"/>
              <a:gd name="connsiteX28" fmla="*/ 8387766 w 10753706"/>
              <a:gd name="connsiteY28" fmla="*/ 377161 h 1027260"/>
              <a:gd name="connsiteX29" fmla="*/ 8315874 w 10753706"/>
              <a:gd name="connsiteY29" fmla="*/ 395527 h 1027260"/>
              <a:gd name="connsiteX30" fmla="*/ 8274474 w 10753706"/>
              <a:gd name="connsiteY30" fmla="*/ 405112 h 1027260"/>
              <a:gd name="connsiteX31" fmla="*/ 8234664 w 10753706"/>
              <a:gd name="connsiteY31" fmla="*/ 410219 h 1027260"/>
              <a:gd name="connsiteX32" fmla="*/ 8211268 w 10753706"/>
              <a:gd name="connsiteY32" fmla="*/ 416791 h 1027260"/>
              <a:gd name="connsiteX33" fmla="*/ 8188615 w 10753706"/>
              <a:gd name="connsiteY33" fmla="*/ 421755 h 1027260"/>
              <a:gd name="connsiteX34" fmla="*/ 8179981 w 10753706"/>
              <a:gd name="connsiteY34" fmla="*/ 420402 h 1027260"/>
              <a:gd name="connsiteX35" fmla="*/ 8179307 w 10753706"/>
              <a:gd name="connsiteY35" fmla="*/ 422516 h 1027260"/>
              <a:gd name="connsiteX36" fmla="*/ 8147929 w 10753706"/>
              <a:gd name="connsiteY36" fmla="*/ 450302 h 1027260"/>
              <a:gd name="connsiteX37" fmla="*/ 8089136 w 10753706"/>
              <a:gd name="connsiteY37" fmla="*/ 465283 h 1027260"/>
              <a:gd name="connsiteX38" fmla="*/ 8049973 w 10753706"/>
              <a:gd name="connsiteY38" fmla="*/ 454121 h 1027260"/>
              <a:gd name="connsiteX39" fmla="*/ 7965913 w 10753706"/>
              <a:gd name="connsiteY39" fmla="*/ 464415 h 1027260"/>
              <a:gd name="connsiteX40" fmla="*/ 7945093 w 10753706"/>
              <a:gd name="connsiteY40" fmla="*/ 464798 h 1027260"/>
              <a:gd name="connsiteX41" fmla="*/ 7935335 w 10753706"/>
              <a:gd name="connsiteY41" fmla="*/ 462442 h 1027260"/>
              <a:gd name="connsiteX42" fmla="*/ 7904779 w 10753706"/>
              <a:gd name="connsiteY42" fmla="*/ 471429 h 1027260"/>
              <a:gd name="connsiteX43" fmla="*/ 7855604 w 10753706"/>
              <a:gd name="connsiteY43" fmla="*/ 480199 h 1027260"/>
              <a:gd name="connsiteX44" fmla="*/ 7832630 w 10753706"/>
              <a:gd name="connsiteY44" fmla="*/ 485371 h 1027260"/>
              <a:gd name="connsiteX45" fmla="*/ 7812438 w 10753706"/>
              <a:gd name="connsiteY45" fmla="*/ 485391 h 1027260"/>
              <a:gd name="connsiteX46" fmla="*/ 7701399 w 10753706"/>
              <a:gd name="connsiteY46" fmla="*/ 495197 h 1027260"/>
              <a:gd name="connsiteX47" fmla="*/ 7674778 w 10753706"/>
              <a:gd name="connsiteY47" fmla="*/ 494723 h 1027260"/>
              <a:gd name="connsiteX48" fmla="*/ 7660445 w 10753706"/>
              <a:gd name="connsiteY48" fmla="*/ 490194 h 1027260"/>
              <a:gd name="connsiteX49" fmla="*/ 7651781 w 10753706"/>
              <a:gd name="connsiteY49" fmla="*/ 493084 h 1027260"/>
              <a:gd name="connsiteX50" fmla="*/ 7584807 w 10753706"/>
              <a:gd name="connsiteY50" fmla="*/ 499490 h 1027260"/>
              <a:gd name="connsiteX51" fmla="*/ 7541324 w 10753706"/>
              <a:gd name="connsiteY51" fmla="*/ 504184 h 1027260"/>
              <a:gd name="connsiteX52" fmla="*/ 7541756 w 10753706"/>
              <a:gd name="connsiteY52" fmla="*/ 512184 h 1027260"/>
              <a:gd name="connsiteX53" fmla="*/ 7503906 w 10753706"/>
              <a:gd name="connsiteY53" fmla="*/ 518551 h 1027260"/>
              <a:gd name="connsiteX54" fmla="*/ 7460411 w 10753706"/>
              <a:gd name="connsiteY54" fmla="*/ 517415 h 1027260"/>
              <a:gd name="connsiteX55" fmla="*/ 7460116 w 10753706"/>
              <a:gd name="connsiteY55" fmla="*/ 517548 h 1027260"/>
              <a:gd name="connsiteX56" fmla="*/ 7297810 w 10753706"/>
              <a:gd name="connsiteY56" fmla="*/ 563947 h 1027260"/>
              <a:gd name="connsiteX57" fmla="*/ 6946388 w 10753706"/>
              <a:gd name="connsiteY57" fmla="*/ 665244 h 1027260"/>
              <a:gd name="connsiteX58" fmla="*/ 6741704 w 10753706"/>
              <a:gd name="connsiteY58" fmla="*/ 679365 h 1027260"/>
              <a:gd name="connsiteX59" fmla="*/ 6624680 w 10753706"/>
              <a:gd name="connsiteY59" fmla="*/ 677674 h 1027260"/>
              <a:gd name="connsiteX60" fmla="*/ 6605700 w 10753706"/>
              <a:gd name="connsiteY60" fmla="*/ 683566 h 1027260"/>
              <a:gd name="connsiteX61" fmla="*/ 6576922 w 10753706"/>
              <a:gd name="connsiteY61" fmla="*/ 683030 h 1027260"/>
              <a:gd name="connsiteX62" fmla="*/ 6405123 w 10753706"/>
              <a:gd name="connsiteY62" fmla="*/ 721946 h 1027260"/>
              <a:gd name="connsiteX63" fmla="*/ 6368938 w 10753706"/>
              <a:gd name="connsiteY63" fmla="*/ 717341 h 1027260"/>
              <a:gd name="connsiteX64" fmla="*/ 6295102 w 10753706"/>
              <a:gd name="connsiteY64" fmla="*/ 729508 h 1027260"/>
              <a:gd name="connsiteX65" fmla="*/ 6202084 w 10753706"/>
              <a:gd name="connsiteY65" fmla="*/ 767091 h 1027260"/>
              <a:gd name="connsiteX66" fmla="*/ 6067157 w 10753706"/>
              <a:gd name="connsiteY66" fmla="*/ 790339 h 1027260"/>
              <a:gd name="connsiteX67" fmla="*/ 6061443 w 10753706"/>
              <a:gd name="connsiteY67" fmla="*/ 796151 h 1027260"/>
              <a:gd name="connsiteX68" fmla="*/ 6051406 w 10753706"/>
              <a:gd name="connsiteY68" fmla="*/ 800684 h 1027260"/>
              <a:gd name="connsiteX69" fmla="*/ 6049097 w 10753706"/>
              <a:gd name="connsiteY69" fmla="*/ 800636 h 1027260"/>
              <a:gd name="connsiteX70" fmla="*/ 6034222 w 10753706"/>
              <a:gd name="connsiteY70" fmla="*/ 804110 h 1027260"/>
              <a:gd name="connsiteX71" fmla="*/ 6033121 w 10753706"/>
              <a:gd name="connsiteY71" fmla="*/ 806078 h 1027260"/>
              <a:gd name="connsiteX72" fmla="*/ 6023593 w 10753706"/>
              <a:gd name="connsiteY72" fmla="*/ 808842 h 1027260"/>
              <a:gd name="connsiteX73" fmla="*/ 6006639 w 10753706"/>
              <a:gd name="connsiteY73" fmla="*/ 815304 h 1027260"/>
              <a:gd name="connsiteX74" fmla="*/ 6001762 w 10753706"/>
              <a:gd name="connsiteY74" fmla="*/ 815557 h 1027260"/>
              <a:gd name="connsiteX75" fmla="*/ 5973534 w 10753706"/>
              <a:gd name="connsiteY75" fmla="*/ 823815 h 1027260"/>
              <a:gd name="connsiteX76" fmla="*/ 5972336 w 10753706"/>
              <a:gd name="connsiteY76" fmla="*/ 823476 h 1027260"/>
              <a:gd name="connsiteX77" fmla="*/ 5960841 w 10753706"/>
              <a:gd name="connsiteY77" fmla="*/ 823819 h 1027260"/>
              <a:gd name="connsiteX78" fmla="*/ 5940719 w 10753706"/>
              <a:gd name="connsiteY78" fmla="*/ 825514 h 1027260"/>
              <a:gd name="connsiteX79" fmla="*/ 5884298 w 10753706"/>
              <a:gd name="connsiteY79" fmla="*/ 823806 h 1027260"/>
              <a:gd name="connsiteX80" fmla="*/ 5854779 w 10753706"/>
              <a:gd name="connsiteY80" fmla="*/ 832365 h 1027260"/>
              <a:gd name="connsiteX81" fmla="*/ 5848382 w 10753706"/>
              <a:gd name="connsiteY81" fmla="*/ 833844 h 1027260"/>
              <a:gd name="connsiteX82" fmla="*/ 5848066 w 10753706"/>
              <a:gd name="connsiteY82" fmla="*/ 833772 h 1027260"/>
              <a:gd name="connsiteX83" fmla="*/ 5840944 w 10753706"/>
              <a:gd name="connsiteY83" fmla="*/ 835132 h 1027260"/>
              <a:gd name="connsiteX84" fmla="*/ 5836719 w 10753706"/>
              <a:gd name="connsiteY84" fmla="*/ 836539 h 1027260"/>
              <a:gd name="connsiteX85" fmla="*/ 5824311 w 10753706"/>
              <a:gd name="connsiteY85" fmla="*/ 839408 h 1027260"/>
              <a:gd name="connsiteX86" fmla="*/ 5818788 w 10753706"/>
              <a:gd name="connsiteY86" fmla="*/ 839727 h 1027260"/>
              <a:gd name="connsiteX87" fmla="*/ 5763953 w 10753706"/>
              <a:gd name="connsiteY87" fmla="*/ 834282 h 1027260"/>
              <a:gd name="connsiteX88" fmla="*/ 5667748 w 10753706"/>
              <a:gd name="connsiteY88" fmla="*/ 840211 h 1027260"/>
              <a:gd name="connsiteX89" fmla="*/ 5573108 w 10753706"/>
              <a:gd name="connsiteY89" fmla="*/ 847611 h 1027260"/>
              <a:gd name="connsiteX90" fmla="*/ 5539137 w 10753706"/>
              <a:gd name="connsiteY90" fmla="*/ 851033 h 1027260"/>
              <a:gd name="connsiteX91" fmla="*/ 5510651 w 10753706"/>
              <a:gd name="connsiteY91" fmla="*/ 844215 h 1027260"/>
              <a:gd name="connsiteX92" fmla="*/ 5457331 w 10753706"/>
              <a:gd name="connsiteY92" fmla="*/ 839159 h 1027260"/>
              <a:gd name="connsiteX93" fmla="*/ 5410613 w 10753706"/>
              <a:gd name="connsiteY93" fmla="*/ 834358 h 1027260"/>
              <a:gd name="connsiteX94" fmla="*/ 5370040 w 10753706"/>
              <a:gd name="connsiteY94" fmla="*/ 862127 h 1027260"/>
              <a:gd name="connsiteX95" fmla="*/ 5318778 w 10753706"/>
              <a:gd name="connsiteY95" fmla="*/ 855310 h 1027260"/>
              <a:gd name="connsiteX96" fmla="*/ 5298645 w 10753706"/>
              <a:gd name="connsiteY96" fmla="*/ 855171 h 1027260"/>
              <a:gd name="connsiteX97" fmla="*/ 5253828 w 10753706"/>
              <a:gd name="connsiteY97" fmla="*/ 859670 h 1027260"/>
              <a:gd name="connsiteX98" fmla="*/ 5216955 w 10753706"/>
              <a:gd name="connsiteY98" fmla="*/ 866245 h 1027260"/>
              <a:gd name="connsiteX99" fmla="*/ 5214344 w 10753706"/>
              <a:gd name="connsiteY99" fmla="*/ 868102 h 1027260"/>
              <a:gd name="connsiteX100" fmla="*/ 5195561 w 10753706"/>
              <a:gd name="connsiteY100" fmla="*/ 869949 h 1027260"/>
              <a:gd name="connsiteX101" fmla="*/ 5182555 w 10753706"/>
              <a:gd name="connsiteY101" fmla="*/ 873542 h 1027260"/>
              <a:gd name="connsiteX102" fmla="*/ 5172552 w 10753706"/>
              <a:gd name="connsiteY102" fmla="*/ 878801 h 1027260"/>
              <a:gd name="connsiteX103" fmla="*/ 5027993 w 10753706"/>
              <a:gd name="connsiteY103" fmla="*/ 889666 h 1027260"/>
              <a:gd name="connsiteX104" fmla="*/ 4939844 w 10753706"/>
              <a:gd name="connsiteY104" fmla="*/ 934802 h 1027260"/>
              <a:gd name="connsiteX105" fmla="*/ 4792576 w 10753706"/>
              <a:gd name="connsiteY105" fmla="*/ 934820 h 1027260"/>
              <a:gd name="connsiteX106" fmla="*/ 4602423 w 10753706"/>
              <a:gd name="connsiteY106" fmla="*/ 958063 h 1027260"/>
              <a:gd name="connsiteX107" fmla="*/ 4290656 w 10753706"/>
              <a:gd name="connsiteY107" fmla="*/ 969152 h 1027260"/>
              <a:gd name="connsiteX108" fmla="*/ 3952334 w 10753706"/>
              <a:gd name="connsiteY108" fmla="*/ 954043 h 1027260"/>
              <a:gd name="connsiteX109" fmla="*/ 3858560 w 10753706"/>
              <a:gd name="connsiteY109" fmla="*/ 948781 h 1027260"/>
              <a:gd name="connsiteX110" fmla="*/ 3846597 w 10753706"/>
              <a:gd name="connsiteY110" fmla="*/ 948382 h 1027260"/>
              <a:gd name="connsiteX111" fmla="*/ 3736044 w 10753706"/>
              <a:gd name="connsiteY111" fmla="*/ 947759 h 1027260"/>
              <a:gd name="connsiteX112" fmla="*/ 3713136 w 10753706"/>
              <a:gd name="connsiteY112" fmla="*/ 946963 h 1027260"/>
              <a:gd name="connsiteX113" fmla="*/ 3695939 w 10753706"/>
              <a:gd name="connsiteY113" fmla="*/ 943639 h 1027260"/>
              <a:gd name="connsiteX114" fmla="*/ 3694125 w 10753706"/>
              <a:gd name="connsiteY114" fmla="*/ 940567 h 1027260"/>
              <a:gd name="connsiteX115" fmla="*/ 3681925 w 10753706"/>
              <a:gd name="connsiteY115" fmla="*/ 939706 h 1027260"/>
              <a:gd name="connsiteX116" fmla="*/ 3679204 w 10753706"/>
              <a:gd name="connsiteY116" fmla="*/ 938926 h 1027260"/>
              <a:gd name="connsiteX117" fmla="*/ 3615656 w 10753706"/>
              <a:gd name="connsiteY117" fmla="*/ 940320 h 1027260"/>
              <a:gd name="connsiteX118" fmla="*/ 3567983 w 10753706"/>
              <a:gd name="connsiteY118" fmla="*/ 935596 h 1027260"/>
              <a:gd name="connsiteX119" fmla="*/ 3422423 w 10753706"/>
              <a:gd name="connsiteY119" fmla="*/ 932129 h 1027260"/>
              <a:gd name="connsiteX120" fmla="*/ 3310925 w 10753706"/>
              <a:gd name="connsiteY120" fmla="*/ 911072 h 1027260"/>
              <a:gd name="connsiteX121" fmla="*/ 3139421 w 10753706"/>
              <a:gd name="connsiteY121" fmla="*/ 934151 h 1027260"/>
              <a:gd name="connsiteX122" fmla="*/ 2996922 w 10753706"/>
              <a:gd name="connsiteY122" fmla="*/ 927537 h 1027260"/>
              <a:gd name="connsiteX123" fmla="*/ 2982785 w 10753706"/>
              <a:gd name="connsiteY123" fmla="*/ 931453 h 1027260"/>
              <a:gd name="connsiteX124" fmla="*/ 2967478 w 10753706"/>
              <a:gd name="connsiteY124" fmla="*/ 933397 h 1027260"/>
              <a:gd name="connsiteX125" fmla="*/ 2948552 w 10753706"/>
              <a:gd name="connsiteY125" fmla="*/ 932961 h 1027260"/>
              <a:gd name="connsiteX126" fmla="*/ 2944404 w 10753706"/>
              <a:gd name="connsiteY126" fmla="*/ 934452 h 1027260"/>
              <a:gd name="connsiteX127" fmla="*/ 2908608 w 10753706"/>
              <a:gd name="connsiteY127" fmla="*/ 937205 h 1027260"/>
              <a:gd name="connsiteX128" fmla="*/ 2904443 w 10753706"/>
              <a:gd name="connsiteY128" fmla="*/ 936455 h 1027260"/>
              <a:gd name="connsiteX129" fmla="*/ 2868935 w 10753706"/>
              <a:gd name="connsiteY129" fmla="*/ 938022 h 1027260"/>
              <a:gd name="connsiteX130" fmla="*/ 2868586 w 10753706"/>
              <a:gd name="connsiteY130" fmla="*/ 937487 h 1027260"/>
              <a:gd name="connsiteX131" fmla="*/ 2859191 w 10753706"/>
              <a:gd name="connsiteY131" fmla="*/ 935503 h 1027260"/>
              <a:gd name="connsiteX132" fmla="*/ 2840915 w 10753706"/>
              <a:gd name="connsiteY132" fmla="*/ 932977 h 1027260"/>
              <a:gd name="connsiteX133" fmla="*/ 2763509 w 10753706"/>
              <a:gd name="connsiteY133" fmla="*/ 921850 h 1027260"/>
              <a:gd name="connsiteX134" fmla="*/ 2756121 w 10753706"/>
              <a:gd name="connsiteY134" fmla="*/ 921864 h 1027260"/>
              <a:gd name="connsiteX135" fmla="*/ 2755998 w 10753706"/>
              <a:gd name="connsiteY135" fmla="*/ 921739 h 1027260"/>
              <a:gd name="connsiteX136" fmla="*/ 2748255 w 10753706"/>
              <a:gd name="connsiteY136" fmla="*/ 921505 h 1027260"/>
              <a:gd name="connsiteX137" fmla="*/ 2694601 w 10753706"/>
              <a:gd name="connsiteY137" fmla="*/ 915575 h 1027260"/>
              <a:gd name="connsiteX138" fmla="*/ 2635357 w 10753706"/>
              <a:gd name="connsiteY138" fmla="*/ 910976 h 1027260"/>
              <a:gd name="connsiteX139" fmla="*/ 2601047 w 10753706"/>
              <a:gd name="connsiteY139" fmla="*/ 910263 h 1027260"/>
              <a:gd name="connsiteX140" fmla="*/ 2507482 w 10753706"/>
              <a:gd name="connsiteY140" fmla="*/ 906211 h 1027260"/>
              <a:gd name="connsiteX141" fmla="*/ 2413884 w 10753706"/>
              <a:gd name="connsiteY141" fmla="*/ 900545 h 1027260"/>
              <a:gd name="connsiteX142" fmla="*/ 2368912 w 10753706"/>
              <a:gd name="connsiteY142" fmla="*/ 888755 h 1027260"/>
              <a:gd name="connsiteX143" fmla="*/ 2349490 w 10753706"/>
              <a:gd name="connsiteY143" fmla="*/ 889719 h 1027260"/>
              <a:gd name="connsiteX144" fmla="*/ 2344290 w 10753706"/>
              <a:gd name="connsiteY144" fmla="*/ 890584 h 1027260"/>
              <a:gd name="connsiteX145" fmla="*/ 2336488 w 10753706"/>
              <a:gd name="connsiteY145" fmla="*/ 891058 h 1027260"/>
              <a:gd name="connsiteX146" fmla="*/ 2329015 w 10753706"/>
              <a:gd name="connsiteY146" fmla="*/ 891627 h 1027260"/>
              <a:gd name="connsiteX147" fmla="*/ 2293898 w 10753706"/>
              <a:gd name="connsiteY147" fmla="*/ 896431 h 1027260"/>
              <a:gd name="connsiteX148" fmla="*/ 2243927 w 10753706"/>
              <a:gd name="connsiteY148" fmla="*/ 888076 h 1027260"/>
              <a:gd name="connsiteX149" fmla="*/ 2223920 w 10753706"/>
              <a:gd name="connsiteY149" fmla="*/ 887331 h 1027260"/>
              <a:gd name="connsiteX150" fmla="*/ 2213081 w 10753706"/>
              <a:gd name="connsiteY150" fmla="*/ 886302 h 1027260"/>
              <a:gd name="connsiteX151" fmla="*/ 2212307 w 10753706"/>
              <a:gd name="connsiteY151" fmla="*/ 885829 h 1027260"/>
              <a:gd name="connsiteX152" fmla="*/ 2152321 w 10753706"/>
              <a:gd name="connsiteY152" fmla="*/ 894418 h 1027260"/>
              <a:gd name="connsiteX153" fmla="*/ 2140985 w 10753706"/>
              <a:gd name="connsiteY153" fmla="*/ 895968 h 1027260"/>
              <a:gd name="connsiteX154" fmla="*/ 2121210 w 10753706"/>
              <a:gd name="connsiteY154" fmla="*/ 899354 h 1027260"/>
              <a:gd name="connsiteX155" fmla="*/ 2119146 w 10753706"/>
              <a:gd name="connsiteY155" fmla="*/ 899033 h 1027260"/>
              <a:gd name="connsiteX156" fmla="*/ 2105666 w 10753706"/>
              <a:gd name="connsiteY156" fmla="*/ 902240 h 1027260"/>
              <a:gd name="connsiteX157" fmla="*/ 2094924 w 10753706"/>
              <a:gd name="connsiteY157" fmla="*/ 907203 h 1027260"/>
              <a:gd name="connsiteX158" fmla="*/ 1949478 w 10753706"/>
              <a:gd name="connsiteY158" fmla="*/ 913748 h 1027260"/>
              <a:gd name="connsiteX159" fmla="*/ 1749684 w 10753706"/>
              <a:gd name="connsiteY159" fmla="*/ 942223 h 1027260"/>
              <a:gd name="connsiteX160" fmla="*/ 1585576 w 10753706"/>
              <a:gd name="connsiteY160" fmla="*/ 954170 h 1027260"/>
              <a:gd name="connsiteX161" fmla="*/ 1476250 w 10753706"/>
              <a:gd name="connsiteY161" fmla="*/ 950653 h 1027260"/>
              <a:gd name="connsiteX162" fmla="*/ 1433927 w 10753706"/>
              <a:gd name="connsiteY162" fmla="*/ 959926 h 1027260"/>
              <a:gd name="connsiteX163" fmla="*/ 1414893 w 10753706"/>
              <a:gd name="connsiteY163" fmla="*/ 957671 h 1027260"/>
              <a:gd name="connsiteX164" fmla="*/ 1411585 w 10753706"/>
              <a:gd name="connsiteY164" fmla="*/ 957179 h 1027260"/>
              <a:gd name="connsiteX165" fmla="*/ 1398896 w 10753706"/>
              <a:gd name="connsiteY165" fmla="*/ 957460 h 1027260"/>
              <a:gd name="connsiteX166" fmla="*/ 1394632 w 10753706"/>
              <a:gd name="connsiteY166" fmla="*/ 954725 h 1027260"/>
              <a:gd name="connsiteX167" fmla="*/ 1375043 w 10753706"/>
              <a:gd name="connsiteY167" fmla="*/ 953132 h 1027260"/>
              <a:gd name="connsiteX168" fmla="*/ 1351876 w 10753706"/>
              <a:gd name="connsiteY168" fmla="*/ 954436 h 1027260"/>
              <a:gd name="connsiteX169" fmla="*/ 1242676 w 10753706"/>
              <a:gd name="connsiteY169" fmla="*/ 963767 h 1027260"/>
              <a:gd name="connsiteX170" fmla="*/ 1205993 w 10753706"/>
              <a:gd name="connsiteY170" fmla="*/ 974080 h 1027260"/>
              <a:gd name="connsiteX171" fmla="*/ 1052221 w 10753706"/>
              <a:gd name="connsiteY171" fmla="*/ 963954 h 1027260"/>
              <a:gd name="connsiteX172" fmla="*/ 968270 w 10753706"/>
              <a:gd name="connsiteY172" fmla="*/ 964761 h 1027260"/>
              <a:gd name="connsiteX173" fmla="*/ 874493 w 10753706"/>
              <a:gd name="connsiteY173" fmla="*/ 998122 h 1027260"/>
              <a:gd name="connsiteX174" fmla="*/ 814411 w 10753706"/>
              <a:gd name="connsiteY174" fmla="*/ 1007391 h 1027260"/>
              <a:gd name="connsiteX175" fmla="*/ 688604 w 10753706"/>
              <a:gd name="connsiteY175" fmla="*/ 1015631 h 1027260"/>
              <a:gd name="connsiteX176" fmla="*/ 618171 w 10753706"/>
              <a:gd name="connsiteY176" fmla="*/ 1027260 h 1027260"/>
              <a:gd name="connsiteX177" fmla="*/ 570379 w 10753706"/>
              <a:gd name="connsiteY177" fmla="*/ 1023487 h 1027260"/>
              <a:gd name="connsiteX178" fmla="*/ 482519 w 10753706"/>
              <a:gd name="connsiteY178" fmla="*/ 1002108 h 1027260"/>
              <a:gd name="connsiteX179" fmla="*/ 475319 w 10753706"/>
              <a:gd name="connsiteY179" fmla="*/ 1009922 h 1027260"/>
              <a:gd name="connsiteX180" fmla="*/ 431104 w 10753706"/>
              <a:gd name="connsiteY180" fmla="*/ 1009317 h 1027260"/>
              <a:gd name="connsiteX181" fmla="*/ 363782 w 10753706"/>
              <a:gd name="connsiteY181" fmla="*/ 1007585 h 1027260"/>
              <a:gd name="connsiteX182" fmla="*/ 325533 w 10753706"/>
              <a:gd name="connsiteY182" fmla="*/ 1008502 h 1027260"/>
              <a:gd name="connsiteX183" fmla="*/ 220429 w 10753706"/>
              <a:gd name="connsiteY183" fmla="*/ 1008927 h 1027260"/>
              <a:gd name="connsiteX184" fmla="*/ 114676 w 10753706"/>
              <a:gd name="connsiteY184" fmla="*/ 1007765 h 1027260"/>
              <a:gd name="connsiteX185" fmla="*/ 13470 w 10753706"/>
              <a:gd name="connsiteY185" fmla="*/ 998544 h 1027260"/>
              <a:gd name="connsiteX186" fmla="*/ 0 w 10753706"/>
              <a:gd name="connsiteY186" fmla="*/ 997355 h 10272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Lst>
            <a:rect l="l" t="t" r="r" b="b"/>
            <a:pathLst>
              <a:path w="10753706" h="1027260">
                <a:moveTo>
                  <a:pt x="0" y="0"/>
                </a:moveTo>
                <a:lnTo>
                  <a:pt x="10753706" y="0"/>
                </a:lnTo>
                <a:lnTo>
                  <a:pt x="10748809" y="2522"/>
                </a:lnTo>
                <a:cubicBezTo>
                  <a:pt x="10744031" y="4644"/>
                  <a:pt x="10737551" y="7204"/>
                  <a:pt x="10725330" y="11977"/>
                </a:cubicBezTo>
                <a:cubicBezTo>
                  <a:pt x="10700888" y="21523"/>
                  <a:pt x="10652058" y="39304"/>
                  <a:pt x="10615423" y="52967"/>
                </a:cubicBezTo>
                <a:cubicBezTo>
                  <a:pt x="10598524" y="49017"/>
                  <a:pt x="10550674" y="61360"/>
                  <a:pt x="10533936" y="53095"/>
                </a:cubicBezTo>
                <a:cubicBezTo>
                  <a:pt x="10519435" y="55674"/>
                  <a:pt x="10480156" y="49393"/>
                  <a:pt x="10466876" y="45180"/>
                </a:cubicBezTo>
                <a:cubicBezTo>
                  <a:pt x="10443145" y="68059"/>
                  <a:pt x="10382269" y="71294"/>
                  <a:pt x="10355090" y="89741"/>
                </a:cubicBezTo>
                <a:cubicBezTo>
                  <a:pt x="10286222" y="95376"/>
                  <a:pt x="10146285" y="63529"/>
                  <a:pt x="10087145" y="66115"/>
                </a:cubicBezTo>
                <a:cubicBezTo>
                  <a:pt x="10067575" y="79584"/>
                  <a:pt x="10043111" y="68921"/>
                  <a:pt x="10015902" y="76178"/>
                </a:cubicBezTo>
                <a:cubicBezTo>
                  <a:pt x="9952302" y="84628"/>
                  <a:pt x="9893286" y="103337"/>
                  <a:pt x="9806005" y="102435"/>
                </a:cubicBezTo>
                <a:cubicBezTo>
                  <a:pt x="9782247" y="141133"/>
                  <a:pt x="9674787" y="151643"/>
                  <a:pt x="9602583" y="179170"/>
                </a:cubicBezTo>
                <a:cubicBezTo>
                  <a:pt x="9557658" y="187584"/>
                  <a:pt x="9478290" y="154235"/>
                  <a:pt x="9469719" y="174721"/>
                </a:cubicBezTo>
                <a:cubicBezTo>
                  <a:pt x="9443779" y="165070"/>
                  <a:pt x="9431317" y="185692"/>
                  <a:pt x="9408692" y="189513"/>
                </a:cubicBezTo>
                <a:cubicBezTo>
                  <a:pt x="9387154" y="183843"/>
                  <a:pt x="9380475" y="191089"/>
                  <a:pt x="9364151" y="194072"/>
                </a:cubicBezTo>
                <a:cubicBezTo>
                  <a:pt x="9354686" y="190222"/>
                  <a:pt x="9340485" y="191782"/>
                  <a:pt x="9337751" y="197579"/>
                </a:cubicBezTo>
                <a:cubicBezTo>
                  <a:pt x="9349566" y="209270"/>
                  <a:pt x="9297468" y="207714"/>
                  <a:pt x="9297166" y="216558"/>
                </a:cubicBezTo>
                <a:cubicBezTo>
                  <a:pt x="9269057" y="220999"/>
                  <a:pt x="9139630" y="221783"/>
                  <a:pt x="9123859" y="237356"/>
                </a:cubicBezTo>
                <a:cubicBezTo>
                  <a:pt x="9068176" y="249209"/>
                  <a:pt x="8975349" y="235349"/>
                  <a:pt x="8950741" y="238020"/>
                </a:cubicBezTo>
                <a:cubicBezTo>
                  <a:pt x="8916265" y="215428"/>
                  <a:pt x="8822808" y="292026"/>
                  <a:pt x="8718236" y="303148"/>
                </a:cubicBezTo>
                <a:cubicBezTo>
                  <a:pt x="8703111" y="302060"/>
                  <a:pt x="8695551" y="302792"/>
                  <a:pt x="8694011" y="308812"/>
                </a:cubicBezTo>
                <a:cubicBezTo>
                  <a:pt x="8661810" y="312764"/>
                  <a:pt x="8637956" y="329628"/>
                  <a:pt x="8611976" y="324819"/>
                </a:cubicBezTo>
                <a:cubicBezTo>
                  <a:pt x="8621849" y="336388"/>
                  <a:pt x="8562809" y="325917"/>
                  <a:pt x="8562074" y="337971"/>
                </a:cubicBezTo>
                <a:cubicBezTo>
                  <a:pt x="8543699" y="343978"/>
                  <a:pt x="8511321" y="356396"/>
                  <a:pt x="8501724" y="360865"/>
                </a:cubicBezTo>
                <a:lnTo>
                  <a:pt x="8504489" y="364790"/>
                </a:lnTo>
                <a:lnTo>
                  <a:pt x="8492774" y="366181"/>
                </a:lnTo>
                <a:lnTo>
                  <a:pt x="8466405" y="368724"/>
                </a:lnTo>
                <a:cubicBezTo>
                  <a:pt x="8455454" y="372229"/>
                  <a:pt x="8440175" y="385805"/>
                  <a:pt x="8427069" y="387211"/>
                </a:cubicBezTo>
                <a:cubicBezTo>
                  <a:pt x="8400442" y="392215"/>
                  <a:pt x="8397079" y="382989"/>
                  <a:pt x="8387766" y="377161"/>
                </a:cubicBezTo>
                <a:cubicBezTo>
                  <a:pt x="8369233" y="378548"/>
                  <a:pt x="8334756" y="390869"/>
                  <a:pt x="8315874" y="395527"/>
                </a:cubicBezTo>
                <a:cubicBezTo>
                  <a:pt x="8306664" y="400500"/>
                  <a:pt x="8272845" y="393679"/>
                  <a:pt x="8274474" y="405112"/>
                </a:cubicBezTo>
                <a:cubicBezTo>
                  <a:pt x="8255483" y="406194"/>
                  <a:pt x="8244963" y="408376"/>
                  <a:pt x="8234664" y="410219"/>
                </a:cubicBezTo>
                <a:lnTo>
                  <a:pt x="8211268" y="416791"/>
                </a:lnTo>
                <a:cubicBezTo>
                  <a:pt x="8204720" y="419941"/>
                  <a:pt x="8197411" y="422004"/>
                  <a:pt x="8188615" y="421755"/>
                </a:cubicBezTo>
                <a:lnTo>
                  <a:pt x="8179981" y="420402"/>
                </a:lnTo>
                <a:lnTo>
                  <a:pt x="8179307" y="422516"/>
                </a:lnTo>
                <a:cubicBezTo>
                  <a:pt x="8179027" y="425797"/>
                  <a:pt x="8175790" y="448341"/>
                  <a:pt x="8147929" y="450302"/>
                </a:cubicBezTo>
                <a:cubicBezTo>
                  <a:pt x="8130300" y="457967"/>
                  <a:pt x="8114933" y="461015"/>
                  <a:pt x="8089136" y="465283"/>
                </a:cubicBezTo>
                <a:cubicBezTo>
                  <a:pt x="8072810" y="465920"/>
                  <a:pt x="8069376" y="451569"/>
                  <a:pt x="8049973" y="454121"/>
                </a:cubicBezTo>
                <a:cubicBezTo>
                  <a:pt x="7974508" y="471465"/>
                  <a:pt x="8006050" y="447139"/>
                  <a:pt x="7965913" y="464415"/>
                </a:cubicBezTo>
                <a:cubicBezTo>
                  <a:pt x="7958234" y="466025"/>
                  <a:pt x="7951405" y="465800"/>
                  <a:pt x="7945093" y="464798"/>
                </a:cubicBezTo>
                <a:lnTo>
                  <a:pt x="7935335" y="462442"/>
                </a:lnTo>
                <a:lnTo>
                  <a:pt x="7904779" y="471429"/>
                </a:lnTo>
                <a:cubicBezTo>
                  <a:pt x="7889387" y="474999"/>
                  <a:pt x="7872867" y="477951"/>
                  <a:pt x="7855604" y="480199"/>
                </a:cubicBezTo>
                <a:cubicBezTo>
                  <a:pt x="7850005" y="476378"/>
                  <a:pt x="7838628" y="483595"/>
                  <a:pt x="7832630" y="485371"/>
                </a:cubicBezTo>
                <a:cubicBezTo>
                  <a:pt x="7831473" y="482645"/>
                  <a:pt x="7816623" y="482661"/>
                  <a:pt x="7812438" y="485391"/>
                </a:cubicBezTo>
                <a:cubicBezTo>
                  <a:pt x="7709470" y="505049"/>
                  <a:pt x="7759426" y="473956"/>
                  <a:pt x="7701399" y="495197"/>
                </a:cubicBezTo>
                <a:cubicBezTo>
                  <a:pt x="7690986" y="496989"/>
                  <a:pt x="7682397" y="496365"/>
                  <a:pt x="7674778" y="494723"/>
                </a:cubicBezTo>
                <a:lnTo>
                  <a:pt x="7660445" y="490194"/>
                </a:lnTo>
                <a:lnTo>
                  <a:pt x="7651781" y="493084"/>
                </a:lnTo>
                <a:cubicBezTo>
                  <a:pt x="7616113" y="496548"/>
                  <a:pt x="7603273" y="491735"/>
                  <a:pt x="7584807" y="499490"/>
                </a:cubicBezTo>
                <a:cubicBezTo>
                  <a:pt x="7549256" y="490212"/>
                  <a:pt x="7563949" y="500167"/>
                  <a:pt x="7541324" y="504184"/>
                </a:cubicBezTo>
                <a:cubicBezTo>
                  <a:pt x="7523851" y="508307"/>
                  <a:pt x="7559546" y="509825"/>
                  <a:pt x="7541756" y="512184"/>
                </a:cubicBezTo>
                <a:cubicBezTo>
                  <a:pt x="7520963" y="510864"/>
                  <a:pt x="7525755" y="520497"/>
                  <a:pt x="7503906" y="518551"/>
                </a:cubicBezTo>
                <a:cubicBezTo>
                  <a:pt x="7505924" y="510774"/>
                  <a:pt x="7464361" y="523683"/>
                  <a:pt x="7460411" y="517415"/>
                </a:cubicBezTo>
                <a:lnTo>
                  <a:pt x="7460116" y="517548"/>
                </a:lnTo>
                <a:cubicBezTo>
                  <a:pt x="7447785" y="530928"/>
                  <a:pt x="7310141" y="550568"/>
                  <a:pt x="7297810" y="563947"/>
                </a:cubicBezTo>
                <a:cubicBezTo>
                  <a:pt x="7221791" y="605698"/>
                  <a:pt x="7039072" y="646008"/>
                  <a:pt x="6946388" y="665244"/>
                </a:cubicBezTo>
                <a:cubicBezTo>
                  <a:pt x="6853704" y="684480"/>
                  <a:pt x="6804875" y="677485"/>
                  <a:pt x="6741704" y="679365"/>
                </a:cubicBezTo>
                <a:lnTo>
                  <a:pt x="6624680" y="677674"/>
                </a:lnTo>
                <a:lnTo>
                  <a:pt x="6605700" y="683566"/>
                </a:lnTo>
                <a:cubicBezTo>
                  <a:pt x="6603309" y="685184"/>
                  <a:pt x="6599550" y="685647"/>
                  <a:pt x="6576922" y="683030"/>
                </a:cubicBezTo>
                <a:cubicBezTo>
                  <a:pt x="6527275" y="698355"/>
                  <a:pt x="6440981" y="702347"/>
                  <a:pt x="6405123" y="721946"/>
                </a:cubicBezTo>
                <a:cubicBezTo>
                  <a:pt x="6407963" y="715467"/>
                  <a:pt x="6383450" y="712913"/>
                  <a:pt x="6368938" y="717341"/>
                </a:cubicBezTo>
                <a:cubicBezTo>
                  <a:pt x="6377914" y="692119"/>
                  <a:pt x="6315316" y="744281"/>
                  <a:pt x="6295102" y="729508"/>
                </a:cubicBezTo>
                <a:cubicBezTo>
                  <a:pt x="6300358" y="744473"/>
                  <a:pt x="6240070" y="776254"/>
                  <a:pt x="6202084" y="767091"/>
                </a:cubicBezTo>
                <a:cubicBezTo>
                  <a:pt x="6152826" y="774744"/>
                  <a:pt x="6122010" y="790367"/>
                  <a:pt x="6067157" y="790339"/>
                </a:cubicBezTo>
                <a:cubicBezTo>
                  <a:pt x="6066310" y="792484"/>
                  <a:pt x="6064283" y="794403"/>
                  <a:pt x="6061443" y="796151"/>
                </a:cubicBezTo>
                <a:lnTo>
                  <a:pt x="6051406" y="800684"/>
                </a:lnTo>
                <a:lnTo>
                  <a:pt x="6049097" y="800636"/>
                </a:lnTo>
                <a:cubicBezTo>
                  <a:pt x="6040408" y="801393"/>
                  <a:pt x="6036299" y="802645"/>
                  <a:pt x="6034222" y="804110"/>
                </a:cubicBezTo>
                <a:lnTo>
                  <a:pt x="6033121" y="806078"/>
                </a:lnTo>
                <a:lnTo>
                  <a:pt x="6023593" y="808842"/>
                </a:lnTo>
                <a:lnTo>
                  <a:pt x="6006639" y="815304"/>
                </a:lnTo>
                <a:lnTo>
                  <a:pt x="6001762" y="815557"/>
                </a:lnTo>
                <a:lnTo>
                  <a:pt x="5973534" y="823815"/>
                </a:lnTo>
                <a:lnTo>
                  <a:pt x="5972336" y="823476"/>
                </a:lnTo>
                <a:cubicBezTo>
                  <a:pt x="5969004" y="822901"/>
                  <a:pt x="5965329" y="822833"/>
                  <a:pt x="5960841" y="823819"/>
                </a:cubicBezTo>
                <a:cubicBezTo>
                  <a:pt x="5955860" y="815655"/>
                  <a:pt x="5953515" y="821882"/>
                  <a:pt x="5940719" y="825514"/>
                </a:cubicBezTo>
                <a:cubicBezTo>
                  <a:pt x="5930130" y="813644"/>
                  <a:pt x="5900943" y="827979"/>
                  <a:pt x="5884298" y="823806"/>
                </a:cubicBezTo>
                <a:cubicBezTo>
                  <a:pt x="5875133" y="826741"/>
                  <a:pt x="5865250" y="829630"/>
                  <a:pt x="5854779" y="832365"/>
                </a:cubicBezTo>
                <a:lnTo>
                  <a:pt x="5848382" y="833844"/>
                </a:lnTo>
                <a:lnTo>
                  <a:pt x="5848066" y="833772"/>
                </a:lnTo>
                <a:cubicBezTo>
                  <a:pt x="5846273" y="833879"/>
                  <a:pt x="5844018" y="834284"/>
                  <a:pt x="5840944" y="835132"/>
                </a:cubicBezTo>
                <a:lnTo>
                  <a:pt x="5836719" y="836539"/>
                </a:lnTo>
                <a:lnTo>
                  <a:pt x="5824311" y="839408"/>
                </a:lnTo>
                <a:lnTo>
                  <a:pt x="5818788" y="839727"/>
                </a:lnTo>
                <a:cubicBezTo>
                  <a:pt x="5797008" y="838594"/>
                  <a:pt x="5786883" y="822081"/>
                  <a:pt x="5763953" y="834282"/>
                </a:cubicBezTo>
                <a:cubicBezTo>
                  <a:pt x="5726813" y="837521"/>
                  <a:pt x="5699446" y="830949"/>
                  <a:pt x="5667748" y="840211"/>
                </a:cubicBezTo>
                <a:cubicBezTo>
                  <a:pt x="5632959" y="843205"/>
                  <a:pt x="5601436" y="842280"/>
                  <a:pt x="5573108" y="847611"/>
                </a:cubicBezTo>
                <a:cubicBezTo>
                  <a:pt x="5560030" y="845832"/>
                  <a:pt x="5549547" y="851598"/>
                  <a:pt x="5539137" y="851033"/>
                </a:cubicBezTo>
                <a:cubicBezTo>
                  <a:pt x="5528728" y="850467"/>
                  <a:pt x="5529256" y="837509"/>
                  <a:pt x="5510651" y="844215"/>
                </a:cubicBezTo>
                <a:cubicBezTo>
                  <a:pt x="5494241" y="833607"/>
                  <a:pt x="5466101" y="839171"/>
                  <a:pt x="5457331" y="839159"/>
                </a:cubicBezTo>
                <a:lnTo>
                  <a:pt x="5410613" y="834358"/>
                </a:lnTo>
                <a:lnTo>
                  <a:pt x="5370040" y="862127"/>
                </a:lnTo>
                <a:cubicBezTo>
                  <a:pt x="5357863" y="856469"/>
                  <a:pt x="5319115" y="868069"/>
                  <a:pt x="5318778" y="855310"/>
                </a:cubicBezTo>
                <a:cubicBezTo>
                  <a:pt x="5303920" y="857760"/>
                  <a:pt x="5296727" y="863736"/>
                  <a:pt x="5298645" y="855171"/>
                </a:cubicBezTo>
                <a:cubicBezTo>
                  <a:pt x="5287819" y="855897"/>
                  <a:pt x="5267444" y="857825"/>
                  <a:pt x="5253828" y="859670"/>
                </a:cubicBezTo>
                <a:lnTo>
                  <a:pt x="5216955" y="866245"/>
                </a:lnTo>
                <a:lnTo>
                  <a:pt x="5214344" y="868102"/>
                </a:lnTo>
                <a:cubicBezTo>
                  <a:pt x="5210778" y="868719"/>
                  <a:pt x="5200859" y="869042"/>
                  <a:pt x="5195561" y="869949"/>
                </a:cubicBezTo>
                <a:lnTo>
                  <a:pt x="5182555" y="873542"/>
                </a:lnTo>
                <a:cubicBezTo>
                  <a:pt x="5178496" y="875023"/>
                  <a:pt x="5175066" y="876746"/>
                  <a:pt x="5172552" y="878801"/>
                </a:cubicBezTo>
                <a:cubicBezTo>
                  <a:pt x="5121406" y="873797"/>
                  <a:pt x="5080096" y="886529"/>
                  <a:pt x="5027993" y="889666"/>
                </a:cubicBezTo>
                <a:cubicBezTo>
                  <a:pt x="4999924" y="877115"/>
                  <a:pt x="4946973" y="919452"/>
                  <a:pt x="4939844" y="934802"/>
                </a:cubicBezTo>
                <a:cubicBezTo>
                  <a:pt x="4895154" y="940701"/>
                  <a:pt x="4844006" y="928240"/>
                  <a:pt x="4792576" y="934820"/>
                </a:cubicBezTo>
                <a:lnTo>
                  <a:pt x="4602423" y="958063"/>
                </a:lnTo>
                <a:cubicBezTo>
                  <a:pt x="4488530" y="967131"/>
                  <a:pt x="4399004" y="969822"/>
                  <a:pt x="4290656" y="969152"/>
                </a:cubicBezTo>
                <a:cubicBezTo>
                  <a:pt x="4182308" y="968482"/>
                  <a:pt x="4046938" y="971167"/>
                  <a:pt x="3952334" y="954043"/>
                </a:cubicBezTo>
                <a:lnTo>
                  <a:pt x="3858560" y="948781"/>
                </a:lnTo>
                <a:lnTo>
                  <a:pt x="3846597" y="948382"/>
                </a:lnTo>
                <a:cubicBezTo>
                  <a:pt x="3807516" y="956616"/>
                  <a:pt x="3767475" y="941640"/>
                  <a:pt x="3736044" y="947759"/>
                </a:cubicBezTo>
                <a:cubicBezTo>
                  <a:pt x="3727323" y="948128"/>
                  <a:pt x="3719828" y="947771"/>
                  <a:pt x="3713136" y="946963"/>
                </a:cubicBezTo>
                <a:lnTo>
                  <a:pt x="3695939" y="943639"/>
                </a:lnTo>
                <a:lnTo>
                  <a:pt x="3694125" y="940567"/>
                </a:lnTo>
                <a:lnTo>
                  <a:pt x="3681925" y="939706"/>
                </a:lnTo>
                <a:lnTo>
                  <a:pt x="3679204" y="938926"/>
                </a:lnTo>
                <a:cubicBezTo>
                  <a:pt x="3668160" y="939028"/>
                  <a:pt x="3634193" y="940875"/>
                  <a:pt x="3615656" y="940320"/>
                </a:cubicBezTo>
                <a:cubicBezTo>
                  <a:pt x="3582626" y="936974"/>
                  <a:pt x="3593904" y="949140"/>
                  <a:pt x="3567983" y="935596"/>
                </a:cubicBezTo>
                <a:cubicBezTo>
                  <a:pt x="3504185" y="939048"/>
                  <a:pt x="3482818" y="922224"/>
                  <a:pt x="3422423" y="932129"/>
                </a:cubicBezTo>
                <a:cubicBezTo>
                  <a:pt x="3369166" y="933413"/>
                  <a:pt x="3329486" y="910108"/>
                  <a:pt x="3310925" y="911072"/>
                </a:cubicBezTo>
                <a:cubicBezTo>
                  <a:pt x="3261363" y="909787"/>
                  <a:pt x="3198415" y="933574"/>
                  <a:pt x="3139421" y="934151"/>
                </a:cubicBezTo>
                <a:cubicBezTo>
                  <a:pt x="3088799" y="931012"/>
                  <a:pt x="3038941" y="938464"/>
                  <a:pt x="2996922" y="927537"/>
                </a:cubicBezTo>
                <a:cubicBezTo>
                  <a:pt x="2992673" y="929234"/>
                  <a:pt x="2987900" y="930498"/>
                  <a:pt x="2982785" y="931453"/>
                </a:cubicBezTo>
                <a:lnTo>
                  <a:pt x="2967478" y="933397"/>
                </a:lnTo>
                <a:lnTo>
                  <a:pt x="2948552" y="932961"/>
                </a:lnTo>
                <a:lnTo>
                  <a:pt x="2944404" y="934452"/>
                </a:lnTo>
                <a:lnTo>
                  <a:pt x="2908608" y="937205"/>
                </a:lnTo>
                <a:lnTo>
                  <a:pt x="2904443" y="936455"/>
                </a:lnTo>
                <a:lnTo>
                  <a:pt x="2868935" y="938022"/>
                </a:lnTo>
                <a:lnTo>
                  <a:pt x="2868586" y="937487"/>
                </a:lnTo>
                <a:cubicBezTo>
                  <a:pt x="2866994" y="936327"/>
                  <a:pt x="2864292" y="935538"/>
                  <a:pt x="2859191" y="935503"/>
                </a:cubicBezTo>
                <a:cubicBezTo>
                  <a:pt x="2869075" y="927418"/>
                  <a:pt x="2856828" y="932364"/>
                  <a:pt x="2840915" y="932977"/>
                </a:cubicBezTo>
                <a:lnTo>
                  <a:pt x="2763509" y="921850"/>
                </a:lnTo>
                <a:lnTo>
                  <a:pt x="2756121" y="921864"/>
                </a:lnTo>
                <a:cubicBezTo>
                  <a:pt x="2756081" y="921822"/>
                  <a:pt x="2756039" y="921781"/>
                  <a:pt x="2755998" y="921739"/>
                </a:cubicBezTo>
                <a:cubicBezTo>
                  <a:pt x="2754445" y="921476"/>
                  <a:pt x="2752036" y="921380"/>
                  <a:pt x="2748255" y="921505"/>
                </a:cubicBezTo>
                <a:lnTo>
                  <a:pt x="2694601" y="915575"/>
                </a:lnTo>
                <a:cubicBezTo>
                  <a:pt x="2671223" y="919874"/>
                  <a:pt x="2666972" y="913376"/>
                  <a:pt x="2635357" y="910976"/>
                </a:cubicBezTo>
                <a:cubicBezTo>
                  <a:pt x="2621906" y="915051"/>
                  <a:pt x="2611315" y="913542"/>
                  <a:pt x="2601047" y="910263"/>
                </a:cubicBezTo>
                <a:cubicBezTo>
                  <a:pt x="2570084" y="912074"/>
                  <a:pt x="2542135" y="907435"/>
                  <a:pt x="2507482" y="906211"/>
                </a:cubicBezTo>
                <a:cubicBezTo>
                  <a:pt x="2469706" y="911437"/>
                  <a:pt x="2450920" y="901812"/>
                  <a:pt x="2413884" y="900545"/>
                </a:cubicBezTo>
                <a:cubicBezTo>
                  <a:pt x="2381338" y="909664"/>
                  <a:pt x="2387753" y="892438"/>
                  <a:pt x="2368912" y="888755"/>
                </a:cubicBezTo>
                <a:lnTo>
                  <a:pt x="2349490" y="889719"/>
                </a:lnTo>
                <a:lnTo>
                  <a:pt x="2344290" y="890584"/>
                </a:lnTo>
                <a:cubicBezTo>
                  <a:pt x="2340673" y="891041"/>
                  <a:pt x="2338228" y="891167"/>
                  <a:pt x="2336488" y="891058"/>
                </a:cubicBezTo>
                <a:lnTo>
                  <a:pt x="2329015" y="891627"/>
                </a:lnTo>
                <a:cubicBezTo>
                  <a:pt x="2316843" y="893039"/>
                  <a:pt x="2305064" y="894669"/>
                  <a:pt x="2293898" y="896431"/>
                </a:cubicBezTo>
                <a:cubicBezTo>
                  <a:pt x="2282637" y="890404"/>
                  <a:pt x="2242346" y="900851"/>
                  <a:pt x="2243927" y="888076"/>
                </a:cubicBezTo>
                <a:cubicBezTo>
                  <a:pt x="2228778" y="890081"/>
                  <a:pt x="2220725" y="895845"/>
                  <a:pt x="2223920" y="887331"/>
                </a:cubicBezTo>
                <a:cubicBezTo>
                  <a:pt x="2218877" y="887756"/>
                  <a:pt x="2215583" y="887254"/>
                  <a:pt x="2213081" y="886302"/>
                </a:cubicBezTo>
                <a:lnTo>
                  <a:pt x="2212307" y="885829"/>
                </a:lnTo>
                <a:lnTo>
                  <a:pt x="2152321" y="894418"/>
                </a:lnTo>
                <a:lnTo>
                  <a:pt x="2140985" y="895968"/>
                </a:lnTo>
                <a:lnTo>
                  <a:pt x="2121210" y="899354"/>
                </a:lnTo>
                <a:lnTo>
                  <a:pt x="2119146" y="899033"/>
                </a:lnTo>
                <a:lnTo>
                  <a:pt x="2105666" y="902240"/>
                </a:lnTo>
                <a:cubicBezTo>
                  <a:pt x="2101407" y="903601"/>
                  <a:pt x="2097735" y="905221"/>
                  <a:pt x="2094924" y="907203"/>
                </a:cubicBezTo>
                <a:cubicBezTo>
                  <a:pt x="2044793" y="900664"/>
                  <a:pt x="2001785" y="912168"/>
                  <a:pt x="1949478" y="913748"/>
                </a:cubicBezTo>
                <a:cubicBezTo>
                  <a:pt x="1891937" y="919585"/>
                  <a:pt x="1810334" y="935486"/>
                  <a:pt x="1749684" y="942223"/>
                </a:cubicBezTo>
                <a:lnTo>
                  <a:pt x="1585576" y="954170"/>
                </a:lnTo>
                <a:cubicBezTo>
                  <a:pt x="1549165" y="943719"/>
                  <a:pt x="1511425" y="950847"/>
                  <a:pt x="1476250" y="950653"/>
                </a:cubicBezTo>
                <a:cubicBezTo>
                  <a:pt x="1488515" y="961596"/>
                  <a:pt x="1432660" y="946795"/>
                  <a:pt x="1433927" y="959926"/>
                </a:cubicBezTo>
                <a:cubicBezTo>
                  <a:pt x="1427485" y="959475"/>
                  <a:pt x="1421205" y="958623"/>
                  <a:pt x="1414893" y="957671"/>
                </a:cubicBezTo>
                <a:lnTo>
                  <a:pt x="1411585" y="957179"/>
                </a:lnTo>
                <a:lnTo>
                  <a:pt x="1398896" y="957460"/>
                </a:lnTo>
                <a:lnTo>
                  <a:pt x="1394632" y="954725"/>
                </a:lnTo>
                <a:lnTo>
                  <a:pt x="1375043" y="953132"/>
                </a:lnTo>
                <a:cubicBezTo>
                  <a:pt x="1367813" y="952970"/>
                  <a:pt x="1360155" y="953305"/>
                  <a:pt x="1351876" y="954436"/>
                </a:cubicBezTo>
                <a:cubicBezTo>
                  <a:pt x="1325912" y="963028"/>
                  <a:pt x="1274459" y="952492"/>
                  <a:pt x="1242676" y="963767"/>
                </a:cubicBezTo>
                <a:cubicBezTo>
                  <a:pt x="1230276" y="966918"/>
                  <a:pt x="1216715" y="977098"/>
                  <a:pt x="1205993" y="974080"/>
                </a:cubicBezTo>
                <a:cubicBezTo>
                  <a:pt x="1174251" y="974112"/>
                  <a:pt x="1086982" y="964420"/>
                  <a:pt x="1052221" y="963954"/>
                </a:cubicBezTo>
                <a:cubicBezTo>
                  <a:pt x="1038515" y="970622"/>
                  <a:pt x="1009522" y="962342"/>
                  <a:pt x="968270" y="964761"/>
                </a:cubicBezTo>
                <a:cubicBezTo>
                  <a:pt x="943437" y="973698"/>
                  <a:pt x="900136" y="991017"/>
                  <a:pt x="874493" y="998122"/>
                </a:cubicBezTo>
                <a:cubicBezTo>
                  <a:pt x="848849" y="1005226"/>
                  <a:pt x="853424" y="1009427"/>
                  <a:pt x="814411" y="1007391"/>
                </a:cubicBezTo>
                <a:cubicBezTo>
                  <a:pt x="765926" y="1022821"/>
                  <a:pt x="732885" y="1009859"/>
                  <a:pt x="688604" y="1015631"/>
                </a:cubicBezTo>
                <a:cubicBezTo>
                  <a:pt x="638045" y="1020877"/>
                  <a:pt x="677999" y="1011556"/>
                  <a:pt x="618171" y="1027260"/>
                </a:cubicBezTo>
                <a:cubicBezTo>
                  <a:pt x="609680" y="1023165"/>
                  <a:pt x="583253" y="1020277"/>
                  <a:pt x="570379" y="1023487"/>
                </a:cubicBezTo>
                <a:cubicBezTo>
                  <a:pt x="543992" y="1022523"/>
                  <a:pt x="505183" y="1001686"/>
                  <a:pt x="482519" y="1002108"/>
                </a:cubicBezTo>
                <a:cubicBezTo>
                  <a:pt x="464011" y="1002285"/>
                  <a:pt x="495211" y="1007995"/>
                  <a:pt x="475319" y="1009922"/>
                </a:cubicBezTo>
                <a:cubicBezTo>
                  <a:pt x="450818" y="1011135"/>
                  <a:pt x="454804" y="1022539"/>
                  <a:pt x="431104" y="1009317"/>
                </a:cubicBezTo>
                <a:cubicBezTo>
                  <a:pt x="406857" y="1014651"/>
                  <a:pt x="399686" y="1008456"/>
                  <a:pt x="363782" y="1007585"/>
                </a:cubicBezTo>
                <a:cubicBezTo>
                  <a:pt x="350440" y="1012231"/>
                  <a:pt x="338145" y="1011245"/>
                  <a:pt x="325533" y="1008502"/>
                </a:cubicBezTo>
                <a:cubicBezTo>
                  <a:pt x="291944" y="1011745"/>
                  <a:pt x="259251" y="1008497"/>
                  <a:pt x="220429" y="1008927"/>
                </a:cubicBezTo>
                <a:cubicBezTo>
                  <a:pt x="180594" y="1015852"/>
                  <a:pt x="156150" y="1007265"/>
                  <a:pt x="114676" y="1007765"/>
                </a:cubicBezTo>
                <a:cubicBezTo>
                  <a:pt x="85718" y="1006195"/>
                  <a:pt x="43316" y="1001491"/>
                  <a:pt x="13470" y="998544"/>
                </a:cubicBezTo>
                <a:lnTo>
                  <a:pt x="0" y="997355"/>
                </a:ln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48" name="Freeform: Shape 1047">
            <a:extLst>
              <a:ext uri="{FF2B5EF4-FFF2-40B4-BE49-F238E27FC236}">
                <a16:creationId xmlns:a16="http://schemas.microsoft.com/office/drawing/2014/main" id="{048EB4C9-ACAF-4CCA-BA6E-9314431923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84636" y="6027658"/>
            <a:ext cx="7904189" cy="830343"/>
          </a:xfrm>
          <a:custGeom>
            <a:avLst/>
            <a:gdLst>
              <a:gd name="connsiteX0" fmla="*/ 6884912 w 6884912"/>
              <a:gd name="connsiteY0" fmla="*/ 0 h 1161397"/>
              <a:gd name="connsiteX1" fmla="*/ 6884912 w 6884912"/>
              <a:gd name="connsiteY1" fmla="*/ 1161397 h 1161397"/>
              <a:gd name="connsiteX2" fmla="*/ 0 w 6884912"/>
              <a:gd name="connsiteY2" fmla="*/ 1161397 h 1161397"/>
              <a:gd name="connsiteX3" fmla="*/ 27135 w 6884912"/>
              <a:gd name="connsiteY3" fmla="*/ 1147460 h 1161397"/>
              <a:gd name="connsiteX4" fmla="*/ 115388 w 6884912"/>
              <a:gd name="connsiteY4" fmla="*/ 1159043 h 1161397"/>
              <a:gd name="connsiteX5" fmla="*/ 119094 w 6884912"/>
              <a:gd name="connsiteY5" fmla="*/ 1148463 h 1161397"/>
              <a:gd name="connsiteX6" fmla="*/ 171824 w 6884912"/>
              <a:gd name="connsiteY6" fmla="*/ 1133224 h 1161397"/>
              <a:gd name="connsiteX7" fmla="*/ 376455 w 6884912"/>
              <a:gd name="connsiteY7" fmla="*/ 1137381 h 1161397"/>
              <a:gd name="connsiteX8" fmla="*/ 478946 w 6884912"/>
              <a:gd name="connsiteY8" fmla="*/ 1106011 h 1161397"/>
              <a:gd name="connsiteX9" fmla="*/ 512111 w 6884912"/>
              <a:gd name="connsiteY9" fmla="*/ 1085599 h 1161397"/>
              <a:gd name="connsiteX10" fmla="*/ 567875 w 6884912"/>
              <a:gd name="connsiteY10" fmla="*/ 1051976 h 1161397"/>
              <a:gd name="connsiteX11" fmla="*/ 601644 w 6884912"/>
              <a:gd name="connsiteY11" fmla="*/ 1003997 h 1161397"/>
              <a:gd name="connsiteX12" fmla="*/ 651408 w 6884912"/>
              <a:gd name="connsiteY12" fmla="*/ 984938 h 1161397"/>
              <a:gd name="connsiteX13" fmla="*/ 673197 w 6884912"/>
              <a:gd name="connsiteY13" fmla="*/ 1010060 h 1161397"/>
              <a:gd name="connsiteX14" fmla="*/ 723108 w 6884912"/>
              <a:gd name="connsiteY14" fmla="*/ 980081 h 1161397"/>
              <a:gd name="connsiteX15" fmla="*/ 797699 w 6884912"/>
              <a:gd name="connsiteY15" fmla="*/ 931362 h 1161397"/>
              <a:gd name="connsiteX16" fmla="*/ 843359 w 6884912"/>
              <a:gd name="connsiteY16" fmla="*/ 910894 h 1161397"/>
              <a:gd name="connsiteX17" fmla="*/ 965215 w 6884912"/>
              <a:gd name="connsiteY17" fmla="*/ 846701 h 1161397"/>
              <a:gd name="connsiteX18" fmla="*/ 1085080 w 6884912"/>
              <a:gd name="connsiteY18" fmla="*/ 776086 h 1161397"/>
              <a:gd name="connsiteX19" fmla="*/ 1131224 w 6884912"/>
              <a:gd name="connsiteY19" fmla="*/ 706160 h 1161397"/>
              <a:gd name="connsiteX20" fmla="*/ 1138051 w 6884912"/>
              <a:gd name="connsiteY20" fmla="*/ 702034 h 1161397"/>
              <a:gd name="connsiteX21" fmla="*/ 1158800 w 6884912"/>
              <a:gd name="connsiteY21" fmla="*/ 700004 h 1161397"/>
              <a:gd name="connsiteX22" fmla="*/ 1166947 w 6884912"/>
              <a:gd name="connsiteY22" fmla="*/ 700762 h 1161397"/>
              <a:gd name="connsiteX23" fmla="*/ 1178135 w 6884912"/>
              <a:gd name="connsiteY23" fmla="*/ 698631 h 1161397"/>
              <a:gd name="connsiteX24" fmla="*/ 1178301 w 6884912"/>
              <a:gd name="connsiteY24" fmla="*/ 698094 h 1161397"/>
              <a:gd name="connsiteX25" fmla="*/ 1188995 w 6884912"/>
              <a:gd name="connsiteY25" fmla="*/ 697048 h 1161397"/>
              <a:gd name="connsiteX26" fmla="*/ 1242716 w 6884912"/>
              <a:gd name="connsiteY26" fmla="*/ 698052 h 1161397"/>
              <a:gd name="connsiteX27" fmla="*/ 1299977 w 6884912"/>
              <a:gd name="connsiteY27" fmla="*/ 639196 h 1161397"/>
              <a:gd name="connsiteX28" fmla="*/ 1326190 w 6884912"/>
              <a:gd name="connsiteY28" fmla="*/ 625955 h 1161397"/>
              <a:gd name="connsiteX29" fmla="*/ 1339600 w 6884912"/>
              <a:gd name="connsiteY29" fmla="*/ 616295 h 1161397"/>
              <a:gd name="connsiteX30" fmla="*/ 1340054 w 6884912"/>
              <a:gd name="connsiteY30" fmla="*/ 614022 h 1161397"/>
              <a:gd name="connsiteX31" fmla="*/ 1391606 w 6884912"/>
              <a:gd name="connsiteY31" fmla="*/ 615229 h 1161397"/>
              <a:gd name="connsiteX32" fmla="*/ 1397565 w 6884912"/>
              <a:gd name="connsiteY32" fmla="*/ 611490 h 1161397"/>
              <a:gd name="connsiteX33" fmla="*/ 1432302 w 6884912"/>
              <a:gd name="connsiteY33" fmla="*/ 617267 h 1161397"/>
              <a:gd name="connsiteX34" fmla="*/ 1449644 w 6884912"/>
              <a:gd name="connsiteY34" fmla="*/ 617591 h 1161397"/>
              <a:gd name="connsiteX35" fmla="*/ 1455793 w 6884912"/>
              <a:gd name="connsiteY35" fmla="*/ 623174 h 1161397"/>
              <a:gd name="connsiteX36" fmla="*/ 1480758 w 6884912"/>
              <a:gd name="connsiteY36" fmla="*/ 620863 h 1161397"/>
              <a:gd name="connsiteX37" fmla="*/ 1483154 w 6884912"/>
              <a:gd name="connsiteY37" fmla="*/ 618527 h 1161397"/>
              <a:gd name="connsiteX38" fmla="*/ 1505495 w 6884912"/>
              <a:gd name="connsiteY38" fmla="*/ 624325 h 1161397"/>
              <a:gd name="connsiteX39" fmla="*/ 1526340 w 6884912"/>
              <a:gd name="connsiteY39" fmla="*/ 638496 h 1161397"/>
              <a:gd name="connsiteX40" fmla="*/ 1731986 w 6884912"/>
              <a:gd name="connsiteY40" fmla="*/ 589682 h 1161397"/>
              <a:gd name="connsiteX41" fmla="*/ 1927935 w 6884912"/>
              <a:gd name="connsiteY41" fmla="*/ 628540 h 1161397"/>
              <a:gd name="connsiteX42" fmla="*/ 2039075 w 6884912"/>
              <a:gd name="connsiteY42" fmla="*/ 599964 h 1161397"/>
              <a:gd name="connsiteX43" fmla="*/ 2066980 w 6884912"/>
              <a:gd name="connsiteY43" fmla="*/ 550413 h 1161397"/>
              <a:gd name="connsiteX44" fmla="*/ 2352236 w 6884912"/>
              <a:gd name="connsiteY44" fmla="*/ 519602 h 1161397"/>
              <a:gd name="connsiteX45" fmla="*/ 2420791 w 6884912"/>
              <a:gd name="connsiteY45" fmla="*/ 492826 h 1161397"/>
              <a:gd name="connsiteX46" fmla="*/ 2489932 w 6884912"/>
              <a:gd name="connsiteY46" fmla="*/ 507864 h 1161397"/>
              <a:gd name="connsiteX47" fmla="*/ 2512917 w 6884912"/>
              <a:gd name="connsiteY47" fmla="*/ 489127 h 1161397"/>
              <a:gd name="connsiteX48" fmla="*/ 2516783 w 6884912"/>
              <a:gd name="connsiteY48" fmla="*/ 485473 h 1161397"/>
              <a:gd name="connsiteX49" fmla="*/ 2534360 w 6884912"/>
              <a:gd name="connsiteY49" fmla="*/ 480064 h 1161397"/>
              <a:gd name="connsiteX50" fmla="*/ 2536691 w 6884912"/>
              <a:gd name="connsiteY50" fmla="*/ 467018 h 1161397"/>
              <a:gd name="connsiteX51" fmla="*/ 2561265 w 6884912"/>
              <a:gd name="connsiteY51" fmla="*/ 450623 h 1161397"/>
              <a:gd name="connsiteX52" fmla="*/ 2594349 w 6884912"/>
              <a:gd name="connsiteY52" fmla="*/ 443884 h 1161397"/>
              <a:gd name="connsiteX53" fmla="*/ 2754324 w 6884912"/>
              <a:gd name="connsiteY53" fmla="*/ 424766 h 1161397"/>
              <a:gd name="connsiteX54" fmla="*/ 2848470 w 6884912"/>
              <a:gd name="connsiteY54" fmla="*/ 405966 h 1161397"/>
              <a:gd name="connsiteX55" fmla="*/ 2881772 w 6884912"/>
              <a:gd name="connsiteY55" fmla="*/ 387260 h 1161397"/>
              <a:gd name="connsiteX56" fmla="*/ 2929932 w 6884912"/>
              <a:gd name="connsiteY56" fmla="*/ 368912 h 1161397"/>
              <a:gd name="connsiteX57" fmla="*/ 3013020 w 6884912"/>
              <a:gd name="connsiteY57" fmla="*/ 327578 h 1161397"/>
              <a:gd name="connsiteX58" fmla="*/ 3127968 w 6884912"/>
              <a:gd name="connsiteY58" fmla="*/ 287613 h 1161397"/>
              <a:gd name="connsiteX59" fmla="*/ 3222191 w 6884912"/>
              <a:gd name="connsiteY59" fmla="*/ 307887 h 1161397"/>
              <a:gd name="connsiteX60" fmla="*/ 3227953 w 6884912"/>
              <a:gd name="connsiteY60" fmla="*/ 297650 h 1161397"/>
              <a:gd name="connsiteX61" fmla="*/ 3287859 w 6884912"/>
              <a:gd name="connsiteY61" fmla="*/ 287558 h 1161397"/>
              <a:gd name="connsiteX62" fmla="*/ 3510042 w 6884912"/>
              <a:gd name="connsiteY62" fmla="*/ 311820 h 1161397"/>
              <a:gd name="connsiteX63" fmla="*/ 3626773 w 6884912"/>
              <a:gd name="connsiteY63" fmla="*/ 290452 h 1161397"/>
              <a:gd name="connsiteX64" fmla="*/ 3666217 w 6884912"/>
              <a:gd name="connsiteY64" fmla="*/ 273255 h 1161397"/>
              <a:gd name="connsiteX65" fmla="*/ 3732427 w 6884912"/>
              <a:gd name="connsiteY65" fmla="*/ 245039 h 1161397"/>
              <a:gd name="connsiteX66" fmla="*/ 3777022 w 6884912"/>
              <a:gd name="connsiteY66" fmla="*/ 200276 h 1161397"/>
              <a:gd name="connsiteX67" fmla="*/ 3791246 w 6884912"/>
              <a:gd name="connsiteY67" fmla="*/ 189996 h 1161397"/>
              <a:gd name="connsiteX68" fmla="*/ 3819864 w 6884912"/>
              <a:gd name="connsiteY68" fmla="*/ 194605 h 1161397"/>
              <a:gd name="connsiteX69" fmla="*/ 3830398 w 6884912"/>
              <a:gd name="connsiteY69" fmla="*/ 188383 h 1161397"/>
              <a:gd name="connsiteX70" fmla="*/ 3834360 w 6884912"/>
              <a:gd name="connsiteY70" fmla="*/ 188992 h 1161397"/>
              <a:gd name="connsiteX71" fmla="*/ 3843715 w 6884912"/>
              <a:gd name="connsiteY71" fmla="*/ 188752 h 1161397"/>
              <a:gd name="connsiteX72" fmla="*/ 3842609 w 6884912"/>
              <a:gd name="connsiteY72" fmla="*/ 197386 h 1161397"/>
              <a:gd name="connsiteX73" fmla="*/ 3853961 w 6884912"/>
              <a:gd name="connsiteY73" fmla="*/ 213380 h 1161397"/>
              <a:gd name="connsiteX74" fmla="*/ 3907640 w 6884912"/>
              <a:gd name="connsiteY74" fmla="*/ 207568 h 1161397"/>
              <a:gd name="connsiteX75" fmla="*/ 3910449 w 6884912"/>
              <a:gd name="connsiteY75" fmla="*/ 197808 h 1161397"/>
              <a:gd name="connsiteX76" fmla="*/ 3917197 w 6884912"/>
              <a:gd name="connsiteY76" fmla="*/ 196121 h 1161397"/>
              <a:gd name="connsiteX77" fmla="*/ 3922400 w 6884912"/>
              <a:gd name="connsiteY77" fmla="*/ 205056 h 1161397"/>
              <a:gd name="connsiteX78" fmla="*/ 4013061 w 6884912"/>
              <a:gd name="connsiteY78" fmla="*/ 224874 h 1161397"/>
              <a:gd name="connsiteX79" fmla="*/ 4134285 w 6884912"/>
              <a:gd name="connsiteY79" fmla="*/ 235592 h 1161397"/>
              <a:gd name="connsiteX80" fmla="*/ 4220717 w 6884912"/>
              <a:gd name="connsiteY80" fmla="*/ 192946 h 1161397"/>
              <a:gd name="connsiteX81" fmla="*/ 4228802 w 6884912"/>
              <a:gd name="connsiteY81" fmla="*/ 201468 h 1161397"/>
              <a:gd name="connsiteX82" fmla="*/ 4289361 w 6884912"/>
              <a:gd name="connsiteY82" fmla="*/ 196642 h 1161397"/>
              <a:gd name="connsiteX83" fmla="*/ 4498913 w 6884912"/>
              <a:gd name="connsiteY83" fmla="*/ 118915 h 1161397"/>
              <a:gd name="connsiteX84" fmla="*/ 4617330 w 6884912"/>
              <a:gd name="connsiteY84" fmla="*/ 111163 h 1161397"/>
              <a:gd name="connsiteX85" fmla="*/ 4659778 w 6884912"/>
              <a:gd name="connsiteY85" fmla="*/ 118219 h 1161397"/>
              <a:gd name="connsiteX86" fmla="*/ 4730870 w 6884912"/>
              <a:gd name="connsiteY86" fmla="*/ 129432 h 1161397"/>
              <a:gd name="connsiteX87" fmla="*/ 4785037 w 6884912"/>
              <a:gd name="connsiteY87" fmla="*/ 161964 h 1161397"/>
              <a:gd name="connsiteX88" fmla="*/ 4844073 w 6884912"/>
              <a:gd name="connsiteY88" fmla="*/ 161768 h 1161397"/>
              <a:gd name="connsiteX89" fmla="*/ 4856454 w 6884912"/>
              <a:gd name="connsiteY89" fmla="*/ 130488 h 1161397"/>
              <a:gd name="connsiteX90" fmla="*/ 4920038 w 6884912"/>
              <a:gd name="connsiteY90" fmla="*/ 140418 h 1161397"/>
              <a:gd name="connsiteX91" fmla="*/ 5016639 w 6884912"/>
              <a:gd name="connsiteY91" fmla="*/ 158905 h 1161397"/>
              <a:gd name="connsiteX92" fmla="*/ 5072009 w 6884912"/>
              <a:gd name="connsiteY92" fmla="*/ 161502 h 1161397"/>
              <a:gd name="connsiteX93" fmla="*/ 5223626 w 6884912"/>
              <a:gd name="connsiteY93" fmla="*/ 177356 h 1161397"/>
              <a:gd name="connsiteX94" fmla="*/ 5375773 w 6884912"/>
              <a:gd name="connsiteY94" fmla="*/ 199913 h 1161397"/>
              <a:gd name="connsiteX95" fmla="*/ 5467502 w 6884912"/>
              <a:gd name="connsiteY95" fmla="*/ 250963 h 1161397"/>
              <a:gd name="connsiteX96" fmla="*/ 5592395 w 6884912"/>
              <a:gd name="connsiteY96" fmla="*/ 265434 h 1161397"/>
              <a:gd name="connsiteX97" fmla="*/ 5613532 w 6884912"/>
              <a:gd name="connsiteY97" fmla="*/ 273379 h 1161397"/>
              <a:gd name="connsiteX98" fmla="*/ 5642173 w 6884912"/>
              <a:gd name="connsiteY98" fmla="*/ 266904 h 1161397"/>
              <a:gd name="connsiteX99" fmla="*/ 5756910 w 6884912"/>
              <a:gd name="connsiteY99" fmla="*/ 239211 h 1161397"/>
              <a:gd name="connsiteX100" fmla="*/ 5846667 w 6884912"/>
              <a:gd name="connsiteY100" fmla="*/ 201786 h 1161397"/>
              <a:gd name="connsiteX101" fmla="*/ 5960732 w 6884912"/>
              <a:gd name="connsiteY101" fmla="*/ 220708 h 1161397"/>
              <a:gd name="connsiteX102" fmla="*/ 6029542 w 6884912"/>
              <a:gd name="connsiteY102" fmla="*/ 210339 h 1161397"/>
              <a:gd name="connsiteX103" fmla="*/ 6141123 w 6884912"/>
              <a:gd name="connsiteY103" fmla="*/ 159923 h 1161397"/>
              <a:gd name="connsiteX104" fmla="*/ 6290640 w 6884912"/>
              <a:gd name="connsiteY104" fmla="*/ 167441 h 1161397"/>
              <a:gd name="connsiteX105" fmla="*/ 6322806 w 6884912"/>
              <a:gd name="connsiteY105" fmla="*/ 213293 h 1161397"/>
              <a:gd name="connsiteX106" fmla="*/ 6364914 w 6884912"/>
              <a:gd name="connsiteY106" fmla="*/ 240140 h 1161397"/>
              <a:gd name="connsiteX107" fmla="*/ 6380420 w 6884912"/>
              <a:gd name="connsiteY107" fmla="*/ 173195 h 1161397"/>
              <a:gd name="connsiteX108" fmla="*/ 6507891 w 6884912"/>
              <a:gd name="connsiteY108" fmla="*/ 118474 h 1161397"/>
              <a:gd name="connsiteX109" fmla="*/ 6571807 w 6884912"/>
              <a:gd name="connsiteY109" fmla="*/ 98636 h 1161397"/>
              <a:gd name="connsiteX110" fmla="*/ 6671880 w 6884912"/>
              <a:gd name="connsiteY110" fmla="*/ 82931 h 1161397"/>
              <a:gd name="connsiteX111" fmla="*/ 6702266 w 6884912"/>
              <a:gd name="connsiteY111" fmla="*/ 75470 h 1161397"/>
              <a:gd name="connsiteX112" fmla="*/ 6845802 w 6884912"/>
              <a:gd name="connsiteY112" fmla="*/ 24496 h 1161397"/>
              <a:gd name="connsiteX0" fmla="*/ 6884912 w 6884912"/>
              <a:gd name="connsiteY0" fmla="*/ 0 h 1161397"/>
              <a:gd name="connsiteX1" fmla="*/ 6884912 w 6884912"/>
              <a:gd name="connsiteY1" fmla="*/ 1161397 h 1161397"/>
              <a:gd name="connsiteX2" fmla="*/ 0 w 6884912"/>
              <a:gd name="connsiteY2" fmla="*/ 1161397 h 1161397"/>
              <a:gd name="connsiteX3" fmla="*/ 27135 w 6884912"/>
              <a:gd name="connsiteY3" fmla="*/ 1147460 h 1161397"/>
              <a:gd name="connsiteX4" fmla="*/ 115388 w 6884912"/>
              <a:gd name="connsiteY4" fmla="*/ 1159043 h 1161397"/>
              <a:gd name="connsiteX5" fmla="*/ 119094 w 6884912"/>
              <a:gd name="connsiteY5" fmla="*/ 1148463 h 1161397"/>
              <a:gd name="connsiteX6" fmla="*/ 171824 w 6884912"/>
              <a:gd name="connsiteY6" fmla="*/ 1133224 h 1161397"/>
              <a:gd name="connsiteX7" fmla="*/ 376455 w 6884912"/>
              <a:gd name="connsiteY7" fmla="*/ 1137381 h 1161397"/>
              <a:gd name="connsiteX8" fmla="*/ 478946 w 6884912"/>
              <a:gd name="connsiteY8" fmla="*/ 1106011 h 1161397"/>
              <a:gd name="connsiteX9" fmla="*/ 512111 w 6884912"/>
              <a:gd name="connsiteY9" fmla="*/ 1085599 h 1161397"/>
              <a:gd name="connsiteX10" fmla="*/ 567875 w 6884912"/>
              <a:gd name="connsiteY10" fmla="*/ 1051976 h 1161397"/>
              <a:gd name="connsiteX11" fmla="*/ 601644 w 6884912"/>
              <a:gd name="connsiteY11" fmla="*/ 1003997 h 1161397"/>
              <a:gd name="connsiteX12" fmla="*/ 651408 w 6884912"/>
              <a:gd name="connsiteY12" fmla="*/ 984938 h 1161397"/>
              <a:gd name="connsiteX13" fmla="*/ 673197 w 6884912"/>
              <a:gd name="connsiteY13" fmla="*/ 1010060 h 1161397"/>
              <a:gd name="connsiteX14" fmla="*/ 723108 w 6884912"/>
              <a:gd name="connsiteY14" fmla="*/ 980081 h 1161397"/>
              <a:gd name="connsiteX15" fmla="*/ 797699 w 6884912"/>
              <a:gd name="connsiteY15" fmla="*/ 931362 h 1161397"/>
              <a:gd name="connsiteX16" fmla="*/ 843359 w 6884912"/>
              <a:gd name="connsiteY16" fmla="*/ 910894 h 1161397"/>
              <a:gd name="connsiteX17" fmla="*/ 965215 w 6884912"/>
              <a:gd name="connsiteY17" fmla="*/ 846701 h 1161397"/>
              <a:gd name="connsiteX18" fmla="*/ 1085080 w 6884912"/>
              <a:gd name="connsiteY18" fmla="*/ 776086 h 1161397"/>
              <a:gd name="connsiteX19" fmla="*/ 1131224 w 6884912"/>
              <a:gd name="connsiteY19" fmla="*/ 706160 h 1161397"/>
              <a:gd name="connsiteX20" fmla="*/ 1138051 w 6884912"/>
              <a:gd name="connsiteY20" fmla="*/ 702034 h 1161397"/>
              <a:gd name="connsiteX21" fmla="*/ 1158800 w 6884912"/>
              <a:gd name="connsiteY21" fmla="*/ 700004 h 1161397"/>
              <a:gd name="connsiteX22" fmla="*/ 1166947 w 6884912"/>
              <a:gd name="connsiteY22" fmla="*/ 700762 h 1161397"/>
              <a:gd name="connsiteX23" fmla="*/ 1178135 w 6884912"/>
              <a:gd name="connsiteY23" fmla="*/ 698631 h 1161397"/>
              <a:gd name="connsiteX24" fmla="*/ 1178301 w 6884912"/>
              <a:gd name="connsiteY24" fmla="*/ 698094 h 1161397"/>
              <a:gd name="connsiteX25" fmla="*/ 1188995 w 6884912"/>
              <a:gd name="connsiteY25" fmla="*/ 697048 h 1161397"/>
              <a:gd name="connsiteX26" fmla="*/ 1242716 w 6884912"/>
              <a:gd name="connsiteY26" fmla="*/ 698052 h 1161397"/>
              <a:gd name="connsiteX27" fmla="*/ 1299977 w 6884912"/>
              <a:gd name="connsiteY27" fmla="*/ 639196 h 1161397"/>
              <a:gd name="connsiteX28" fmla="*/ 1326190 w 6884912"/>
              <a:gd name="connsiteY28" fmla="*/ 625955 h 1161397"/>
              <a:gd name="connsiteX29" fmla="*/ 1339600 w 6884912"/>
              <a:gd name="connsiteY29" fmla="*/ 616295 h 1161397"/>
              <a:gd name="connsiteX30" fmla="*/ 1340054 w 6884912"/>
              <a:gd name="connsiteY30" fmla="*/ 614022 h 1161397"/>
              <a:gd name="connsiteX31" fmla="*/ 1391606 w 6884912"/>
              <a:gd name="connsiteY31" fmla="*/ 615229 h 1161397"/>
              <a:gd name="connsiteX32" fmla="*/ 1397565 w 6884912"/>
              <a:gd name="connsiteY32" fmla="*/ 611490 h 1161397"/>
              <a:gd name="connsiteX33" fmla="*/ 1432302 w 6884912"/>
              <a:gd name="connsiteY33" fmla="*/ 617267 h 1161397"/>
              <a:gd name="connsiteX34" fmla="*/ 1449644 w 6884912"/>
              <a:gd name="connsiteY34" fmla="*/ 617591 h 1161397"/>
              <a:gd name="connsiteX35" fmla="*/ 1455793 w 6884912"/>
              <a:gd name="connsiteY35" fmla="*/ 623174 h 1161397"/>
              <a:gd name="connsiteX36" fmla="*/ 1480758 w 6884912"/>
              <a:gd name="connsiteY36" fmla="*/ 620863 h 1161397"/>
              <a:gd name="connsiteX37" fmla="*/ 1483154 w 6884912"/>
              <a:gd name="connsiteY37" fmla="*/ 618527 h 1161397"/>
              <a:gd name="connsiteX38" fmla="*/ 1505495 w 6884912"/>
              <a:gd name="connsiteY38" fmla="*/ 624325 h 1161397"/>
              <a:gd name="connsiteX39" fmla="*/ 1526340 w 6884912"/>
              <a:gd name="connsiteY39" fmla="*/ 638496 h 1161397"/>
              <a:gd name="connsiteX40" fmla="*/ 1731986 w 6884912"/>
              <a:gd name="connsiteY40" fmla="*/ 589682 h 1161397"/>
              <a:gd name="connsiteX41" fmla="*/ 1927935 w 6884912"/>
              <a:gd name="connsiteY41" fmla="*/ 628540 h 1161397"/>
              <a:gd name="connsiteX42" fmla="*/ 2039075 w 6884912"/>
              <a:gd name="connsiteY42" fmla="*/ 599964 h 1161397"/>
              <a:gd name="connsiteX43" fmla="*/ 2066980 w 6884912"/>
              <a:gd name="connsiteY43" fmla="*/ 550413 h 1161397"/>
              <a:gd name="connsiteX44" fmla="*/ 2352236 w 6884912"/>
              <a:gd name="connsiteY44" fmla="*/ 519602 h 1161397"/>
              <a:gd name="connsiteX45" fmla="*/ 2420791 w 6884912"/>
              <a:gd name="connsiteY45" fmla="*/ 492826 h 1161397"/>
              <a:gd name="connsiteX46" fmla="*/ 2489932 w 6884912"/>
              <a:gd name="connsiteY46" fmla="*/ 507864 h 1161397"/>
              <a:gd name="connsiteX47" fmla="*/ 2512917 w 6884912"/>
              <a:gd name="connsiteY47" fmla="*/ 489127 h 1161397"/>
              <a:gd name="connsiteX48" fmla="*/ 2516783 w 6884912"/>
              <a:gd name="connsiteY48" fmla="*/ 485473 h 1161397"/>
              <a:gd name="connsiteX49" fmla="*/ 2534360 w 6884912"/>
              <a:gd name="connsiteY49" fmla="*/ 480064 h 1161397"/>
              <a:gd name="connsiteX50" fmla="*/ 2536691 w 6884912"/>
              <a:gd name="connsiteY50" fmla="*/ 467018 h 1161397"/>
              <a:gd name="connsiteX51" fmla="*/ 2561265 w 6884912"/>
              <a:gd name="connsiteY51" fmla="*/ 450623 h 1161397"/>
              <a:gd name="connsiteX52" fmla="*/ 2594349 w 6884912"/>
              <a:gd name="connsiteY52" fmla="*/ 443884 h 1161397"/>
              <a:gd name="connsiteX53" fmla="*/ 2754324 w 6884912"/>
              <a:gd name="connsiteY53" fmla="*/ 424766 h 1161397"/>
              <a:gd name="connsiteX54" fmla="*/ 2848470 w 6884912"/>
              <a:gd name="connsiteY54" fmla="*/ 405966 h 1161397"/>
              <a:gd name="connsiteX55" fmla="*/ 2881772 w 6884912"/>
              <a:gd name="connsiteY55" fmla="*/ 387260 h 1161397"/>
              <a:gd name="connsiteX56" fmla="*/ 2929932 w 6884912"/>
              <a:gd name="connsiteY56" fmla="*/ 368912 h 1161397"/>
              <a:gd name="connsiteX57" fmla="*/ 3013020 w 6884912"/>
              <a:gd name="connsiteY57" fmla="*/ 327578 h 1161397"/>
              <a:gd name="connsiteX58" fmla="*/ 3222191 w 6884912"/>
              <a:gd name="connsiteY58" fmla="*/ 307887 h 1161397"/>
              <a:gd name="connsiteX59" fmla="*/ 3227953 w 6884912"/>
              <a:gd name="connsiteY59" fmla="*/ 297650 h 1161397"/>
              <a:gd name="connsiteX60" fmla="*/ 3287859 w 6884912"/>
              <a:gd name="connsiteY60" fmla="*/ 287558 h 1161397"/>
              <a:gd name="connsiteX61" fmla="*/ 3510042 w 6884912"/>
              <a:gd name="connsiteY61" fmla="*/ 311820 h 1161397"/>
              <a:gd name="connsiteX62" fmla="*/ 3626773 w 6884912"/>
              <a:gd name="connsiteY62" fmla="*/ 290452 h 1161397"/>
              <a:gd name="connsiteX63" fmla="*/ 3666217 w 6884912"/>
              <a:gd name="connsiteY63" fmla="*/ 273255 h 1161397"/>
              <a:gd name="connsiteX64" fmla="*/ 3732427 w 6884912"/>
              <a:gd name="connsiteY64" fmla="*/ 245039 h 1161397"/>
              <a:gd name="connsiteX65" fmla="*/ 3777022 w 6884912"/>
              <a:gd name="connsiteY65" fmla="*/ 200276 h 1161397"/>
              <a:gd name="connsiteX66" fmla="*/ 3791246 w 6884912"/>
              <a:gd name="connsiteY66" fmla="*/ 189996 h 1161397"/>
              <a:gd name="connsiteX67" fmla="*/ 3819864 w 6884912"/>
              <a:gd name="connsiteY67" fmla="*/ 194605 h 1161397"/>
              <a:gd name="connsiteX68" fmla="*/ 3830398 w 6884912"/>
              <a:gd name="connsiteY68" fmla="*/ 188383 h 1161397"/>
              <a:gd name="connsiteX69" fmla="*/ 3834360 w 6884912"/>
              <a:gd name="connsiteY69" fmla="*/ 188992 h 1161397"/>
              <a:gd name="connsiteX70" fmla="*/ 3843715 w 6884912"/>
              <a:gd name="connsiteY70" fmla="*/ 188752 h 1161397"/>
              <a:gd name="connsiteX71" fmla="*/ 3842609 w 6884912"/>
              <a:gd name="connsiteY71" fmla="*/ 197386 h 1161397"/>
              <a:gd name="connsiteX72" fmla="*/ 3853961 w 6884912"/>
              <a:gd name="connsiteY72" fmla="*/ 213380 h 1161397"/>
              <a:gd name="connsiteX73" fmla="*/ 3907640 w 6884912"/>
              <a:gd name="connsiteY73" fmla="*/ 207568 h 1161397"/>
              <a:gd name="connsiteX74" fmla="*/ 3910449 w 6884912"/>
              <a:gd name="connsiteY74" fmla="*/ 197808 h 1161397"/>
              <a:gd name="connsiteX75" fmla="*/ 3917197 w 6884912"/>
              <a:gd name="connsiteY75" fmla="*/ 196121 h 1161397"/>
              <a:gd name="connsiteX76" fmla="*/ 3922400 w 6884912"/>
              <a:gd name="connsiteY76" fmla="*/ 205056 h 1161397"/>
              <a:gd name="connsiteX77" fmla="*/ 4013061 w 6884912"/>
              <a:gd name="connsiteY77" fmla="*/ 224874 h 1161397"/>
              <a:gd name="connsiteX78" fmla="*/ 4134285 w 6884912"/>
              <a:gd name="connsiteY78" fmla="*/ 235592 h 1161397"/>
              <a:gd name="connsiteX79" fmla="*/ 4220717 w 6884912"/>
              <a:gd name="connsiteY79" fmla="*/ 192946 h 1161397"/>
              <a:gd name="connsiteX80" fmla="*/ 4228802 w 6884912"/>
              <a:gd name="connsiteY80" fmla="*/ 201468 h 1161397"/>
              <a:gd name="connsiteX81" fmla="*/ 4289361 w 6884912"/>
              <a:gd name="connsiteY81" fmla="*/ 196642 h 1161397"/>
              <a:gd name="connsiteX82" fmla="*/ 4498913 w 6884912"/>
              <a:gd name="connsiteY82" fmla="*/ 118915 h 1161397"/>
              <a:gd name="connsiteX83" fmla="*/ 4617330 w 6884912"/>
              <a:gd name="connsiteY83" fmla="*/ 111163 h 1161397"/>
              <a:gd name="connsiteX84" fmla="*/ 4659778 w 6884912"/>
              <a:gd name="connsiteY84" fmla="*/ 118219 h 1161397"/>
              <a:gd name="connsiteX85" fmla="*/ 4730870 w 6884912"/>
              <a:gd name="connsiteY85" fmla="*/ 129432 h 1161397"/>
              <a:gd name="connsiteX86" fmla="*/ 4785037 w 6884912"/>
              <a:gd name="connsiteY86" fmla="*/ 161964 h 1161397"/>
              <a:gd name="connsiteX87" fmla="*/ 4844073 w 6884912"/>
              <a:gd name="connsiteY87" fmla="*/ 161768 h 1161397"/>
              <a:gd name="connsiteX88" fmla="*/ 4856454 w 6884912"/>
              <a:gd name="connsiteY88" fmla="*/ 130488 h 1161397"/>
              <a:gd name="connsiteX89" fmla="*/ 4920038 w 6884912"/>
              <a:gd name="connsiteY89" fmla="*/ 140418 h 1161397"/>
              <a:gd name="connsiteX90" fmla="*/ 5016639 w 6884912"/>
              <a:gd name="connsiteY90" fmla="*/ 158905 h 1161397"/>
              <a:gd name="connsiteX91" fmla="*/ 5072009 w 6884912"/>
              <a:gd name="connsiteY91" fmla="*/ 161502 h 1161397"/>
              <a:gd name="connsiteX92" fmla="*/ 5223626 w 6884912"/>
              <a:gd name="connsiteY92" fmla="*/ 177356 h 1161397"/>
              <a:gd name="connsiteX93" fmla="*/ 5375773 w 6884912"/>
              <a:gd name="connsiteY93" fmla="*/ 199913 h 1161397"/>
              <a:gd name="connsiteX94" fmla="*/ 5467502 w 6884912"/>
              <a:gd name="connsiteY94" fmla="*/ 250963 h 1161397"/>
              <a:gd name="connsiteX95" fmla="*/ 5592395 w 6884912"/>
              <a:gd name="connsiteY95" fmla="*/ 265434 h 1161397"/>
              <a:gd name="connsiteX96" fmla="*/ 5613532 w 6884912"/>
              <a:gd name="connsiteY96" fmla="*/ 273379 h 1161397"/>
              <a:gd name="connsiteX97" fmla="*/ 5642173 w 6884912"/>
              <a:gd name="connsiteY97" fmla="*/ 266904 h 1161397"/>
              <a:gd name="connsiteX98" fmla="*/ 5756910 w 6884912"/>
              <a:gd name="connsiteY98" fmla="*/ 239211 h 1161397"/>
              <a:gd name="connsiteX99" fmla="*/ 5846667 w 6884912"/>
              <a:gd name="connsiteY99" fmla="*/ 201786 h 1161397"/>
              <a:gd name="connsiteX100" fmla="*/ 5960732 w 6884912"/>
              <a:gd name="connsiteY100" fmla="*/ 220708 h 1161397"/>
              <a:gd name="connsiteX101" fmla="*/ 6029542 w 6884912"/>
              <a:gd name="connsiteY101" fmla="*/ 210339 h 1161397"/>
              <a:gd name="connsiteX102" fmla="*/ 6141123 w 6884912"/>
              <a:gd name="connsiteY102" fmla="*/ 159923 h 1161397"/>
              <a:gd name="connsiteX103" fmla="*/ 6290640 w 6884912"/>
              <a:gd name="connsiteY103" fmla="*/ 167441 h 1161397"/>
              <a:gd name="connsiteX104" fmla="*/ 6322806 w 6884912"/>
              <a:gd name="connsiteY104" fmla="*/ 213293 h 1161397"/>
              <a:gd name="connsiteX105" fmla="*/ 6364914 w 6884912"/>
              <a:gd name="connsiteY105" fmla="*/ 240140 h 1161397"/>
              <a:gd name="connsiteX106" fmla="*/ 6380420 w 6884912"/>
              <a:gd name="connsiteY106" fmla="*/ 173195 h 1161397"/>
              <a:gd name="connsiteX107" fmla="*/ 6507891 w 6884912"/>
              <a:gd name="connsiteY107" fmla="*/ 118474 h 1161397"/>
              <a:gd name="connsiteX108" fmla="*/ 6571807 w 6884912"/>
              <a:gd name="connsiteY108" fmla="*/ 98636 h 1161397"/>
              <a:gd name="connsiteX109" fmla="*/ 6671880 w 6884912"/>
              <a:gd name="connsiteY109" fmla="*/ 82931 h 1161397"/>
              <a:gd name="connsiteX110" fmla="*/ 6702266 w 6884912"/>
              <a:gd name="connsiteY110" fmla="*/ 75470 h 1161397"/>
              <a:gd name="connsiteX111" fmla="*/ 6845802 w 6884912"/>
              <a:gd name="connsiteY111" fmla="*/ 24496 h 1161397"/>
              <a:gd name="connsiteX112" fmla="*/ 6884912 w 6884912"/>
              <a:gd name="connsiteY112" fmla="*/ 0 h 1161397"/>
              <a:gd name="connsiteX0" fmla="*/ 6884912 w 6884912"/>
              <a:gd name="connsiteY0" fmla="*/ 0 h 1161397"/>
              <a:gd name="connsiteX1" fmla="*/ 6884912 w 6884912"/>
              <a:gd name="connsiteY1" fmla="*/ 1161397 h 1161397"/>
              <a:gd name="connsiteX2" fmla="*/ 0 w 6884912"/>
              <a:gd name="connsiteY2" fmla="*/ 1161397 h 1161397"/>
              <a:gd name="connsiteX3" fmla="*/ 27135 w 6884912"/>
              <a:gd name="connsiteY3" fmla="*/ 1147460 h 1161397"/>
              <a:gd name="connsiteX4" fmla="*/ 115388 w 6884912"/>
              <a:gd name="connsiteY4" fmla="*/ 1159043 h 1161397"/>
              <a:gd name="connsiteX5" fmla="*/ 119094 w 6884912"/>
              <a:gd name="connsiteY5" fmla="*/ 1148463 h 1161397"/>
              <a:gd name="connsiteX6" fmla="*/ 171824 w 6884912"/>
              <a:gd name="connsiteY6" fmla="*/ 1133224 h 1161397"/>
              <a:gd name="connsiteX7" fmla="*/ 376455 w 6884912"/>
              <a:gd name="connsiteY7" fmla="*/ 1137381 h 1161397"/>
              <a:gd name="connsiteX8" fmla="*/ 478946 w 6884912"/>
              <a:gd name="connsiteY8" fmla="*/ 1106011 h 1161397"/>
              <a:gd name="connsiteX9" fmla="*/ 512111 w 6884912"/>
              <a:gd name="connsiteY9" fmla="*/ 1085599 h 1161397"/>
              <a:gd name="connsiteX10" fmla="*/ 567875 w 6884912"/>
              <a:gd name="connsiteY10" fmla="*/ 1051976 h 1161397"/>
              <a:gd name="connsiteX11" fmla="*/ 601644 w 6884912"/>
              <a:gd name="connsiteY11" fmla="*/ 1003997 h 1161397"/>
              <a:gd name="connsiteX12" fmla="*/ 651408 w 6884912"/>
              <a:gd name="connsiteY12" fmla="*/ 984938 h 1161397"/>
              <a:gd name="connsiteX13" fmla="*/ 673197 w 6884912"/>
              <a:gd name="connsiteY13" fmla="*/ 1010060 h 1161397"/>
              <a:gd name="connsiteX14" fmla="*/ 723108 w 6884912"/>
              <a:gd name="connsiteY14" fmla="*/ 980081 h 1161397"/>
              <a:gd name="connsiteX15" fmla="*/ 797699 w 6884912"/>
              <a:gd name="connsiteY15" fmla="*/ 931362 h 1161397"/>
              <a:gd name="connsiteX16" fmla="*/ 843359 w 6884912"/>
              <a:gd name="connsiteY16" fmla="*/ 910894 h 1161397"/>
              <a:gd name="connsiteX17" fmla="*/ 965215 w 6884912"/>
              <a:gd name="connsiteY17" fmla="*/ 846701 h 1161397"/>
              <a:gd name="connsiteX18" fmla="*/ 1085080 w 6884912"/>
              <a:gd name="connsiteY18" fmla="*/ 776086 h 1161397"/>
              <a:gd name="connsiteX19" fmla="*/ 1131224 w 6884912"/>
              <a:gd name="connsiteY19" fmla="*/ 706160 h 1161397"/>
              <a:gd name="connsiteX20" fmla="*/ 1138051 w 6884912"/>
              <a:gd name="connsiteY20" fmla="*/ 702034 h 1161397"/>
              <a:gd name="connsiteX21" fmla="*/ 1158800 w 6884912"/>
              <a:gd name="connsiteY21" fmla="*/ 700004 h 1161397"/>
              <a:gd name="connsiteX22" fmla="*/ 1166947 w 6884912"/>
              <a:gd name="connsiteY22" fmla="*/ 700762 h 1161397"/>
              <a:gd name="connsiteX23" fmla="*/ 1178135 w 6884912"/>
              <a:gd name="connsiteY23" fmla="*/ 698631 h 1161397"/>
              <a:gd name="connsiteX24" fmla="*/ 1178301 w 6884912"/>
              <a:gd name="connsiteY24" fmla="*/ 698094 h 1161397"/>
              <a:gd name="connsiteX25" fmla="*/ 1188995 w 6884912"/>
              <a:gd name="connsiteY25" fmla="*/ 697048 h 1161397"/>
              <a:gd name="connsiteX26" fmla="*/ 1242716 w 6884912"/>
              <a:gd name="connsiteY26" fmla="*/ 698052 h 1161397"/>
              <a:gd name="connsiteX27" fmla="*/ 1299977 w 6884912"/>
              <a:gd name="connsiteY27" fmla="*/ 639196 h 1161397"/>
              <a:gd name="connsiteX28" fmla="*/ 1326190 w 6884912"/>
              <a:gd name="connsiteY28" fmla="*/ 625955 h 1161397"/>
              <a:gd name="connsiteX29" fmla="*/ 1339600 w 6884912"/>
              <a:gd name="connsiteY29" fmla="*/ 616295 h 1161397"/>
              <a:gd name="connsiteX30" fmla="*/ 1340054 w 6884912"/>
              <a:gd name="connsiteY30" fmla="*/ 614022 h 1161397"/>
              <a:gd name="connsiteX31" fmla="*/ 1391606 w 6884912"/>
              <a:gd name="connsiteY31" fmla="*/ 615229 h 1161397"/>
              <a:gd name="connsiteX32" fmla="*/ 1397565 w 6884912"/>
              <a:gd name="connsiteY32" fmla="*/ 611490 h 1161397"/>
              <a:gd name="connsiteX33" fmla="*/ 1432302 w 6884912"/>
              <a:gd name="connsiteY33" fmla="*/ 617267 h 1161397"/>
              <a:gd name="connsiteX34" fmla="*/ 1449644 w 6884912"/>
              <a:gd name="connsiteY34" fmla="*/ 617591 h 1161397"/>
              <a:gd name="connsiteX35" fmla="*/ 1455793 w 6884912"/>
              <a:gd name="connsiteY35" fmla="*/ 623174 h 1161397"/>
              <a:gd name="connsiteX36" fmla="*/ 1480758 w 6884912"/>
              <a:gd name="connsiteY36" fmla="*/ 620863 h 1161397"/>
              <a:gd name="connsiteX37" fmla="*/ 1483154 w 6884912"/>
              <a:gd name="connsiteY37" fmla="*/ 618527 h 1161397"/>
              <a:gd name="connsiteX38" fmla="*/ 1505495 w 6884912"/>
              <a:gd name="connsiteY38" fmla="*/ 624325 h 1161397"/>
              <a:gd name="connsiteX39" fmla="*/ 1526340 w 6884912"/>
              <a:gd name="connsiteY39" fmla="*/ 638496 h 1161397"/>
              <a:gd name="connsiteX40" fmla="*/ 1731986 w 6884912"/>
              <a:gd name="connsiteY40" fmla="*/ 589682 h 1161397"/>
              <a:gd name="connsiteX41" fmla="*/ 1927935 w 6884912"/>
              <a:gd name="connsiteY41" fmla="*/ 628540 h 1161397"/>
              <a:gd name="connsiteX42" fmla="*/ 2039075 w 6884912"/>
              <a:gd name="connsiteY42" fmla="*/ 599964 h 1161397"/>
              <a:gd name="connsiteX43" fmla="*/ 2066980 w 6884912"/>
              <a:gd name="connsiteY43" fmla="*/ 550413 h 1161397"/>
              <a:gd name="connsiteX44" fmla="*/ 2352236 w 6884912"/>
              <a:gd name="connsiteY44" fmla="*/ 519602 h 1161397"/>
              <a:gd name="connsiteX45" fmla="*/ 2420791 w 6884912"/>
              <a:gd name="connsiteY45" fmla="*/ 492826 h 1161397"/>
              <a:gd name="connsiteX46" fmla="*/ 2489932 w 6884912"/>
              <a:gd name="connsiteY46" fmla="*/ 507864 h 1161397"/>
              <a:gd name="connsiteX47" fmla="*/ 2512917 w 6884912"/>
              <a:gd name="connsiteY47" fmla="*/ 489127 h 1161397"/>
              <a:gd name="connsiteX48" fmla="*/ 2516783 w 6884912"/>
              <a:gd name="connsiteY48" fmla="*/ 485473 h 1161397"/>
              <a:gd name="connsiteX49" fmla="*/ 2534360 w 6884912"/>
              <a:gd name="connsiteY49" fmla="*/ 480064 h 1161397"/>
              <a:gd name="connsiteX50" fmla="*/ 2536691 w 6884912"/>
              <a:gd name="connsiteY50" fmla="*/ 467018 h 1161397"/>
              <a:gd name="connsiteX51" fmla="*/ 2561265 w 6884912"/>
              <a:gd name="connsiteY51" fmla="*/ 450623 h 1161397"/>
              <a:gd name="connsiteX52" fmla="*/ 2594349 w 6884912"/>
              <a:gd name="connsiteY52" fmla="*/ 443884 h 1161397"/>
              <a:gd name="connsiteX53" fmla="*/ 2754324 w 6884912"/>
              <a:gd name="connsiteY53" fmla="*/ 424766 h 1161397"/>
              <a:gd name="connsiteX54" fmla="*/ 2848470 w 6884912"/>
              <a:gd name="connsiteY54" fmla="*/ 405966 h 1161397"/>
              <a:gd name="connsiteX55" fmla="*/ 2881772 w 6884912"/>
              <a:gd name="connsiteY55" fmla="*/ 387260 h 1161397"/>
              <a:gd name="connsiteX56" fmla="*/ 2929932 w 6884912"/>
              <a:gd name="connsiteY56" fmla="*/ 368912 h 1161397"/>
              <a:gd name="connsiteX57" fmla="*/ 3013020 w 6884912"/>
              <a:gd name="connsiteY57" fmla="*/ 327578 h 1161397"/>
              <a:gd name="connsiteX58" fmla="*/ 3222191 w 6884912"/>
              <a:gd name="connsiteY58" fmla="*/ 307887 h 1161397"/>
              <a:gd name="connsiteX59" fmla="*/ 3227953 w 6884912"/>
              <a:gd name="connsiteY59" fmla="*/ 297650 h 1161397"/>
              <a:gd name="connsiteX60" fmla="*/ 3287859 w 6884912"/>
              <a:gd name="connsiteY60" fmla="*/ 287558 h 1161397"/>
              <a:gd name="connsiteX61" fmla="*/ 3510042 w 6884912"/>
              <a:gd name="connsiteY61" fmla="*/ 311820 h 1161397"/>
              <a:gd name="connsiteX62" fmla="*/ 3626773 w 6884912"/>
              <a:gd name="connsiteY62" fmla="*/ 290452 h 1161397"/>
              <a:gd name="connsiteX63" fmla="*/ 3666217 w 6884912"/>
              <a:gd name="connsiteY63" fmla="*/ 273255 h 1161397"/>
              <a:gd name="connsiteX64" fmla="*/ 3732427 w 6884912"/>
              <a:gd name="connsiteY64" fmla="*/ 245039 h 1161397"/>
              <a:gd name="connsiteX65" fmla="*/ 3777022 w 6884912"/>
              <a:gd name="connsiteY65" fmla="*/ 200276 h 1161397"/>
              <a:gd name="connsiteX66" fmla="*/ 3791246 w 6884912"/>
              <a:gd name="connsiteY66" fmla="*/ 189996 h 1161397"/>
              <a:gd name="connsiteX67" fmla="*/ 3819864 w 6884912"/>
              <a:gd name="connsiteY67" fmla="*/ 194605 h 1161397"/>
              <a:gd name="connsiteX68" fmla="*/ 3830398 w 6884912"/>
              <a:gd name="connsiteY68" fmla="*/ 188383 h 1161397"/>
              <a:gd name="connsiteX69" fmla="*/ 3834360 w 6884912"/>
              <a:gd name="connsiteY69" fmla="*/ 188992 h 1161397"/>
              <a:gd name="connsiteX70" fmla="*/ 3843715 w 6884912"/>
              <a:gd name="connsiteY70" fmla="*/ 188752 h 1161397"/>
              <a:gd name="connsiteX71" fmla="*/ 3842609 w 6884912"/>
              <a:gd name="connsiteY71" fmla="*/ 197386 h 1161397"/>
              <a:gd name="connsiteX72" fmla="*/ 3853961 w 6884912"/>
              <a:gd name="connsiteY72" fmla="*/ 213380 h 1161397"/>
              <a:gd name="connsiteX73" fmla="*/ 3907640 w 6884912"/>
              <a:gd name="connsiteY73" fmla="*/ 207568 h 1161397"/>
              <a:gd name="connsiteX74" fmla="*/ 3910449 w 6884912"/>
              <a:gd name="connsiteY74" fmla="*/ 197808 h 1161397"/>
              <a:gd name="connsiteX75" fmla="*/ 3917197 w 6884912"/>
              <a:gd name="connsiteY75" fmla="*/ 196121 h 1161397"/>
              <a:gd name="connsiteX76" fmla="*/ 3922400 w 6884912"/>
              <a:gd name="connsiteY76" fmla="*/ 205056 h 1161397"/>
              <a:gd name="connsiteX77" fmla="*/ 4013061 w 6884912"/>
              <a:gd name="connsiteY77" fmla="*/ 224874 h 1161397"/>
              <a:gd name="connsiteX78" fmla="*/ 4220717 w 6884912"/>
              <a:gd name="connsiteY78" fmla="*/ 192946 h 1161397"/>
              <a:gd name="connsiteX79" fmla="*/ 4228802 w 6884912"/>
              <a:gd name="connsiteY79" fmla="*/ 201468 h 1161397"/>
              <a:gd name="connsiteX80" fmla="*/ 4289361 w 6884912"/>
              <a:gd name="connsiteY80" fmla="*/ 196642 h 1161397"/>
              <a:gd name="connsiteX81" fmla="*/ 4498913 w 6884912"/>
              <a:gd name="connsiteY81" fmla="*/ 118915 h 1161397"/>
              <a:gd name="connsiteX82" fmla="*/ 4617330 w 6884912"/>
              <a:gd name="connsiteY82" fmla="*/ 111163 h 1161397"/>
              <a:gd name="connsiteX83" fmla="*/ 4659778 w 6884912"/>
              <a:gd name="connsiteY83" fmla="*/ 118219 h 1161397"/>
              <a:gd name="connsiteX84" fmla="*/ 4730870 w 6884912"/>
              <a:gd name="connsiteY84" fmla="*/ 129432 h 1161397"/>
              <a:gd name="connsiteX85" fmla="*/ 4785037 w 6884912"/>
              <a:gd name="connsiteY85" fmla="*/ 161964 h 1161397"/>
              <a:gd name="connsiteX86" fmla="*/ 4844073 w 6884912"/>
              <a:gd name="connsiteY86" fmla="*/ 161768 h 1161397"/>
              <a:gd name="connsiteX87" fmla="*/ 4856454 w 6884912"/>
              <a:gd name="connsiteY87" fmla="*/ 130488 h 1161397"/>
              <a:gd name="connsiteX88" fmla="*/ 4920038 w 6884912"/>
              <a:gd name="connsiteY88" fmla="*/ 140418 h 1161397"/>
              <a:gd name="connsiteX89" fmla="*/ 5016639 w 6884912"/>
              <a:gd name="connsiteY89" fmla="*/ 158905 h 1161397"/>
              <a:gd name="connsiteX90" fmla="*/ 5072009 w 6884912"/>
              <a:gd name="connsiteY90" fmla="*/ 161502 h 1161397"/>
              <a:gd name="connsiteX91" fmla="*/ 5223626 w 6884912"/>
              <a:gd name="connsiteY91" fmla="*/ 177356 h 1161397"/>
              <a:gd name="connsiteX92" fmla="*/ 5375773 w 6884912"/>
              <a:gd name="connsiteY92" fmla="*/ 199913 h 1161397"/>
              <a:gd name="connsiteX93" fmla="*/ 5467502 w 6884912"/>
              <a:gd name="connsiteY93" fmla="*/ 250963 h 1161397"/>
              <a:gd name="connsiteX94" fmla="*/ 5592395 w 6884912"/>
              <a:gd name="connsiteY94" fmla="*/ 265434 h 1161397"/>
              <a:gd name="connsiteX95" fmla="*/ 5613532 w 6884912"/>
              <a:gd name="connsiteY95" fmla="*/ 273379 h 1161397"/>
              <a:gd name="connsiteX96" fmla="*/ 5642173 w 6884912"/>
              <a:gd name="connsiteY96" fmla="*/ 266904 h 1161397"/>
              <a:gd name="connsiteX97" fmla="*/ 5756910 w 6884912"/>
              <a:gd name="connsiteY97" fmla="*/ 239211 h 1161397"/>
              <a:gd name="connsiteX98" fmla="*/ 5846667 w 6884912"/>
              <a:gd name="connsiteY98" fmla="*/ 201786 h 1161397"/>
              <a:gd name="connsiteX99" fmla="*/ 5960732 w 6884912"/>
              <a:gd name="connsiteY99" fmla="*/ 220708 h 1161397"/>
              <a:gd name="connsiteX100" fmla="*/ 6029542 w 6884912"/>
              <a:gd name="connsiteY100" fmla="*/ 210339 h 1161397"/>
              <a:gd name="connsiteX101" fmla="*/ 6141123 w 6884912"/>
              <a:gd name="connsiteY101" fmla="*/ 159923 h 1161397"/>
              <a:gd name="connsiteX102" fmla="*/ 6290640 w 6884912"/>
              <a:gd name="connsiteY102" fmla="*/ 167441 h 1161397"/>
              <a:gd name="connsiteX103" fmla="*/ 6322806 w 6884912"/>
              <a:gd name="connsiteY103" fmla="*/ 213293 h 1161397"/>
              <a:gd name="connsiteX104" fmla="*/ 6364914 w 6884912"/>
              <a:gd name="connsiteY104" fmla="*/ 240140 h 1161397"/>
              <a:gd name="connsiteX105" fmla="*/ 6380420 w 6884912"/>
              <a:gd name="connsiteY105" fmla="*/ 173195 h 1161397"/>
              <a:gd name="connsiteX106" fmla="*/ 6507891 w 6884912"/>
              <a:gd name="connsiteY106" fmla="*/ 118474 h 1161397"/>
              <a:gd name="connsiteX107" fmla="*/ 6571807 w 6884912"/>
              <a:gd name="connsiteY107" fmla="*/ 98636 h 1161397"/>
              <a:gd name="connsiteX108" fmla="*/ 6671880 w 6884912"/>
              <a:gd name="connsiteY108" fmla="*/ 82931 h 1161397"/>
              <a:gd name="connsiteX109" fmla="*/ 6702266 w 6884912"/>
              <a:gd name="connsiteY109" fmla="*/ 75470 h 1161397"/>
              <a:gd name="connsiteX110" fmla="*/ 6845802 w 6884912"/>
              <a:gd name="connsiteY110" fmla="*/ 24496 h 1161397"/>
              <a:gd name="connsiteX111" fmla="*/ 6884912 w 6884912"/>
              <a:gd name="connsiteY111" fmla="*/ 0 h 1161397"/>
              <a:gd name="connsiteX0" fmla="*/ 6884912 w 6884912"/>
              <a:gd name="connsiteY0" fmla="*/ 0 h 1161397"/>
              <a:gd name="connsiteX1" fmla="*/ 6884912 w 6884912"/>
              <a:gd name="connsiteY1" fmla="*/ 1161397 h 1161397"/>
              <a:gd name="connsiteX2" fmla="*/ 0 w 6884912"/>
              <a:gd name="connsiteY2" fmla="*/ 1161397 h 1161397"/>
              <a:gd name="connsiteX3" fmla="*/ 27135 w 6884912"/>
              <a:gd name="connsiteY3" fmla="*/ 1147460 h 1161397"/>
              <a:gd name="connsiteX4" fmla="*/ 115388 w 6884912"/>
              <a:gd name="connsiteY4" fmla="*/ 1159043 h 1161397"/>
              <a:gd name="connsiteX5" fmla="*/ 119094 w 6884912"/>
              <a:gd name="connsiteY5" fmla="*/ 1148463 h 1161397"/>
              <a:gd name="connsiteX6" fmla="*/ 171824 w 6884912"/>
              <a:gd name="connsiteY6" fmla="*/ 1133224 h 1161397"/>
              <a:gd name="connsiteX7" fmla="*/ 376455 w 6884912"/>
              <a:gd name="connsiteY7" fmla="*/ 1137381 h 1161397"/>
              <a:gd name="connsiteX8" fmla="*/ 478946 w 6884912"/>
              <a:gd name="connsiteY8" fmla="*/ 1106011 h 1161397"/>
              <a:gd name="connsiteX9" fmla="*/ 512111 w 6884912"/>
              <a:gd name="connsiteY9" fmla="*/ 1085599 h 1161397"/>
              <a:gd name="connsiteX10" fmla="*/ 567875 w 6884912"/>
              <a:gd name="connsiteY10" fmla="*/ 1051976 h 1161397"/>
              <a:gd name="connsiteX11" fmla="*/ 601644 w 6884912"/>
              <a:gd name="connsiteY11" fmla="*/ 1003997 h 1161397"/>
              <a:gd name="connsiteX12" fmla="*/ 651408 w 6884912"/>
              <a:gd name="connsiteY12" fmla="*/ 984938 h 1161397"/>
              <a:gd name="connsiteX13" fmla="*/ 673197 w 6884912"/>
              <a:gd name="connsiteY13" fmla="*/ 1010060 h 1161397"/>
              <a:gd name="connsiteX14" fmla="*/ 723108 w 6884912"/>
              <a:gd name="connsiteY14" fmla="*/ 980081 h 1161397"/>
              <a:gd name="connsiteX15" fmla="*/ 797699 w 6884912"/>
              <a:gd name="connsiteY15" fmla="*/ 931362 h 1161397"/>
              <a:gd name="connsiteX16" fmla="*/ 843359 w 6884912"/>
              <a:gd name="connsiteY16" fmla="*/ 910894 h 1161397"/>
              <a:gd name="connsiteX17" fmla="*/ 965215 w 6884912"/>
              <a:gd name="connsiteY17" fmla="*/ 846701 h 1161397"/>
              <a:gd name="connsiteX18" fmla="*/ 1085080 w 6884912"/>
              <a:gd name="connsiteY18" fmla="*/ 776086 h 1161397"/>
              <a:gd name="connsiteX19" fmla="*/ 1131224 w 6884912"/>
              <a:gd name="connsiteY19" fmla="*/ 706160 h 1161397"/>
              <a:gd name="connsiteX20" fmla="*/ 1138051 w 6884912"/>
              <a:gd name="connsiteY20" fmla="*/ 702034 h 1161397"/>
              <a:gd name="connsiteX21" fmla="*/ 1158800 w 6884912"/>
              <a:gd name="connsiteY21" fmla="*/ 700004 h 1161397"/>
              <a:gd name="connsiteX22" fmla="*/ 1166947 w 6884912"/>
              <a:gd name="connsiteY22" fmla="*/ 700762 h 1161397"/>
              <a:gd name="connsiteX23" fmla="*/ 1178135 w 6884912"/>
              <a:gd name="connsiteY23" fmla="*/ 698631 h 1161397"/>
              <a:gd name="connsiteX24" fmla="*/ 1178301 w 6884912"/>
              <a:gd name="connsiteY24" fmla="*/ 698094 h 1161397"/>
              <a:gd name="connsiteX25" fmla="*/ 1188995 w 6884912"/>
              <a:gd name="connsiteY25" fmla="*/ 697048 h 1161397"/>
              <a:gd name="connsiteX26" fmla="*/ 1242716 w 6884912"/>
              <a:gd name="connsiteY26" fmla="*/ 698052 h 1161397"/>
              <a:gd name="connsiteX27" fmla="*/ 1299977 w 6884912"/>
              <a:gd name="connsiteY27" fmla="*/ 639196 h 1161397"/>
              <a:gd name="connsiteX28" fmla="*/ 1326190 w 6884912"/>
              <a:gd name="connsiteY28" fmla="*/ 625955 h 1161397"/>
              <a:gd name="connsiteX29" fmla="*/ 1339600 w 6884912"/>
              <a:gd name="connsiteY29" fmla="*/ 616295 h 1161397"/>
              <a:gd name="connsiteX30" fmla="*/ 1340054 w 6884912"/>
              <a:gd name="connsiteY30" fmla="*/ 614022 h 1161397"/>
              <a:gd name="connsiteX31" fmla="*/ 1391606 w 6884912"/>
              <a:gd name="connsiteY31" fmla="*/ 615229 h 1161397"/>
              <a:gd name="connsiteX32" fmla="*/ 1397565 w 6884912"/>
              <a:gd name="connsiteY32" fmla="*/ 611490 h 1161397"/>
              <a:gd name="connsiteX33" fmla="*/ 1432302 w 6884912"/>
              <a:gd name="connsiteY33" fmla="*/ 617267 h 1161397"/>
              <a:gd name="connsiteX34" fmla="*/ 1449644 w 6884912"/>
              <a:gd name="connsiteY34" fmla="*/ 617591 h 1161397"/>
              <a:gd name="connsiteX35" fmla="*/ 1455793 w 6884912"/>
              <a:gd name="connsiteY35" fmla="*/ 623174 h 1161397"/>
              <a:gd name="connsiteX36" fmla="*/ 1480758 w 6884912"/>
              <a:gd name="connsiteY36" fmla="*/ 620863 h 1161397"/>
              <a:gd name="connsiteX37" fmla="*/ 1483154 w 6884912"/>
              <a:gd name="connsiteY37" fmla="*/ 618527 h 1161397"/>
              <a:gd name="connsiteX38" fmla="*/ 1505495 w 6884912"/>
              <a:gd name="connsiteY38" fmla="*/ 624325 h 1161397"/>
              <a:gd name="connsiteX39" fmla="*/ 1526340 w 6884912"/>
              <a:gd name="connsiteY39" fmla="*/ 638496 h 1161397"/>
              <a:gd name="connsiteX40" fmla="*/ 1731986 w 6884912"/>
              <a:gd name="connsiteY40" fmla="*/ 589682 h 1161397"/>
              <a:gd name="connsiteX41" fmla="*/ 1927935 w 6884912"/>
              <a:gd name="connsiteY41" fmla="*/ 628540 h 1161397"/>
              <a:gd name="connsiteX42" fmla="*/ 2039075 w 6884912"/>
              <a:gd name="connsiteY42" fmla="*/ 599964 h 1161397"/>
              <a:gd name="connsiteX43" fmla="*/ 2066980 w 6884912"/>
              <a:gd name="connsiteY43" fmla="*/ 550413 h 1161397"/>
              <a:gd name="connsiteX44" fmla="*/ 2352236 w 6884912"/>
              <a:gd name="connsiteY44" fmla="*/ 519602 h 1161397"/>
              <a:gd name="connsiteX45" fmla="*/ 2420791 w 6884912"/>
              <a:gd name="connsiteY45" fmla="*/ 492826 h 1161397"/>
              <a:gd name="connsiteX46" fmla="*/ 2489932 w 6884912"/>
              <a:gd name="connsiteY46" fmla="*/ 507864 h 1161397"/>
              <a:gd name="connsiteX47" fmla="*/ 2512917 w 6884912"/>
              <a:gd name="connsiteY47" fmla="*/ 489127 h 1161397"/>
              <a:gd name="connsiteX48" fmla="*/ 2516783 w 6884912"/>
              <a:gd name="connsiteY48" fmla="*/ 485473 h 1161397"/>
              <a:gd name="connsiteX49" fmla="*/ 2534360 w 6884912"/>
              <a:gd name="connsiteY49" fmla="*/ 480064 h 1161397"/>
              <a:gd name="connsiteX50" fmla="*/ 2536691 w 6884912"/>
              <a:gd name="connsiteY50" fmla="*/ 467018 h 1161397"/>
              <a:gd name="connsiteX51" fmla="*/ 2561265 w 6884912"/>
              <a:gd name="connsiteY51" fmla="*/ 450623 h 1161397"/>
              <a:gd name="connsiteX52" fmla="*/ 2594349 w 6884912"/>
              <a:gd name="connsiteY52" fmla="*/ 443884 h 1161397"/>
              <a:gd name="connsiteX53" fmla="*/ 2754324 w 6884912"/>
              <a:gd name="connsiteY53" fmla="*/ 424766 h 1161397"/>
              <a:gd name="connsiteX54" fmla="*/ 2848470 w 6884912"/>
              <a:gd name="connsiteY54" fmla="*/ 405966 h 1161397"/>
              <a:gd name="connsiteX55" fmla="*/ 2881772 w 6884912"/>
              <a:gd name="connsiteY55" fmla="*/ 387260 h 1161397"/>
              <a:gd name="connsiteX56" fmla="*/ 2929932 w 6884912"/>
              <a:gd name="connsiteY56" fmla="*/ 368912 h 1161397"/>
              <a:gd name="connsiteX57" fmla="*/ 3013020 w 6884912"/>
              <a:gd name="connsiteY57" fmla="*/ 327578 h 1161397"/>
              <a:gd name="connsiteX58" fmla="*/ 3222191 w 6884912"/>
              <a:gd name="connsiteY58" fmla="*/ 307887 h 1161397"/>
              <a:gd name="connsiteX59" fmla="*/ 3227953 w 6884912"/>
              <a:gd name="connsiteY59" fmla="*/ 297650 h 1161397"/>
              <a:gd name="connsiteX60" fmla="*/ 3287859 w 6884912"/>
              <a:gd name="connsiteY60" fmla="*/ 287558 h 1161397"/>
              <a:gd name="connsiteX61" fmla="*/ 3510042 w 6884912"/>
              <a:gd name="connsiteY61" fmla="*/ 311820 h 1161397"/>
              <a:gd name="connsiteX62" fmla="*/ 3626773 w 6884912"/>
              <a:gd name="connsiteY62" fmla="*/ 290452 h 1161397"/>
              <a:gd name="connsiteX63" fmla="*/ 3666217 w 6884912"/>
              <a:gd name="connsiteY63" fmla="*/ 273255 h 1161397"/>
              <a:gd name="connsiteX64" fmla="*/ 3732427 w 6884912"/>
              <a:gd name="connsiteY64" fmla="*/ 245039 h 1161397"/>
              <a:gd name="connsiteX65" fmla="*/ 3777022 w 6884912"/>
              <a:gd name="connsiteY65" fmla="*/ 200276 h 1161397"/>
              <a:gd name="connsiteX66" fmla="*/ 3791246 w 6884912"/>
              <a:gd name="connsiteY66" fmla="*/ 189996 h 1161397"/>
              <a:gd name="connsiteX67" fmla="*/ 3819864 w 6884912"/>
              <a:gd name="connsiteY67" fmla="*/ 194605 h 1161397"/>
              <a:gd name="connsiteX68" fmla="*/ 3830398 w 6884912"/>
              <a:gd name="connsiteY68" fmla="*/ 188383 h 1161397"/>
              <a:gd name="connsiteX69" fmla="*/ 3834360 w 6884912"/>
              <a:gd name="connsiteY69" fmla="*/ 188992 h 1161397"/>
              <a:gd name="connsiteX70" fmla="*/ 3843715 w 6884912"/>
              <a:gd name="connsiteY70" fmla="*/ 188752 h 1161397"/>
              <a:gd name="connsiteX71" fmla="*/ 3842609 w 6884912"/>
              <a:gd name="connsiteY71" fmla="*/ 197386 h 1161397"/>
              <a:gd name="connsiteX72" fmla="*/ 3853961 w 6884912"/>
              <a:gd name="connsiteY72" fmla="*/ 213380 h 1161397"/>
              <a:gd name="connsiteX73" fmla="*/ 3907640 w 6884912"/>
              <a:gd name="connsiteY73" fmla="*/ 207568 h 1161397"/>
              <a:gd name="connsiteX74" fmla="*/ 3910449 w 6884912"/>
              <a:gd name="connsiteY74" fmla="*/ 197808 h 1161397"/>
              <a:gd name="connsiteX75" fmla="*/ 3917197 w 6884912"/>
              <a:gd name="connsiteY75" fmla="*/ 196121 h 1161397"/>
              <a:gd name="connsiteX76" fmla="*/ 3922400 w 6884912"/>
              <a:gd name="connsiteY76" fmla="*/ 205056 h 1161397"/>
              <a:gd name="connsiteX77" fmla="*/ 4013061 w 6884912"/>
              <a:gd name="connsiteY77" fmla="*/ 224874 h 1161397"/>
              <a:gd name="connsiteX78" fmla="*/ 4220717 w 6884912"/>
              <a:gd name="connsiteY78" fmla="*/ 192946 h 1161397"/>
              <a:gd name="connsiteX79" fmla="*/ 4228802 w 6884912"/>
              <a:gd name="connsiteY79" fmla="*/ 201468 h 1161397"/>
              <a:gd name="connsiteX80" fmla="*/ 4289361 w 6884912"/>
              <a:gd name="connsiteY80" fmla="*/ 196642 h 1161397"/>
              <a:gd name="connsiteX81" fmla="*/ 4498913 w 6884912"/>
              <a:gd name="connsiteY81" fmla="*/ 118915 h 1161397"/>
              <a:gd name="connsiteX82" fmla="*/ 4617330 w 6884912"/>
              <a:gd name="connsiteY82" fmla="*/ 111163 h 1161397"/>
              <a:gd name="connsiteX83" fmla="*/ 4659778 w 6884912"/>
              <a:gd name="connsiteY83" fmla="*/ 118219 h 1161397"/>
              <a:gd name="connsiteX84" fmla="*/ 4730870 w 6884912"/>
              <a:gd name="connsiteY84" fmla="*/ 129432 h 1161397"/>
              <a:gd name="connsiteX85" fmla="*/ 4785037 w 6884912"/>
              <a:gd name="connsiteY85" fmla="*/ 161964 h 1161397"/>
              <a:gd name="connsiteX86" fmla="*/ 4844073 w 6884912"/>
              <a:gd name="connsiteY86" fmla="*/ 161768 h 1161397"/>
              <a:gd name="connsiteX87" fmla="*/ 4856454 w 6884912"/>
              <a:gd name="connsiteY87" fmla="*/ 130488 h 1161397"/>
              <a:gd name="connsiteX88" fmla="*/ 4920038 w 6884912"/>
              <a:gd name="connsiteY88" fmla="*/ 140418 h 1161397"/>
              <a:gd name="connsiteX89" fmla="*/ 5016639 w 6884912"/>
              <a:gd name="connsiteY89" fmla="*/ 158905 h 1161397"/>
              <a:gd name="connsiteX90" fmla="*/ 5072009 w 6884912"/>
              <a:gd name="connsiteY90" fmla="*/ 161502 h 1161397"/>
              <a:gd name="connsiteX91" fmla="*/ 5223626 w 6884912"/>
              <a:gd name="connsiteY91" fmla="*/ 177356 h 1161397"/>
              <a:gd name="connsiteX92" fmla="*/ 5375773 w 6884912"/>
              <a:gd name="connsiteY92" fmla="*/ 199913 h 1161397"/>
              <a:gd name="connsiteX93" fmla="*/ 5467502 w 6884912"/>
              <a:gd name="connsiteY93" fmla="*/ 250963 h 1161397"/>
              <a:gd name="connsiteX94" fmla="*/ 5592395 w 6884912"/>
              <a:gd name="connsiteY94" fmla="*/ 265434 h 1161397"/>
              <a:gd name="connsiteX95" fmla="*/ 5613532 w 6884912"/>
              <a:gd name="connsiteY95" fmla="*/ 273379 h 1161397"/>
              <a:gd name="connsiteX96" fmla="*/ 5642173 w 6884912"/>
              <a:gd name="connsiteY96" fmla="*/ 266904 h 1161397"/>
              <a:gd name="connsiteX97" fmla="*/ 5756910 w 6884912"/>
              <a:gd name="connsiteY97" fmla="*/ 239211 h 1161397"/>
              <a:gd name="connsiteX98" fmla="*/ 5846667 w 6884912"/>
              <a:gd name="connsiteY98" fmla="*/ 201786 h 1161397"/>
              <a:gd name="connsiteX99" fmla="*/ 5960732 w 6884912"/>
              <a:gd name="connsiteY99" fmla="*/ 220708 h 1161397"/>
              <a:gd name="connsiteX100" fmla="*/ 6029542 w 6884912"/>
              <a:gd name="connsiteY100" fmla="*/ 210339 h 1161397"/>
              <a:gd name="connsiteX101" fmla="*/ 6141123 w 6884912"/>
              <a:gd name="connsiteY101" fmla="*/ 159923 h 1161397"/>
              <a:gd name="connsiteX102" fmla="*/ 6290640 w 6884912"/>
              <a:gd name="connsiteY102" fmla="*/ 167441 h 1161397"/>
              <a:gd name="connsiteX103" fmla="*/ 6322806 w 6884912"/>
              <a:gd name="connsiteY103" fmla="*/ 213293 h 1161397"/>
              <a:gd name="connsiteX104" fmla="*/ 6380420 w 6884912"/>
              <a:gd name="connsiteY104" fmla="*/ 173195 h 1161397"/>
              <a:gd name="connsiteX105" fmla="*/ 6507891 w 6884912"/>
              <a:gd name="connsiteY105" fmla="*/ 118474 h 1161397"/>
              <a:gd name="connsiteX106" fmla="*/ 6571807 w 6884912"/>
              <a:gd name="connsiteY106" fmla="*/ 98636 h 1161397"/>
              <a:gd name="connsiteX107" fmla="*/ 6671880 w 6884912"/>
              <a:gd name="connsiteY107" fmla="*/ 82931 h 1161397"/>
              <a:gd name="connsiteX108" fmla="*/ 6702266 w 6884912"/>
              <a:gd name="connsiteY108" fmla="*/ 75470 h 1161397"/>
              <a:gd name="connsiteX109" fmla="*/ 6845802 w 6884912"/>
              <a:gd name="connsiteY109" fmla="*/ 24496 h 1161397"/>
              <a:gd name="connsiteX110" fmla="*/ 6884912 w 6884912"/>
              <a:gd name="connsiteY110" fmla="*/ 0 h 1161397"/>
              <a:gd name="connsiteX0" fmla="*/ 6884912 w 6884912"/>
              <a:gd name="connsiteY0" fmla="*/ 0 h 1161397"/>
              <a:gd name="connsiteX1" fmla="*/ 6884912 w 6884912"/>
              <a:gd name="connsiteY1" fmla="*/ 1161397 h 1161397"/>
              <a:gd name="connsiteX2" fmla="*/ 0 w 6884912"/>
              <a:gd name="connsiteY2" fmla="*/ 1161397 h 1161397"/>
              <a:gd name="connsiteX3" fmla="*/ 27135 w 6884912"/>
              <a:gd name="connsiteY3" fmla="*/ 1147460 h 1161397"/>
              <a:gd name="connsiteX4" fmla="*/ 115388 w 6884912"/>
              <a:gd name="connsiteY4" fmla="*/ 1159043 h 1161397"/>
              <a:gd name="connsiteX5" fmla="*/ 119094 w 6884912"/>
              <a:gd name="connsiteY5" fmla="*/ 1148463 h 1161397"/>
              <a:gd name="connsiteX6" fmla="*/ 171824 w 6884912"/>
              <a:gd name="connsiteY6" fmla="*/ 1133224 h 1161397"/>
              <a:gd name="connsiteX7" fmla="*/ 376455 w 6884912"/>
              <a:gd name="connsiteY7" fmla="*/ 1137381 h 1161397"/>
              <a:gd name="connsiteX8" fmla="*/ 478946 w 6884912"/>
              <a:gd name="connsiteY8" fmla="*/ 1106011 h 1161397"/>
              <a:gd name="connsiteX9" fmla="*/ 512111 w 6884912"/>
              <a:gd name="connsiteY9" fmla="*/ 1085599 h 1161397"/>
              <a:gd name="connsiteX10" fmla="*/ 567875 w 6884912"/>
              <a:gd name="connsiteY10" fmla="*/ 1051976 h 1161397"/>
              <a:gd name="connsiteX11" fmla="*/ 601644 w 6884912"/>
              <a:gd name="connsiteY11" fmla="*/ 1003997 h 1161397"/>
              <a:gd name="connsiteX12" fmla="*/ 651408 w 6884912"/>
              <a:gd name="connsiteY12" fmla="*/ 984938 h 1161397"/>
              <a:gd name="connsiteX13" fmla="*/ 673197 w 6884912"/>
              <a:gd name="connsiteY13" fmla="*/ 1010060 h 1161397"/>
              <a:gd name="connsiteX14" fmla="*/ 723108 w 6884912"/>
              <a:gd name="connsiteY14" fmla="*/ 980081 h 1161397"/>
              <a:gd name="connsiteX15" fmla="*/ 797699 w 6884912"/>
              <a:gd name="connsiteY15" fmla="*/ 931362 h 1161397"/>
              <a:gd name="connsiteX16" fmla="*/ 843359 w 6884912"/>
              <a:gd name="connsiteY16" fmla="*/ 910894 h 1161397"/>
              <a:gd name="connsiteX17" fmla="*/ 965215 w 6884912"/>
              <a:gd name="connsiteY17" fmla="*/ 846701 h 1161397"/>
              <a:gd name="connsiteX18" fmla="*/ 1085080 w 6884912"/>
              <a:gd name="connsiteY18" fmla="*/ 776086 h 1161397"/>
              <a:gd name="connsiteX19" fmla="*/ 1131224 w 6884912"/>
              <a:gd name="connsiteY19" fmla="*/ 706160 h 1161397"/>
              <a:gd name="connsiteX20" fmla="*/ 1138051 w 6884912"/>
              <a:gd name="connsiteY20" fmla="*/ 702034 h 1161397"/>
              <a:gd name="connsiteX21" fmla="*/ 1158800 w 6884912"/>
              <a:gd name="connsiteY21" fmla="*/ 700004 h 1161397"/>
              <a:gd name="connsiteX22" fmla="*/ 1166947 w 6884912"/>
              <a:gd name="connsiteY22" fmla="*/ 700762 h 1161397"/>
              <a:gd name="connsiteX23" fmla="*/ 1178135 w 6884912"/>
              <a:gd name="connsiteY23" fmla="*/ 698631 h 1161397"/>
              <a:gd name="connsiteX24" fmla="*/ 1178301 w 6884912"/>
              <a:gd name="connsiteY24" fmla="*/ 698094 h 1161397"/>
              <a:gd name="connsiteX25" fmla="*/ 1188995 w 6884912"/>
              <a:gd name="connsiteY25" fmla="*/ 697048 h 1161397"/>
              <a:gd name="connsiteX26" fmla="*/ 1242716 w 6884912"/>
              <a:gd name="connsiteY26" fmla="*/ 698052 h 1161397"/>
              <a:gd name="connsiteX27" fmla="*/ 1299977 w 6884912"/>
              <a:gd name="connsiteY27" fmla="*/ 639196 h 1161397"/>
              <a:gd name="connsiteX28" fmla="*/ 1326190 w 6884912"/>
              <a:gd name="connsiteY28" fmla="*/ 625955 h 1161397"/>
              <a:gd name="connsiteX29" fmla="*/ 1339600 w 6884912"/>
              <a:gd name="connsiteY29" fmla="*/ 616295 h 1161397"/>
              <a:gd name="connsiteX30" fmla="*/ 1340054 w 6884912"/>
              <a:gd name="connsiteY30" fmla="*/ 614022 h 1161397"/>
              <a:gd name="connsiteX31" fmla="*/ 1391606 w 6884912"/>
              <a:gd name="connsiteY31" fmla="*/ 615229 h 1161397"/>
              <a:gd name="connsiteX32" fmla="*/ 1397565 w 6884912"/>
              <a:gd name="connsiteY32" fmla="*/ 611490 h 1161397"/>
              <a:gd name="connsiteX33" fmla="*/ 1432302 w 6884912"/>
              <a:gd name="connsiteY33" fmla="*/ 617267 h 1161397"/>
              <a:gd name="connsiteX34" fmla="*/ 1449644 w 6884912"/>
              <a:gd name="connsiteY34" fmla="*/ 617591 h 1161397"/>
              <a:gd name="connsiteX35" fmla="*/ 1455793 w 6884912"/>
              <a:gd name="connsiteY35" fmla="*/ 623174 h 1161397"/>
              <a:gd name="connsiteX36" fmla="*/ 1480758 w 6884912"/>
              <a:gd name="connsiteY36" fmla="*/ 620863 h 1161397"/>
              <a:gd name="connsiteX37" fmla="*/ 1483154 w 6884912"/>
              <a:gd name="connsiteY37" fmla="*/ 618527 h 1161397"/>
              <a:gd name="connsiteX38" fmla="*/ 1505495 w 6884912"/>
              <a:gd name="connsiteY38" fmla="*/ 624325 h 1161397"/>
              <a:gd name="connsiteX39" fmla="*/ 1526340 w 6884912"/>
              <a:gd name="connsiteY39" fmla="*/ 638496 h 1161397"/>
              <a:gd name="connsiteX40" fmla="*/ 1731986 w 6884912"/>
              <a:gd name="connsiteY40" fmla="*/ 589682 h 1161397"/>
              <a:gd name="connsiteX41" fmla="*/ 1927935 w 6884912"/>
              <a:gd name="connsiteY41" fmla="*/ 628540 h 1161397"/>
              <a:gd name="connsiteX42" fmla="*/ 2039075 w 6884912"/>
              <a:gd name="connsiteY42" fmla="*/ 599964 h 1161397"/>
              <a:gd name="connsiteX43" fmla="*/ 2066980 w 6884912"/>
              <a:gd name="connsiteY43" fmla="*/ 550413 h 1161397"/>
              <a:gd name="connsiteX44" fmla="*/ 2352236 w 6884912"/>
              <a:gd name="connsiteY44" fmla="*/ 519602 h 1161397"/>
              <a:gd name="connsiteX45" fmla="*/ 2420791 w 6884912"/>
              <a:gd name="connsiteY45" fmla="*/ 492826 h 1161397"/>
              <a:gd name="connsiteX46" fmla="*/ 2489932 w 6884912"/>
              <a:gd name="connsiteY46" fmla="*/ 507864 h 1161397"/>
              <a:gd name="connsiteX47" fmla="*/ 2512917 w 6884912"/>
              <a:gd name="connsiteY47" fmla="*/ 489127 h 1161397"/>
              <a:gd name="connsiteX48" fmla="*/ 2516783 w 6884912"/>
              <a:gd name="connsiteY48" fmla="*/ 485473 h 1161397"/>
              <a:gd name="connsiteX49" fmla="*/ 2534360 w 6884912"/>
              <a:gd name="connsiteY49" fmla="*/ 480064 h 1161397"/>
              <a:gd name="connsiteX50" fmla="*/ 2536691 w 6884912"/>
              <a:gd name="connsiteY50" fmla="*/ 467018 h 1161397"/>
              <a:gd name="connsiteX51" fmla="*/ 2561265 w 6884912"/>
              <a:gd name="connsiteY51" fmla="*/ 450623 h 1161397"/>
              <a:gd name="connsiteX52" fmla="*/ 2594349 w 6884912"/>
              <a:gd name="connsiteY52" fmla="*/ 443884 h 1161397"/>
              <a:gd name="connsiteX53" fmla="*/ 2754324 w 6884912"/>
              <a:gd name="connsiteY53" fmla="*/ 424766 h 1161397"/>
              <a:gd name="connsiteX54" fmla="*/ 2848470 w 6884912"/>
              <a:gd name="connsiteY54" fmla="*/ 405966 h 1161397"/>
              <a:gd name="connsiteX55" fmla="*/ 2881772 w 6884912"/>
              <a:gd name="connsiteY55" fmla="*/ 387260 h 1161397"/>
              <a:gd name="connsiteX56" fmla="*/ 2929932 w 6884912"/>
              <a:gd name="connsiteY56" fmla="*/ 368912 h 1161397"/>
              <a:gd name="connsiteX57" fmla="*/ 3013020 w 6884912"/>
              <a:gd name="connsiteY57" fmla="*/ 327578 h 1161397"/>
              <a:gd name="connsiteX58" fmla="*/ 3222191 w 6884912"/>
              <a:gd name="connsiteY58" fmla="*/ 307887 h 1161397"/>
              <a:gd name="connsiteX59" fmla="*/ 3227953 w 6884912"/>
              <a:gd name="connsiteY59" fmla="*/ 297650 h 1161397"/>
              <a:gd name="connsiteX60" fmla="*/ 3510042 w 6884912"/>
              <a:gd name="connsiteY60" fmla="*/ 311820 h 1161397"/>
              <a:gd name="connsiteX61" fmla="*/ 3626773 w 6884912"/>
              <a:gd name="connsiteY61" fmla="*/ 290452 h 1161397"/>
              <a:gd name="connsiteX62" fmla="*/ 3666217 w 6884912"/>
              <a:gd name="connsiteY62" fmla="*/ 273255 h 1161397"/>
              <a:gd name="connsiteX63" fmla="*/ 3732427 w 6884912"/>
              <a:gd name="connsiteY63" fmla="*/ 245039 h 1161397"/>
              <a:gd name="connsiteX64" fmla="*/ 3777022 w 6884912"/>
              <a:gd name="connsiteY64" fmla="*/ 200276 h 1161397"/>
              <a:gd name="connsiteX65" fmla="*/ 3791246 w 6884912"/>
              <a:gd name="connsiteY65" fmla="*/ 189996 h 1161397"/>
              <a:gd name="connsiteX66" fmla="*/ 3819864 w 6884912"/>
              <a:gd name="connsiteY66" fmla="*/ 194605 h 1161397"/>
              <a:gd name="connsiteX67" fmla="*/ 3830398 w 6884912"/>
              <a:gd name="connsiteY67" fmla="*/ 188383 h 1161397"/>
              <a:gd name="connsiteX68" fmla="*/ 3834360 w 6884912"/>
              <a:gd name="connsiteY68" fmla="*/ 188992 h 1161397"/>
              <a:gd name="connsiteX69" fmla="*/ 3843715 w 6884912"/>
              <a:gd name="connsiteY69" fmla="*/ 188752 h 1161397"/>
              <a:gd name="connsiteX70" fmla="*/ 3842609 w 6884912"/>
              <a:gd name="connsiteY70" fmla="*/ 197386 h 1161397"/>
              <a:gd name="connsiteX71" fmla="*/ 3853961 w 6884912"/>
              <a:gd name="connsiteY71" fmla="*/ 213380 h 1161397"/>
              <a:gd name="connsiteX72" fmla="*/ 3907640 w 6884912"/>
              <a:gd name="connsiteY72" fmla="*/ 207568 h 1161397"/>
              <a:gd name="connsiteX73" fmla="*/ 3910449 w 6884912"/>
              <a:gd name="connsiteY73" fmla="*/ 197808 h 1161397"/>
              <a:gd name="connsiteX74" fmla="*/ 3917197 w 6884912"/>
              <a:gd name="connsiteY74" fmla="*/ 196121 h 1161397"/>
              <a:gd name="connsiteX75" fmla="*/ 3922400 w 6884912"/>
              <a:gd name="connsiteY75" fmla="*/ 205056 h 1161397"/>
              <a:gd name="connsiteX76" fmla="*/ 4013061 w 6884912"/>
              <a:gd name="connsiteY76" fmla="*/ 224874 h 1161397"/>
              <a:gd name="connsiteX77" fmla="*/ 4220717 w 6884912"/>
              <a:gd name="connsiteY77" fmla="*/ 192946 h 1161397"/>
              <a:gd name="connsiteX78" fmla="*/ 4228802 w 6884912"/>
              <a:gd name="connsiteY78" fmla="*/ 201468 h 1161397"/>
              <a:gd name="connsiteX79" fmla="*/ 4289361 w 6884912"/>
              <a:gd name="connsiteY79" fmla="*/ 196642 h 1161397"/>
              <a:gd name="connsiteX80" fmla="*/ 4498913 w 6884912"/>
              <a:gd name="connsiteY80" fmla="*/ 118915 h 1161397"/>
              <a:gd name="connsiteX81" fmla="*/ 4617330 w 6884912"/>
              <a:gd name="connsiteY81" fmla="*/ 111163 h 1161397"/>
              <a:gd name="connsiteX82" fmla="*/ 4659778 w 6884912"/>
              <a:gd name="connsiteY82" fmla="*/ 118219 h 1161397"/>
              <a:gd name="connsiteX83" fmla="*/ 4730870 w 6884912"/>
              <a:gd name="connsiteY83" fmla="*/ 129432 h 1161397"/>
              <a:gd name="connsiteX84" fmla="*/ 4785037 w 6884912"/>
              <a:gd name="connsiteY84" fmla="*/ 161964 h 1161397"/>
              <a:gd name="connsiteX85" fmla="*/ 4844073 w 6884912"/>
              <a:gd name="connsiteY85" fmla="*/ 161768 h 1161397"/>
              <a:gd name="connsiteX86" fmla="*/ 4856454 w 6884912"/>
              <a:gd name="connsiteY86" fmla="*/ 130488 h 1161397"/>
              <a:gd name="connsiteX87" fmla="*/ 4920038 w 6884912"/>
              <a:gd name="connsiteY87" fmla="*/ 140418 h 1161397"/>
              <a:gd name="connsiteX88" fmla="*/ 5016639 w 6884912"/>
              <a:gd name="connsiteY88" fmla="*/ 158905 h 1161397"/>
              <a:gd name="connsiteX89" fmla="*/ 5072009 w 6884912"/>
              <a:gd name="connsiteY89" fmla="*/ 161502 h 1161397"/>
              <a:gd name="connsiteX90" fmla="*/ 5223626 w 6884912"/>
              <a:gd name="connsiteY90" fmla="*/ 177356 h 1161397"/>
              <a:gd name="connsiteX91" fmla="*/ 5375773 w 6884912"/>
              <a:gd name="connsiteY91" fmla="*/ 199913 h 1161397"/>
              <a:gd name="connsiteX92" fmla="*/ 5467502 w 6884912"/>
              <a:gd name="connsiteY92" fmla="*/ 250963 h 1161397"/>
              <a:gd name="connsiteX93" fmla="*/ 5592395 w 6884912"/>
              <a:gd name="connsiteY93" fmla="*/ 265434 h 1161397"/>
              <a:gd name="connsiteX94" fmla="*/ 5613532 w 6884912"/>
              <a:gd name="connsiteY94" fmla="*/ 273379 h 1161397"/>
              <a:gd name="connsiteX95" fmla="*/ 5642173 w 6884912"/>
              <a:gd name="connsiteY95" fmla="*/ 266904 h 1161397"/>
              <a:gd name="connsiteX96" fmla="*/ 5756910 w 6884912"/>
              <a:gd name="connsiteY96" fmla="*/ 239211 h 1161397"/>
              <a:gd name="connsiteX97" fmla="*/ 5846667 w 6884912"/>
              <a:gd name="connsiteY97" fmla="*/ 201786 h 1161397"/>
              <a:gd name="connsiteX98" fmla="*/ 5960732 w 6884912"/>
              <a:gd name="connsiteY98" fmla="*/ 220708 h 1161397"/>
              <a:gd name="connsiteX99" fmla="*/ 6029542 w 6884912"/>
              <a:gd name="connsiteY99" fmla="*/ 210339 h 1161397"/>
              <a:gd name="connsiteX100" fmla="*/ 6141123 w 6884912"/>
              <a:gd name="connsiteY100" fmla="*/ 159923 h 1161397"/>
              <a:gd name="connsiteX101" fmla="*/ 6290640 w 6884912"/>
              <a:gd name="connsiteY101" fmla="*/ 167441 h 1161397"/>
              <a:gd name="connsiteX102" fmla="*/ 6322806 w 6884912"/>
              <a:gd name="connsiteY102" fmla="*/ 213293 h 1161397"/>
              <a:gd name="connsiteX103" fmla="*/ 6380420 w 6884912"/>
              <a:gd name="connsiteY103" fmla="*/ 173195 h 1161397"/>
              <a:gd name="connsiteX104" fmla="*/ 6507891 w 6884912"/>
              <a:gd name="connsiteY104" fmla="*/ 118474 h 1161397"/>
              <a:gd name="connsiteX105" fmla="*/ 6571807 w 6884912"/>
              <a:gd name="connsiteY105" fmla="*/ 98636 h 1161397"/>
              <a:gd name="connsiteX106" fmla="*/ 6671880 w 6884912"/>
              <a:gd name="connsiteY106" fmla="*/ 82931 h 1161397"/>
              <a:gd name="connsiteX107" fmla="*/ 6702266 w 6884912"/>
              <a:gd name="connsiteY107" fmla="*/ 75470 h 1161397"/>
              <a:gd name="connsiteX108" fmla="*/ 6845802 w 6884912"/>
              <a:gd name="connsiteY108" fmla="*/ 24496 h 1161397"/>
              <a:gd name="connsiteX109" fmla="*/ 6884912 w 6884912"/>
              <a:gd name="connsiteY109" fmla="*/ 0 h 1161397"/>
              <a:gd name="connsiteX0" fmla="*/ 6884912 w 6884912"/>
              <a:gd name="connsiteY0" fmla="*/ 0 h 1161397"/>
              <a:gd name="connsiteX1" fmla="*/ 6884912 w 6884912"/>
              <a:gd name="connsiteY1" fmla="*/ 1161397 h 1161397"/>
              <a:gd name="connsiteX2" fmla="*/ 0 w 6884912"/>
              <a:gd name="connsiteY2" fmla="*/ 1161397 h 1161397"/>
              <a:gd name="connsiteX3" fmla="*/ 27135 w 6884912"/>
              <a:gd name="connsiteY3" fmla="*/ 1147460 h 1161397"/>
              <a:gd name="connsiteX4" fmla="*/ 115388 w 6884912"/>
              <a:gd name="connsiteY4" fmla="*/ 1159043 h 1161397"/>
              <a:gd name="connsiteX5" fmla="*/ 119094 w 6884912"/>
              <a:gd name="connsiteY5" fmla="*/ 1148463 h 1161397"/>
              <a:gd name="connsiteX6" fmla="*/ 171824 w 6884912"/>
              <a:gd name="connsiteY6" fmla="*/ 1133224 h 1161397"/>
              <a:gd name="connsiteX7" fmla="*/ 376455 w 6884912"/>
              <a:gd name="connsiteY7" fmla="*/ 1137381 h 1161397"/>
              <a:gd name="connsiteX8" fmla="*/ 478946 w 6884912"/>
              <a:gd name="connsiteY8" fmla="*/ 1106011 h 1161397"/>
              <a:gd name="connsiteX9" fmla="*/ 512111 w 6884912"/>
              <a:gd name="connsiteY9" fmla="*/ 1085599 h 1161397"/>
              <a:gd name="connsiteX10" fmla="*/ 567875 w 6884912"/>
              <a:gd name="connsiteY10" fmla="*/ 1051976 h 1161397"/>
              <a:gd name="connsiteX11" fmla="*/ 601644 w 6884912"/>
              <a:gd name="connsiteY11" fmla="*/ 1003997 h 1161397"/>
              <a:gd name="connsiteX12" fmla="*/ 651408 w 6884912"/>
              <a:gd name="connsiteY12" fmla="*/ 984938 h 1161397"/>
              <a:gd name="connsiteX13" fmla="*/ 673197 w 6884912"/>
              <a:gd name="connsiteY13" fmla="*/ 1010060 h 1161397"/>
              <a:gd name="connsiteX14" fmla="*/ 723108 w 6884912"/>
              <a:gd name="connsiteY14" fmla="*/ 980081 h 1161397"/>
              <a:gd name="connsiteX15" fmla="*/ 797699 w 6884912"/>
              <a:gd name="connsiteY15" fmla="*/ 931362 h 1161397"/>
              <a:gd name="connsiteX16" fmla="*/ 843359 w 6884912"/>
              <a:gd name="connsiteY16" fmla="*/ 910894 h 1161397"/>
              <a:gd name="connsiteX17" fmla="*/ 965215 w 6884912"/>
              <a:gd name="connsiteY17" fmla="*/ 846701 h 1161397"/>
              <a:gd name="connsiteX18" fmla="*/ 1085080 w 6884912"/>
              <a:gd name="connsiteY18" fmla="*/ 776086 h 1161397"/>
              <a:gd name="connsiteX19" fmla="*/ 1131224 w 6884912"/>
              <a:gd name="connsiteY19" fmla="*/ 706160 h 1161397"/>
              <a:gd name="connsiteX20" fmla="*/ 1138051 w 6884912"/>
              <a:gd name="connsiteY20" fmla="*/ 702034 h 1161397"/>
              <a:gd name="connsiteX21" fmla="*/ 1158800 w 6884912"/>
              <a:gd name="connsiteY21" fmla="*/ 700004 h 1161397"/>
              <a:gd name="connsiteX22" fmla="*/ 1166947 w 6884912"/>
              <a:gd name="connsiteY22" fmla="*/ 700762 h 1161397"/>
              <a:gd name="connsiteX23" fmla="*/ 1178135 w 6884912"/>
              <a:gd name="connsiteY23" fmla="*/ 698631 h 1161397"/>
              <a:gd name="connsiteX24" fmla="*/ 1178301 w 6884912"/>
              <a:gd name="connsiteY24" fmla="*/ 698094 h 1161397"/>
              <a:gd name="connsiteX25" fmla="*/ 1188995 w 6884912"/>
              <a:gd name="connsiteY25" fmla="*/ 697048 h 1161397"/>
              <a:gd name="connsiteX26" fmla="*/ 1242716 w 6884912"/>
              <a:gd name="connsiteY26" fmla="*/ 698052 h 1161397"/>
              <a:gd name="connsiteX27" fmla="*/ 1299977 w 6884912"/>
              <a:gd name="connsiteY27" fmla="*/ 639196 h 1161397"/>
              <a:gd name="connsiteX28" fmla="*/ 1326190 w 6884912"/>
              <a:gd name="connsiteY28" fmla="*/ 625955 h 1161397"/>
              <a:gd name="connsiteX29" fmla="*/ 1339600 w 6884912"/>
              <a:gd name="connsiteY29" fmla="*/ 616295 h 1161397"/>
              <a:gd name="connsiteX30" fmla="*/ 1340054 w 6884912"/>
              <a:gd name="connsiteY30" fmla="*/ 614022 h 1161397"/>
              <a:gd name="connsiteX31" fmla="*/ 1391606 w 6884912"/>
              <a:gd name="connsiteY31" fmla="*/ 615229 h 1161397"/>
              <a:gd name="connsiteX32" fmla="*/ 1397565 w 6884912"/>
              <a:gd name="connsiteY32" fmla="*/ 611490 h 1161397"/>
              <a:gd name="connsiteX33" fmla="*/ 1432302 w 6884912"/>
              <a:gd name="connsiteY33" fmla="*/ 617267 h 1161397"/>
              <a:gd name="connsiteX34" fmla="*/ 1449644 w 6884912"/>
              <a:gd name="connsiteY34" fmla="*/ 617591 h 1161397"/>
              <a:gd name="connsiteX35" fmla="*/ 1455793 w 6884912"/>
              <a:gd name="connsiteY35" fmla="*/ 623174 h 1161397"/>
              <a:gd name="connsiteX36" fmla="*/ 1480758 w 6884912"/>
              <a:gd name="connsiteY36" fmla="*/ 620863 h 1161397"/>
              <a:gd name="connsiteX37" fmla="*/ 1483154 w 6884912"/>
              <a:gd name="connsiteY37" fmla="*/ 618527 h 1161397"/>
              <a:gd name="connsiteX38" fmla="*/ 1505495 w 6884912"/>
              <a:gd name="connsiteY38" fmla="*/ 624325 h 1161397"/>
              <a:gd name="connsiteX39" fmla="*/ 1526340 w 6884912"/>
              <a:gd name="connsiteY39" fmla="*/ 638496 h 1161397"/>
              <a:gd name="connsiteX40" fmla="*/ 1731986 w 6884912"/>
              <a:gd name="connsiteY40" fmla="*/ 589682 h 1161397"/>
              <a:gd name="connsiteX41" fmla="*/ 1927935 w 6884912"/>
              <a:gd name="connsiteY41" fmla="*/ 628540 h 1161397"/>
              <a:gd name="connsiteX42" fmla="*/ 2039075 w 6884912"/>
              <a:gd name="connsiteY42" fmla="*/ 599964 h 1161397"/>
              <a:gd name="connsiteX43" fmla="*/ 2066980 w 6884912"/>
              <a:gd name="connsiteY43" fmla="*/ 550413 h 1161397"/>
              <a:gd name="connsiteX44" fmla="*/ 2352236 w 6884912"/>
              <a:gd name="connsiteY44" fmla="*/ 519602 h 1161397"/>
              <a:gd name="connsiteX45" fmla="*/ 2420791 w 6884912"/>
              <a:gd name="connsiteY45" fmla="*/ 492826 h 1161397"/>
              <a:gd name="connsiteX46" fmla="*/ 2489932 w 6884912"/>
              <a:gd name="connsiteY46" fmla="*/ 507864 h 1161397"/>
              <a:gd name="connsiteX47" fmla="*/ 2512917 w 6884912"/>
              <a:gd name="connsiteY47" fmla="*/ 489127 h 1161397"/>
              <a:gd name="connsiteX48" fmla="*/ 2516783 w 6884912"/>
              <a:gd name="connsiteY48" fmla="*/ 485473 h 1161397"/>
              <a:gd name="connsiteX49" fmla="*/ 2534360 w 6884912"/>
              <a:gd name="connsiteY49" fmla="*/ 480064 h 1161397"/>
              <a:gd name="connsiteX50" fmla="*/ 2536691 w 6884912"/>
              <a:gd name="connsiteY50" fmla="*/ 467018 h 1161397"/>
              <a:gd name="connsiteX51" fmla="*/ 2561265 w 6884912"/>
              <a:gd name="connsiteY51" fmla="*/ 450623 h 1161397"/>
              <a:gd name="connsiteX52" fmla="*/ 2594349 w 6884912"/>
              <a:gd name="connsiteY52" fmla="*/ 443884 h 1161397"/>
              <a:gd name="connsiteX53" fmla="*/ 2754324 w 6884912"/>
              <a:gd name="connsiteY53" fmla="*/ 424766 h 1161397"/>
              <a:gd name="connsiteX54" fmla="*/ 2848470 w 6884912"/>
              <a:gd name="connsiteY54" fmla="*/ 405966 h 1161397"/>
              <a:gd name="connsiteX55" fmla="*/ 2881772 w 6884912"/>
              <a:gd name="connsiteY55" fmla="*/ 387260 h 1161397"/>
              <a:gd name="connsiteX56" fmla="*/ 2929932 w 6884912"/>
              <a:gd name="connsiteY56" fmla="*/ 368912 h 1161397"/>
              <a:gd name="connsiteX57" fmla="*/ 3013020 w 6884912"/>
              <a:gd name="connsiteY57" fmla="*/ 327578 h 1161397"/>
              <a:gd name="connsiteX58" fmla="*/ 3222191 w 6884912"/>
              <a:gd name="connsiteY58" fmla="*/ 307887 h 1161397"/>
              <a:gd name="connsiteX59" fmla="*/ 3227953 w 6884912"/>
              <a:gd name="connsiteY59" fmla="*/ 297650 h 1161397"/>
              <a:gd name="connsiteX60" fmla="*/ 3510042 w 6884912"/>
              <a:gd name="connsiteY60" fmla="*/ 311820 h 1161397"/>
              <a:gd name="connsiteX61" fmla="*/ 3626773 w 6884912"/>
              <a:gd name="connsiteY61" fmla="*/ 290452 h 1161397"/>
              <a:gd name="connsiteX62" fmla="*/ 3666217 w 6884912"/>
              <a:gd name="connsiteY62" fmla="*/ 273255 h 1161397"/>
              <a:gd name="connsiteX63" fmla="*/ 3732427 w 6884912"/>
              <a:gd name="connsiteY63" fmla="*/ 245039 h 1161397"/>
              <a:gd name="connsiteX64" fmla="*/ 3777022 w 6884912"/>
              <a:gd name="connsiteY64" fmla="*/ 200276 h 1161397"/>
              <a:gd name="connsiteX65" fmla="*/ 3791246 w 6884912"/>
              <a:gd name="connsiteY65" fmla="*/ 189996 h 1161397"/>
              <a:gd name="connsiteX66" fmla="*/ 3819864 w 6884912"/>
              <a:gd name="connsiteY66" fmla="*/ 194605 h 1161397"/>
              <a:gd name="connsiteX67" fmla="*/ 3830398 w 6884912"/>
              <a:gd name="connsiteY67" fmla="*/ 188383 h 1161397"/>
              <a:gd name="connsiteX68" fmla="*/ 3834360 w 6884912"/>
              <a:gd name="connsiteY68" fmla="*/ 188992 h 1161397"/>
              <a:gd name="connsiteX69" fmla="*/ 3843715 w 6884912"/>
              <a:gd name="connsiteY69" fmla="*/ 188752 h 1161397"/>
              <a:gd name="connsiteX70" fmla="*/ 3842609 w 6884912"/>
              <a:gd name="connsiteY70" fmla="*/ 197386 h 1161397"/>
              <a:gd name="connsiteX71" fmla="*/ 3853961 w 6884912"/>
              <a:gd name="connsiteY71" fmla="*/ 213380 h 1161397"/>
              <a:gd name="connsiteX72" fmla="*/ 3907640 w 6884912"/>
              <a:gd name="connsiteY72" fmla="*/ 207568 h 1161397"/>
              <a:gd name="connsiteX73" fmla="*/ 3910449 w 6884912"/>
              <a:gd name="connsiteY73" fmla="*/ 197808 h 1161397"/>
              <a:gd name="connsiteX74" fmla="*/ 3917197 w 6884912"/>
              <a:gd name="connsiteY74" fmla="*/ 196121 h 1161397"/>
              <a:gd name="connsiteX75" fmla="*/ 3922400 w 6884912"/>
              <a:gd name="connsiteY75" fmla="*/ 205056 h 1161397"/>
              <a:gd name="connsiteX76" fmla="*/ 4013061 w 6884912"/>
              <a:gd name="connsiteY76" fmla="*/ 224874 h 1161397"/>
              <a:gd name="connsiteX77" fmla="*/ 4220717 w 6884912"/>
              <a:gd name="connsiteY77" fmla="*/ 192946 h 1161397"/>
              <a:gd name="connsiteX78" fmla="*/ 4228802 w 6884912"/>
              <a:gd name="connsiteY78" fmla="*/ 201468 h 1161397"/>
              <a:gd name="connsiteX79" fmla="*/ 4289361 w 6884912"/>
              <a:gd name="connsiteY79" fmla="*/ 196642 h 1161397"/>
              <a:gd name="connsiteX80" fmla="*/ 4498913 w 6884912"/>
              <a:gd name="connsiteY80" fmla="*/ 118915 h 1161397"/>
              <a:gd name="connsiteX81" fmla="*/ 4617330 w 6884912"/>
              <a:gd name="connsiteY81" fmla="*/ 111163 h 1161397"/>
              <a:gd name="connsiteX82" fmla="*/ 4659778 w 6884912"/>
              <a:gd name="connsiteY82" fmla="*/ 118219 h 1161397"/>
              <a:gd name="connsiteX83" fmla="*/ 4730870 w 6884912"/>
              <a:gd name="connsiteY83" fmla="*/ 129432 h 1161397"/>
              <a:gd name="connsiteX84" fmla="*/ 4844073 w 6884912"/>
              <a:gd name="connsiteY84" fmla="*/ 161768 h 1161397"/>
              <a:gd name="connsiteX85" fmla="*/ 4856454 w 6884912"/>
              <a:gd name="connsiteY85" fmla="*/ 130488 h 1161397"/>
              <a:gd name="connsiteX86" fmla="*/ 4920038 w 6884912"/>
              <a:gd name="connsiteY86" fmla="*/ 140418 h 1161397"/>
              <a:gd name="connsiteX87" fmla="*/ 5016639 w 6884912"/>
              <a:gd name="connsiteY87" fmla="*/ 158905 h 1161397"/>
              <a:gd name="connsiteX88" fmla="*/ 5072009 w 6884912"/>
              <a:gd name="connsiteY88" fmla="*/ 161502 h 1161397"/>
              <a:gd name="connsiteX89" fmla="*/ 5223626 w 6884912"/>
              <a:gd name="connsiteY89" fmla="*/ 177356 h 1161397"/>
              <a:gd name="connsiteX90" fmla="*/ 5375773 w 6884912"/>
              <a:gd name="connsiteY90" fmla="*/ 199913 h 1161397"/>
              <a:gd name="connsiteX91" fmla="*/ 5467502 w 6884912"/>
              <a:gd name="connsiteY91" fmla="*/ 250963 h 1161397"/>
              <a:gd name="connsiteX92" fmla="*/ 5592395 w 6884912"/>
              <a:gd name="connsiteY92" fmla="*/ 265434 h 1161397"/>
              <a:gd name="connsiteX93" fmla="*/ 5613532 w 6884912"/>
              <a:gd name="connsiteY93" fmla="*/ 273379 h 1161397"/>
              <a:gd name="connsiteX94" fmla="*/ 5642173 w 6884912"/>
              <a:gd name="connsiteY94" fmla="*/ 266904 h 1161397"/>
              <a:gd name="connsiteX95" fmla="*/ 5756910 w 6884912"/>
              <a:gd name="connsiteY95" fmla="*/ 239211 h 1161397"/>
              <a:gd name="connsiteX96" fmla="*/ 5846667 w 6884912"/>
              <a:gd name="connsiteY96" fmla="*/ 201786 h 1161397"/>
              <a:gd name="connsiteX97" fmla="*/ 5960732 w 6884912"/>
              <a:gd name="connsiteY97" fmla="*/ 220708 h 1161397"/>
              <a:gd name="connsiteX98" fmla="*/ 6029542 w 6884912"/>
              <a:gd name="connsiteY98" fmla="*/ 210339 h 1161397"/>
              <a:gd name="connsiteX99" fmla="*/ 6141123 w 6884912"/>
              <a:gd name="connsiteY99" fmla="*/ 159923 h 1161397"/>
              <a:gd name="connsiteX100" fmla="*/ 6290640 w 6884912"/>
              <a:gd name="connsiteY100" fmla="*/ 167441 h 1161397"/>
              <a:gd name="connsiteX101" fmla="*/ 6322806 w 6884912"/>
              <a:gd name="connsiteY101" fmla="*/ 213293 h 1161397"/>
              <a:gd name="connsiteX102" fmla="*/ 6380420 w 6884912"/>
              <a:gd name="connsiteY102" fmla="*/ 173195 h 1161397"/>
              <a:gd name="connsiteX103" fmla="*/ 6507891 w 6884912"/>
              <a:gd name="connsiteY103" fmla="*/ 118474 h 1161397"/>
              <a:gd name="connsiteX104" fmla="*/ 6571807 w 6884912"/>
              <a:gd name="connsiteY104" fmla="*/ 98636 h 1161397"/>
              <a:gd name="connsiteX105" fmla="*/ 6671880 w 6884912"/>
              <a:gd name="connsiteY105" fmla="*/ 82931 h 1161397"/>
              <a:gd name="connsiteX106" fmla="*/ 6702266 w 6884912"/>
              <a:gd name="connsiteY106" fmla="*/ 75470 h 1161397"/>
              <a:gd name="connsiteX107" fmla="*/ 6845802 w 6884912"/>
              <a:gd name="connsiteY107" fmla="*/ 24496 h 1161397"/>
              <a:gd name="connsiteX108" fmla="*/ 6884912 w 6884912"/>
              <a:gd name="connsiteY108" fmla="*/ 0 h 1161397"/>
              <a:gd name="connsiteX0" fmla="*/ 6884912 w 6884912"/>
              <a:gd name="connsiteY0" fmla="*/ 0 h 1161397"/>
              <a:gd name="connsiteX1" fmla="*/ 6884912 w 6884912"/>
              <a:gd name="connsiteY1" fmla="*/ 1161397 h 1161397"/>
              <a:gd name="connsiteX2" fmla="*/ 0 w 6884912"/>
              <a:gd name="connsiteY2" fmla="*/ 1161397 h 1161397"/>
              <a:gd name="connsiteX3" fmla="*/ 27135 w 6884912"/>
              <a:gd name="connsiteY3" fmla="*/ 1147460 h 1161397"/>
              <a:gd name="connsiteX4" fmla="*/ 115388 w 6884912"/>
              <a:gd name="connsiteY4" fmla="*/ 1159043 h 1161397"/>
              <a:gd name="connsiteX5" fmla="*/ 119094 w 6884912"/>
              <a:gd name="connsiteY5" fmla="*/ 1148463 h 1161397"/>
              <a:gd name="connsiteX6" fmla="*/ 171824 w 6884912"/>
              <a:gd name="connsiteY6" fmla="*/ 1133224 h 1161397"/>
              <a:gd name="connsiteX7" fmla="*/ 478946 w 6884912"/>
              <a:gd name="connsiteY7" fmla="*/ 1106011 h 1161397"/>
              <a:gd name="connsiteX8" fmla="*/ 512111 w 6884912"/>
              <a:gd name="connsiteY8" fmla="*/ 1085599 h 1161397"/>
              <a:gd name="connsiteX9" fmla="*/ 567875 w 6884912"/>
              <a:gd name="connsiteY9" fmla="*/ 1051976 h 1161397"/>
              <a:gd name="connsiteX10" fmla="*/ 601644 w 6884912"/>
              <a:gd name="connsiteY10" fmla="*/ 1003997 h 1161397"/>
              <a:gd name="connsiteX11" fmla="*/ 651408 w 6884912"/>
              <a:gd name="connsiteY11" fmla="*/ 984938 h 1161397"/>
              <a:gd name="connsiteX12" fmla="*/ 673197 w 6884912"/>
              <a:gd name="connsiteY12" fmla="*/ 1010060 h 1161397"/>
              <a:gd name="connsiteX13" fmla="*/ 723108 w 6884912"/>
              <a:gd name="connsiteY13" fmla="*/ 980081 h 1161397"/>
              <a:gd name="connsiteX14" fmla="*/ 797699 w 6884912"/>
              <a:gd name="connsiteY14" fmla="*/ 931362 h 1161397"/>
              <a:gd name="connsiteX15" fmla="*/ 843359 w 6884912"/>
              <a:gd name="connsiteY15" fmla="*/ 910894 h 1161397"/>
              <a:gd name="connsiteX16" fmla="*/ 965215 w 6884912"/>
              <a:gd name="connsiteY16" fmla="*/ 846701 h 1161397"/>
              <a:gd name="connsiteX17" fmla="*/ 1085080 w 6884912"/>
              <a:gd name="connsiteY17" fmla="*/ 776086 h 1161397"/>
              <a:gd name="connsiteX18" fmla="*/ 1131224 w 6884912"/>
              <a:gd name="connsiteY18" fmla="*/ 706160 h 1161397"/>
              <a:gd name="connsiteX19" fmla="*/ 1138051 w 6884912"/>
              <a:gd name="connsiteY19" fmla="*/ 702034 h 1161397"/>
              <a:gd name="connsiteX20" fmla="*/ 1158800 w 6884912"/>
              <a:gd name="connsiteY20" fmla="*/ 700004 h 1161397"/>
              <a:gd name="connsiteX21" fmla="*/ 1166947 w 6884912"/>
              <a:gd name="connsiteY21" fmla="*/ 700762 h 1161397"/>
              <a:gd name="connsiteX22" fmla="*/ 1178135 w 6884912"/>
              <a:gd name="connsiteY22" fmla="*/ 698631 h 1161397"/>
              <a:gd name="connsiteX23" fmla="*/ 1178301 w 6884912"/>
              <a:gd name="connsiteY23" fmla="*/ 698094 h 1161397"/>
              <a:gd name="connsiteX24" fmla="*/ 1188995 w 6884912"/>
              <a:gd name="connsiteY24" fmla="*/ 697048 h 1161397"/>
              <a:gd name="connsiteX25" fmla="*/ 1242716 w 6884912"/>
              <a:gd name="connsiteY25" fmla="*/ 698052 h 1161397"/>
              <a:gd name="connsiteX26" fmla="*/ 1299977 w 6884912"/>
              <a:gd name="connsiteY26" fmla="*/ 639196 h 1161397"/>
              <a:gd name="connsiteX27" fmla="*/ 1326190 w 6884912"/>
              <a:gd name="connsiteY27" fmla="*/ 625955 h 1161397"/>
              <a:gd name="connsiteX28" fmla="*/ 1339600 w 6884912"/>
              <a:gd name="connsiteY28" fmla="*/ 616295 h 1161397"/>
              <a:gd name="connsiteX29" fmla="*/ 1340054 w 6884912"/>
              <a:gd name="connsiteY29" fmla="*/ 614022 h 1161397"/>
              <a:gd name="connsiteX30" fmla="*/ 1391606 w 6884912"/>
              <a:gd name="connsiteY30" fmla="*/ 615229 h 1161397"/>
              <a:gd name="connsiteX31" fmla="*/ 1397565 w 6884912"/>
              <a:gd name="connsiteY31" fmla="*/ 611490 h 1161397"/>
              <a:gd name="connsiteX32" fmla="*/ 1432302 w 6884912"/>
              <a:gd name="connsiteY32" fmla="*/ 617267 h 1161397"/>
              <a:gd name="connsiteX33" fmla="*/ 1449644 w 6884912"/>
              <a:gd name="connsiteY33" fmla="*/ 617591 h 1161397"/>
              <a:gd name="connsiteX34" fmla="*/ 1455793 w 6884912"/>
              <a:gd name="connsiteY34" fmla="*/ 623174 h 1161397"/>
              <a:gd name="connsiteX35" fmla="*/ 1480758 w 6884912"/>
              <a:gd name="connsiteY35" fmla="*/ 620863 h 1161397"/>
              <a:gd name="connsiteX36" fmla="*/ 1483154 w 6884912"/>
              <a:gd name="connsiteY36" fmla="*/ 618527 h 1161397"/>
              <a:gd name="connsiteX37" fmla="*/ 1505495 w 6884912"/>
              <a:gd name="connsiteY37" fmla="*/ 624325 h 1161397"/>
              <a:gd name="connsiteX38" fmla="*/ 1526340 w 6884912"/>
              <a:gd name="connsiteY38" fmla="*/ 638496 h 1161397"/>
              <a:gd name="connsiteX39" fmla="*/ 1731986 w 6884912"/>
              <a:gd name="connsiteY39" fmla="*/ 589682 h 1161397"/>
              <a:gd name="connsiteX40" fmla="*/ 1927935 w 6884912"/>
              <a:gd name="connsiteY40" fmla="*/ 628540 h 1161397"/>
              <a:gd name="connsiteX41" fmla="*/ 2039075 w 6884912"/>
              <a:gd name="connsiteY41" fmla="*/ 599964 h 1161397"/>
              <a:gd name="connsiteX42" fmla="*/ 2066980 w 6884912"/>
              <a:gd name="connsiteY42" fmla="*/ 550413 h 1161397"/>
              <a:gd name="connsiteX43" fmla="*/ 2352236 w 6884912"/>
              <a:gd name="connsiteY43" fmla="*/ 519602 h 1161397"/>
              <a:gd name="connsiteX44" fmla="*/ 2420791 w 6884912"/>
              <a:gd name="connsiteY44" fmla="*/ 492826 h 1161397"/>
              <a:gd name="connsiteX45" fmla="*/ 2489932 w 6884912"/>
              <a:gd name="connsiteY45" fmla="*/ 507864 h 1161397"/>
              <a:gd name="connsiteX46" fmla="*/ 2512917 w 6884912"/>
              <a:gd name="connsiteY46" fmla="*/ 489127 h 1161397"/>
              <a:gd name="connsiteX47" fmla="*/ 2516783 w 6884912"/>
              <a:gd name="connsiteY47" fmla="*/ 485473 h 1161397"/>
              <a:gd name="connsiteX48" fmla="*/ 2534360 w 6884912"/>
              <a:gd name="connsiteY48" fmla="*/ 480064 h 1161397"/>
              <a:gd name="connsiteX49" fmla="*/ 2536691 w 6884912"/>
              <a:gd name="connsiteY49" fmla="*/ 467018 h 1161397"/>
              <a:gd name="connsiteX50" fmla="*/ 2561265 w 6884912"/>
              <a:gd name="connsiteY50" fmla="*/ 450623 h 1161397"/>
              <a:gd name="connsiteX51" fmla="*/ 2594349 w 6884912"/>
              <a:gd name="connsiteY51" fmla="*/ 443884 h 1161397"/>
              <a:gd name="connsiteX52" fmla="*/ 2754324 w 6884912"/>
              <a:gd name="connsiteY52" fmla="*/ 424766 h 1161397"/>
              <a:gd name="connsiteX53" fmla="*/ 2848470 w 6884912"/>
              <a:gd name="connsiteY53" fmla="*/ 405966 h 1161397"/>
              <a:gd name="connsiteX54" fmla="*/ 2881772 w 6884912"/>
              <a:gd name="connsiteY54" fmla="*/ 387260 h 1161397"/>
              <a:gd name="connsiteX55" fmla="*/ 2929932 w 6884912"/>
              <a:gd name="connsiteY55" fmla="*/ 368912 h 1161397"/>
              <a:gd name="connsiteX56" fmla="*/ 3013020 w 6884912"/>
              <a:gd name="connsiteY56" fmla="*/ 327578 h 1161397"/>
              <a:gd name="connsiteX57" fmla="*/ 3222191 w 6884912"/>
              <a:gd name="connsiteY57" fmla="*/ 307887 h 1161397"/>
              <a:gd name="connsiteX58" fmla="*/ 3227953 w 6884912"/>
              <a:gd name="connsiteY58" fmla="*/ 297650 h 1161397"/>
              <a:gd name="connsiteX59" fmla="*/ 3510042 w 6884912"/>
              <a:gd name="connsiteY59" fmla="*/ 311820 h 1161397"/>
              <a:gd name="connsiteX60" fmla="*/ 3626773 w 6884912"/>
              <a:gd name="connsiteY60" fmla="*/ 290452 h 1161397"/>
              <a:gd name="connsiteX61" fmla="*/ 3666217 w 6884912"/>
              <a:gd name="connsiteY61" fmla="*/ 273255 h 1161397"/>
              <a:gd name="connsiteX62" fmla="*/ 3732427 w 6884912"/>
              <a:gd name="connsiteY62" fmla="*/ 245039 h 1161397"/>
              <a:gd name="connsiteX63" fmla="*/ 3777022 w 6884912"/>
              <a:gd name="connsiteY63" fmla="*/ 200276 h 1161397"/>
              <a:gd name="connsiteX64" fmla="*/ 3791246 w 6884912"/>
              <a:gd name="connsiteY64" fmla="*/ 189996 h 1161397"/>
              <a:gd name="connsiteX65" fmla="*/ 3819864 w 6884912"/>
              <a:gd name="connsiteY65" fmla="*/ 194605 h 1161397"/>
              <a:gd name="connsiteX66" fmla="*/ 3830398 w 6884912"/>
              <a:gd name="connsiteY66" fmla="*/ 188383 h 1161397"/>
              <a:gd name="connsiteX67" fmla="*/ 3834360 w 6884912"/>
              <a:gd name="connsiteY67" fmla="*/ 188992 h 1161397"/>
              <a:gd name="connsiteX68" fmla="*/ 3843715 w 6884912"/>
              <a:gd name="connsiteY68" fmla="*/ 188752 h 1161397"/>
              <a:gd name="connsiteX69" fmla="*/ 3842609 w 6884912"/>
              <a:gd name="connsiteY69" fmla="*/ 197386 h 1161397"/>
              <a:gd name="connsiteX70" fmla="*/ 3853961 w 6884912"/>
              <a:gd name="connsiteY70" fmla="*/ 213380 h 1161397"/>
              <a:gd name="connsiteX71" fmla="*/ 3907640 w 6884912"/>
              <a:gd name="connsiteY71" fmla="*/ 207568 h 1161397"/>
              <a:gd name="connsiteX72" fmla="*/ 3910449 w 6884912"/>
              <a:gd name="connsiteY72" fmla="*/ 197808 h 1161397"/>
              <a:gd name="connsiteX73" fmla="*/ 3917197 w 6884912"/>
              <a:gd name="connsiteY73" fmla="*/ 196121 h 1161397"/>
              <a:gd name="connsiteX74" fmla="*/ 3922400 w 6884912"/>
              <a:gd name="connsiteY74" fmla="*/ 205056 h 1161397"/>
              <a:gd name="connsiteX75" fmla="*/ 4013061 w 6884912"/>
              <a:gd name="connsiteY75" fmla="*/ 224874 h 1161397"/>
              <a:gd name="connsiteX76" fmla="*/ 4220717 w 6884912"/>
              <a:gd name="connsiteY76" fmla="*/ 192946 h 1161397"/>
              <a:gd name="connsiteX77" fmla="*/ 4228802 w 6884912"/>
              <a:gd name="connsiteY77" fmla="*/ 201468 h 1161397"/>
              <a:gd name="connsiteX78" fmla="*/ 4289361 w 6884912"/>
              <a:gd name="connsiteY78" fmla="*/ 196642 h 1161397"/>
              <a:gd name="connsiteX79" fmla="*/ 4498913 w 6884912"/>
              <a:gd name="connsiteY79" fmla="*/ 118915 h 1161397"/>
              <a:gd name="connsiteX80" fmla="*/ 4617330 w 6884912"/>
              <a:gd name="connsiteY80" fmla="*/ 111163 h 1161397"/>
              <a:gd name="connsiteX81" fmla="*/ 4659778 w 6884912"/>
              <a:gd name="connsiteY81" fmla="*/ 118219 h 1161397"/>
              <a:gd name="connsiteX82" fmla="*/ 4730870 w 6884912"/>
              <a:gd name="connsiteY82" fmla="*/ 129432 h 1161397"/>
              <a:gd name="connsiteX83" fmla="*/ 4844073 w 6884912"/>
              <a:gd name="connsiteY83" fmla="*/ 161768 h 1161397"/>
              <a:gd name="connsiteX84" fmla="*/ 4856454 w 6884912"/>
              <a:gd name="connsiteY84" fmla="*/ 130488 h 1161397"/>
              <a:gd name="connsiteX85" fmla="*/ 4920038 w 6884912"/>
              <a:gd name="connsiteY85" fmla="*/ 140418 h 1161397"/>
              <a:gd name="connsiteX86" fmla="*/ 5016639 w 6884912"/>
              <a:gd name="connsiteY86" fmla="*/ 158905 h 1161397"/>
              <a:gd name="connsiteX87" fmla="*/ 5072009 w 6884912"/>
              <a:gd name="connsiteY87" fmla="*/ 161502 h 1161397"/>
              <a:gd name="connsiteX88" fmla="*/ 5223626 w 6884912"/>
              <a:gd name="connsiteY88" fmla="*/ 177356 h 1161397"/>
              <a:gd name="connsiteX89" fmla="*/ 5375773 w 6884912"/>
              <a:gd name="connsiteY89" fmla="*/ 199913 h 1161397"/>
              <a:gd name="connsiteX90" fmla="*/ 5467502 w 6884912"/>
              <a:gd name="connsiteY90" fmla="*/ 250963 h 1161397"/>
              <a:gd name="connsiteX91" fmla="*/ 5592395 w 6884912"/>
              <a:gd name="connsiteY91" fmla="*/ 265434 h 1161397"/>
              <a:gd name="connsiteX92" fmla="*/ 5613532 w 6884912"/>
              <a:gd name="connsiteY92" fmla="*/ 273379 h 1161397"/>
              <a:gd name="connsiteX93" fmla="*/ 5642173 w 6884912"/>
              <a:gd name="connsiteY93" fmla="*/ 266904 h 1161397"/>
              <a:gd name="connsiteX94" fmla="*/ 5756910 w 6884912"/>
              <a:gd name="connsiteY94" fmla="*/ 239211 h 1161397"/>
              <a:gd name="connsiteX95" fmla="*/ 5846667 w 6884912"/>
              <a:gd name="connsiteY95" fmla="*/ 201786 h 1161397"/>
              <a:gd name="connsiteX96" fmla="*/ 5960732 w 6884912"/>
              <a:gd name="connsiteY96" fmla="*/ 220708 h 1161397"/>
              <a:gd name="connsiteX97" fmla="*/ 6029542 w 6884912"/>
              <a:gd name="connsiteY97" fmla="*/ 210339 h 1161397"/>
              <a:gd name="connsiteX98" fmla="*/ 6141123 w 6884912"/>
              <a:gd name="connsiteY98" fmla="*/ 159923 h 1161397"/>
              <a:gd name="connsiteX99" fmla="*/ 6290640 w 6884912"/>
              <a:gd name="connsiteY99" fmla="*/ 167441 h 1161397"/>
              <a:gd name="connsiteX100" fmla="*/ 6322806 w 6884912"/>
              <a:gd name="connsiteY100" fmla="*/ 213293 h 1161397"/>
              <a:gd name="connsiteX101" fmla="*/ 6380420 w 6884912"/>
              <a:gd name="connsiteY101" fmla="*/ 173195 h 1161397"/>
              <a:gd name="connsiteX102" fmla="*/ 6507891 w 6884912"/>
              <a:gd name="connsiteY102" fmla="*/ 118474 h 1161397"/>
              <a:gd name="connsiteX103" fmla="*/ 6571807 w 6884912"/>
              <a:gd name="connsiteY103" fmla="*/ 98636 h 1161397"/>
              <a:gd name="connsiteX104" fmla="*/ 6671880 w 6884912"/>
              <a:gd name="connsiteY104" fmla="*/ 82931 h 1161397"/>
              <a:gd name="connsiteX105" fmla="*/ 6702266 w 6884912"/>
              <a:gd name="connsiteY105" fmla="*/ 75470 h 1161397"/>
              <a:gd name="connsiteX106" fmla="*/ 6845802 w 6884912"/>
              <a:gd name="connsiteY106" fmla="*/ 24496 h 1161397"/>
              <a:gd name="connsiteX107" fmla="*/ 6884912 w 6884912"/>
              <a:gd name="connsiteY107" fmla="*/ 0 h 1161397"/>
              <a:gd name="connsiteX0" fmla="*/ 6884912 w 6884912"/>
              <a:gd name="connsiteY0" fmla="*/ 0 h 1161397"/>
              <a:gd name="connsiteX1" fmla="*/ 6884912 w 6884912"/>
              <a:gd name="connsiteY1" fmla="*/ 1161397 h 1161397"/>
              <a:gd name="connsiteX2" fmla="*/ 0 w 6884912"/>
              <a:gd name="connsiteY2" fmla="*/ 1161397 h 1161397"/>
              <a:gd name="connsiteX3" fmla="*/ 27135 w 6884912"/>
              <a:gd name="connsiteY3" fmla="*/ 1147460 h 1161397"/>
              <a:gd name="connsiteX4" fmla="*/ 115388 w 6884912"/>
              <a:gd name="connsiteY4" fmla="*/ 1159043 h 1161397"/>
              <a:gd name="connsiteX5" fmla="*/ 119094 w 6884912"/>
              <a:gd name="connsiteY5" fmla="*/ 1148463 h 1161397"/>
              <a:gd name="connsiteX6" fmla="*/ 171824 w 6884912"/>
              <a:gd name="connsiteY6" fmla="*/ 1133224 h 1161397"/>
              <a:gd name="connsiteX7" fmla="*/ 512111 w 6884912"/>
              <a:gd name="connsiteY7" fmla="*/ 1085599 h 1161397"/>
              <a:gd name="connsiteX8" fmla="*/ 567875 w 6884912"/>
              <a:gd name="connsiteY8" fmla="*/ 1051976 h 1161397"/>
              <a:gd name="connsiteX9" fmla="*/ 601644 w 6884912"/>
              <a:gd name="connsiteY9" fmla="*/ 1003997 h 1161397"/>
              <a:gd name="connsiteX10" fmla="*/ 651408 w 6884912"/>
              <a:gd name="connsiteY10" fmla="*/ 984938 h 1161397"/>
              <a:gd name="connsiteX11" fmla="*/ 673197 w 6884912"/>
              <a:gd name="connsiteY11" fmla="*/ 1010060 h 1161397"/>
              <a:gd name="connsiteX12" fmla="*/ 723108 w 6884912"/>
              <a:gd name="connsiteY12" fmla="*/ 980081 h 1161397"/>
              <a:gd name="connsiteX13" fmla="*/ 797699 w 6884912"/>
              <a:gd name="connsiteY13" fmla="*/ 931362 h 1161397"/>
              <a:gd name="connsiteX14" fmla="*/ 843359 w 6884912"/>
              <a:gd name="connsiteY14" fmla="*/ 910894 h 1161397"/>
              <a:gd name="connsiteX15" fmla="*/ 965215 w 6884912"/>
              <a:gd name="connsiteY15" fmla="*/ 846701 h 1161397"/>
              <a:gd name="connsiteX16" fmla="*/ 1085080 w 6884912"/>
              <a:gd name="connsiteY16" fmla="*/ 776086 h 1161397"/>
              <a:gd name="connsiteX17" fmla="*/ 1131224 w 6884912"/>
              <a:gd name="connsiteY17" fmla="*/ 706160 h 1161397"/>
              <a:gd name="connsiteX18" fmla="*/ 1138051 w 6884912"/>
              <a:gd name="connsiteY18" fmla="*/ 702034 h 1161397"/>
              <a:gd name="connsiteX19" fmla="*/ 1158800 w 6884912"/>
              <a:gd name="connsiteY19" fmla="*/ 700004 h 1161397"/>
              <a:gd name="connsiteX20" fmla="*/ 1166947 w 6884912"/>
              <a:gd name="connsiteY20" fmla="*/ 700762 h 1161397"/>
              <a:gd name="connsiteX21" fmla="*/ 1178135 w 6884912"/>
              <a:gd name="connsiteY21" fmla="*/ 698631 h 1161397"/>
              <a:gd name="connsiteX22" fmla="*/ 1178301 w 6884912"/>
              <a:gd name="connsiteY22" fmla="*/ 698094 h 1161397"/>
              <a:gd name="connsiteX23" fmla="*/ 1188995 w 6884912"/>
              <a:gd name="connsiteY23" fmla="*/ 697048 h 1161397"/>
              <a:gd name="connsiteX24" fmla="*/ 1242716 w 6884912"/>
              <a:gd name="connsiteY24" fmla="*/ 698052 h 1161397"/>
              <a:gd name="connsiteX25" fmla="*/ 1299977 w 6884912"/>
              <a:gd name="connsiteY25" fmla="*/ 639196 h 1161397"/>
              <a:gd name="connsiteX26" fmla="*/ 1326190 w 6884912"/>
              <a:gd name="connsiteY26" fmla="*/ 625955 h 1161397"/>
              <a:gd name="connsiteX27" fmla="*/ 1339600 w 6884912"/>
              <a:gd name="connsiteY27" fmla="*/ 616295 h 1161397"/>
              <a:gd name="connsiteX28" fmla="*/ 1340054 w 6884912"/>
              <a:gd name="connsiteY28" fmla="*/ 614022 h 1161397"/>
              <a:gd name="connsiteX29" fmla="*/ 1391606 w 6884912"/>
              <a:gd name="connsiteY29" fmla="*/ 615229 h 1161397"/>
              <a:gd name="connsiteX30" fmla="*/ 1397565 w 6884912"/>
              <a:gd name="connsiteY30" fmla="*/ 611490 h 1161397"/>
              <a:gd name="connsiteX31" fmla="*/ 1432302 w 6884912"/>
              <a:gd name="connsiteY31" fmla="*/ 617267 h 1161397"/>
              <a:gd name="connsiteX32" fmla="*/ 1449644 w 6884912"/>
              <a:gd name="connsiteY32" fmla="*/ 617591 h 1161397"/>
              <a:gd name="connsiteX33" fmla="*/ 1455793 w 6884912"/>
              <a:gd name="connsiteY33" fmla="*/ 623174 h 1161397"/>
              <a:gd name="connsiteX34" fmla="*/ 1480758 w 6884912"/>
              <a:gd name="connsiteY34" fmla="*/ 620863 h 1161397"/>
              <a:gd name="connsiteX35" fmla="*/ 1483154 w 6884912"/>
              <a:gd name="connsiteY35" fmla="*/ 618527 h 1161397"/>
              <a:gd name="connsiteX36" fmla="*/ 1505495 w 6884912"/>
              <a:gd name="connsiteY36" fmla="*/ 624325 h 1161397"/>
              <a:gd name="connsiteX37" fmla="*/ 1526340 w 6884912"/>
              <a:gd name="connsiteY37" fmla="*/ 638496 h 1161397"/>
              <a:gd name="connsiteX38" fmla="*/ 1731986 w 6884912"/>
              <a:gd name="connsiteY38" fmla="*/ 589682 h 1161397"/>
              <a:gd name="connsiteX39" fmla="*/ 1927935 w 6884912"/>
              <a:gd name="connsiteY39" fmla="*/ 628540 h 1161397"/>
              <a:gd name="connsiteX40" fmla="*/ 2039075 w 6884912"/>
              <a:gd name="connsiteY40" fmla="*/ 599964 h 1161397"/>
              <a:gd name="connsiteX41" fmla="*/ 2066980 w 6884912"/>
              <a:gd name="connsiteY41" fmla="*/ 550413 h 1161397"/>
              <a:gd name="connsiteX42" fmla="*/ 2352236 w 6884912"/>
              <a:gd name="connsiteY42" fmla="*/ 519602 h 1161397"/>
              <a:gd name="connsiteX43" fmla="*/ 2420791 w 6884912"/>
              <a:gd name="connsiteY43" fmla="*/ 492826 h 1161397"/>
              <a:gd name="connsiteX44" fmla="*/ 2489932 w 6884912"/>
              <a:gd name="connsiteY44" fmla="*/ 507864 h 1161397"/>
              <a:gd name="connsiteX45" fmla="*/ 2512917 w 6884912"/>
              <a:gd name="connsiteY45" fmla="*/ 489127 h 1161397"/>
              <a:gd name="connsiteX46" fmla="*/ 2516783 w 6884912"/>
              <a:gd name="connsiteY46" fmla="*/ 485473 h 1161397"/>
              <a:gd name="connsiteX47" fmla="*/ 2534360 w 6884912"/>
              <a:gd name="connsiteY47" fmla="*/ 480064 h 1161397"/>
              <a:gd name="connsiteX48" fmla="*/ 2536691 w 6884912"/>
              <a:gd name="connsiteY48" fmla="*/ 467018 h 1161397"/>
              <a:gd name="connsiteX49" fmla="*/ 2561265 w 6884912"/>
              <a:gd name="connsiteY49" fmla="*/ 450623 h 1161397"/>
              <a:gd name="connsiteX50" fmla="*/ 2594349 w 6884912"/>
              <a:gd name="connsiteY50" fmla="*/ 443884 h 1161397"/>
              <a:gd name="connsiteX51" fmla="*/ 2754324 w 6884912"/>
              <a:gd name="connsiteY51" fmla="*/ 424766 h 1161397"/>
              <a:gd name="connsiteX52" fmla="*/ 2848470 w 6884912"/>
              <a:gd name="connsiteY52" fmla="*/ 405966 h 1161397"/>
              <a:gd name="connsiteX53" fmla="*/ 2881772 w 6884912"/>
              <a:gd name="connsiteY53" fmla="*/ 387260 h 1161397"/>
              <a:gd name="connsiteX54" fmla="*/ 2929932 w 6884912"/>
              <a:gd name="connsiteY54" fmla="*/ 368912 h 1161397"/>
              <a:gd name="connsiteX55" fmla="*/ 3013020 w 6884912"/>
              <a:gd name="connsiteY55" fmla="*/ 327578 h 1161397"/>
              <a:gd name="connsiteX56" fmla="*/ 3222191 w 6884912"/>
              <a:gd name="connsiteY56" fmla="*/ 307887 h 1161397"/>
              <a:gd name="connsiteX57" fmla="*/ 3227953 w 6884912"/>
              <a:gd name="connsiteY57" fmla="*/ 297650 h 1161397"/>
              <a:gd name="connsiteX58" fmla="*/ 3510042 w 6884912"/>
              <a:gd name="connsiteY58" fmla="*/ 311820 h 1161397"/>
              <a:gd name="connsiteX59" fmla="*/ 3626773 w 6884912"/>
              <a:gd name="connsiteY59" fmla="*/ 290452 h 1161397"/>
              <a:gd name="connsiteX60" fmla="*/ 3666217 w 6884912"/>
              <a:gd name="connsiteY60" fmla="*/ 273255 h 1161397"/>
              <a:gd name="connsiteX61" fmla="*/ 3732427 w 6884912"/>
              <a:gd name="connsiteY61" fmla="*/ 245039 h 1161397"/>
              <a:gd name="connsiteX62" fmla="*/ 3777022 w 6884912"/>
              <a:gd name="connsiteY62" fmla="*/ 200276 h 1161397"/>
              <a:gd name="connsiteX63" fmla="*/ 3791246 w 6884912"/>
              <a:gd name="connsiteY63" fmla="*/ 189996 h 1161397"/>
              <a:gd name="connsiteX64" fmla="*/ 3819864 w 6884912"/>
              <a:gd name="connsiteY64" fmla="*/ 194605 h 1161397"/>
              <a:gd name="connsiteX65" fmla="*/ 3830398 w 6884912"/>
              <a:gd name="connsiteY65" fmla="*/ 188383 h 1161397"/>
              <a:gd name="connsiteX66" fmla="*/ 3834360 w 6884912"/>
              <a:gd name="connsiteY66" fmla="*/ 188992 h 1161397"/>
              <a:gd name="connsiteX67" fmla="*/ 3843715 w 6884912"/>
              <a:gd name="connsiteY67" fmla="*/ 188752 h 1161397"/>
              <a:gd name="connsiteX68" fmla="*/ 3842609 w 6884912"/>
              <a:gd name="connsiteY68" fmla="*/ 197386 h 1161397"/>
              <a:gd name="connsiteX69" fmla="*/ 3853961 w 6884912"/>
              <a:gd name="connsiteY69" fmla="*/ 213380 h 1161397"/>
              <a:gd name="connsiteX70" fmla="*/ 3907640 w 6884912"/>
              <a:gd name="connsiteY70" fmla="*/ 207568 h 1161397"/>
              <a:gd name="connsiteX71" fmla="*/ 3910449 w 6884912"/>
              <a:gd name="connsiteY71" fmla="*/ 197808 h 1161397"/>
              <a:gd name="connsiteX72" fmla="*/ 3917197 w 6884912"/>
              <a:gd name="connsiteY72" fmla="*/ 196121 h 1161397"/>
              <a:gd name="connsiteX73" fmla="*/ 3922400 w 6884912"/>
              <a:gd name="connsiteY73" fmla="*/ 205056 h 1161397"/>
              <a:gd name="connsiteX74" fmla="*/ 4013061 w 6884912"/>
              <a:gd name="connsiteY74" fmla="*/ 224874 h 1161397"/>
              <a:gd name="connsiteX75" fmla="*/ 4220717 w 6884912"/>
              <a:gd name="connsiteY75" fmla="*/ 192946 h 1161397"/>
              <a:gd name="connsiteX76" fmla="*/ 4228802 w 6884912"/>
              <a:gd name="connsiteY76" fmla="*/ 201468 h 1161397"/>
              <a:gd name="connsiteX77" fmla="*/ 4289361 w 6884912"/>
              <a:gd name="connsiteY77" fmla="*/ 196642 h 1161397"/>
              <a:gd name="connsiteX78" fmla="*/ 4498913 w 6884912"/>
              <a:gd name="connsiteY78" fmla="*/ 118915 h 1161397"/>
              <a:gd name="connsiteX79" fmla="*/ 4617330 w 6884912"/>
              <a:gd name="connsiteY79" fmla="*/ 111163 h 1161397"/>
              <a:gd name="connsiteX80" fmla="*/ 4659778 w 6884912"/>
              <a:gd name="connsiteY80" fmla="*/ 118219 h 1161397"/>
              <a:gd name="connsiteX81" fmla="*/ 4730870 w 6884912"/>
              <a:gd name="connsiteY81" fmla="*/ 129432 h 1161397"/>
              <a:gd name="connsiteX82" fmla="*/ 4844073 w 6884912"/>
              <a:gd name="connsiteY82" fmla="*/ 161768 h 1161397"/>
              <a:gd name="connsiteX83" fmla="*/ 4856454 w 6884912"/>
              <a:gd name="connsiteY83" fmla="*/ 130488 h 1161397"/>
              <a:gd name="connsiteX84" fmla="*/ 4920038 w 6884912"/>
              <a:gd name="connsiteY84" fmla="*/ 140418 h 1161397"/>
              <a:gd name="connsiteX85" fmla="*/ 5016639 w 6884912"/>
              <a:gd name="connsiteY85" fmla="*/ 158905 h 1161397"/>
              <a:gd name="connsiteX86" fmla="*/ 5072009 w 6884912"/>
              <a:gd name="connsiteY86" fmla="*/ 161502 h 1161397"/>
              <a:gd name="connsiteX87" fmla="*/ 5223626 w 6884912"/>
              <a:gd name="connsiteY87" fmla="*/ 177356 h 1161397"/>
              <a:gd name="connsiteX88" fmla="*/ 5375773 w 6884912"/>
              <a:gd name="connsiteY88" fmla="*/ 199913 h 1161397"/>
              <a:gd name="connsiteX89" fmla="*/ 5467502 w 6884912"/>
              <a:gd name="connsiteY89" fmla="*/ 250963 h 1161397"/>
              <a:gd name="connsiteX90" fmla="*/ 5592395 w 6884912"/>
              <a:gd name="connsiteY90" fmla="*/ 265434 h 1161397"/>
              <a:gd name="connsiteX91" fmla="*/ 5613532 w 6884912"/>
              <a:gd name="connsiteY91" fmla="*/ 273379 h 1161397"/>
              <a:gd name="connsiteX92" fmla="*/ 5642173 w 6884912"/>
              <a:gd name="connsiteY92" fmla="*/ 266904 h 1161397"/>
              <a:gd name="connsiteX93" fmla="*/ 5756910 w 6884912"/>
              <a:gd name="connsiteY93" fmla="*/ 239211 h 1161397"/>
              <a:gd name="connsiteX94" fmla="*/ 5846667 w 6884912"/>
              <a:gd name="connsiteY94" fmla="*/ 201786 h 1161397"/>
              <a:gd name="connsiteX95" fmla="*/ 5960732 w 6884912"/>
              <a:gd name="connsiteY95" fmla="*/ 220708 h 1161397"/>
              <a:gd name="connsiteX96" fmla="*/ 6029542 w 6884912"/>
              <a:gd name="connsiteY96" fmla="*/ 210339 h 1161397"/>
              <a:gd name="connsiteX97" fmla="*/ 6141123 w 6884912"/>
              <a:gd name="connsiteY97" fmla="*/ 159923 h 1161397"/>
              <a:gd name="connsiteX98" fmla="*/ 6290640 w 6884912"/>
              <a:gd name="connsiteY98" fmla="*/ 167441 h 1161397"/>
              <a:gd name="connsiteX99" fmla="*/ 6322806 w 6884912"/>
              <a:gd name="connsiteY99" fmla="*/ 213293 h 1161397"/>
              <a:gd name="connsiteX100" fmla="*/ 6380420 w 6884912"/>
              <a:gd name="connsiteY100" fmla="*/ 173195 h 1161397"/>
              <a:gd name="connsiteX101" fmla="*/ 6507891 w 6884912"/>
              <a:gd name="connsiteY101" fmla="*/ 118474 h 1161397"/>
              <a:gd name="connsiteX102" fmla="*/ 6571807 w 6884912"/>
              <a:gd name="connsiteY102" fmla="*/ 98636 h 1161397"/>
              <a:gd name="connsiteX103" fmla="*/ 6671880 w 6884912"/>
              <a:gd name="connsiteY103" fmla="*/ 82931 h 1161397"/>
              <a:gd name="connsiteX104" fmla="*/ 6702266 w 6884912"/>
              <a:gd name="connsiteY104" fmla="*/ 75470 h 1161397"/>
              <a:gd name="connsiteX105" fmla="*/ 6845802 w 6884912"/>
              <a:gd name="connsiteY105" fmla="*/ 24496 h 1161397"/>
              <a:gd name="connsiteX106" fmla="*/ 6884912 w 6884912"/>
              <a:gd name="connsiteY106" fmla="*/ 0 h 1161397"/>
              <a:gd name="connsiteX0" fmla="*/ 6884912 w 6884912"/>
              <a:gd name="connsiteY0" fmla="*/ 0 h 1161397"/>
              <a:gd name="connsiteX1" fmla="*/ 6884912 w 6884912"/>
              <a:gd name="connsiteY1" fmla="*/ 1161397 h 1161397"/>
              <a:gd name="connsiteX2" fmla="*/ 0 w 6884912"/>
              <a:gd name="connsiteY2" fmla="*/ 1161397 h 1161397"/>
              <a:gd name="connsiteX3" fmla="*/ 27135 w 6884912"/>
              <a:gd name="connsiteY3" fmla="*/ 1147460 h 1161397"/>
              <a:gd name="connsiteX4" fmla="*/ 115388 w 6884912"/>
              <a:gd name="connsiteY4" fmla="*/ 1159043 h 1161397"/>
              <a:gd name="connsiteX5" fmla="*/ 119094 w 6884912"/>
              <a:gd name="connsiteY5" fmla="*/ 1148463 h 1161397"/>
              <a:gd name="connsiteX6" fmla="*/ 171824 w 6884912"/>
              <a:gd name="connsiteY6" fmla="*/ 1133224 h 1161397"/>
              <a:gd name="connsiteX7" fmla="*/ 567875 w 6884912"/>
              <a:gd name="connsiteY7" fmla="*/ 1051976 h 1161397"/>
              <a:gd name="connsiteX8" fmla="*/ 601644 w 6884912"/>
              <a:gd name="connsiteY8" fmla="*/ 1003997 h 1161397"/>
              <a:gd name="connsiteX9" fmla="*/ 651408 w 6884912"/>
              <a:gd name="connsiteY9" fmla="*/ 984938 h 1161397"/>
              <a:gd name="connsiteX10" fmla="*/ 673197 w 6884912"/>
              <a:gd name="connsiteY10" fmla="*/ 1010060 h 1161397"/>
              <a:gd name="connsiteX11" fmla="*/ 723108 w 6884912"/>
              <a:gd name="connsiteY11" fmla="*/ 980081 h 1161397"/>
              <a:gd name="connsiteX12" fmla="*/ 797699 w 6884912"/>
              <a:gd name="connsiteY12" fmla="*/ 931362 h 1161397"/>
              <a:gd name="connsiteX13" fmla="*/ 843359 w 6884912"/>
              <a:gd name="connsiteY13" fmla="*/ 910894 h 1161397"/>
              <a:gd name="connsiteX14" fmla="*/ 965215 w 6884912"/>
              <a:gd name="connsiteY14" fmla="*/ 846701 h 1161397"/>
              <a:gd name="connsiteX15" fmla="*/ 1085080 w 6884912"/>
              <a:gd name="connsiteY15" fmla="*/ 776086 h 1161397"/>
              <a:gd name="connsiteX16" fmla="*/ 1131224 w 6884912"/>
              <a:gd name="connsiteY16" fmla="*/ 706160 h 1161397"/>
              <a:gd name="connsiteX17" fmla="*/ 1138051 w 6884912"/>
              <a:gd name="connsiteY17" fmla="*/ 702034 h 1161397"/>
              <a:gd name="connsiteX18" fmla="*/ 1158800 w 6884912"/>
              <a:gd name="connsiteY18" fmla="*/ 700004 h 1161397"/>
              <a:gd name="connsiteX19" fmla="*/ 1166947 w 6884912"/>
              <a:gd name="connsiteY19" fmla="*/ 700762 h 1161397"/>
              <a:gd name="connsiteX20" fmla="*/ 1178135 w 6884912"/>
              <a:gd name="connsiteY20" fmla="*/ 698631 h 1161397"/>
              <a:gd name="connsiteX21" fmla="*/ 1178301 w 6884912"/>
              <a:gd name="connsiteY21" fmla="*/ 698094 h 1161397"/>
              <a:gd name="connsiteX22" fmla="*/ 1188995 w 6884912"/>
              <a:gd name="connsiteY22" fmla="*/ 697048 h 1161397"/>
              <a:gd name="connsiteX23" fmla="*/ 1242716 w 6884912"/>
              <a:gd name="connsiteY23" fmla="*/ 698052 h 1161397"/>
              <a:gd name="connsiteX24" fmla="*/ 1299977 w 6884912"/>
              <a:gd name="connsiteY24" fmla="*/ 639196 h 1161397"/>
              <a:gd name="connsiteX25" fmla="*/ 1326190 w 6884912"/>
              <a:gd name="connsiteY25" fmla="*/ 625955 h 1161397"/>
              <a:gd name="connsiteX26" fmla="*/ 1339600 w 6884912"/>
              <a:gd name="connsiteY26" fmla="*/ 616295 h 1161397"/>
              <a:gd name="connsiteX27" fmla="*/ 1340054 w 6884912"/>
              <a:gd name="connsiteY27" fmla="*/ 614022 h 1161397"/>
              <a:gd name="connsiteX28" fmla="*/ 1391606 w 6884912"/>
              <a:gd name="connsiteY28" fmla="*/ 615229 h 1161397"/>
              <a:gd name="connsiteX29" fmla="*/ 1397565 w 6884912"/>
              <a:gd name="connsiteY29" fmla="*/ 611490 h 1161397"/>
              <a:gd name="connsiteX30" fmla="*/ 1432302 w 6884912"/>
              <a:gd name="connsiteY30" fmla="*/ 617267 h 1161397"/>
              <a:gd name="connsiteX31" fmla="*/ 1449644 w 6884912"/>
              <a:gd name="connsiteY31" fmla="*/ 617591 h 1161397"/>
              <a:gd name="connsiteX32" fmla="*/ 1455793 w 6884912"/>
              <a:gd name="connsiteY32" fmla="*/ 623174 h 1161397"/>
              <a:gd name="connsiteX33" fmla="*/ 1480758 w 6884912"/>
              <a:gd name="connsiteY33" fmla="*/ 620863 h 1161397"/>
              <a:gd name="connsiteX34" fmla="*/ 1483154 w 6884912"/>
              <a:gd name="connsiteY34" fmla="*/ 618527 h 1161397"/>
              <a:gd name="connsiteX35" fmla="*/ 1505495 w 6884912"/>
              <a:gd name="connsiteY35" fmla="*/ 624325 h 1161397"/>
              <a:gd name="connsiteX36" fmla="*/ 1526340 w 6884912"/>
              <a:gd name="connsiteY36" fmla="*/ 638496 h 1161397"/>
              <a:gd name="connsiteX37" fmla="*/ 1731986 w 6884912"/>
              <a:gd name="connsiteY37" fmla="*/ 589682 h 1161397"/>
              <a:gd name="connsiteX38" fmla="*/ 1927935 w 6884912"/>
              <a:gd name="connsiteY38" fmla="*/ 628540 h 1161397"/>
              <a:gd name="connsiteX39" fmla="*/ 2039075 w 6884912"/>
              <a:gd name="connsiteY39" fmla="*/ 599964 h 1161397"/>
              <a:gd name="connsiteX40" fmla="*/ 2066980 w 6884912"/>
              <a:gd name="connsiteY40" fmla="*/ 550413 h 1161397"/>
              <a:gd name="connsiteX41" fmla="*/ 2352236 w 6884912"/>
              <a:gd name="connsiteY41" fmla="*/ 519602 h 1161397"/>
              <a:gd name="connsiteX42" fmla="*/ 2420791 w 6884912"/>
              <a:gd name="connsiteY42" fmla="*/ 492826 h 1161397"/>
              <a:gd name="connsiteX43" fmla="*/ 2489932 w 6884912"/>
              <a:gd name="connsiteY43" fmla="*/ 507864 h 1161397"/>
              <a:gd name="connsiteX44" fmla="*/ 2512917 w 6884912"/>
              <a:gd name="connsiteY44" fmla="*/ 489127 h 1161397"/>
              <a:gd name="connsiteX45" fmla="*/ 2516783 w 6884912"/>
              <a:gd name="connsiteY45" fmla="*/ 485473 h 1161397"/>
              <a:gd name="connsiteX46" fmla="*/ 2534360 w 6884912"/>
              <a:gd name="connsiteY46" fmla="*/ 480064 h 1161397"/>
              <a:gd name="connsiteX47" fmla="*/ 2536691 w 6884912"/>
              <a:gd name="connsiteY47" fmla="*/ 467018 h 1161397"/>
              <a:gd name="connsiteX48" fmla="*/ 2561265 w 6884912"/>
              <a:gd name="connsiteY48" fmla="*/ 450623 h 1161397"/>
              <a:gd name="connsiteX49" fmla="*/ 2594349 w 6884912"/>
              <a:gd name="connsiteY49" fmla="*/ 443884 h 1161397"/>
              <a:gd name="connsiteX50" fmla="*/ 2754324 w 6884912"/>
              <a:gd name="connsiteY50" fmla="*/ 424766 h 1161397"/>
              <a:gd name="connsiteX51" fmla="*/ 2848470 w 6884912"/>
              <a:gd name="connsiteY51" fmla="*/ 405966 h 1161397"/>
              <a:gd name="connsiteX52" fmla="*/ 2881772 w 6884912"/>
              <a:gd name="connsiteY52" fmla="*/ 387260 h 1161397"/>
              <a:gd name="connsiteX53" fmla="*/ 2929932 w 6884912"/>
              <a:gd name="connsiteY53" fmla="*/ 368912 h 1161397"/>
              <a:gd name="connsiteX54" fmla="*/ 3013020 w 6884912"/>
              <a:gd name="connsiteY54" fmla="*/ 327578 h 1161397"/>
              <a:gd name="connsiteX55" fmla="*/ 3222191 w 6884912"/>
              <a:gd name="connsiteY55" fmla="*/ 307887 h 1161397"/>
              <a:gd name="connsiteX56" fmla="*/ 3227953 w 6884912"/>
              <a:gd name="connsiteY56" fmla="*/ 297650 h 1161397"/>
              <a:gd name="connsiteX57" fmla="*/ 3510042 w 6884912"/>
              <a:gd name="connsiteY57" fmla="*/ 311820 h 1161397"/>
              <a:gd name="connsiteX58" fmla="*/ 3626773 w 6884912"/>
              <a:gd name="connsiteY58" fmla="*/ 290452 h 1161397"/>
              <a:gd name="connsiteX59" fmla="*/ 3666217 w 6884912"/>
              <a:gd name="connsiteY59" fmla="*/ 273255 h 1161397"/>
              <a:gd name="connsiteX60" fmla="*/ 3732427 w 6884912"/>
              <a:gd name="connsiteY60" fmla="*/ 245039 h 1161397"/>
              <a:gd name="connsiteX61" fmla="*/ 3777022 w 6884912"/>
              <a:gd name="connsiteY61" fmla="*/ 200276 h 1161397"/>
              <a:gd name="connsiteX62" fmla="*/ 3791246 w 6884912"/>
              <a:gd name="connsiteY62" fmla="*/ 189996 h 1161397"/>
              <a:gd name="connsiteX63" fmla="*/ 3819864 w 6884912"/>
              <a:gd name="connsiteY63" fmla="*/ 194605 h 1161397"/>
              <a:gd name="connsiteX64" fmla="*/ 3830398 w 6884912"/>
              <a:gd name="connsiteY64" fmla="*/ 188383 h 1161397"/>
              <a:gd name="connsiteX65" fmla="*/ 3834360 w 6884912"/>
              <a:gd name="connsiteY65" fmla="*/ 188992 h 1161397"/>
              <a:gd name="connsiteX66" fmla="*/ 3843715 w 6884912"/>
              <a:gd name="connsiteY66" fmla="*/ 188752 h 1161397"/>
              <a:gd name="connsiteX67" fmla="*/ 3842609 w 6884912"/>
              <a:gd name="connsiteY67" fmla="*/ 197386 h 1161397"/>
              <a:gd name="connsiteX68" fmla="*/ 3853961 w 6884912"/>
              <a:gd name="connsiteY68" fmla="*/ 213380 h 1161397"/>
              <a:gd name="connsiteX69" fmla="*/ 3907640 w 6884912"/>
              <a:gd name="connsiteY69" fmla="*/ 207568 h 1161397"/>
              <a:gd name="connsiteX70" fmla="*/ 3910449 w 6884912"/>
              <a:gd name="connsiteY70" fmla="*/ 197808 h 1161397"/>
              <a:gd name="connsiteX71" fmla="*/ 3917197 w 6884912"/>
              <a:gd name="connsiteY71" fmla="*/ 196121 h 1161397"/>
              <a:gd name="connsiteX72" fmla="*/ 3922400 w 6884912"/>
              <a:gd name="connsiteY72" fmla="*/ 205056 h 1161397"/>
              <a:gd name="connsiteX73" fmla="*/ 4013061 w 6884912"/>
              <a:gd name="connsiteY73" fmla="*/ 224874 h 1161397"/>
              <a:gd name="connsiteX74" fmla="*/ 4220717 w 6884912"/>
              <a:gd name="connsiteY74" fmla="*/ 192946 h 1161397"/>
              <a:gd name="connsiteX75" fmla="*/ 4228802 w 6884912"/>
              <a:gd name="connsiteY75" fmla="*/ 201468 h 1161397"/>
              <a:gd name="connsiteX76" fmla="*/ 4289361 w 6884912"/>
              <a:gd name="connsiteY76" fmla="*/ 196642 h 1161397"/>
              <a:gd name="connsiteX77" fmla="*/ 4498913 w 6884912"/>
              <a:gd name="connsiteY77" fmla="*/ 118915 h 1161397"/>
              <a:gd name="connsiteX78" fmla="*/ 4617330 w 6884912"/>
              <a:gd name="connsiteY78" fmla="*/ 111163 h 1161397"/>
              <a:gd name="connsiteX79" fmla="*/ 4659778 w 6884912"/>
              <a:gd name="connsiteY79" fmla="*/ 118219 h 1161397"/>
              <a:gd name="connsiteX80" fmla="*/ 4730870 w 6884912"/>
              <a:gd name="connsiteY80" fmla="*/ 129432 h 1161397"/>
              <a:gd name="connsiteX81" fmla="*/ 4844073 w 6884912"/>
              <a:gd name="connsiteY81" fmla="*/ 161768 h 1161397"/>
              <a:gd name="connsiteX82" fmla="*/ 4856454 w 6884912"/>
              <a:gd name="connsiteY82" fmla="*/ 130488 h 1161397"/>
              <a:gd name="connsiteX83" fmla="*/ 4920038 w 6884912"/>
              <a:gd name="connsiteY83" fmla="*/ 140418 h 1161397"/>
              <a:gd name="connsiteX84" fmla="*/ 5016639 w 6884912"/>
              <a:gd name="connsiteY84" fmla="*/ 158905 h 1161397"/>
              <a:gd name="connsiteX85" fmla="*/ 5072009 w 6884912"/>
              <a:gd name="connsiteY85" fmla="*/ 161502 h 1161397"/>
              <a:gd name="connsiteX86" fmla="*/ 5223626 w 6884912"/>
              <a:gd name="connsiteY86" fmla="*/ 177356 h 1161397"/>
              <a:gd name="connsiteX87" fmla="*/ 5375773 w 6884912"/>
              <a:gd name="connsiteY87" fmla="*/ 199913 h 1161397"/>
              <a:gd name="connsiteX88" fmla="*/ 5467502 w 6884912"/>
              <a:gd name="connsiteY88" fmla="*/ 250963 h 1161397"/>
              <a:gd name="connsiteX89" fmla="*/ 5592395 w 6884912"/>
              <a:gd name="connsiteY89" fmla="*/ 265434 h 1161397"/>
              <a:gd name="connsiteX90" fmla="*/ 5613532 w 6884912"/>
              <a:gd name="connsiteY90" fmla="*/ 273379 h 1161397"/>
              <a:gd name="connsiteX91" fmla="*/ 5642173 w 6884912"/>
              <a:gd name="connsiteY91" fmla="*/ 266904 h 1161397"/>
              <a:gd name="connsiteX92" fmla="*/ 5756910 w 6884912"/>
              <a:gd name="connsiteY92" fmla="*/ 239211 h 1161397"/>
              <a:gd name="connsiteX93" fmla="*/ 5846667 w 6884912"/>
              <a:gd name="connsiteY93" fmla="*/ 201786 h 1161397"/>
              <a:gd name="connsiteX94" fmla="*/ 5960732 w 6884912"/>
              <a:gd name="connsiteY94" fmla="*/ 220708 h 1161397"/>
              <a:gd name="connsiteX95" fmla="*/ 6029542 w 6884912"/>
              <a:gd name="connsiteY95" fmla="*/ 210339 h 1161397"/>
              <a:gd name="connsiteX96" fmla="*/ 6141123 w 6884912"/>
              <a:gd name="connsiteY96" fmla="*/ 159923 h 1161397"/>
              <a:gd name="connsiteX97" fmla="*/ 6290640 w 6884912"/>
              <a:gd name="connsiteY97" fmla="*/ 167441 h 1161397"/>
              <a:gd name="connsiteX98" fmla="*/ 6322806 w 6884912"/>
              <a:gd name="connsiteY98" fmla="*/ 213293 h 1161397"/>
              <a:gd name="connsiteX99" fmla="*/ 6380420 w 6884912"/>
              <a:gd name="connsiteY99" fmla="*/ 173195 h 1161397"/>
              <a:gd name="connsiteX100" fmla="*/ 6507891 w 6884912"/>
              <a:gd name="connsiteY100" fmla="*/ 118474 h 1161397"/>
              <a:gd name="connsiteX101" fmla="*/ 6571807 w 6884912"/>
              <a:gd name="connsiteY101" fmla="*/ 98636 h 1161397"/>
              <a:gd name="connsiteX102" fmla="*/ 6671880 w 6884912"/>
              <a:gd name="connsiteY102" fmla="*/ 82931 h 1161397"/>
              <a:gd name="connsiteX103" fmla="*/ 6702266 w 6884912"/>
              <a:gd name="connsiteY103" fmla="*/ 75470 h 1161397"/>
              <a:gd name="connsiteX104" fmla="*/ 6845802 w 6884912"/>
              <a:gd name="connsiteY104" fmla="*/ 24496 h 1161397"/>
              <a:gd name="connsiteX105" fmla="*/ 6884912 w 6884912"/>
              <a:gd name="connsiteY105" fmla="*/ 0 h 1161397"/>
              <a:gd name="connsiteX0" fmla="*/ 6884912 w 6884912"/>
              <a:gd name="connsiteY0" fmla="*/ 0 h 1161397"/>
              <a:gd name="connsiteX1" fmla="*/ 6884912 w 6884912"/>
              <a:gd name="connsiteY1" fmla="*/ 1161397 h 1161397"/>
              <a:gd name="connsiteX2" fmla="*/ 0 w 6884912"/>
              <a:gd name="connsiteY2" fmla="*/ 1161397 h 1161397"/>
              <a:gd name="connsiteX3" fmla="*/ 27135 w 6884912"/>
              <a:gd name="connsiteY3" fmla="*/ 1147460 h 1161397"/>
              <a:gd name="connsiteX4" fmla="*/ 115388 w 6884912"/>
              <a:gd name="connsiteY4" fmla="*/ 1159043 h 1161397"/>
              <a:gd name="connsiteX5" fmla="*/ 119094 w 6884912"/>
              <a:gd name="connsiteY5" fmla="*/ 1148463 h 1161397"/>
              <a:gd name="connsiteX6" fmla="*/ 171824 w 6884912"/>
              <a:gd name="connsiteY6" fmla="*/ 1133224 h 1161397"/>
              <a:gd name="connsiteX7" fmla="*/ 454970 w 6884912"/>
              <a:gd name="connsiteY7" fmla="*/ 1023343 h 1161397"/>
              <a:gd name="connsiteX8" fmla="*/ 601644 w 6884912"/>
              <a:gd name="connsiteY8" fmla="*/ 1003997 h 1161397"/>
              <a:gd name="connsiteX9" fmla="*/ 651408 w 6884912"/>
              <a:gd name="connsiteY9" fmla="*/ 984938 h 1161397"/>
              <a:gd name="connsiteX10" fmla="*/ 673197 w 6884912"/>
              <a:gd name="connsiteY10" fmla="*/ 1010060 h 1161397"/>
              <a:gd name="connsiteX11" fmla="*/ 723108 w 6884912"/>
              <a:gd name="connsiteY11" fmla="*/ 980081 h 1161397"/>
              <a:gd name="connsiteX12" fmla="*/ 797699 w 6884912"/>
              <a:gd name="connsiteY12" fmla="*/ 931362 h 1161397"/>
              <a:gd name="connsiteX13" fmla="*/ 843359 w 6884912"/>
              <a:gd name="connsiteY13" fmla="*/ 910894 h 1161397"/>
              <a:gd name="connsiteX14" fmla="*/ 965215 w 6884912"/>
              <a:gd name="connsiteY14" fmla="*/ 846701 h 1161397"/>
              <a:gd name="connsiteX15" fmla="*/ 1085080 w 6884912"/>
              <a:gd name="connsiteY15" fmla="*/ 776086 h 1161397"/>
              <a:gd name="connsiteX16" fmla="*/ 1131224 w 6884912"/>
              <a:gd name="connsiteY16" fmla="*/ 706160 h 1161397"/>
              <a:gd name="connsiteX17" fmla="*/ 1138051 w 6884912"/>
              <a:gd name="connsiteY17" fmla="*/ 702034 h 1161397"/>
              <a:gd name="connsiteX18" fmla="*/ 1158800 w 6884912"/>
              <a:gd name="connsiteY18" fmla="*/ 700004 h 1161397"/>
              <a:gd name="connsiteX19" fmla="*/ 1166947 w 6884912"/>
              <a:gd name="connsiteY19" fmla="*/ 700762 h 1161397"/>
              <a:gd name="connsiteX20" fmla="*/ 1178135 w 6884912"/>
              <a:gd name="connsiteY20" fmla="*/ 698631 h 1161397"/>
              <a:gd name="connsiteX21" fmla="*/ 1178301 w 6884912"/>
              <a:gd name="connsiteY21" fmla="*/ 698094 h 1161397"/>
              <a:gd name="connsiteX22" fmla="*/ 1188995 w 6884912"/>
              <a:gd name="connsiteY22" fmla="*/ 697048 h 1161397"/>
              <a:gd name="connsiteX23" fmla="*/ 1242716 w 6884912"/>
              <a:gd name="connsiteY23" fmla="*/ 698052 h 1161397"/>
              <a:gd name="connsiteX24" fmla="*/ 1299977 w 6884912"/>
              <a:gd name="connsiteY24" fmla="*/ 639196 h 1161397"/>
              <a:gd name="connsiteX25" fmla="*/ 1326190 w 6884912"/>
              <a:gd name="connsiteY25" fmla="*/ 625955 h 1161397"/>
              <a:gd name="connsiteX26" fmla="*/ 1339600 w 6884912"/>
              <a:gd name="connsiteY26" fmla="*/ 616295 h 1161397"/>
              <a:gd name="connsiteX27" fmla="*/ 1340054 w 6884912"/>
              <a:gd name="connsiteY27" fmla="*/ 614022 h 1161397"/>
              <a:gd name="connsiteX28" fmla="*/ 1391606 w 6884912"/>
              <a:gd name="connsiteY28" fmla="*/ 615229 h 1161397"/>
              <a:gd name="connsiteX29" fmla="*/ 1397565 w 6884912"/>
              <a:gd name="connsiteY29" fmla="*/ 611490 h 1161397"/>
              <a:gd name="connsiteX30" fmla="*/ 1432302 w 6884912"/>
              <a:gd name="connsiteY30" fmla="*/ 617267 h 1161397"/>
              <a:gd name="connsiteX31" fmla="*/ 1449644 w 6884912"/>
              <a:gd name="connsiteY31" fmla="*/ 617591 h 1161397"/>
              <a:gd name="connsiteX32" fmla="*/ 1455793 w 6884912"/>
              <a:gd name="connsiteY32" fmla="*/ 623174 h 1161397"/>
              <a:gd name="connsiteX33" fmla="*/ 1480758 w 6884912"/>
              <a:gd name="connsiteY33" fmla="*/ 620863 h 1161397"/>
              <a:gd name="connsiteX34" fmla="*/ 1483154 w 6884912"/>
              <a:gd name="connsiteY34" fmla="*/ 618527 h 1161397"/>
              <a:gd name="connsiteX35" fmla="*/ 1505495 w 6884912"/>
              <a:gd name="connsiteY35" fmla="*/ 624325 h 1161397"/>
              <a:gd name="connsiteX36" fmla="*/ 1526340 w 6884912"/>
              <a:gd name="connsiteY36" fmla="*/ 638496 h 1161397"/>
              <a:gd name="connsiteX37" fmla="*/ 1731986 w 6884912"/>
              <a:gd name="connsiteY37" fmla="*/ 589682 h 1161397"/>
              <a:gd name="connsiteX38" fmla="*/ 1927935 w 6884912"/>
              <a:gd name="connsiteY38" fmla="*/ 628540 h 1161397"/>
              <a:gd name="connsiteX39" fmla="*/ 2039075 w 6884912"/>
              <a:gd name="connsiteY39" fmla="*/ 599964 h 1161397"/>
              <a:gd name="connsiteX40" fmla="*/ 2066980 w 6884912"/>
              <a:gd name="connsiteY40" fmla="*/ 550413 h 1161397"/>
              <a:gd name="connsiteX41" fmla="*/ 2352236 w 6884912"/>
              <a:gd name="connsiteY41" fmla="*/ 519602 h 1161397"/>
              <a:gd name="connsiteX42" fmla="*/ 2420791 w 6884912"/>
              <a:gd name="connsiteY42" fmla="*/ 492826 h 1161397"/>
              <a:gd name="connsiteX43" fmla="*/ 2489932 w 6884912"/>
              <a:gd name="connsiteY43" fmla="*/ 507864 h 1161397"/>
              <a:gd name="connsiteX44" fmla="*/ 2512917 w 6884912"/>
              <a:gd name="connsiteY44" fmla="*/ 489127 h 1161397"/>
              <a:gd name="connsiteX45" fmla="*/ 2516783 w 6884912"/>
              <a:gd name="connsiteY45" fmla="*/ 485473 h 1161397"/>
              <a:gd name="connsiteX46" fmla="*/ 2534360 w 6884912"/>
              <a:gd name="connsiteY46" fmla="*/ 480064 h 1161397"/>
              <a:gd name="connsiteX47" fmla="*/ 2536691 w 6884912"/>
              <a:gd name="connsiteY47" fmla="*/ 467018 h 1161397"/>
              <a:gd name="connsiteX48" fmla="*/ 2561265 w 6884912"/>
              <a:gd name="connsiteY48" fmla="*/ 450623 h 1161397"/>
              <a:gd name="connsiteX49" fmla="*/ 2594349 w 6884912"/>
              <a:gd name="connsiteY49" fmla="*/ 443884 h 1161397"/>
              <a:gd name="connsiteX50" fmla="*/ 2754324 w 6884912"/>
              <a:gd name="connsiteY50" fmla="*/ 424766 h 1161397"/>
              <a:gd name="connsiteX51" fmla="*/ 2848470 w 6884912"/>
              <a:gd name="connsiteY51" fmla="*/ 405966 h 1161397"/>
              <a:gd name="connsiteX52" fmla="*/ 2881772 w 6884912"/>
              <a:gd name="connsiteY52" fmla="*/ 387260 h 1161397"/>
              <a:gd name="connsiteX53" fmla="*/ 2929932 w 6884912"/>
              <a:gd name="connsiteY53" fmla="*/ 368912 h 1161397"/>
              <a:gd name="connsiteX54" fmla="*/ 3013020 w 6884912"/>
              <a:gd name="connsiteY54" fmla="*/ 327578 h 1161397"/>
              <a:gd name="connsiteX55" fmla="*/ 3222191 w 6884912"/>
              <a:gd name="connsiteY55" fmla="*/ 307887 h 1161397"/>
              <a:gd name="connsiteX56" fmla="*/ 3227953 w 6884912"/>
              <a:gd name="connsiteY56" fmla="*/ 297650 h 1161397"/>
              <a:gd name="connsiteX57" fmla="*/ 3510042 w 6884912"/>
              <a:gd name="connsiteY57" fmla="*/ 311820 h 1161397"/>
              <a:gd name="connsiteX58" fmla="*/ 3626773 w 6884912"/>
              <a:gd name="connsiteY58" fmla="*/ 290452 h 1161397"/>
              <a:gd name="connsiteX59" fmla="*/ 3666217 w 6884912"/>
              <a:gd name="connsiteY59" fmla="*/ 273255 h 1161397"/>
              <a:gd name="connsiteX60" fmla="*/ 3732427 w 6884912"/>
              <a:gd name="connsiteY60" fmla="*/ 245039 h 1161397"/>
              <a:gd name="connsiteX61" fmla="*/ 3777022 w 6884912"/>
              <a:gd name="connsiteY61" fmla="*/ 200276 h 1161397"/>
              <a:gd name="connsiteX62" fmla="*/ 3791246 w 6884912"/>
              <a:gd name="connsiteY62" fmla="*/ 189996 h 1161397"/>
              <a:gd name="connsiteX63" fmla="*/ 3819864 w 6884912"/>
              <a:gd name="connsiteY63" fmla="*/ 194605 h 1161397"/>
              <a:gd name="connsiteX64" fmla="*/ 3830398 w 6884912"/>
              <a:gd name="connsiteY64" fmla="*/ 188383 h 1161397"/>
              <a:gd name="connsiteX65" fmla="*/ 3834360 w 6884912"/>
              <a:gd name="connsiteY65" fmla="*/ 188992 h 1161397"/>
              <a:gd name="connsiteX66" fmla="*/ 3843715 w 6884912"/>
              <a:gd name="connsiteY66" fmla="*/ 188752 h 1161397"/>
              <a:gd name="connsiteX67" fmla="*/ 3842609 w 6884912"/>
              <a:gd name="connsiteY67" fmla="*/ 197386 h 1161397"/>
              <a:gd name="connsiteX68" fmla="*/ 3853961 w 6884912"/>
              <a:gd name="connsiteY68" fmla="*/ 213380 h 1161397"/>
              <a:gd name="connsiteX69" fmla="*/ 3907640 w 6884912"/>
              <a:gd name="connsiteY69" fmla="*/ 207568 h 1161397"/>
              <a:gd name="connsiteX70" fmla="*/ 3910449 w 6884912"/>
              <a:gd name="connsiteY70" fmla="*/ 197808 h 1161397"/>
              <a:gd name="connsiteX71" fmla="*/ 3917197 w 6884912"/>
              <a:gd name="connsiteY71" fmla="*/ 196121 h 1161397"/>
              <a:gd name="connsiteX72" fmla="*/ 3922400 w 6884912"/>
              <a:gd name="connsiteY72" fmla="*/ 205056 h 1161397"/>
              <a:gd name="connsiteX73" fmla="*/ 4013061 w 6884912"/>
              <a:gd name="connsiteY73" fmla="*/ 224874 h 1161397"/>
              <a:gd name="connsiteX74" fmla="*/ 4220717 w 6884912"/>
              <a:gd name="connsiteY74" fmla="*/ 192946 h 1161397"/>
              <a:gd name="connsiteX75" fmla="*/ 4228802 w 6884912"/>
              <a:gd name="connsiteY75" fmla="*/ 201468 h 1161397"/>
              <a:gd name="connsiteX76" fmla="*/ 4289361 w 6884912"/>
              <a:gd name="connsiteY76" fmla="*/ 196642 h 1161397"/>
              <a:gd name="connsiteX77" fmla="*/ 4498913 w 6884912"/>
              <a:gd name="connsiteY77" fmla="*/ 118915 h 1161397"/>
              <a:gd name="connsiteX78" fmla="*/ 4617330 w 6884912"/>
              <a:gd name="connsiteY78" fmla="*/ 111163 h 1161397"/>
              <a:gd name="connsiteX79" fmla="*/ 4659778 w 6884912"/>
              <a:gd name="connsiteY79" fmla="*/ 118219 h 1161397"/>
              <a:gd name="connsiteX80" fmla="*/ 4730870 w 6884912"/>
              <a:gd name="connsiteY80" fmla="*/ 129432 h 1161397"/>
              <a:gd name="connsiteX81" fmla="*/ 4844073 w 6884912"/>
              <a:gd name="connsiteY81" fmla="*/ 161768 h 1161397"/>
              <a:gd name="connsiteX82" fmla="*/ 4856454 w 6884912"/>
              <a:gd name="connsiteY82" fmla="*/ 130488 h 1161397"/>
              <a:gd name="connsiteX83" fmla="*/ 4920038 w 6884912"/>
              <a:gd name="connsiteY83" fmla="*/ 140418 h 1161397"/>
              <a:gd name="connsiteX84" fmla="*/ 5016639 w 6884912"/>
              <a:gd name="connsiteY84" fmla="*/ 158905 h 1161397"/>
              <a:gd name="connsiteX85" fmla="*/ 5072009 w 6884912"/>
              <a:gd name="connsiteY85" fmla="*/ 161502 h 1161397"/>
              <a:gd name="connsiteX86" fmla="*/ 5223626 w 6884912"/>
              <a:gd name="connsiteY86" fmla="*/ 177356 h 1161397"/>
              <a:gd name="connsiteX87" fmla="*/ 5375773 w 6884912"/>
              <a:gd name="connsiteY87" fmla="*/ 199913 h 1161397"/>
              <a:gd name="connsiteX88" fmla="*/ 5467502 w 6884912"/>
              <a:gd name="connsiteY88" fmla="*/ 250963 h 1161397"/>
              <a:gd name="connsiteX89" fmla="*/ 5592395 w 6884912"/>
              <a:gd name="connsiteY89" fmla="*/ 265434 h 1161397"/>
              <a:gd name="connsiteX90" fmla="*/ 5613532 w 6884912"/>
              <a:gd name="connsiteY90" fmla="*/ 273379 h 1161397"/>
              <a:gd name="connsiteX91" fmla="*/ 5642173 w 6884912"/>
              <a:gd name="connsiteY91" fmla="*/ 266904 h 1161397"/>
              <a:gd name="connsiteX92" fmla="*/ 5756910 w 6884912"/>
              <a:gd name="connsiteY92" fmla="*/ 239211 h 1161397"/>
              <a:gd name="connsiteX93" fmla="*/ 5846667 w 6884912"/>
              <a:gd name="connsiteY93" fmla="*/ 201786 h 1161397"/>
              <a:gd name="connsiteX94" fmla="*/ 5960732 w 6884912"/>
              <a:gd name="connsiteY94" fmla="*/ 220708 h 1161397"/>
              <a:gd name="connsiteX95" fmla="*/ 6029542 w 6884912"/>
              <a:gd name="connsiteY95" fmla="*/ 210339 h 1161397"/>
              <a:gd name="connsiteX96" fmla="*/ 6141123 w 6884912"/>
              <a:gd name="connsiteY96" fmla="*/ 159923 h 1161397"/>
              <a:gd name="connsiteX97" fmla="*/ 6290640 w 6884912"/>
              <a:gd name="connsiteY97" fmla="*/ 167441 h 1161397"/>
              <a:gd name="connsiteX98" fmla="*/ 6322806 w 6884912"/>
              <a:gd name="connsiteY98" fmla="*/ 213293 h 1161397"/>
              <a:gd name="connsiteX99" fmla="*/ 6380420 w 6884912"/>
              <a:gd name="connsiteY99" fmla="*/ 173195 h 1161397"/>
              <a:gd name="connsiteX100" fmla="*/ 6507891 w 6884912"/>
              <a:gd name="connsiteY100" fmla="*/ 118474 h 1161397"/>
              <a:gd name="connsiteX101" fmla="*/ 6571807 w 6884912"/>
              <a:gd name="connsiteY101" fmla="*/ 98636 h 1161397"/>
              <a:gd name="connsiteX102" fmla="*/ 6671880 w 6884912"/>
              <a:gd name="connsiteY102" fmla="*/ 82931 h 1161397"/>
              <a:gd name="connsiteX103" fmla="*/ 6702266 w 6884912"/>
              <a:gd name="connsiteY103" fmla="*/ 75470 h 1161397"/>
              <a:gd name="connsiteX104" fmla="*/ 6845802 w 6884912"/>
              <a:gd name="connsiteY104" fmla="*/ 24496 h 1161397"/>
              <a:gd name="connsiteX105" fmla="*/ 6884912 w 6884912"/>
              <a:gd name="connsiteY105" fmla="*/ 0 h 1161397"/>
              <a:gd name="connsiteX0" fmla="*/ 6884912 w 6884912"/>
              <a:gd name="connsiteY0" fmla="*/ 0 h 1161397"/>
              <a:gd name="connsiteX1" fmla="*/ 6884912 w 6884912"/>
              <a:gd name="connsiteY1" fmla="*/ 1161397 h 1161397"/>
              <a:gd name="connsiteX2" fmla="*/ 0 w 6884912"/>
              <a:gd name="connsiteY2" fmla="*/ 1161397 h 1161397"/>
              <a:gd name="connsiteX3" fmla="*/ 27135 w 6884912"/>
              <a:gd name="connsiteY3" fmla="*/ 1147460 h 1161397"/>
              <a:gd name="connsiteX4" fmla="*/ 115388 w 6884912"/>
              <a:gd name="connsiteY4" fmla="*/ 1159043 h 1161397"/>
              <a:gd name="connsiteX5" fmla="*/ 119094 w 6884912"/>
              <a:gd name="connsiteY5" fmla="*/ 1148463 h 1161397"/>
              <a:gd name="connsiteX6" fmla="*/ 213420 w 6884912"/>
              <a:gd name="connsiteY6" fmla="*/ 1056868 h 1161397"/>
              <a:gd name="connsiteX7" fmla="*/ 454970 w 6884912"/>
              <a:gd name="connsiteY7" fmla="*/ 1023343 h 1161397"/>
              <a:gd name="connsiteX8" fmla="*/ 601644 w 6884912"/>
              <a:gd name="connsiteY8" fmla="*/ 1003997 h 1161397"/>
              <a:gd name="connsiteX9" fmla="*/ 651408 w 6884912"/>
              <a:gd name="connsiteY9" fmla="*/ 984938 h 1161397"/>
              <a:gd name="connsiteX10" fmla="*/ 673197 w 6884912"/>
              <a:gd name="connsiteY10" fmla="*/ 1010060 h 1161397"/>
              <a:gd name="connsiteX11" fmla="*/ 723108 w 6884912"/>
              <a:gd name="connsiteY11" fmla="*/ 980081 h 1161397"/>
              <a:gd name="connsiteX12" fmla="*/ 797699 w 6884912"/>
              <a:gd name="connsiteY12" fmla="*/ 931362 h 1161397"/>
              <a:gd name="connsiteX13" fmla="*/ 843359 w 6884912"/>
              <a:gd name="connsiteY13" fmla="*/ 910894 h 1161397"/>
              <a:gd name="connsiteX14" fmla="*/ 965215 w 6884912"/>
              <a:gd name="connsiteY14" fmla="*/ 846701 h 1161397"/>
              <a:gd name="connsiteX15" fmla="*/ 1085080 w 6884912"/>
              <a:gd name="connsiteY15" fmla="*/ 776086 h 1161397"/>
              <a:gd name="connsiteX16" fmla="*/ 1131224 w 6884912"/>
              <a:gd name="connsiteY16" fmla="*/ 706160 h 1161397"/>
              <a:gd name="connsiteX17" fmla="*/ 1138051 w 6884912"/>
              <a:gd name="connsiteY17" fmla="*/ 702034 h 1161397"/>
              <a:gd name="connsiteX18" fmla="*/ 1158800 w 6884912"/>
              <a:gd name="connsiteY18" fmla="*/ 700004 h 1161397"/>
              <a:gd name="connsiteX19" fmla="*/ 1166947 w 6884912"/>
              <a:gd name="connsiteY19" fmla="*/ 700762 h 1161397"/>
              <a:gd name="connsiteX20" fmla="*/ 1178135 w 6884912"/>
              <a:gd name="connsiteY20" fmla="*/ 698631 h 1161397"/>
              <a:gd name="connsiteX21" fmla="*/ 1178301 w 6884912"/>
              <a:gd name="connsiteY21" fmla="*/ 698094 h 1161397"/>
              <a:gd name="connsiteX22" fmla="*/ 1188995 w 6884912"/>
              <a:gd name="connsiteY22" fmla="*/ 697048 h 1161397"/>
              <a:gd name="connsiteX23" fmla="*/ 1242716 w 6884912"/>
              <a:gd name="connsiteY23" fmla="*/ 698052 h 1161397"/>
              <a:gd name="connsiteX24" fmla="*/ 1299977 w 6884912"/>
              <a:gd name="connsiteY24" fmla="*/ 639196 h 1161397"/>
              <a:gd name="connsiteX25" fmla="*/ 1326190 w 6884912"/>
              <a:gd name="connsiteY25" fmla="*/ 625955 h 1161397"/>
              <a:gd name="connsiteX26" fmla="*/ 1339600 w 6884912"/>
              <a:gd name="connsiteY26" fmla="*/ 616295 h 1161397"/>
              <a:gd name="connsiteX27" fmla="*/ 1340054 w 6884912"/>
              <a:gd name="connsiteY27" fmla="*/ 614022 h 1161397"/>
              <a:gd name="connsiteX28" fmla="*/ 1391606 w 6884912"/>
              <a:gd name="connsiteY28" fmla="*/ 615229 h 1161397"/>
              <a:gd name="connsiteX29" fmla="*/ 1397565 w 6884912"/>
              <a:gd name="connsiteY29" fmla="*/ 611490 h 1161397"/>
              <a:gd name="connsiteX30" fmla="*/ 1432302 w 6884912"/>
              <a:gd name="connsiteY30" fmla="*/ 617267 h 1161397"/>
              <a:gd name="connsiteX31" fmla="*/ 1449644 w 6884912"/>
              <a:gd name="connsiteY31" fmla="*/ 617591 h 1161397"/>
              <a:gd name="connsiteX32" fmla="*/ 1455793 w 6884912"/>
              <a:gd name="connsiteY32" fmla="*/ 623174 h 1161397"/>
              <a:gd name="connsiteX33" fmla="*/ 1480758 w 6884912"/>
              <a:gd name="connsiteY33" fmla="*/ 620863 h 1161397"/>
              <a:gd name="connsiteX34" fmla="*/ 1483154 w 6884912"/>
              <a:gd name="connsiteY34" fmla="*/ 618527 h 1161397"/>
              <a:gd name="connsiteX35" fmla="*/ 1505495 w 6884912"/>
              <a:gd name="connsiteY35" fmla="*/ 624325 h 1161397"/>
              <a:gd name="connsiteX36" fmla="*/ 1526340 w 6884912"/>
              <a:gd name="connsiteY36" fmla="*/ 638496 h 1161397"/>
              <a:gd name="connsiteX37" fmla="*/ 1731986 w 6884912"/>
              <a:gd name="connsiteY37" fmla="*/ 589682 h 1161397"/>
              <a:gd name="connsiteX38" fmla="*/ 1927935 w 6884912"/>
              <a:gd name="connsiteY38" fmla="*/ 628540 h 1161397"/>
              <a:gd name="connsiteX39" fmla="*/ 2039075 w 6884912"/>
              <a:gd name="connsiteY39" fmla="*/ 599964 h 1161397"/>
              <a:gd name="connsiteX40" fmla="*/ 2066980 w 6884912"/>
              <a:gd name="connsiteY40" fmla="*/ 550413 h 1161397"/>
              <a:gd name="connsiteX41" fmla="*/ 2352236 w 6884912"/>
              <a:gd name="connsiteY41" fmla="*/ 519602 h 1161397"/>
              <a:gd name="connsiteX42" fmla="*/ 2420791 w 6884912"/>
              <a:gd name="connsiteY42" fmla="*/ 492826 h 1161397"/>
              <a:gd name="connsiteX43" fmla="*/ 2489932 w 6884912"/>
              <a:gd name="connsiteY43" fmla="*/ 507864 h 1161397"/>
              <a:gd name="connsiteX44" fmla="*/ 2512917 w 6884912"/>
              <a:gd name="connsiteY44" fmla="*/ 489127 h 1161397"/>
              <a:gd name="connsiteX45" fmla="*/ 2516783 w 6884912"/>
              <a:gd name="connsiteY45" fmla="*/ 485473 h 1161397"/>
              <a:gd name="connsiteX46" fmla="*/ 2534360 w 6884912"/>
              <a:gd name="connsiteY46" fmla="*/ 480064 h 1161397"/>
              <a:gd name="connsiteX47" fmla="*/ 2536691 w 6884912"/>
              <a:gd name="connsiteY47" fmla="*/ 467018 h 1161397"/>
              <a:gd name="connsiteX48" fmla="*/ 2561265 w 6884912"/>
              <a:gd name="connsiteY48" fmla="*/ 450623 h 1161397"/>
              <a:gd name="connsiteX49" fmla="*/ 2594349 w 6884912"/>
              <a:gd name="connsiteY49" fmla="*/ 443884 h 1161397"/>
              <a:gd name="connsiteX50" fmla="*/ 2754324 w 6884912"/>
              <a:gd name="connsiteY50" fmla="*/ 424766 h 1161397"/>
              <a:gd name="connsiteX51" fmla="*/ 2848470 w 6884912"/>
              <a:gd name="connsiteY51" fmla="*/ 405966 h 1161397"/>
              <a:gd name="connsiteX52" fmla="*/ 2881772 w 6884912"/>
              <a:gd name="connsiteY52" fmla="*/ 387260 h 1161397"/>
              <a:gd name="connsiteX53" fmla="*/ 2929932 w 6884912"/>
              <a:gd name="connsiteY53" fmla="*/ 368912 h 1161397"/>
              <a:gd name="connsiteX54" fmla="*/ 3013020 w 6884912"/>
              <a:gd name="connsiteY54" fmla="*/ 327578 h 1161397"/>
              <a:gd name="connsiteX55" fmla="*/ 3222191 w 6884912"/>
              <a:gd name="connsiteY55" fmla="*/ 307887 h 1161397"/>
              <a:gd name="connsiteX56" fmla="*/ 3227953 w 6884912"/>
              <a:gd name="connsiteY56" fmla="*/ 297650 h 1161397"/>
              <a:gd name="connsiteX57" fmla="*/ 3510042 w 6884912"/>
              <a:gd name="connsiteY57" fmla="*/ 311820 h 1161397"/>
              <a:gd name="connsiteX58" fmla="*/ 3626773 w 6884912"/>
              <a:gd name="connsiteY58" fmla="*/ 290452 h 1161397"/>
              <a:gd name="connsiteX59" fmla="*/ 3666217 w 6884912"/>
              <a:gd name="connsiteY59" fmla="*/ 273255 h 1161397"/>
              <a:gd name="connsiteX60" fmla="*/ 3732427 w 6884912"/>
              <a:gd name="connsiteY60" fmla="*/ 245039 h 1161397"/>
              <a:gd name="connsiteX61" fmla="*/ 3777022 w 6884912"/>
              <a:gd name="connsiteY61" fmla="*/ 200276 h 1161397"/>
              <a:gd name="connsiteX62" fmla="*/ 3791246 w 6884912"/>
              <a:gd name="connsiteY62" fmla="*/ 189996 h 1161397"/>
              <a:gd name="connsiteX63" fmla="*/ 3819864 w 6884912"/>
              <a:gd name="connsiteY63" fmla="*/ 194605 h 1161397"/>
              <a:gd name="connsiteX64" fmla="*/ 3830398 w 6884912"/>
              <a:gd name="connsiteY64" fmla="*/ 188383 h 1161397"/>
              <a:gd name="connsiteX65" fmla="*/ 3834360 w 6884912"/>
              <a:gd name="connsiteY65" fmla="*/ 188992 h 1161397"/>
              <a:gd name="connsiteX66" fmla="*/ 3843715 w 6884912"/>
              <a:gd name="connsiteY66" fmla="*/ 188752 h 1161397"/>
              <a:gd name="connsiteX67" fmla="*/ 3842609 w 6884912"/>
              <a:gd name="connsiteY67" fmla="*/ 197386 h 1161397"/>
              <a:gd name="connsiteX68" fmla="*/ 3853961 w 6884912"/>
              <a:gd name="connsiteY68" fmla="*/ 213380 h 1161397"/>
              <a:gd name="connsiteX69" fmla="*/ 3907640 w 6884912"/>
              <a:gd name="connsiteY69" fmla="*/ 207568 h 1161397"/>
              <a:gd name="connsiteX70" fmla="*/ 3910449 w 6884912"/>
              <a:gd name="connsiteY70" fmla="*/ 197808 h 1161397"/>
              <a:gd name="connsiteX71" fmla="*/ 3917197 w 6884912"/>
              <a:gd name="connsiteY71" fmla="*/ 196121 h 1161397"/>
              <a:gd name="connsiteX72" fmla="*/ 3922400 w 6884912"/>
              <a:gd name="connsiteY72" fmla="*/ 205056 h 1161397"/>
              <a:gd name="connsiteX73" fmla="*/ 4013061 w 6884912"/>
              <a:gd name="connsiteY73" fmla="*/ 224874 h 1161397"/>
              <a:gd name="connsiteX74" fmla="*/ 4220717 w 6884912"/>
              <a:gd name="connsiteY74" fmla="*/ 192946 h 1161397"/>
              <a:gd name="connsiteX75" fmla="*/ 4228802 w 6884912"/>
              <a:gd name="connsiteY75" fmla="*/ 201468 h 1161397"/>
              <a:gd name="connsiteX76" fmla="*/ 4289361 w 6884912"/>
              <a:gd name="connsiteY76" fmla="*/ 196642 h 1161397"/>
              <a:gd name="connsiteX77" fmla="*/ 4498913 w 6884912"/>
              <a:gd name="connsiteY77" fmla="*/ 118915 h 1161397"/>
              <a:gd name="connsiteX78" fmla="*/ 4617330 w 6884912"/>
              <a:gd name="connsiteY78" fmla="*/ 111163 h 1161397"/>
              <a:gd name="connsiteX79" fmla="*/ 4659778 w 6884912"/>
              <a:gd name="connsiteY79" fmla="*/ 118219 h 1161397"/>
              <a:gd name="connsiteX80" fmla="*/ 4730870 w 6884912"/>
              <a:gd name="connsiteY80" fmla="*/ 129432 h 1161397"/>
              <a:gd name="connsiteX81" fmla="*/ 4844073 w 6884912"/>
              <a:gd name="connsiteY81" fmla="*/ 161768 h 1161397"/>
              <a:gd name="connsiteX82" fmla="*/ 4856454 w 6884912"/>
              <a:gd name="connsiteY82" fmla="*/ 130488 h 1161397"/>
              <a:gd name="connsiteX83" fmla="*/ 4920038 w 6884912"/>
              <a:gd name="connsiteY83" fmla="*/ 140418 h 1161397"/>
              <a:gd name="connsiteX84" fmla="*/ 5016639 w 6884912"/>
              <a:gd name="connsiteY84" fmla="*/ 158905 h 1161397"/>
              <a:gd name="connsiteX85" fmla="*/ 5072009 w 6884912"/>
              <a:gd name="connsiteY85" fmla="*/ 161502 h 1161397"/>
              <a:gd name="connsiteX86" fmla="*/ 5223626 w 6884912"/>
              <a:gd name="connsiteY86" fmla="*/ 177356 h 1161397"/>
              <a:gd name="connsiteX87" fmla="*/ 5375773 w 6884912"/>
              <a:gd name="connsiteY87" fmla="*/ 199913 h 1161397"/>
              <a:gd name="connsiteX88" fmla="*/ 5467502 w 6884912"/>
              <a:gd name="connsiteY88" fmla="*/ 250963 h 1161397"/>
              <a:gd name="connsiteX89" fmla="*/ 5592395 w 6884912"/>
              <a:gd name="connsiteY89" fmla="*/ 265434 h 1161397"/>
              <a:gd name="connsiteX90" fmla="*/ 5613532 w 6884912"/>
              <a:gd name="connsiteY90" fmla="*/ 273379 h 1161397"/>
              <a:gd name="connsiteX91" fmla="*/ 5642173 w 6884912"/>
              <a:gd name="connsiteY91" fmla="*/ 266904 h 1161397"/>
              <a:gd name="connsiteX92" fmla="*/ 5756910 w 6884912"/>
              <a:gd name="connsiteY92" fmla="*/ 239211 h 1161397"/>
              <a:gd name="connsiteX93" fmla="*/ 5846667 w 6884912"/>
              <a:gd name="connsiteY93" fmla="*/ 201786 h 1161397"/>
              <a:gd name="connsiteX94" fmla="*/ 5960732 w 6884912"/>
              <a:gd name="connsiteY94" fmla="*/ 220708 h 1161397"/>
              <a:gd name="connsiteX95" fmla="*/ 6029542 w 6884912"/>
              <a:gd name="connsiteY95" fmla="*/ 210339 h 1161397"/>
              <a:gd name="connsiteX96" fmla="*/ 6141123 w 6884912"/>
              <a:gd name="connsiteY96" fmla="*/ 159923 h 1161397"/>
              <a:gd name="connsiteX97" fmla="*/ 6290640 w 6884912"/>
              <a:gd name="connsiteY97" fmla="*/ 167441 h 1161397"/>
              <a:gd name="connsiteX98" fmla="*/ 6322806 w 6884912"/>
              <a:gd name="connsiteY98" fmla="*/ 213293 h 1161397"/>
              <a:gd name="connsiteX99" fmla="*/ 6380420 w 6884912"/>
              <a:gd name="connsiteY99" fmla="*/ 173195 h 1161397"/>
              <a:gd name="connsiteX100" fmla="*/ 6507891 w 6884912"/>
              <a:gd name="connsiteY100" fmla="*/ 118474 h 1161397"/>
              <a:gd name="connsiteX101" fmla="*/ 6571807 w 6884912"/>
              <a:gd name="connsiteY101" fmla="*/ 98636 h 1161397"/>
              <a:gd name="connsiteX102" fmla="*/ 6671880 w 6884912"/>
              <a:gd name="connsiteY102" fmla="*/ 82931 h 1161397"/>
              <a:gd name="connsiteX103" fmla="*/ 6702266 w 6884912"/>
              <a:gd name="connsiteY103" fmla="*/ 75470 h 1161397"/>
              <a:gd name="connsiteX104" fmla="*/ 6845802 w 6884912"/>
              <a:gd name="connsiteY104" fmla="*/ 24496 h 1161397"/>
              <a:gd name="connsiteX105" fmla="*/ 6884912 w 6884912"/>
              <a:gd name="connsiteY105" fmla="*/ 0 h 1161397"/>
              <a:gd name="connsiteX0" fmla="*/ 6884912 w 6884912"/>
              <a:gd name="connsiteY0" fmla="*/ 0 h 1161397"/>
              <a:gd name="connsiteX1" fmla="*/ 6884912 w 6884912"/>
              <a:gd name="connsiteY1" fmla="*/ 1161397 h 1161397"/>
              <a:gd name="connsiteX2" fmla="*/ 0 w 6884912"/>
              <a:gd name="connsiteY2" fmla="*/ 1161397 h 1161397"/>
              <a:gd name="connsiteX3" fmla="*/ 27135 w 6884912"/>
              <a:gd name="connsiteY3" fmla="*/ 1147460 h 1161397"/>
              <a:gd name="connsiteX4" fmla="*/ 115388 w 6884912"/>
              <a:gd name="connsiteY4" fmla="*/ 1159043 h 1161397"/>
              <a:gd name="connsiteX5" fmla="*/ 213420 w 6884912"/>
              <a:gd name="connsiteY5" fmla="*/ 1056868 h 1161397"/>
              <a:gd name="connsiteX6" fmla="*/ 454970 w 6884912"/>
              <a:gd name="connsiteY6" fmla="*/ 1023343 h 1161397"/>
              <a:gd name="connsiteX7" fmla="*/ 601644 w 6884912"/>
              <a:gd name="connsiteY7" fmla="*/ 1003997 h 1161397"/>
              <a:gd name="connsiteX8" fmla="*/ 651408 w 6884912"/>
              <a:gd name="connsiteY8" fmla="*/ 984938 h 1161397"/>
              <a:gd name="connsiteX9" fmla="*/ 673197 w 6884912"/>
              <a:gd name="connsiteY9" fmla="*/ 1010060 h 1161397"/>
              <a:gd name="connsiteX10" fmla="*/ 723108 w 6884912"/>
              <a:gd name="connsiteY10" fmla="*/ 980081 h 1161397"/>
              <a:gd name="connsiteX11" fmla="*/ 797699 w 6884912"/>
              <a:gd name="connsiteY11" fmla="*/ 931362 h 1161397"/>
              <a:gd name="connsiteX12" fmla="*/ 843359 w 6884912"/>
              <a:gd name="connsiteY12" fmla="*/ 910894 h 1161397"/>
              <a:gd name="connsiteX13" fmla="*/ 965215 w 6884912"/>
              <a:gd name="connsiteY13" fmla="*/ 846701 h 1161397"/>
              <a:gd name="connsiteX14" fmla="*/ 1085080 w 6884912"/>
              <a:gd name="connsiteY14" fmla="*/ 776086 h 1161397"/>
              <a:gd name="connsiteX15" fmla="*/ 1131224 w 6884912"/>
              <a:gd name="connsiteY15" fmla="*/ 706160 h 1161397"/>
              <a:gd name="connsiteX16" fmla="*/ 1138051 w 6884912"/>
              <a:gd name="connsiteY16" fmla="*/ 702034 h 1161397"/>
              <a:gd name="connsiteX17" fmla="*/ 1158800 w 6884912"/>
              <a:gd name="connsiteY17" fmla="*/ 700004 h 1161397"/>
              <a:gd name="connsiteX18" fmla="*/ 1166947 w 6884912"/>
              <a:gd name="connsiteY18" fmla="*/ 700762 h 1161397"/>
              <a:gd name="connsiteX19" fmla="*/ 1178135 w 6884912"/>
              <a:gd name="connsiteY19" fmla="*/ 698631 h 1161397"/>
              <a:gd name="connsiteX20" fmla="*/ 1178301 w 6884912"/>
              <a:gd name="connsiteY20" fmla="*/ 698094 h 1161397"/>
              <a:gd name="connsiteX21" fmla="*/ 1188995 w 6884912"/>
              <a:gd name="connsiteY21" fmla="*/ 697048 h 1161397"/>
              <a:gd name="connsiteX22" fmla="*/ 1242716 w 6884912"/>
              <a:gd name="connsiteY22" fmla="*/ 698052 h 1161397"/>
              <a:gd name="connsiteX23" fmla="*/ 1299977 w 6884912"/>
              <a:gd name="connsiteY23" fmla="*/ 639196 h 1161397"/>
              <a:gd name="connsiteX24" fmla="*/ 1326190 w 6884912"/>
              <a:gd name="connsiteY24" fmla="*/ 625955 h 1161397"/>
              <a:gd name="connsiteX25" fmla="*/ 1339600 w 6884912"/>
              <a:gd name="connsiteY25" fmla="*/ 616295 h 1161397"/>
              <a:gd name="connsiteX26" fmla="*/ 1340054 w 6884912"/>
              <a:gd name="connsiteY26" fmla="*/ 614022 h 1161397"/>
              <a:gd name="connsiteX27" fmla="*/ 1391606 w 6884912"/>
              <a:gd name="connsiteY27" fmla="*/ 615229 h 1161397"/>
              <a:gd name="connsiteX28" fmla="*/ 1397565 w 6884912"/>
              <a:gd name="connsiteY28" fmla="*/ 611490 h 1161397"/>
              <a:gd name="connsiteX29" fmla="*/ 1432302 w 6884912"/>
              <a:gd name="connsiteY29" fmla="*/ 617267 h 1161397"/>
              <a:gd name="connsiteX30" fmla="*/ 1449644 w 6884912"/>
              <a:gd name="connsiteY30" fmla="*/ 617591 h 1161397"/>
              <a:gd name="connsiteX31" fmla="*/ 1455793 w 6884912"/>
              <a:gd name="connsiteY31" fmla="*/ 623174 h 1161397"/>
              <a:gd name="connsiteX32" fmla="*/ 1480758 w 6884912"/>
              <a:gd name="connsiteY32" fmla="*/ 620863 h 1161397"/>
              <a:gd name="connsiteX33" fmla="*/ 1483154 w 6884912"/>
              <a:gd name="connsiteY33" fmla="*/ 618527 h 1161397"/>
              <a:gd name="connsiteX34" fmla="*/ 1505495 w 6884912"/>
              <a:gd name="connsiteY34" fmla="*/ 624325 h 1161397"/>
              <a:gd name="connsiteX35" fmla="*/ 1526340 w 6884912"/>
              <a:gd name="connsiteY35" fmla="*/ 638496 h 1161397"/>
              <a:gd name="connsiteX36" fmla="*/ 1731986 w 6884912"/>
              <a:gd name="connsiteY36" fmla="*/ 589682 h 1161397"/>
              <a:gd name="connsiteX37" fmla="*/ 1927935 w 6884912"/>
              <a:gd name="connsiteY37" fmla="*/ 628540 h 1161397"/>
              <a:gd name="connsiteX38" fmla="*/ 2039075 w 6884912"/>
              <a:gd name="connsiteY38" fmla="*/ 599964 h 1161397"/>
              <a:gd name="connsiteX39" fmla="*/ 2066980 w 6884912"/>
              <a:gd name="connsiteY39" fmla="*/ 550413 h 1161397"/>
              <a:gd name="connsiteX40" fmla="*/ 2352236 w 6884912"/>
              <a:gd name="connsiteY40" fmla="*/ 519602 h 1161397"/>
              <a:gd name="connsiteX41" fmla="*/ 2420791 w 6884912"/>
              <a:gd name="connsiteY41" fmla="*/ 492826 h 1161397"/>
              <a:gd name="connsiteX42" fmla="*/ 2489932 w 6884912"/>
              <a:gd name="connsiteY42" fmla="*/ 507864 h 1161397"/>
              <a:gd name="connsiteX43" fmla="*/ 2512917 w 6884912"/>
              <a:gd name="connsiteY43" fmla="*/ 489127 h 1161397"/>
              <a:gd name="connsiteX44" fmla="*/ 2516783 w 6884912"/>
              <a:gd name="connsiteY44" fmla="*/ 485473 h 1161397"/>
              <a:gd name="connsiteX45" fmla="*/ 2534360 w 6884912"/>
              <a:gd name="connsiteY45" fmla="*/ 480064 h 1161397"/>
              <a:gd name="connsiteX46" fmla="*/ 2536691 w 6884912"/>
              <a:gd name="connsiteY46" fmla="*/ 467018 h 1161397"/>
              <a:gd name="connsiteX47" fmla="*/ 2561265 w 6884912"/>
              <a:gd name="connsiteY47" fmla="*/ 450623 h 1161397"/>
              <a:gd name="connsiteX48" fmla="*/ 2594349 w 6884912"/>
              <a:gd name="connsiteY48" fmla="*/ 443884 h 1161397"/>
              <a:gd name="connsiteX49" fmla="*/ 2754324 w 6884912"/>
              <a:gd name="connsiteY49" fmla="*/ 424766 h 1161397"/>
              <a:gd name="connsiteX50" fmla="*/ 2848470 w 6884912"/>
              <a:gd name="connsiteY50" fmla="*/ 405966 h 1161397"/>
              <a:gd name="connsiteX51" fmla="*/ 2881772 w 6884912"/>
              <a:gd name="connsiteY51" fmla="*/ 387260 h 1161397"/>
              <a:gd name="connsiteX52" fmla="*/ 2929932 w 6884912"/>
              <a:gd name="connsiteY52" fmla="*/ 368912 h 1161397"/>
              <a:gd name="connsiteX53" fmla="*/ 3013020 w 6884912"/>
              <a:gd name="connsiteY53" fmla="*/ 327578 h 1161397"/>
              <a:gd name="connsiteX54" fmla="*/ 3222191 w 6884912"/>
              <a:gd name="connsiteY54" fmla="*/ 307887 h 1161397"/>
              <a:gd name="connsiteX55" fmla="*/ 3227953 w 6884912"/>
              <a:gd name="connsiteY55" fmla="*/ 297650 h 1161397"/>
              <a:gd name="connsiteX56" fmla="*/ 3510042 w 6884912"/>
              <a:gd name="connsiteY56" fmla="*/ 311820 h 1161397"/>
              <a:gd name="connsiteX57" fmla="*/ 3626773 w 6884912"/>
              <a:gd name="connsiteY57" fmla="*/ 290452 h 1161397"/>
              <a:gd name="connsiteX58" fmla="*/ 3666217 w 6884912"/>
              <a:gd name="connsiteY58" fmla="*/ 273255 h 1161397"/>
              <a:gd name="connsiteX59" fmla="*/ 3732427 w 6884912"/>
              <a:gd name="connsiteY59" fmla="*/ 245039 h 1161397"/>
              <a:gd name="connsiteX60" fmla="*/ 3777022 w 6884912"/>
              <a:gd name="connsiteY60" fmla="*/ 200276 h 1161397"/>
              <a:gd name="connsiteX61" fmla="*/ 3791246 w 6884912"/>
              <a:gd name="connsiteY61" fmla="*/ 189996 h 1161397"/>
              <a:gd name="connsiteX62" fmla="*/ 3819864 w 6884912"/>
              <a:gd name="connsiteY62" fmla="*/ 194605 h 1161397"/>
              <a:gd name="connsiteX63" fmla="*/ 3830398 w 6884912"/>
              <a:gd name="connsiteY63" fmla="*/ 188383 h 1161397"/>
              <a:gd name="connsiteX64" fmla="*/ 3834360 w 6884912"/>
              <a:gd name="connsiteY64" fmla="*/ 188992 h 1161397"/>
              <a:gd name="connsiteX65" fmla="*/ 3843715 w 6884912"/>
              <a:gd name="connsiteY65" fmla="*/ 188752 h 1161397"/>
              <a:gd name="connsiteX66" fmla="*/ 3842609 w 6884912"/>
              <a:gd name="connsiteY66" fmla="*/ 197386 h 1161397"/>
              <a:gd name="connsiteX67" fmla="*/ 3853961 w 6884912"/>
              <a:gd name="connsiteY67" fmla="*/ 213380 h 1161397"/>
              <a:gd name="connsiteX68" fmla="*/ 3907640 w 6884912"/>
              <a:gd name="connsiteY68" fmla="*/ 207568 h 1161397"/>
              <a:gd name="connsiteX69" fmla="*/ 3910449 w 6884912"/>
              <a:gd name="connsiteY69" fmla="*/ 197808 h 1161397"/>
              <a:gd name="connsiteX70" fmla="*/ 3917197 w 6884912"/>
              <a:gd name="connsiteY70" fmla="*/ 196121 h 1161397"/>
              <a:gd name="connsiteX71" fmla="*/ 3922400 w 6884912"/>
              <a:gd name="connsiteY71" fmla="*/ 205056 h 1161397"/>
              <a:gd name="connsiteX72" fmla="*/ 4013061 w 6884912"/>
              <a:gd name="connsiteY72" fmla="*/ 224874 h 1161397"/>
              <a:gd name="connsiteX73" fmla="*/ 4220717 w 6884912"/>
              <a:gd name="connsiteY73" fmla="*/ 192946 h 1161397"/>
              <a:gd name="connsiteX74" fmla="*/ 4228802 w 6884912"/>
              <a:gd name="connsiteY74" fmla="*/ 201468 h 1161397"/>
              <a:gd name="connsiteX75" fmla="*/ 4289361 w 6884912"/>
              <a:gd name="connsiteY75" fmla="*/ 196642 h 1161397"/>
              <a:gd name="connsiteX76" fmla="*/ 4498913 w 6884912"/>
              <a:gd name="connsiteY76" fmla="*/ 118915 h 1161397"/>
              <a:gd name="connsiteX77" fmla="*/ 4617330 w 6884912"/>
              <a:gd name="connsiteY77" fmla="*/ 111163 h 1161397"/>
              <a:gd name="connsiteX78" fmla="*/ 4659778 w 6884912"/>
              <a:gd name="connsiteY78" fmla="*/ 118219 h 1161397"/>
              <a:gd name="connsiteX79" fmla="*/ 4730870 w 6884912"/>
              <a:gd name="connsiteY79" fmla="*/ 129432 h 1161397"/>
              <a:gd name="connsiteX80" fmla="*/ 4844073 w 6884912"/>
              <a:gd name="connsiteY80" fmla="*/ 161768 h 1161397"/>
              <a:gd name="connsiteX81" fmla="*/ 4856454 w 6884912"/>
              <a:gd name="connsiteY81" fmla="*/ 130488 h 1161397"/>
              <a:gd name="connsiteX82" fmla="*/ 4920038 w 6884912"/>
              <a:gd name="connsiteY82" fmla="*/ 140418 h 1161397"/>
              <a:gd name="connsiteX83" fmla="*/ 5016639 w 6884912"/>
              <a:gd name="connsiteY83" fmla="*/ 158905 h 1161397"/>
              <a:gd name="connsiteX84" fmla="*/ 5072009 w 6884912"/>
              <a:gd name="connsiteY84" fmla="*/ 161502 h 1161397"/>
              <a:gd name="connsiteX85" fmla="*/ 5223626 w 6884912"/>
              <a:gd name="connsiteY85" fmla="*/ 177356 h 1161397"/>
              <a:gd name="connsiteX86" fmla="*/ 5375773 w 6884912"/>
              <a:gd name="connsiteY86" fmla="*/ 199913 h 1161397"/>
              <a:gd name="connsiteX87" fmla="*/ 5467502 w 6884912"/>
              <a:gd name="connsiteY87" fmla="*/ 250963 h 1161397"/>
              <a:gd name="connsiteX88" fmla="*/ 5592395 w 6884912"/>
              <a:gd name="connsiteY88" fmla="*/ 265434 h 1161397"/>
              <a:gd name="connsiteX89" fmla="*/ 5613532 w 6884912"/>
              <a:gd name="connsiteY89" fmla="*/ 273379 h 1161397"/>
              <a:gd name="connsiteX90" fmla="*/ 5642173 w 6884912"/>
              <a:gd name="connsiteY90" fmla="*/ 266904 h 1161397"/>
              <a:gd name="connsiteX91" fmla="*/ 5756910 w 6884912"/>
              <a:gd name="connsiteY91" fmla="*/ 239211 h 1161397"/>
              <a:gd name="connsiteX92" fmla="*/ 5846667 w 6884912"/>
              <a:gd name="connsiteY92" fmla="*/ 201786 h 1161397"/>
              <a:gd name="connsiteX93" fmla="*/ 5960732 w 6884912"/>
              <a:gd name="connsiteY93" fmla="*/ 220708 h 1161397"/>
              <a:gd name="connsiteX94" fmla="*/ 6029542 w 6884912"/>
              <a:gd name="connsiteY94" fmla="*/ 210339 h 1161397"/>
              <a:gd name="connsiteX95" fmla="*/ 6141123 w 6884912"/>
              <a:gd name="connsiteY95" fmla="*/ 159923 h 1161397"/>
              <a:gd name="connsiteX96" fmla="*/ 6290640 w 6884912"/>
              <a:gd name="connsiteY96" fmla="*/ 167441 h 1161397"/>
              <a:gd name="connsiteX97" fmla="*/ 6322806 w 6884912"/>
              <a:gd name="connsiteY97" fmla="*/ 213293 h 1161397"/>
              <a:gd name="connsiteX98" fmla="*/ 6380420 w 6884912"/>
              <a:gd name="connsiteY98" fmla="*/ 173195 h 1161397"/>
              <a:gd name="connsiteX99" fmla="*/ 6507891 w 6884912"/>
              <a:gd name="connsiteY99" fmla="*/ 118474 h 1161397"/>
              <a:gd name="connsiteX100" fmla="*/ 6571807 w 6884912"/>
              <a:gd name="connsiteY100" fmla="*/ 98636 h 1161397"/>
              <a:gd name="connsiteX101" fmla="*/ 6671880 w 6884912"/>
              <a:gd name="connsiteY101" fmla="*/ 82931 h 1161397"/>
              <a:gd name="connsiteX102" fmla="*/ 6702266 w 6884912"/>
              <a:gd name="connsiteY102" fmla="*/ 75470 h 1161397"/>
              <a:gd name="connsiteX103" fmla="*/ 6845802 w 6884912"/>
              <a:gd name="connsiteY103" fmla="*/ 24496 h 1161397"/>
              <a:gd name="connsiteX104" fmla="*/ 6884912 w 6884912"/>
              <a:gd name="connsiteY104" fmla="*/ 0 h 1161397"/>
              <a:gd name="connsiteX0" fmla="*/ 6884912 w 6884912"/>
              <a:gd name="connsiteY0" fmla="*/ 0 h 1161397"/>
              <a:gd name="connsiteX1" fmla="*/ 6884912 w 6884912"/>
              <a:gd name="connsiteY1" fmla="*/ 1161397 h 1161397"/>
              <a:gd name="connsiteX2" fmla="*/ 0 w 6884912"/>
              <a:gd name="connsiteY2" fmla="*/ 1161397 h 1161397"/>
              <a:gd name="connsiteX3" fmla="*/ 27135 w 6884912"/>
              <a:gd name="connsiteY3" fmla="*/ 1147460 h 1161397"/>
              <a:gd name="connsiteX4" fmla="*/ 115388 w 6884912"/>
              <a:gd name="connsiteY4" fmla="*/ 1111320 h 1161397"/>
              <a:gd name="connsiteX5" fmla="*/ 213420 w 6884912"/>
              <a:gd name="connsiteY5" fmla="*/ 1056868 h 1161397"/>
              <a:gd name="connsiteX6" fmla="*/ 454970 w 6884912"/>
              <a:gd name="connsiteY6" fmla="*/ 1023343 h 1161397"/>
              <a:gd name="connsiteX7" fmla="*/ 601644 w 6884912"/>
              <a:gd name="connsiteY7" fmla="*/ 1003997 h 1161397"/>
              <a:gd name="connsiteX8" fmla="*/ 651408 w 6884912"/>
              <a:gd name="connsiteY8" fmla="*/ 984938 h 1161397"/>
              <a:gd name="connsiteX9" fmla="*/ 673197 w 6884912"/>
              <a:gd name="connsiteY9" fmla="*/ 1010060 h 1161397"/>
              <a:gd name="connsiteX10" fmla="*/ 723108 w 6884912"/>
              <a:gd name="connsiteY10" fmla="*/ 980081 h 1161397"/>
              <a:gd name="connsiteX11" fmla="*/ 797699 w 6884912"/>
              <a:gd name="connsiteY11" fmla="*/ 931362 h 1161397"/>
              <a:gd name="connsiteX12" fmla="*/ 843359 w 6884912"/>
              <a:gd name="connsiteY12" fmla="*/ 910894 h 1161397"/>
              <a:gd name="connsiteX13" fmla="*/ 965215 w 6884912"/>
              <a:gd name="connsiteY13" fmla="*/ 846701 h 1161397"/>
              <a:gd name="connsiteX14" fmla="*/ 1085080 w 6884912"/>
              <a:gd name="connsiteY14" fmla="*/ 776086 h 1161397"/>
              <a:gd name="connsiteX15" fmla="*/ 1131224 w 6884912"/>
              <a:gd name="connsiteY15" fmla="*/ 706160 h 1161397"/>
              <a:gd name="connsiteX16" fmla="*/ 1138051 w 6884912"/>
              <a:gd name="connsiteY16" fmla="*/ 702034 h 1161397"/>
              <a:gd name="connsiteX17" fmla="*/ 1158800 w 6884912"/>
              <a:gd name="connsiteY17" fmla="*/ 700004 h 1161397"/>
              <a:gd name="connsiteX18" fmla="*/ 1166947 w 6884912"/>
              <a:gd name="connsiteY18" fmla="*/ 700762 h 1161397"/>
              <a:gd name="connsiteX19" fmla="*/ 1178135 w 6884912"/>
              <a:gd name="connsiteY19" fmla="*/ 698631 h 1161397"/>
              <a:gd name="connsiteX20" fmla="*/ 1178301 w 6884912"/>
              <a:gd name="connsiteY20" fmla="*/ 698094 h 1161397"/>
              <a:gd name="connsiteX21" fmla="*/ 1188995 w 6884912"/>
              <a:gd name="connsiteY21" fmla="*/ 697048 h 1161397"/>
              <a:gd name="connsiteX22" fmla="*/ 1242716 w 6884912"/>
              <a:gd name="connsiteY22" fmla="*/ 698052 h 1161397"/>
              <a:gd name="connsiteX23" fmla="*/ 1299977 w 6884912"/>
              <a:gd name="connsiteY23" fmla="*/ 639196 h 1161397"/>
              <a:gd name="connsiteX24" fmla="*/ 1326190 w 6884912"/>
              <a:gd name="connsiteY24" fmla="*/ 625955 h 1161397"/>
              <a:gd name="connsiteX25" fmla="*/ 1339600 w 6884912"/>
              <a:gd name="connsiteY25" fmla="*/ 616295 h 1161397"/>
              <a:gd name="connsiteX26" fmla="*/ 1340054 w 6884912"/>
              <a:gd name="connsiteY26" fmla="*/ 614022 h 1161397"/>
              <a:gd name="connsiteX27" fmla="*/ 1391606 w 6884912"/>
              <a:gd name="connsiteY27" fmla="*/ 615229 h 1161397"/>
              <a:gd name="connsiteX28" fmla="*/ 1397565 w 6884912"/>
              <a:gd name="connsiteY28" fmla="*/ 611490 h 1161397"/>
              <a:gd name="connsiteX29" fmla="*/ 1432302 w 6884912"/>
              <a:gd name="connsiteY29" fmla="*/ 617267 h 1161397"/>
              <a:gd name="connsiteX30" fmla="*/ 1449644 w 6884912"/>
              <a:gd name="connsiteY30" fmla="*/ 617591 h 1161397"/>
              <a:gd name="connsiteX31" fmla="*/ 1455793 w 6884912"/>
              <a:gd name="connsiteY31" fmla="*/ 623174 h 1161397"/>
              <a:gd name="connsiteX32" fmla="*/ 1480758 w 6884912"/>
              <a:gd name="connsiteY32" fmla="*/ 620863 h 1161397"/>
              <a:gd name="connsiteX33" fmla="*/ 1483154 w 6884912"/>
              <a:gd name="connsiteY33" fmla="*/ 618527 h 1161397"/>
              <a:gd name="connsiteX34" fmla="*/ 1505495 w 6884912"/>
              <a:gd name="connsiteY34" fmla="*/ 624325 h 1161397"/>
              <a:gd name="connsiteX35" fmla="*/ 1526340 w 6884912"/>
              <a:gd name="connsiteY35" fmla="*/ 638496 h 1161397"/>
              <a:gd name="connsiteX36" fmla="*/ 1731986 w 6884912"/>
              <a:gd name="connsiteY36" fmla="*/ 589682 h 1161397"/>
              <a:gd name="connsiteX37" fmla="*/ 1927935 w 6884912"/>
              <a:gd name="connsiteY37" fmla="*/ 628540 h 1161397"/>
              <a:gd name="connsiteX38" fmla="*/ 2039075 w 6884912"/>
              <a:gd name="connsiteY38" fmla="*/ 599964 h 1161397"/>
              <a:gd name="connsiteX39" fmla="*/ 2066980 w 6884912"/>
              <a:gd name="connsiteY39" fmla="*/ 550413 h 1161397"/>
              <a:gd name="connsiteX40" fmla="*/ 2352236 w 6884912"/>
              <a:gd name="connsiteY40" fmla="*/ 519602 h 1161397"/>
              <a:gd name="connsiteX41" fmla="*/ 2420791 w 6884912"/>
              <a:gd name="connsiteY41" fmla="*/ 492826 h 1161397"/>
              <a:gd name="connsiteX42" fmla="*/ 2489932 w 6884912"/>
              <a:gd name="connsiteY42" fmla="*/ 507864 h 1161397"/>
              <a:gd name="connsiteX43" fmla="*/ 2512917 w 6884912"/>
              <a:gd name="connsiteY43" fmla="*/ 489127 h 1161397"/>
              <a:gd name="connsiteX44" fmla="*/ 2516783 w 6884912"/>
              <a:gd name="connsiteY44" fmla="*/ 485473 h 1161397"/>
              <a:gd name="connsiteX45" fmla="*/ 2534360 w 6884912"/>
              <a:gd name="connsiteY45" fmla="*/ 480064 h 1161397"/>
              <a:gd name="connsiteX46" fmla="*/ 2536691 w 6884912"/>
              <a:gd name="connsiteY46" fmla="*/ 467018 h 1161397"/>
              <a:gd name="connsiteX47" fmla="*/ 2561265 w 6884912"/>
              <a:gd name="connsiteY47" fmla="*/ 450623 h 1161397"/>
              <a:gd name="connsiteX48" fmla="*/ 2594349 w 6884912"/>
              <a:gd name="connsiteY48" fmla="*/ 443884 h 1161397"/>
              <a:gd name="connsiteX49" fmla="*/ 2754324 w 6884912"/>
              <a:gd name="connsiteY49" fmla="*/ 424766 h 1161397"/>
              <a:gd name="connsiteX50" fmla="*/ 2848470 w 6884912"/>
              <a:gd name="connsiteY50" fmla="*/ 405966 h 1161397"/>
              <a:gd name="connsiteX51" fmla="*/ 2881772 w 6884912"/>
              <a:gd name="connsiteY51" fmla="*/ 387260 h 1161397"/>
              <a:gd name="connsiteX52" fmla="*/ 2929932 w 6884912"/>
              <a:gd name="connsiteY52" fmla="*/ 368912 h 1161397"/>
              <a:gd name="connsiteX53" fmla="*/ 3013020 w 6884912"/>
              <a:gd name="connsiteY53" fmla="*/ 327578 h 1161397"/>
              <a:gd name="connsiteX54" fmla="*/ 3222191 w 6884912"/>
              <a:gd name="connsiteY54" fmla="*/ 307887 h 1161397"/>
              <a:gd name="connsiteX55" fmla="*/ 3227953 w 6884912"/>
              <a:gd name="connsiteY55" fmla="*/ 297650 h 1161397"/>
              <a:gd name="connsiteX56" fmla="*/ 3510042 w 6884912"/>
              <a:gd name="connsiteY56" fmla="*/ 311820 h 1161397"/>
              <a:gd name="connsiteX57" fmla="*/ 3626773 w 6884912"/>
              <a:gd name="connsiteY57" fmla="*/ 290452 h 1161397"/>
              <a:gd name="connsiteX58" fmla="*/ 3666217 w 6884912"/>
              <a:gd name="connsiteY58" fmla="*/ 273255 h 1161397"/>
              <a:gd name="connsiteX59" fmla="*/ 3732427 w 6884912"/>
              <a:gd name="connsiteY59" fmla="*/ 245039 h 1161397"/>
              <a:gd name="connsiteX60" fmla="*/ 3777022 w 6884912"/>
              <a:gd name="connsiteY60" fmla="*/ 200276 h 1161397"/>
              <a:gd name="connsiteX61" fmla="*/ 3791246 w 6884912"/>
              <a:gd name="connsiteY61" fmla="*/ 189996 h 1161397"/>
              <a:gd name="connsiteX62" fmla="*/ 3819864 w 6884912"/>
              <a:gd name="connsiteY62" fmla="*/ 194605 h 1161397"/>
              <a:gd name="connsiteX63" fmla="*/ 3830398 w 6884912"/>
              <a:gd name="connsiteY63" fmla="*/ 188383 h 1161397"/>
              <a:gd name="connsiteX64" fmla="*/ 3834360 w 6884912"/>
              <a:gd name="connsiteY64" fmla="*/ 188992 h 1161397"/>
              <a:gd name="connsiteX65" fmla="*/ 3843715 w 6884912"/>
              <a:gd name="connsiteY65" fmla="*/ 188752 h 1161397"/>
              <a:gd name="connsiteX66" fmla="*/ 3842609 w 6884912"/>
              <a:gd name="connsiteY66" fmla="*/ 197386 h 1161397"/>
              <a:gd name="connsiteX67" fmla="*/ 3853961 w 6884912"/>
              <a:gd name="connsiteY67" fmla="*/ 213380 h 1161397"/>
              <a:gd name="connsiteX68" fmla="*/ 3907640 w 6884912"/>
              <a:gd name="connsiteY68" fmla="*/ 207568 h 1161397"/>
              <a:gd name="connsiteX69" fmla="*/ 3910449 w 6884912"/>
              <a:gd name="connsiteY69" fmla="*/ 197808 h 1161397"/>
              <a:gd name="connsiteX70" fmla="*/ 3917197 w 6884912"/>
              <a:gd name="connsiteY70" fmla="*/ 196121 h 1161397"/>
              <a:gd name="connsiteX71" fmla="*/ 3922400 w 6884912"/>
              <a:gd name="connsiteY71" fmla="*/ 205056 h 1161397"/>
              <a:gd name="connsiteX72" fmla="*/ 4013061 w 6884912"/>
              <a:gd name="connsiteY72" fmla="*/ 224874 h 1161397"/>
              <a:gd name="connsiteX73" fmla="*/ 4220717 w 6884912"/>
              <a:gd name="connsiteY73" fmla="*/ 192946 h 1161397"/>
              <a:gd name="connsiteX74" fmla="*/ 4228802 w 6884912"/>
              <a:gd name="connsiteY74" fmla="*/ 201468 h 1161397"/>
              <a:gd name="connsiteX75" fmla="*/ 4289361 w 6884912"/>
              <a:gd name="connsiteY75" fmla="*/ 196642 h 1161397"/>
              <a:gd name="connsiteX76" fmla="*/ 4498913 w 6884912"/>
              <a:gd name="connsiteY76" fmla="*/ 118915 h 1161397"/>
              <a:gd name="connsiteX77" fmla="*/ 4617330 w 6884912"/>
              <a:gd name="connsiteY77" fmla="*/ 111163 h 1161397"/>
              <a:gd name="connsiteX78" fmla="*/ 4659778 w 6884912"/>
              <a:gd name="connsiteY78" fmla="*/ 118219 h 1161397"/>
              <a:gd name="connsiteX79" fmla="*/ 4730870 w 6884912"/>
              <a:gd name="connsiteY79" fmla="*/ 129432 h 1161397"/>
              <a:gd name="connsiteX80" fmla="*/ 4844073 w 6884912"/>
              <a:gd name="connsiteY80" fmla="*/ 161768 h 1161397"/>
              <a:gd name="connsiteX81" fmla="*/ 4856454 w 6884912"/>
              <a:gd name="connsiteY81" fmla="*/ 130488 h 1161397"/>
              <a:gd name="connsiteX82" fmla="*/ 4920038 w 6884912"/>
              <a:gd name="connsiteY82" fmla="*/ 140418 h 1161397"/>
              <a:gd name="connsiteX83" fmla="*/ 5016639 w 6884912"/>
              <a:gd name="connsiteY83" fmla="*/ 158905 h 1161397"/>
              <a:gd name="connsiteX84" fmla="*/ 5072009 w 6884912"/>
              <a:gd name="connsiteY84" fmla="*/ 161502 h 1161397"/>
              <a:gd name="connsiteX85" fmla="*/ 5223626 w 6884912"/>
              <a:gd name="connsiteY85" fmla="*/ 177356 h 1161397"/>
              <a:gd name="connsiteX86" fmla="*/ 5375773 w 6884912"/>
              <a:gd name="connsiteY86" fmla="*/ 199913 h 1161397"/>
              <a:gd name="connsiteX87" fmla="*/ 5467502 w 6884912"/>
              <a:gd name="connsiteY87" fmla="*/ 250963 h 1161397"/>
              <a:gd name="connsiteX88" fmla="*/ 5592395 w 6884912"/>
              <a:gd name="connsiteY88" fmla="*/ 265434 h 1161397"/>
              <a:gd name="connsiteX89" fmla="*/ 5613532 w 6884912"/>
              <a:gd name="connsiteY89" fmla="*/ 273379 h 1161397"/>
              <a:gd name="connsiteX90" fmla="*/ 5642173 w 6884912"/>
              <a:gd name="connsiteY90" fmla="*/ 266904 h 1161397"/>
              <a:gd name="connsiteX91" fmla="*/ 5756910 w 6884912"/>
              <a:gd name="connsiteY91" fmla="*/ 239211 h 1161397"/>
              <a:gd name="connsiteX92" fmla="*/ 5846667 w 6884912"/>
              <a:gd name="connsiteY92" fmla="*/ 201786 h 1161397"/>
              <a:gd name="connsiteX93" fmla="*/ 5960732 w 6884912"/>
              <a:gd name="connsiteY93" fmla="*/ 220708 h 1161397"/>
              <a:gd name="connsiteX94" fmla="*/ 6029542 w 6884912"/>
              <a:gd name="connsiteY94" fmla="*/ 210339 h 1161397"/>
              <a:gd name="connsiteX95" fmla="*/ 6141123 w 6884912"/>
              <a:gd name="connsiteY95" fmla="*/ 159923 h 1161397"/>
              <a:gd name="connsiteX96" fmla="*/ 6290640 w 6884912"/>
              <a:gd name="connsiteY96" fmla="*/ 167441 h 1161397"/>
              <a:gd name="connsiteX97" fmla="*/ 6322806 w 6884912"/>
              <a:gd name="connsiteY97" fmla="*/ 213293 h 1161397"/>
              <a:gd name="connsiteX98" fmla="*/ 6380420 w 6884912"/>
              <a:gd name="connsiteY98" fmla="*/ 173195 h 1161397"/>
              <a:gd name="connsiteX99" fmla="*/ 6507891 w 6884912"/>
              <a:gd name="connsiteY99" fmla="*/ 118474 h 1161397"/>
              <a:gd name="connsiteX100" fmla="*/ 6571807 w 6884912"/>
              <a:gd name="connsiteY100" fmla="*/ 98636 h 1161397"/>
              <a:gd name="connsiteX101" fmla="*/ 6671880 w 6884912"/>
              <a:gd name="connsiteY101" fmla="*/ 82931 h 1161397"/>
              <a:gd name="connsiteX102" fmla="*/ 6702266 w 6884912"/>
              <a:gd name="connsiteY102" fmla="*/ 75470 h 1161397"/>
              <a:gd name="connsiteX103" fmla="*/ 6845802 w 6884912"/>
              <a:gd name="connsiteY103" fmla="*/ 24496 h 1161397"/>
              <a:gd name="connsiteX104" fmla="*/ 6884912 w 6884912"/>
              <a:gd name="connsiteY104" fmla="*/ 0 h 1161397"/>
              <a:gd name="connsiteX0" fmla="*/ 6884912 w 6884912"/>
              <a:gd name="connsiteY0" fmla="*/ 0 h 1161397"/>
              <a:gd name="connsiteX1" fmla="*/ 6884912 w 6884912"/>
              <a:gd name="connsiteY1" fmla="*/ 1161397 h 1161397"/>
              <a:gd name="connsiteX2" fmla="*/ 0 w 6884912"/>
              <a:gd name="connsiteY2" fmla="*/ 1161397 h 1161397"/>
              <a:gd name="connsiteX3" fmla="*/ 27135 w 6884912"/>
              <a:gd name="connsiteY3" fmla="*/ 1147460 h 1161397"/>
              <a:gd name="connsiteX4" fmla="*/ 115388 w 6884912"/>
              <a:gd name="connsiteY4" fmla="*/ 1111320 h 1161397"/>
              <a:gd name="connsiteX5" fmla="*/ 213420 w 6884912"/>
              <a:gd name="connsiteY5" fmla="*/ 1056868 h 1161397"/>
              <a:gd name="connsiteX6" fmla="*/ 454970 w 6884912"/>
              <a:gd name="connsiteY6" fmla="*/ 1023343 h 1161397"/>
              <a:gd name="connsiteX7" fmla="*/ 601644 w 6884912"/>
              <a:gd name="connsiteY7" fmla="*/ 1003997 h 1161397"/>
              <a:gd name="connsiteX8" fmla="*/ 651408 w 6884912"/>
              <a:gd name="connsiteY8" fmla="*/ 984938 h 1161397"/>
              <a:gd name="connsiteX9" fmla="*/ 723108 w 6884912"/>
              <a:gd name="connsiteY9" fmla="*/ 980081 h 1161397"/>
              <a:gd name="connsiteX10" fmla="*/ 797699 w 6884912"/>
              <a:gd name="connsiteY10" fmla="*/ 931362 h 1161397"/>
              <a:gd name="connsiteX11" fmla="*/ 843359 w 6884912"/>
              <a:gd name="connsiteY11" fmla="*/ 910894 h 1161397"/>
              <a:gd name="connsiteX12" fmla="*/ 965215 w 6884912"/>
              <a:gd name="connsiteY12" fmla="*/ 846701 h 1161397"/>
              <a:gd name="connsiteX13" fmla="*/ 1085080 w 6884912"/>
              <a:gd name="connsiteY13" fmla="*/ 776086 h 1161397"/>
              <a:gd name="connsiteX14" fmla="*/ 1131224 w 6884912"/>
              <a:gd name="connsiteY14" fmla="*/ 706160 h 1161397"/>
              <a:gd name="connsiteX15" fmla="*/ 1138051 w 6884912"/>
              <a:gd name="connsiteY15" fmla="*/ 702034 h 1161397"/>
              <a:gd name="connsiteX16" fmla="*/ 1158800 w 6884912"/>
              <a:gd name="connsiteY16" fmla="*/ 700004 h 1161397"/>
              <a:gd name="connsiteX17" fmla="*/ 1166947 w 6884912"/>
              <a:gd name="connsiteY17" fmla="*/ 700762 h 1161397"/>
              <a:gd name="connsiteX18" fmla="*/ 1178135 w 6884912"/>
              <a:gd name="connsiteY18" fmla="*/ 698631 h 1161397"/>
              <a:gd name="connsiteX19" fmla="*/ 1178301 w 6884912"/>
              <a:gd name="connsiteY19" fmla="*/ 698094 h 1161397"/>
              <a:gd name="connsiteX20" fmla="*/ 1188995 w 6884912"/>
              <a:gd name="connsiteY20" fmla="*/ 697048 h 1161397"/>
              <a:gd name="connsiteX21" fmla="*/ 1242716 w 6884912"/>
              <a:gd name="connsiteY21" fmla="*/ 698052 h 1161397"/>
              <a:gd name="connsiteX22" fmla="*/ 1299977 w 6884912"/>
              <a:gd name="connsiteY22" fmla="*/ 639196 h 1161397"/>
              <a:gd name="connsiteX23" fmla="*/ 1326190 w 6884912"/>
              <a:gd name="connsiteY23" fmla="*/ 625955 h 1161397"/>
              <a:gd name="connsiteX24" fmla="*/ 1339600 w 6884912"/>
              <a:gd name="connsiteY24" fmla="*/ 616295 h 1161397"/>
              <a:gd name="connsiteX25" fmla="*/ 1340054 w 6884912"/>
              <a:gd name="connsiteY25" fmla="*/ 614022 h 1161397"/>
              <a:gd name="connsiteX26" fmla="*/ 1391606 w 6884912"/>
              <a:gd name="connsiteY26" fmla="*/ 615229 h 1161397"/>
              <a:gd name="connsiteX27" fmla="*/ 1397565 w 6884912"/>
              <a:gd name="connsiteY27" fmla="*/ 611490 h 1161397"/>
              <a:gd name="connsiteX28" fmla="*/ 1432302 w 6884912"/>
              <a:gd name="connsiteY28" fmla="*/ 617267 h 1161397"/>
              <a:gd name="connsiteX29" fmla="*/ 1449644 w 6884912"/>
              <a:gd name="connsiteY29" fmla="*/ 617591 h 1161397"/>
              <a:gd name="connsiteX30" fmla="*/ 1455793 w 6884912"/>
              <a:gd name="connsiteY30" fmla="*/ 623174 h 1161397"/>
              <a:gd name="connsiteX31" fmla="*/ 1480758 w 6884912"/>
              <a:gd name="connsiteY31" fmla="*/ 620863 h 1161397"/>
              <a:gd name="connsiteX32" fmla="*/ 1483154 w 6884912"/>
              <a:gd name="connsiteY32" fmla="*/ 618527 h 1161397"/>
              <a:gd name="connsiteX33" fmla="*/ 1505495 w 6884912"/>
              <a:gd name="connsiteY33" fmla="*/ 624325 h 1161397"/>
              <a:gd name="connsiteX34" fmla="*/ 1526340 w 6884912"/>
              <a:gd name="connsiteY34" fmla="*/ 638496 h 1161397"/>
              <a:gd name="connsiteX35" fmla="*/ 1731986 w 6884912"/>
              <a:gd name="connsiteY35" fmla="*/ 589682 h 1161397"/>
              <a:gd name="connsiteX36" fmla="*/ 1927935 w 6884912"/>
              <a:gd name="connsiteY36" fmla="*/ 628540 h 1161397"/>
              <a:gd name="connsiteX37" fmla="*/ 2039075 w 6884912"/>
              <a:gd name="connsiteY37" fmla="*/ 599964 h 1161397"/>
              <a:gd name="connsiteX38" fmla="*/ 2066980 w 6884912"/>
              <a:gd name="connsiteY38" fmla="*/ 550413 h 1161397"/>
              <a:gd name="connsiteX39" fmla="*/ 2352236 w 6884912"/>
              <a:gd name="connsiteY39" fmla="*/ 519602 h 1161397"/>
              <a:gd name="connsiteX40" fmla="*/ 2420791 w 6884912"/>
              <a:gd name="connsiteY40" fmla="*/ 492826 h 1161397"/>
              <a:gd name="connsiteX41" fmla="*/ 2489932 w 6884912"/>
              <a:gd name="connsiteY41" fmla="*/ 507864 h 1161397"/>
              <a:gd name="connsiteX42" fmla="*/ 2512917 w 6884912"/>
              <a:gd name="connsiteY42" fmla="*/ 489127 h 1161397"/>
              <a:gd name="connsiteX43" fmla="*/ 2516783 w 6884912"/>
              <a:gd name="connsiteY43" fmla="*/ 485473 h 1161397"/>
              <a:gd name="connsiteX44" fmla="*/ 2534360 w 6884912"/>
              <a:gd name="connsiteY44" fmla="*/ 480064 h 1161397"/>
              <a:gd name="connsiteX45" fmla="*/ 2536691 w 6884912"/>
              <a:gd name="connsiteY45" fmla="*/ 467018 h 1161397"/>
              <a:gd name="connsiteX46" fmla="*/ 2561265 w 6884912"/>
              <a:gd name="connsiteY46" fmla="*/ 450623 h 1161397"/>
              <a:gd name="connsiteX47" fmla="*/ 2594349 w 6884912"/>
              <a:gd name="connsiteY47" fmla="*/ 443884 h 1161397"/>
              <a:gd name="connsiteX48" fmla="*/ 2754324 w 6884912"/>
              <a:gd name="connsiteY48" fmla="*/ 424766 h 1161397"/>
              <a:gd name="connsiteX49" fmla="*/ 2848470 w 6884912"/>
              <a:gd name="connsiteY49" fmla="*/ 405966 h 1161397"/>
              <a:gd name="connsiteX50" fmla="*/ 2881772 w 6884912"/>
              <a:gd name="connsiteY50" fmla="*/ 387260 h 1161397"/>
              <a:gd name="connsiteX51" fmla="*/ 2929932 w 6884912"/>
              <a:gd name="connsiteY51" fmla="*/ 368912 h 1161397"/>
              <a:gd name="connsiteX52" fmla="*/ 3013020 w 6884912"/>
              <a:gd name="connsiteY52" fmla="*/ 327578 h 1161397"/>
              <a:gd name="connsiteX53" fmla="*/ 3222191 w 6884912"/>
              <a:gd name="connsiteY53" fmla="*/ 307887 h 1161397"/>
              <a:gd name="connsiteX54" fmla="*/ 3227953 w 6884912"/>
              <a:gd name="connsiteY54" fmla="*/ 297650 h 1161397"/>
              <a:gd name="connsiteX55" fmla="*/ 3510042 w 6884912"/>
              <a:gd name="connsiteY55" fmla="*/ 311820 h 1161397"/>
              <a:gd name="connsiteX56" fmla="*/ 3626773 w 6884912"/>
              <a:gd name="connsiteY56" fmla="*/ 290452 h 1161397"/>
              <a:gd name="connsiteX57" fmla="*/ 3666217 w 6884912"/>
              <a:gd name="connsiteY57" fmla="*/ 273255 h 1161397"/>
              <a:gd name="connsiteX58" fmla="*/ 3732427 w 6884912"/>
              <a:gd name="connsiteY58" fmla="*/ 245039 h 1161397"/>
              <a:gd name="connsiteX59" fmla="*/ 3777022 w 6884912"/>
              <a:gd name="connsiteY59" fmla="*/ 200276 h 1161397"/>
              <a:gd name="connsiteX60" fmla="*/ 3791246 w 6884912"/>
              <a:gd name="connsiteY60" fmla="*/ 189996 h 1161397"/>
              <a:gd name="connsiteX61" fmla="*/ 3819864 w 6884912"/>
              <a:gd name="connsiteY61" fmla="*/ 194605 h 1161397"/>
              <a:gd name="connsiteX62" fmla="*/ 3830398 w 6884912"/>
              <a:gd name="connsiteY62" fmla="*/ 188383 h 1161397"/>
              <a:gd name="connsiteX63" fmla="*/ 3834360 w 6884912"/>
              <a:gd name="connsiteY63" fmla="*/ 188992 h 1161397"/>
              <a:gd name="connsiteX64" fmla="*/ 3843715 w 6884912"/>
              <a:gd name="connsiteY64" fmla="*/ 188752 h 1161397"/>
              <a:gd name="connsiteX65" fmla="*/ 3842609 w 6884912"/>
              <a:gd name="connsiteY65" fmla="*/ 197386 h 1161397"/>
              <a:gd name="connsiteX66" fmla="*/ 3853961 w 6884912"/>
              <a:gd name="connsiteY66" fmla="*/ 213380 h 1161397"/>
              <a:gd name="connsiteX67" fmla="*/ 3907640 w 6884912"/>
              <a:gd name="connsiteY67" fmla="*/ 207568 h 1161397"/>
              <a:gd name="connsiteX68" fmla="*/ 3910449 w 6884912"/>
              <a:gd name="connsiteY68" fmla="*/ 197808 h 1161397"/>
              <a:gd name="connsiteX69" fmla="*/ 3917197 w 6884912"/>
              <a:gd name="connsiteY69" fmla="*/ 196121 h 1161397"/>
              <a:gd name="connsiteX70" fmla="*/ 3922400 w 6884912"/>
              <a:gd name="connsiteY70" fmla="*/ 205056 h 1161397"/>
              <a:gd name="connsiteX71" fmla="*/ 4013061 w 6884912"/>
              <a:gd name="connsiteY71" fmla="*/ 224874 h 1161397"/>
              <a:gd name="connsiteX72" fmla="*/ 4220717 w 6884912"/>
              <a:gd name="connsiteY72" fmla="*/ 192946 h 1161397"/>
              <a:gd name="connsiteX73" fmla="*/ 4228802 w 6884912"/>
              <a:gd name="connsiteY73" fmla="*/ 201468 h 1161397"/>
              <a:gd name="connsiteX74" fmla="*/ 4289361 w 6884912"/>
              <a:gd name="connsiteY74" fmla="*/ 196642 h 1161397"/>
              <a:gd name="connsiteX75" fmla="*/ 4498913 w 6884912"/>
              <a:gd name="connsiteY75" fmla="*/ 118915 h 1161397"/>
              <a:gd name="connsiteX76" fmla="*/ 4617330 w 6884912"/>
              <a:gd name="connsiteY76" fmla="*/ 111163 h 1161397"/>
              <a:gd name="connsiteX77" fmla="*/ 4659778 w 6884912"/>
              <a:gd name="connsiteY77" fmla="*/ 118219 h 1161397"/>
              <a:gd name="connsiteX78" fmla="*/ 4730870 w 6884912"/>
              <a:gd name="connsiteY78" fmla="*/ 129432 h 1161397"/>
              <a:gd name="connsiteX79" fmla="*/ 4844073 w 6884912"/>
              <a:gd name="connsiteY79" fmla="*/ 161768 h 1161397"/>
              <a:gd name="connsiteX80" fmla="*/ 4856454 w 6884912"/>
              <a:gd name="connsiteY80" fmla="*/ 130488 h 1161397"/>
              <a:gd name="connsiteX81" fmla="*/ 4920038 w 6884912"/>
              <a:gd name="connsiteY81" fmla="*/ 140418 h 1161397"/>
              <a:gd name="connsiteX82" fmla="*/ 5016639 w 6884912"/>
              <a:gd name="connsiteY82" fmla="*/ 158905 h 1161397"/>
              <a:gd name="connsiteX83" fmla="*/ 5072009 w 6884912"/>
              <a:gd name="connsiteY83" fmla="*/ 161502 h 1161397"/>
              <a:gd name="connsiteX84" fmla="*/ 5223626 w 6884912"/>
              <a:gd name="connsiteY84" fmla="*/ 177356 h 1161397"/>
              <a:gd name="connsiteX85" fmla="*/ 5375773 w 6884912"/>
              <a:gd name="connsiteY85" fmla="*/ 199913 h 1161397"/>
              <a:gd name="connsiteX86" fmla="*/ 5467502 w 6884912"/>
              <a:gd name="connsiteY86" fmla="*/ 250963 h 1161397"/>
              <a:gd name="connsiteX87" fmla="*/ 5592395 w 6884912"/>
              <a:gd name="connsiteY87" fmla="*/ 265434 h 1161397"/>
              <a:gd name="connsiteX88" fmla="*/ 5613532 w 6884912"/>
              <a:gd name="connsiteY88" fmla="*/ 273379 h 1161397"/>
              <a:gd name="connsiteX89" fmla="*/ 5642173 w 6884912"/>
              <a:gd name="connsiteY89" fmla="*/ 266904 h 1161397"/>
              <a:gd name="connsiteX90" fmla="*/ 5756910 w 6884912"/>
              <a:gd name="connsiteY90" fmla="*/ 239211 h 1161397"/>
              <a:gd name="connsiteX91" fmla="*/ 5846667 w 6884912"/>
              <a:gd name="connsiteY91" fmla="*/ 201786 h 1161397"/>
              <a:gd name="connsiteX92" fmla="*/ 5960732 w 6884912"/>
              <a:gd name="connsiteY92" fmla="*/ 220708 h 1161397"/>
              <a:gd name="connsiteX93" fmla="*/ 6029542 w 6884912"/>
              <a:gd name="connsiteY93" fmla="*/ 210339 h 1161397"/>
              <a:gd name="connsiteX94" fmla="*/ 6141123 w 6884912"/>
              <a:gd name="connsiteY94" fmla="*/ 159923 h 1161397"/>
              <a:gd name="connsiteX95" fmla="*/ 6290640 w 6884912"/>
              <a:gd name="connsiteY95" fmla="*/ 167441 h 1161397"/>
              <a:gd name="connsiteX96" fmla="*/ 6322806 w 6884912"/>
              <a:gd name="connsiteY96" fmla="*/ 213293 h 1161397"/>
              <a:gd name="connsiteX97" fmla="*/ 6380420 w 6884912"/>
              <a:gd name="connsiteY97" fmla="*/ 173195 h 1161397"/>
              <a:gd name="connsiteX98" fmla="*/ 6507891 w 6884912"/>
              <a:gd name="connsiteY98" fmla="*/ 118474 h 1161397"/>
              <a:gd name="connsiteX99" fmla="*/ 6571807 w 6884912"/>
              <a:gd name="connsiteY99" fmla="*/ 98636 h 1161397"/>
              <a:gd name="connsiteX100" fmla="*/ 6671880 w 6884912"/>
              <a:gd name="connsiteY100" fmla="*/ 82931 h 1161397"/>
              <a:gd name="connsiteX101" fmla="*/ 6702266 w 6884912"/>
              <a:gd name="connsiteY101" fmla="*/ 75470 h 1161397"/>
              <a:gd name="connsiteX102" fmla="*/ 6845802 w 6884912"/>
              <a:gd name="connsiteY102" fmla="*/ 24496 h 1161397"/>
              <a:gd name="connsiteX103" fmla="*/ 6884912 w 6884912"/>
              <a:gd name="connsiteY103" fmla="*/ 0 h 1161397"/>
              <a:gd name="connsiteX0" fmla="*/ 6884912 w 6884912"/>
              <a:gd name="connsiteY0" fmla="*/ 0 h 1161397"/>
              <a:gd name="connsiteX1" fmla="*/ 6884912 w 6884912"/>
              <a:gd name="connsiteY1" fmla="*/ 1161397 h 1161397"/>
              <a:gd name="connsiteX2" fmla="*/ 0 w 6884912"/>
              <a:gd name="connsiteY2" fmla="*/ 1161397 h 1161397"/>
              <a:gd name="connsiteX3" fmla="*/ 27135 w 6884912"/>
              <a:gd name="connsiteY3" fmla="*/ 1147460 h 1161397"/>
              <a:gd name="connsiteX4" fmla="*/ 115388 w 6884912"/>
              <a:gd name="connsiteY4" fmla="*/ 1111320 h 1161397"/>
              <a:gd name="connsiteX5" fmla="*/ 213420 w 6884912"/>
              <a:gd name="connsiteY5" fmla="*/ 1056868 h 1161397"/>
              <a:gd name="connsiteX6" fmla="*/ 454970 w 6884912"/>
              <a:gd name="connsiteY6" fmla="*/ 1023343 h 1161397"/>
              <a:gd name="connsiteX7" fmla="*/ 548162 w 6884912"/>
              <a:gd name="connsiteY7" fmla="*/ 984908 h 1161397"/>
              <a:gd name="connsiteX8" fmla="*/ 651408 w 6884912"/>
              <a:gd name="connsiteY8" fmla="*/ 984938 h 1161397"/>
              <a:gd name="connsiteX9" fmla="*/ 723108 w 6884912"/>
              <a:gd name="connsiteY9" fmla="*/ 980081 h 1161397"/>
              <a:gd name="connsiteX10" fmla="*/ 797699 w 6884912"/>
              <a:gd name="connsiteY10" fmla="*/ 931362 h 1161397"/>
              <a:gd name="connsiteX11" fmla="*/ 843359 w 6884912"/>
              <a:gd name="connsiteY11" fmla="*/ 910894 h 1161397"/>
              <a:gd name="connsiteX12" fmla="*/ 965215 w 6884912"/>
              <a:gd name="connsiteY12" fmla="*/ 846701 h 1161397"/>
              <a:gd name="connsiteX13" fmla="*/ 1085080 w 6884912"/>
              <a:gd name="connsiteY13" fmla="*/ 776086 h 1161397"/>
              <a:gd name="connsiteX14" fmla="*/ 1131224 w 6884912"/>
              <a:gd name="connsiteY14" fmla="*/ 706160 h 1161397"/>
              <a:gd name="connsiteX15" fmla="*/ 1138051 w 6884912"/>
              <a:gd name="connsiteY15" fmla="*/ 702034 h 1161397"/>
              <a:gd name="connsiteX16" fmla="*/ 1158800 w 6884912"/>
              <a:gd name="connsiteY16" fmla="*/ 700004 h 1161397"/>
              <a:gd name="connsiteX17" fmla="*/ 1166947 w 6884912"/>
              <a:gd name="connsiteY17" fmla="*/ 700762 h 1161397"/>
              <a:gd name="connsiteX18" fmla="*/ 1178135 w 6884912"/>
              <a:gd name="connsiteY18" fmla="*/ 698631 h 1161397"/>
              <a:gd name="connsiteX19" fmla="*/ 1178301 w 6884912"/>
              <a:gd name="connsiteY19" fmla="*/ 698094 h 1161397"/>
              <a:gd name="connsiteX20" fmla="*/ 1188995 w 6884912"/>
              <a:gd name="connsiteY20" fmla="*/ 697048 h 1161397"/>
              <a:gd name="connsiteX21" fmla="*/ 1242716 w 6884912"/>
              <a:gd name="connsiteY21" fmla="*/ 698052 h 1161397"/>
              <a:gd name="connsiteX22" fmla="*/ 1299977 w 6884912"/>
              <a:gd name="connsiteY22" fmla="*/ 639196 h 1161397"/>
              <a:gd name="connsiteX23" fmla="*/ 1326190 w 6884912"/>
              <a:gd name="connsiteY23" fmla="*/ 625955 h 1161397"/>
              <a:gd name="connsiteX24" fmla="*/ 1339600 w 6884912"/>
              <a:gd name="connsiteY24" fmla="*/ 616295 h 1161397"/>
              <a:gd name="connsiteX25" fmla="*/ 1340054 w 6884912"/>
              <a:gd name="connsiteY25" fmla="*/ 614022 h 1161397"/>
              <a:gd name="connsiteX26" fmla="*/ 1391606 w 6884912"/>
              <a:gd name="connsiteY26" fmla="*/ 615229 h 1161397"/>
              <a:gd name="connsiteX27" fmla="*/ 1397565 w 6884912"/>
              <a:gd name="connsiteY27" fmla="*/ 611490 h 1161397"/>
              <a:gd name="connsiteX28" fmla="*/ 1432302 w 6884912"/>
              <a:gd name="connsiteY28" fmla="*/ 617267 h 1161397"/>
              <a:gd name="connsiteX29" fmla="*/ 1449644 w 6884912"/>
              <a:gd name="connsiteY29" fmla="*/ 617591 h 1161397"/>
              <a:gd name="connsiteX30" fmla="*/ 1455793 w 6884912"/>
              <a:gd name="connsiteY30" fmla="*/ 623174 h 1161397"/>
              <a:gd name="connsiteX31" fmla="*/ 1480758 w 6884912"/>
              <a:gd name="connsiteY31" fmla="*/ 620863 h 1161397"/>
              <a:gd name="connsiteX32" fmla="*/ 1483154 w 6884912"/>
              <a:gd name="connsiteY32" fmla="*/ 618527 h 1161397"/>
              <a:gd name="connsiteX33" fmla="*/ 1505495 w 6884912"/>
              <a:gd name="connsiteY33" fmla="*/ 624325 h 1161397"/>
              <a:gd name="connsiteX34" fmla="*/ 1526340 w 6884912"/>
              <a:gd name="connsiteY34" fmla="*/ 638496 h 1161397"/>
              <a:gd name="connsiteX35" fmla="*/ 1731986 w 6884912"/>
              <a:gd name="connsiteY35" fmla="*/ 589682 h 1161397"/>
              <a:gd name="connsiteX36" fmla="*/ 1927935 w 6884912"/>
              <a:gd name="connsiteY36" fmla="*/ 628540 h 1161397"/>
              <a:gd name="connsiteX37" fmla="*/ 2039075 w 6884912"/>
              <a:gd name="connsiteY37" fmla="*/ 599964 h 1161397"/>
              <a:gd name="connsiteX38" fmla="*/ 2066980 w 6884912"/>
              <a:gd name="connsiteY38" fmla="*/ 550413 h 1161397"/>
              <a:gd name="connsiteX39" fmla="*/ 2352236 w 6884912"/>
              <a:gd name="connsiteY39" fmla="*/ 519602 h 1161397"/>
              <a:gd name="connsiteX40" fmla="*/ 2420791 w 6884912"/>
              <a:gd name="connsiteY40" fmla="*/ 492826 h 1161397"/>
              <a:gd name="connsiteX41" fmla="*/ 2489932 w 6884912"/>
              <a:gd name="connsiteY41" fmla="*/ 507864 h 1161397"/>
              <a:gd name="connsiteX42" fmla="*/ 2512917 w 6884912"/>
              <a:gd name="connsiteY42" fmla="*/ 489127 h 1161397"/>
              <a:gd name="connsiteX43" fmla="*/ 2516783 w 6884912"/>
              <a:gd name="connsiteY43" fmla="*/ 485473 h 1161397"/>
              <a:gd name="connsiteX44" fmla="*/ 2534360 w 6884912"/>
              <a:gd name="connsiteY44" fmla="*/ 480064 h 1161397"/>
              <a:gd name="connsiteX45" fmla="*/ 2536691 w 6884912"/>
              <a:gd name="connsiteY45" fmla="*/ 467018 h 1161397"/>
              <a:gd name="connsiteX46" fmla="*/ 2561265 w 6884912"/>
              <a:gd name="connsiteY46" fmla="*/ 450623 h 1161397"/>
              <a:gd name="connsiteX47" fmla="*/ 2594349 w 6884912"/>
              <a:gd name="connsiteY47" fmla="*/ 443884 h 1161397"/>
              <a:gd name="connsiteX48" fmla="*/ 2754324 w 6884912"/>
              <a:gd name="connsiteY48" fmla="*/ 424766 h 1161397"/>
              <a:gd name="connsiteX49" fmla="*/ 2848470 w 6884912"/>
              <a:gd name="connsiteY49" fmla="*/ 405966 h 1161397"/>
              <a:gd name="connsiteX50" fmla="*/ 2881772 w 6884912"/>
              <a:gd name="connsiteY50" fmla="*/ 387260 h 1161397"/>
              <a:gd name="connsiteX51" fmla="*/ 2929932 w 6884912"/>
              <a:gd name="connsiteY51" fmla="*/ 368912 h 1161397"/>
              <a:gd name="connsiteX52" fmla="*/ 3013020 w 6884912"/>
              <a:gd name="connsiteY52" fmla="*/ 327578 h 1161397"/>
              <a:gd name="connsiteX53" fmla="*/ 3222191 w 6884912"/>
              <a:gd name="connsiteY53" fmla="*/ 307887 h 1161397"/>
              <a:gd name="connsiteX54" fmla="*/ 3227953 w 6884912"/>
              <a:gd name="connsiteY54" fmla="*/ 297650 h 1161397"/>
              <a:gd name="connsiteX55" fmla="*/ 3510042 w 6884912"/>
              <a:gd name="connsiteY55" fmla="*/ 311820 h 1161397"/>
              <a:gd name="connsiteX56" fmla="*/ 3626773 w 6884912"/>
              <a:gd name="connsiteY56" fmla="*/ 290452 h 1161397"/>
              <a:gd name="connsiteX57" fmla="*/ 3666217 w 6884912"/>
              <a:gd name="connsiteY57" fmla="*/ 273255 h 1161397"/>
              <a:gd name="connsiteX58" fmla="*/ 3732427 w 6884912"/>
              <a:gd name="connsiteY58" fmla="*/ 245039 h 1161397"/>
              <a:gd name="connsiteX59" fmla="*/ 3777022 w 6884912"/>
              <a:gd name="connsiteY59" fmla="*/ 200276 h 1161397"/>
              <a:gd name="connsiteX60" fmla="*/ 3791246 w 6884912"/>
              <a:gd name="connsiteY60" fmla="*/ 189996 h 1161397"/>
              <a:gd name="connsiteX61" fmla="*/ 3819864 w 6884912"/>
              <a:gd name="connsiteY61" fmla="*/ 194605 h 1161397"/>
              <a:gd name="connsiteX62" fmla="*/ 3830398 w 6884912"/>
              <a:gd name="connsiteY62" fmla="*/ 188383 h 1161397"/>
              <a:gd name="connsiteX63" fmla="*/ 3834360 w 6884912"/>
              <a:gd name="connsiteY63" fmla="*/ 188992 h 1161397"/>
              <a:gd name="connsiteX64" fmla="*/ 3843715 w 6884912"/>
              <a:gd name="connsiteY64" fmla="*/ 188752 h 1161397"/>
              <a:gd name="connsiteX65" fmla="*/ 3842609 w 6884912"/>
              <a:gd name="connsiteY65" fmla="*/ 197386 h 1161397"/>
              <a:gd name="connsiteX66" fmla="*/ 3853961 w 6884912"/>
              <a:gd name="connsiteY66" fmla="*/ 213380 h 1161397"/>
              <a:gd name="connsiteX67" fmla="*/ 3907640 w 6884912"/>
              <a:gd name="connsiteY67" fmla="*/ 207568 h 1161397"/>
              <a:gd name="connsiteX68" fmla="*/ 3910449 w 6884912"/>
              <a:gd name="connsiteY68" fmla="*/ 197808 h 1161397"/>
              <a:gd name="connsiteX69" fmla="*/ 3917197 w 6884912"/>
              <a:gd name="connsiteY69" fmla="*/ 196121 h 1161397"/>
              <a:gd name="connsiteX70" fmla="*/ 3922400 w 6884912"/>
              <a:gd name="connsiteY70" fmla="*/ 205056 h 1161397"/>
              <a:gd name="connsiteX71" fmla="*/ 4013061 w 6884912"/>
              <a:gd name="connsiteY71" fmla="*/ 224874 h 1161397"/>
              <a:gd name="connsiteX72" fmla="*/ 4220717 w 6884912"/>
              <a:gd name="connsiteY72" fmla="*/ 192946 h 1161397"/>
              <a:gd name="connsiteX73" fmla="*/ 4228802 w 6884912"/>
              <a:gd name="connsiteY73" fmla="*/ 201468 h 1161397"/>
              <a:gd name="connsiteX74" fmla="*/ 4289361 w 6884912"/>
              <a:gd name="connsiteY74" fmla="*/ 196642 h 1161397"/>
              <a:gd name="connsiteX75" fmla="*/ 4498913 w 6884912"/>
              <a:gd name="connsiteY75" fmla="*/ 118915 h 1161397"/>
              <a:gd name="connsiteX76" fmla="*/ 4617330 w 6884912"/>
              <a:gd name="connsiteY76" fmla="*/ 111163 h 1161397"/>
              <a:gd name="connsiteX77" fmla="*/ 4659778 w 6884912"/>
              <a:gd name="connsiteY77" fmla="*/ 118219 h 1161397"/>
              <a:gd name="connsiteX78" fmla="*/ 4730870 w 6884912"/>
              <a:gd name="connsiteY78" fmla="*/ 129432 h 1161397"/>
              <a:gd name="connsiteX79" fmla="*/ 4844073 w 6884912"/>
              <a:gd name="connsiteY79" fmla="*/ 161768 h 1161397"/>
              <a:gd name="connsiteX80" fmla="*/ 4856454 w 6884912"/>
              <a:gd name="connsiteY80" fmla="*/ 130488 h 1161397"/>
              <a:gd name="connsiteX81" fmla="*/ 4920038 w 6884912"/>
              <a:gd name="connsiteY81" fmla="*/ 140418 h 1161397"/>
              <a:gd name="connsiteX82" fmla="*/ 5016639 w 6884912"/>
              <a:gd name="connsiteY82" fmla="*/ 158905 h 1161397"/>
              <a:gd name="connsiteX83" fmla="*/ 5072009 w 6884912"/>
              <a:gd name="connsiteY83" fmla="*/ 161502 h 1161397"/>
              <a:gd name="connsiteX84" fmla="*/ 5223626 w 6884912"/>
              <a:gd name="connsiteY84" fmla="*/ 177356 h 1161397"/>
              <a:gd name="connsiteX85" fmla="*/ 5375773 w 6884912"/>
              <a:gd name="connsiteY85" fmla="*/ 199913 h 1161397"/>
              <a:gd name="connsiteX86" fmla="*/ 5467502 w 6884912"/>
              <a:gd name="connsiteY86" fmla="*/ 250963 h 1161397"/>
              <a:gd name="connsiteX87" fmla="*/ 5592395 w 6884912"/>
              <a:gd name="connsiteY87" fmla="*/ 265434 h 1161397"/>
              <a:gd name="connsiteX88" fmla="*/ 5613532 w 6884912"/>
              <a:gd name="connsiteY88" fmla="*/ 273379 h 1161397"/>
              <a:gd name="connsiteX89" fmla="*/ 5642173 w 6884912"/>
              <a:gd name="connsiteY89" fmla="*/ 266904 h 1161397"/>
              <a:gd name="connsiteX90" fmla="*/ 5756910 w 6884912"/>
              <a:gd name="connsiteY90" fmla="*/ 239211 h 1161397"/>
              <a:gd name="connsiteX91" fmla="*/ 5846667 w 6884912"/>
              <a:gd name="connsiteY91" fmla="*/ 201786 h 1161397"/>
              <a:gd name="connsiteX92" fmla="*/ 5960732 w 6884912"/>
              <a:gd name="connsiteY92" fmla="*/ 220708 h 1161397"/>
              <a:gd name="connsiteX93" fmla="*/ 6029542 w 6884912"/>
              <a:gd name="connsiteY93" fmla="*/ 210339 h 1161397"/>
              <a:gd name="connsiteX94" fmla="*/ 6141123 w 6884912"/>
              <a:gd name="connsiteY94" fmla="*/ 159923 h 1161397"/>
              <a:gd name="connsiteX95" fmla="*/ 6290640 w 6884912"/>
              <a:gd name="connsiteY95" fmla="*/ 167441 h 1161397"/>
              <a:gd name="connsiteX96" fmla="*/ 6322806 w 6884912"/>
              <a:gd name="connsiteY96" fmla="*/ 213293 h 1161397"/>
              <a:gd name="connsiteX97" fmla="*/ 6380420 w 6884912"/>
              <a:gd name="connsiteY97" fmla="*/ 173195 h 1161397"/>
              <a:gd name="connsiteX98" fmla="*/ 6507891 w 6884912"/>
              <a:gd name="connsiteY98" fmla="*/ 118474 h 1161397"/>
              <a:gd name="connsiteX99" fmla="*/ 6571807 w 6884912"/>
              <a:gd name="connsiteY99" fmla="*/ 98636 h 1161397"/>
              <a:gd name="connsiteX100" fmla="*/ 6671880 w 6884912"/>
              <a:gd name="connsiteY100" fmla="*/ 82931 h 1161397"/>
              <a:gd name="connsiteX101" fmla="*/ 6702266 w 6884912"/>
              <a:gd name="connsiteY101" fmla="*/ 75470 h 1161397"/>
              <a:gd name="connsiteX102" fmla="*/ 6845802 w 6884912"/>
              <a:gd name="connsiteY102" fmla="*/ 24496 h 1161397"/>
              <a:gd name="connsiteX103" fmla="*/ 6884912 w 6884912"/>
              <a:gd name="connsiteY103" fmla="*/ 0 h 1161397"/>
              <a:gd name="connsiteX0" fmla="*/ 6884912 w 6884912"/>
              <a:gd name="connsiteY0" fmla="*/ 0 h 1161397"/>
              <a:gd name="connsiteX1" fmla="*/ 6884912 w 6884912"/>
              <a:gd name="connsiteY1" fmla="*/ 1161397 h 1161397"/>
              <a:gd name="connsiteX2" fmla="*/ 0 w 6884912"/>
              <a:gd name="connsiteY2" fmla="*/ 1161397 h 1161397"/>
              <a:gd name="connsiteX3" fmla="*/ 27135 w 6884912"/>
              <a:gd name="connsiteY3" fmla="*/ 1147460 h 1161397"/>
              <a:gd name="connsiteX4" fmla="*/ 115388 w 6884912"/>
              <a:gd name="connsiteY4" fmla="*/ 1111320 h 1161397"/>
              <a:gd name="connsiteX5" fmla="*/ 213420 w 6884912"/>
              <a:gd name="connsiteY5" fmla="*/ 1056868 h 1161397"/>
              <a:gd name="connsiteX6" fmla="*/ 454970 w 6884912"/>
              <a:gd name="connsiteY6" fmla="*/ 1023343 h 1161397"/>
              <a:gd name="connsiteX7" fmla="*/ 548162 w 6884912"/>
              <a:gd name="connsiteY7" fmla="*/ 984908 h 1161397"/>
              <a:gd name="connsiteX8" fmla="*/ 651408 w 6884912"/>
              <a:gd name="connsiteY8" fmla="*/ 984938 h 1161397"/>
              <a:gd name="connsiteX9" fmla="*/ 723108 w 6884912"/>
              <a:gd name="connsiteY9" fmla="*/ 941904 h 1161397"/>
              <a:gd name="connsiteX10" fmla="*/ 797699 w 6884912"/>
              <a:gd name="connsiteY10" fmla="*/ 931362 h 1161397"/>
              <a:gd name="connsiteX11" fmla="*/ 843359 w 6884912"/>
              <a:gd name="connsiteY11" fmla="*/ 910894 h 1161397"/>
              <a:gd name="connsiteX12" fmla="*/ 965215 w 6884912"/>
              <a:gd name="connsiteY12" fmla="*/ 846701 h 1161397"/>
              <a:gd name="connsiteX13" fmla="*/ 1085080 w 6884912"/>
              <a:gd name="connsiteY13" fmla="*/ 776086 h 1161397"/>
              <a:gd name="connsiteX14" fmla="*/ 1131224 w 6884912"/>
              <a:gd name="connsiteY14" fmla="*/ 706160 h 1161397"/>
              <a:gd name="connsiteX15" fmla="*/ 1138051 w 6884912"/>
              <a:gd name="connsiteY15" fmla="*/ 702034 h 1161397"/>
              <a:gd name="connsiteX16" fmla="*/ 1158800 w 6884912"/>
              <a:gd name="connsiteY16" fmla="*/ 700004 h 1161397"/>
              <a:gd name="connsiteX17" fmla="*/ 1166947 w 6884912"/>
              <a:gd name="connsiteY17" fmla="*/ 700762 h 1161397"/>
              <a:gd name="connsiteX18" fmla="*/ 1178135 w 6884912"/>
              <a:gd name="connsiteY18" fmla="*/ 698631 h 1161397"/>
              <a:gd name="connsiteX19" fmla="*/ 1178301 w 6884912"/>
              <a:gd name="connsiteY19" fmla="*/ 698094 h 1161397"/>
              <a:gd name="connsiteX20" fmla="*/ 1188995 w 6884912"/>
              <a:gd name="connsiteY20" fmla="*/ 697048 h 1161397"/>
              <a:gd name="connsiteX21" fmla="*/ 1242716 w 6884912"/>
              <a:gd name="connsiteY21" fmla="*/ 698052 h 1161397"/>
              <a:gd name="connsiteX22" fmla="*/ 1299977 w 6884912"/>
              <a:gd name="connsiteY22" fmla="*/ 639196 h 1161397"/>
              <a:gd name="connsiteX23" fmla="*/ 1326190 w 6884912"/>
              <a:gd name="connsiteY23" fmla="*/ 625955 h 1161397"/>
              <a:gd name="connsiteX24" fmla="*/ 1339600 w 6884912"/>
              <a:gd name="connsiteY24" fmla="*/ 616295 h 1161397"/>
              <a:gd name="connsiteX25" fmla="*/ 1340054 w 6884912"/>
              <a:gd name="connsiteY25" fmla="*/ 614022 h 1161397"/>
              <a:gd name="connsiteX26" fmla="*/ 1391606 w 6884912"/>
              <a:gd name="connsiteY26" fmla="*/ 615229 h 1161397"/>
              <a:gd name="connsiteX27" fmla="*/ 1397565 w 6884912"/>
              <a:gd name="connsiteY27" fmla="*/ 611490 h 1161397"/>
              <a:gd name="connsiteX28" fmla="*/ 1432302 w 6884912"/>
              <a:gd name="connsiteY28" fmla="*/ 617267 h 1161397"/>
              <a:gd name="connsiteX29" fmla="*/ 1449644 w 6884912"/>
              <a:gd name="connsiteY29" fmla="*/ 617591 h 1161397"/>
              <a:gd name="connsiteX30" fmla="*/ 1455793 w 6884912"/>
              <a:gd name="connsiteY30" fmla="*/ 623174 h 1161397"/>
              <a:gd name="connsiteX31" fmla="*/ 1480758 w 6884912"/>
              <a:gd name="connsiteY31" fmla="*/ 620863 h 1161397"/>
              <a:gd name="connsiteX32" fmla="*/ 1483154 w 6884912"/>
              <a:gd name="connsiteY32" fmla="*/ 618527 h 1161397"/>
              <a:gd name="connsiteX33" fmla="*/ 1505495 w 6884912"/>
              <a:gd name="connsiteY33" fmla="*/ 624325 h 1161397"/>
              <a:gd name="connsiteX34" fmla="*/ 1526340 w 6884912"/>
              <a:gd name="connsiteY34" fmla="*/ 638496 h 1161397"/>
              <a:gd name="connsiteX35" fmla="*/ 1731986 w 6884912"/>
              <a:gd name="connsiteY35" fmla="*/ 589682 h 1161397"/>
              <a:gd name="connsiteX36" fmla="*/ 1927935 w 6884912"/>
              <a:gd name="connsiteY36" fmla="*/ 628540 h 1161397"/>
              <a:gd name="connsiteX37" fmla="*/ 2039075 w 6884912"/>
              <a:gd name="connsiteY37" fmla="*/ 599964 h 1161397"/>
              <a:gd name="connsiteX38" fmla="*/ 2066980 w 6884912"/>
              <a:gd name="connsiteY38" fmla="*/ 550413 h 1161397"/>
              <a:gd name="connsiteX39" fmla="*/ 2352236 w 6884912"/>
              <a:gd name="connsiteY39" fmla="*/ 519602 h 1161397"/>
              <a:gd name="connsiteX40" fmla="*/ 2420791 w 6884912"/>
              <a:gd name="connsiteY40" fmla="*/ 492826 h 1161397"/>
              <a:gd name="connsiteX41" fmla="*/ 2489932 w 6884912"/>
              <a:gd name="connsiteY41" fmla="*/ 507864 h 1161397"/>
              <a:gd name="connsiteX42" fmla="*/ 2512917 w 6884912"/>
              <a:gd name="connsiteY42" fmla="*/ 489127 h 1161397"/>
              <a:gd name="connsiteX43" fmla="*/ 2516783 w 6884912"/>
              <a:gd name="connsiteY43" fmla="*/ 485473 h 1161397"/>
              <a:gd name="connsiteX44" fmla="*/ 2534360 w 6884912"/>
              <a:gd name="connsiteY44" fmla="*/ 480064 h 1161397"/>
              <a:gd name="connsiteX45" fmla="*/ 2536691 w 6884912"/>
              <a:gd name="connsiteY45" fmla="*/ 467018 h 1161397"/>
              <a:gd name="connsiteX46" fmla="*/ 2561265 w 6884912"/>
              <a:gd name="connsiteY46" fmla="*/ 450623 h 1161397"/>
              <a:gd name="connsiteX47" fmla="*/ 2594349 w 6884912"/>
              <a:gd name="connsiteY47" fmla="*/ 443884 h 1161397"/>
              <a:gd name="connsiteX48" fmla="*/ 2754324 w 6884912"/>
              <a:gd name="connsiteY48" fmla="*/ 424766 h 1161397"/>
              <a:gd name="connsiteX49" fmla="*/ 2848470 w 6884912"/>
              <a:gd name="connsiteY49" fmla="*/ 405966 h 1161397"/>
              <a:gd name="connsiteX50" fmla="*/ 2881772 w 6884912"/>
              <a:gd name="connsiteY50" fmla="*/ 387260 h 1161397"/>
              <a:gd name="connsiteX51" fmla="*/ 2929932 w 6884912"/>
              <a:gd name="connsiteY51" fmla="*/ 368912 h 1161397"/>
              <a:gd name="connsiteX52" fmla="*/ 3013020 w 6884912"/>
              <a:gd name="connsiteY52" fmla="*/ 327578 h 1161397"/>
              <a:gd name="connsiteX53" fmla="*/ 3222191 w 6884912"/>
              <a:gd name="connsiteY53" fmla="*/ 307887 h 1161397"/>
              <a:gd name="connsiteX54" fmla="*/ 3227953 w 6884912"/>
              <a:gd name="connsiteY54" fmla="*/ 297650 h 1161397"/>
              <a:gd name="connsiteX55" fmla="*/ 3510042 w 6884912"/>
              <a:gd name="connsiteY55" fmla="*/ 311820 h 1161397"/>
              <a:gd name="connsiteX56" fmla="*/ 3626773 w 6884912"/>
              <a:gd name="connsiteY56" fmla="*/ 290452 h 1161397"/>
              <a:gd name="connsiteX57" fmla="*/ 3666217 w 6884912"/>
              <a:gd name="connsiteY57" fmla="*/ 273255 h 1161397"/>
              <a:gd name="connsiteX58" fmla="*/ 3732427 w 6884912"/>
              <a:gd name="connsiteY58" fmla="*/ 245039 h 1161397"/>
              <a:gd name="connsiteX59" fmla="*/ 3777022 w 6884912"/>
              <a:gd name="connsiteY59" fmla="*/ 200276 h 1161397"/>
              <a:gd name="connsiteX60" fmla="*/ 3791246 w 6884912"/>
              <a:gd name="connsiteY60" fmla="*/ 189996 h 1161397"/>
              <a:gd name="connsiteX61" fmla="*/ 3819864 w 6884912"/>
              <a:gd name="connsiteY61" fmla="*/ 194605 h 1161397"/>
              <a:gd name="connsiteX62" fmla="*/ 3830398 w 6884912"/>
              <a:gd name="connsiteY62" fmla="*/ 188383 h 1161397"/>
              <a:gd name="connsiteX63" fmla="*/ 3834360 w 6884912"/>
              <a:gd name="connsiteY63" fmla="*/ 188992 h 1161397"/>
              <a:gd name="connsiteX64" fmla="*/ 3843715 w 6884912"/>
              <a:gd name="connsiteY64" fmla="*/ 188752 h 1161397"/>
              <a:gd name="connsiteX65" fmla="*/ 3842609 w 6884912"/>
              <a:gd name="connsiteY65" fmla="*/ 197386 h 1161397"/>
              <a:gd name="connsiteX66" fmla="*/ 3853961 w 6884912"/>
              <a:gd name="connsiteY66" fmla="*/ 213380 h 1161397"/>
              <a:gd name="connsiteX67" fmla="*/ 3907640 w 6884912"/>
              <a:gd name="connsiteY67" fmla="*/ 207568 h 1161397"/>
              <a:gd name="connsiteX68" fmla="*/ 3910449 w 6884912"/>
              <a:gd name="connsiteY68" fmla="*/ 197808 h 1161397"/>
              <a:gd name="connsiteX69" fmla="*/ 3917197 w 6884912"/>
              <a:gd name="connsiteY69" fmla="*/ 196121 h 1161397"/>
              <a:gd name="connsiteX70" fmla="*/ 3922400 w 6884912"/>
              <a:gd name="connsiteY70" fmla="*/ 205056 h 1161397"/>
              <a:gd name="connsiteX71" fmla="*/ 4013061 w 6884912"/>
              <a:gd name="connsiteY71" fmla="*/ 224874 h 1161397"/>
              <a:gd name="connsiteX72" fmla="*/ 4220717 w 6884912"/>
              <a:gd name="connsiteY72" fmla="*/ 192946 h 1161397"/>
              <a:gd name="connsiteX73" fmla="*/ 4228802 w 6884912"/>
              <a:gd name="connsiteY73" fmla="*/ 201468 h 1161397"/>
              <a:gd name="connsiteX74" fmla="*/ 4289361 w 6884912"/>
              <a:gd name="connsiteY74" fmla="*/ 196642 h 1161397"/>
              <a:gd name="connsiteX75" fmla="*/ 4498913 w 6884912"/>
              <a:gd name="connsiteY75" fmla="*/ 118915 h 1161397"/>
              <a:gd name="connsiteX76" fmla="*/ 4617330 w 6884912"/>
              <a:gd name="connsiteY76" fmla="*/ 111163 h 1161397"/>
              <a:gd name="connsiteX77" fmla="*/ 4659778 w 6884912"/>
              <a:gd name="connsiteY77" fmla="*/ 118219 h 1161397"/>
              <a:gd name="connsiteX78" fmla="*/ 4730870 w 6884912"/>
              <a:gd name="connsiteY78" fmla="*/ 129432 h 1161397"/>
              <a:gd name="connsiteX79" fmla="*/ 4844073 w 6884912"/>
              <a:gd name="connsiteY79" fmla="*/ 161768 h 1161397"/>
              <a:gd name="connsiteX80" fmla="*/ 4856454 w 6884912"/>
              <a:gd name="connsiteY80" fmla="*/ 130488 h 1161397"/>
              <a:gd name="connsiteX81" fmla="*/ 4920038 w 6884912"/>
              <a:gd name="connsiteY81" fmla="*/ 140418 h 1161397"/>
              <a:gd name="connsiteX82" fmla="*/ 5016639 w 6884912"/>
              <a:gd name="connsiteY82" fmla="*/ 158905 h 1161397"/>
              <a:gd name="connsiteX83" fmla="*/ 5072009 w 6884912"/>
              <a:gd name="connsiteY83" fmla="*/ 161502 h 1161397"/>
              <a:gd name="connsiteX84" fmla="*/ 5223626 w 6884912"/>
              <a:gd name="connsiteY84" fmla="*/ 177356 h 1161397"/>
              <a:gd name="connsiteX85" fmla="*/ 5375773 w 6884912"/>
              <a:gd name="connsiteY85" fmla="*/ 199913 h 1161397"/>
              <a:gd name="connsiteX86" fmla="*/ 5467502 w 6884912"/>
              <a:gd name="connsiteY86" fmla="*/ 250963 h 1161397"/>
              <a:gd name="connsiteX87" fmla="*/ 5592395 w 6884912"/>
              <a:gd name="connsiteY87" fmla="*/ 265434 h 1161397"/>
              <a:gd name="connsiteX88" fmla="*/ 5613532 w 6884912"/>
              <a:gd name="connsiteY88" fmla="*/ 273379 h 1161397"/>
              <a:gd name="connsiteX89" fmla="*/ 5642173 w 6884912"/>
              <a:gd name="connsiteY89" fmla="*/ 266904 h 1161397"/>
              <a:gd name="connsiteX90" fmla="*/ 5756910 w 6884912"/>
              <a:gd name="connsiteY90" fmla="*/ 239211 h 1161397"/>
              <a:gd name="connsiteX91" fmla="*/ 5846667 w 6884912"/>
              <a:gd name="connsiteY91" fmla="*/ 201786 h 1161397"/>
              <a:gd name="connsiteX92" fmla="*/ 5960732 w 6884912"/>
              <a:gd name="connsiteY92" fmla="*/ 220708 h 1161397"/>
              <a:gd name="connsiteX93" fmla="*/ 6029542 w 6884912"/>
              <a:gd name="connsiteY93" fmla="*/ 210339 h 1161397"/>
              <a:gd name="connsiteX94" fmla="*/ 6141123 w 6884912"/>
              <a:gd name="connsiteY94" fmla="*/ 159923 h 1161397"/>
              <a:gd name="connsiteX95" fmla="*/ 6290640 w 6884912"/>
              <a:gd name="connsiteY95" fmla="*/ 167441 h 1161397"/>
              <a:gd name="connsiteX96" fmla="*/ 6322806 w 6884912"/>
              <a:gd name="connsiteY96" fmla="*/ 213293 h 1161397"/>
              <a:gd name="connsiteX97" fmla="*/ 6380420 w 6884912"/>
              <a:gd name="connsiteY97" fmla="*/ 173195 h 1161397"/>
              <a:gd name="connsiteX98" fmla="*/ 6507891 w 6884912"/>
              <a:gd name="connsiteY98" fmla="*/ 118474 h 1161397"/>
              <a:gd name="connsiteX99" fmla="*/ 6571807 w 6884912"/>
              <a:gd name="connsiteY99" fmla="*/ 98636 h 1161397"/>
              <a:gd name="connsiteX100" fmla="*/ 6671880 w 6884912"/>
              <a:gd name="connsiteY100" fmla="*/ 82931 h 1161397"/>
              <a:gd name="connsiteX101" fmla="*/ 6702266 w 6884912"/>
              <a:gd name="connsiteY101" fmla="*/ 75470 h 1161397"/>
              <a:gd name="connsiteX102" fmla="*/ 6845802 w 6884912"/>
              <a:gd name="connsiteY102" fmla="*/ 24496 h 1161397"/>
              <a:gd name="connsiteX103" fmla="*/ 6884912 w 6884912"/>
              <a:gd name="connsiteY103" fmla="*/ 0 h 1161397"/>
              <a:gd name="connsiteX0" fmla="*/ 6884912 w 6884912"/>
              <a:gd name="connsiteY0" fmla="*/ 0 h 1161397"/>
              <a:gd name="connsiteX1" fmla="*/ 6884912 w 6884912"/>
              <a:gd name="connsiteY1" fmla="*/ 1161397 h 1161397"/>
              <a:gd name="connsiteX2" fmla="*/ 0 w 6884912"/>
              <a:gd name="connsiteY2" fmla="*/ 1161397 h 1161397"/>
              <a:gd name="connsiteX3" fmla="*/ 27135 w 6884912"/>
              <a:gd name="connsiteY3" fmla="*/ 1147460 h 1161397"/>
              <a:gd name="connsiteX4" fmla="*/ 115388 w 6884912"/>
              <a:gd name="connsiteY4" fmla="*/ 1111320 h 1161397"/>
              <a:gd name="connsiteX5" fmla="*/ 213420 w 6884912"/>
              <a:gd name="connsiteY5" fmla="*/ 1056868 h 1161397"/>
              <a:gd name="connsiteX6" fmla="*/ 454970 w 6884912"/>
              <a:gd name="connsiteY6" fmla="*/ 1023343 h 1161397"/>
              <a:gd name="connsiteX7" fmla="*/ 548162 w 6884912"/>
              <a:gd name="connsiteY7" fmla="*/ 984908 h 1161397"/>
              <a:gd name="connsiteX8" fmla="*/ 651408 w 6884912"/>
              <a:gd name="connsiteY8" fmla="*/ 984938 h 1161397"/>
              <a:gd name="connsiteX9" fmla="*/ 723108 w 6884912"/>
              <a:gd name="connsiteY9" fmla="*/ 941904 h 1161397"/>
              <a:gd name="connsiteX10" fmla="*/ 797699 w 6884912"/>
              <a:gd name="connsiteY10" fmla="*/ 931362 h 1161397"/>
              <a:gd name="connsiteX11" fmla="*/ 843359 w 6884912"/>
              <a:gd name="connsiteY11" fmla="*/ 910894 h 1161397"/>
              <a:gd name="connsiteX12" fmla="*/ 965215 w 6884912"/>
              <a:gd name="connsiteY12" fmla="*/ 846701 h 1161397"/>
              <a:gd name="connsiteX13" fmla="*/ 1085080 w 6884912"/>
              <a:gd name="connsiteY13" fmla="*/ 776086 h 1161397"/>
              <a:gd name="connsiteX14" fmla="*/ 1131224 w 6884912"/>
              <a:gd name="connsiteY14" fmla="*/ 706160 h 1161397"/>
              <a:gd name="connsiteX15" fmla="*/ 1138051 w 6884912"/>
              <a:gd name="connsiteY15" fmla="*/ 702034 h 1161397"/>
              <a:gd name="connsiteX16" fmla="*/ 1158800 w 6884912"/>
              <a:gd name="connsiteY16" fmla="*/ 700004 h 1161397"/>
              <a:gd name="connsiteX17" fmla="*/ 1166947 w 6884912"/>
              <a:gd name="connsiteY17" fmla="*/ 700762 h 1161397"/>
              <a:gd name="connsiteX18" fmla="*/ 1178135 w 6884912"/>
              <a:gd name="connsiteY18" fmla="*/ 698631 h 1161397"/>
              <a:gd name="connsiteX19" fmla="*/ 1178301 w 6884912"/>
              <a:gd name="connsiteY19" fmla="*/ 698094 h 1161397"/>
              <a:gd name="connsiteX20" fmla="*/ 1242716 w 6884912"/>
              <a:gd name="connsiteY20" fmla="*/ 698052 h 1161397"/>
              <a:gd name="connsiteX21" fmla="*/ 1299977 w 6884912"/>
              <a:gd name="connsiteY21" fmla="*/ 639196 h 1161397"/>
              <a:gd name="connsiteX22" fmla="*/ 1326190 w 6884912"/>
              <a:gd name="connsiteY22" fmla="*/ 625955 h 1161397"/>
              <a:gd name="connsiteX23" fmla="*/ 1339600 w 6884912"/>
              <a:gd name="connsiteY23" fmla="*/ 616295 h 1161397"/>
              <a:gd name="connsiteX24" fmla="*/ 1340054 w 6884912"/>
              <a:gd name="connsiteY24" fmla="*/ 614022 h 1161397"/>
              <a:gd name="connsiteX25" fmla="*/ 1391606 w 6884912"/>
              <a:gd name="connsiteY25" fmla="*/ 615229 h 1161397"/>
              <a:gd name="connsiteX26" fmla="*/ 1397565 w 6884912"/>
              <a:gd name="connsiteY26" fmla="*/ 611490 h 1161397"/>
              <a:gd name="connsiteX27" fmla="*/ 1432302 w 6884912"/>
              <a:gd name="connsiteY27" fmla="*/ 617267 h 1161397"/>
              <a:gd name="connsiteX28" fmla="*/ 1449644 w 6884912"/>
              <a:gd name="connsiteY28" fmla="*/ 617591 h 1161397"/>
              <a:gd name="connsiteX29" fmla="*/ 1455793 w 6884912"/>
              <a:gd name="connsiteY29" fmla="*/ 623174 h 1161397"/>
              <a:gd name="connsiteX30" fmla="*/ 1480758 w 6884912"/>
              <a:gd name="connsiteY30" fmla="*/ 620863 h 1161397"/>
              <a:gd name="connsiteX31" fmla="*/ 1483154 w 6884912"/>
              <a:gd name="connsiteY31" fmla="*/ 618527 h 1161397"/>
              <a:gd name="connsiteX32" fmla="*/ 1505495 w 6884912"/>
              <a:gd name="connsiteY32" fmla="*/ 624325 h 1161397"/>
              <a:gd name="connsiteX33" fmla="*/ 1526340 w 6884912"/>
              <a:gd name="connsiteY33" fmla="*/ 638496 h 1161397"/>
              <a:gd name="connsiteX34" fmla="*/ 1731986 w 6884912"/>
              <a:gd name="connsiteY34" fmla="*/ 589682 h 1161397"/>
              <a:gd name="connsiteX35" fmla="*/ 1927935 w 6884912"/>
              <a:gd name="connsiteY35" fmla="*/ 628540 h 1161397"/>
              <a:gd name="connsiteX36" fmla="*/ 2039075 w 6884912"/>
              <a:gd name="connsiteY36" fmla="*/ 599964 h 1161397"/>
              <a:gd name="connsiteX37" fmla="*/ 2066980 w 6884912"/>
              <a:gd name="connsiteY37" fmla="*/ 550413 h 1161397"/>
              <a:gd name="connsiteX38" fmla="*/ 2352236 w 6884912"/>
              <a:gd name="connsiteY38" fmla="*/ 519602 h 1161397"/>
              <a:gd name="connsiteX39" fmla="*/ 2420791 w 6884912"/>
              <a:gd name="connsiteY39" fmla="*/ 492826 h 1161397"/>
              <a:gd name="connsiteX40" fmla="*/ 2489932 w 6884912"/>
              <a:gd name="connsiteY40" fmla="*/ 507864 h 1161397"/>
              <a:gd name="connsiteX41" fmla="*/ 2512917 w 6884912"/>
              <a:gd name="connsiteY41" fmla="*/ 489127 h 1161397"/>
              <a:gd name="connsiteX42" fmla="*/ 2516783 w 6884912"/>
              <a:gd name="connsiteY42" fmla="*/ 485473 h 1161397"/>
              <a:gd name="connsiteX43" fmla="*/ 2534360 w 6884912"/>
              <a:gd name="connsiteY43" fmla="*/ 480064 h 1161397"/>
              <a:gd name="connsiteX44" fmla="*/ 2536691 w 6884912"/>
              <a:gd name="connsiteY44" fmla="*/ 467018 h 1161397"/>
              <a:gd name="connsiteX45" fmla="*/ 2561265 w 6884912"/>
              <a:gd name="connsiteY45" fmla="*/ 450623 h 1161397"/>
              <a:gd name="connsiteX46" fmla="*/ 2594349 w 6884912"/>
              <a:gd name="connsiteY46" fmla="*/ 443884 h 1161397"/>
              <a:gd name="connsiteX47" fmla="*/ 2754324 w 6884912"/>
              <a:gd name="connsiteY47" fmla="*/ 424766 h 1161397"/>
              <a:gd name="connsiteX48" fmla="*/ 2848470 w 6884912"/>
              <a:gd name="connsiteY48" fmla="*/ 405966 h 1161397"/>
              <a:gd name="connsiteX49" fmla="*/ 2881772 w 6884912"/>
              <a:gd name="connsiteY49" fmla="*/ 387260 h 1161397"/>
              <a:gd name="connsiteX50" fmla="*/ 2929932 w 6884912"/>
              <a:gd name="connsiteY50" fmla="*/ 368912 h 1161397"/>
              <a:gd name="connsiteX51" fmla="*/ 3013020 w 6884912"/>
              <a:gd name="connsiteY51" fmla="*/ 327578 h 1161397"/>
              <a:gd name="connsiteX52" fmla="*/ 3222191 w 6884912"/>
              <a:gd name="connsiteY52" fmla="*/ 307887 h 1161397"/>
              <a:gd name="connsiteX53" fmla="*/ 3227953 w 6884912"/>
              <a:gd name="connsiteY53" fmla="*/ 297650 h 1161397"/>
              <a:gd name="connsiteX54" fmla="*/ 3510042 w 6884912"/>
              <a:gd name="connsiteY54" fmla="*/ 311820 h 1161397"/>
              <a:gd name="connsiteX55" fmla="*/ 3626773 w 6884912"/>
              <a:gd name="connsiteY55" fmla="*/ 290452 h 1161397"/>
              <a:gd name="connsiteX56" fmla="*/ 3666217 w 6884912"/>
              <a:gd name="connsiteY56" fmla="*/ 273255 h 1161397"/>
              <a:gd name="connsiteX57" fmla="*/ 3732427 w 6884912"/>
              <a:gd name="connsiteY57" fmla="*/ 245039 h 1161397"/>
              <a:gd name="connsiteX58" fmla="*/ 3777022 w 6884912"/>
              <a:gd name="connsiteY58" fmla="*/ 200276 h 1161397"/>
              <a:gd name="connsiteX59" fmla="*/ 3791246 w 6884912"/>
              <a:gd name="connsiteY59" fmla="*/ 189996 h 1161397"/>
              <a:gd name="connsiteX60" fmla="*/ 3819864 w 6884912"/>
              <a:gd name="connsiteY60" fmla="*/ 194605 h 1161397"/>
              <a:gd name="connsiteX61" fmla="*/ 3830398 w 6884912"/>
              <a:gd name="connsiteY61" fmla="*/ 188383 h 1161397"/>
              <a:gd name="connsiteX62" fmla="*/ 3834360 w 6884912"/>
              <a:gd name="connsiteY62" fmla="*/ 188992 h 1161397"/>
              <a:gd name="connsiteX63" fmla="*/ 3843715 w 6884912"/>
              <a:gd name="connsiteY63" fmla="*/ 188752 h 1161397"/>
              <a:gd name="connsiteX64" fmla="*/ 3842609 w 6884912"/>
              <a:gd name="connsiteY64" fmla="*/ 197386 h 1161397"/>
              <a:gd name="connsiteX65" fmla="*/ 3853961 w 6884912"/>
              <a:gd name="connsiteY65" fmla="*/ 213380 h 1161397"/>
              <a:gd name="connsiteX66" fmla="*/ 3907640 w 6884912"/>
              <a:gd name="connsiteY66" fmla="*/ 207568 h 1161397"/>
              <a:gd name="connsiteX67" fmla="*/ 3910449 w 6884912"/>
              <a:gd name="connsiteY67" fmla="*/ 197808 h 1161397"/>
              <a:gd name="connsiteX68" fmla="*/ 3917197 w 6884912"/>
              <a:gd name="connsiteY68" fmla="*/ 196121 h 1161397"/>
              <a:gd name="connsiteX69" fmla="*/ 3922400 w 6884912"/>
              <a:gd name="connsiteY69" fmla="*/ 205056 h 1161397"/>
              <a:gd name="connsiteX70" fmla="*/ 4013061 w 6884912"/>
              <a:gd name="connsiteY70" fmla="*/ 224874 h 1161397"/>
              <a:gd name="connsiteX71" fmla="*/ 4220717 w 6884912"/>
              <a:gd name="connsiteY71" fmla="*/ 192946 h 1161397"/>
              <a:gd name="connsiteX72" fmla="*/ 4228802 w 6884912"/>
              <a:gd name="connsiteY72" fmla="*/ 201468 h 1161397"/>
              <a:gd name="connsiteX73" fmla="*/ 4289361 w 6884912"/>
              <a:gd name="connsiteY73" fmla="*/ 196642 h 1161397"/>
              <a:gd name="connsiteX74" fmla="*/ 4498913 w 6884912"/>
              <a:gd name="connsiteY74" fmla="*/ 118915 h 1161397"/>
              <a:gd name="connsiteX75" fmla="*/ 4617330 w 6884912"/>
              <a:gd name="connsiteY75" fmla="*/ 111163 h 1161397"/>
              <a:gd name="connsiteX76" fmla="*/ 4659778 w 6884912"/>
              <a:gd name="connsiteY76" fmla="*/ 118219 h 1161397"/>
              <a:gd name="connsiteX77" fmla="*/ 4730870 w 6884912"/>
              <a:gd name="connsiteY77" fmla="*/ 129432 h 1161397"/>
              <a:gd name="connsiteX78" fmla="*/ 4844073 w 6884912"/>
              <a:gd name="connsiteY78" fmla="*/ 161768 h 1161397"/>
              <a:gd name="connsiteX79" fmla="*/ 4856454 w 6884912"/>
              <a:gd name="connsiteY79" fmla="*/ 130488 h 1161397"/>
              <a:gd name="connsiteX80" fmla="*/ 4920038 w 6884912"/>
              <a:gd name="connsiteY80" fmla="*/ 140418 h 1161397"/>
              <a:gd name="connsiteX81" fmla="*/ 5016639 w 6884912"/>
              <a:gd name="connsiteY81" fmla="*/ 158905 h 1161397"/>
              <a:gd name="connsiteX82" fmla="*/ 5072009 w 6884912"/>
              <a:gd name="connsiteY82" fmla="*/ 161502 h 1161397"/>
              <a:gd name="connsiteX83" fmla="*/ 5223626 w 6884912"/>
              <a:gd name="connsiteY83" fmla="*/ 177356 h 1161397"/>
              <a:gd name="connsiteX84" fmla="*/ 5375773 w 6884912"/>
              <a:gd name="connsiteY84" fmla="*/ 199913 h 1161397"/>
              <a:gd name="connsiteX85" fmla="*/ 5467502 w 6884912"/>
              <a:gd name="connsiteY85" fmla="*/ 250963 h 1161397"/>
              <a:gd name="connsiteX86" fmla="*/ 5592395 w 6884912"/>
              <a:gd name="connsiteY86" fmla="*/ 265434 h 1161397"/>
              <a:gd name="connsiteX87" fmla="*/ 5613532 w 6884912"/>
              <a:gd name="connsiteY87" fmla="*/ 273379 h 1161397"/>
              <a:gd name="connsiteX88" fmla="*/ 5642173 w 6884912"/>
              <a:gd name="connsiteY88" fmla="*/ 266904 h 1161397"/>
              <a:gd name="connsiteX89" fmla="*/ 5756910 w 6884912"/>
              <a:gd name="connsiteY89" fmla="*/ 239211 h 1161397"/>
              <a:gd name="connsiteX90" fmla="*/ 5846667 w 6884912"/>
              <a:gd name="connsiteY90" fmla="*/ 201786 h 1161397"/>
              <a:gd name="connsiteX91" fmla="*/ 5960732 w 6884912"/>
              <a:gd name="connsiteY91" fmla="*/ 220708 h 1161397"/>
              <a:gd name="connsiteX92" fmla="*/ 6029542 w 6884912"/>
              <a:gd name="connsiteY92" fmla="*/ 210339 h 1161397"/>
              <a:gd name="connsiteX93" fmla="*/ 6141123 w 6884912"/>
              <a:gd name="connsiteY93" fmla="*/ 159923 h 1161397"/>
              <a:gd name="connsiteX94" fmla="*/ 6290640 w 6884912"/>
              <a:gd name="connsiteY94" fmla="*/ 167441 h 1161397"/>
              <a:gd name="connsiteX95" fmla="*/ 6322806 w 6884912"/>
              <a:gd name="connsiteY95" fmla="*/ 213293 h 1161397"/>
              <a:gd name="connsiteX96" fmla="*/ 6380420 w 6884912"/>
              <a:gd name="connsiteY96" fmla="*/ 173195 h 1161397"/>
              <a:gd name="connsiteX97" fmla="*/ 6507891 w 6884912"/>
              <a:gd name="connsiteY97" fmla="*/ 118474 h 1161397"/>
              <a:gd name="connsiteX98" fmla="*/ 6571807 w 6884912"/>
              <a:gd name="connsiteY98" fmla="*/ 98636 h 1161397"/>
              <a:gd name="connsiteX99" fmla="*/ 6671880 w 6884912"/>
              <a:gd name="connsiteY99" fmla="*/ 82931 h 1161397"/>
              <a:gd name="connsiteX100" fmla="*/ 6702266 w 6884912"/>
              <a:gd name="connsiteY100" fmla="*/ 75470 h 1161397"/>
              <a:gd name="connsiteX101" fmla="*/ 6845802 w 6884912"/>
              <a:gd name="connsiteY101" fmla="*/ 24496 h 1161397"/>
              <a:gd name="connsiteX102" fmla="*/ 6884912 w 6884912"/>
              <a:gd name="connsiteY102" fmla="*/ 0 h 1161397"/>
              <a:gd name="connsiteX0" fmla="*/ 6884912 w 6884912"/>
              <a:gd name="connsiteY0" fmla="*/ 0 h 1161397"/>
              <a:gd name="connsiteX1" fmla="*/ 6884912 w 6884912"/>
              <a:gd name="connsiteY1" fmla="*/ 1161397 h 1161397"/>
              <a:gd name="connsiteX2" fmla="*/ 0 w 6884912"/>
              <a:gd name="connsiteY2" fmla="*/ 1161397 h 1161397"/>
              <a:gd name="connsiteX3" fmla="*/ 27135 w 6884912"/>
              <a:gd name="connsiteY3" fmla="*/ 1147460 h 1161397"/>
              <a:gd name="connsiteX4" fmla="*/ 115388 w 6884912"/>
              <a:gd name="connsiteY4" fmla="*/ 1111320 h 1161397"/>
              <a:gd name="connsiteX5" fmla="*/ 213420 w 6884912"/>
              <a:gd name="connsiteY5" fmla="*/ 1056868 h 1161397"/>
              <a:gd name="connsiteX6" fmla="*/ 454970 w 6884912"/>
              <a:gd name="connsiteY6" fmla="*/ 1023343 h 1161397"/>
              <a:gd name="connsiteX7" fmla="*/ 548162 w 6884912"/>
              <a:gd name="connsiteY7" fmla="*/ 984908 h 1161397"/>
              <a:gd name="connsiteX8" fmla="*/ 651408 w 6884912"/>
              <a:gd name="connsiteY8" fmla="*/ 984938 h 1161397"/>
              <a:gd name="connsiteX9" fmla="*/ 723108 w 6884912"/>
              <a:gd name="connsiteY9" fmla="*/ 941904 h 1161397"/>
              <a:gd name="connsiteX10" fmla="*/ 797699 w 6884912"/>
              <a:gd name="connsiteY10" fmla="*/ 931362 h 1161397"/>
              <a:gd name="connsiteX11" fmla="*/ 843359 w 6884912"/>
              <a:gd name="connsiteY11" fmla="*/ 910894 h 1161397"/>
              <a:gd name="connsiteX12" fmla="*/ 965215 w 6884912"/>
              <a:gd name="connsiteY12" fmla="*/ 846701 h 1161397"/>
              <a:gd name="connsiteX13" fmla="*/ 1085080 w 6884912"/>
              <a:gd name="connsiteY13" fmla="*/ 776086 h 1161397"/>
              <a:gd name="connsiteX14" fmla="*/ 1131224 w 6884912"/>
              <a:gd name="connsiteY14" fmla="*/ 706160 h 1161397"/>
              <a:gd name="connsiteX15" fmla="*/ 1138051 w 6884912"/>
              <a:gd name="connsiteY15" fmla="*/ 702034 h 1161397"/>
              <a:gd name="connsiteX16" fmla="*/ 1166947 w 6884912"/>
              <a:gd name="connsiteY16" fmla="*/ 700762 h 1161397"/>
              <a:gd name="connsiteX17" fmla="*/ 1178135 w 6884912"/>
              <a:gd name="connsiteY17" fmla="*/ 698631 h 1161397"/>
              <a:gd name="connsiteX18" fmla="*/ 1178301 w 6884912"/>
              <a:gd name="connsiteY18" fmla="*/ 698094 h 1161397"/>
              <a:gd name="connsiteX19" fmla="*/ 1242716 w 6884912"/>
              <a:gd name="connsiteY19" fmla="*/ 698052 h 1161397"/>
              <a:gd name="connsiteX20" fmla="*/ 1299977 w 6884912"/>
              <a:gd name="connsiteY20" fmla="*/ 639196 h 1161397"/>
              <a:gd name="connsiteX21" fmla="*/ 1326190 w 6884912"/>
              <a:gd name="connsiteY21" fmla="*/ 625955 h 1161397"/>
              <a:gd name="connsiteX22" fmla="*/ 1339600 w 6884912"/>
              <a:gd name="connsiteY22" fmla="*/ 616295 h 1161397"/>
              <a:gd name="connsiteX23" fmla="*/ 1340054 w 6884912"/>
              <a:gd name="connsiteY23" fmla="*/ 614022 h 1161397"/>
              <a:gd name="connsiteX24" fmla="*/ 1391606 w 6884912"/>
              <a:gd name="connsiteY24" fmla="*/ 615229 h 1161397"/>
              <a:gd name="connsiteX25" fmla="*/ 1397565 w 6884912"/>
              <a:gd name="connsiteY25" fmla="*/ 611490 h 1161397"/>
              <a:gd name="connsiteX26" fmla="*/ 1432302 w 6884912"/>
              <a:gd name="connsiteY26" fmla="*/ 617267 h 1161397"/>
              <a:gd name="connsiteX27" fmla="*/ 1449644 w 6884912"/>
              <a:gd name="connsiteY27" fmla="*/ 617591 h 1161397"/>
              <a:gd name="connsiteX28" fmla="*/ 1455793 w 6884912"/>
              <a:gd name="connsiteY28" fmla="*/ 623174 h 1161397"/>
              <a:gd name="connsiteX29" fmla="*/ 1480758 w 6884912"/>
              <a:gd name="connsiteY29" fmla="*/ 620863 h 1161397"/>
              <a:gd name="connsiteX30" fmla="*/ 1483154 w 6884912"/>
              <a:gd name="connsiteY30" fmla="*/ 618527 h 1161397"/>
              <a:gd name="connsiteX31" fmla="*/ 1505495 w 6884912"/>
              <a:gd name="connsiteY31" fmla="*/ 624325 h 1161397"/>
              <a:gd name="connsiteX32" fmla="*/ 1526340 w 6884912"/>
              <a:gd name="connsiteY32" fmla="*/ 638496 h 1161397"/>
              <a:gd name="connsiteX33" fmla="*/ 1731986 w 6884912"/>
              <a:gd name="connsiteY33" fmla="*/ 589682 h 1161397"/>
              <a:gd name="connsiteX34" fmla="*/ 1927935 w 6884912"/>
              <a:gd name="connsiteY34" fmla="*/ 628540 h 1161397"/>
              <a:gd name="connsiteX35" fmla="*/ 2039075 w 6884912"/>
              <a:gd name="connsiteY35" fmla="*/ 599964 h 1161397"/>
              <a:gd name="connsiteX36" fmla="*/ 2066980 w 6884912"/>
              <a:gd name="connsiteY36" fmla="*/ 550413 h 1161397"/>
              <a:gd name="connsiteX37" fmla="*/ 2352236 w 6884912"/>
              <a:gd name="connsiteY37" fmla="*/ 519602 h 1161397"/>
              <a:gd name="connsiteX38" fmla="*/ 2420791 w 6884912"/>
              <a:gd name="connsiteY38" fmla="*/ 492826 h 1161397"/>
              <a:gd name="connsiteX39" fmla="*/ 2489932 w 6884912"/>
              <a:gd name="connsiteY39" fmla="*/ 507864 h 1161397"/>
              <a:gd name="connsiteX40" fmla="*/ 2512917 w 6884912"/>
              <a:gd name="connsiteY40" fmla="*/ 489127 h 1161397"/>
              <a:gd name="connsiteX41" fmla="*/ 2516783 w 6884912"/>
              <a:gd name="connsiteY41" fmla="*/ 485473 h 1161397"/>
              <a:gd name="connsiteX42" fmla="*/ 2534360 w 6884912"/>
              <a:gd name="connsiteY42" fmla="*/ 480064 h 1161397"/>
              <a:gd name="connsiteX43" fmla="*/ 2536691 w 6884912"/>
              <a:gd name="connsiteY43" fmla="*/ 467018 h 1161397"/>
              <a:gd name="connsiteX44" fmla="*/ 2561265 w 6884912"/>
              <a:gd name="connsiteY44" fmla="*/ 450623 h 1161397"/>
              <a:gd name="connsiteX45" fmla="*/ 2594349 w 6884912"/>
              <a:gd name="connsiteY45" fmla="*/ 443884 h 1161397"/>
              <a:gd name="connsiteX46" fmla="*/ 2754324 w 6884912"/>
              <a:gd name="connsiteY46" fmla="*/ 424766 h 1161397"/>
              <a:gd name="connsiteX47" fmla="*/ 2848470 w 6884912"/>
              <a:gd name="connsiteY47" fmla="*/ 405966 h 1161397"/>
              <a:gd name="connsiteX48" fmla="*/ 2881772 w 6884912"/>
              <a:gd name="connsiteY48" fmla="*/ 387260 h 1161397"/>
              <a:gd name="connsiteX49" fmla="*/ 2929932 w 6884912"/>
              <a:gd name="connsiteY49" fmla="*/ 368912 h 1161397"/>
              <a:gd name="connsiteX50" fmla="*/ 3013020 w 6884912"/>
              <a:gd name="connsiteY50" fmla="*/ 327578 h 1161397"/>
              <a:gd name="connsiteX51" fmla="*/ 3222191 w 6884912"/>
              <a:gd name="connsiteY51" fmla="*/ 307887 h 1161397"/>
              <a:gd name="connsiteX52" fmla="*/ 3227953 w 6884912"/>
              <a:gd name="connsiteY52" fmla="*/ 297650 h 1161397"/>
              <a:gd name="connsiteX53" fmla="*/ 3510042 w 6884912"/>
              <a:gd name="connsiteY53" fmla="*/ 311820 h 1161397"/>
              <a:gd name="connsiteX54" fmla="*/ 3626773 w 6884912"/>
              <a:gd name="connsiteY54" fmla="*/ 290452 h 1161397"/>
              <a:gd name="connsiteX55" fmla="*/ 3666217 w 6884912"/>
              <a:gd name="connsiteY55" fmla="*/ 273255 h 1161397"/>
              <a:gd name="connsiteX56" fmla="*/ 3732427 w 6884912"/>
              <a:gd name="connsiteY56" fmla="*/ 245039 h 1161397"/>
              <a:gd name="connsiteX57" fmla="*/ 3777022 w 6884912"/>
              <a:gd name="connsiteY57" fmla="*/ 200276 h 1161397"/>
              <a:gd name="connsiteX58" fmla="*/ 3791246 w 6884912"/>
              <a:gd name="connsiteY58" fmla="*/ 189996 h 1161397"/>
              <a:gd name="connsiteX59" fmla="*/ 3819864 w 6884912"/>
              <a:gd name="connsiteY59" fmla="*/ 194605 h 1161397"/>
              <a:gd name="connsiteX60" fmla="*/ 3830398 w 6884912"/>
              <a:gd name="connsiteY60" fmla="*/ 188383 h 1161397"/>
              <a:gd name="connsiteX61" fmla="*/ 3834360 w 6884912"/>
              <a:gd name="connsiteY61" fmla="*/ 188992 h 1161397"/>
              <a:gd name="connsiteX62" fmla="*/ 3843715 w 6884912"/>
              <a:gd name="connsiteY62" fmla="*/ 188752 h 1161397"/>
              <a:gd name="connsiteX63" fmla="*/ 3842609 w 6884912"/>
              <a:gd name="connsiteY63" fmla="*/ 197386 h 1161397"/>
              <a:gd name="connsiteX64" fmla="*/ 3853961 w 6884912"/>
              <a:gd name="connsiteY64" fmla="*/ 213380 h 1161397"/>
              <a:gd name="connsiteX65" fmla="*/ 3907640 w 6884912"/>
              <a:gd name="connsiteY65" fmla="*/ 207568 h 1161397"/>
              <a:gd name="connsiteX66" fmla="*/ 3910449 w 6884912"/>
              <a:gd name="connsiteY66" fmla="*/ 197808 h 1161397"/>
              <a:gd name="connsiteX67" fmla="*/ 3917197 w 6884912"/>
              <a:gd name="connsiteY67" fmla="*/ 196121 h 1161397"/>
              <a:gd name="connsiteX68" fmla="*/ 3922400 w 6884912"/>
              <a:gd name="connsiteY68" fmla="*/ 205056 h 1161397"/>
              <a:gd name="connsiteX69" fmla="*/ 4013061 w 6884912"/>
              <a:gd name="connsiteY69" fmla="*/ 224874 h 1161397"/>
              <a:gd name="connsiteX70" fmla="*/ 4220717 w 6884912"/>
              <a:gd name="connsiteY70" fmla="*/ 192946 h 1161397"/>
              <a:gd name="connsiteX71" fmla="*/ 4228802 w 6884912"/>
              <a:gd name="connsiteY71" fmla="*/ 201468 h 1161397"/>
              <a:gd name="connsiteX72" fmla="*/ 4289361 w 6884912"/>
              <a:gd name="connsiteY72" fmla="*/ 196642 h 1161397"/>
              <a:gd name="connsiteX73" fmla="*/ 4498913 w 6884912"/>
              <a:gd name="connsiteY73" fmla="*/ 118915 h 1161397"/>
              <a:gd name="connsiteX74" fmla="*/ 4617330 w 6884912"/>
              <a:gd name="connsiteY74" fmla="*/ 111163 h 1161397"/>
              <a:gd name="connsiteX75" fmla="*/ 4659778 w 6884912"/>
              <a:gd name="connsiteY75" fmla="*/ 118219 h 1161397"/>
              <a:gd name="connsiteX76" fmla="*/ 4730870 w 6884912"/>
              <a:gd name="connsiteY76" fmla="*/ 129432 h 1161397"/>
              <a:gd name="connsiteX77" fmla="*/ 4844073 w 6884912"/>
              <a:gd name="connsiteY77" fmla="*/ 161768 h 1161397"/>
              <a:gd name="connsiteX78" fmla="*/ 4856454 w 6884912"/>
              <a:gd name="connsiteY78" fmla="*/ 130488 h 1161397"/>
              <a:gd name="connsiteX79" fmla="*/ 4920038 w 6884912"/>
              <a:gd name="connsiteY79" fmla="*/ 140418 h 1161397"/>
              <a:gd name="connsiteX80" fmla="*/ 5016639 w 6884912"/>
              <a:gd name="connsiteY80" fmla="*/ 158905 h 1161397"/>
              <a:gd name="connsiteX81" fmla="*/ 5072009 w 6884912"/>
              <a:gd name="connsiteY81" fmla="*/ 161502 h 1161397"/>
              <a:gd name="connsiteX82" fmla="*/ 5223626 w 6884912"/>
              <a:gd name="connsiteY82" fmla="*/ 177356 h 1161397"/>
              <a:gd name="connsiteX83" fmla="*/ 5375773 w 6884912"/>
              <a:gd name="connsiteY83" fmla="*/ 199913 h 1161397"/>
              <a:gd name="connsiteX84" fmla="*/ 5467502 w 6884912"/>
              <a:gd name="connsiteY84" fmla="*/ 250963 h 1161397"/>
              <a:gd name="connsiteX85" fmla="*/ 5592395 w 6884912"/>
              <a:gd name="connsiteY85" fmla="*/ 265434 h 1161397"/>
              <a:gd name="connsiteX86" fmla="*/ 5613532 w 6884912"/>
              <a:gd name="connsiteY86" fmla="*/ 273379 h 1161397"/>
              <a:gd name="connsiteX87" fmla="*/ 5642173 w 6884912"/>
              <a:gd name="connsiteY87" fmla="*/ 266904 h 1161397"/>
              <a:gd name="connsiteX88" fmla="*/ 5756910 w 6884912"/>
              <a:gd name="connsiteY88" fmla="*/ 239211 h 1161397"/>
              <a:gd name="connsiteX89" fmla="*/ 5846667 w 6884912"/>
              <a:gd name="connsiteY89" fmla="*/ 201786 h 1161397"/>
              <a:gd name="connsiteX90" fmla="*/ 5960732 w 6884912"/>
              <a:gd name="connsiteY90" fmla="*/ 220708 h 1161397"/>
              <a:gd name="connsiteX91" fmla="*/ 6029542 w 6884912"/>
              <a:gd name="connsiteY91" fmla="*/ 210339 h 1161397"/>
              <a:gd name="connsiteX92" fmla="*/ 6141123 w 6884912"/>
              <a:gd name="connsiteY92" fmla="*/ 159923 h 1161397"/>
              <a:gd name="connsiteX93" fmla="*/ 6290640 w 6884912"/>
              <a:gd name="connsiteY93" fmla="*/ 167441 h 1161397"/>
              <a:gd name="connsiteX94" fmla="*/ 6322806 w 6884912"/>
              <a:gd name="connsiteY94" fmla="*/ 213293 h 1161397"/>
              <a:gd name="connsiteX95" fmla="*/ 6380420 w 6884912"/>
              <a:gd name="connsiteY95" fmla="*/ 173195 h 1161397"/>
              <a:gd name="connsiteX96" fmla="*/ 6507891 w 6884912"/>
              <a:gd name="connsiteY96" fmla="*/ 118474 h 1161397"/>
              <a:gd name="connsiteX97" fmla="*/ 6571807 w 6884912"/>
              <a:gd name="connsiteY97" fmla="*/ 98636 h 1161397"/>
              <a:gd name="connsiteX98" fmla="*/ 6671880 w 6884912"/>
              <a:gd name="connsiteY98" fmla="*/ 82931 h 1161397"/>
              <a:gd name="connsiteX99" fmla="*/ 6702266 w 6884912"/>
              <a:gd name="connsiteY99" fmla="*/ 75470 h 1161397"/>
              <a:gd name="connsiteX100" fmla="*/ 6845802 w 6884912"/>
              <a:gd name="connsiteY100" fmla="*/ 24496 h 1161397"/>
              <a:gd name="connsiteX101" fmla="*/ 6884912 w 6884912"/>
              <a:gd name="connsiteY101" fmla="*/ 0 h 1161397"/>
              <a:gd name="connsiteX0" fmla="*/ 6884912 w 6884912"/>
              <a:gd name="connsiteY0" fmla="*/ 0 h 1161397"/>
              <a:gd name="connsiteX1" fmla="*/ 6884912 w 6884912"/>
              <a:gd name="connsiteY1" fmla="*/ 1161397 h 1161397"/>
              <a:gd name="connsiteX2" fmla="*/ 0 w 6884912"/>
              <a:gd name="connsiteY2" fmla="*/ 1161397 h 1161397"/>
              <a:gd name="connsiteX3" fmla="*/ 27135 w 6884912"/>
              <a:gd name="connsiteY3" fmla="*/ 1147460 h 1161397"/>
              <a:gd name="connsiteX4" fmla="*/ 115388 w 6884912"/>
              <a:gd name="connsiteY4" fmla="*/ 1111320 h 1161397"/>
              <a:gd name="connsiteX5" fmla="*/ 213420 w 6884912"/>
              <a:gd name="connsiteY5" fmla="*/ 1056868 h 1161397"/>
              <a:gd name="connsiteX6" fmla="*/ 454970 w 6884912"/>
              <a:gd name="connsiteY6" fmla="*/ 1023343 h 1161397"/>
              <a:gd name="connsiteX7" fmla="*/ 548162 w 6884912"/>
              <a:gd name="connsiteY7" fmla="*/ 984908 h 1161397"/>
              <a:gd name="connsiteX8" fmla="*/ 651408 w 6884912"/>
              <a:gd name="connsiteY8" fmla="*/ 984938 h 1161397"/>
              <a:gd name="connsiteX9" fmla="*/ 723108 w 6884912"/>
              <a:gd name="connsiteY9" fmla="*/ 941904 h 1161397"/>
              <a:gd name="connsiteX10" fmla="*/ 797699 w 6884912"/>
              <a:gd name="connsiteY10" fmla="*/ 931362 h 1161397"/>
              <a:gd name="connsiteX11" fmla="*/ 843359 w 6884912"/>
              <a:gd name="connsiteY11" fmla="*/ 910894 h 1161397"/>
              <a:gd name="connsiteX12" fmla="*/ 965215 w 6884912"/>
              <a:gd name="connsiteY12" fmla="*/ 846701 h 1161397"/>
              <a:gd name="connsiteX13" fmla="*/ 1085080 w 6884912"/>
              <a:gd name="connsiteY13" fmla="*/ 776086 h 1161397"/>
              <a:gd name="connsiteX14" fmla="*/ 1131224 w 6884912"/>
              <a:gd name="connsiteY14" fmla="*/ 706160 h 1161397"/>
              <a:gd name="connsiteX15" fmla="*/ 1138051 w 6884912"/>
              <a:gd name="connsiteY15" fmla="*/ 702034 h 1161397"/>
              <a:gd name="connsiteX16" fmla="*/ 1178135 w 6884912"/>
              <a:gd name="connsiteY16" fmla="*/ 698631 h 1161397"/>
              <a:gd name="connsiteX17" fmla="*/ 1178301 w 6884912"/>
              <a:gd name="connsiteY17" fmla="*/ 698094 h 1161397"/>
              <a:gd name="connsiteX18" fmla="*/ 1242716 w 6884912"/>
              <a:gd name="connsiteY18" fmla="*/ 698052 h 1161397"/>
              <a:gd name="connsiteX19" fmla="*/ 1299977 w 6884912"/>
              <a:gd name="connsiteY19" fmla="*/ 639196 h 1161397"/>
              <a:gd name="connsiteX20" fmla="*/ 1326190 w 6884912"/>
              <a:gd name="connsiteY20" fmla="*/ 625955 h 1161397"/>
              <a:gd name="connsiteX21" fmla="*/ 1339600 w 6884912"/>
              <a:gd name="connsiteY21" fmla="*/ 616295 h 1161397"/>
              <a:gd name="connsiteX22" fmla="*/ 1340054 w 6884912"/>
              <a:gd name="connsiteY22" fmla="*/ 614022 h 1161397"/>
              <a:gd name="connsiteX23" fmla="*/ 1391606 w 6884912"/>
              <a:gd name="connsiteY23" fmla="*/ 615229 h 1161397"/>
              <a:gd name="connsiteX24" fmla="*/ 1397565 w 6884912"/>
              <a:gd name="connsiteY24" fmla="*/ 611490 h 1161397"/>
              <a:gd name="connsiteX25" fmla="*/ 1432302 w 6884912"/>
              <a:gd name="connsiteY25" fmla="*/ 617267 h 1161397"/>
              <a:gd name="connsiteX26" fmla="*/ 1449644 w 6884912"/>
              <a:gd name="connsiteY26" fmla="*/ 617591 h 1161397"/>
              <a:gd name="connsiteX27" fmla="*/ 1455793 w 6884912"/>
              <a:gd name="connsiteY27" fmla="*/ 623174 h 1161397"/>
              <a:gd name="connsiteX28" fmla="*/ 1480758 w 6884912"/>
              <a:gd name="connsiteY28" fmla="*/ 620863 h 1161397"/>
              <a:gd name="connsiteX29" fmla="*/ 1483154 w 6884912"/>
              <a:gd name="connsiteY29" fmla="*/ 618527 h 1161397"/>
              <a:gd name="connsiteX30" fmla="*/ 1505495 w 6884912"/>
              <a:gd name="connsiteY30" fmla="*/ 624325 h 1161397"/>
              <a:gd name="connsiteX31" fmla="*/ 1526340 w 6884912"/>
              <a:gd name="connsiteY31" fmla="*/ 638496 h 1161397"/>
              <a:gd name="connsiteX32" fmla="*/ 1731986 w 6884912"/>
              <a:gd name="connsiteY32" fmla="*/ 589682 h 1161397"/>
              <a:gd name="connsiteX33" fmla="*/ 1927935 w 6884912"/>
              <a:gd name="connsiteY33" fmla="*/ 628540 h 1161397"/>
              <a:gd name="connsiteX34" fmla="*/ 2039075 w 6884912"/>
              <a:gd name="connsiteY34" fmla="*/ 599964 h 1161397"/>
              <a:gd name="connsiteX35" fmla="*/ 2066980 w 6884912"/>
              <a:gd name="connsiteY35" fmla="*/ 550413 h 1161397"/>
              <a:gd name="connsiteX36" fmla="*/ 2352236 w 6884912"/>
              <a:gd name="connsiteY36" fmla="*/ 519602 h 1161397"/>
              <a:gd name="connsiteX37" fmla="*/ 2420791 w 6884912"/>
              <a:gd name="connsiteY37" fmla="*/ 492826 h 1161397"/>
              <a:gd name="connsiteX38" fmla="*/ 2489932 w 6884912"/>
              <a:gd name="connsiteY38" fmla="*/ 507864 h 1161397"/>
              <a:gd name="connsiteX39" fmla="*/ 2512917 w 6884912"/>
              <a:gd name="connsiteY39" fmla="*/ 489127 h 1161397"/>
              <a:gd name="connsiteX40" fmla="*/ 2516783 w 6884912"/>
              <a:gd name="connsiteY40" fmla="*/ 485473 h 1161397"/>
              <a:gd name="connsiteX41" fmla="*/ 2534360 w 6884912"/>
              <a:gd name="connsiteY41" fmla="*/ 480064 h 1161397"/>
              <a:gd name="connsiteX42" fmla="*/ 2536691 w 6884912"/>
              <a:gd name="connsiteY42" fmla="*/ 467018 h 1161397"/>
              <a:gd name="connsiteX43" fmla="*/ 2561265 w 6884912"/>
              <a:gd name="connsiteY43" fmla="*/ 450623 h 1161397"/>
              <a:gd name="connsiteX44" fmla="*/ 2594349 w 6884912"/>
              <a:gd name="connsiteY44" fmla="*/ 443884 h 1161397"/>
              <a:gd name="connsiteX45" fmla="*/ 2754324 w 6884912"/>
              <a:gd name="connsiteY45" fmla="*/ 424766 h 1161397"/>
              <a:gd name="connsiteX46" fmla="*/ 2848470 w 6884912"/>
              <a:gd name="connsiteY46" fmla="*/ 405966 h 1161397"/>
              <a:gd name="connsiteX47" fmla="*/ 2881772 w 6884912"/>
              <a:gd name="connsiteY47" fmla="*/ 387260 h 1161397"/>
              <a:gd name="connsiteX48" fmla="*/ 2929932 w 6884912"/>
              <a:gd name="connsiteY48" fmla="*/ 368912 h 1161397"/>
              <a:gd name="connsiteX49" fmla="*/ 3013020 w 6884912"/>
              <a:gd name="connsiteY49" fmla="*/ 327578 h 1161397"/>
              <a:gd name="connsiteX50" fmla="*/ 3222191 w 6884912"/>
              <a:gd name="connsiteY50" fmla="*/ 307887 h 1161397"/>
              <a:gd name="connsiteX51" fmla="*/ 3227953 w 6884912"/>
              <a:gd name="connsiteY51" fmla="*/ 297650 h 1161397"/>
              <a:gd name="connsiteX52" fmla="*/ 3510042 w 6884912"/>
              <a:gd name="connsiteY52" fmla="*/ 311820 h 1161397"/>
              <a:gd name="connsiteX53" fmla="*/ 3626773 w 6884912"/>
              <a:gd name="connsiteY53" fmla="*/ 290452 h 1161397"/>
              <a:gd name="connsiteX54" fmla="*/ 3666217 w 6884912"/>
              <a:gd name="connsiteY54" fmla="*/ 273255 h 1161397"/>
              <a:gd name="connsiteX55" fmla="*/ 3732427 w 6884912"/>
              <a:gd name="connsiteY55" fmla="*/ 245039 h 1161397"/>
              <a:gd name="connsiteX56" fmla="*/ 3777022 w 6884912"/>
              <a:gd name="connsiteY56" fmla="*/ 200276 h 1161397"/>
              <a:gd name="connsiteX57" fmla="*/ 3791246 w 6884912"/>
              <a:gd name="connsiteY57" fmla="*/ 189996 h 1161397"/>
              <a:gd name="connsiteX58" fmla="*/ 3819864 w 6884912"/>
              <a:gd name="connsiteY58" fmla="*/ 194605 h 1161397"/>
              <a:gd name="connsiteX59" fmla="*/ 3830398 w 6884912"/>
              <a:gd name="connsiteY59" fmla="*/ 188383 h 1161397"/>
              <a:gd name="connsiteX60" fmla="*/ 3834360 w 6884912"/>
              <a:gd name="connsiteY60" fmla="*/ 188992 h 1161397"/>
              <a:gd name="connsiteX61" fmla="*/ 3843715 w 6884912"/>
              <a:gd name="connsiteY61" fmla="*/ 188752 h 1161397"/>
              <a:gd name="connsiteX62" fmla="*/ 3842609 w 6884912"/>
              <a:gd name="connsiteY62" fmla="*/ 197386 h 1161397"/>
              <a:gd name="connsiteX63" fmla="*/ 3853961 w 6884912"/>
              <a:gd name="connsiteY63" fmla="*/ 213380 h 1161397"/>
              <a:gd name="connsiteX64" fmla="*/ 3907640 w 6884912"/>
              <a:gd name="connsiteY64" fmla="*/ 207568 h 1161397"/>
              <a:gd name="connsiteX65" fmla="*/ 3910449 w 6884912"/>
              <a:gd name="connsiteY65" fmla="*/ 197808 h 1161397"/>
              <a:gd name="connsiteX66" fmla="*/ 3917197 w 6884912"/>
              <a:gd name="connsiteY66" fmla="*/ 196121 h 1161397"/>
              <a:gd name="connsiteX67" fmla="*/ 3922400 w 6884912"/>
              <a:gd name="connsiteY67" fmla="*/ 205056 h 1161397"/>
              <a:gd name="connsiteX68" fmla="*/ 4013061 w 6884912"/>
              <a:gd name="connsiteY68" fmla="*/ 224874 h 1161397"/>
              <a:gd name="connsiteX69" fmla="*/ 4220717 w 6884912"/>
              <a:gd name="connsiteY69" fmla="*/ 192946 h 1161397"/>
              <a:gd name="connsiteX70" fmla="*/ 4228802 w 6884912"/>
              <a:gd name="connsiteY70" fmla="*/ 201468 h 1161397"/>
              <a:gd name="connsiteX71" fmla="*/ 4289361 w 6884912"/>
              <a:gd name="connsiteY71" fmla="*/ 196642 h 1161397"/>
              <a:gd name="connsiteX72" fmla="*/ 4498913 w 6884912"/>
              <a:gd name="connsiteY72" fmla="*/ 118915 h 1161397"/>
              <a:gd name="connsiteX73" fmla="*/ 4617330 w 6884912"/>
              <a:gd name="connsiteY73" fmla="*/ 111163 h 1161397"/>
              <a:gd name="connsiteX74" fmla="*/ 4659778 w 6884912"/>
              <a:gd name="connsiteY74" fmla="*/ 118219 h 1161397"/>
              <a:gd name="connsiteX75" fmla="*/ 4730870 w 6884912"/>
              <a:gd name="connsiteY75" fmla="*/ 129432 h 1161397"/>
              <a:gd name="connsiteX76" fmla="*/ 4844073 w 6884912"/>
              <a:gd name="connsiteY76" fmla="*/ 161768 h 1161397"/>
              <a:gd name="connsiteX77" fmla="*/ 4856454 w 6884912"/>
              <a:gd name="connsiteY77" fmla="*/ 130488 h 1161397"/>
              <a:gd name="connsiteX78" fmla="*/ 4920038 w 6884912"/>
              <a:gd name="connsiteY78" fmla="*/ 140418 h 1161397"/>
              <a:gd name="connsiteX79" fmla="*/ 5016639 w 6884912"/>
              <a:gd name="connsiteY79" fmla="*/ 158905 h 1161397"/>
              <a:gd name="connsiteX80" fmla="*/ 5072009 w 6884912"/>
              <a:gd name="connsiteY80" fmla="*/ 161502 h 1161397"/>
              <a:gd name="connsiteX81" fmla="*/ 5223626 w 6884912"/>
              <a:gd name="connsiteY81" fmla="*/ 177356 h 1161397"/>
              <a:gd name="connsiteX82" fmla="*/ 5375773 w 6884912"/>
              <a:gd name="connsiteY82" fmla="*/ 199913 h 1161397"/>
              <a:gd name="connsiteX83" fmla="*/ 5467502 w 6884912"/>
              <a:gd name="connsiteY83" fmla="*/ 250963 h 1161397"/>
              <a:gd name="connsiteX84" fmla="*/ 5592395 w 6884912"/>
              <a:gd name="connsiteY84" fmla="*/ 265434 h 1161397"/>
              <a:gd name="connsiteX85" fmla="*/ 5613532 w 6884912"/>
              <a:gd name="connsiteY85" fmla="*/ 273379 h 1161397"/>
              <a:gd name="connsiteX86" fmla="*/ 5642173 w 6884912"/>
              <a:gd name="connsiteY86" fmla="*/ 266904 h 1161397"/>
              <a:gd name="connsiteX87" fmla="*/ 5756910 w 6884912"/>
              <a:gd name="connsiteY87" fmla="*/ 239211 h 1161397"/>
              <a:gd name="connsiteX88" fmla="*/ 5846667 w 6884912"/>
              <a:gd name="connsiteY88" fmla="*/ 201786 h 1161397"/>
              <a:gd name="connsiteX89" fmla="*/ 5960732 w 6884912"/>
              <a:gd name="connsiteY89" fmla="*/ 220708 h 1161397"/>
              <a:gd name="connsiteX90" fmla="*/ 6029542 w 6884912"/>
              <a:gd name="connsiteY90" fmla="*/ 210339 h 1161397"/>
              <a:gd name="connsiteX91" fmla="*/ 6141123 w 6884912"/>
              <a:gd name="connsiteY91" fmla="*/ 159923 h 1161397"/>
              <a:gd name="connsiteX92" fmla="*/ 6290640 w 6884912"/>
              <a:gd name="connsiteY92" fmla="*/ 167441 h 1161397"/>
              <a:gd name="connsiteX93" fmla="*/ 6322806 w 6884912"/>
              <a:gd name="connsiteY93" fmla="*/ 213293 h 1161397"/>
              <a:gd name="connsiteX94" fmla="*/ 6380420 w 6884912"/>
              <a:gd name="connsiteY94" fmla="*/ 173195 h 1161397"/>
              <a:gd name="connsiteX95" fmla="*/ 6507891 w 6884912"/>
              <a:gd name="connsiteY95" fmla="*/ 118474 h 1161397"/>
              <a:gd name="connsiteX96" fmla="*/ 6571807 w 6884912"/>
              <a:gd name="connsiteY96" fmla="*/ 98636 h 1161397"/>
              <a:gd name="connsiteX97" fmla="*/ 6671880 w 6884912"/>
              <a:gd name="connsiteY97" fmla="*/ 82931 h 1161397"/>
              <a:gd name="connsiteX98" fmla="*/ 6702266 w 6884912"/>
              <a:gd name="connsiteY98" fmla="*/ 75470 h 1161397"/>
              <a:gd name="connsiteX99" fmla="*/ 6845802 w 6884912"/>
              <a:gd name="connsiteY99" fmla="*/ 24496 h 1161397"/>
              <a:gd name="connsiteX100" fmla="*/ 6884912 w 6884912"/>
              <a:gd name="connsiteY100" fmla="*/ 0 h 1161397"/>
              <a:gd name="connsiteX0" fmla="*/ 6884912 w 6884912"/>
              <a:gd name="connsiteY0" fmla="*/ 0 h 1161397"/>
              <a:gd name="connsiteX1" fmla="*/ 6884912 w 6884912"/>
              <a:gd name="connsiteY1" fmla="*/ 1161397 h 1161397"/>
              <a:gd name="connsiteX2" fmla="*/ 0 w 6884912"/>
              <a:gd name="connsiteY2" fmla="*/ 1161397 h 1161397"/>
              <a:gd name="connsiteX3" fmla="*/ 27135 w 6884912"/>
              <a:gd name="connsiteY3" fmla="*/ 1147460 h 1161397"/>
              <a:gd name="connsiteX4" fmla="*/ 115388 w 6884912"/>
              <a:gd name="connsiteY4" fmla="*/ 1111320 h 1161397"/>
              <a:gd name="connsiteX5" fmla="*/ 213420 w 6884912"/>
              <a:gd name="connsiteY5" fmla="*/ 1056868 h 1161397"/>
              <a:gd name="connsiteX6" fmla="*/ 454970 w 6884912"/>
              <a:gd name="connsiteY6" fmla="*/ 1023343 h 1161397"/>
              <a:gd name="connsiteX7" fmla="*/ 548162 w 6884912"/>
              <a:gd name="connsiteY7" fmla="*/ 984908 h 1161397"/>
              <a:gd name="connsiteX8" fmla="*/ 651408 w 6884912"/>
              <a:gd name="connsiteY8" fmla="*/ 984938 h 1161397"/>
              <a:gd name="connsiteX9" fmla="*/ 723108 w 6884912"/>
              <a:gd name="connsiteY9" fmla="*/ 941904 h 1161397"/>
              <a:gd name="connsiteX10" fmla="*/ 797699 w 6884912"/>
              <a:gd name="connsiteY10" fmla="*/ 931362 h 1161397"/>
              <a:gd name="connsiteX11" fmla="*/ 843359 w 6884912"/>
              <a:gd name="connsiteY11" fmla="*/ 910894 h 1161397"/>
              <a:gd name="connsiteX12" fmla="*/ 965215 w 6884912"/>
              <a:gd name="connsiteY12" fmla="*/ 846701 h 1161397"/>
              <a:gd name="connsiteX13" fmla="*/ 1085080 w 6884912"/>
              <a:gd name="connsiteY13" fmla="*/ 776086 h 1161397"/>
              <a:gd name="connsiteX14" fmla="*/ 1131224 w 6884912"/>
              <a:gd name="connsiteY14" fmla="*/ 706160 h 1161397"/>
              <a:gd name="connsiteX15" fmla="*/ 1178135 w 6884912"/>
              <a:gd name="connsiteY15" fmla="*/ 698631 h 1161397"/>
              <a:gd name="connsiteX16" fmla="*/ 1178301 w 6884912"/>
              <a:gd name="connsiteY16" fmla="*/ 698094 h 1161397"/>
              <a:gd name="connsiteX17" fmla="*/ 1242716 w 6884912"/>
              <a:gd name="connsiteY17" fmla="*/ 698052 h 1161397"/>
              <a:gd name="connsiteX18" fmla="*/ 1299977 w 6884912"/>
              <a:gd name="connsiteY18" fmla="*/ 639196 h 1161397"/>
              <a:gd name="connsiteX19" fmla="*/ 1326190 w 6884912"/>
              <a:gd name="connsiteY19" fmla="*/ 625955 h 1161397"/>
              <a:gd name="connsiteX20" fmla="*/ 1339600 w 6884912"/>
              <a:gd name="connsiteY20" fmla="*/ 616295 h 1161397"/>
              <a:gd name="connsiteX21" fmla="*/ 1340054 w 6884912"/>
              <a:gd name="connsiteY21" fmla="*/ 614022 h 1161397"/>
              <a:gd name="connsiteX22" fmla="*/ 1391606 w 6884912"/>
              <a:gd name="connsiteY22" fmla="*/ 615229 h 1161397"/>
              <a:gd name="connsiteX23" fmla="*/ 1397565 w 6884912"/>
              <a:gd name="connsiteY23" fmla="*/ 611490 h 1161397"/>
              <a:gd name="connsiteX24" fmla="*/ 1432302 w 6884912"/>
              <a:gd name="connsiteY24" fmla="*/ 617267 h 1161397"/>
              <a:gd name="connsiteX25" fmla="*/ 1449644 w 6884912"/>
              <a:gd name="connsiteY25" fmla="*/ 617591 h 1161397"/>
              <a:gd name="connsiteX26" fmla="*/ 1455793 w 6884912"/>
              <a:gd name="connsiteY26" fmla="*/ 623174 h 1161397"/>
              <a:gd name="connsiteX27" fmla="*/ 1480758 w 6884912"/>
              <a:gd name="connsiteY27" fmla="*/ 620863 h 1161397"/>
              <a:gd name="connsiteX28" fmla="*/ 1483154 w 6884912"/>
              <a:gd name="connsiteY28" fmla="*/ 618527 h 1161397"/>
              <a:gd name="connsiteX29" fmla="*/ 1505495 w 6884912"/>
              <a:gd name="connsiteY29" fmla="*/ 624325 h 1161397"/>
              <a:gd name="connsiteX30" fmla="*/ 1526340 w 6884912"/>
              <a:gd name="connsiteY30" fmla="*/ 638496 h 1161397"/>
              <a:gd name="connsiteX31" fmla="*/ 1731986 w 6884912"/>
              <a:gd name="connsiteY31" fmla="*/ 589682 h 1161397"/>
              <a:gd name="connsiteX32" fmla="*/ 1927935 w 6884912"/>
              <a:gd name="connsiteY32" fmla="*/ 628540 h 1161397"/>
              <a:gd name="connsiteX33" fmla="*/ 2039075 w 6884912"/>
              <a:gd name="connsiteY33" fmla="*/ 599964 h 1161397"/>
              <a:gd name="connsiteX34" fmla="*/ 2066980 w 6884912"/>
              <a:gd name="connsiteY34" fmla="*/ 550413 h 1161397"/>
              <a:gd name="connsiteX35" fmla="*/ 2352236 w 6884912"/>
              <a:gd name="connsiteY35" fmla="*/ 519602 h 1161397"/>
              <a:gd name="connsiteX36" fmla="*/ 2420791 w 6884912"/>
              <a:gd name="connsiteY36" fmla="*/ 492826 h 1161397"/>
              <a:gd name="connsiteX37" fmla="*/ 2489932 w 6884912"/>
              <a:gd name="connsiteY37" fmla="*/ 507864 h 1161397"/>
              <a:gd name="connsiteX38" fmla="*/ 2512917 w 6884912"/>
              <a:gd name="connsiteY38" fmla="*/ 489127 h 1161397"/>
              <a:gd name="connsiteX39" fmla="*/ 2516783 w 6884912"/>
              <a:gd name="connsiteY39" fmla="*/ 485473 h 1161397"/>
              <a:gd name="connsiteX40" fmla="*/ 2534360 w 6884912"/>
              <a:gd name="connsiteY40" fmla="*/ 480064 h 1161397"/>
              <a:gd name="connsiteX41" fmla="*/ 2536691 w 6884912"/>
              <a:gd name="connsiteY41" fmla="*/ 467018 h 1161397"/>
              <a:gd name="connsiteX42" fmla="*/ 2561265 w 6884912"/>
              <a:gd name="connsiteY42" fmla="*/ 450623 h 1161397"/>
              <a:gd name="connsiteX43" fmla="*/ 2594349 w 6884912"/>
              <a:gd name="connsiteY43" fmla="*/ 443884 h 1161397"/>
              <a:gd name="connsiteX44" fmla="*/ 2754324 w 6884912"/>
              <a:gd name="connsiteY44" fmla="*/ 424766 h 1161397"/>
              <a:gd name="connsiteX45" fmla="*/ 2848470 w 6884912"/>
              <a:gd name="connsiteY45" fmla="*/ 405966 h 1161397"/>
              <a:gd name="connsiteX46" fmla="*/ 2881772 w 6884912"/>
              <a:gd name="connsiteY46" fmla="*/ 387260 h 1161397"/>
              <a:gd name="connsiteX47" fmla="*/ 2929932 w 6884912"/>
              <a:gd name="connsiteY47" fmla="*/ 368912 h 1161397"/>
              <a:gd name="connsiteX48" fmla="*/ 3013020 w 6884912"/>
              <a:gd name="connsiteY48" fmla="*/ 327578 h 1161397"/>
              <a:gd name="connsiteX49" fmla="*/ 3222191 w 6884912"/>
              <a:gd name="connsiteY49" fmla="*/ 307887 h 1161397"/>
              <a:gd name="connsiteX50" fmla="*/ 3227953 w 6884912"/>
              <a:gd name="connsiteY50" fmla="*/ 297650 h 1161397"/>
              <a:gd name="connsiteX51" fmla="*/ 3510042 w 6884912"/>
              <a:gd name="connsiteY51" fmla="*/ 311820 h 1161397"/>
              <a:gd name="connsiteX52" fmla="*/ 3626773 w 6884912"/>
              <a:gd name="connsiteY52" fmla="*/ 290452 h 1161397"/>
              <a:gd name="connsiteX53" fmla="*/ 3666217 w 6884912"/>
              <a:gd name="connsiteY53" fmla="*/ 273255 h 1161397"/>
              <a:gd name="connsiteX54" fmla="*/ 3732427 w 6884912"/>
              <a:gd name="connsiteY54" fmla="*/ 245039 h 1161397"/>
              <a:gd name="connsiteX55" fmla="*/ 3777022 w 6884912"/>
              <a:gd name="connsiteY55" fmla="*/ 200276 h 1161397"/>
              <a:gd name="connsiteX56" fmla="*/ 3791246 w 6884912"/>
              <a:gd name="connsiteY56" fmla="*/ 189996 h 1161397"/>
              <a:gd name="connsiteX57" fmla="*/ 3819864 w 6884912"/>
              <a:gd name="connsiteY57" fmla="*/ 194605 h 1161397"/>
              <a:gd name="connsiteX58" fmla="*/ 3830398 w 6884912"/>
              <a:gd name="connsiteY58" fmla="*/ 188383 h 1161397"/>
              <a:gd name="connsiteX59" fmla="*/ 3834360 w 6884912"/>
              <a:gd name="connsiteY59" fmla="*/ 188992 h 1161397"/>
              <a:gd name="connsiteX60" fmla="*/ 3843715 w 6884912"/>
              <a:gd name="connsiteY60" fmla="*/ 188752 h 1161397"/>
              <a:gd name="connsiteX61" fmla="*/ 3842609 w 6884912"/>
              <a:gd name="connsiteY61" fmla="*/ 197386 h 1161397"/>
              <a:gd name="connsiteX62" fmla="*/ 3853961 w 6884912"/>
              <a:gd name="connsiteY62" fmla="*/ 213380 h 1161397"/>
              <a:gd name="connsiteX63" fmla="*/ 3907640 w 6884912"/>
              <a:gd name="connsiteY63" fmla="*/ 207568 h 1161397"/>
              <a:gd name="connsiteX64" fmla="*/ 3910449 w 6884912"/>
              <a:gd name="connsiteY64" fmla="*/ 197808 h 1161397"/>
              <a:gd name="connsiteX65" fmla="*/ 3917197 w 6884912"/>
              <a:gd name="connsiteY65" fmla="*/ 196121 h 1161397"/>
              <a:gd name="connsiteX66" fmla="*/ 3922400 w 6884912"/>
              <a:gd name="connsiteY66" fmla="*/ 205056 h 1161397"/>
              <a:gd name="connsiteX67" fmla="*/ 4013061 w 6884912"/>
              <a:gd name="connsiteY67" fmla="*/ 224874 h 1161397"/>
              <a:gd name="connsiteX68" fmla="*/ 4220717 w 6884912"/>
              <a:gd name="connsiteY68" fmla="*/ 192946 h 1161397"/>
              <a:gd name="connsiteX69" fmla="*/ 4228802 w 6884912"/>
              <a:gd name="connsiteY69" fmla="*/ 201468 h 1161397"/>
              <a:gd name="connsiteX70" fmla="*/ 4289361 w 6884912"/>
              <a:gd name="connsiteY70" fmla="*/ 196642 h 1161397"/>
              <a:gd name="connsiteX71" fmla="*/ 4498913 w 6884912"/>
              <a:gd name="connsiteY71" fmla="*/ 118915 h 1161397"/>
              <a:gd name="connsiteX72" fmla="*/ 4617330 w 6884912"/>
              <a:gd name="connsiteY72" fmla="*/ 111163 h 1161397"/>
              <a:gd name="connsiteX73" fmla="*/ 4659778 w 6884912"/>
              <a:gd name="connsiteY73" fmla="*/ 118219 h 1161397"/>
              <a:gd name="connsiteX74" fmla="*/ 4730870 w 6884912"/>
              <a:gd name="connsiteY74" fmla="*/ 129432 h 1161397"/>
              <a:gd name="connsiteX75" fmla="*/ 4844073 w 6884912"/>
              <a:gd name="connsiteY75" fmla="*/ 161768 h 1161397"/>
              <a:gd name="connsiteX76" fmla="*/ 4856454 w 6884912"/>
              <a:gd name="connsiteY76" fmla="*/ 130488 h 1161397"/>
              <a:gd name="connsiteX77" fmla="*/ 4920038 w 6884912"/>
              <a:gd name="connsiteY77" fmla="*/ 140418 h 1161397"/>
              <a:gd name="connsiteX78" fmla="*/ 5016639 w 6884912"/>
              <a:gd name="connsiteY78" fmla="*/ 158905 h 1161397"/>
              <a:gd name="connsiteX79" fmla="*/ 5072009 w 6884912"/>
              <a:gd name="connsiteY79" fmla="*/ 161502 h 1161397"/>
              <a:gd name="connsiteX80" fmla="*/ 5223626 w 6884912"/>
              <a:gd name="connsiteY80" fmla="*/ 177356 h 1161397"/>
              <a:gd name="connsiteX81" fmla="*/ 5375773 w 6884912"/>
              <a:gd name="connsiteY81" fmla="*/ 199913 h 1161397"/>
              <a:gd name="connsiteX82" fmla="*/ 5467502 w 6884912"/>
              <a:gd name="connsiteY82" fmla="*/ 250963 h 1161397"/>
              <a:gd name="connsiteX83" fmla="*/ 5592395 w 6884912"/>
              <a:gd name="connsiteY83" fmla="*/ 265434 h 1161397"/>
              <a:gd name="connsiteX84" fmla="*/ 5613532 w 6884912"/>
              <a:gd name="connsiteY84" fmla="*/ 273379 h 1161397"/>
              <a:gd name="connsiteX85" fmla="*/ 5642173 w 6884912"/>
              <a:gd name="connsiteY85" fmla="*/ 266904 h 1161397"/>
              <a:gd name="connsiteX86" fmla="*/ 5756910 w 6884912"/>
              <a:gd name="connsiteY86" fmla="*/ 239211 h 1161397"/>
              <a:gd name="connsiteX87" fmla="*/ 5846667 w 6884912"/>
              <a:gd name="connsiteY87" fmla="*/ 201786 h 1161397"/>
              <a:gd name="connsiteX88" fmla="*/ 5960732 w 6884912"/>
              <a:gd name="connsiteY88" fmla="*/ 220708 h 1161397"/>
              <a:gd name="connsiteX89" fmla="*/ 6029542 w 6884912"/>
              <a:gd name="connsiteY89" fmla="*/ 210339 h 1161397"/>
              <a:gd name="connsiteX90" fmla="*/ 6141123 w 6884912"/>
              <a:gd name="connsiteY90" fmla="*/ 159923 h 1161397"/>
              <a:gd name="connsiteX91" fmla="*/ 6290640 w 6884912"/>
              <a:gd name="connsiteY91" fmla="*/ 167441 h 1161397"/>
              <a:gd name="connsiteX92" fmla="*/ 6322806 w 6884912"/>
              <a:gd name="connsiteY92" fmla="*/ 213293 h 1161397"/>
              <a:gd name="connsiteX93" fmla="*/ 6380420 w 6884912"/>
              <a:gd name="connsiteY93" fmla="*/ 173195 h 1161397"/>
              <a:gd name="connsiteX94" fmla="*/ 6507891 w 6884912"/>
              <a:gd name="connsiteY94" fmla="*/ 118474 h 1161397"/>
              <a:gd name="connsiteX95" fmla="*/ 6571807 w 6884912"/>
              <a:gd name="connsiteY95" fmla="*/ 98636 h 1161397"/>
              <a:gd name="connsiteX96" fmla="*/ 6671880 w 6884912"/>
              <a:gd name="connsiteY96" fmla="*/ 82931 h 1161397"/>
              <a:gd name="connsiteX97" fmla="*/ 6702266 w 6884912"/>
              <a:gd name="connsiteY97" fmla="*/ 75470 h 1161397"/>
              <a:gd name="connsiteX98" fmla="*/ 6845802 w 6884912"/>
              <a:gd name="connsiteY98" fmla="*/ 24496 h 1161397"/>
              <a:gd name="connsiteX99" fmla="*/ 6884912 w 6884912"/>
              <a:gd name="connsiteY99" fmla="*/ 0 h 1161397"/>
              <a:gd name="connsiteX0" fmla="*/ 6884912 w 6884912"/>
              <a:gd name="connsiteY0" fmla="*/ 0 h 1161397"/>
              <a:gd name="connsiteX1" fmla="*/ 6884912 w 6884912"/>
              <a:gd name="connsiteY1" fmla="*/ 1161397 h 1161397"/>
              <a:gd name="connsiteX2" fmla="*/ 0 w 6884912"/>
              <a:gd name="connsiteY2" fmla="*/ 1161397 h 1161397"/>
              <a:gd name="connsiteX3" fmla="*/ 27135 w 6884912"/>
              <a:gd name="connsiteY3" fmla="*/ 1147460 h 1161397"/>
              <a:gd name="connsiteX4" fmla="*/ 115388 w 6884912"/>
              <a:gd name="connsiteY4" fmla="*/ 1111320 h 1161397"/>
              <a:gd name="connsiteX5" fmla="*/ 213420 w 6884912"/>
              <a:gd name="connsiteY5" fmla="*/ 1056868 h 1161397"/>
              <a:gd name="connsiteX6" fmla="*/ 454970 w 6884912"/>
              <a:gd name="connsiteY6" fmla="*/ 1023343 h 1161397"/>
              <a:gd name="connsiteX7" fmla="*/ 548162 w 6884912"/>
              <a:gd name="connsiteY7" fmla="*/ 984908 h 1161397"/>
              <a:gd name="connsiteX8" fmla="*/ 651408 w 6884912"/>
              <a:gd name="connsiteY8" fmla="*/ 984938 h 1161397"/>
              <a:gd name="connsiteX9" fmla="*/ 723108 w 6884912"/>
              <a:gd name="connsiteY9" fmla="*/ 941904 h 1161397"/>
              <a:gd name="connsiteX10" fmla="*/ 797699 w 6884912"/>
              <a:gd name="connsiteY10" fmla="*/ 931362 h 1161397"/>
              <a:gd name="connsiteX11" fmla="*/ 843359 w 6884912"/>
              <a:gd name="connsiteY11" fmla="*/ 910894 h 1161397"/>
              <a:gd name="connsiteX12" fmla="*/ 965215 w 6884912"/>
              <a:gd name="connsiteY12" fmla="*/ 846701 h 1161397"/>
              <a:gd name="connsiteX13" fmla="*/ 1085080 w 6884912"/>
              <a:gd name="connsiteY13" fmla="*/ 776086 h 1161397"/>
              <a:gd name="connsiteX14" fmla="*/ 1131224 w 6884912"/>
              <a:gd name="connsiteY14" fmla="*/ 706160 h 1161397"/>
              <a:gd name="connsiteX15" fmla="*/ 1178135 w 6884912"/>
              <a:gd name="connsiteY15" fmla="*/ 698631 h 1161397"/>
              <a:gd name="connsiteX16" fmla="*/ 1242716 w 6884912"/>
              <a:gd name="connsiteY16" fmla="*/ 698052 h 1161397"/>
              <a:gd name="connsiteX17" fmla="*/ 1299977 w 6884912"/>
              <a:gd name="connsiteY17" fmla="*/ 639196 h 1161397"/>
              <a:gd name="connsiteX18" fmla="*/ 1326190 w 6884912"/>
              <a:gd name="connsiteY18" fmla="*/ 625955 h 1161397"/>
              <a:gd name="connsiteX19" fmla="*/ 1339600 w 6884912"/>
              <a:gd name="connsiteY19" fmla="*/ 616295 h 1161397"/>
              <a:gd name="connsiteX20" fmla="*/ 1340054 w 6884912"/>
              <a:gd name="connsiteY20" fmla="*/ 614022 h 1161397"/>
              <a:gd name="connsiteX21" fmla="*/ 1391606 w 6884912"/>
              <a:gd name="connsiteY21" fmla="*/ 615229 h 1161397"/>
              <a:gd name="connsiteX22" fmla="*/ 1397565 w 6884912"/>
              <a:gd name="connsiteY22" fmla="*/ 611490 h 1161397"/>
              <a:gd name="connsiteX23" fmla="*/ 1432302 w 6884912"/>
              <a:gd name="connsiteY23" fmla="*/ 617267 h 1161397"/>
              <a:gd name="connsiteX24" fmla="*/ 1449644 w 6884912"/>
              <a:gd name="connsiteY24" fmla="*/ 617591 h 1161397"/>
              <a:gd name="connsiteX25" fmla="*/ 1455793 w 6884912"/>
              <a:gd name="connsiteY25" fmla="*/ 623174 h 1161397"/>
              <a:gd name="connsiteX26" fmla="*/ 1480758 w 6884912"/>
              <a:gd name="connsiteY26" fmla="*/ 620863 h 1161397"/>
              <a:gd name="connsiteX27" fmla="*/ 1483154 w 6884912"/>
              <a:gd name="connsiteY27" fmla="*/ 618527 h 1161397"/>
              <a:gd name="connsiteX28" fmla="*/ 1505495 w 6884912"/>
              <a:gd name="connsiteY28" fmla="*/ 624325 h 1161397"/>
              <a:gd name="connsiteX29" fmla="*/ 1526340 w 6884912"/>
              <a:gd name="connsiteY29" fmla="*/ 638496 h 1161397"/>
              <a:gd name="connsiteX30" fmla="*/ 1731986 w 6884912"/>
              <a:gd name="connsiteY30" fmla="*/ 589682 h 1161397"/>
              <a:gd name="connsiteX31" fmla="*/ 1927935 w 6884912"/>
              <a:gd name="connsiteY31" fmla="*/ 628540 h 1161397"/>
              <a:gd name="connsiteX32" fmla="*/ 2039075 w 6884912"/>
              <a:gd name="connsiteY32" fmla="*/ 599964 h 1161397"/>
              <a:gd name="connsiteX33" fmla="*/ 2066980 w 6884912"/>
              <a:gd name="connsiteY33" fmla="*/ 550413 h 1161397"/>
              <a:gd name="connsiteX34" fmla="*/ 2352236 w 6884912"/>
              <a:gd name="connsiteY34" fmla="*/ 519602 h 1161397"/>
              <a:gd name="connsiteX35" fmla="*/ 2420791 w 6884912"/>
              <a:gd name="connsiteY35" fmla="*/ 492826 h 1161397"/>
              <a:gd name="connsiteX36" fmla="*/ 2489932 w 6884912"/>
              <a:gd name="connsiteY36" fmla="*/ 507864 h 1161397"/>
              <a:gd name="connsiteX37" fmla="*/ 2512917 w 6884912"/>
              <a:gd name="connsiteY37" fmla="*/ 489127 h 1161397"/>
              <a:gd name="connsiteX38" fmla="*/ 2516783 w 6884912"/>
              <a:gd name="connsiteY38" fmla="*/ 485473 h 1161397"/>
              <a:gd name="connsiteX39" fmla="*/ 2534360 w 6884912"/>
              <a:gd name="connsiteY39" fmla="*/ 480064 h 1161397"/>
              <a:gd name="connsiteX40" fmla="*/ 2536691 w 6884912"/>
              <a:gd name="connsiteY40" fmla="*/ 467018 h 1161397"/>
              <a:gd name="connsiteX41" fmla="*/ 2561265 w 6884912"/>
              <a:gd name="connsiteY41" fmla="*/ 450623 h 1161397"/>
              <a:gd name="connsiteX42" fmla="*/ 2594349 w 6884912"/>
              <a:gd name="connsiteY42" fmla="*/ 443884 h 1161397"/>
              <a:gd name="connsiteX43" fmla="*/ 2754324 w 6884912"/>
              <a:gd name="connsiteY43" fmla="*/ 424766 h 1161397"/>
              <a:gd name="connsiteX44" fmla="*/ 2848470 w 6884912"/>
              <a:gd name="connsiteY44" fmla="*/ 405966 h 1161397"/>
              <a:gd name="connsiteX45" fmla="*/ 2881772 w 6884912"/>
              <a:gd name="connsiteY45" fmla="*/ 387260 h 1161397"/>
              <a:gd name="connsiteX46" fmla="*/ 2929932 w 6884912"/>
              <a:gd name="connsiteY46" fmla="*/ 368912 h 1161397"/>
              <a:gd name="connsiteX47" fmla="*/ 3013020 w 6884912"/>
              <a:gd name="connsiteY47" fmla="*/ 327578 h 1161397"/>
              <a:gd name="connsiteX48" fmla="*/ 3222191 w 6884912"/>
              <a:gd name="connsiteY48" fmla="*/ 307887 h 1161397"/>
              <a:gd name="connsiteX49" fmla="*/ 3227953 w 6884912"/>
              <a:gd name="connsiteY49" fmla="*/ 297650 h 1161397"/>
              <a:gd name="connsiteX50" fmla="*/ 3510042 w 6884912"/>
              <a:gd name="connsiteY50" fmla="*/ 311820 h 1161397"/>
              <a:gd name="connsiteX51" fmla="*/ 3626773 w 6884912"/>
              <a:gd name="connsiteY51" fmla="*/ 290452 h 1161397"/>
              <a:gd name="connsiteX52" fmla="*/ 3666217 w 6884912"/>
              <a:gd name="connsiteY52" fmla="*/ 273255 h 1161397"/>
              <a:gd name="connsiteX53" fmla="*/ 3732427 w 6884912"/>
              <a:gd name="connsiteY53" fmla="*/ 245039 h 1161397"/>
              <a:gd name="connsiteX54" fmla="*/ 3777022 w 6884912"/>
              <a:gd name="connsiteY54" fmla="*/ 200276 h 1161397"/>
              <a:gd name="connsiteX55" fmla="*/ 3791246 w 6884912"/>
              <a:gd name="connsiteY55" fmla="*/ 189996 h 1161397"/>
              <a:gd name="connsiteX56" fmla="*/ 3819864 w 6884912"/>
              <a:gd name="connsiteY56" fmla="*/ 194605 h 1161397"/>
              <a:gd name="connsiteX57" fmla="*/ 3830398 w 6884912"/>
              <a:gd name="connsiteY57" fmla="*/ 188383 h 1161397"/>
              <a:gd name="connsiteX58" fmla="*/ 3834360 w 6884912"/>
              <a:gd name="connsiteY58" fmla="*/ 188992 h 1161397"/>
              <a:gd name="connsiteX59" fmla="*/ 3843715 w 6884912"/>
              <a:gd name="connsiteY59" fmla="*/ 188752 h 1161397"/>
              <a:gd name="connsiteX60" fmla="*/ 3842609 w 6884912"/>
              <a:gd name="connsiteY60" fmla="*/ 197386 h 1161397"/>
              <a:gd name="connsiteX61" fmla="*/ 3853961 w 6884912"/>
              <a:gd name="connsiteY61" fmla="*/ 213380 h 1161397"/>
              <a:gd name="connsiteX62" fmla="*/ 3907640 w 6884912"/>
              <a:gd name="connsiteY62" fmla="*/ 207568 h 1161397"/>
              <a:gd name="connsiteX63" fmla="*/ 3910449 w 6884912"/>
              <a:gd name="connsiteY63" fmla="*/ 197808 h 1161397"/>
              <a:gd name="connsiteX64" fmla="*/ 3917197 w 6884912"/>
              <a:gd name="connsiteY64" fmla="*/ 196121 h 1161397"/>
              <a:gd name="connsiteX65" fmla="*/ 3922400 w 6884912"/>
              <a:gd name="connsiteY65" fmla="*/ 205056 h 1161397"/>
              <a:gd name="connsiteX66" fmla="*/ 4013061 w 6884912"/>
              <a:gd name="connsiteY66" fmla="*/ 224874 h 1161397"/>
              <a:gd name="connsiteX67" fmla="*/ 4220717 w 6884912"/>
              <a:gd name="connsiteY67" fmla="*/ 192946 h 1161397"/>
              <a:gd name="connsiteX68" fmla="*/ 4228802 w 6884912"/>
              <a:gd name="connsiteY68" fmla="*/ 201468 h 1161397"/>
              <a:gd name="connsiteX69" fmla="*/ 4289361 w 6884912"/>
              <a:gd name="connsiteY69" fmla="*/ 196642 h 1161397"/>
              <a:gd name="connsiteX70" fmla="*/ 4498913 w 6884912"/>
              <a:gd name="connsiteY70" fmla="*/ 118915 h 1161397"/>
              <a:gd name="connsiteX71" fmla="*/ 4617330 w 6884912"/>
              <a:gd name="connsiteY71" fmla="*/ 111163 h 1161397"/>
              <a:gd name="connsiteX72" fmla="*/ 4659778 w 6884912"/>
              <a:gd name="connsiteY72" fmla="*/ 118219 h 1161397"/>
              <a:gd name="connsiteX73" fmla="*/ 4730870 w 6884912"/>
              <a:gd name="connsiteY73" fmla="*/ 129432 h 1161397"/>
              <a:gd name="connsiteX74" fmla="*/ 4844073 w 6884912"/>
              <a:gd name="connsiteY74" fmla="*/ 161768 h 1161397"/>
              <a:gd name="connsiteX75" fmla="*/ 4856454 w 6884912"/>
              <a:gd name="connsiteY75" fmla="*/ 130488 h 1161397"/>
              <a:gd name="connsiteX76" fmla="*/ 4920038 w 6884912"/>
              <a:gd name="connsiteY76" fmla="*/ 140418 h 1161397"/>
              <a:gd name="connsiteX77" fmla="*/ 5016639 w 6884912"/>
              <a:gd name="connsiteY77" fmla="*/ 158905 h 1161397"/>
              <a:gd name="connsiteX78" fmla="*/ 5072009 w 6884912"/>
              <a:gd name="connsiteY78" fmla="*/ 161502 h 1161397"/>
              <a:gd name="connsiteX79" fmla="*/ 5223626 w 6884912"/>
              <a:gd name="connsiteY79" fmla="*/ 177356 h 1161397"/>
              <a:gd name="connsiteX80" fmla="*/ 5375773 w 6884912"/>
              <a:gd name="connsiteY80" fmla="*/ 199913 h 1161397"/>
              <a:gd name="connsiteX81" fmla="*/ 5467502 w 6884912"/>
              <a:gd name="connsiteY81" fmla="*/ 250963 h 1161397"/>
              <a:gd name="connsiteX82" fmla="*/ 5592395 w 6884912"/>
              <a:gd name="connsiteY82" fmla="*/ 265434 h 1161397"/>
              <a:gd name="connsiteX83" fmla="*/ 5613532 w 6884912"/>
              <a:gd name="connsiteY83" fmla="*/ 273379 h 1161397"/>
              <a:gd name="connsiteX84" fmla="*/ 5642173 w 6884912"/>
              <a:gd name="connsiteY84" fmla="*/ 266904 h 1161397"/>
              <a:gd name="connsiteX85" fmla="*/ 5756910 w 6884912"/>
              <a:gd name="connsiteY85" fmla="*/ 239211 h 1161397"/>
              <a:gd name="connsiteX86" fmla="*/ 5846667 w 6884912"/>
              <a:gd name="connsiteY86" fmla="*/ 201786 h 1161397"/>
              <a:gd name="connsiteX87" fmla="*/ 5960732 w 6884912"/>
              <a:gd name="connsiteY87" fmla="*/ 220708 h 1161397"/>
              <a:gd name="connsiteX88" fmla="*/ 6029542 w 6884912"/>
              <a:gd name="connsiteY88" fmla="*/ 210339 h 1161397"/>
              <a:gd name="connsiteX89" fmla="*/ 6141123 w 6884912"/>
              <a:gd name="connsiteY89" fmla="*/ 159923 h 1161397"/>
              <a:gd name="connsiteX90" fmla="*/ 6290640 w 6884912"/>
              <a:gd name="connsiteY90" fmla="*/ 167441 h 1161397"/>
              <a:gd name="connsiteX91" fmla="*/ 6322806 w 6884912"/>
              <a:gd name="connsiteY91" fmla="*/ 213293 h 1161397"/>
              <a:gd name="connsiteX92" fmla="*/ 6380420 w 6884912"/>
              <a:gd name="connsiteY92" fmla="*/ 173195 h 1161397"/>
              <a:gd name="connsiteX93" fmla="*/ 6507891 w 6884912"/>
              <a:gd name="connsiteY93" fmla="*/ 118474 h 1161397"/>
              <a:gd name="connsiteX94" fmla="*/ 6571807 w 6884912"/>
              <a:gd name="connsiteY94" fmla="*/ 98636 h 1161397"/>
              <a:gd name="connsiteX95" fmla="*/ 6671880 w 6884912"/>
              <a:gd name="connsiteY95" fmla="*/ 82931 h 1161397"/>
              <a:gd name="connsiteX96" fmla="*/ 6702266 w 6884912"/>
              <a:gd name="connsiteY96" fmla="*/ 75470 h 1161397"/>
              <a:gd name="connsiteX97" fmla="*/ 6845802 w 6884912"/>
              <a:gd name="connsiteY97" fmla="*/ 24496 h 1161397"/>
              <a:gd name="connsiteX98" fmla="*/ 6884912 w 6884912"/>
              <a:gd name="connsiteY98" fmla="*/ 0 h 1161397"/>
              <a:gd name="connsiteX0" fmla="*/ 6884912 w 6884912"/>
              <a:gd name="connsiteY0" fmla="*/ 0 h 1161397"/>
              <a:gd name="connsiteX1" fmla="*/ 6884912 w 6884912"/>
              <a:gd name="connsiteY1" fmla="*/ 1161397 h 1161397"/>
              <a:gd name="connsiteX2" fmla="*/ 0 w 6884912"/>
              <a:gd name="connsiteY2" fmla="*/ 1161397 h 1161397"/>
              <a:gd name="connsiteX3" fmla="*/ 27135 w 6884912"/>
              <a:gd name="connsiteY3" fmla="*/ 1147460 h 1161397"/>
              <a:gd name="connsiteX4" fmla="*/ 115388 w 6884912"/>
              <a:gd name="connsiteY4" fmla="*/ 1111320 h 1161397"/>
              <a:gd name="connsiteX5" fmla="*/ 213420 w 6884912"/>
              <a:gd name="connsiteY5" fmla="*/ 1056868 h 1161397"/>
              <a:gd name="connsiteX6" fmla="*/ 454970 w 6884912"/>
              <a:gd name="connsiteY6" fmla="*/ 1023343 h 1161397"/>
              <a:gd name="connsiteX7" fmla="*/ 548162 w 6884912"/>
              <a:gd name="connsiteY7" fmla="*/ 984908 h 1161397"/>
              <a:gd name="connsiteX8" fmla="*/ 651408 w 6884912"/>
              <a:gd name="connsiteY8" fmla="*/ 984938 h 1161397"/>
              <a:gd name="connsiteX9" fmla="*/ 723108 w 6884912"/>
              <a:gd name="connsiteY9" fmla="*/ 941904 h 1161397"/>
              <a:gd name="connsiteX10" fmla="*/ 797699 w 6884912"/>
              <a:gd name="connsiteY10" fmla="*/ 931362 h 1161397"/>
              <a:gd name="connsiteX11" fmla="*/ 843359 w 6884912"/>
              <a:gd name="connsiteY11" fmla="*/ 910894 h 1161397"/>
              <a:gd name="connsiteX12" fmla="*/ 965215 w 6884912"/>
              <a:gd name="connsiteY12" fmla="*/ 846701 h 1161397"/>
              <a:gd name="connsiteX13" fmla="*/ 1085080 w 6884912"/>
              <a:gd name="connsiteY13" fmla="*/ 776086 h 1161397"/>
              <a:gd name="connsiteX14" fmla="*/ 1131224 w 6884912"/>
              <a:gd name="connsiteY14" fmla="*/ 706160 h 1161397"/>
              <a:gd name="connsiteX15" fmla="*/ 1207847 w 6884912"/>
              <a:gd name="connsiteY15" fmla="*/ 689087 h 1161397"/>
              <a:gd name="connsiteX16" fmla="*/ 1242716 w 6884912"/>
              <a:gd name="connsiteY16" fmla="*/ 698052 h 1161397"/>
              <a:gd name="connsiteX17" fmla="*/ 1299977 w 6884912"/>
              <a:gd name="connsiteY17" fmla="*/ 639196 h 1161397"/>
              <a:gd name="connsiteX18" fmla="*/ 1326190 w 6884912"/>
              <a:gd name="connsiteY18" fmla="*/ 625955 h 1161397"/>
              <a:gd name="connsiteX19" fmla="*/ 1339600 w 6884912"/>
              <a:gd name="connsiteY19" fmla="*/ 616295 h 1161397"/>
              <a:gd name="connsiteX20" fmla="*/ 1340054 w 6884912"/>
              <a:gd name="connsiteY20" fmla="*/ 614022 h 1161397"/>
              <a:gd name="connsiteX21" fmla="*/ 1391606 w 6884912"/>
              <a:gd name="connsiteY21" fmla="*/ 615229 h 1161397"/>
              <a:gd name="connsiteX22" fmla="*/ 1397565 w 6884912"/>
              <a:gd name="connsiteY22" fmla="*/ 611490 h 1161397"/>
              <a:gd name="connsiteX23" fmla="*/ 1432302 w 6884912"/>
              <a:gd name="connsiteY23" fmla="*/ 617267 h 1161397"/>
              <a:gd name="connsiteX24" fmla="*/ 1449644 w 6884912"/>
              <a:gd name="connsiteY24" fmla="*/ 617591 h 1161397"/>
              <a:gd name="connsiteX25" fmla="*/ 1455793 w 6884912"/>
              <a:gd name="connsiteY25" fmla="*/ 623174 h 1161397"/>
              <a:gd name="connsiteX26" fmla="*/ 1480758 w 6884912"/>
              <a:gd name="connsiteY26" fmla="*/ 620863 h 1161397"/>
              <a:gd name="connsiteX27" fmla="*/ 1483154 w 6884912"/>
              <a:gd name="connsiteY27" fmla="*/ 618527 h 1161397"/>
              <a:gd name="connsiteX28" fmla="*/ 1505495 w 6884912"/>
              <a:gd name="connsiteY28" fmla="*/ 624325 h 1161397"/>
              <a:gd name="connsiteX29" fmla="*/ 1526340 w 6884912"/>
              <a:gd name="connsiteY29" fmla="*/ 638496 h 1161397"/>
              <a:gd name="connsiteX30" fmla="*/ 1731986 w 6884912"/>
              <a:gd name="connsiteY30" fmla="*/ 589682 h 1161397"/>
              <a:gd name="connsiteX31" fmla="*/ 1927935 w 6884912"/>
              <a:gd name="connsiteY31" fmla="*/ 628540 h 1161397"/>
              <a:gd name="connsiteX32" fmla="*/ 2039075 w 6884912"/>
              <a:gd name="connsiteY32" fmla="*/ 599964 h 1161397"/>
              <a:gd name="connsiteX33" fmla="*/ 2066980 w 6884912"/>
              <a:gd name="connsiteY33" fmla="*/ 550413 h 1161397"/>
              <a:gd name="connsiteX34" fmla="*/ 2352236 w 6884912"/>
              <a:gd name="connsiteY34" fmla="*/ 519602 h 1161397"/>
              <a:gd name="connsiteX35" fmla="*/ 2420791 w 6884912"/>
              <a:gd name="connsiteY35" fmla="*/ 492826 h 1161397"/>
              <a:gd name="connsiteX36" fmla="*/ 2489932 w 6884912"/>
              <a:gd name="connsiteY36" fmla="*/ 507864 h 1161397"/>
              <a:gd name="connsiteX37" fmla="*/ 2512917 w 6884912"/>
              <a:gd name="connsiteY37" fmla="*/ 489127 h 1161397"/>
              <a:gd name="connsiteX38" fmla="*/ 2516783 w 6884912"/>
              <a:gd name="connsiteY38" fmla="*/ 485473 h 1161397"/>
              <a:gd name="connsiteX39" fmla="*/ 2534360 w 6884912"/>
              <a:gd name="connsiteY39" fmla="*/ 480064 h 1161397"/>
              <a:gd name="connsiteX40" fmla="*/ 2536691 w 6884912"/>
              <a:gd name="connsiteY40" fmla="*/ 467018 h 1161397"/>
              <a:gd name="connsiteX41" fmla="*/ 2561265 w 6884912"/>
              <a:gd name="connsiteY41" fmla="*/ 450623 h 1161397"/>
              <a:gd name="connsiteX42" fmla="*/ 2594349 w 6884912"/>
              <a:gd name="connsiteY42" fmla="*/ 443884 h 1161397"/>
              <a:gd name="connsiteX43" fmla="*/ 2754324 w 6884912"/>
              <a:gd name="connsiteY43" fmla="*/ 424766 h 1161397"/>
              <a:gd name="connsiteX44" fmla="*/ 2848470 w 6884912"/>
              <a:gd name="connsiteY44" fmla="*/ 405966 h 1161397"/>
              <a:gd name="connsiteX45" fmla="*/ 2881772 w 6884912"/>
              <a:gd name="connsiteY45" fmla="*/ 387260 h 1161397"/>
              <a:gd name="connsiteX46" fmla="*/ 2929932 w 6884912"/>
              <a:gd name="connsiteY46" fmla="*/ 368912 h 1161397"/>
              <a:gd name="connsiteX47" fmla="*/ 3013020 w 6884912"/>
              <a:gd name="connsiteY47" fmla="*/ 327578 h 1161397"/>
              <a:gd name="connsiteX48" fmla="*/ 3222191 w 6884912"/>
              <a:gd name="connsiteY48" fmla="*/ 307887 h 1161397"/>
              <a:gd name="connsiteX49" fmla="*/ 3227953 w 6884912"/>
              <a:gd name="connsiteY49" fmla="*/ 297650 h 1161397"/>
              <a:gd name="connsiteX50" fmla="*/ 3510042 w 6884912"/>
              <a:gd name="connsiteY50" fmla="*/ 311820 h 1161397"/>
              <a:gd name="connsiteX51" fmla="*/ 3626773 w 6884912"/>
              <a:gd name="connsiteY51" fmla="*/ 290452 h 1161397"/>
              <a:gd name="connsiteX52" fmla="*/ 3666217 w 6884912"/>
              <a:gd name="connsiteY52" fmla="*/ 273255 h 1161397"/>
              <a:gd name="connsiteX53" fmla="*/ 3732427 w 6884912"/>
              <a:gd name="connsiteY53" fmla="*/ 245039 h 1161397"/>
              <a:gd name="connsiteX54" fmla="*/ 3777022 w 6884912"/>
              <a:gd name="connsiteY54" fmla="*/ 200276 h 1161397"/>
              <a:gd name="connsiteX55" fmla="*/ 3791246 w 6884912"/>
              <a:gd name="connsiteY55" fmla="*/ 189996 h 1161397"/>
              <a:gd name="connsiteX56" fmla="*/ 3819864 w 6884912"/>
              <a:gd name="connsiteY56" fmla="*/ 194605 h 1161397"/>
              <a:gd name="connsiteX57" fmla="*/ 3830398 w 6884912"/>
              <a:gd name="connsiteY57" fmla="*/ 188383 h 1161397"/>
              <a:gd name="connsiteX58" fmla="*/ 3834360 w 6884912"/>
              <a:gd name="connsiteY58" fmla="*/ 188992 h 1161397"/>
              <a:gd name="connsiteX59" fmla="*/ 3843715 w 6884912"/>
              <a:gd name="connsiteY59" fmla="*/ 188752 h 1161397"/>
              <a:gd name="connsiteX60" fmla="*/ 3842609 w 6884912"/>
              <a:gd name="connsiteY60" fmla="*/ 197386 h 1161397"/>
              <a:gd name="connsiteX61" fmla="*/ 3853961 w 6884912"/>
              <a:gd name="connsiteY61" fmla="*/ 213380 h 1161397"/>
              <a:gd name="connsiteX62" fmla="*/ 3907640 w 6884912"/>
              <a:gd name="connsiteY62" fmla="*/ 207568 h 1161397"/>
              <a:gd name="connsiteX63" fmla="*/ 3910449 w 6884912"/>
              <a:gd name="connsiteY63" fmla="*/ 197808 h 1161397"/>
              <a:gd name="connsiteX64" fmla="*/ 3917197 w 6884912"/>
              <a:gd name="connsiteY64" fmla="*/ 196121 h 1161397"/>
              <a:gd name="connsiteX65" fmla="*/ 3922400 w 6884912"/>
              <a:gd name="connsiteY65" fmla="*/ 205056 h 1161397"/>
              <a:gd name="connsiteX66" fmla="*/ 4013061 w 6884912"/>
              <a:gd name="connsiteY66" fmla="*/ 224874 h 1161397"/>
              <a:gd name="connsiteX67" fmla="*/ 4220717 w 6884912"/>
              <a:gd name="connsiteY67" fmla="*/ 192946 h 1161397"/>
              <a:gd name="connsiteX68" fmla="*/ 4228802 w 6884912"/>
              <a:gd name="connsiteY68" fmla="*/ 201468 h 1161397"/>
              <a:gd name="connsiteX69" fmla="*/ 4289361 w 6884912"/>
              <a:gd name="connsiteY69" fmla="*/ 196642 h 1161397"/>
              <a:gd name="connsiteX70" fmla="*/ 4498913 w 6884912"/>
              <a:gd name="connsiteY70" fmla="*/ 118915 h 1161397"/>
              <a:gd name="connsiteX71" fmla="*/ 4617330 w 6884912"/>
              <a:gd name="connsiteY71" fmla="*/ 111163 h 1161397"/>
              <a:gd name="connsiteX72" fmla="*/ 4659778 w 6884912"/>
              <a:gd name="connsiteY72" fmla="*/ 118219 h 1161397"/>
              <a:gd name="connsiteX73" fmla="*/ 4730870 w 6884912"/>
              <a:gd name="connsiteY73" fmla="*/ 129432 h 1161397"/>
              <a:gd name="connsiteX74" fmla="*/ 4844073 w 6884912"/>
              <a:gd name="connsiteY74" fmla="*/ 161768 h 1161397"/>
              <a:gd name="connsiteX75" fmla="*/ 4856454 w 6884912"/>
              <a:gd name="connsiteY75" fmla="*/ 130488 h 1161397"/>
              <a:gd name="connsiteX76" fmla="*/ 4920038 w 6884912"/>
              <a:gd name="connsiteY76" fmla="*/ 140418 h 1161397"/>
              <a:gd name="connsiteX77" fmla="*/ 5016639 w 6884912"/>
              <a:gd name="connsiteY77" fmla="*/ 158905 h 1161397"/>
              <a:gd name="connsiteX78" fmla="*/ 5072009 w 6884912"/>
              <a:gd name="connsiteY78" fmla="*/ 161502 h 1161397"/>
              <a:gd name="connsiteX79" fmla="*/ 5223626 w 6884912"/>
              <a:gd name="connsiteY79" fmla="*/ 177356 h 1161397"/>
              <a:gd name="connsiteX80" fmla="*/ 5375773 w 6884912"/>
              <a:gd name="connsiteY80" fmla="*/ 199913 h 1161397"/>
              <a:gd name="connsiteX81" fmla="*/ 5467502 w 6884912"/>
              <a:gd name="connsiteY81" fmla="*/ 250963 h 1161397"/>
              <a:gd name="connsiteX82" fmla="*/ 5592395 w 6884912"/>
              <a:gd name="connsiteY82" fmla="*/ 265434 h 1161397"/>
              <a:gd name="connsiteX83" fmla="*/ 5613532 w 6884912"/>
              <a:gd name="connsiteY83" fmla="*/ 273379 h 1161397"/>
              <a:gd name="connsiteX84" fmla="*/ 5642173 w 6884912"/>
              <a:gd name="connsiteY84" fmla="*/ 266904 h 1161397"/>
              <a:gd name="connsiteX85" fmla="*/ 5756910 w 6884912"/>
              <a:gd name="connsiteY85" fmla="*/ 239211 h 1161397"/>
              <a:gd name="connsiteX86" fmla="*/ 5846667 w 6884912"/>
              <a:gd name="connsiteY86" fmla="*/ 201786 h 1161397"/>
              <a:gd name="connsiteX87" fmla="*/ 5960732 w 6884912"/>
              <a:gd name="connsiteY87" fmla="*/ 220708 h 1161397"/>
              <a:gd name="connsiteX88" fmla="*/ 6029542 w 6884912"/>
              <a:gd name="connsiteY88" fmla="*/ 210339 h 1161397"/>
              <a:gd name="connsiteX89" fmla="*/ 6141123 w 6884912"/>
              <a:gd name="connsiteY89" fmla="*/ 159923 h 1161397"/>
              <a:gd name="connsiteX90" fmla="*/ 6290640 w 6884912"/>
              <a:gd name="connsiteY90" fmla="*/ 167441 h 1161397"/>
              <a:gd name="connsiteX91" fmla="*/ 6322806 w 6884912"/>
              <a:gd name="connsiteY91" fmla="*/ 213293 h 1161397"/>
              <a:gd name="connsiteX92" fmla="*/ 6380420 w 6884912"/>
              <a:gd name="connsiteY92" fmla="*/ 173195 h 1161397"/>
              <a:gd name="connsiteX93" fmla="*/ 6507891 w 6884912"/>
              <a:gd name="connsiteY93" fmla="*/ 118474 h 1161397"/>
              <a:gd name="connsiteX94" fmla="*/ 6571807 w 6884912"/>
              <a:gd name="connsiteY94" fmla="*/ 98636 h 1161397"/>
              <a:gd name="connsiteX95" fmla="*/ 6671880 w 6884912"/>
              <a:gd name="connsiteY95" fmla="*/ 82931 h 1161397"/>
              <a:gd name="connsiteX96" fmla="*/ 6702266 w 6884912"/>
              <a:gd name="connsiteY96" fmla="*/ 75470 h 1161397"/>
              <a:gd name="connsiteX97" fmla="*/ 6845802 w 6884912"/>
              <a:gd name="connsiteY97" fmla="*/ 24496 h 1161397"/>
              <a:gd name="connsiteX98" fmla="*/ 6884912 w 6884912"/>
              <a:gd name="connsiteY98" fmla="*/ 0 h 1161397"/>
              <a:gd name="connsiteX0" fmla="*/ 6884912 w 6884912"/>
              <a:gd name="connsiteY0" fmla="*/ 0 h 1161397"/>
              <a:gd name="connsiteX1" fmla="*/ 6884912 w 6884912"/>
              <a:gd name="connsiteY1" fmla="*/ 1161397 h 1161397"/>
              <a:gd name="connsiteX2" fmla="*/ 0 w 6884912"/>
              <a:gd name="connsiteY2" fmla="*/ 1161397 h 1161397"/>
              <a:gd name="connsiteX3" fmla="*/ 27135 w 6884912"/>
              <a:gd name="connsiteY3" fmla="*/ 1147460 h 1161397"/>
              <a:gd name="connsiteX4" fmla="*/ 115388 w 6884912"/>
              <a:gd name="connsiteY4" fmla="*/ 1111320 h 1161397"/>
              <a:gd name="connsiteX5" fmla="*/ 213420 w 6884912"/>
              <a:gd name="connsiteY5" fmla="*/ 1056868 h 1161397"/>
              <a:gd name="connsiteX6" fmla="*/ 454970 w 6884912"/>
              <a:gd name="connsiteY6" fmla="*/ 1023343 h 1161397"/>
              <a:gd name="connsiteX7" fmla="*/ 548162 w 6884912"/>
              <a:gd name="connsiteY7" fmla="*/ 984908 h 1161397"/>
              <a:gd name="connsiteX8" fmla="*/ 651408 w 6884912"/>
              <a:gd name="connsiteY8" fmla="*/ 984938 h 1161397"/>
              <a:gd name="connsiteX9" fmla="*/ 723108 w 6884912"/>
              <a:gd name="connsiteY9" fmla="*/ 941904 h 1161397"/>
              <a:gd name="connsiteX10" fmla="*/ 797699 w 6884912"/>
              <a:gd name="connsiteY10" fmla="*/ 931362 h 1161397"/>
              <a:gd name="connsiteX11" fmla="*/ 843359 w 6884912"/>
              <a:gd name="connsiteY11" fmla="*/ 910894 h 1161397"/>
              <a:gd name="connsiteX12" fmla="*/ 965215 w 6884912"/>
              <a:gd name="connsiteY12" fmla="*/ 846701 h 1161397"/>
              <a:gd name="connsiteX13" fmla="*/ 1085080 w 6884912"/>
              <a:gd name="connsiteY13" fmla="*/ 776086 h 1161397"/>
              <a:gd name="connsiteX14" fmla="*/ 1137166 w 6884912"/>
              <a:gd name="connsiteY14" fmla="*/ 744338 h 1161397"/>
              <a:gd name="connsiteX15" fmla="*/ 1207847 w 6884912"/>
              <a:gd name="connsiteY15" fmla="*/ 689087 h 1161397"/>
              <a:gd name="connsiteX16" fmla="*/ 1242716 w 6884912"/>
              <a:gd name="connsiteY16" fmla="*/ 698052 h 1161397"/>
              <a:gd name="connsiteX17" fmla="*/ 1299977 w 6884912"/>
              <a:gd name="connsiteY17" fmla="*/ 639196 h 1161397"/>
              <a:gd name="connsiteX18" fmla="*/ 1326190 w 6884912"/>
              <a:gd name="connsiteY18" fmla="*/ 625955 h 1161397"/>
              <a:gd name="connsiteX19" fmla="*/ 1339600 w 6884912"/>
              <a:gd name="connsiteY19" fmla="*/ 616295 h 1161397"/>
              <a:gd name="connsiteX20" fmla="*/ 1340054 w 6884912"/>
              <a:gd name="connsiteY20" fmla="*/ 614022 h 1161397"/>
              <a:gd name="connsiteX21" fmla="*/ 1391606 w 6884912"/>
              <a:gd name="connsiteY21" fmla="*/ 615229 h 1161397"/>
              <a:gd name="connsiteX22" fmla="*/ 1397565 w 6884912"/>
              <a:gd name="connsiteY22" fmla="*/ 611490 h 1161397"/>
              <a:gd name="connsiteX23" fmla="*/ 1432302 w 6884912"/>
              <a:gd name="connsiteY23" fmla="*/ 617267 h 1161397"/>
              <a:gd name="connsiteX24" fmla="*/ 1449644 w 6884912"/>
              <a:gd name="connsiteY24" fmla="*/ 617591 h 1161397"/>
              <a:gd name="connsiteX25" fmla="*/ 1455793 w 6884912"/>
              <a:gd name="connsiteY25" fmla="*/ 623174 h 1161397"/>
              <a:gd name="connsiteX26" fmla="*/ 1480758 w 6884912"/>
              <a:gd name="connsiteY26" fmla="*/ 620863 h 1161397"/>
              <a:gd name="connsiteX27" fmla="*/ 1483154 w 6884912"/>
              <a:gd name="connsiteY27" fmla="*/ 618527 h 1161397"/>
              <a:gd name="connsiteX28" fmla="*/ 1505495 w 6884912"/>
              <a:gd name="connsiteY28" fmla="*/ 624325 h 1161397"/>
              <a:gd name="connsiteX29" fmla="*/ 1526340 w 6884912"/>
              <a:gd name="connsiteY29" fmla="*/ 638496 h 1161397"/>
              <a:gd name="connsiteX30" fmla="*/ 1731986 w 6884912"/>
              <a:gd name="connsiteY30" fmla="*/ 589682 h 1161397"/>
              <a:gd name="connsiteX31" fmla="*/ 1927935 w 6884912"/>
              <a:gd name="connsiteY31" fmla="*/ 628540 h 1161397"/>
              <a:gd name="connsiteX32" fmla="*/ 2039075 w 6884912"/>
              <a:gd name="connsiteY32" fmla="*/ 599964 h 1161397"/>
              <a:gd name="connsiteX33" fmla="*/ 2066980 w 6884912"/>
              <a:gd name="connsiteY33" fmla="*/ 550413 h 1161397"/>
              <a:gd name="connsiteX34" fmla="*/ 2352236 w 6884912"/>
              <a:gd name="connsiteY34" fmla="*/ 519602 h 1161397"/>
              <a:gd name="connsiteX35" fmla="*/ 2420791 w 6884912"/>
              <a:gd name="connsiteY35" fmla="*/ 492826 h 1161397"/>
              <a:gd name="connsiteX36" fmla="*/ 2489932 w 6884912"/>
              <a:gd name="connsiteY36" fmla="*/ 507864 h 1161397"/>
              <a:gd name="connsiteX37" fmla="*/ 2512917 w 6884912"/>
              <a:gd name="connsiteY37" fmla="*/ 489127 h 1161397"/>
              <a:gd name="connsiteX38" fmla="*/ 2516783 w 6884912"/>
              <a:gd name="connsiteY38" fmla="*/ 485473 h 1161397"/>
              <a:gd name="connsiteX39" fmla="*/ 2534360 w 6884912"/>
              <a:gd name="connsiteY39" fmla="*/ 480064 h 1161397"/>
              <a:gd name="connsiteX40" fmla="*/ 2536691 w 6884912"/>
              <a:gd name="connsiteY40" fmla="*/ 467018 h 1161397"/>
              <a:gd name="connsiteX41" fmla="*/ 2561265 w 6884912"/>
              <a:gd name="connsiteY41" fmla="*/ 450623 h 1161397"/>
              <a:gd name="connsiteX42" fmla="*/ 2594349 w 6884912"/>
              <a:gd name="connsiteY42" fmla="*/ 443884 h 1161397"/>
              <a:gd name="connsiteX43" fmla="*/ 2754324 w 6884912"/>
              <a:gd name="connsiteY43" fmla="*/ 424766 h 1161397"/>
              <a:gd name="connsiteX44" fmla="*/ 2848470 w 6884912"/>
              <a:gd name="connsiteY44" fmla="*/ 405966 h 1161397"/>
              <a:gd name="connsiteX45" fmla="*/ 2881772 w 6884912"/>
              <a:gd name="connsiteY45" fmla="*/ 387260 h 1161397"/>
              <a:gd name="connsiteX46" fmla="*/ 2929932 w 6884912"/>
              <a:gd name="connsiteY46" fmla="*/ 368912 h 1161397"/>
              <a:gd name="connsiteX47" fmla="*/ 3013020 w 6884912"/>
              <a:gd name="connsiteY47" fmla="*/ 327578 h 1161397"/>
              <a:gd name="connsiteX48" fmla="*/ 3222191 w 6884912"/>
              <a:gd name="connsiteY48" fmla="*/ 307887 h 1161397"/>
              <a:gd name="connsiteX49" fmla="*/ 3227953 w 6884912"/>
              <a:gd name="connsiteY49" fmla="*/ 297650 h 1161397"/>
              <a:gd name="connsiteX50" fmla="*/ 3510042 w 6884912"/>
              <a:gd name="connsiteY50" fmla="*/ 311820 h 1161397"/>
              <a:gd name="connsiteX51" fmla="*/ 3626773 w 6884912"/>
              <a:gd name="connsiteY51" fmla="*/ 290452 h 1161397"/>
              <a:gd name="connsiteX52" fmla="*/ 3666217 w 6884912"/>
              <a:gd name="connsiteY52" fmla="*/ 273255 h 1161397"/>
              <a:gd name="connsiteX53" fmla="*/ 3732427 w 6884912"/>
              <a:gd name="connsiteY53" fmla="*/ 245039 h 1161397"/>
              <a:gd name="connsiteX54" fmla="*/ 3777022 w 6884912"/>
              <a:gd name="connsiteY54" fmla="*/ 200276 h 1161397"/>
              <a:gd name="connsiteX55" fmla="*/ 3791246 w 6884912"/>
              <a:gd name="connsiteY55" fmla="*/ 189996 h 1161397"/>
              <a:gd name="connsiteX56" fmla="*/ 3819864 w 6884912"/>
              <a:gd name="connsiteY56" fmla="*/ 194605 h 1161397"/>
              <a:gd name="connsiteX57" fmla="*/ 3830398 w 6884912"/>
              <a:gd name="connsiteY57" fmla="*/ 188383 h 1161397"/>
              <a:gd name="connsiteX58" fmla="*/ 3834360 w 6884912"/>
              <a:gd name="connsiteY58" fmla="*/ 188992 h 1161397"/>
              <a:gd name="connsiteX59" fmla="*/ 3843715 w 6884912"/>
              <a:gd name="connsiteY59" fmla="*/ 188752 h 1161397"/>
              <a:gd name="connsiteX60" fmla="*/ 3842609 w 6884912"/>
              <a:gd name="connsiteY60" fmla="*/ 197386 h 1161397"/>
              <a:gd name="connsiteX61" fmla="*/ 3853961 w 6884912"/>
              <a:gd name="connsiteY61" fmla="*/ 213380 h 1161397"/>
              <a:gd name="connsiteX62" fmla="*/ 3907640 w 6884912"/>
              <a:gd name="connsiteY62" fmla="*/ 207568 h 1161397"/>
              <a:gd name="connsiteX63" fmla="*/ 3910449 w 6884912"/>
              <a:gd name="connsiteY63" fmla="*/ 197808 h 1161397"/>
              <a:gd name="connsiteX64" fmla="*/ 3917197 w 6884912"/>
              <a:gd name="connsiteY64" fmla="*/ 196121 h 1161397"/>
              <a:gd name="connsiteX65" fmla="*/ 3922400 w 6884912"/>
              <a:gd name="connsiteY65" fmla="*/ 205056 h 1161397"/>
              <a:gd name="connsiteX66" fmla="*/ 4013061 w 6884912"/>
              <a:gd name="connsiteY66" fmla="*/ 224874 h 1161397"/>
              <a:gd name="connsiteX67" fmla="*/ 4220717 w 6884912"/>
              <a:gd name="connsiteY67" fmla="*/ 192946 h 1161397"/>
              <a:gd name="connsiteX68" fmla="*/ 4228802 w 6884912"/>
              <a:gd name="connsiteY68" fmla="*/ 201468 h 1161397"/>
              <a:gd name="connsiteX69" fmla="*/ 4289361 w 6884912"/>
              <a:gd name="connsiteY69" fmla="*/ 196642 h 1161397"/>
              <a:gd name="connsiteX70" fmla="*/ 4498913 w 6884912"/>
              <a:gd name="connsiteY70" fmla="*/ 118915 h 1161397"/>
              <a:gd name="connsiteX71" fmla="*/ 4617330 w 6884912"/>
              <a:gd name="connsiteY71" fmla="*/ 111163 h 1161397"/>
              <a:gd name="connsiteX72" fmla="*/ 4659778 w 6884912"/>
              <a:gd name="connsiteY72" fmla="*/ 118219 h 1161397"/>
              <a:gd name="connsiteX73" fmla="*/ 4730870 w 6884912"/>
              <a:gd name="connsiteY73" fmla="*/ 129432 h 1161397"/>
              <a:gd name="connsiteX74" fmla="*/ 4844073 w 6884912"/>
              <a:gd name="connsiteY74" fmla="*/ 161768 h 1161397"/>
              <a:gd name="connsiteX75" fmla="*/ 4856454 w 6884912"/>
              <a:gd name="connsiteY75" fmla="*/ 130488 h 1161397"/>
              <a:gd name="connsiteX76" fmla="*/ 4920038 w 6884912"/>
              <a:gd name="connsiteY76" fmla="*/ 140418 h 1161397"/>
              <a:gd name="connsiteX77" fmla="*/ 5016639 w 6884912"/>
              <a:gd name="connsiteY77" fmla="*/ 158905 h 1161397"/>
              <a:gd name="connsiteX78" fmla="*/ 5072009 w 6884912"/>
              <a:gd name="connsiteY78" fmla="*/ 161502 h 1161397"/>
              <a:gd name="connsiteX79" fmla="*/ 5223626 w 6884912"/>
              <a:gd name="connsiteY79" fmla="*/ 177356 h 1161397"/>
              <a:gd name="connsiteX80" fmla="*/ 5375773 w 6884912"/>
              <a:gd name="connsiteY80" fmla="*/ 199913 h 1161397"/>
              <a:gd name="connsiteX81" fmla="*/ 5467502 w 6884912"/>
              <a:gd name="connsiteY81" fmla="*/ 250963 h 1161397"/>
              <a:gd name="connsiteX82" fmla="*/ 5592395 w 6884912"/>
              <a:gd name="connsiteY82" fmla="*/ 265434 h 1161397"/>
              <a:gd name="connsiteX83" fmla="*/ 5613532 w 6884912"/>
              <a:gd name="connsiteY83" fmla="*/ 273379 h 1161397"/>
              <a:gd name="connsiteX84" fmla="*/ 5642173 w 6884912"/>
              <a:gd name="connsiteY84" fmla="*/ 266904 h 1161397"/>
              <a:gd name="connsiteX85" fmla="*/ 5756910 w 6884912"/>
              <a:gd name="connsiteY85" fmla="*/ 239211 h 1161397"/>
              <a:gd name="connsiteX86" fmla="*/ 5846667 w 6884912"/>
              <a:gd name="connsiteY86" fmla="*/ 201786 h 1161397"/>
              <a:gd name="connsiteX87" fmla="*/ 5960732 w 6884912"/>
              <a:gd name="connsiteY87" fmla="*/ 220708 h 1161397"/>
              <a:gd name="connsiteX88" fmla="*/ 6029542 w 6884912"/>
              <a:gd name="connsiteY88" fmla="*/ 210339 h 1161397"/>
              <a:gd name="connsiteX89" fmla="*/ 6141123 w 6884912"/>
              <a:gd name="connsiteY89" fmla="*/ 159923 h 1161397"/>
              <a:gd name="connsiteX90" fmla="*/ 6290640 w 6884912"/>
              <a:gd name="connsiteY90" fmla="*/ 167441 h 1161397"/>
              <a:gd name="connsiteX91" fmla="*/ 6322806 w 6884912"/>
              <a:gd name="connsiteY91" fmla="*/ 213293 h 1161397"/>
              <a:gd name="connsiteX92" fmla="*/ 6380420 w 6884912"/>
              <a:gd name="connsiteY92" fmla="*/ 173195 h 1161397"/>
              <a:gd name="connsiteX93" fmla="*/ 6507891 w 6884912"/>
              <a:gd name="connsiteY93" fmla="*/ 118474 h 1161397"/>
              <a:gd name="connsiteX94" fmla="*/ 6571807 w 6884912"/>
              <a:gd name="connsiteY94" fmla="*/ 98636 h 1161397"/>
              <a:gd name="connsiteX95" fmla="*/ 6671880 w 6884912"/>
              <a:gd name="connsiteY95" fmla="*/ 82931 h 1161397"/>
              <a:gd name="connsiteX96" fmla="*/ 6702266 w 6884912"/>
              <a:gd name="connsiteY96" fmla="*/ 75470 h 1161397"/>
              <a:gd name="connsiteX97" fmla="*/ 6845802 w 6884912"/>
              <a:gd name="connsiteY97" fmla="*/ 24496 h 1161397"/>
              <a:gd name="connsiteX98" fmla="*/ 6884912 w 6884912"/>
              <a:gd name="connsiteY98" fmla="*/ 0 h 11613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Lst>
            <a:rect l="l" t="t" r="r" b="b"/>
            <a:pathLst>
              <a:path w="6884912" h="1161397">
                <a:moveTo>
                  <a:pt x="6884912" y="0"/>
                </a:moveTo>
                <a:lnTo>
                  <a:pt x="6884912" y="1161397"/>
                </a:lnTo>
                <a:lnTo>
                  <a:pt x="0" y="1161397"/>
                </a:lnTo>
                <a:lnTo>
                  <a:pt x="27135" y="1147460"/>
                </a:lnTo>
                <a:cubicBezTo>
                  <a:pt x="57431" y="1167048"/>
                  <a:pt x="61886" y="1088181"/>
                  <a:pt x="115388" y="1111320"/>
                </a:cubicBezTo>
                <a:cubicBezTo>
                  <a:pt x="146435" y="1096221"/>
                  <a:pt x="156823" y="1079485"/>
                  <a:pt x="213420" y="1056868"/>
                </a:cubicBezTo>
                <a:cubicBezTo>
                  <a:pt x="288217" y="1040787"/>
                  <a:pt x="383333" y="1044881"/>
                  <a:pt x="454970" y="1023343"/>
                </a:cubicBezTo>
                <a:cubicBezTo>
                  <a:pt x="440966" y="999969"/>
                  <a:pt x="571419" y="1006841"/>
                  <a:pt x="548162" y="984908"/>
                </a:cubicBezTo>
                <a:cubicBezTo>
                  <a:pt x="561321" y="956563"/>
                  <a:pt x="637415" y="1010272"/>
                  <a:pt x="651408" y="984938"/>
                </a:cubicBezTo>
                <a:cubicBezTo>
                  <a:pt x="671652" y="980952"/>
                  <a:pt x="698726" y="950833"/>
                  <a:pt x="723108" y="941904"/>
                </a:cubicBezTo>
                <a:cubicBezTo>
                  <a:pt x="760262" y="946949"/>
                  <a:pt x="757827" y="957145"/>
                  <a:pt x="797699" y="931362"/>
                </a:cubicBezTo>
                <a:cubicBezTo>
                  <a:pt x="821097" y="940623"/>
                  <a:pt x="833565" y="929189"/>
                  <a:pt x="843359" y="910894"/>
                </a:cubicBezTo>
                <a:cubicBezTo>
                  <a:pt x="887668" y="902160"/>
                  <a:pt x="919738" y="869376"/>
                  <a:pt x="965215" y="846701"/>
                </a:cubicBezTo>
                <a:cubicBezTo>
                  <a:pt x="1023081" y="848019"/>
                  <a:pt x="1036422" y="800154"/>
                  <a:pt x="1085080" y="776086"/>
                </a:cubicBezTo>
                <a:cubicBezTo>
                  <a:pt x="1140763" y="795544"/>
                  <a:pt x="1116251" y="768649"/>
                  <a:pt x="1137166" y="744338"/>
                </a:cubicBezTo>
                <a:lnTo>
                  <a:pt x="1207847" y="689087"/>
                </a:lnTo>
                <a:cubicBezTo>
                  <a:pt x="1226429" y="687736"/>
                  <a:pt x="1222409" y="707958"/>
                  <a:pt x="1242716" y="698052"/>
                </a:cubicBezTo>
                <a:cubicBezTo>
                  <a:pt x="1250387" y="668345"/>
                  <a:pt x="1318259" y="689091"/>
                  <a:pt x="1299977" y="639196"/>
                </a:cubicBezTo>
                <a:cubicBezTo>
                  <a:pt x="1323072" y="639367"/>
                  <a:pt x="1341279" y="658105"/>
                  <a:pt x="1326190" y="625955"/>
                </a:cubicBezTo>
                <a:cubicBezTo>
                  <a:pt x="1333572" y="625050"/>
                  <a:pt x="1337406" y="621362"/>
                  <a:pt x="1339600" y="616295"/>
                </a:cubicBezTo>
                <a:cubicBezTo>
                  <a:pt x="1339751" y="615537"/>
                  <a:pt x="1339903" y="614780"/>
                  <a:pt x="1340054" y="614022"/>
                </a:cubicBezTo>
                <a:lnTo>
                  <a:pt x="1391606" y="615229"/>
                </a:lnTo>
                <a:lnTo>
                  <a:pt x="1397565" y="611490"/>
                </a:lnTo>
                <a:lnTo>
                  <a:pt x="1432302" y="617267"/>
                </a:lnTo>
                <a:lnTo>
                  <a:pt x="1449644" y="617591"/>
                </a:lnTo>
                <a:lnTo>
                  <a:pt x="1455793" y="623174"/>
                </a:lnTo>
                <a:cubicBezTo>
                  <a:pt x="1461744" y="626151"/>
                  <a:pt x="1469373" y="626493"/>
                  <a:pt x="1480758" y="620863"/>
                </a:cubicBezTo>
                <a:lnTo>
                  <a:pt x="1483154" y="618527"/>
                </a:lnTo>
                <a:lnTo>
                  <a:pt x="1505495" y="624325"/>
                </a:lnTo>
                <a:cubicBezTo>
                  <a:pt x="1512992" y="627532"/>
                  <a:pt x="1520025" y="632078"/>
                  <a:pt x="1526340" y="638496"/>
                </a:cubicBezTo>
                <a:cubicBezTo>
                  <a:pt x="1586113" y="586768"/>
                  <a:pt x="1659006" y="610309"/>
                  <a:pt x="1731986" y="589682"/>
                </a:cubicBezTo>
                <a:cubicBezTo>
                  <a:pt x="1750397" y="523106"/>
                  <a:pt x="1896056" y="573257"/>
                  <a:pt x="1927935" y="628540"/>
                </a:cubicBezTo>
                <a:cubicBezTo>
                  <a:pt x="1912854" y="559823"/>
                  <a:pt x="2112261" y="676347"/>
                  <a:pt x="2039075" y="599964"/>
                </a:cubicBezTo>
                <a:cubicBezTo>
                  <a:pt x="2066036" y="601198"/>
                  <a:pt x="2086366" y="569532"/>
                  <a:pt x="2066980" y="550413"/>
                </a:cubicBezTo>
                <a:cubicBezTo>
                  <a:pt x="2155364" y="582582"/>
                  <a:pt x="2259548" y="514786"/>
                  <a:pt x="2352236" y="519602"/>
                </a:cubicBezTo>
                <a:cubicBezTo>
                  <a:pt x="2388450" y="459394"/>
                  <a:pt x="2373298" y="511682"/>
                  <a:pt x="2420791" y="492826"/>
                </a:cubicBezTo>
                <a:cubicBezTo>
                  <a:pt x="2417962" y="542563"/>
                  <a:pt x="2475071" y="455098"/>
                  <a:pt x="2489932" y="507864"/>
                </a:cubicBezTo>
                <a:cubicBezTo>
                  <a:pt x="2498105" y="502761"/>
                  <a:pt x="2505553" y="496153"/>
                  <a:pt x="2512917" y="489127"/>
                </a:cubicBezTo>
                <a:lnTo>
                  <a:pt x="2516783" y="485473"/>
                </a:lnTo>
                <a:lnTo>
                  <a:pt x="2534360" y="480064"/>
                </a:lnTo>
                <a:lnTo>
                  <a:pt x="2536691" y="467018"/>
                </a:lnTo>
                <a:lnTo>
                  <a:pt x="2561265" y="450623"/>
                </a:lnTo>
                <a:cubicBezTo>
                  <a:pt x="2570872" y="446262"/>
                  <a:pt x="2581686" y="443655"/>
                  <a:pt x="2594349" y="443884"/>
                </a:cubicBezTo>
                <a:cubicBezTo>
                  <a:pt x="2640435" y="464638"/>
                  <a:pt x="2696955" y="396361"/>
                  <a:pt x="2754324" y="424766"/>
                </a:cubicBezTo>
                <a:cubicBezTo>
                  <a:pt x="2775130" y="430896"/>
                  <a:pt x="2837731" y="423458"/>
                  <a:pt x="2848470" y="405966"/>
                </a:cubicBezTo>
                <a:cubicBezTo>
                  <a:pt x="2861295" y="401100"/>
                  <a:pt x="2876936" y="405309"/>
                  <a:pt x="2881772" y="387260"/>
                </a:cubicBezTo>
                <a:cubicBezTo>
                  <a:pt x="2890299" y="365261"/>
                  <a:pt x="2938134" y="392997"/>
                  <a:pt x="2929932" y="368912"/>
                </a:cubicBezTo>
                <a:cubicBezTo>
                  <a:pt x="2963844" y="387799"/>
                  <a:pt x="2986550" y="341223"/>
                  <a:pt x="3013020" y="327578"/>
                </a:cubicBezTo>
                <a:cubicBezTo>
                  <a:pt x="3061730" y="317407"/>
                  <a:pt x="3186369" y="312875"/>
                  <a:pt x="3222191" y="307887"/>
                </a:cubicBezTo>
                <a:cubicBezTo>
                  <a:pt x="3223593" y="304249"/>
                  <a:pt x="3179978" y="296995"/>
                  <a:pt x="3227953" y="297650"/>
                </a:cubicBezTo>
                <a:cubicBezTo>
                  <a:pt x="3275928" y="298306"/>
                  <a:pt x="3443572" y="313020"/>
                  <a:pt x="3510042" y="311820"/>
                </a:cubicBezTo>
                <a:cubicBezTo>
                  <a:pt x="3585274" y="306641"/>
                  <a:pt x="3525753" y="258887"/>
                  <a:pt x="3626773" y="290452"/>
                </a:cubicBezTo>
                <a:cubicBezTo>
                  <a:pt x="3633124" y="269835"/>
                  <a:pt x="3644693" y="267134"/>
                  <a:pt x="3666217" y="273255"/>
                </a:cubicBezTo>
                <a:cubicBezTo>
                  <a:pt x="3702502" y="269310"/>
                  <a:pt x="3690563" y="221720"/>
                  <a:pt x="3732427" y="245039"/>
                </a:cubicBezTo>
                <a:cubicBezTo>
                  <a:pt x="3720985" y="220241"/>
                  <a:pt x="3798776" y="224539"/>
                  <a:pt x="3777022" y="200276"/>
                </a:cubicBezTo>
                <a:cubicBezTo>
                  <a:pt x="3781759" y="193499"/>
                  <a:pt x="3786499" y="190723"/>
                  <a:pt x="3791246" y="189996"/>
                </a:cubicBezTo>
                <a:cubicBezTo>
                  <a:pt x="3800740" y="188542"/>
                  <a:pt x="3810265" y="195284"/>
                  <a:pt x="3819864" y="194605"/>
                </a:cubicBezTo>
                <a:lnTo>
                  <a:pt x="3830398" y="188383"/>
                </a:lnTo>
                <a:lnTo>
                  <a:pt x="3834360" y="188992"/>
                </a:lnTo>
                <a:lnTo>
                  <a:pt x="3843715" y="188752"/>
                </a:lnTo>
                <a:lnTo>
                  <a:pt x="3842609" y="197386"/>
                </a:lnTo>
                <a:cubicBezTo>
                  <a:pt x="3840673" y="205638"/>
                  <a:pt x="3839248" y="214671"/>
                  <a:pt x="3853961" y="213380"/>
                </a:cubicBezTo>
                <a:cubicBezTo>
                  <a:pt x="3884396" y="206569"/>
                  <a:pt x="3895082" y="241941"/>
                  <a:pt x="3907640" y="207568"/>
                </a:cubicBezTo>
                <a:lnTo>
                  <a:pt x="3910449" y="197808"/>
                </a:lnTo>
                <a:lnTo>
                  <a:pt x="3917197" y="196121"/>
                </a:lnTo>
                <a:cubicBezTo>
                  <a:pt x="3920833" y="196372"/>
                  <a:pt x="3922919" y="198717"/>
                  <a:pt x="3922400" y="205056"/>
                </a:cubicBezTo>
                <a:cubicBezTo>
                  <a:pt x="3950680" y="178467"/>
                  <a:pt x="3984062" y="218098"/>
                  <a:pt x="4013061" y="224874"/>
                </a:cubicBezTo>
                <a:cubicBezTo>
                  <a:pt x="4062781" y="222856"/>
                  <a:pt x="4184760" y="196847"/>
                  <a:pt x="4220717" y="192946"/>
                </a:cubicBezTo>
                <a:cubicBezTo>
                  <a:pt x="4222964" y="196132"/>
                  <a:pt x="4225687" y="199002"/>
                  <a:pt x="4228802" y="201468"/>
                </a:cubicBezTo>
                <a:cubicBezTo>
                  <a:pt x="4246898" y="215792"/>
                  <a:pt x="4274013" y="213632"/>
                  <a:pt x="4289361" y="196642"/>
                </a:cubicBezTo>
                <a:cubicBezTo>
                  <a:pt x="4363212" y="140627"/>
                  <a:pt x="4433598" y="135488"/>
                  <a:pt x="4498913" y="118915"/>
                </a:cubicBezTo>
                <a:cubicBezTo>
                  <a:pt x="4573135" y="105586"/>
                  <a:pt x="4527062" y="166416"/>
                  <a:pt x="4617330" y="111163"/>
                </a:cubicBezTo>
                <a:cubicBezTo>
                  <a:pt x="4628518" y="129608"/>
                  <a:pt x="4640397" y="129405"/>
                  <a:pt x="4659778" y="118219"/>
                </a:cubicBezTo>
                <a:cubicBezTo>
                  <a:pt x="4695929" y="113193"/>
                  <a:pt x="4695958" y="162259"/>
                  <a:pt x="4730870" y="129432"/>
                </a:cubicBezTo>
                <a:cubicBezTo>
                  <a:pt x="4761586" y="136690"/>
                  <a:pt x="4823142" y="161592"/>
                  <a:pt x="4844073" y="161768"/>
                </a:cubicBezTo>
                <a:cubicBezTo>
                  <a:pt x="4870797" y="164132"/>
                  <a:pt x="4827288" y="135164"/>
                  <a:pt x="4856454" y="130488"/>
                </a:cubicBezTo>
                <a:cubicBezTo>
                  <a:pt x="4892086" y="129553"/>
                  <a:pt x="4889263" y="81477"/>
                  <a:pt x="4920038" y="140418"/>
                </a:cubicBezTo>
                <a:cubicBezTo>
                  <a:pt x="4956358" y="122308"/>
                  <a:pt x="4965108" y="149263"/>
                  <a:pt x="5016639" y="158905"/>
                </a:cubicBezTo>
                <a:cubicBezTo>
                  <a:pt x="5037063" y="141828"/>
                  <a:pt x="5054534" y="147986"/>
                  <a:pt x="5072009" y="161502"/>
                </a:cubicBezTo>
                <a:cubicBezTo>
                  <a:pt x="5121260" y="153653"/>
                  <a:pt x="5167555" y="172635"/>
                  <a:pt x="5223626" y="177356"/>
                </a:cubicBezTo>
                <a:cubicBezTo>
                  <a:pt x="5282824" y="155243"/>
                  <a:pt x="5315859" y="195041"/>
                  <a:pt x="5375773" y="199913"/>
                </a:cubicBezTo>
                <a:cubicBezTo>
                  <a:pt x="5432511" y="156218"/>
                  <a:pt x="5417550" y="256036"/>
                  <a:pt x="5467502" y="250963"/>
                </a:cubicBezTo>
                <a:cubicBezTo>
                  <a:pt x="5547124" y="209975"/>
                  <a:pt x="5467171" y="283839"/>
                  <a:pt x="5592395" y="265434"/>
                </a:cubicBezTo>
                <a:cubicBezTo>
                  <a:pt x="5599201" y="258867"/>
                  <a:pt x="5614752" y="264706"/>
                  <a:pt x="5613532" y="273379"/>
                </a:cubicBezTo>
                <a:cubicBezTo>
                  <a:pt x="5621390" y="270408"/>
                  <a:pt x="5639720" y="253173"/>
                  <a:pt x="5642173" y="266904"/>
                </a:cubicBezTo>
                <a:cubicBezTo>
                  <a:pt x="5682296" y="267049"/>
                  <a:pt x="5721812" y="257513"/>
                  <a:pt x="5756910" y="239211"/>
                </a:cubicBezTo>
                <a:cubicBezTo>
                  <a:pt x="5834998" y="260050"/>
                  <a:pt x="5790596" y="197229"/>
                  <a:pt x="5846667" y="201786"/>
                </a:cubicBezTo>
                <a:cubicBezTo>
                  <a:pt x="5892444" y="227312"/>
                  <a:pt x="5908324" y="204527"/>
                  <a:pt x="5960732" y="220708"/>
                </a:cubicBezTo>
                <a:cubicBezTo>
                  <a:pt x="5977124" y="175349"/>
                  <a:pt x="6009640" y="223654"/>
                  <a:pt x="6029542" y="210339"/>
                </a:cubicBezTo>
                <a:cubicBezTo>
                  <a:pt x="6063108" y="261420"/>
                  <a:pt x="6107411" y="160034"/>
                  <a:pt x="6141123" y="159923"/>
                </a:cubicBezTo>
                <a:cubicBezTo>
                  <a:pt x="6198068" y="167749"/>
                  <a:pt x="6260628" y="219715"/>
                  <a:pt x="6290640" y="167441"/>
                </a:cubicBezTo>
                <a:cubicBezTo>
                  <a:pt x="6295193" y="188689"/>
                  <a:pt x="6290494" y="217816"/>
                  <a:pt x="6322806" y="213293"/>
                </a:cubicBezTo>
                <a:cubicBezTo>
                  <a:pt x="6337769" y="214252"/>
                  <a:pt x="6349573" y="188998"/>
                  <a:pt x="6380420" y="173195"/>
                </a:cubicBezTo>
                <a:cubicBezTo>
                  <a:pt x="6420580" y="151473"/>
                  <a:pt x="6513519" y="179296"/>
                  <a:pt x="6507891" y="118474"/>
                </a:cubicBezTo>
                <a:cubicBezTo>
                  <a:pt x="6519398" y="82452"/>
                  <a:pt x="6571830" y="137398"/>
                  <a:pt x="6571807" y="98636"/>
                </a:cubicBezTo>
                <a:cubicBezTo>
                  <a:pt x="6594702" y="123421"/>
                  <a:pt x="6634676" y="82071"/>
                  <a:pt x="6671880" y="82931"/>
                </a:cubicBezTo>
                <a:cubicBezTo>
                  <a:pt x="6678855" y="65407"/>
                  <a:pt x="6687415" y="66196"/>
                  <a:pt x="6702266" y="75470"/>
                </a:cubicBezTo>
                <a:cubicBezTo>
                  <a:pt x="6747004" y="78450"/>
                  <a:pt x="6798307" y="53072"/>
                  <a:pt x="6845802" y="24496"/>
                </a:cubicBezTo>
                <a:lnTo>
                  <a:pt x="6884912" y="0"/>
                </a:ln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A2EA11AB-8760-5A5E-5DC6-CE46A973FEC8}"/>
              </a:ext>
            </a:extLst>
          </p:cNvPr>
          <p:cNvSpPr txBox="1"/>
          <p:nvPr/>
        </p:nvSpPr>
        <p:spPr>
          <a:xfrm>
            <a:off x="5380223" y="1752600"/>
            <a:ext cx="5814847" cy="4571999"/>
          </a:xfrm>
          <a:prstGeom prst="rect">
            <a:avLst/>
          </a:prstGeom>
        </p:spPr>
        <p:txBody>
          <a:bodyPr vert="horz" lIns="91440" tIns="45720" rIns="91440" bIns="45720" rtlCol="0">
            <a:normAutofit/>
          </a:bodyPr>
          <a:lstStyle/>
          <a:p>
            <a:pPr indent="-228600">
              <a:lnSpc>
                <a:spcPct val="90000"/>
              </a:lnSpc>
              <a:spcAft>
                <a:spcPts val="600"/>
              </a:spcAft>
              <a:buFont typeface="Arial" panose="020B0604020202020204" pitchFamily="34" charset="0"/>
              <a:buChar char="•"/>
            </a:pPr>
            <a:endParaRPr lang="en-US" sz="1400"/>
          </a:p>
          <a:p>
            <a:pPr indent="-228600">
              <a:lnSpc>
                <a:spcPct val="90000"/>
              </a:lnSpc>
              <a:spcAft>
                <a:spcPts val="600"/>
              </a:spcAft>
              <a:buFont typeface="Arial" panose="020B0604020202020204" pitchFamily="34" charset="0"/>
              <a:buChar char="•"/>
            </a:pPr>
            <a:endParaRPr lang="en-US" sz="1400"/>
          </a:p>
        </p:txBody>
      </p:sp>
      <p:sp>
        <p:nvSpPr>
          <p:cNvPr id="4" name="Text Placeholder 3"/>
          <p:cNvSpPr>
            <a:spLocks noGrp="1"/>
          </p:cNvSpPr>
          <p:nvPr>
            <p:ph type="body" sz="half" idx="2"/>
          </p:nvPr>
        </p:nvSpPr>
        <p:spPr>
          <a:xfrm>
            <a:off x="13338063" y="4304164"/>
            <a:ext cx="718195" cy="685537"/>
          </a:xfrm>
        </p:spPr>
        <p:txBody>
          <a:bodyPr/>
          <a:lstStyle/>
          <a:p>
            <a:endParaRPr lang="en-US"/>
          </a:p>
        </p:txBody>
      </p:sp>
      <p:sp>
        <p:nvSpPr>
          <p:cNvPr id="5" name="TextBox 4">
            <a:extLst>
              <a:ext uri="{FF2B5EF4-FFF2-40B4-BE49-F238E27FC236}">
                <a16:creationId xmlns:a16="http://schemas.microsoft.com/office/drawing/2014/main" id="{BEFCB94E-676B-B8CA-41BD-A83BCC9E2CD1}"/>
              </a:ext>
            </a:extLst>
          </p:cNvPr>
          <p:cNvSpPr txBox="1"/>
          <p:nvPr/>
        </p:nvSpPr>
        <p:spPr>
          <a:xfrm>
            <a:off x="350824" y="1508393"/>
            <a:ext cx="5486400" cy="5078313"/>
          </a:xfrm>
          <a:prstGeom prst="rect">
            <a:avLst/>
          </a:prstGeom>
          <a:noFill/>
        </p:spPr>
        <p:txBody>
          <a:bodyPr wrap="square" rtlCol="0">
            <a:spAutoFit/>
          </a:bodyPr>
          <a:lstStyle/>
          <a:p>
            <a:r>
              <a:rPr lang="en-US"/>
              <a:t>Best qualities of MASD:</a:t>
            </a:r>
          </a:p>
          <a:p>
            <a:pPr marL="285750" indent="-285750">
              <a:buFont typeface="Arial" panose="020B0604020202020204" pitchFamily="34" charset="0"/>
              <a:buChar char="•"/>
            </a:pPr>
            <a:r>
              <a:rPr lang="en-US"/>
              <a:t>Select staff</a:t>
            </a:r>
          </a:p>
          <a:p>
            <a:pPr marL="285750" indent="-285750">
              <a:buFont typeface="Arial" panose="020B0604020202020204" pitchFamily="34" charset="0"/>
              <a:buChar char="•"/>
            </a:pPr>
            <a:r>
              <a:rPr lang="en-US"/>
              <a:t>Small size/community feel</a:t>
            </a:r>
          </a:p>
          <a:p>
            <a:pPr marL="285750" indent="-285750">
              <a:buFont typeface="Arial" panose="020B0604020202020204" pitchFamily="34" charset="0"/>
              <a:buChar char="•"/>
            </a:pPr>
            <a:r>
              <a:rPr lang="en-US"/>
              <a:t>District supports the community</a:t>
            </a:r>
          </a:p>
          <a:p>
            <a:pPr marL="285750" indent="-285750">
              <a:buFont typeface="Arial" panose="020B0604020202020204" pitchFamily="34" charset="0"/>
              <a:buChar char="•"/>
            </a:pPr>
            <a:r>
              <a:rPr lang="en-US"/>
              <a:t>Staff live and work here</a:t>
            </a:r>
          </a:p>
          <a:p>
            <a:pPr marL="285750" indent="-285750">
              <a:buFont typeface="Arial" panose="020B0604020202020204" pitchFamily="34" charset="0"/>
              <a:buChar char="•"/>
            </a:pPr>
            <a:r>
              <a:rPr lang="en-US"/>
              <a:t>Variety of sport/club offerings</a:t>
            </a:r>
          </a:p>
          <a:p>
            <a:pPr marL="285750" indent="-285750">
              <a:buFont typeface="Arial" panose="020B0604020202020204" pitchFamily="34" charset="0"/>
              <a:buChar char="•"/>
            </a:pPr>
            <a:r>
              <a:rPr lang="en-US"/>
              <a:t>Willingness to take feedback/input</a:t>
            </a:r>
          </a:p>
          <a:p>
            <a:pPr marL="285750" indent="-285750">
              <a:buFont typeface="Arial" panose="020B0604020202020204" pitchFamily="34" charset="0"/>
              <a:buChar char="•"/>
            </a:pPr>
            <a:r>
              <a:rPr lang="en-US"/>
              <a:t>Relationships focused</a:t>
            </a:r>
          </a:p>
          <a:p>
            <a:pPr marL="285750" indent="-285750">
              <a:buFont typeface="Arial" panose="020B0604020202020204" pitchFamily="34" charset="0"/>
              <a:buChar char="•"/>
            </a:pPr>
            <a:r>
              <a:rPr lang="en-US"/>
              <a:t>New leadership</a:t>
            </a:r>
          </a:p>
          <a:p>
            <a:pPr marL="285750" indent="-285750">
              <a:buFont typeface="Arial" panose="020B0604020202020204" pitchFamily="34" charset="0"/>
              <a:buChar char="•"/>
            </a:pPr>
            <a:r>
              <a:rPr lang="en-US"/>
              <a:t>Traditions &amp; school spirit</a:t>
            </a:r>
          </a:p>
          <a:p>
            <a:pPr marL="285750" indent="-285750">
              <a:buFont typeface="Arial" panose="020B0604020202020204" pitchFamily="34" charset="0"/>
              <a:buChar char="•"/>
            </a:pPr>
            <a:r>
              <a:rPr lang="en-US"/>
              <a:t>Attempts to address student mental health needs</a:t>
            </a:r>
          </a:p>
          <a:p>
            <a:pPr marL="285750" indent="-285750">
              <a:buFont typeface="Arial" panose="020B0604020202020204" pitchFamily="34" charset="0"/>
              <a:buChar char="•"/>
            </a:pPr>
            <a:r>
              <a:rPr lang="en-US"/>
              <a:t>Scholarship opportunities</a:t>
            </a:r>
          </a:p>
          <a:p>
            <a:pPr marL="285750" indent="-285750">
              <a:buFont typeface="Arial" panose="020B0604020202020204" pitchFamily="34" charset="0"/>
              <a:buChar char="•"/>
            </a:pPr>
            <a:r>
              <a:rPr lang="en-US"/>
              <a:t>The district is the hub of the community</a:t>
            </a:r>
          </a:p>
          <a:p>
            <a:pPr marL="285750" indent="-285750">
              <a:buFont typeface="Arial" panose="020B0604020202020204" pitchFamily="34" charset="0"/>
              <a:buChar char="•"/>
            </a:pPr>
            <a:r>
              <a:rPr lang="en-US"/>
              <a:t>Caring teachers and support to staff</a:t>
            </a:r>
          </a:p>
          <a:p>
            <a:pPr marL="285750" indent="-285750">
              <a:buFont typeface="Arial" panose="020B0604020202020204" pitchFamily="34" charset="0"/>
              <a:buChar char="•"/>
            </a:pPr>
            <a:r>
              <a:rPr lang="en-US"/>
              <a:t>Alumni involvement</a:t>
            </a:r>
          </a:p>
          <a:p>
            <a:pPr marL="285750" indent="-285750">
              <a:buFont typeface="Arial" panose="020B0604020202020204" pitchFamily="34" charset="0"/>
              <a:buChar char="•"/>
            </a:pPr>
            <a:r>
              <a:rPr lang="en-US"/>
              <a:t>Inclusive special education services</a:t>
            </a:r>
          </a:p>
          <a:p>
            <a:pPr marL="285750" indent="-285750">
              <a:buFont typeface="Arial" panose="020B0604020202020204" pitchFamily="34" charset="0"/>
              <a:buChar char="•"/>
            </a:pPr>
            <a:r>
              <a:rPr lang="en-US"/>
              <a:t>New gifted coach</a:t>
            </a:r>
          </a:p>
          <a:p>
            <a:pPr marL="285750" indent="-285750">
              <a:buFont typeface="Arial" panose="020B0604020202020204" pitchFamily="34" charset="0"/>
              <a:buChar char="•"/>
            </a:pPr>
            <a:endParaRPr lang="en-US"/>
          </a:p>
        </p:txBody>
      </p:sp>
      <p:sp>
        <p:nvSpPr>
          <p:cNvPr id="6" name="TextBox 5">
            <a:extLst>
              <a:ext uri="{FF2B5EF4-FFF2-40B4-BE49-F238E27FC236}">
                <a16:creationId xmlns:a16="http://schemas.microsoft.com/office/drawing/2014/main" id="{3F14A727-0505-A229-25BB-AC4483538725}"/>
              </a:ext>
            </a:extLst>
          </p:cNvPr>
          <p:cNvSpPr txBox="1"/>
          <p:nvPr/>
        </p:nvSpPr>
        <p:spPr>
          <a:xfrm>
            <a:off x="6240134" y="1783997"/>
            <a:ext cx="5183186" cy="2308324"/>
          </a:xfrm>
          <a:prstGeom prst="rect">
            <a:avLst/>
          </a:prstGeom>
          <a:noFill/>
        </p:spPr>
        <p:txBody>
          <a:bodyPr wrap="square" rtlCol="0">
            <a:spAutoFit/>
          </a:bodyPr>
          <a:lstStyle/>
          <a:p>
            <a:pPr marL="285750" indent="-285750">
              <a:buFont typeface="Arial" panose="020B0604020202020204" pitchFamily="34" charset="0"/>
              <a:buChar char="•"/>
            </a:pPr>
            <a:r>
              <a:rPr lang="en-US"/>
              <a:t>One campus</a:t>
            </a:r>
          </a:p>
          <a:p>
            <a:pPr marL="285750" indent="-285750">
              <a:buFont typeface="Arial" panose="020B0604020202020204" pitchFamily="34" charset="0"/>
              <a:buChar char="•"/>
            </a:pPr>
            <a:r>
              <a:rPr lang="en-US"/>
              <a:t>Music department</a:t>
            </a:r>
          </a:p>
          <a:p>
            <a:pPr marL="285750" indent="-285750">
              <a:buFont typeface="Arial" panose="020B0604020202020204" pitchFamily="34" charset="0"/>
              <a:buChar char="•"/>
            </a:pPr>
            <a:r>
              <a:rPr lang="en-US"/>
              <a:t>Safety</a:t>
            </a:r>
          </a:p>
          <a:p>
            <a:pPr marL="285750" indent="-285750">
              <a:buFont typeface="Arial" panose="020B0604020202020204" pitchFamily="34" charset="0"/>
              <a:buChar char="•"/>
            </a:pPr>
            <a:r>
              <a:rPr lang="en-US"/>
              <a:t>Emphasis on character &amp; community building</a:t>
            </a:r>
          </a:p>
          <a:p>
            <a:pPr marL="285750" indent="-285750">
              <a:buFont typeface="Arial" panose="020B0604020202020204" pitchFamily="34" charset="0"/>
              <a:buChar char="•"/>
            </a:pPr>
            <a:r>
              <a:rPr lang="en-US"/>
              <a:t>New Elementary building</a:t>
            </a:r>
          </a:p>
          <a:p>
            <a:pPr marL="285750" indent="-285750">
              <a:buFont typeface="Arial" panose="020B0604020202020204" pitchFamily="34" charset="0"/>
              <a:buChar char="•"/>
            </a:pPr>
            <a:r>
              <a:rPr lang="en-US"/>
              <a:t>Focus on social/emotional well being</a:t>
            </a:r>
          </a:p>
          <a:p>
            <a:pPr marL="285750" indent="-285750">
              <a:buFont typeface="Arial" panose="020B0604020202020204" pitchFamily="34" charset="0"/>
              <a:buChar char="•"/>
            </a:pPr>
            <a:endParaRPr lang="en-US"/>
          </a:p>
          <a:p>
            <a:endParaRPr lang="en-US"/>
          </a:p>
        </p:txBody>
      </p:sp>
      <p:sp>
        <p:nvSpPr>
          <p:cNvPr id="12" name="TextBox 11">
            <a:extLst>
              <a:ext uri="{FF2B5EF4-FFF2-40B4-BE49-F238E27FC236}">
                <a16:creationId xmlns:a16="http://schemas.microsoft.com/office/drawing/2014/main" id="{2B0A6A76-D583-84E8-C85A-ED45BF2F5A98}"/>
              </a:ext>
            </a:extLst>
          </p:cNvPr>
          <p:cNvSpPr txBox="1"/>
          <p:nvPr/>
        </p:nvSpPr>
        <p:spPr>
          <a:xfrm>
            <a:off x="9285374" y="6162354"/>
            <a:ext cx="2137946" cy="193641"/>
          </a:xfrm>
          <a:prstGeom prst="rect">
            <a:avLst/>
          </a:prstGeom>
          <a:noFill/>
        </p:spPr>
        <p:txBody>
          <a:bodyPr wrap="square" rtlCol="0">
            <a:spAutoFit/>
          </a:bodyPr>
          <a:lstStyle/>
          <a:p>
            <a:endParaRPr lang="en-US"/>
          </a:p>
        </p:txBody>
      </p:sp>
      <p:pic>
        <p:nvPicPr>
          <p:cNvPr id="13" name="Picture 4" descr="Forms response chart. Question title: . Number of responses: 91 responses.">
            <a:extLst>
              <a:ext uri="{FF2B5EF4-FFF2-40B4-BE49-F238E27FC236}">
                <a16:creationId xmlns:a16="http://schemas.microsoft.com/office/drawing/2014/main" id="{CFE23D31-C54B-6457-B706-6D4CA6D654AF}"/>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613917" y="4573249"/>
            <a:ext cx="5574908" cy="2284751"/>
          </a:xfrm>
          <a:prstGeom prst="rect">
            <a:avLst/>
          </a:prstGeom>
          <a:noFill/>
          <a:extLst>
            <a:ext uri="{909E8E84-426E-40DD-AFC4-6F175D3DCCD1}">
              <a14:hiddenFill xmlns:a14="http://schemas.microsoft.com/office/drawing/2010/main">
                <a:solidFill>
                  <a:srgbClr val="FFFFFF"/>
                </a:solidFill>
              </a14:hiddenFill>
            </a:ext>
          </a:extLst>
        </p:spPr>
      </p:pic>
      <p:sp>
        <p:nvSpPr>
          <p:cNvPr id="14" name="TextBox 13">
            <a:extLst>
              <a:ext uri="{FF2B5EF4-FFF2-40B4-BE49-F238E27FC236}">
                <a16:creationId xmlns:a16="http://schemas.microsoft.com/office/drawing/2014/main" id="{2D0314B0-63C8-E94D-2DD1-16B47B53FDE9}"/>
              </a:ext>
            </a:extLst>
          </p:cNvPr>
          <p:cNvSpPr txBox="1"/>
          <p:nvPr/>
        </p:nvSpPr>
        <p:spPr>
          <a:xfrm>
            <a:off x="6856412" y="4038599"/>
            <a:ext cx="4981589" cy="646331"/>
          </a:xfrm>
          <a:prstGeom prst="rect">
            <a:avLst/>
          </a:prstGeom>
          <a:noFill/>
        </p:spPr>
        <p:txBody>
          <a:bodyPr wrap="square" rtlCol="0">
            <a:spAutoFit/>
          </a:bodyPr>
          <a:lstStyle/>
          <a:p>
            <a:r>
              <a:rPr lang="en-US"/>
              <a:t>How satisfied are you with the overall quality of the Millersburg ASD?</a:t>
            </a:r>
          </a:p>
        </p:txBody>
      </p:sp>
    </p:spTree>
    <p:extLst>
      <p:ext uri="{BB962C8B-B14F-4D97-AF65-F5344CB8AC3E}">
        <p14:creationId xmlns:p14="http://schemas.microsoft.com/office/powerpoint/2010/main" val="11609593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62CC40-946A-5544-9A9D-7ECB9BFF0898}"/>
              </a:ext>
            </a:extLst>
          </p:cNvPr>
          <p:cNvSpPr>
            <a:spLocks noGrp="1"/>
          </p:cNvSpPr>
          <p:nvPr>
            <p:ph type="title"/>
          </p:nvPr>
        </p:nvSpPr>
        <p:spPr>
          <a:ln>
            <a:solidFill>
              <a:schemeClr val="accent2">
                <a:lumMod val="50000"/>
              </a:schemeClr>
            </a:solidFill>
          </a:ln>
        </p:spPr>
        <p:txBody>
          <a:bodyPr/>
          <a:lstStyle/>
          <a:p>
            <a:r>
              <a:rPr lang="en-US" sz="4000"/>
              <a:t>Millersburg Community Survey:  </a:t>
            </a:r>
            <a:r>
              <a:rPr lang="en-US" sz="2400"/>
              <a:t>91 Respondents</a:t>
            </a:r>
          </a:p>
        </p:txBody>
      </p:sp>
      <p:pic>
        <p:nvPicPr>
          <p:cNvPr id="2050" name="Picture 2" descr="Forms response chart. Question title: Choose one. Number of responses: 91 responses.">
            <a:extLst>
              <a:ext uri="{FF2B5EF4-FFF2-40B4-BE49-F238E27FC236}">
                <a16:creationId xmlns:a16="http://schemas.microsoft.com/office/drawing/2014/main" id="{487CF490-1CB3-3760-F13D-C8C218BFE2EC}"/>
              </a:ext>
            </a:extLst>
          </p:cNvPr>
          <p:cNvPicPr>
            <a:picLocks noGrp="1" noChangeAspect="1" noChangeArrowheads="1"/>
          </p:cNvPicPr>
          <p:nvPr>
            <p:ph sz="half" idx="1"/>
          </p:nvPr>
        </p:nvPicPr>
        <p:blipFill>
          <a:blip r:embed="rId3" cstate="print">
            <a:extLst>
              <a:ext uri="{28A0092B-C50C-407E-A947-70E740481C1C}">
                <a14:useLocalDpi xmlns:a14="http://schemas.microsoft.com/office/drawing/2010/main" val="0"/>
              </a:ext>
            </a:extLst>
          </a:blip>
          <a:srcRect/>
          <a:stretch>
            <a:fillRect/>
          </a:stretch>
        </p:blipFill>
        <p:spPr bwMode="auto">
          <a:xfrm>
            <a:off x="455612" y="2736480"/>
            <a:ext cx="5867400" cy="2749919"/>
          </a:xfrm>
          <a:prstGeom prst="rect">
            <a:avLst/>
          </a:prstGeom>
          <a:noFill/>
          <a:ln>
            <a:solidFill>
              <a:schemeClr val="accent2">
                <a:lumMod val="50000"/>
              </a:schemeClr>
            </a:solidFill>
          </a:ln>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943F4885-2BAF-C82D-C767-16181BE327C4}"/>
              </a:ext>
            </a:extLst>
          </p:cNvPr>
          <p:cNvSpPr txBox="1"/>
          <p:nvPr/>
        </p:nvSpPr>
        <p:spPr>
          <a:xfrm>
            <a:off x="837982" y="2253734"/>
            <a:ext cx="4875430" cy="369332"/>
          </a:xfrm>
          <a:prstGeom prst="rect">
            <a:avLst/>
          </a:prstGeom>
          <a:noFill/>
        </p:spPr>
        <p:txBody>
          <a:bodyPr wrap="square" rtlCol="0">
            <a:spAutoFit/>
          </a:bodyPr>
          <a:lstStyle/>
          <a:p>
            <a:r>
              <a:rPr lang="en-US"/>
              <a:t>For how long have you lived in the district?</a:t>
            </a:r>
          </a:p>
        </p:txBody>
      </p:sp>
      <p:pic>
        <p:nvPicPr>
          <p:cNvPr id="2052" name="Picture 4" descr="Forms response chart. Question title: Choose one. Number of responses: 90 responses.">
            <a:extLst>
              <a:ext uri="{FF2B5EF4-FFF2-40B4-BE49-F238E27FC236}">
                <a16:creationId xmlns:a16="http://schemas.microsoft.com/office/drawing/2014/main" id="{5AD41B63-4CB3-F223-AF55-46F2041F48FE}"/>
              </a:ext>
            </a:extLst>
          </p:cNvPr>
          <p:cNvPicPr>
            <a:picLocks noGrp="1" noChangeAspect="1" noChangeArrowheads="1"/>
          </p:cNvPicPr>
          <p:nvPr>
            <p:ph sz="half" idx="2"/>
          </p:nvPr>
        </p:nvPicPr>
        <p:blipFill>
          <a:blip r:embed="rId4" cstate="print">
            <a:extLst>
              <a:ext uri="{28A0092B-C50C-407E-A947-70E740481C1C}">
                <a14:useLocalDpi xmlns:a14="http://schemas.microsoft.com/office/drawing/2010/main" val="0"/>
              </a:ext>
            </a:extLst>
          </a:blip>
          <a:srcRect/>
          <a:stretch>
            <a:fillRect/>
          </a:stretch>
        </p:blipFill>
        <p:spPr bwMode="auto">
          <a:xfrm>
            <a:off x="6551612" y="3659811"/>
            <a:ext cx="5562600" cy="2949169"/>
          </a:xfrm>
          <a:prstGeom prst="rect">
            <a:avLst/>
          </a:prstGeom>
          <a:noFill/>
          <a:ln>
            <a:solidFill>
              <a:schemeClr val="accent2">
                <a:lumMod val="50000"/>
              </a:schemeClr>
            </a:solidFill>
          </a:ln>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E06AC397-FEF8-DFFF-10FE-3B69DCC9FFDE}"/>
              </a:ext>
            </a:extLst>
          </p:cNvPr>
          <p:cNvSpPr txBox="1"/>
          <p:nvPr/>
        </p:nvSpPr>
        <p:spPr>
          <a:xfrm>
            <a:off x="7008812" y="2736481"/>
            <a:ext cx="4342032" cy="923330"/>
          </a:xfrm>
          <a:prstGeom prst="rect">
            <a:avLst/>
          </a:prstGeom>
          <a:noFill/>
        </p:spPr>
        <p:txBody>
          <a:bodyPr wrap="square" rtlCol="0">
            <a:spAutoFit/>
          </a:bodyPr>
          <a:lstStyle/>
          <a:p>
            <a:r>
              <a:rPr lang="en-US"/>
              <a:t>During the time you have lived here, do you think the quality of education has improved, stayed the same, or declined?</a:t>
            </a:r>
          </a:p>
        </p:txBody>
      </p:sp>
    </p:spTree>
    <p:extLst>
      <p:ext uri="{BB962C8B-B14F-4D97-AF65-F5344CB8AC3E}">
        <p14:creationId xmlns:p14="http://schemas.microsoft.com/office/powerpoint/2010/main" val="30786661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E125F3-2108-6D60-82D8-D25B04FD60B9}"/>
              </a:ext>
            </a:extLst>
          </p:cNvPr>
          <p:cNvSpPr>
            <a:spLocks noGrp="1"/>
          </p:cNvSpPr>
          <p:nvPr>
            <p:ph type="title"/>
          </p:nvPr>
        </p:nvSpPr>
        <p:spPr>
          <a:xfrm>
            <a:off x="837982" y="365127"/>
            <a:ext cx="10512862" cy="854074"/>
          </a:xfrm>
        </p:spPr>
        <p:txBody>
          <a:bodyPr>
            <a:normAutofit/>
          </a:bodyPr>
          <a:lstStyle/>
          <a:p>
            <a:r>
              <a:rPr lang="en-US" sz="3600"/>
              <a:t>What are things about MASD that you would change?</a:t>
            </a:r>
          </a:p>
        </p:txBody>
      </p:sp>
      <p:sp>
        <p:nvSpPr>
          <p:cNvPr id="3" name="Content Placeholder 2">
            <a:extLst>
              <a:ext uri="{FF2B5EF4-FFF2-40B4-BE49-F238E27FC236}">
                <a16:creationId xmlns:a16="http://schemas.microsoft.com/office/drawing/2014/main" id="{7C291A73-DC82-44C3-87CC-35708A5E352C}"/>
              </a:ext>
            </a:extLst>
          </p:cNvPr>
          <p:cNvSpPr>
            <a:spLocks noGrp="1"/>
          </p:cNvSpPr>
          <p:nvPr>
            <p:ph sz="half" idx="1"/>
          </p:nvPr>
        </p:nvSpPr>
        <p:spPr>
          <a:xfrm>
            <a:off x="837982" y="1371600"/>
            <a:ext cx="5180251" cy="5121273"/>
          </a:xfrm>
        </p:spPr>
        <p:txBody>
          <a:bodyPr>
            <a:normAutofit fontScale="77500" lnSpcReduction="20000"/>
          </a:bodyPr>
          <a:lstStyle/>
          <a:p>
            <a:r>
              <a:rPr lang="en-US" sz="2900"/>
              <a:t>Poor communication w/ parents</a:t>
            </a:r>
          </a:p>
          <a:p>
            <a:r>
              <a:rPr lang="en-US" sz="2900"/>
              <a:t>No football/ no more co-op sports</a:t>
            </a:r>
          </a:p>
          <a:p>
            <a:r>
              <a:rPr lang="en-US" sz="2900"/>
              <a:t>Handling of bullying behaviors</a:t>
            </a:r>
          </a:p>
          <a:p>
            <a:r>
              <a:rPr lang="en-US" sz="2900"/>
              <a:t>Administration</a:t>
            </a:r>
          </a:p>
          <a:p>
            <a:r>
              <a:rPr lang="en-US" sz="2900"/>
              <a:t>Not a DC Tech member district</a:t>
            </a:r>
          </a:p>
          <a:p>
            <a:r>
              <a:rPr lang="en-US" sz="2900"/>
              <a:t>Poor attitudes</a:t>
            </a:r>
          </a:p>
          <a:p>
            <a:r>
              <a:rPr lang="en-US" sz="2900"/>
              <a:t>Secondary schedules</a:t>
            </a:r>
          </a:p>
          <a:p>
            <a:r>
              <a:rPr lang="en-US" sz="2900"/>
              <a:t>Return of Shop and Home Ec.</a:t>
            </a:r>
          </a:p>
          <a:p>
            <a:r>
              <a:rPr lang="en-US" sz="2900"/>
              <a:t>More academic rigor</a:t>
            </a:r>
          </a:p>
          <a:p>
            <a:r>
              <a:rPr lang="en-US" sz="2900"/>
              <a:t>Less online learning in class</a:t>
            </a:r>
          </a:p>
          <a:p>
            <a:r>
              <a:rPr lang="en-US" sz="2900"/>
              <a:t>Sports nutrition for athletes</a:t>
            </a:r>
          </a:p>
          <a:p>
            <a:r>
              <a:rPr lang="en-US" sz="2900"/>
              <a:t>Improve social/emotional learning</a:t>
            </a:r>
          </a:p>
          <a:p>
            <a:r>
              <a:rPr lang="en-US" sz="2900"/>
              <a:t>Improve Gifted Ed</a:t>
            </a:r>
          </a:p>
          <a:p>
            <a:r>
              <a:rPr lang="en-US" sz="2900"/>
              <a:t>Improve technology support</a:t>
            </a:r>
          </a:p>
          <a:p>
            <a:endParaRPr lang="en-US"/>
          </a:p>
          <a:p>
            <a:endParaRPr lang="en-US"/>
          </a:p>
          <a:p>
            <a:endParaRPr lang="en-US"/>
          </a:p>
          <a:p>
            <a:endParaRPr lang="en-US"/>
          </a:p>
          <a:p>
            <a:endParaRPr lang="en-US"/>
          </a:p>
        </p:txBody>
      </p:sp>
      <p:sp>
        <p:nvSpPr>
          <p:cNvPr id="4" name="Content Placeholder 3">
            <a:extLst>
              <a:ext uri="{FF2B5EF4-FFF2-40B4-BE49-F238E27FC236}">
                <a16:creationId xmlns:a16="http://schemas.microsoft.com/office/drawing/2014/main" id="{27607594-F538-FDE2-A20A-7E067B373113}"/>
              </a:ext>
            </a:extLst>
          </p:cNvPr>
          <p:cNvSpPr>
            <a:spLocks noGrp="1"/>
          </p:cNvSpPr>
          <p:nvPr>
            <p:ph sz="half" idx="2"/>
          </p:nvPr>
        </p:nvSpPr>
        <p:spPr>
          <a:xfrm>
            <a:off x="6170592" y="1371600"/>
            <a:ext cx="5180251" cy="5121273"/>
          </a:xfrm>
        </p:spPr>
        <p:txBody>
          <a:bodyPr>
            <a:normAutofit fontScale="77500" lnSpcReduction="20000"/>
          </a:bodyPr>
          <a:lstStyle/>
          <a:p>
            <a:r>
              <a:rPr lang="en-US" sz="2900"/>
              <a:t>Less required credits</a:t>
            </a:r>
          </a:p>
          <a:p>
            <a:r>
              <a:rPr lang="en-US" sz="2900"/>
              <a:t>Need for innovation</a:t>
            </a:r>
          </a:p>
          <a:p>
            <a:r>
              <a:rPr lang="en-US" sz="2900"/>
              <a:t>Lack of consistency in staff and Admin</a:t>
            </a:r>
          </a:p>
          <a:p>
            <a:r>
              <a:rPr lang="en-US" sz="2900"/>
              <a:t>Inadequate delivery of Spec Ed</a:t>
            </a:r>
          </a:p>
          <a:p>
            <a:r>
              <a:rPr lang="en-US" sz="2900"/>
              <a:t>Crossing guard</a:t>
            </a:r>
          </a:p>
          <a:p>
            <a:r>
              <a:rPr lang="en-US" sz="2900"/>
              <a:t>More electives</a:t>
            </a:r>
          </a:p>
          <a:p>
            <a:r>
              <a:rPr lang="en-US" sz="2900"/>
              <a:t>Ability grouping</a:t>
            </a:r>
          </a:p>
          <a:p>
            <a:r>
              <a:rPr lang="en-US" sz="2900"/>
              <a:t>More co-op work opportunities</a:t>
            </a:r>
          </a:p>
          <a:p>
            <a:r>
              <a:rPr lang="en-US" sz="2900"/>
              <a:t>Better athletic facilities</a:t>
            </a:r>
          </a:p>
          <a:p>
            <a:r>
              <a:rPr lang="en-US" sz="2900"/>
              <a:t>Teacher accountability</a:t>
            </a:r>
          </a:p>
          <a:p>
            <a:r>
              <a:rPr lang="en-US" sz="2900"/>
              <a:t>Dual enrollment</a:t>
            </a:r>
          </a:p>
          <a:p>
            <a:r>
              <a:rPr lang="en-US" sz="2900"/>
              <a:t>Experiential learning</a:t>
            </a:r>
          </a:p>
          <a:p>
            <a:r>
              <a:rPr lang="en-US" sz="2900"/>
              <a:t>Improve notification about threats</a:t>
            </a:r>
          </a:p>
          <a:p>
            <a:r>
              <a:rPr lang="en-US" sz="2900"/>
              <a:t>Improve cleanliness of facilities</a:t>
            </a:r>
          </a:p>
          <a:p>
            <a:endParaRPr lang="en-US"/>
          </a:p>
          <a:p>
            <a:endParaRPr lang="en-US"/>
          </a:p>
          <a:p>
            <a:endParaRPr lang="en-US"/>
          </a:p>
          <a:p>
            <a:endParaRPr lang="en-US"/>
          </a:p>
          <a:p>
            <a:endParaRPr lang="en-US"/>
          </a:p>
          <a:p>
            <a:endParaRPr lang="en-US"/>
          </a:p>
          <a:p>
            <a:endParaRPr lang="en-US"/>
          </a:p>
          <a:p>
            <a:endParaRPr lang="en-US"/>
          </a:p>
          <a:p>
            <a:endParaRPr lang="en-US"/>
          </a:p>
        </p:txBody>
      </p:sp>
    </p:spTree>
    <p:extLst>
      <p:ext uri="{BB962C8B-B14F-4D97-AF65-F5344CB8AC3E}">
        <p14:creationId xmlns:p14="http://schemas.microsoft.com/office/powerpoint/2010/main" val="30554358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62CAB3D-118D-19A5-8DF8-7FABAB55653A}"/>
            </a:ext>
          </a:extLst>
        </p:cNvPr>
        <p:cNvGrpSpPr/>
        <p:nvPr/>
      </p:nvGrpSpPr>
      <p:grpSpPr>
        <a:xfrm>
          <a:off x="0" y="0"/>
          <a:ext cx="0" cy="0"/>
          <a:chOff x="0" y="0"/>
          <a:chExt cx="0" cy="0"/>
        </a:xfrm>
      </p:grpSpPr>
      <p:sp useBgFill="1">
        <p:nvSpPr>
          <p:cNvPr id="22" name="Rectangle 21">
            <a:extLst>
              <a:ext uri="{FF2B5EF4-FFF2-40B4-BE49-F238E27FC236}">
                <a16:creationId xmlns:a16="http://schemas.microsoft.com/office/drawing/2014/main" id="{25023C75-6E90-960E-397C-CEBA06C7565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824"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4" name="Group 23">
            <a:extLst>
              <a:ext uri="{FF2B5EF4-FFF2-40B4-BE49-F238E27FC236}">
                <a16:creationId xmlns:a16="http://schemas.microsoft.com/office/drawing/2014/main" id="{74E4A972-B156-1526-AA1F-3D61F65CD40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5400000">
            <a:off x="-2340595" y="2666252"/>
            <a:ext cx="5860051" cy="527575"/>
            <a:chOff x="6081624" y="1998368"/>
            <a:chExt cx="5613457" cy="782175"/>
          </a:xfrm>
          <a:solidFill>
            <a:schemeClr val="accent4"/>
          </a:solidFill>
        </p:grpSpPr>
        <p:sp>
          <p:nvSpPr>
            <p:cNvPr id="25" name="Rectangle 24">
              <a:extLst>
                <a:ext uri="{FF2B5EF4-FFF2-40B4-BE49-F238E27FC236}">
                  <a16:creationId xmlns:a16="http://schemas.microsoft.com/office/drawing/2014/main" id="{A6B13976-CFE7-C73B-B034-81DA56B6F26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5338194E-CD9E-9C39-37FA-1EE198F5DE1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6081624" y="1998844"/>
              <a:ext cx="5372968" cy="7816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8" name="Rectangle 27">
            <a:extLst>
              <a:ext uri="{FF2B5EF4-FFF2-40B4-BE49-F238E27FC236}">
                <a16:creationId xmlns:a16="http://schemas.microsoft.com/office/drawing/2014/main" id="{E0ABB46A-0DED-61D8-5068-D90EEC0464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9377" y="922919"/>
            <a:ext cx="11108835" cy="5461252"/>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03959A7-7AB4-D4B2-6E99-B08F819A1DA3}"/>
              </a:ext>
            </a:extLst>
          </p:cNvPr>
          <p:cNvSpPr>
            <a:spLocks noGrp="1"/>
          </p:cNvSpPr>
          <p:nvPr>
            <p:ph type="title"/>
          </p:nvPr>
        </p:nvSpPr>
        <p:spPr>
          <a:xfrm>
            <a:off x="1294552" y="563245"/>
            <a:ext cx="4799860" cy="1036955"/>
          </a:xfrm>
        </p:spPr>
        <p:txBody>
          <a:bodyPr anchor="b">
            <a:normAutofit fontScale="90000"/>
          </a:bodyPr>
          <a:lstStyle/>
          <a:p>
            <a:br>
              <a:rPr lang="en-US" sz="4000"/>
            </a:br>
            <a:r>
              <a:rPr lang="en-US" sz="3100"/>
              <a:t>Professional Development Needs Survey:  62 Respondents</a:t>
            </a:r>
          </a:p>
        </p:txBody>
      </p:sp>
      <p:sp>
        <p:nvSpPr>
          <p:cNvPr id="3" name="Content Placeholder 2">
            <a:extLst>
              <a:ext uri="{FF2B5EF4-FFF2-40B4-BE49-F238E27FC236}">
                <a16:creationId xmlns:a16="http://schemas.microsoft.com/office/drawing/2014/main" id="{CC4D05A2-BA1D-D3DF-BC1D-676014FA6145}"/>
              </a:ext>
            </a:extLst>
          </p:cNvPr>
          <p:cNvSpPr>
            <a:spLocks noGrp="1"/>
          </p:cNvSpPr>
          <p:nvPr>
            <p:ph idx="1"/>
          </p:nvPr>
        </p:nvSpPr>
        <p:spPr>
          <a:xfrm>
            <a:off x="1288968" y="1828800"/>
            <a:ext cx="4805444" cy="4465955"/>
          </a:xfrm>
        </p:spPr>
        <p:txBody>
          <a:bodyPr anchor="ctr">
            <a:normAutofit/>
          </a:bodyPr>
          <a:lstStyle/>
          <a:p>
            <a:pPr marL="0" indent="0">
              <a:buNone/>
            </a:pPr>
            <a:r>
              <a:rPr lang="en-US" sz="2000"/>
              <a:t>Top Needs:  student engagement strategies, social emotional learning, classroom management, trauma-informed teaching, &amp; curriculum work</a:t>
            </a:r>
          </a:p>
          <a:p>
            <a:pPr marL="0" indent="0">
              <a:buNone/>
            </a:pPr>
            <a:r>
              <a:rPr lang="en-US" sz="2000"/>
              <a:t>Top Needs - technology:  Microsoft suite, Google suite, Artificial Intelligence, SMART notebook/Epson tools</a:t>
            </a:r>
          </a:p>
          <a:p>
            <a:pPr marL="0" indent="0">
              <a:buNone/>
            </a:pPr>
            <a:r>
              <a:rPr lang="en-US" sz="2000"/>
              <a:t>Other suggestions:  co-teaching, First Aid/CPR, crisis management, observe other teachers, </a:t>
            </a:r>
            <a:r>
              <a:rPr lang="en-US" sz="2000" err="1"/>
              <a:t>Aimsweb</a:t>
            </a:r>
            <a:r>
              <a:rPr lang="en-US" sz="2000"/>
              <a:t>, safety - signs of drug use, social media threats, math and reading stations, child psychology, self regulation, integrating arts, grant writing, differentiation, stress management</a:t>
            </a:r>
          </a:p>
          <a:p>
            <a:pPr>
              <a:buFont typeface="Wingdings" panose="05000000000000000000" pitchFamily="2" charset="2"/>
              <a:buChar char="v"/>
            </a:pPr>
            <a:endParaRPr lang="en-US" sz="1400"/>
          </a:p>
        </p:txBody>
      </p:sp>
      <p:sp>
        <p:nvSpPr>
          <p:cNvPr id="4" name="TextBox 3">
            <a:extLst>
              <a:ext uri="{FF2B5EF4-FFF2-40B4-BE49-F238E27FC236}">
                <a16:creationId xmlns:a16="http://schemas.microsoft.com/office/drawing/2014/main" id="{9667F7A0-317E-9D54-94A3-6CF0E74C0AC3}"/>
              </a:ext>
            </a:extLst>
          </p:cNvPr>
          <p:cNvSpPr txBox="1"/>
          <p:nvPr/>
        </p:nvSpPr>
        <p:spPr>
          <a:xfrm>
            <a:off x="7008812" y="2551519"/>
            <a:ext cx="4191000" cy="2431435"/>
          </a:xfrm>
          <a:prstGeom prst="rect">
            <a:avLst/>
          </a:prstGeom>
          <a:noFill/>
          <a:ln>
            <a:solidFill>
              <a:schemeClr val="accent1"/>
            </a:solidFill>
          </a:ln>
        </p:spPr>
        <p:txBody>
          <a:bodyPr wrap="square" rtlCol="0">
            <a:spAutoFit/>
          </a:bodyPr>
          <a:lstStyle/>
          <a:p>
            <a:pPr algn="ctr"/>
            <a:r>
              <a:rPr lang="en-US" sz="2400"/>
              <a:t>Curriculum Materials Inventory</a:t>
            </a:r>
          </a:p>
          <a:p>
            <a:pPr algn="ctr"/>
            <a:endParaRPr lang="en-US" sz="1200"/>
          </a:p>
          <a:p>
            <a:r>
              <a:rPr lang="en-US" sz="2000"/>
              <a:t>Major Need Areas</a:t>
            </a:r>
          </a:p>
          <a:p>
            <a:pPr marL="742950" lvl="1" indent="-285750">
              <a:buFont typeface="Wingdings" panose="05000000000000000000" pitchFamily="2" charset="2"/>
              <a:buChar char="q"/>
            </a:pPr>
            <a:r>
              <a:rPr lang="en-US"/>
              <a:t>Science</a:t>
            </a:r>
          </a:p>
          <a:p>
            <a:pPr marL="742950" lvl="1" indent="-285750">
              <a:buFont typeface="Wingdings" panose="05000000000000000000" pitchFamily="2" charset="2"/>
              <a:buChar char="q"/>
            </a:pPr>
            <a:r>
              <a:rPr lang="en-US"/>
              <a:t>Social Studies</a:t>
            </a:r>
          </a:p>
          <a:p>
            <a:pPr marL="742950" lvl="1" indent="-285750">
              <a:buFont typeface="Wingdings" panose="05000000000000000000" pitchFamily="2" charset="2"/>
              <a:buChar char="q"/>
            </a:pPr>
            <a:r>
              <a:rPr lang="en-US"/>
              <a:t>Strategic Intervention Package for reading and math K - 12</a:t>
            </a:r>
          </a:p>
        </p:txBody>
      </p:sp>
    </p:spTree>
    <p:extLst>
      <p:ext uri="{BB962C8B-B14F-4D97-AF65-F5344CB8AC3E}">
        <p14:creationId xmlns:p14="http://schemas.microsoft.com/office/powerpoint/2010/main" val="10682120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Slide Background">
            <a:extLst>
              <a:ext uri="{FF2B5EF4-FFF2-40B4-BE49-F238E27FC236}">
                <a16:creationId xmlns:a16="http://schemas.microsoft.com/office/drawing/2014/main" id="{C0763A76-9F1C-4FC5-82B7-DD475DA461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88823"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useBgFill="1">
        <p:nvSpPr>
          <p:cNvPr id="12" name="Rectangle 11">
            <a:extLst>
              <a:ext uri="{FF2B5EF4-FFF2-40B4-BE49-F238E27FC236}">
                <a16:creationId xmlns:a16="http://schemas.microsoft.com/office/drawing/2014/main" id="{E81BF4F6-F2CF-4984-9D14-D6966D92F9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8520227" cy="2285999"/>
          </a:xfrm>
          <a:prstGeom prst="rect">
            <a:avLst/>
          </a:prstGeom>
          <a:ln>
            <a:noFill/>
          </a:ln>
          <a:effectLst>
            <a:outerShdw blurRad="596900" dist="304800" dir="7140000" sx="90000" sy="90000" algn="t" rotWithShape="0">
              <a:srgbClr val="000000">
                <a:alpha val="1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9C4905A-DDA8-8C44-BC87-884E57EEC7FB}"/>
              </a:ext>
            </a:extLst>
          </p:cNvPr>
          <p:cNvSpPr>
            <a:spLocks noGrp="1"/>
          </p:cNvSpPr>
          <p:nvPr>
            <p:ph type="title"/>
          </p:nvPr>
        </p:nvSpPr>
        <p:spPr>
          <a:xfrm>
            <a:off x="761604" y="350196"/>
            <a:ext cx="4645694" cy="1624520"/>
          </a:xfrm>
        </p:spPr>
        <p:txBody>
          <a:bodyPr vert="horz" lIns="91440" tIns="45720" rIns="91440" bIns="45720" rtlCol="0" anchor="ctr">
            <a:normAutofit/>
          </a:bodyPr>
          <a:lstStyle/>
          <a:p>
            <a:pPr defTabSz="914400"/>
            <a:r>
              <a:rPr lang="en-US" sz="3700"/>
              <a:t>New Employee Survey:  </a:t>
            </a:r>
            <a:r>
              <a:rPr lang="en-US" sz="2800"/>
              <a:t>6 Respondents</a:t>
            </a:r>
          </a:p>
        </p:txBody>
      </p:sp>
      <p:sp>
        <p:nvSpPr>
          <p:cNvPr id="4" name="Text Placeholder 3">
            <a:extLst>
              <a:ext uri="{FF2B5EF4-FFF2-40B4-BE49-F238E27FC236}">
                <a16:creationId xmlns:a16="http://schemas.microsoft.com/office/drawing/2014/main" id="{6D7AA8E5-DF5F-39A4-FEC9-D61B75CACAC8}"/>
              </a:ext>
            </a:extLst>
          </p:cNvPr>
          <p:cNvSpPr>
            <a:spLocks noGrp="1"/>
          </p:cNvSpPr>
          <p:nvPr>
            <p:ph type="body" sz="half" idx="2"/>
          </p:nvPr>
        </p:nvSpPr>
        <p:spPr>
          <a:xfrm>
            <a:off x="455612" y="2057400"/>
            <a:ext cx="5257799" cy="4800600"/>
          </a:xfrm>
        </p:spPr>
        <p:txBody>
          <a:bodyPr vert="horz" lIns="91440" tIns="45720" rIns="91440" bIns="45720" rtlCol="0" anchor="ctr">
            <a:normAutofit/>
          </a:bodyPr>
          <a:lstStyle/>
          <a:p>
            <a:pPr indent="-228600" defTabSz="914400">
              <a:buFont typeface="Arial" panose="020B0604020202020204" pitchFamily="34" charset="0"/>
              <a:buChar char="•"/>
            </a:pPr>
            <a:endParaRPr lang="en-US" sz="2000"/>
          </a:p>
          <a:p>
            <a:pPr indent="-228600" defTabSz="914400">
              <a:buFont typeface="Arial" panose="020B0604020202020204" pitchFamily="34" charset="0"/>
              <a:buChar char="•"/>
            </a:pPr>
            <a:r>
              <a:rPr lang="en-US" sz="1800"/>
              <a:t>Four out of six employees feel valued and ranked MASD as a 5-star employer.</a:t>
            </a:r>
          </a:p>
          <a:p>
            <a:pPr indent="-228600" defTabSz="914400">
              <a:buFont typeface="Arial" panose="020B0604020202020204" pitchFamily="34" charset="0"/>
              <a:buChar char="•"/>
            </a:pPr>
            <a:r>
              <a:rPr lang="en-US" sz="1800"/>
              <a:t>One employee’s current role does not align with the job as described to her.</a:t>
            </a:r>
          </a:p>
          <a:p>
            <a:pPr indent="-228600" defTabSz="914400">
              <a:buFont typeface="Arial" panose="020B0604020202020204" pitchFamily="34" charset="0"/>
              <a:buChar char="•"/>
            </a:pPr>
            <a:r>
              <a:rPr lang="en-US" sz="1800"/>
              <a:t>Regarding appropriate training to perform the job, responses ranged from 2 – 5 stars.</a:t>
            </a:r>
          </a:p>
          <a:p>
            <a:pPr marL="342900" indent="-342900" defTabSz="914400">
              <a:lnSpc>
                <a:spcPct val="100000"/>
              </a:lnSpc>
              <a:buFont typeface="Wingdings" panose="05000000000000000000" pitchFamily="2" charset="2"/>
              <a:buChar char="Ø"/>
            </a:pPr>
            <a:r>
              <a:rPr lang="en-US" sz="2000"/>
              <a:t>Comments:</a:t>
            </a:r>
          </a:p>
          <a:p>
            <a:pPr marL="228463" lvl="1" defTabSz="914400">
              <a:lnSpc>
                <a:spcPct val="100000"/>
              </a:lnSpc>
            </a:pPr>
            <a:r>
              <a:rPr lang="en-US" sz="1800"/>
              <a:t>-“I recommend that new staff meet weekly with their supervisor.”</a:t>
            </a:r>
          </a:p>
          <a:p>
            <a:pPr marL="228463" lvl="1" defTabSz="914400">
              <a:lnSpc>
                <a:spcPct val="100000"/>
              </a:lnSpc>
            </a:pPr>
            <a:r>
              <a:rPr lang="en-US" sz="1800"/>
              <a:t>-“Two stars for training because my teacher has not directed/taught me how to manage behaviors.”</a:t>
            </a:r>
          </a:p>
          <a:p>
            <a:pPr marL="228463" lvl="1" defTabSz="914400">
              <a:lnSpc>
                <a:spcPct val="100000"/>
              </a:lnSpc>
            </a:pPr>
            <a:r>
              <a:rPr lang="en-US" sz="1800"/>
              <a:t>-“I feel we’re on our way to greatness.  One bite at a time.  We just need to stay the course.”</a:t>
            </a:r>
          </a:p>
          <a:p>
            <a:pPr indent="-228600" defTabSz="914400">
              <a:buFont typeface="Arial" panose="020B0604020202020204" pitchFamily="34" charset="0"/>
              <a:buChar char="•"/>
            </a:pPr>
            <a:endParaRPr lang="en-US" sz="2000"/>
          </a:p>
        </p:txBody>
      </p:sp>
      <p:pic>
        <p:nvPicPr>
          <p:cNvPr id="6" name="Picture 5" descr="One in a crowd">
            <a:extLst>
              <a:ext uri="{FF2B5EF4-FFF2-40B4-BE49-F238E27FC236}">
                <a16:creationId xmlns:a16="http://schemas.microsoft.com/office/drawing/2014/main" id="{A83E2E90-B0E3-E906-4882-055D07A67E82}"/>
              </a:ext>
            </a:extLst>
          </p:cNvPr>
          <p:cNvPicPr>
            <a:picLocks noChangeAspect="1"/>
          </p:cNvPicPr>
          <p:nvPr/>
        </p:nvPicPr>
        <p:blipFill>
          <a:blip r:embed="rId3"/>
          <a:srcRect l="20733" r="12543"/>
          <a:stretch/>
        </p:blipFill>
        <p:spPr>
          <a:xfrm>
            <a:off x="6094412" y="1"/>
            <a:ext cx="6101236" cy="6858000"/>
          </a:xfrm>
          <a:prstGeom prst="rect">
            <a:avLst/>
          </a:prstGeom>
        </p:spPr>
      </p:pic>
    </p:spTree>
    <p:extLst>
      <p:ext uri="{BB962C8B-B14F-4D97-AF65-F5344CB8AC3E}">
        <p14:creationId xmlns:p14="http://schemas.microsoft.com/office/powerpoint/2010/main" val="16654330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8CA06CD6-90CA-4C45-856C-6771339E1E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480" y="320040"/>
            <a:ext cx="11545864" cy="6217920"/>
          </a:xfrm>
          <a:prstGeom prst="rect">
            <a:avLst/>
          </a:prstGeom>
          <a:solidFill>
            <a:schemeClr val="tx1">
              <a:alpha val="10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5049C31-E977-29EC-DA28-711C71DF366D}"/>
              </a:ext>
            </a:extLst>
          </p:cNvPr>
          <p:cNvSpPr>
            <a:spLocks noGrp="1"/>
          </p:cNvSpPr>
          <p:nvPr>
            <p:ph type="title"/>
          </p:nvPr>
        </p:nvSpPr>
        <p:spPr>
          <a:xfrm>
            <a:off x="837981" y="963507"/>
            <a:ext cx="3493452" cy="4930986"/>
          </a:xfrm>
        </p:spPr>
        <p:txBody>
          <a:bodyPr vert="horz" lIns="91440" tIns="45720" rIns="91440" bIns="45720" rtlCol="0" anchor="ctr">
            <a:normAutofit/>
          </a:bodyPr>
          <a:lstStyle/>
          <a:p>
            <a:pPr algn="r" defTabSz="914400"/>
            <a:r>
              <a:rPr lang="en-US" sz="4400" kern="1200">
                <a:solidFill>
                  <a:schemeClr val="accent1"/>
                </a:solidFill>
                <a:latin typeface="+mj-lt"/>
                <a:ea typeface="+mj-ea"/>
                <a:cs typeface="+mj-cs"/>
              </a:rPr>
              <a:t>HS Athletics survey:   approx. 40 Respondents</a:t>
            </a:r>
          </a:p>
        </p:txBody>
      </p:sp>
      <p:cxnSp>
        <p:nvCxnSpPr>
          <p:cNvPr id="24" name="Straight Connector 23">
            <a:extLst>
              <a:ext uri="{FF2B5EF4-FFF2-40B4-BE49-F238E27FC236}">
                <a16:creationId xmlns:a16="http://schemas.microsoft.com/office/drawing/2014/main" id="{5021601D-2758-4B15-A31C-FDA184C51B3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3083"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689D3F1F-BC74-51B2-246C-2F686465A9E0}"/>
              </a:ext>
            </a:extLst>
          </p:cNvPr>
          <p:cNvSpPr>
            <a:spLocks noGrp="1"/>
          </p:cNvSpPr>
          <p:nvPr>
            <p:ph idx="1"/>
          </p:nvPr>
        </p:nvSpPr>
        <p:spPr>
          <a:xfrm>
            <a:off x="5332412" y="838200"/>
            <a:ext cx="6249312" cy="1981200"/>
          </a:xfrm>
        </p:spPr>
        <p:txBody>
          <a:bodyPr vert="horz" lIns="91440" tIns="45720" rIns="91440" bIns="45720" rtlCol="0" anchor="b">
            <a:normAutofit lnSpcReduction="10000"/>
          </a:bodyPr>
          <a:lstStyle/>
          <a:p>
            <a:pPr indent="-228600" defTabSz="914400"/>
            <a:r>
              <a:rPr lang="en-US" sz="2400"/>
              <a:t>Sample (players):</a:t>
            </a:r>
          </a:p>
          <a:p>
            <a:pPr marL="0" indent="0" defTabSz="914400">
              <a:buNone/>
            </a:pPr>
            <a:endParaRPr lang="en-US" sz="1000"/>
          </a:p>
          <a:p>
            <a:pPr marL="456994" lvl="1" indent="0" defTabSz="914400">
              <a:buNone/>
            </a:pPr>
            <a:r>
              <a:rPr lang="en-US" sz="2000"/>
              <a:t>Soccer – 17                                   Track - 4</a:t>
            </a:r>
          </a:p>
          <a:p>
            <a:pPr marL="456994" lvl="1" indent="0" defTabSz="914400">
              <a:buNone/>
            </a:pPr>
            <a:r>
              <a:rPr lang="en-US" sz="2000"/>
              <a:t>Archery – 4                                    Football - 3                              </a:t>
            </a:r>
          </a:p>
          <a:p>
            <a:pPr marL="456994" lvl="1" indent="0" defTabSz="914400">
              <a:buNone/>
            </a:pPr>
            <a:r>
              <a:rPr lang="en-US" sz="2000"/>
              <a:t>Baseball – 4                                  Golf - 3     </a:t>
            </a:r>
          </a:p>
          <a:p>
            <a:pPr marL="456994" lvl="1" indent="0" defTabSz="914400">
              <a:buNone/>
            </a:pPr>
            <a:r>
              <a:rPr lang="en-US" sz="2000"/>
              <a:t>Basketball – 4                              Band - 2</a:t>
            </a:r>
          </a:p>
        </p:txBody>
      </p:sp>
      <p:sp>
        <p:nvSpPr>
          <p:cNvPr id="5" name="TextBox 4">
            <a:extLst>
              <a:ext uri="{FF2B5EF4-FFF2-40B4-BE49-F238E27FC236}">
                <a16:creationId xmlns:a16="http://schemas.microsoft.com/office/drawing/2014/main" id="{243A483D-E475-28BF-13BF-5CE50E7B8181}"/>
              </a:ext>
            </a:extLst>
          </p:cNvPr>
          <p:cNvSpPr txBox="1"/>
          <p:nvPr/>
        </p:nvSpPr>
        <p:spPr>
          <a:xfrm>
            <a:off x="4974734" y="3589866"/>
            <a:ext cx="6249312" cy="2304628"/>
          </a:xfrm>
          <a:prstGeom prst="rect">
            <a:avLst/>
          </a:prstGeom>
        </p:spPr>
        <p:txBody>
          <a:bodyPr vert="horz" lIns="91440" tIns="45720" rIns="91440" bIns="45720" rtlCol="0">
            <a:normAutofit/>
          </a:bodyPr>
          <a:lstStyle/>
          <a:p>
            <a:pPr marL="285750" indent="-228600">
              <a:lnSpc>
                <a:spcPct val="90000"/>
              </a:lnSpc>
              <a:spcAft>
                <a:spcPts val="600"/>
              </a:spcAft>
              <a:buFont typeface="Arial" panose="020B0604020202020204" pitchFamily="34" charset="0"/>
              <a:buChar char="•"/>
            </a:pPr>
            <a:r>
              <a:rPr lang="en-US" sz="2000"/>
              <a:t>27.3% of athletes rated the overall experience as “excellent” while13.6% rated the experience “poor”.</a:t>
            </a:r>
          </a:p>
          <a:p>
            <a:pPr marL="285750" indent="-228600">
              <a:lnSpc>
                <a:spcPct val="90000"/>
              </a:lnSpc>
              <a:spcAft>
                <a:spcPts val="600"/>
              </a:spcAft>
              <a:buFont typeface="Arial" panose="020B0604020202020204" pitchFamily="34" charset="0"/>
              <a:buChar char="•"/>
            </a:pPr>
            <a:r>
              <a:rPr lang="en-US" sz="2000"/>
              <a:t>29.5% of athletes ranked coaches as “excellent” related to support of the athlete while 11.4% ranked “poor” in support.</a:t>
            </a:r>
          </a:p>
          <a:p>
            <a:pPr marL="285750" indent="-228600">
              <a:lnSpc>
                <a:spcPct val="90000"/>
              </a:lnSpc>
              <a:spcAft>
                <a:spcPts val="600"/>
              </a:spcAft>
              <a:buFont typeface="Arial" panose="020B0604020202020204" pitchFamily="34" charset="0"/>
              <a:buChar char="•"/>
            </a:pPr>
            <a:r>
              <a:rPr lang="en-US" sz="2000"/>
              <a:t>79.1% of athletes felt that their coach(es) effectively taught or enhanced their skill.</a:t>
            </a:r>
          </a:p>
          <a:p>
            <a:pPr indent="-228600">
              <a:lnSpc>
                <a:spcPct val="90000"/>
              </a:lnSpc>
              <a:spcAft>
                <a:spcPts val="600"/>
              </a:spcAft>
              <a:buFont typeface="Arial" panose="020B0604020202020204" pitchFamily="34" charset="0"/>
              <a:buChar char="•"/>
            </a:pPr>
            <a:endParaRPr lang="en-US" sz="2000"/>
          </a:p>
        </p:txBody>
      </p:sp>
    </p:spTree>
    <p:extLst>
      <p:ext uri="{BB962C8B-B14F-4D97-AF65-F5344CB8AC3E}">
        <p14:creationId xmlns:p14="http://schemas.microsoft.com/office/powerpoint/2010/main" val="36355393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103" name="Rectangle 4102">
            <a:extLst>
              <a:ext uri="{FF2B5EF4-FFF2-40B4-BE49-F238E27FC236}">
                <a16:creationId xmlns:a16="http://schemas.microsoft.com/office/drawing/2014/main" id="{A8384FB5-9ADC-4DDC-881B-597D56F5B1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825"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05" name="Rectangle 4104">
            <a:extLst>
              <a:ext uri="{FF2B5EF4-FFF2-40B4-BE49-F238E27FC236}">
                <a16:creationId xmlns:a16="http://schemas.microsoft.com/office/drawing/2014/main" id="{1199E1B1-A8C0-4FE8-A5A8-1CB41D69F8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1" y="0"/>
            <a:ext cx="12188824" cy="1575955"/>
          </a:xfrm>
          <a:prstGeom prst="rect">
            <a:avLst/>
          </a:prstGeom>
          <a:gradFill>
            <a:gsLst>
              <a:gs pos="0">
                <a:srgbClr val="000000">
                  <a:alpha val="96000"/>
                </a:srgbClr>
              </a:gs>
              <a:gs pos="100000">
                <a:schemeClr val="accent1">
                  <a:lumMod val="75000"/>
                </a:schemeClr>
              </a:gs>
            </a:gsLst>
            <a:lin ang="6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07" name="Rectangle 4106">
            <a:extLst>
              <a:ext uri="{FF2B5EF4-FFF2-40B4-BE49-F238E27FC236}">
                <a16:creationId xmlns:a16="http://schemas.microsoft.com/office/drawing/2014/main" id="{84A8DE83-DE75-4B41-9DB4-A7EC0B0DEC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8126739" cy="1575461"/>
          </a:xfrm>
          <a:prstGeom prst="rect">
            <a:avLst/>
          </a:prstGeom>
          <a:gradFill>
            <a:gsLst>
              <a:gs pos="0">
                <a:schemeClr val="accent1">
                  <a:alpha val="41000"/>
                </a:schemeClr>
              </a:gs>
              <a:gs pos="74000">
                <a:schemeClr val="accent1">
                  <a:lumMod val="60000"/>
                  <a:lumOff val="40000"/>
                  <a:alpha val="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09" name="Rectangle 4108">
            <a:extLst>
              <a:ext uri="{FF2B5EF4-FFF2-40B4-BE49-F238E27FC236}">
                <a16:creationId xmlns:a16="http://schemas.microsoft.com/office/drawing/2014/main" id="{A7009A0A-BEF5-4EAC-AF15-E4F9F002E2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1"/>
            <a:ext cx="12188826" cy="1574311"/>
          </a:xfrm>
          <a:prstGeom prst="rect">
            <a:avLst/>
          </a:prstGeom>
          <a:gradFill>
            <a:gsLst>
              <a:gs pos="0">
                <a:srgbClr val="000000">
                  <a:alpha val="63000"/>
                </a:srgbClr>
              </a:gs>
              <a:gs pos="78000">
                <a:schemeClr val="accent1">
                  <a:alpha val="15000"/>
                </a:schemeClr>
              </a:gs>
            </a:gsLst>
            <a:lin ang="15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05456A5-D62C-9267-63BE-73D09D874A25}"/>
              </a:ext>
            </a:extLst>
          </p:cNvPr>
          <p:cNvSpPr>
            <a:spLocks noGrp="1"/>
          </p:cNvSpPr>
          <p:nvPr>
            <p:ph type="title"/>
          </p:nvPr>
        </p:nvSpPr>
        <p:spPr>
          <a:xfrm>
            <a:off x="699529" y="248038"/>
            <a:ext cx="10695073" cy="1159200"/>
          </a:xfrm>
        </p:spPr>
        <p:txBody>
          <a:bodyPr vert="horz" lIns="91440" tIns="45720" rIns="91440" bIns="45720" rtlCol="0" anchor="ctr">
            <a:normAutofit/>
          </a:bodyPr>
          <a:lstStyle/>
          <a:p>
            <a:pPr defTabSz="914400"/>
            <a:r>
              <a:rPr lang="en-US" sz="3700" kern="1200">
                <a:solidFill>
                  <a:srgbClr val="FFFFFF"/>
                </a:solidFill>
                <a:latin typeface="+mj-lt"/>
                <a:ea typeface="+mj-ea"/>
                <a:cs typeface="+mj-cs"/>
              </a:rPr>
              <a:t>HS End of year survey (May 2024):  117 Respondents</a:t>
            </a:r>
          </a:p>
        </p:txBody>
      </p:sp>
      <p:pic>
        <p:nvPicPr>
          <p:cNvPr id="4098" name="Picture 2" descr="Forms response chart. Question title: How would you rate your overall experience at Millersburg High School this year?. Number of responses: 117 responses.">
            <a:extLst>
              <a:ext uri="{FF2B5EF4-FFF2-40B4-BE49-F238E27FC236}">
                <a16:creationId xmlns:a16="http://schemas.microsoft.com/office/drawing/2014/main" id="{077B124A-1F85-F17B-EEBE-DDB1C923B89D}"/>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tretch>
            <a:fillRect/>
          </a:stretch>
        </p:blipFill>
        <p:spPr bwMode="auto">
          <a:xfrm>
            <a:off x="794220" y="1966293"/>
            <a:ext cx="10600383" cy="44521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516592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03F76615-60E2-6908-D161-0782BD7D6C51}"/>
            </a:ext>
          </a:extLst>
        </p:cNvPr>
        <p:cNvGrpSpPr/>
        <p:nvPr/>
      </p:nvGrpSpPr>
      <p:grpSpPr>
        <a:xfrm>
          <a:off x="0" y="0"/>
          <a:ext cx="0" cy="0"/>
          <a:chOff x="0" y="0"/>
          <a:chExt cx="0" cy="0"/>
        </a:xfrm>
      </p:grpSpPr>
      <p:sp useBgFill="1">
        <p:nvSpPr>
          <p:cNvPr id="4103" name="Rectangle 4102">
            <a:extLst>
              <a:ext uri="{FF2B5EF4-FFF2-40B4-BE49-F238E27FC236}">
                <a16:creationId xmlns:a16="http://schemas.microsoft.com/office/drawing/2014/main" id="{25D0D862-A847-CB8F-82CA-BFDE49A537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825"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05" name="Rectangle 4104">
            <a:extLst>
              <a:ext uri="{FF2B5EF4-FFF2-40B4-BE49-F238E27FC236}">
                <a16:creationId xmlns:a16="http://schemas.microsoft.com/office/drawing/2014/main" id="{511D51F4-F557-6BA3-57C5-6A703C5D26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1" y="0"/>
            <a:ext cx="12188824" cy="1575955"/>
          </a:xfrm>
          <a:prstGeom prst="rect">
            <a:avLst/>
          </a:prstGeom>
          <a:gradFill>
            <a:gsLst>
              <a:gs pos="0">
                <a:srgbClr val="000000">
                  <a:alpha val="96000"/>
                </a:srgbClr>
              </a:gs>
              <a:gs pos="100000">
                <a:schemeClr val="accent1">
                  <a:lumMod val="75000"/>
                </a:schemeClr>
              </a:gs>
            </a:gsLst>
            <a:lin ang="6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07" name="Rectangle 4106">
            <a:extLst>
              <a:ext uri="{FF2B5EF4-FFF2-40B4-BE49-F238E27FC236}">
                <a16:creationId xmlns:a16="http://schemas.microsoft.com/office/drawing/2014/main" id="{F618684B-59DD-0F93-7DEE-D0E32C26BCD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8126739" cy="1575461"/>
          </a:xfrm>
          <a:prstGeom prst="rect">
            <a:avLst/>
          </a:prstGeom>
          <a:gradFill>
            <a:gsLst>
              <a:gs pos="0">
                <a:schemeClr val="accent1">
                  <a:alpha val="41000"/>
                </a:schemeClr>
              </a:gs>
              <a:gs pos="74000">
                <a:schemeClr val="accent1">
                  <a:lumMod val="60000"/>
                  <a:lumOff val="40000"/>
                  <a:alpha val="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09" name="Rectangle 4108">
            <a:extLst>
              <a:ext uri="{FF2B5EF4-FFF2-40B4-BE49-F238E27FC236}">
                <a16:creationId xmlns:a16="http://schemas.microsoft.com/office/drawing/2014/main" id="{51FB4E6B-B678-2C73-45EC-6E6E53727D2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1"/>
            <a:ext cx="12188826" cy="1574311"/>
          </a:xfrm>
          <a:prstGeom prst="rect">
            <a:avLst/>
          </a:prstGeom>
          <a:gradFill>
            <a:gsLst>
              <a:gs pos="0">
                <a:srgbClr val="000000">
                  <a:alpha val="63000"/>
                </a:srgbClr>
              </a:gs>
              <a:gs pos="78000">
                <a:schemeClr val="accent1">
                  <a:alpha val="15000"/>
                </a:schemeClr>
              </a:gs>
            </a:gsLst>
            <a:lin ang="15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686A0C8-956C-6D45-590C-75EA9D10DA5D}"/>
              </a:ext>
            </a:extLst>
          </p:cNvPr>
          <p:cNvSpPr>
            <a:spLocks noGrp="1"/>
          </p:cNvSpPr>
          <p:nvPr>
            <p:ph type="title"/>
          </p:nvPr>
        </p:nvSpPr>
        <p:spPr>
          <a:xfrm>
            <a:off x="699529" y="248038"/>
            <a:ext cx="10695073" cy="1159200"/>
          </a:xfrm>
        </p:spPr>
        <p:txBody>
          <a:bodyPr vert="horz" lIns="91440" tIns="45720" rIns="91440" bIns="45720" rtlCol="0" anchor="ctr">
            <a:normAutofit/>
          </a:bodyPr>
          <a:lstStyle/>
          <a:p>
            <a:pPr defTabSz="914400"/>
            <a:r>
              <a:rPr lang="en-US" sz="3700" kern="1200">
                <a:solidFill>
                  <a:srgbClr val="FFFFFF"/>
                </a:solidFill>
                <a:latin typeface="+mj-lt"/>
                <a:ea typeface="+mj-ea"/>
                <a:cs typeface="+mj-cs"/>
              </a:rPr>
              <a:t>HS End of year survey (May 2024):  117 Respondents</a:t>
            </a:r>
          </a:p>
        </p:txBody>
      </p:sp>
      <p:pic>
        <p:nvPicPr>
          <p:cNvPr id="7170" name="Picture 2" descr="Forms response chart. Question title: How would you rate the support you received from teachers in understanding the course material? (1-5 scale) &#10;. Number of responses: 116 responses.">
            <a:extLst>
              <a:ext uri="{FF2B5EF4-FFF2-40B4-BE49-F238E27FC236}">
                <a16:creationId xmlns:a16="http://schemas.microsoft.com/office/drawing/2014/main" id="{2A77C61D-E4F4-C9FD-C948-334FB02EEDE5}"/>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1297456" y="1825625"/>
            <a:ext cx="9593913" cy="43513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930602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1D12A32-EA5A-C0F5-C8F8-ADF970F0D282}"/>
            </a:ext>
          </a:extLst>
        </p:cNvPr>
        <p:cNvGrpSpPr/>
        <p:nvPr/>
      </p:nvGrpSpPr>
      <p:grpSpPr>
        <a:xfrm>
          <a:off x="0" y="0"/>
          <a:ext cx="0" cy="0"/>
          <a:chOff x="0" y="0"/>
          <a:chExt cx="0" cy="0"/>
        </a:xfrm>
      </p:grpSpPr>
      <p:sp useBgFill="1">
        <p:nvSpPr>
          <p:cNvPr id="4103" name="Rectangle 4102">
            <a:extLst>
              <a:ext uri="{FF2B5EF4-FFF2-40B4-BE49-F238E27FC236}">
                <a16:creationId xmlns:a16="http://schemas.microsoft.com/office/drawing/2014/main" id="{ADE580A9-9D07-DC21-4701-63499DF9E64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825"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05" name="Rectangle 4104">
            <a:extLst>
              <a:ext uri="{FF2B5EF4-FFF2-40B4-BE49-F238E27FC236}">
                <a16:creationId xmlns:a16="http://schemas.microsoft.com/office/drawing/2014/main" id="{4AEE6305-1216-5D9A-E9F1-49D3AF76D9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1" y="0"/>
            <a:ext cx="12188824" cy="1575955"/>
          </a:xfrm>
          <a:prstGeom prst="rect">
            <a:avLst/>
          </a:prstGeom>
          <a:gradFill>
            <a:gsLst>
              <a:gs pos="0">
                <a:srgbClr val="000000">
                  <a:alpha val="96000"/>
                </a:srgbClr>
              </a:gs>
              <a:gs pos="100000">
                <a:schemeClr val="accent1">
                  <a:lumMod val="75000"/>
                </a:schemeClr>
              </a:gs>
            </a:gsLst>
            <a:lin ang="6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07" name="Rectangle 4106">
            <a:extLst>
              <a:ext uri="{FF2B5EF4-FFF2-40B4-BE49-F238E27FC236}">
                <a16:creationId xmlns:a16="http://schemas.microsoft.com/office/drawing/2014/main" id="{DAF07A35-EEE3-65BF-037A-B29F4EAC96A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8126739" cy="1575461"/>
          </a:xfrm>
          <a:prstGeom prst="rect">
            <a:avLst/>
          </a:prstGeom>
          <a:gradFill>
            <a:gsLst>
              <a:gs pos="0">
                <a:schemeClr val="accent1">
                  <a:alpha val="41000"/>
                </a:schemeClr>
              </a:gs>
              <a:gs pos="74000">
                <a:schemeClr val="accent1">
                  <a:lumMod val="60000"/>
                  <a:lumOff val="40000"/>
                  <a:alpha val="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09" name="Rectangle 4108">
            <a:extLst>
              <a:ext uri="{FF2B5EF4-FFF2-40B4-BE49-F238E27FC236}">
                <a16:creationId xmlns:a16="http://schemas.microsoft.com/office/drawing/2014/main" id="{622DD6A0-C8E5-4F81-0677-9510FE1BD0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1"/>
            <a:ext cx="12188826" cy="1574311"/>
          </a:xfrm>
          <a:prstGeom prst="rect">
            <a:avLst/>
          </a:prstGeom>
          <a:gradFill>
            <a:gsLst>
              <a:gs pos="0">
                <a:srgbClr val="000000">
                  <a:alpha val="63000"/>
                </a:srgbClr>
              </a:gs>
              <a:gs pos="78000">
                <a:schemeClr val="accent1">
                  <a:alpha val="15000"/>
                </a:schemeClr>
              </a:gs>
            </a:gsLst>
            <a:lin ang="15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BD33C88-44A4-9752-4959-CF5AB8E07F6A}"/>
              </a:ext>
            </a:extLst>
          </p:cNvPr>
          <p:cNvSpPr>
            <a:spLocks noGrp="1"/>
          </p:cNvSpPr>
          <p:nvPr>
            <p:ph type="title"/>
          </p:nvPr>
        </p:nvSpPr>
        <p:spPr>
          <a:xfrm>
            <a:off x="699529" y="248038"/>
            <a:ext cx="10695073" cy="1159200"/>
          </a:xfrm>
        </p:spPr>
        <p:txBody>
          <a:bodyPr vert="horz" lIns="91440" tIns="45720" rIns="91440" bIns="45720" rtlCol="0" anchor="ctr">
            <a:normAutofit/>
          </a:bodyPr>
          <a:lstStyle/>
          <a:p>
            <a:pPr defTabSz="914400"/>
            <a:r>
              <a:rPr lang="en-US" sz="3700" kern="1200">
                <a:solidFill>
                  <a:srgbClr val="FFFFFF"/>
                </a:solidFill>
                <a:latin typeface="+mj-lt"/>
                <a:ea typeface="+mj-ea"/>
                <a:cs typeface="+mj-cs"/>
              </a:rPr>
              <a:t>HS End of year survey (May 2024):  117 Respondents</a:t>
            </a:r>
          </a:p>
        </p:txBody>
      </p:sp>
      <p:sp>
        <p:nvSpPr>
          <p:cNvPr id="3" name="Content Placeholder 2">
            <a:extLst>
              <a:ext uri="{FF2B5EF4-FFF2-40B4-BE49-F238E27FC236}">
                <a16:creationId xmlns:a16="http://schemas.microsoft.com/office/drawing/2014/main" id="{3F37EB82-50BF-F9EA-8E76-DA0A6F201DF8}"/>
              </a:ext>
            </a:extLst>
          </p:cNvPr>
          <p:cNvSpPr>
            <a:spLocks noGrp="1"/>
          </p:cNvSpPr>
          <p:nvPr>
            <p:ph idx="1"/>
          </p:nvPr>
        </p:nvSpPr>
        <p:spPr>
          <a:xfrm>
            <a:off x="837982" y="1822348"/>
            <a:ext cx="10512862" cy="5035652"/>
          </a:xfrm>
        </p:spPr>
        <p:txBody>
          <a:bodyPr>
            <a:normAutofit/>
          </a:bodyPr>
          <a:lstStyle/>
          <a:p>
            <a:r>
              <a:rPr lang="en-US"/>
              <a:t>How would you describe the overall culture and atmosphere of Millersburg HS?</a:t>
            </a:r>
          </a:p>
          <a:p>
            <a:r>
              <a:rPr lang="en-US" sz="2400"/>
              <a:t>Positive – 55, Negative – 23, neutral or idk - 9</a:t>
            </a:r>
          </a:p>
          <a:p>
            <a:pPr lvl="1"/>
            <a:r>
              <a:rPr lang="en-US"/>
              <a:t>“I personally love our school and enjoy that because we are such a small school you can create a relationship with everyone and get to know everyone.”</a:t>
            </a:r>
          </a:p>
          <a:p>
            <a:pPr lvl="1"/>
            <a:r>
              <a:rPr lang="en-US"/>
              <a:t>“The overall culture and atmosphere of Millersburg HS is very kind and fun to be around.”</a:t>
            </a:r>
          </a:p>
          <a:p>
            <a:pPr lvl="1"/>
            <a:r>
              <a:rPr lang="en-US"/>
              <a:t>It’s not worst, but there is definitely a lot of room for improvement.”</a:t>
            </a:r>
          </a:p>
          <a:p>
            <a:pPr lvl="1"/>
            <a:r>
              <a:rPr lang="en-US"/>
              <a:t>“We have a close school but our spirit lacks.”</a:t>
            </a:r>
          </a:p>
          <a:p>
            <a:pPr lvl="1"/>
            <a:r>
              <a:rPr lang="en-US"/>
              <a:t>“It is okay.  I don’t always feel comfortable in school because of some of the things that people say.”</a:t>
            </a:r>
          </a:p>
          <a:p>
            <a:pPr lvl="1"/>
            <a:r>
              <a:rPr lang="en-US"/>
              <a:t>“Terrible.”</a:t>
            </a:r>
          </a:p>
          <a:p>
            <a:pPr lvl="1"/>
            <a:endParaRPr lang="en-US"/>
          </a:p>
        </p:txBody>
      </p:sp>
    </p:spTree>
    <p:extLst>
      <p:ext uri="{BB962C8B-B14F-4D97-AF65-F5344CB8AC3E}">
        <p14:creationId xmlns:p14="http://schemas.microsoft.com/office/powerpoint/2010/main" val="38752215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239AE877-EBFD-4D2D-ABE2-1DB050A2ABCA}"/>
            </a:ext>
          </a:extLst>
        </p:cNvPr>
        <p:cNvGrpSpPr/>
        <p:nvPr/>
      </p:nvGrpSpPr>
      <p:grpSpPr>
        <a:xfrm>
          <a:off x="0" y="0"/>
          <a:ext cx="0" cy="0"/>
          <a:chOff x="0" y="0"/>
          <a:chExt cx="0" cy="0"/>
        </a:xfrm>
      </p:grpSpPr>
      <p:sp useBgFill="1">
        <p:nvSpPr>
          <p:cNvPr id="4103" name="Rectangle 4102">
            <a:extLst>
              <a:ext uri="{FF2B5EF4-FFF2-40B4-BE49-F238E27FC236}">
                <a16:creationId xmlns:a16="http://schemas.microsoft.com/office/drawing/2014/main" id="{5FE1A026-CFFE-07D8-54F5-749EC5CE96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825"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05" name="Rectangle 4104">
            <a:extLst>
              <a:ext uri="{FF2B5EF4-FFF2-40B4-BE49-F238E27FC236}">
                <a16:creationId xmlns:a16="http://schemas.microsoft.com/office/drawing/2014/main" id="{38463413-D749-384C-63BE-933BE184E4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1" y="0"/>
            <a:ext cx="12188824" cy="1575955"/>
          </a:xfrm>
          <a:prstGeom prst="rect">
            <a:avLst/>
          </a:prstGeom>
          <a:gradFill>
            <a:gsLst>
              <a:gs pos="0">
                <a:srgbClr val="000000">
                  <a:alpha val="96000"/>
                </a:srgbClr>
              </a:gs>
              <a:gs pos="100000">
                <a:schemeClr val="accent1">
                  <a:lumMod val="75000"/>
                </a:schemeClr>
              </a:gs>
            </a:gsLst>
            <a:lin ang="6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07" name="Rectangle 4106">
            <a:extLst>
              <a:ext uri="{FF2B5EF4-FFF2-40B4-BE49-F238E27FC236}">
                <a16:creationId xmlns:a16="http://schemas.microsoft.com/office/drawing/2014/main" id="{75A39A4A-9DC1-DF3D-D15E-4B029AC837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8126739" cy="1575461"/>
          </a:xfrm>
          <a:prstGeom prst="rect">
            <a:avLst/>
          </a:prstGeom>
          <a:gradFill>
            <a:gsLst>
              <a:gs pos="0">
                <a:schemeClr val="accent1">
                  <a:alpha val="41000"/>
                </a:schemeClr>
              </a:gs>
              <a:gs pos="74000">
                <a:schemeClr val="accent1">
                  <a:lumMod val="60000"/>
                  <a:lumOff val="40000"/>
                  <a:alpha val="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09" name="Rectangle 4108">
            <a:extLst>
              <a:ext uri="{FF2B5EF4-FFF2-40B4-BE49-F238E27FC236}">
                <a16:creationId xmlns:a16="http://schemas.microsoft.com/office/drawing/2014/main" id="{7BB246F5-E91B-21D2-4A7A-BE35A3EDFD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1"/>
            <a:ext cx="12188826" cy="1574311"/>
          </a:xfrm>
          <a:prstGeom prst="rect">
            <a:avLst/>
          </a:prstGeom>
          <a:gradFill>
            <a:gsLst>
              <a:gs pos="0">
                <a:srgbClr val="000000">
                  <a:alpha val="63000"/>
                </a:srgbClr>
              </a:gs>
              <a:gs pos="78000">
                <a:schemeClr val="accent1">
                  <a:alpha val="15000"/>
                </a:schemeClr>
              </a:gs>
            </a:gsLst>
            <a:lin ang="15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361567F-E573-FB9B-E8D9-3881E103CB51}"/>
              </a:ext>
            </a:extLst>
          </p:cNvPr>
          <p:cNvSpPr>
            <a:spLocks noGrp="1"/>
          </p:cNvSpPr>
          <p:nvPr>
            <p:ph type="title"/>
          </p:nvPr>
        </p:nvSpPr>
        <p:spPr>
          <a:xfrm>
            <a:off x="699529" y="248038"/>
            <a:ext cx="10695073" cy="1159200"/>
          </a:xfrm>
        </p:spPr>
        <p:txBody>
          <a:bodyPr vert="horz" lIns="91440" tIns="45720" rIns="91440" bIns="45720" rtlCol="0" anchor="ctr">
            <a:normAutofit/>
          </a:bodyPr>
          <a:lstStyle/>
          <a:p>
            <a:pPr defTabSz="914400"/>
            <a:r>
              <a:rPr lang="en-US" sz="3700" kern="1200">
                <a:solidFill>
                  <a:srgbClr val="FFFFFF"/>
                </a:solidFill>
                <a:latin typeface="+mj-lt"/>
                <a:ea typeface="+mj-ea"/>
                <a:cs typeface="+mj-cs"/>
              </a:rPr>
              <a:t>HS End of year survey (May 2024):  117 Respondents</a:t>
            </a:r>
          </a:p>
        </p:txBody>
      </p:sp>
      <p:pic>
        <p:nvPicPr>
          <p:cNvPr id="8194" name="Picture 2" descr="Forms response chart. Question title: Did you feel a sense of belonging and inclusivity within the school community? &#10;. Number of responses: 115 responses.">
            <a:extLst>
              <a:ext uri="{FF2B5EF4-FFF2-40B4-BE49-F238E27FC236}">
                <a16:creationId xmlns:a16="http://schemas.microsoft.com/office/drawing/2014/main" id="{97FCB122-AE8F-20D2-462E-7EB197982BB5}"/>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912812" y="1788826"/>
            <a:ext cx="11582400" cy="487346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499015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6A3A52C-8645-0576-7AE1-1640DAA8FEC4}"/>
            </a:ext>
          </a:extLst>
        </p:cNvPr>
        <p:cNvGrpSpPr/>
        <p:nvPr/>
      </p:nvGrpSpPr>
      <p:grpSpPr>
        <a:xfrm>
          <a:off x="0" y="0"/>
          <a:ext cx="0" cy="0"/>
          <a:chOff x="0" y="0"/>
          <a:chExt cx="0" cy="0"/>
        </a:xfrm>
      </p:grpSpPr>
      <p:sp useBgFill="1">
        <p:nvSpPr>
          <p:cNvPr id="4103" name="Rectangle 4102">
            <a:extLst>
              <a:ext uri="{FF2B5EF4-FFF2-40B4-BE49-F238E27FC236}">
                <a16:creationId xmlns:a16="http://schemas.microsoft.com/office/drawing/2014/main" id="{D86B6440-0854-C8FC-451A-94657C9E70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825"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05" name="Rectangle 4104">
            <a:extLst>
              <a:ext uri="{FF2B5EF4-FFF2-40B4-BE49-F238E27FC236}">
                <a16:creationId xmlns:a16="http://schemas.microsoft.com/office/drawing/2014/main" id="{C032E672-7203-42BF-F306-E0FF6A5221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1" y="0"/>
            <a:ext cx="12188824" cy="1575955"/>
          </a:xfrm>
          <a:prstGeom prst="rect">
            <a:avLst/>
          </a:prstGeom>
          <a:gradFill>
            <a:gsLst>
              <a:gs pos="0">
                <a:srgbClr val="000000">
                  <a:alpha val="96000"/>
                </a:srgbClr>
              </a:gs>
              <a:gs pos="100000">
                <a:schemeClr val="accent1">
                  <a:lumMod val="75000"/>
                </a:schemeClr>
              </a:gs>
            </a:gsLst>
            <a:lin ang="6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07" name="Rectangle 4106">
            <a:extLst>
              <a:ext uri="{FF2B5EF4-FFF2-40B4-BE49-F238E27FC236}">
                <a16:creationId xmlns:a16="http://schemas.microsoft.com/office/drawing/2014/main" id="{EA9E25CF-8833-23AC-B5BB-16EB10E147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8126739" cy="1575461"/>
          </a:xfrm>
          <a:prstGeom prst="rect">
            <a:avLst/>
          </a:prstGeom>
          <a:gradFill>
            <a:gsLst>
              <a:gs pos="0">
                <a:schemeClr val="accent1">
                  <a:alpha val="41000"/>
                </a:schemeClr>
              </a:gs>
              <a:gs pos="74000">
                <a:schemeClr val="accent1">
                  <a:lumMod val="60000"/>
                  <a:lumOff val="40000"/>
                  <a:alpha val="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09" name="Rectangle 4108">
            <a:extLst>
              <a:ext uri="{FF2B5EF4-FFF2-40B4-BE49-F238E27FC236}">
                <a16:creationId xmlns:a16="http://schemas.microsoft.com/office/drawing/2014/main" id="{89DD9803-429C-C70A-B8D3-EE327929E7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1"/>
            <a:ext cx="12188826" cy="1574311"/>
          </a:xfrm>
          <a:prstGeom prst="rect">
            <a:avLst/>
          </a:prstGeom>
          <a:gradFill>
            <a:gsLst>
              <a:gs pos="0">
                <a:srgbClr val="000000">
                  <a:alpha val="63000"/>
                </a:srgbClr>
              </a:gs>
              <a:gs pos="78000">
                <a:schemeClr val="accent1">
                  <a:alpha val="15000"/>
                </a:schemeClr>
              </a:gs>
            </a:gsLst>
            <a:lin ang="15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B4B7C91-7A60-FD69-CB4F-7133EE645932}"/>
              </a:ext>
            </a:extLst>
          </p:cNvPr>
          <p:cNvSpPr>
            <a:spLocks noGrp="1"/>
          </p:cNvSpPr>
          <p:nvPr>
            <p:ph type="title"/>
          </p:nvPr>
        </p:nvSpPr>
        <p:spPr>
          <a:xfrm>
            <a:off x="699529" y="248038"/>
            <a:ext cx="10695073" cy="1159200"/>
          </a:xfrm>
        </p:spPr>
        <p:txBody>
          <a:bodyPr vert="horz" lIns="91440" tIns="45720" rIns="91440" bIns="45720" rtlCol="0" anchor="ctr">
            <a:normAutofit/>
          </a:bodyPr>
          <a:lstStyle/>
          <a:p>
            <a:pPr defTabSz="914400"/>
            <a:r>
              <a:rPr lang="en-US" sz="3700" kern="1200">
                <a:solidFill>
                  <a:srgbClr val="FFFFFF"/>
                </a:solidFill>
                <a:latin typeface="+mj-lt"/>
                <a:ea typeface="+mj-ea"/>
                <a:cs typeface="+mj-cs"/>
              </a:rPr>
              <a:t>HS End of year survey (May 2024):  117 Respondents</a:t>
            </a:r>
          </a:p>
        </p:txBody>
      </p:sp>
      <p:pic>
        <p:nvPicPr>
          <p:cNvPr id="9218" name="Picture 2" descr="Forms response chart. Question title: How effectively do you think the school addressed issues such as bullying, discrimination, or other forms of misconduct?&#10;. Number of responses: 115 responses.">
            <a:extLst>
              <a:ext uri="{FF2B5EF4-FFF2-40B4-BE49-F238E27FC236}">
                <a16:creationId xmlns:a16="http://schemas.microsoft.com/office/drawing/2014/main" id="{94B22AC4-3127-D697-A559-EFC1BA6DDBC9}"/>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608012" y="1825624"/>
            <a:ext cx="10944884" cy="49640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562862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A4D52E-DF3D-F2EB-6541-415CB672BC02}"/>
              </a:ext>
            </a:extLst>
          </p:cNvPr>
          <p:cNvSpPr>
            <a:spLocks noGrp="1"/>
          </p:cNvSpPr>
          <p:nvPr>
            <p:ph type="title"/>
          </p:nvPr>
        </p:nvSpPr>
        <p:spPr>
          <a:xfrm>
            <a:off x="837982" y="365127"/>
            <a:ext cx="10512862" cy="701674"/>
          </a:xfrm>
        </p:spPr>
        <p:txBody>
          <a:bodyPr>
            <a:normAutofit/>
          </a:bodyPr>
          <a:lstStyle/>
          <a:p>
            <a:pPr algn="ctr"/>
            <a:r>
              <a:rPr lang="en-US" sz="3600"/>
              <a:t>Attendance &amp; Discipline Data</a:t>
            </a:r>
          </a:p>
        </p:txBody>
      </p:sp>
      <p:sp>
        <p:nvSpPr>
          <p:cNvPr id="3" name="Content Placeholder 2">
            <a:extLst>
              <a:ext uri="{FF2B5EF4-FFF2-40B4-BE49-F238E27FC236}">
                <a16:creationId xmlns:a16="http://schemas.microsoft.com/office/drawing/2014/main" id="{31635547-6485-BF7D-5AEF-6045AE6F36ED}"/>
              </a:ext>
            </a:extLst>
          </p:cNvPr>
          <p:cNvSpPr>
            <a:spLocks noGrp="1"/>
          </p:cNvSpPr>
          <p:nvPr>
            <p:ph idx="1"/>
          </p:nvPr>
        </p:nvSpPr>
        <p:spPr>
          <a:xfrm>
            <a:off x="837982" y="1295399"/>
            <a:ext cx="10512862" cy="4800601"/>
          </a:xfrm>
        </p:spPr>
        <p:txBody>
          <a:bodyPr/>
          <a:lstStyle/>
          <a:p>
            <a:pPr marL="0" indent="0">
              <a:buNone/>
            </a:pPr>
            <a:r>
              <a:rPr lang="en-US" sz="2400"/>
              <a:t>Attendance</a:t>
            </a:r>
            <a:r>
              <a:rPr lang="en-US"/>
              <a:t>:</a:t>
            </a:r>
          </a:p>
          <a:p>
            <a:pPr marL="0" indent="0">
              <a:buNone/>
            </a:pPr>
            <a:endParaRPr lang="en-US"/>
          </a:p>
        </p:txBody>
      </p:sp>
      <p:graphicFrame>
        <p:nvGraphicFramePr>
          <p:cNvPr id="7" name="Table 6">
            <a:extLst>
              <a:ext uri="{FF2B5EF4-FFF2-40B4-BE49-F238E27FC236}">
                <a16:creationId xmlns:a16="http://schemas.microsoft.com/office/drawing/2014/main" id="{2E5155CF-68F9-1B14-5E62-2611404EFEF8}"/>
              </a:ext>
            </a:extLst>
          </p:cNvPr>
          <p:cNvGraphicFramePr>
            <a:graphicFrameLocks noGrp="1"/>
          </p:cNvGraphicFramePr>
          <p:nvPr>
            <p:extLst>
              <p:ext uri="{D42A27DB-BD31-4B8C-83A1-F6EECF244321}">
                <p14:modId xmlns:p14="http://schemas.microsoft.com/office/powerpoint/2010/main" val="1077461772"/>
              </p:ext>
            </p:extLst>
          </p:nvPr>
        </p:nvGraphicFramePr>
        <p:xfrm>
          <a:off x="841010" y="1745376"/>
          <a:ext cx="5207000" cy="1524000"/>
        </p:xfrm>
        <a:graphic>
          <a:graphicData uri="http://schemas.openxmlformats.org/drawingml/2006/table">
            <a:tbl>
              <a:tblPr>
                <a:tableStyleId>{8EC20E35-A176-4012-BC5E-935CFFF8708E}</a:tableStyleId>
              </a:tblPr>
              <a:tblGrid>
                <a:gridCol w="1854200">
                  <a:extLst>
                    <a:ext uri="{9D8B030D-6E8A-4147-A177-3AD203B41FA5}">
                      <a16:colId xmlns:a16="http://schemas.microsoft.com/office/drawing/2014/main" val="1608069539"/>
                    </a:ext>
                  </a:extLst>
                </a:gridCol>
                <a:gridCol w="1117600">
                  <a:extLst>
                    <a:ext uri="{9D8B030D-6E8A-4147-A177-3AD203B41FA5}">
                      <a16:colId xmlns:a16="http://schemas.microsoft.com/office/drawing/2014/main" val="325393532"/>
                    </a:ext>
                  </a:extLst>
                </a:gridCol>
                <a:gridCol w="1117600">
                  <a:extLst>
                    <a:ext uri="{9D8B030D-6E8A-4147-A177-3AD203B41FA5}">
                      <a16:colId xmlns:a16="http://schemas.microsoft.com/office/drawing/2014/main" val="4131606332"/>
                    </a:ext>
                  </a:extLst>
                </a:gridCol>
                <a:gridCol w="1117600">
                  <a:extLst>
                    <a:ext uri="{9D8B030D-6E8A-4147-A177-3AD203B41FA5}">
                      <a16:colId xmlns:a16="http://schemas.microsoft.com/office/drawing/2014/main" val="3463596824"/>
                    </a:ext>
                  </a:extLst>
                </a:gridCol>
              </a:tblGrid>
              <a:tr h="381000">
                <a:tc>
                  <a:txBody>
                    <a:bodyPr/>
                    <a:lstStyle/>
                    <a:p>
                      <a:pPr algn="l" fontAlgn="b"/>
                      <a:r>
                        <a:rPr lang="en-US" sz="2000" u="none" strike="noStrike">
                          <a:effectLst/>
                        </a:rPr>
                        <a:t> </a:t>
                      </a:r>
                      <a:endParaRPr lang="en-US" sz="2000" b="1" i="0" u="none" strike="noStrike">
                        <a:solidFill>
                          <a:srgbClr val="000000"/>
                        </a:solidFill>
                        <a:effectLst/>
                        <a:latin typeface="Aptos Display" panose="020B0004020202020204" pitchFamily="34" charset="0"/>
                      </a:endParaRPr>
                    </a:p>
                  </a:txBody>
                  <a:tcPr marL="7620" marR="7620" marT="7620" marB="0" anchor="b"/>
                </a:tc>
                <a:tc>
                  <a:txBody>
                    <a:bodyPr/>
                    <a:lstStyle/>
                    <a:p>
                      <a:pPr algn="l" fontAlgn="b"/>
                      <a:r>
                        <a:rPr lang="en-US" sz="2000" u="none" strike="noStrike">
                          <a:effectLst/>
                        </a:rPr>
                        <a:t>22-23</a:t>
                      </a:r>
                      <a:endParaRPr lang="en-US" sz="2000" b="1" i="0" u="none" strike="noStrike">
                        <a:solidFill>
                          <a:srgbClr val="000000"/>
                        </a:solidFill>
                        <a:effectLst/>
                        <a:latin typeface="Aptos Display" panose="020B0004020202020204" pitchFamily="34" charset="0"/>
                      </a:endParaRPr>
                    </a:p>
                  </a:txBody>
                  <a:tcPr marL="7620" marR="7620" marT="7620" marB="0" anchor="b"/>
                </a:tc>
                <a:tc>
                  <a:txBody>
                    <a:bodyPr/>
                    <a:lstStyle/>
                    <a:p>
                      <a:pPr algn="l" fontAlgn="b"/>
                      <a:r>
                        <a:rPr lang="en-US" sz="2000" u="none" strike="noStrike">
                          <a:effectLst/>
                        </a:rPr>
                        <a:t>23-24</a:t>
                      </a:r>
                      <a:endParaRPr lang="en-US" sz="2000" b="1" i="0" u="none" strike="noStrike">
                        <a:solidFill>
                          <a:srgbClr val="000000"/>
                        </a:solidFill>
                        <a:effectLst/>
                        <a:latin typeface="Aptos Display" panose="020B0004020202020204" pitchFamily="34" charset="0"/>
                      </a:endParaRPr>
                    </a:p>
                  </a:txBody>
                  <a:tcPr marL="7620" marR="7620" marT="7620" marB="0" anchor="b"/>
                </a:tc>
                <a:tc>
                  <a:txBody>
                    <a:bodyPr/>
                    <a:lstStyle/>
                    <a:p>
                      <a:pPr algn="l" fontAlgn="b"/>
                      <a:r>
                        <a:rPr lang="en-US" sz="2000" u="none" strike="noStrike">
                          <a:effectLst/>
                        </a:rPr>
                        <a:t>24-25</a:t>
                      </a:r>
                      <a:endParaRPr lang="en-US" sz="2000" b="1" i="0" u="none" strike="noStrike">
                        <a:solidFill>
                          <a:srgbClr val="000000"/>
                        </a:solidFill>
                        <a:effectLst/>
                        <a:latin typeface="Aptos Display" panose="020B0004020202020204" pitchFamily="34" charset="0"/>
                      </a:endParaRPr>
                    </a:p>
                  </a:txBody>
                  <a:tcPr marL="7620" marR="7620" marT="7620" marB="0" anchor="b"/>
                </a:tc>
                <a:extLst>
                  <a:ext uri="{0D108BD9-81ED-4DB2-BD59-A6C34878D82A}">
                    <a16:rowId xmlns:a16="http://schemas.microsoft.com/office/drawing/2014/main" val="3207643663"/>
                  </a:ext>
                </a:extLst>
              </a:tr>
              <a:tr h="381000">
                <a:tc>
                  <a:txBody>
                    <a:bodyPr/>
                    <a:lstStyle/>
                    <a:p>
                      <a:pPr algn="l" fontAlgn="b"/>
                      <a:r>
                        <a:rPr lang="en-US" sz="2000" u="none" strike="noStrike">
                          <a:effectLst/>
                        </a:rPr>
                        <a:t>Elementary</a:t>
                      </a:r>
                      <a:endParaRPr lang="en-US" sz="2000" b="1" i="0" u="none" strike="noStrike">
                        <a:solidFill>
                          <a:srgbClr val="000000"/>
                        </a:solidFill>
                        <a:effectLst/>
                        <a:latin typeface="Aptos Display" panose="020B0004020202020204" pitchFamily="34" charset="0"/>
                      </a:endParaRPr>
                    </a:p>
                  </a:txBody>
                  <a:tcPr marL="7620" marR="7620" marT="7620" marB="0" anchor="b"/>
                </a:tc>
                <a:tc>
                  <a:txBody>
                    <a:bodyPr/>
                    <a:lstStyle/>
                    <a:p>
                      <a:pPr algn="r" fontAlgn="b"/>
                      <a:r>
                        <a:rPr lang="en-US" sz="2000" u="none" strike="noStrike">
                          <a:effectLst/>
                        </a:rPr>
                        <a:t>94.70%</a:t>
                      </a:r>
                      <a:endParaRPr lang="en-US" sz="2000" b="0" i="0" u="none" strike="noStrike">
                        <a:solidFill>
                          <a:srgbClr val="000000"/>
                        </a:solidFill>
                        <a:effectLst/>
                        <a:latin typeface="Aptos Display" panose="020B0004020202020204" pitchFamily="34" charset="0"/>
                      </a:endParaRPr>
                    </a:p>
                  </a:txBody>
                  <a:tcPr marL="7620" marR="7620" marT="7620" marB="0" anchor="b"/>
                </a:tc>
                <a:tc>
                  <a:txBody>
                    <a:bodyPr/>
                    <a:lstStyle/>
                    <a:p>
                      <a:pPr algn="r" fontAlgn="b"/>
                      <a:r>
                        <a:rPr lang="en-US" sz="2000" u="none" strike="noStrike">
                          <a:effectLst/>
                        </a:rPr>
                        <a:t>93%</a:t>
                      </a:r>
                      <a:endParaRPr lang="en-US" sz="2000" b="0" i="0" u="none" strike="noStrike">
                        <a:solidFill>
                          <a:srgbClr val="000000"/>
                        </a:solidFill>
                        <a:effectLst/>
                        <a:latin typeface="Aptos Display" panose="020B0004020202020204" pitchFamily="34" charset="0"/>
                      </a:endParaRPr>
                    </a:p>
                  </a:txBody>
                  <a:tcPr marL="7620" marR="7620" marT="7620" marB="0" anchor="b"/>
                </a:tc>
                <a:tc>
                  <a:txBody>
                    <a:bodyPr/>
                    <a:lstStyle/>
                    <a:p>
                      <a:pPr algn="r" fontAlgn="b"/>
                      <a:r>
                        <a:rPr lang="en-US" sz="2000" u="none" strike="noStrike">
                          <a:effectLst/>
                        </a:rPr>
                        <a:t>95%</a:t>
                      </a:r>
                      <a:endParaRPr lang="en-US" sz="2000" b="0" i="0" u="none" strike="noStrike">
                        <a:solidFill>
                          <a:srgbClr val="000000"/>
                        </a:solidFill>
                        <a:effectLst/>
                        <a:latin typeface="Aptos Display" panose="020B0004020202020204" pitchFamily="34" charset="0"/>
                      </a:endParaRPr>
                    </a:p>
                  </a:txBody>
                  <a:tcPr marL="7620" marR="7620" marT="7620" marB="0" anchor="b"/>
                </a:tc>
                <a:extLst>
                  <a:ext uri="{0D108BD9-81ED-4DB2-BD59-A6C34878D82A}">
                    <a16:rowId xmlns:a16="http://schemas.microsoft.com/office/drawing/2014/main" val="4017682880"/>
                  </a:ext>
                </a:extLst>
              </a:tr>
              <a:tr h="381000">
                <a:tc>
                  <a:txBody>
                    <a:bodyPr/>
                    <a:lstStyle/>
                    <a:p>
                      <a:pPr algn="l" fontAlgn="b"/>
                      <a:r>
                        <a:rPr lang="en-US" sz="2000" u="none" strike="noStrike">
                          <a:effectLst/>
                        </a:rPr>
                        <a:t>Middle School</a:t>
                      </a:r>
                      <a:endParaRPr lang="en-US" sz="2000" b="1" i="0" u="none" strike="noStrike">
                        <a:solidFill>
                          <a:srgbClr val="000000"/>
                        </a:solidFill>
                        <a:effectLst/>
                        <a:latin typeface="Aptos Display" panose="020B0004020202020204" pitchFamily="34" charset="0"/>
                      </a:endParaRPr>
                    </a:p>
                  </a:txBody>
                  <a:tcPr marL="7620" marR="7620" marT="7620" marB="0" anchor="b"/>
                </a:tc>
                <a:tc>
                  <a:txBody>
                    <a:bodyPr/>
                    <a:lstStyle/>
                    <a:p>
                      <a:pPr algn="r" fontAlgn="b"/>
                      <a:r>
                        <a:rPr lang="en-US" sz="2000" u="none" strike="noStrike">
                          <a:effectLst/>
                        </a:rPr>
                        <a:t>94.20%</a:t>
                      </a:r>
                      <a:endParaRPr lang="en-US" sz="2000" b="0" i="0" u="none" strike="noStrike">
                        <a:solidFill>
                          <a:srgbClr val="000000"/>
                        </a:solidFill>
                        <a:effectLst/>
                        <a:latin typeface="Aptos Display" panose="020B0004020202020204" pitchFamily="34" charset="0"/>
                      </a:endParaRPr>
                    </a:p>
                  </a:txBody>
                  <a:tcPr marL="7620" marR="7620" marT="7620" marB="0" anchor="b"/>
                </a:tc>
                <a:tc>
                  <a:txBody>
                    <a:bodyPr/>
                    <a:lstStyle/>
                    <a:p>
                      <a:pPr algn="r" fontAlgn="b"/>
                      <a:r>
                        <a:rPr lang="en-US" sz="2000" u="none" strike="noStrike">
                          <a:effectLst/>
                        </a:rPr>
                        <a:t>95.10%</a:t>
                      </a:r>
                      <a:endParaRPr lang="en-US" sz="2000" b="0" i="0" u="none" strike="noStrike">
                        <a:solidFill>
                          <a:srgbClr val="000000"/>
                        </a:solidFill>
                        <a:effectLst/>
                        <a:latin typeface="Aptos Display" panose="020B0004020202020204" pitchFamily="34" charset="0"/>
                      </a:endParaRPr>
                    </a:p>
                  </a:txBody>
                  <a:tcPr marL="7620" marR="7620" marT="7620" marB="0" anchor="b"/>
                </a:tc>
                <a:tc>
                  <a:txBody>
                    <a:bodyPr/>
                    <a:lstStyle/>
                    <a:p>
                      <a:pPr algn="r" fontAlgn="b"/>
                      <a:r>
                        <a:rPr lang="en-US" sz="2000" u="none" strike="noStrike">
                          <a:effectLst/>
                        </a:rPr>
                        <a:t>93.80%</a:t>
                      </a:r>
                      <a:endParaRPr lang="en-US" sz="2000" b="0" i="0" u="none" strike="noStrike">
                        <a:solidFill>
                          <a:srgbClr val="000000"/>
                        </a:solidFill>
                        <a:effectLst/>
                        <a:latin typeface="Aptos Display" panose="020B0004020202020204" pitchFamily="34" charset="0"/>
                      </a:endParaRPr>
                    </a:p>
                  </a:txBody>
                  <a:tcPr marL="7620" marR="7620" marT="7620" marB="0" anchor="b"/>
                </a:tc>
                <a:extLst>
                  <a:ext uri="{0D108BD9-81ED-4DB2-BD59-A6C34878D82A}">
                    <a16:rowId xmlns:a16="http://schemas.microsoft.com/office/drawing/2014/main" val="1741724782"/>
                  </a:ext>
                </a:extLst>
              </a:tr>
              <a:tr h="381000">
                <a:tc>
                  <a:txBody>
                    <a:bodyPr/>
                    <a:lstStyle/>
                    <a:p>
                      <a:pPr algn="l" fontAlgn="b"/>
                      <a:r>
                        <a:rPr lang="en-US" sz="2000" u="none" strike="noStrike">
                          <a:effectLst/>
                        </a:rPr>
                        <a:t>High School</a:t>
                      </a:r>
                      <a:endParaRPr lang="en-US" sz="2000" b="1" i="0" u="none" strike="noStrike">
                        <a:solidFill>
                          <a:srgbClr val="000000"/>
                        </a:solidFill>
                        <a:effectLst/>
                        <a:latin typeface="Aptos Display" panose="020B0004020202020204" pitchFamily="34" charset="0"/>
                      </a:endParaRPr>
                    </a:p>
                  </a:txBody>
                  <a:tcPr marL="7620" marR="7620" marT="7620" marB="0" anchor="b"/>
                </a:tc>
                <a:tc>
                  <a:txBody>
                    <a:bodyPr/>
                    <a:lstStyle/>
                    <a:p>
                      <a:pPr algn="r" fontAlgn="b"/>
                      <a:r>
                        <a:rPr lang="en-US" sz="2000" u="none" strike="noStrike">
                          <a:effectLst/>
                        </a:rPr>
                        <a:t>90.30%</a:t>
                      </a:r>
                      <a:endParaRPr lang="en-US" sz="2000" b="0" i="0" u="none" strike="noStrike">
                        <a:solidFill>
                          <a:srgbClr val="000000"/>
                        </a:solidFill>
                        <a:effectLst/>
                        <a:latin typeface="Aptos Display" panose="020B0004020202020204" pitchFamily="34" charset="0"/>
                      </a:endParaRPr>
                    </a:p>
                  </a:txBody>
                  <a:tcPr marL="7620" marR="7620" marT="7620" marB="0" anchor="b"/>
                </a:tc>
                <a:tc>
                  <a:txBody>
                    <a:bodyPr/>
                    <a:lstStyle/>
                    <a:p>
                      <a:pPr algn="r" fontAlgn="b"/>
                      <a:r>
                        <a:rPr lang="en-US" sz="2000" u="none" strike="noStrike">
                          <a:effectLst/>
                        </a:rPr>
                        <a:t>93.60%</a:t>
                      </a:r>
                      <a:endParaRPr lang="en-US" sz="2000" b="0" i="0" u="none" strike="noStrike">
                        <a:solidFill>
                          <a:srgbClr val="000000"/>
                        </a:solidFill>
                        <a:effectLst/>
                        <a:latin typeface="Aptos Display" panose="020B0004020202020204" pitchFamily="34" charset="0"/>
                      </a:endParaRPr>
                    </a:p>
                  </a:txBody>
                  <a:tcPr marL="7620" marR="7620" marT="7620" marB="0" anchor="b"/>
                </a:tc>
                <a:tc>
                  <a:txBody>
                    <a:bodyPr/>
                    <a:lstStyle/>
                    <a:p>
                      <a:pPr algn="r" fontAlgn="b"/>
                      <a:r>
                        <a:rPr lang="en-US" sz="2000" u="none" strike="noStrike">
                          <a:effectLst/>
                        </a:rPr>
                        <a:t>93.70%</a:t>
                      </a:r>
                      <a:endParaRPr lang="en-US" sz="2000" b="0" i="0" u="none" strike="noStrike">
                        <a:solidFill>
                          <a:srgbClr val="000000"/>
                        </a:solidFill>
                        <a:effectLst/>
                        <a:latin typeface="Aptos Display" panose="020B0004020202020204" pitchFamily="34" charset="0"/>
                      </a:endParaRPr>
                    </a:p>
                  </a:txBody>
                  <a:tcPr marL="7620" marR="7620" marT="7620" marB="0" anchor="b"/>
                </a:tc>
                <a:extLst>
                  <a:ext uri="{0D108BD9-81ED-4DB2-BD59-A6C34878D82A}">
                    <a16:rowId xmlns:a16="http://schemas.microsoft.com/office/drawing/2014/main" val="1478282507"/>
                  </a:ext>
                </a:extLst>
              </a:tr>
            </a:tbl>
          </a:graphicData>
        </a:graphic>
      </p:graphicFrame>
      <p:sp>
        <p:nvSpPr>
          <p:cNvPr id="9" name="TextBox 8">
            <a:extLst>
              <a:ext uri="{FF2B5EF4-FFF2-40B4-BE49-F238E27FC236}">
                <a16:creationId xmlns:a16="http://schemas.microsoft.com/office/drawing/2014/main" id="{2503F736-377B-6660-B13A-88B4D7A4114F}"/>
              </a:ext>
            </a:extLst>
          </p:cNvPr>
          <p:cNvSpPr txBox="1"/>
          <p:nvPr/>
        </p:nvSpPr>
        <p:spPr>
          <a:xfrm>
            <a:off x="837980" y="3616998"/>
            <a:ext cx="5332631" cy="461665"/>
          </a:xfrm>
          <a:prstGeom prst="rect">
            <a:avLst/>
          </a:prstGeom>
          <a:noFill/>
        </p:spPr>
        <p:txBody>
          <a:bodyPr wrap="square" rtlCol="0">
            <a:spAutoFit/>
          </a:bodyPr>
          <a:lstStyle/>
          <a:p>
            <a:r>
              <a:rPr lang="en-US" sz="2400"/>
              <a:t>Discipline:</a:t>
            </a:r>
            <a:r>
              <a:rPr lang="en-US"/>
              <a:t> </a:t>
            </a:r>
          </a:p>
        </p:txBody>
      </p:sp>
      <p:graphicFrame>
        <p:nvGraphicFramePr>
          <p:cNvPr id="10" name="Table 9">
            <a:extLst>
              <a:ext uri="{FF2B5EF4-FFF2-40B4-BE49-F238E27FC236}">
                <a16:creationId xmlns:a16="http://schemas.microsoft.com/office/drawing/2014/main" id="{48C766BA-32E1-44EF-C030-5DF5E14FB5BC}"/>
              </a:ext>
            </a:extLst>
          </p:cNvPr>
          <p:cNvGraphicFramePr>
            <a:graphicFrameLocks noGrp="1"/>
          </p:cNvGraphicFramePr>
          <p:nvPr>
            <p:extLst>
              <p:ext uri="{D42A27DB-BD31-4B8C-83A1-F6EECF244321}">
                <p14:modId xmlns:p14="http://schemas.microsoft.com/office/powerpoint/2010/main" val="3253430743"/>
              </p:ext>
            </p:extLst>
          </p:nvPr>
        </p:nvGraphicFramePr>
        <p:xfrm>
          <a:off x="837981" y="4040534"/>
          <a:ext cx="6217012" cy="1857375"/>
        </p:xfrm>
        <a:graphic>
          <a:graphicData uri="http://schemas.openxmlformats.org/drawingml/2006/table">
            <a:tbl>
              <a:tblPr>
                <a:tableStyleId>{8EC20E35-A176-4012-BC5E-935CFFF8708E}</a:tableStyleId>
              </a:tblPr>
              <a:tblGrid>
                <a:gridCol w="3624442">
                  <a:extLst>
                    <a:ext uri="{9D8B030D-6E8A-4147-A177-3AD203B41FA5}">
                      <a16:colId xmlns:a16="http://schemas.microsoft.com/office/drawing/2014/main" val="2499320822"/>
                    </a:ext>
                  </a:extLst>
                </a:gridCol>
                <a:gridCol w="864190">
                  <a:extLst>
                    <a:ext uri="{9D8B030D-6E8A-4147-A177-3AD203B41FA5}">
                      <a16:colId xmlns:a16="http://schemas.microsoft.com/office/drawing/2014/main" val="2077766288"/>
                    </a:ext>
                  </a:extLst>
                </a:gridCol>
                <a:gridCol w="864190">
                  <a:extLst>
                    <a:ext uri="{9D8B030D-6E8A-4147-A177-3AD203B41FA5}">
                      <a16:colId xmlns:a16="http://schemas.microsoft.com/office/drawing/2014/main" val="567379034"/>
                    </a:ext>
                  </a:extLst>
                </a:gridCol>
                <a:gridCol w="864190">
                  <a:extLst>
                    <a:ext uri="{9D8B030D-6E8A-4147-A177-3AD203B41FA5}">
                      <a16:colId xmlns:a16="http://schemas.microsoft.com/office/drawing/2014/main" val="986390370"/>
                    </a:ext>
                  </a:extLst>
                </a:gridCol>
              </a:tblGrid>
              <a:tr h="381000">
                <a:tc>
                  <a:txBody>
                    <a:bodyPr/>
                    <a:lstStyle/>
                    <a:p>
                      <a:pPr algn="l" fontAlgn="b"/>
                      <a:r>
                        <a:rPr lang="en-US" sz="2000" u="none" strike="noStrike">
                          <a:effectLst/>
                        </a:rPr>
                        <a:t> </a:t>
                      </a:r>
                      <a:endParaRPr lang="en-US" sz="2000" b="0" i="0" u="none" strike="noStrike">
                        <a:solidFill>
                          <a:srgbClr val="000000"/>
                        </a:solidFill>
                        <a:effectLst/>
                        <a:latin typeface="Aptos Narrow" panose="020B0004020202020204" pitchFamily="34" charset="0"/>
                      </a:endParaRPr>
                    </a:p>
                  </a:txBody>
                  <a:tcPr marL="7620" marR="7620" marT="7620" marB="0" anchor="b"/>
                </a:tc>
                <a:tc>
                  <a:txBody>
                    <a:bodyPr/>
                    <a:lstStyle/>
                    <a:p>
                      <a:pPr algn="l" fontAlgn="b"/>
                      <a:r>
                        <a:rPr lang="en-US" sz="2000" u="none" strike="noStrike">
                          <a:effectLst/>
                        </a:rPr>
                        <a:t>    22-23</a:t>
                      </a:r>
                      <a:endParaRPr lang="en-US" sz="2000" b="1" i="0" u="none" strike="noStrike">
                        <a:solidFill>
                          <a:srgbClr val="000000"/>
                        </a:solidFill>
                        <a:effectLst/>
                        <a:latin typeface="Aptos Narrow" panose="020B0004020202020204" pitchFamily="34" charset="0"/>
                      </a:endParaRPr>
                    </a:p>
                  </a:txBody>
                  <a:tcPr marL="7620" marR="7620" marT="7620" marB="0" anchor="b"/>
                </a:tc>
                <a:tc>
                  <a:txBody>
                    <a:bodyPr/>
                    <a:lstStyle/>
                    <a:p>
                      <a:pPr algn="l" fontAlgn="b"/>
                      <a:r>
                        <a:rPr lang="en-US" sz="2000" u="none" strike="noStrike">
                          <a:effectLst/>
                        </a:rPr>
                        <a:t>    23-24</a:t>
                      </a:r>
                      <a:endParaRPr lang="en-US" sz="2000" b="1" i="0" u="none" strike="noStrike">
                        <a:solidFill>
                          <a:srgbClr val="000000"/>
                        </a:solidFill>
                        <a:effectLst/>
                        <a:latin typeface="Aptos Narrow" panose="020B0004020202020204" pitchFamily="34" charset="0"/>
                      </a:endParaRPr>
                    </a:p>
                  </a:txBody>
                  <a:tcPr marL="7620" marR="7620" marT="7620" marB="0" anchor="b"/>
                </a:tc>
                <a:tc>
                  <a:txBody>
                    <a:bodyPr/>
                    <a:lstStyle/>
                    <a:p>
                      <a:pPr algn="l" fontAlgn="b"/>
                      <a:r>
                        <a:rPr lang="en-US" sz="2000" u="none" strike="noStrike">
                          <a:effectLst/>
                        </a:rPr>
                        <a:t>    24-25</a:t>
                      </a:r>
                      <a:endParaRPr lang="en-US" sz="1600" b="1" i="0" u="none" strike="noStrike">
                        <a:solidFill>
                          <a:srgbClr val="000000"/>
                        </a:solidFill>
                        <a:effectLst/>
                        <a:latin typeface="Aptos Narrow" panose="020B0004020202020204" pitchFamily="34" charset="0"/>
                      </a:endParaRPr>
                    </a:p>
                  </a:txBody>
                  <a:tcPr marL="7620" marR="7620" marT="7620" marB="0" anchor="b"/>
                </a:tc>
                <a:extLst>
                  <a:ext uri="{0D108BD9-81ED-4DB2-BD59-A6C34878D82A}">
                    <a16:rowId xmlns:a16="http://schemas.microsoft.com/office/drawing/2014/main" val="3938987834"/>
                  </a:ext>
                </a:extLst>
              </a:tr>
              <a:tr h="381000">
                <a:tc>
                  <a:txBody>
                    <a:bodyPr/>
                    <a:lstStyle/>
                    <a:p>
                      <a:pPr algn="l" fontAlgn="b"/>
                      <a:r>
                        <a:rPr lang="en-US" sz="2000" u="none" strike="noStrike">
                          <a:effectLst/>
                        </a:rPr>
                        <a:t>In-School Suspensions</a:t>
                      </a:r>
                      <a:endParaRPr lang="en-US" sz="2000" b="0" i="0" u="none" strike="noStrike">
                        <a:solidFill>
                          <a:srgbClr val="000000"/>
                        </a:solidFill>
                        <a:effectLst/>
                        <a:latin typeface="Aptos Narrow" panose="020B0004020202020204" pitchFamily="34" charset="0"/>
                      </a:endParaRPr>
                    </a:p>
                  </a:txBody>
                  <a:tcPr marL="7620" marR="7620" marT="7620" marB="0" anchor="b"/>
                </a:tc>
                <a:tc>
                  <a:txBody>
                    <a:bodyPr/>
                    <a:lstStyle/>
                    <a:p>
                      <a:pPr algn="r" fontAlgn="b"/>
                      <a:r>
                        <a:rPr lang="en-US" sz="2000" u="none" strike="noStrike">
                          <a:effectLst/>
                        </a:rPr>
                        <a:t>29</a:t>
                      </a:r>
                      <a:endParaRPr lang="en-US" sz="2000" b="0" i="0" u="none" strike="noStrike">
                        <a:solidFill>
                          <a:srgbClr val="000000"/>
                        </a:solidFill>
                        <a:effectLst/>
                        <a:latin typeface="Aptos Narrow" panose="020B0004020202020204" pitchFamily="34" charset="0"/>
                      </a:endParaRPr>
                    </a:p>
                  </a:txBody>
                  <a:tcPr marL="7620" marR="7620" marT="7620" marB="0" anchor="b"/>
                </a:tc>
                <a:tc>
                  <a:txBody>
                    <a:bodyPr/>
                    <a:lstStyle/>
                    <a:p>
                      <a:pPr algn="r" fontAlgn="b"/>
                      <a:r>
                        <a:rPr lang="en-US" sz="2000" u="none" strike="noStrike">
                          <a:effectLst/>
                        </a:rPr>
                        <a:t>11</a:t>
                      </a:r>
                      <a:endParaRPr lang="en-US" sz="2000" b="0" i="0" u="none" strike="noStrike">
                        <a:solidFill>
                          <a:srgbClr val="000000"/>
                        </a:solidFill>
                        <a:effectLst/>
                        <a:latin typeface="Aptos Narrow" panose="020B0004020202020204" pitchFamily="34" charset="0"/>
                      </a:endParaRPr>
                    </a:p>
                  </a:txBody>
                  <a:tcPr marL="7620" marR="7620" marT="7620" marB="0" anchor="b"/>
                </a:tc>
                <a:tc>
                  <a:txBody>
                    <a:bodyPr/>
                    <a:lstStyle/>
                    <a:p>
                      <a:pPr algn="r" fontAlgn="b"/>
                      <a:r>
                        <a:rPr lang="en-US" sz="2000" u="none" strike="noStrike">
                          <a:effectLst/>
                        </a:rPr>
                        <a:t>12</a:t>
                      </a:r>
                      <a:endParaRPr lang="en-US" sz="2000" b="0" i="0" u="none" strike="noStrike">
                        <a:solidFill>
                          <a:srgbClr val="000000"/>
                        </a:solidFill>
                        <a:effectLst/>
                        <a:latin typeface="Aptos Narrow" panose="020B0004020202020204" pitchFamily="34" charset="0"/>
                      </a:endParaRPr>
                    </a:p>
                  </a:txBody>
                  <a:tcPr marL="7620" marR="7620" marT="7620" marB="0" anchor="b"/>
                </a:tc>
                <a:extLst>
                  <a:ext uri="{0D108BD9-81ED-4DB2-BD59-A6C34878D82A}">
                    <a16:rowId xmlns:a16="http://schemas.microsoft.com/office/drawing/2014/main" val="1639000210"/>
                  </a:ext>
                </a:extLst>
              </a:tr>
              <a:tr h="381000">
                <a:tc>
                  <a:txBody>
                    <a:bodyPr/>
                    <a:lstStyle/>
                    <a:p>
                      <a:pPr algn="l" fontAlgn="b"/>
                      <a:r>
                        <a:rPr lang="en-US" sz="2000" u="none" strike="noStrike">
                          <a:effectLst/>
                        </a:rPr>
                        <a:t>Out of School Suspensions</a:t>
                      </a:r>
                      <a:endParaRPr lang="en-US" sz="2000" b="0" i="0" u="none" strike="noStrike">
                        <a:solidFill>
                          <a:srgbClr val="000000"/>
                        </a:solidFill>
                        <a:effectLst/>
                        <a:latin typeface="Aptos Narrow" panose="020B0004020202020204" pitchFamily="34" charset="0"/>
                      </a:endParaRPr>
                    </a:p>
                  </a:txBody>
                  <a:tcPr marL="7620" marR="7620" marT="7620" marB="0" anchor="b"/>
                </a:tc>
                <a:tc>
                  <a:txBody>
                    <a:bodyPr/>
                    <a:lstStyle/>
                    <a:p>
                      <a:pPr algn="r" fontAlgn="b"/>
                      <a:r>
                        <a:rPr lang="en-US" sz="2000" u="none" strike="noStrike">
                          <a:effectLst/>
                        </a:rPr>
                        <a:t>13</a:t>
                      </a:r>
                      <a:endParaRPr lang="en-US" sz="2000" b="0" i="0" u="none" strike="noStrike">
                        <a:solidFill>
                          <a:srgbClr val="000000"/>
                        </a:solidFill>
                        <a:effectLst/>
                        <a:latin typeface="Aptos Narrow" panose="020B0004020202020204" pitchFamily="34" charset="0"/>
                      </a:endParaRPr>
                    </a:p>
                  </a:txBody>
                  <a:tcPr marL="7620" marR="7620" marT="7620" marB="0" anchor="b"/>
                </a:tc>
                <a:tc>
                  <a:txBody>
                    <a:bodyPr/>
                    <a:lstStyle/>
                    <a:p>
                      <a:pPr algn="r" fontAlgn="b"/>
                      <a:r>
                        <a:rPr lang="en-US" sz="2000" u="none" strike="noStrike">
                          <a:effectLst/>
                        </a:rPr>
                        <a:t>3</a:t>
                      </a:r>
                      <a:endParaRPr lang="en-US" sz="2000" b="0" i="0" u="none" strike="noStrike">
                        <a:solidFill>
                          <a:srgbClr val="000000"/>
                        </a:solidFill>
                        <a:effectLst/>
                        <a:latin typeface="Aptos Narrow" panose="020B0004020202020204" pitchFamily="34" charset="0"/>
                      </a:endParaRPr>
                    </a:p>
                  </a:txBody>
                  <a:tcPr marL="7620" marR="7620" marT="7620" marB="0" anchor="b"/>
                </a:tc>
                <a:tc>
                  <a:txBody>
                    <a:bodyPr/>
                    <a:lstStyle/>
                    <a:p>
                      <a:pPr algn="r" fontAlgn="b"/>
                      <a:r>
                        <a:rPr lang="en-US" sz="2000" u="none" strike="noStrike">
                          <a:effectLst/>
                        </a:rPr>
                        <a:t>10</a:t>
                      </a:r>
                      <a:endParaRPr lang="en-US" sz="2000" b="0" i="0" u="none" strike="noStrike">
                        <a:solidFill>
                          <a:srgbClr val="000000"/>
                        </a:solidFill>
                        <a:effectLst/>
                        <a:latin typeface="Aptos Narrow" panose="020B0004020202020204" pitchFamily="34" charset="0"/>
                      </a:endParaRPr>
                    </a:p>
                  </a:txBody>
                  <a:tcPr marL="7620" marR="7620" marT="7620" marB="0" anchor="b"/>
                </a:tc>
                <a:extLst>
                  <a:ext uri="{0D108BD9-81ED-4DB2-BD59-A6C34878D82A}">
                    <a16:rowId xmlns:a16="http://schemas.microsoft.com/office/drawing/2014/main" val="2919773493"/>
                  </a:ext>
                </a:extLst>
              </a:tr>
              <a:tr h="381000">
                <a:tc>
                  <a:txBody>
                    <a:bodyPr/>
                    <a:lstStyle/>
                    <a:p>
                      <a:pPr algn="l" fontAlgn="b"/>
                      <a:r>
                        <a:rPr lang="en-US" sz="2000" u="none" strike="noStrike">
                          <a:effectLst/>
                        </a:rPr>
                        <a:t>Total Incidents</a:t>
                      </a:r>
                      <a:endParaRPr lang="en-US" sz="2000" b="0" i="0" u="none" strike="noStrike">
                        <a:solidFill>
                          <a:srgbClr val="000000"/>
                        </a:solidFill>
                        <a:effectLst/>
                        <a:latin typeface="Aptos Narrow" panose="020B0004020202020204" pitchFamily="34" charset="0"/>
                      </a:endParaRPr>
                    </a:p>
                  </a:txBody>
                  <a:tcPr marL="7620" marR="7620" marT="7620" marB="0" anchor="b"/>
                </a:tc>
                <a:tc>
                  <a:txBody>
                    <a:bodyPr/>
                    <a:lstStyle/>
                    <a:p>
                      <a:pPr algn="r" fontAlgn="b"/>
                      <a:r>
                        <a:rPr lang="en-US" sz="2000" u="none" strike="noStrike">
                          <a:effectLst/>
                        </a:rPr>
                        <a:t>42</a:t>
                      </a:r>
                      <a:endParaRPr lang="en-US" sz="2000" b="0" i="0" u="none" strike="noStrike">
                        <a:solidFill>
                          <a:srgbClr val="000000"/>
                        </a:solidFill>
                        <a:effectLst/>
                        <a:latin typeface="Aptos Narrow" panose="020B0004020202020204" pitchFamily="34" charset="0"/>
                      </a:endParaRPr>
                    </a:p>
                  </a:txBody>
                  <a:tcPr marL="7620" marR="7620" marT="7620" marB="0" anchor="b"/>
                </a:tc>
                <a:tc>
                  <a:txBody>
                    <a:bodyPr/>
                    <a:lstStyle/>
                    <a:p>
                      <a:pPr algn="r" fontAlgn="b"/>
                      <a:r>
                        <a:rPr lang="en-US" sz="2000" u="none" strike="noStrike">
                          <a:effectLst/>
                        </a:rPr>
                        <a:t>14</a:t>
                      </a:r>
                      <a:endParaRPr lang="en-US" sz="2000" b="0" i="0" u="none" strike="noStrike">
                        <a:solidFill>
                          <a:srgbClr val="000000"/>
                        </a:solidFill>
                        <a:effectLst/>
                        <a:latin typeface="Aptos Narrow" panose="020B0004020202020204" pitchFamily="34" charset="0"/>
                      </a:endParaRPr>
                    </a:p>
                  </a:txBody>
                  <a:tcPr marL="7620" marR="7620" marT="7620" marB="0" anchor="b"/>
                </a:tc>
                <a:tc>
                  <a:txBody>
                    <a:bodyPr/>
                    <a:lstStyle/>
                    <a:p>
                      <a:pPr algn="r" fontAlgn="b"/>
                      <a:r>
                        <a:rPr lang="en-US" sz="2000" u="none" strike="noStrike">
                          <a:effectLst/>
                        </a:rPr>
                        <a:t>22</a:t>
                      </a:r>
                      <a:endParaRPr lang="en-US" sz="2000" b="0" i="0" u="none" strike="noStrike">
                        <a:solidFill>
                          <a:srgbClr val="000000"/>
                        </a:solidFill>
                        <a:effectLst/>
                        <a:latin typeface="Aptos Narrow" panose="020B0004020202020204" pitchFamily="34" charset="0"/>
                      </a:endParaRPr>
                    </a:p>
                  </a:txBody>
                  <a:tcPr marL="7620" marR="7620" marT="7620" marB="0" anchor="b"/>
                </a:tc>
                <a:extLst>
                  <a:ext uri="{0D108BD9-81ED-4DB2-BD59-A6C34878D82A}">
                    <a16:rowId xmlns:a16="http://schemas.microsoft.com/office/drawing/2014/main" val="974639387"/>
                  </a:ext>
                </a:extLst>
              </a:tr>
              <a:tr h="333375">
                <a:tc>
                  <a:txBody>
                    <a:bodyPr/>
                    <a:lstStyle/>
                    <a:p>
                      <a:pPr algn="l" fontAlgn="b"/>
                      <a:r>
                        <a:rPr lang="en-US" sz="2000" u="none" strike="noStrike">
                          <a:effectLst/>
                        </a:rPr>
                        <a:t>Referrals to Law Enforcement</a:t>
                      </a:r>
                      <a:endParaRPr lang="en-US" sz="2000" b="0" i="0" u="none" strike="noStrike">
                        <a:solidFill>
                          <a:srgbClr val="000000"/>
                        </a:solidFill>
                        <a:effectLst/>
                        <a:latin typeface="Aptos Narrow" panose="020B0004020202020204" pitchFamily="34" charset="0"/>
                      </a:endParaRPr>
                    </a:p>
                  </a:txBody>
                  <a:tcPr marL="7620" marR="7620" marT="7620" marB="0" anchor="b"/>
                </a:tc>
                <a:tc>
                  <a:txBody>
                    <a:bodyPr/>
                    <a:lstStyle/>
                    <a:p>
                      <a:pPr algn="r" fontAlgn="b"/>
                      <a:r>
                        <a:rPr lang="en-US" sz="2000" u="none" strike="noStrike">
                          <a:effectLst/>
                        </a:rPr>
                        <a:t>2</a:t>
                      </a:r>
                      <a:endParaRPr lang="en-US" sz="2000" b="0" i="0" u="none" strike="noStrike">
                        <a:solidFill>
                          <a:srgbClr val="000000"/>
                        </a:solidFill>
                        <a:effectLst/>
                        <a:latin typeface="Aptos Narrow" panose="020B0004020202020204" pitchFamily="34" charset="0"/>
                      </a:endParaRPr>
                    </a:p>
                  </a:txBody>
                  <a:tcPr marL="7620" marR="7620" marT="7620" marB="0" anchor="b"/>
                </a:tc>
                <a:tc>
                  <a:txBody>
                    <a:bodyPr/>
                    <a:lstStyle/>
                    <a:p>
                      <a:pPr algn="r" fontAlgn="b"/>
                      <a:r>
                        <a:rPr lang="en-US" sz="2000" u="none" strike="noStrike">
                          <a:effectLst/>
                        </a:rPr>
                        <a:t>4</a:t>
                      </a:r>
                      <a:endParaRPr lang="en-US" sz="2000" b="0" i="0" u="none" strike="noStrike">
                        <a:solidFill>
                          <a:srgbClr val="000000"/>
                        </a:solidFill>
                        <a:effectLst/>
                        <a:latin typeface="Aptos Narrow" panose="020B0004020202020204" pitchFamily="34" charset="0"/>
                      </a:endParaRPr>
                    </a:p>
                  </a:txBody>
                  <a:tcPr marL="7620" marR="7620" marT="7620" marB="0" anchor="b"/>
                </a:tc>
                <a:tc>
                  <a:txBody>
                    <a:bodyPr/>
                    <a:lstStyle/>
                    <a:p>
                      <a:pPr algn="r" fontAlgn="b"/>
                      <a:r>
                        <a:rPr lang="en-US" sz="2000" u="none" strike="noStrike">
                          <a:effectLst/>
                        </a:rPr>
                        <a:t>4</a:t>
                      </a:r>
                      <a:endParaRPr lang="en-US" sz="2000" b="0" i="0" u="none" strike="noStrike">
                        <a:solidFill>
                          <a:srgbClr val="000000"/>
                        </a:solidFill>
                        <a:effectLst/>
                        <a:latin typeface="Aptos Narrow" panose="020B0004020202020204" pitchFamily="34" charset="0"/>
                      </a:endParaRPr>
                    </a:p>
                  </a:txBody>
                  <a:tcPr marL="7620" marR="7620" marT="7620" marB="0" anchor="b"/>
                </a:tc>
                <a:extLst>
                  <a:ext uri="{0D108BD9-81ED-4DB2-BD59-A6C34878D82A}">
                    <a16:rowId xmlns:a16="http://schemas.microsoft.com/office/drawing/2014/main" val="59523235"/>
                  </a:ext>
                </a:extLst>
              </a:tr>
            </a:tbl>
          </a:graphicData>
        </a:graphic>
      </p:graphicFrame>
      <p:pic>
        <p:nvPicPr>
          <p:cNvPr id="1028" name="Picture 4" descr="Attendance – Guidance – La Serna High School">
            <a:extLst>
              <a:ext uri="{FF2B5EF4-FFF2-40B4-BE49-F238E27FC236}">
                <a16:creationId xmlns:a16="http://schemas.microsoft.com/office/drawing/2014/main" id="{6EC38D9F-B4A3-5274-ADCD-CB16C7C1EF4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61212" y="2216101"/>
            <a:ext cx="4114580" cy="199557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708882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94356C4F-B7FF-63C0-6259-0ED9BA4B4D95}"/>
              </a:ext>
            </a:extLst>
          </p:cNvPr>
          <p:cNvPicPr>
            <a:picLocks noChangeAspect="1"/>
          </p:cNvPicPr>
          <p:nvPr/>
        </p:nvPicPr>
        <p:blipFill>
          <a:blip r:embed="rId3"/>
          <a:stretch>
            <a:fillRect/>
          </a:stretch>
        </p:blipFill>
        <p:spPr>
          <a:xfrm>
            <a:off x="2146713" y="1164022"/>
            <a:ext cx="8809560" cy="3866683"/>
          </a:xfrm>
          <a:prstGeom prst="rect">
            <a:avLst/>
          </a:prstGeom>
        </p:spPr>
      </p:pic>
      <p:sp>
        <p:nvSpPr>
          <p:cNvPr id="4" name="TextBox 3">
            <a:extLst>
              <a:ext uri="{FF2B5EF4-FFF2-40B4-BE49-F238E27FC236}">
                <a16:creationId xmlns:a16="http://schemas.microsoft.com/office/drawing/2014/main" id="{1C56C44B-3D0E-45DB-8748-7EB98AD17A05}"/>
              </a:ext>
            </a:extLst>
          </p:cNvPr>
          <p:cNvSpPr txBox="1"/>
          <p:nvPr/>
        </p:nvSpPr>
        <p:spPr>
          <a:xfrm>
            <a:off x="5862823" y="5829723"/>
            <a:ext cx="5750974" cy="369236"/>
          </a:xfrm>
          <a:prstGeom prst="rect">
            <a:avLst/>
          </a:prstGeom>
          <a:noFill/>
        </p:spPr>
        <p:txBody>
          <a:bodyPr wrap="none" rtlCol="0">
            <a:spAutoFit/>
          </a:bodyPr>
          <a:lstStyle/>
          <a:p>
            <a:pPr algn="ctr" defTabSz="914126">
              <a:defRPr/>
            </a:pPr>
            <a:r>
              <a:rPr lang="en-US" sz="1799">
                <a:solidFill>
                  <a:srgbClr val="ED7D31">
                    <a:lumMod val="75000"/>
                  </a:srgbClr>
                </a:solidFill>
                <a:latin typeface="Calibri" panose="020F0502020204030204"/>
              </a:rPr>
              <a:t>In 2023-24, Revenues exceeded Expenditures by $129,337</a:t>
            </a:r>
            <a:endParaRPr lang="en-US" sz="1799">
              <a:solidFill>
                <a:prstClr val="black"/>
              </a:solidFill>
              <a:latin typeface="Calibri" panose="020F0502020204030204"/>
            </a:endParaRPr>
          </a:p>
        </p:txBody>
      </p:sp>
      <p:sp>
        <p:nvSpPr>
          <p:cNvPr id="6" name="TextBox 5">
            <a:extLst>
              <a:ext uri="{FF2B5EF4-FFF2-40B4-BE49-F238E27FC236}">
                <a16:creationId xmlns:a16="http://schemas.microsoft.com/office/drawing/2014/main" id="{983F6926-F664-4BAD-8203-62C13E7AC2EE}"/>
              </a:ext>
            </a:extLst>
          </p:cNvPr>
          <p:cNvSpPr txBox="1"/>
          <p:nvPr/>
        </p:nvSpPr>
        <p:spPr>
          <a:xfrm>
            <a:off x="283838" y="362912"/>
            <a:ext cx="2713819" cy="461545"/>
          </a:xfrm>
          <a:prstGeom prst="rect">
            <a:avLst/>
          </a:prstGeom>
          <a:noFill/>
        </p:spPr>
        <p:txBody>
          <a:bodyPr wrap="none" rtlCol="0">
            <a:spAutoFit/>
          </a:bodyPr>
          <a:lstStyle/>
          <a:p>
            <a:pPr defTabSz="914126">
              <a:defRPr/>
            </a:pPr>
            <a:r>
              <a:rPr lang="en-US" sz="2399">
                <a:solidFill>
                  <a:srgbClr val="ED7D31">
                    <a:lumMod val="75000"/>
                  </a:srgbClr>
                </a:solidFill>
                <a:latin typeface="Calibri" panose="020F0502020204030204"/>
              </a:rPr>
              <a:t>School Year 2023-24</a:t>
            </a:r>
          </a:p>
        </p:txBody>
      </p:sp>
      <p:cxnSp>
        <p:nvCxnSpPr>
          <p:cNvPr id="8" name="Straight Arrow Connector 7">
            <a:extLst>
              <a:ext uri="{FF2B5EF4-FFF2-40B4-BE49-F238E27FC236}">
                <a16:creationId xmlns:a16="http://schemas.microsoft.com/office/drawing/2014/main" id="{EA6B6147-CA42-4171-A5C6-9C2CB3585C24}"/>
              </a:ext>
            </a:extLst>
          </p:cNvPr>
          <p:cNvCxnSpPr>
            <a:cxnSpLocks/>
          </p:cNvCxnSpPr>
          <p:nvPr/>
        </p:nvCxnSpPr>
        <p:spPr>
          <a:xfrm flipV="1">
            <a:off x="7434561" y="4898417"/>
            <a:ext cx="1422887" cy="795562"/>
          </a:xfrm>
          <a:prstGeom prst="straightConnector1">
            <a:avLst/>
          </a:prstGeom>
          <a:ln w="38100">
            <a:solidFill>
              <a:schemeClr val="accent2">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931D55B3-5F40-40FC-B841-6FFA943CB2E0}"/>
              </a:ext>
            </a:extLst>
          </p:cNvPr>
          <p:cNvSpPr/>
          <p:nvPr/>
        </p:nvSpPr>
        <p:spPr>
          <a:xfrm>
            <a:off x="8488645" y="1614669"/>
            <a:ext cx="1010689" cy="3387119"/>
          </a:xfrm>
          <a:prstGeom prst="rect">
            <a:avLst/>
          </a:prstGeom>
          <a:noFill/>
          <a:ln w="28575">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126">
              <a:defRPr/>
            </a:pPr>
            <a:endParaRPr lang="en-US" sz="1799">
              <a:solidFill>
                <a:prstClr val="white"/>
              </a:solidFill>
              <a:latin typeface="Calibri" panose="020F0502020204030204"/>
            </a:endParaRPr>
          </a:p>
        </p:txBody>
      </p:sp>
      <p:sp>
        <p:nvSpPr>
          <p:cNvPr id="3" name="TextBox 2">
            <a:extLst>
              <a:ext uri="{FF2B5EF4-FFF2-40B4-BE49-F238E27FC236}">
                <a16:creationId xmlns:a16="http://schemas.microsoft.com/office/drawing/2014/main" id="{0884A1DC-0BED-45F1-9FAC-FA99E6564FE4}"/>
              </a:ext>
            </a:extLst>
          </p:cNvPr>
          <p:cNvSpPr txBox="1"/>
          <p:nvPr/>
        </p:nvSpPr>
        <p:spPr>
          <a:xfrm>
            <a:off x="9370159" y="507657"/>
            <a:ext cx="1116048" cy="646163"/>
          </a:xfrm>
          <a:prstGeom prst="rect">
            <a:avLst/>
          </a:prstGeom>
          <a:noFill/>
        </p:spPr>
        <p:txBody>
          <a:bodyPr wrap="square" rtlCol="0">
            <a:spAutoFit/>
          </a:bodyPr>
          <a:lstStyle/>
          <a:p>
            <a:pPr algn="ctr" defTabSz="914126">
              <a:defRPr/>
            </a:pPr>
            <a:r>
              <a:rPr lang="en-US" sz="1799" b="1">
                <a:solidFill>
                  <a:srgbClr val="ED7D31">
                    <a:lumMod val="75000"/>
                  </a:srgbClr>
                </a:solidFill>
                <a:latin typeface="Calibri" panose="020F0502020204030204"/>
              </a:rPr>
              <a:t>2023-24</a:t>
            </a:r>
          </a:p>
          <a:p>
            <a:pPr algn="ctr" defTabSz="914126">
              <a:defRPr/>
            </a:pPr>
            <a:r>
              <a:rPr lang="en-US" sz="1799" b="1">
                <a:solidFill>
                  <a:srgbClr val="ED7D31">
                    <a:lumMod val="75000"/>
                  </a:srgbClr>
                </a:solidFill>
                <a:latin typeface="Calibri" panose="020F0502020204030204"/>
              </a:rPr>
              <a:t>Actuals</a:t>
            </a:r>
          </a:p>
        </p:txBody>
      </p:sp>
      <p:cxnSp>
        <p:nvCxnSpPr>
          <p:cNvPr id="10" name="Straight Arrow Connector 9">
            <a:extLst>
              <a:ext uri="{FF2B5EF4-FFF2-40B4-BE49-F238E27FC236}">
                <a16:creationId xmlns:a16="http://schemas.microsoft.com/office/drawing/2014/main" id="{53280157-DB1A-4A5A-A7D5-542E5099AA53}"/>
              </a:ext>
            </a:extLst>
          </p:cNvPr>
          <p:cNvCxnSpPr>
            <a:cxnSpLocks/>
          </p:cNvCxnSpPr>
          <p:nvPr/>
        </p:nvCxnSpPr>
        <p:spPr>
          <a:xfrm flipH="1">
            <a:off x="9499335" y="1145140"/>
            <a:ext cx="298097" cy="694013"/>
          </a:xfrm>
          <a:prstGeom prst="straightConnector1">
            <a:avLst/>
          </a:prstGeom>
          <a:ln w="38100">
            <a:solidFill>
              <a:schemeClr val="accent2">
                <a:lumMod val="75000"/>
              </a:schemeClr>
            </a:solidFill>
            <a:tailEnd type="triangle"/>
          </a:ln>
        </p:spPr>
        <p:style>
          <a:lnRef idx="1">
            <a:schemeClr val="accent1"/>
          </a:lnRef>
          <a:fillRef idx="0">
            <a:schemeClr val="accent1"/>
          </a:fillRef>
          <a:effectRef idx="0">
            <a:schemeClr val="accent1"/>
          </a:effectRef>
          <a:fontRef idx="minor">
            <a:schemeClr val="tx1"/>
          </a:fontRef>
        </p:style>
      </p:cxnSp>
      <p:pic>
        <p:nvPicPr>
          <p:cNvPr id="13" name="Picture 12">
            <a:extLst>
              <a:ext uri="{FF2B5EF4-FFF2-40B4-BE49-F238E27FC236}">
                <a16:creationId xmlns:a16="http://schemas.microsoft.com/office/drawing/2014/main" id="{C67162A6-5885-4DBB-83C3-D54DF40EFC9F}"/>
              </a:ext>
            </a:extLst>
          </p:cNvPr>
          <p:cNvPicPr>
            <a:picLocks noChangeAspect="1"/>
          </p:cNvPicPr>
          <p:nvPr/>
        </p:nvPicPr>
        <p:blipFill>
          <a:blip r:embed="rId4"/>
          <a:stretch>
            <a:fillRect/>
          </a:stretch>
        </p:blipFill>
        <p:spPr>
          <a:xfrm>
            <a:off x="5841500" y="319155"/>
            <a:ext cx="3326064" cy="825985"/>
          </a:xfrm>
          <a:prstGeom prst="rect">
            <a:avLst/>
          </a:prstGeom>
        </p:spPr>
      </p:pic>
    </p:spTree>
    <p:extLst>
      <p:ext uri="{BB962C8B-B14F-4D97-AF65-F5344CB8AC3E}">
        <p14:creationId xmlns:p14="http://schemas.microsoft.com/office/powerpoint/2010/main" val="41017658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DFFC5B13-7F8F-2713-B4D5-66DC20BDE2FB}"/>
              </a:ext>
            </a:extLst>
          </p:cNvPr>
          <p:cNvPicPr>
            <a:picLocks noChangeAspect="1"/>
          </p:cNvPicPr>
          <p:nvPr/>
        </p:nvPicPr>
        <p:blipFill>
          <a:blip r:embed="rId3"/>
          <a:stretch>
            <a:fillRect/>
          </a:stretch>
        </p:blipFill>
        <p:spPr>
          <a:xfrm>
            <a:off x="582249" y="1003023"/>
            <a:ext cx="10809568" cy="4638114"/>
          </a:xfrm>
          <a:prstGeom prst="rect">
            <a:avLst/>
          </a:prstGeom>
        </p:spPr>
      </p:pic>
      <p:sp>
        <p:nvSpPr>
          <p:cNvPr id="4" name="Rectangle 3">
            <a:extLst>
              <a:ext uri="{FF2B5EF4-FFF2-40B4-BE49-F238E27FC236}">
                <a16:creationId xmlns:a16="http://schemas.microsoft.com/office/drawing/2014/main" id="{4DABAC9F-8C59-4783-BC5D-2F8F4EE89407}"/>
              </a:ext>
            </a:extLst>
          </p:cNvPr>
          <p:cNvSpPr/>
          <p:nvPr/>
        </p:nvSpPr>
        <p:spPr>
          <a:xfrm>
            <a:off x="4184750" y="1471400"/>
            <a:ext cx="4085316" cy="4113539"/>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126">
              <a:defRPr/>
            </a:pPr>
            <a:endParaRPr lang="en-US" sz="1799">
              <a:solidFill>
                <a:prstClr val="white"/>
              </a:solidFill>
              <a:latin typeface="Calibri" panose="020F0502020204030204"/>
            </a:endParaRPr>
          </a:p>
        </p:txBody>
      </p:sp>
      <p:sp>
        <p:nvSpPr>
          <p:cNvPr id="5" name="TextBox 4">
            <a:extLst>
              <a:ext uri="{FF2B5EF4-FFF2-40B4-BE49-F238E27FC236}">
                <a16:creationId xmlns:a16="http://schemas.microsoft.com/office/drawing/2014/main" id="{7CFFDA9C-C1CF-4912-81E3-D7F71FE7BC63}"/>
              </a:ext>
            </a:extLst>
          </p:cNvPr>
          <p:cNvSpPr txBox="1"/>
          <p:nvPr/>
        </p:nvSpPr>
        <p:spPr>
          <a:xfrm>
            <a:off x="319661" y="6039595"/>
            <a:ext cx="6414945" cy="646163"/>
          </a:xfrm>
          <a:prstGeom prst="rect">
            <a:avLst/>
          </a:prstGeom>
          <a:noFill/>
        </p:spPr>
        <p:txBody>
          <a:bodyPr wrap="square" rtlCol="0">
            <a:spAutoFit/>
          </a:bodyPr>
          <a:lstStyle/>
          <a:p>
            <a:pPr algn="ctr" defTabSz="914126">
              <a:defRPr/>
            </a:pPr>
            <a:r>
              <a:rPr lang="en-US" sz="1799">
                <a:solidFill>
                  <a:srgbClr val="ED7D31">
                    <a:lumMod val="75000"/>
                  </a:srgbClr>
                </a:solidFill>
                <a:latin typeface="Calibri" panose="020F0502020204030204"/>
              </a:rPr>
              <a:t>2024-25 end of year projection indicates revenues will exceed expenditures by $96,728 </a:t>
            </a:r>
            <a:r>
              <a:rPr lang="en-US" sz="1200">
                <a:solidFill>
                  <a:srgbClr val="ED7D31">
                    <a:lumMod val="75000"/>
                  </a:srgbClr>
                </a:solidFill>
                <a:latin typeface="Calibri" panose="020F0502020204030204"/>
              </a:rPr>
              <a:t>(</a:t>
            </a:r>
            <a:r>
              <a:rPr lang="en-US" sz="1200" b="1">
                <a:solidFill>
                  <a:srgbClr val="ED7D31">
                    <a:lumMod val="75000"/>
                  </a:srgbClr>
                </a:solidFill>
                <a:latin typeface="Calibri" panose="020F0502020204030204"/>
              </a:rPr>
              <a:t>please note this is a projection only at this point</a:t>
            </a:r>
            <a:r>
              <a:rPr lang="en-US" sz="1200">
                <a:solidFill>
                  <a:srgbClr val="ED7D31">
                    <a:lumMod val="75000"/>
                  </a:srgbClr>
                </a:solidFill>
                <a:latin typeface="Calibri" panose="020F0502020204030204"/>
              </a:rPr>
              <a:t>)</a:t>
            </a:r>
          </a:p>
        </p:txBody>
      </p:sp>
      <p:sp>
        <p:nvSpPr>
          <p:cNvPr id="6" name="TextBox 5">
            <a:extLst>
              <a:ext uri="{FF2B5EF4-FFF2-40B4-BE49-F238E27FC236}">
                <a16:creationId xmlns:a16="http://schemas.microsoft.com/office/drawing/2014/main" id="{35C677E9-0D4A-423A-9D2D-02730730D801}"/>
              </a:ext>
            </a:extLst>
          </p:cNvPr>
          <p:cNvSpPr txBox="1"/>
          <p:nvPr/>
        </p:nvSpPr>
        <p:spPr>
          <a:xfrm>
            <a:off x="8185747" y="172243"/>
            <a:ext cx="3494353" cy="830781"/>
          </a:xfrm>
          <a:prstGeom prst="rect">
            <a:avLst/>
          </a:prstGeom>
          <a:solidFill>
            <a:schemeClr val="bg2"/>
          </a:solidFill>
        </p:spPr>
        <p:txBody>
          <a:bodyPr wrap="square" rtlCol="0">
            <a:spAutoFit/>
          </a:bodyPr>
          <a:lstStyle/>
          <a:p>
            <a:pPr algn="ctr" defTabSz="914126">
              <a:defRPr/>
            </a:pPr>
            <a:r>
              <a:rPr lang="en-US" sz="1600">
                <a:solidFill>
                  <a:prstClr val="black"/>
                </a:solidFill>
                <a:latin typeface="Calibri" panose="020F0502020204030204"/>
              </a:rPr>
              <a:t>Actuals through 12-31-24 and 6 months of projected amounts based on historical trends</a:t>
            </a:r>
          </a:p>
        </p:txBody>
      </p:sp>
      <p:cxnSp>
        <p:nvCxnSpPr>
          <p:cNvPr id="8" name="Straight Arrow Connector 7">
            <a:extLst>
              <a:ext uri="{FF2B5EF4-FFF2-40B4-BE49-F238E27FC236}">
                <a16:creationId xmlns:a16="http://schemas.microsoft.com/office/drawing/2014/main" id="{85CB9F88-FC28-4F48-AF20-2DE9AD0F8A03}"/>
              </a:ext>
            </a:extLst>
          </p:cNvPr>
          <p:cNvCxnSpPr>
            <a:cxnSpLocks/>
          </p:cNvCxnSpPr>
          <p:nvPr/>
        </p:nvCxnSpPr>
        <p:spPr>
          <a:xfrm flipH="1">
            <a:off x="7775290" y="783707"/>
            <a:ext cx="1123765" cy="1094658"/>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3" name="Straight Arrow Connector 2">
            <a:extLst>
              <a:ext uri="{FF2B5EF4-FFF2-40B4-BE49-F238E27FC236}">
                <a16:creationId xmlns:a16="http://schemas.microsoft.com/office/drawing/2014/main" id="{4823FEF3-EF29-4CD2-BBB7-D4E902D41E6B}"/>
              </a:ext>
            </a:extLst>
          </p:cNvPr>
          <p:cNvCxnSpPr>
            <a:cxnSpLocks/>
          </p:cNvCxnSpPr>
          <p:nvPr/>
        </p:nvCxnSpPr>
        <p:spPr>
          <a:xfrm flipV="1">
            <a:off x="5102516" y="5064541"/>
            <a:ext cx="2293280" cy="918856"/>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943714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81EA652-8C6A-4E69-BEB9-1708094745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82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ight Triangle 9">
            <a:extLst>
              <a:ext uri="{FF2B5EF4-FFF2-40B4-BE49-F238E27FC236}">
                <a16:creationId xmlns:a16="http://schemas.microsoft.com/office/drawing/2014/main" id="{5298780A-33B9-4EA2-8F67-DE68AD6284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4486" y="3335867"/>
            <a:ext cx="3290983"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F488E8B-4E1E-4402-8935-D4E6C02615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606" y="623275"/>
            <a:ext cx="10902214"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1AF79B2-A290-EDE1-6591-13C8839F8C4C}"/>
              </a:ext>
            </a:extLst>
          </p:cNvPr>
          <p:cNvSpPr>
            <a:spLocks noGrp="1"/>
          </p:cNvSpPr>
          <p:nvPr>
            <p:ph type="title"/>
          </p:nvPr>
        </p:nvSpPr>
        <p:spPr>
          <a:xfrm>
            <a:off x="1284905" y="817904"/>
            <a:ext cx="8072712" cy="1006805"/>
          </a:xfrm>
        </p:spPr>
        <p:txBody>
          <a:bodyPr anchor="ctr">
            <a:normAutofit/>
          </a:bodyPr>
          <a:lstStyle/>
          <a:p>
            <a:r>
              <a:rPr lang="en-US" sz="4000"/>
              <a:t>Comprehensive Plan Work</a:t>
            </a:r>
          </a:p>
        </p:txBody>
      </p:sp>
      <p:sp>
        <p:nvSpPr>
          <p:cNvPr id="3" name="Content Placeholder 2">
            <a:extLst>
              <a:ext uri="{FF2B5EF4-FFF2-40B4-BE49-F238E27FC236}">
                <a16:creationId xmlns:a16="http://schemas.microsoft.com/office/drawing/2014/main" id="{95AAE2E2-794A-FA4D-D127-BFAC90EEA287}"/>
              </a:ext>
            </a:extLst>
          </p:cNvPr>
          <p:cNvSpPr>
            <a:spLocks noGrp="1"/>
          </p:cNvSpPr>
          <p:nvPr>
            <p:ph idx="1"/>
          </p:nvPr>
        </p:nvSpPr>
        <p:spPr>
          <a:xfrm>
            <a:off x="1284905" y="1824709"/>
            <a:ext cx="8072712" cy="3945156"/>
          </a:xfrm>
        </p:spPr>
        <p:txBody>
          <a:bodyPr anchor="t">
            <a:normAutofit lnSpcReduction="10000"/>
          </a:bodyPr>
          <a:lstStyle/>
          <a:p>
            <a:r>
              <a:rPr lang="en-US" sz="2000"/>
              <a:t>Strengths:</a:t>
            </a:r>
          </a:p>
          <a:p>
            <a:pPr lvl="1"/>
            <a:r>
              <a:rPr lang="en-US" sz="2000"/>
              <a:t>Millersburg High School's Keystone ELA Proficient/Advanced percentage equals 84.1 %</a:t>
            </a:r>
          </a:p>
          <a:p>
            <a:pPr lvl="1"/>
            <a:r>
              <a:rPr lang="en-US" sz="2000"/>
              <a:t>Millersburg High School's 5-Year Graduation Cohort Score is 96.5%</a:t>
            </a:r>
          </a:p>
          <a:p>
            <a:pPr lvl="1"/>
            <a:r>
              <a:rPr lang="en-US" sz="2000"/>
              <a:t>Over a three-year period (2020/21 school year through 2022/23) the elementary school's third, fourth and fifth grades math scores were in the first or second quartile of performance, as compared to all school districts in the state (Exception:2021-22 fifth grade math scores were in the third quartile)</a:t>
            </a:r>
          </a:p>
          <a:p>
            <a:pPr lvl="1"/>
            <a:r>
              <a:rPr lang="en-US" sz="2000"/>
              <a:t>Over a three-year period (2020/21 school year through 2022/23) the middle school's eighth grade science scores were in the first or second quartile of performance, as compared to all school districts in the state.</a:t>
            </a:r>
          </a:p>
          <a:p>
            <a:pPr lvl="1"/>
            <a:endParaRPr lang="en-US" sz="1500"/>
          </a:p>
        </p:txBody>
      </p:sp>
    </p:spTree>
    <p:extLst>
      <p:ext uri="{BB962C8B-B14F-4D97-AF65-F5344CB8AC3E}">
        <p14:creationId xmlns:p14="http://schemas.microsoft.com/office/powerpoint/2010/main" val="39812102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81EA652-8C6A-4E69-BEB9-1708094745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82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ight Triangle 9">
            <a:extLst>
              <a:ext uri="{FF2B5EF4-FFF2-40B4-BE49-F238E27FC236}">
                <a16:creationId xmlns:a16="http://schemas.microsoft.com/office/drawing/2014/main" id="{5298780A-33B9-4EA2-8F67-DE68AD6284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4486" y="3335867"/>
            <a:ext cx="3290983"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F488E8B-4E1E-4402-8935-D4E6C02615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606" y="623275"/>
            <a:ext cx="10902214"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B64F235-E977-A64D-3196-10A2F36EAAE8}"/>
              </a:ext>
            </a:extLst>
          </p:cNvPr>
          <p:cNvSpPr>
            <a:spLocks noGrp="1"/>
          </p:cNvSpPr>
          <p:nvPr>
            <p:ph type="title"/>
          </p:nvPr>
        </p:nvSpPr>
        <p:spPr>
          <a:xfrm>
            <a:off x="1284905" y="838201"/>
            <a:ext cx="8072712" cy="1219199"/>
          </a:xfrm>
        </p:spPr>
        <p:txBody>
          <a:bodyPr anchor="ctr">
            <a:normAutofit/>
          </a:bodyPr>
          <a:lstStyle/>
          <a:p>
            <a:r>
              <a:rPr lang="en-US" sz="4000"/>
              <a:t>Comprehensive Plan Work</a:t>
            </a:r>
          </a:p>
        </p:txBody>
      </p:sp>
      <p:sp>
        <p:nvSpPr>
          <p:cNvPr id="3" name="Content Placeholder 2">
            <a:extLst>
              <a:ext uri="{FF2B5EF4-FFF2-40B4-BE49-F238E27FC236}">
                <a16:creationId xmlns:a16="http://schemas.microsoft.com/office/drawing/2014/main" id="{D528DB95-3D7E-565A-62A7-B1396114C08C}"/>
              </a:ext>
            </a:extLst>
          </p:cNvPr>
          <p:cNvSpPr>
            <a:spLocks noGrp="1"/>
          </p:cNvSpPr>
          <p:nvPr>
            <p:ph idx="1"/>
          </p:nvPr>
        </p:nvSpPr>
        <p:spPr>
          <a:xfrm>
            <a:off x="1284905" y="2057399"/>
            <a:ext cx="8072712" cy="3712465"/>
          </a:xfrm>
        </p:spPr>
        <p:txBody>
          <a:bodyPr anchor="t">
            <a:normAutofit/>
          </a:bodyPr>
          <a:lstStyle/>
          <a:p>
            <a:r>
              <a:rPr lang="en-US" sz="2400"/>
              <a:t>Challenges</a:t>
            </a:r>
            <a:r>
              <a:rPr lang="en-US" sz="2000"/>
              <a:t>:</a:t>
            </a:r>
          </a:p>
          <a:p>
            <a:pPr lvl="1"/>
            <a:r>
              <a:rPr lang="en-US" sz="2000"/>
              <a:t>The high school's Keystone Algebra Percent Proficient or Advanced Score is 11.1 %.</a:t>
            </a:r>
          </a:p>
          <a:p>
            <a:pPr lvl="1"/>
            <a:r>
              <a:rPr lang="en-US" sz="2000"/>
              <a:t>The middle school's PSSA Math Percent Proficient or Advanced Score is 26.1 %.</a:t>
            </a:r>
          </a:p>
          <a:p>
            <a:pPr lvl="1"/>
            <a:r>
              <a:rPr lang="en-US" sz="2000"/>
              <a:t>The middle school's PSSA ELA Percent Proficient or Advanced Score is 45.9 %.</a:t>
            </a:r>
          </a:p>
          <a:p>
            <a:pPr lvl="1"/>
            <a:r>
              <a:rPr lang="en-US" sz="2000"/>
              <a:t>Support schools in implementing evidence-based instructional strategies and programs to ensure all students have access to rigorous, standards-aligned instruction - emerging.</a:t>
            </a:r>
          </a:p>
        </p:txBody>
      </p:sp>
    </p:spTree>
    <p:extLst>
      <p:ext uri="{BB962C8B-B14F-4D97-AF65-F5344CB8AC3E}">
        <p14:creationId xmlns:p14="http://schemas.microsoft.com/office/powerpoint/2010/main" val="21891010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81EA652-8C6A-4E69-BEB9-1708094745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82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ight Triangle 9">
            <a:extLst>
              <a:ext uri="{FF2B5EF4-FFF2-40B4-BE49-F238E27FC236}">
                <a16:creationId xmlns:a16="http://schemas.microsoft.com/office/drawing/2014/main" id="{5298780A-33B9-4EA2-8F67-DE68AD6284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4486" y="3335867"/>
            <a:ext cx="3290983"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F488E8B-4E1E-4402-8935-D4E6C02615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606" y="623275"/>
            <a:ext cx="10902214"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778DF1E-524A-FC28-C15E-4CCBD1899578}"/>
              </a:ext>
            </a:extLst>
          </p:cNvPr>
          <p:cNvSpPr>
            <a:spLocks noGrp="1"/>
          </p:cNvSpPr>
          <p:nvPr>
            <p:ph type="title"/>
          </p:nvPr>
        </p:nvSpPr>
        <p:spPr>
          <a:xfrm>
            <a:off x="1284905" y="762001"/>
            <a:ext cx="8072712" cy="1219200"/>
          </a:xfrm>
        </p:spPr>
        <p:txBody>
          <a:bodyPr anchor="ctr">
            <a:normAutofit/>
          </a:bodyPr>
          <a:lstStyle/>
          <a:p>
            <a:r>
              <a:rPr lang="en-US" sz="4000"/>
              <a:t>Comprehensive Plan Work</a:t>
            </a:r>
          </a:p>
        </p:txBody>
      </p:sp>
      <p:sp>
        <p:nvSpPr>
          <p:cNvPr id="3" name="Content Placeholder 2">
            <a:extLst>
              <a:ext uri="{FF2B5EF4-FFF2-40B4-BE49-F238E27FC236}">
                <a16:creationId xmlns:a16="http://schemas.microsoft.com/office/drawing/2014/main" id="{E1D786E8-C00C-2E97-73BC-77BDC48B049E}"/>
              </a:ext>
            </a:extLst>
          </p:cNvPr>
          <p:cNvSpPr>
            <a:spLocks noGrp="1"/>
          </p:cNvSpPr>
          <p:nvPr>
            <p:ph idx="1"/>
          </p:nvPr>
        </p:nvSpPr>
        <p:spPr>
          <a:xfrm>
            <a:off x="1284905" y="1981201"/>
            <a:ext cx="8072712" cy="3788664"/>
          </a:xfrm>
        </p:spPr>
        <p:txBody>
          <a:bodyPr anchor="t">
            <a:normAutofit/>
          </a:bodyPr>
          <a:lstStyle/>
          <a:p>
            <a:r>
              <a:rPr lang="en-US" sz="2400"/>
              <a:t>Goals:</a:t>
            </a:r>
          </a:p>
          <a:p>
            <a:pPr lvl="1"/>
            <a:r>
              <a:rPr lang="en-US" sz="2000"/>
              <a:t>Given more instructional time at the mid level, a strategic intervention package, and focus on a standards aligned curriculum, Millersburg Area School District will raise Keystone Algebra scores to 65% proficient levels as demonstrated by the 2026-2027 school year scores.</a:t>
            </a:r>
          </a:p>
          <a:p>
            <a:pPr lvl="1"/>
            <a:r>
              <a:rPr lang="en-US" sz="2000"/>
              <a:t>Given additional instructional time, a strategic intervention package, and a focus on a standards aligned curriculum Millersburg Area School District will improve performance, with 60% of students scoring proficient or advanced on Middle School level Math PSSAs as demonstrated in 2026-2027 scores.</a:t>
            </a:r>
          </a:p>
        </p:txBody>
      </p:sp>
    </p:spTree>
    <p:extLst>
      <p:ext uri="{BB962C8B-B14F-4D97-AF65-F5344CB8AC3E}">
        <p14:creationId xmlns:p14="http://schemas.microsoft.com/office/powerpoint/2010/main" val="18948169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81EA652-8C6A-4E69-BEB9-1708094745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82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ight Triangle 9">
            <a:extLst>
              <a:ext uri="{FF2B5EF4-FFF2-40B4-BE49-F238E27FC236}">
                <a16:creationId xmlns:a16="http://schemas.microsoft.com/office/drawing/2014/main" id="{5298780A-33B9-4EA2-8F67-DE68AD6284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4486" y="3335867"/>
            <a:ext cx="3290983"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F488E8B-4E1E-4402-8935-D4E6C02615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606" y="623275"/>
            <a:ext cx="10902214"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32F57EC-2187-8A24-1D5A-6F1A1BFC958B}"/>
              </a:ext>
            </a:extLst>
          </p:cNvPr>
          <p:cNvSpPr>
            <a:spLocks noGrp="1"/>
          </p:cNvSpPr>
          <p:nvPr>
            <p:ph type="title"/>
          </p:nvPr>
        </p:nvSpPr>
        <p:spPr>
          <a:xfrm>
            <a:off x="1284905" y="838201"/>
            <a:ext cx="8072712" cy="1066799"/>
          </a:xfrm>
        </p:spPr>
        <p:txBody>
          <a:bodyPr anchor="ctr">
            <a:normAutofit/>
          </a:bodyPr>
          <a:lstStyle/>
          <a:p>
            <a:r>
              <a:rPr lang="en-US" sz="4000"/>
              <a:t>Comprehensive Plan Work</a:t>
            </a:r>
          </a:p>
        </p:txBody>
      </p:sp>
      <p:sp>
        <p:nvSpPr>
          <p:cNvPr id="3" name="Content Placeholder 2">
            <a:extLst>
              <a:ext uri="{FF2B5EF4-FFF2-40B4-BE49-F238E27FC236}">
                <a16:creationId xmlns:a16="http://schemas.microsoft.com/office/drawing/2014/main" id="{CA9CC32B-7B83-B93A-78C9-8869F3CD49E3}"/>
              </a:ext>
            </a:extLst>
          </p:cNvPr>
          <p:cNvSpPr>
            <a:spLocks noGrp="1"/>
          </p:cNvSpPr>
          <p:nvPr>
            <p:ph idx="1"/>
          </p:nvPr>
        </p:nvSpPr>
        <p:spPr>
          <a:xfrm>
            <a:off x="1284905" y="2057399"/>
            <a:ext cx="8072712" cy="3712465"/>
          </a:xfrm>
        </p:spPr>
        <p:txBody>
          <a:bodyPr anchor="t">
            <a:noAutofit/>
          </a:bodyPr>
          <a:lstStyle/>
          <a:p>
            <a:r>
              <a:rPr lang="en-US" sz="2400"/>
              <a:t>Goals continued:</a:t>
            </a:r>
          </a:p>
          <a:p>
            <a:pPr lvl="1"/>
            <a:r>
              <a:rPr lang="en-US" sz="2000"/>
              <a:t>Given more instructional time, a strategic intervention package, and a focus on a standards aligned curriculum Millersburg Area School District will improve Middle School ELA PSSA performance to at least 60% of students scoring proficient or advanced as demonstrated in the 2026-2027 school year scores.</a:t>
            </a:r>
          </a:p>
        </p:txBody>
      </p:sp>
    </p:spTree>
    <p:extLst>
      <p:ext uri="{BB962C8B-B14F-4D97-AF65-F5344CB8AC3E}">
        <p14:creationId xmlns:p14="http://schemas.microsoft.com/office/powerpoint/2010/main" val="2142274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F7DCD9-7C0F-6FBD-5D42-CD9A5E9CA02D}"/>
              </a:ext>
            </a:extLst>
          </p:cNvPr>
          <p:cNvSpPr>
            <a:spLocks noGrp="1"/>
          </p:cNvSpPr>
          <p:nvPr>
            <p:ph type="title"/>
          </p:nvPr>
        </p:nvSpPr>
        <p:spPr/>
        <p:txBody>
          <a:bodyPr>
            <a:normAutofit/>
          </a:bodyPr>
          <a:lstStyle/>
          <a:p>
            <a:pPr algn="ctr"/>
            <a:r>
              <a:rPr lang="en-US" sz="3600"/>
              <a:t>Anecdotal Notes/Observations</a:t>
            </a:r>
          </a:p>
        </p:txBody>
      </p:sp>
      <p:graphicFrame>
        <p:nvGraphicFramePr>
          <p:cNvPr id="5" name="Content Placeholder 2">
            <a:extLst>
              <a:ext uri="{FF2B5EF4-FFF2-40B4-BE49-F238E27FC236}">
                <a16:creationId xmlns:a16="http://schemas.microsoft.com/office/drawing/2014/main" id="{02BC9494-EA21-8B87-5D2B-492E2D3D1FF6}"/>
              </a:ext>
            </a:extLst>
          </p:cNvPr>
          <p:cNvGraphicFramePr>
            <a:graphicFrameLocks noGrp="1"/>
          </p:cNvGraphicFramePr>
          <p:nvPr>
            <p:ph idx="1"/>
            <p:extLst>
              <p:ext uri="{D42A27DB-BD31-4B8C-83A1-F6EECF244321}">
                <p14:modId xmlns:p14="http://schemas.microsoft.com/office/powerpoint/2010/main" val="1477593572"/>
              </p:ext>
            </p:extLst>
          </p:nvPr>
        </p:nvGraphicFramePr>
        <p:xfrm>
          <a:off x="837982" y="1825625"/>
          <a:ext cx="10512862"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8062271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83" name="Rectangle 3082">
            <a:extLst>
              <a:ext uri="{FF2B5EF4-FFF2-40B4-BE49-F238E27FC236}">
                <a16:creationId xmlns:a16="http://schemas.microsoft.com/office/drawing/2014/main" id="{131BAD53-4E89-4F62-BBB7-26359763ED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825"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85" name="Freeform: Shape 3084">
            <a:extLst>
              <a:ext uri="{FF2B5EF4-FFF2-40B4-BE49-F238E27FC236}">
                <a16:creationId xmlns:a16="http://schemas.microsoft.com/office/drawing/2014/main" id="{62756DA2-40EB-4C6F-B962-5822FFB54F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651965" cy="6858000"/>
          </a:xfrm>
          <a:custGeom>
            <a:avLst/>
            <a:gdLst>
              <a:gd name="connsiteX0" fmla="*/ 0 w 6096000"/>
              <a:gd name="connsiteY0" fmla="*/ 0 h 6858000"/>
              <a:gd name="connsiteX1" fmla="*/ 5567517 w 6096000"/>
              <a:gd name="connsiteY1" fmla="*/ 0 h 6858000"/>
              <a:gd name="connsiteX2" fmla="*/ 5566938 w 6096000"/>
              <a:gd name="connsiteY2" fmla="*/ 1705 h 6858000"/>
              <a:gd name="connsiteX3" fmla="*/ 5551594 w 6096000"/>
              <a:gd name="connsiteY3" fmla="*/ 17287 h 6858000"/>
              <a:gd name="connsiteX4" fmla="*/ 5545641 w 6096000"/>
              <a:gd name="connsiteY4" fmla="*/ 130336 h 6858000"/>
              <a:gd name="connsiteX5" fmla="*/ 5538289 w 6096000"/>
              <a:gd name="connsiteY5" fmla="*/ 187093 h 6858000"/>
              <a:gd name="connsiteX6" fmla="*/ 5545790 w 6096000"/>
              <a:gd name="connsiteY6" fmla="*/ 265704 h 6858000"/>
              <a:gd name="connsiteX7" fmla="*/ 5542313 w 6096000"/>
              <a:gd name="connsiteY7" fmla="*/ 354566 h 6858000"/>
              <a:gd name="connsiteX8" fmla="*/ 5524126 w 6096000"/>
              <a:gd name="connsiteY8" fmla="*/ 472000 h 6858000"/>
              <a:gd name="connsiteX9" fmla="*/ 5522170 w 6096000"/>
              <a:gd name="connsiteY9" fmla="*/ 473782 h 6858000"/>
              <a:gd name="connsiteX10" fmla="*/ 5521798 w 6096000"/>
              <a:gd name="connsiteY10" fmla="*/ 491380 h 6858000"/>
              <a:gd name="connsiteX11" fmla="*/ 5536419 w 6096000"/>
              <a:gd name="connsiteY11" fmla="*/ 531675 h 6858000"/>
              <a:gd name="connsiteX12" fmla="*/ 5533435 w 6096000"/>
              <a:gd name="connsiteY12" fmla="*/ 536015 h 6858000"/>
              <a:gd name="connsiteX13" fmla="*/ 5538088 w 6096000"/>
              <a:gd name="connsiteY13" fmla="*/ 572092 h 6858000"/>
              <a:gd name="connsiteX14" fmla="*/ 5536061 w 6096000"/>
              <a:gd name="connsiteY14" fmla="*/ 572511 h 6858000"/>
              <a:gd name="connsiteX15" fmla="*/ 5528218 w 6096000"/>
              <a:gd name="connsiteY15" fmla="*/ 582332 h 6858000"/>
              <a:gd name="connsiteX16" fmla="*/ 5518011 w 6096000"/>
              <a:gd name="connsiteY16" fmla="*/ 601285 h 6858000"/>
              <a:gd name="connsiteX17" fmla="*/ 5473174 w 6096000"/>
              <a:gd name="connsiteY17" fmla="*/ 681608 h 6858000"/>
              <a:gd name="connsiteX18" fmla="*/ 5472963 w 6096000"/>
              <a:gd name="connsiteY18" fmla="*/ 689151 h 6858000"/>
              <a:gd name="connsiteX19" fmla="*/ 5472485 w 6096000"/>
              <a:gd name="connsiteY19" fmla="*/ 689289 h 6858000"/>
              <a:gd name="connsiteX20" fmla="*/ 5471326 w 6096000"/>
              <a:gd name="connsiteY20" fmla="*/ 697222 h 6858000"/>
              <a:gd name="connsiteX21" fmla="*/ 5472164 w 6096000"/>
              <a:gd name="connsiteY21" fmla="*/ 717531 h 6858000"/>
              <a:gd name="connsiteX22" fmla="*/ 5468891 w 6096000"/>
              <a:gd name="connsiteY22" fmla="*/ 722494 h 6858000"/>
              <a:gd name="connsiteX23" fmla="*/ 5463081 w 6096000"/>
              <a:gd name="connsiteY23" fmla="*/ 724368 h 6858000"/>
              <a:gd name="connsiteX24" fmla="*/ 5446981 w 6096000"/>
              <a:gd name="connsiteY24" fmla="*/ 752692 h 6858000"/>
              <a:gd name="connsiteX25" fmla="*/ 5417190 w 6096000"/>
              <a:gd name="connsiteY25" fmla="*/ 816346 h 6858000"/>
              <a:gd name="connsiteX26" fmla="*/ 5388958 w 6096000"/>
              <a:gd name="connsiteY26" fmla="*/ 889417 h 6858000"/>
              <a:gd name="connsiteX27" fmla="*/ 5307044 w 6096000"/>
              <a:gd name="connsiteY27" fmla="*/ 1063288 h 6858000"/>
              <a:gd name="connsiteX28" fmla="*/ 5303837 w 6096000"/>
              <a:gd name="connsiteY28" fmla="*/ 1157176 h 6858000"/>
              <a:gd name="connsiteX29" fmla="*/ 5286494 w 6096000"/>
              <a:gd name="connsiteY29" fmla="*/ 1210776 h 6858000"/>
              <a:gd name="connsiteX30" fmla="*/ 5282463 w 6096000"/>
              <a:gd name="connsiteY30" fmla="*/ 1301993 h 6858000"/>
              <a:gd name="connsiteX31" fmla="*/ 5252235 w 6096000"/>
              <a:gd name="connsiteY31" fmla="*/ 1360879 h 6858000"/>
              <a:gd name="connsiteX32" fmla="*/ 5244497 w 6096000"/>
              <a:gd name="connsiteY32" fmla="*/ 1404045 h 6858000"/>
              <a:gd name="connsiteX33" fmla="*/ 5223823 w 6096000"/>
              <a:gd name="connsiteY33" fmla="*/ 1429568 h 6858000"/>
              <a:gd name="connsiteX34" fmla="*/ 5224851 w 6096000"/>
              <a:gd name="connsiteY34" fmla="*/ 1430305 h 6858000"/>
              <a:gd name="connsiteX35" fmla="*/ 5212394 w 6096000"/>
              <a:gd name="connsiteY35" fmla="*/ 1463304 h 6858000"/>
              <a:gd name="connsiteX36" fmla="*/ 5209958 w 6096000"/>
              <a:gd name="connsiteY36" fmla="*/ 1514846 h 6858000"/>
              <a:gd name="connsiteX37" fmla="*/ 5206417 w 6096000"/>
              <a:gd name="connsiteY37" fmla="*/ 1519731 h 6858000"/>
              <a:gd name="connsiteX38" fmla="*/ 5206640 w 6096000"/>
              <a:gd name="connsiteY38" fmla="*/ 1519929 h 6858000"/>
              <a:gd name="connsiteX39" fmla="*/ 5207632 w 6096000"/>
              <a:gd name="connsiteY39" fmla="*/ 1546022 h 6858000"/>
              <a:gd name="connsiteX40" fmla="*/ 5212030 w 6096000"/>
              <a:gd name="connsiteY40" fmla="*/ 1578752 h 6858000"/>
              <a:gd name="connsiteX41" fmla="*/ 5203533 w 6096000"/>
              <a:gd name="connsiteY41" fmla="*/ 1647555 h 6858000"/>
              <a:gd name="connsiteX42" fmla="*/ 5190877 w 6096000"/>
              <a:gd name="connsiteY42" fmla="*/ 1715685 h 6858000"/>
              <a:gd name="connsiteX43" fmla="*/ 5184235 w 6096000"/>
              <a:gd name="connsiteY43" fmla="*/ 1740358 h 6858000"/>
              <a:gd name="connsiteX44" fmla="*/ 5181475 w 6096000"/>
              <a:gd name="connsiteY44" fmla="*/ 1784314 h 6858000"/>
              <a:gd name="connsiteX45" fmla="*/ 5185845 w 6096000"/>
              <a:gd name="connsiteY45" fmla="*/ 1804434 h 6858000"/>
              <a:gd name="connsiteX46" fmla="*/ 5185068 w 6096000"/>
              <a:gd name="connsiteY46" fmla="*/ 1805316 h 6858000"/>
              <a:gd name="connsiteX47" fmla="*/ 5188593 w 6096000"/>
              <a:gd name="connsiteY47" fmla="*/ 1807109 h 6858000"/>
              <a:gd name="connsiteX48" fmla="*/ 5185920 w 6096000"/>
              <a:gd name="connsiteY48" fmla="*/ 1821003 h 6858000"/>
              <a:gd name="connsiteX49" fmla="*/ 5183543 w 6096000"/>
              <a:gd name="connsiteY49" fmla="*/ 1824832 h 6858000"/>
              <a:gd name="connsiteX50" fmla="*/ 5182235 w 6096000"/>
              <a:gd name="connsiteY50" fmla="*/ 1830429 h 6858000"/>
              <a:gd name="connsiteX51" fmla="*/ 5182525 w 6096000"/>
              <a:gd name="connsiteY51" fmla="*/ 1830569 h 6858000"/>
              <a:gd name="connsiteX52" fmla="*/ 5180663 w 6096000"/>
              <a:gd name="connsiteY52" fmla="*/ 1835810 h 6858000"/>
              <a:gd name="connsiteX53" fmla="*/ 5167452 w 6096000"/>
              <a:gd name="connsiteY53" fmla="*/ 1861483 h 6858000"/>
              <a:gd name="connsiteX54" fmla="*/ 5174266 w 6096000"/>
              <a:gd name="connsiteY54" fmla="*/ 1892417 h 6858000"/>
              <a:gd name="connsiteX55" fmla="*/ 5189262 w 6096000"/>
              <a:gd name="connsiteY55" fmla="*/ 1895114 h 6858000"/>
              <a:gd name="connsiteX56" fmla="*/ 5187100 w 6096000"/>
              <a:gd name="connsiteY56" fmla="*/ 1899379 h 6858000"/>
              <a:gd name="connsiteX57" fmla="*/ 5180471 w 6096000"/>
              <a:gd name="connsiteY57" fmla="*/ 1907867 h 6858000"/>
              <a:gd name="connsiteX58" fmla="*/ 5181361 w 6096000"/>
              <a:gd name="connsiteY58" fmla="*/ 1910265 h 6858000"/>
              <a:gd name="connsiteX59" fmla="*/ 5178268 w 6096000"/>
              <a:gd name="connsiteY59" fmla="*/ 1935584 h 6858000"/>
              <a:gd name="connsiteX60" fmla="*/ 5183619 w 6096000"/>
              <a:gd name="connsiteY60" fmla="*/ 1942021 h 6858000"/>
              <a:gd name="connsiteX61" fmla="*/ 5184480 w 6096000"/>
              <a:gd name="connsiteY61" fmla="*/ 1945112 h 6858000"/>
              <a:gd name="connsiteX62" fmla="*/ 5172776 w 6096000"/>
              <a:gd name="connsiteY62" fmla="*/ 1961162 h 6858000"/>
              <a:gd name="connsiteX63" fmla="*/ 5168513 w 6096000"/>
              <a:gd name="connsiteY63" fmla="*/ 1969445 h 6858000"/>
              <a:gd name="connsiteX64" fmla="*/ 5126597 w 6096000"/>
              <a:gd name="connsiteY64" fmla="*/ 2024270 h 6858000"/>
              <a:gd name="connsiteX65" fmla="*/ 5119528 w 6096000"/>
              <a:gd name="connsiteY65" fmla="*/ 2107942 h 6858000"/>
              <a:gd name="connsiteX66" fmla="*/ 5110356 w 6096000"/>
              <a:gd name="connsiteY66" fmla="*/ 2193455 h 6858000"/>
              <a:gd name="connsiteX67" fmla="*/ 5104992 w 6096000"/>
              <a:gd name="connsiteY67" fmla="*/ 2260088 h 6858000"/>
              <a:gd name="connsiteX68" fmla="*/ 5059439 w 6096000"/>
              <a:gd name="connsiteY68" fmla="*/ 2335735 h 6858000"/>
              <a:gd name="connsiteX69" fmla="*/ 5022061 w 6096000"/>
              <a:gd name="connsiteY69" fmla="*/ 2408995 h 6858000"/>
              <a:gd name="connsiteX70" fmla="*/ 5022253 w 6096000"/>
              <a:gd name="connsiteY70" fmla="*/ 2445869 h 6858000"/>
              <a:gd name="connsiteX71" fmla="*/ 5011426 w 6096000"/>
              <a:gd name="connsiteY71" fmla="*/ 2496499 h 6858000"/>
              <a:gd name="connsiteX72" fmla="*/ 4994224 w 6096000"/>
              <a:gd name="connsiteY72" fmla="*/ 2549900 h 6858000"/>
              <a:gd name="connsiteX73" fmla="*/ 4995245 w 6096000"/>
              <a:gd name="connsiteY73" fmla="*/ 2596456 h 6858000"/>
              <a:gd name="connsiteX74" fmla="*/ 4988570 w 6096000"/>
              <a:gd name="connsiteY74" fmla="*/ 2606088 h 6858000"/>
              <a:gd name="connsiteX75" fmla="*/ 4988371 w 6096000"/>
              <a:gd name="connsiteY75" fmla="*/ 2635351 h 6858000"/>
              <a:gd name="connsiteX76" fmla="*/ 4983212 w 6096000"/>
              <a:gd name="connsiteY76" fmla="*/ 2665666 h 6858000"/>
              <a:gd name="connsiteX77" fmla="*/ 4968234 w 6096000"/>
              <a:gd name="connsiteY77" fmla="*/ 2715895 h 6858000"/>
              <a:gd name="connsiteX78" fmla="*/ 4975888 w 6096000"/>
              <a:gd name="connsiteY78" fmla="*/ 2725052 h 6858000"/>
              <a:gd name="connsiteX79" fmla="*/ 4980195 w 6096000"/>
              <a:gd name="connsiteY79" fmla="*/ 2726489 h 6858000"/>
              <a:gd name="connsiteX80" fmla="*/ 4976218 w 6096000"/>
              <a:gd name="connsiteY80" fmla="*/ 2740278 h 6858000"/>
              <a:gd name="connsiteX81" fmla="*/ 4980571 w 6096000"/>
              <a:gd name="connsiteY81" fmla="*/ 2751112 h 6858000"/>
              <a:gd name="connsiteX82" fmla="*/ 4973893 w 6096000"/>
              <a:gd name="connsiteY82" fmla="*/ 2760208 h 6858000"/>
              <a:gd name="connsiteX83" fmla="*/ 4979005 w 6096000"/>
              <a:gd name="connsiteY83" fmla="*/ 2790136 h 6858000"/>
              <a:gd name="connsiteX84" fmla="*/ 4986137 w 6096000"/>
              <a:gd name="connsiteY84" fmla="*/ 2804183 h 6858000"/>
              <a:gd name="connsiteX85" fmla="*/ 4986175 w 6096000"/>
              <a:gd name="connsiteY85" fmla="*/ 2825860 h 6858000"/>
              <a:gd name="connsiteX86" fmla="*/ 4993936 w 6096000"/>
              <a:gd name="connsiteY86" fmla="*/ 2911749 h 6858000"/>
              <a:gd name="connsiteX87" fmla="*/ 4992563 w 6096000"/>
              <a:gd name="connsiteY87" fmla="*/ 2977278 h 6858000"/>
              <a:gd name="connsiteX88" fmla="*/ 4980516 w 6096000"/>
              <a:gd name="connsiteY88" fmla="*/ 2991092 h 6858000"/>
              <a:gd name="connsiteX89" fmla="*/ 4992801 w 6096000"/>
              <a:gd name="connsiteY89" fmla="*/ 3020247 h 6858000"/>
              <a:gd name="connsiteX90" fmla="*/ 5014805 w 6096000"/>
              <a:gd name="connsiteY90" fmla="*/ 3065434 h 6858000"/>
              <a:gd name="connsiteX91" fmla="*/ 5002733 w 6096000"/>
              <a:gd name="connsiteY91" fmla="*/ 3103777 h 6858000"/>
              <a:gd name="connsiteX92" fmla="*/ 5002941 w 6096000"/>
              <a:gd name="connsiteY92" fmla="*/ 3151828 h 6858000"/>
              <a:gd name="connsiteX93" fmla="*/ 5002883 w 6096000"/>
              <a:gd name="connsiteY93" fmla="*/ 3180546 h 6858000"/>
              <a:gd name="connsiteX94" fmla="*/ 5016711 w 6096000"/>
              <a:gd name="connsiteY94" fmla="*/ 3258677 h 6858000"/>
              <a:gd name="connsiteX95" fmla="*/ 5017918 w 6096000"/>
              <a:gd name="connsiteY95" fmla="*/ 3262610 h 6858000"/>
              <a:gd name="connsiteX96" fmla="*/ 5011672 w 6096000"/>
              <a:gd name="connsiteY96" fmla="*/ 3277179 h 6858000"/>
              <a:gd name="connsiteX97" fmla="*/ 5009344 w 6096000"/>
              <a:gd name="connsiteY97" fmla="*/ 3278130 h 6858000"/>
              <a:gd name="connsiteX98" fmla="*/ 5026770 w 6096000"/>
              <a:gd name="connsiteY98" fmla="*/ 3325671 h 6858000"/>
              <a:gd name="connsiteX99" fmla="*/ 5024571 w 6096000"/>
              <a:gd name="connsiteY99" fmla="*/ 3332072 h 6858000"/>
              <a:gd name="connsiteX100" fmla="*/ 5041705 w 6096000"/>
              <a:gd name="connsiteY100" fmla="*/ 3362948 h 6858000"/>
              <a:gd name="connsiteX101" fmla="*/ 5047477 w 6096000"/>
              <a:gd name="connsiteY101" fmla="*/ 3378959 h 6858000"/>
              <a:gd name="connsiteX102" fmla="*/ 5060758 w 6096000"/>
              <a:gd name="connsiteY102" fmla="*/ 3407057 h 6858000"/>
              <a:gd name="connsiteX103" fmla="*/ 5058968 w 6096000"/>
              <a:gd name="connsiteY103" fmla="*/ 3409825 h 6858000"/>
              <a:gd name="connsiteX104" fmla="*/ 5062667 w 6096000"/>
              <a:gd name="connsiteY104" fmla="*/ 3415218 h 6858000"/>
              <a:gd name="connsiteX105" fmla="*/ 5060928 w 6096000"/>
              <a:gd name="connsiteY105" fmla="*/ 3419880 h 6858000"/>
              <a:gd name="connsiteX106" fmla="*/ 5062923 w 6096000"/>
              <a:gd name="connsiteY106" fmla="*/ 3424545 h 6858000"/>
              <a:gd name="connsiteX107" fmla="*/ 5064623 w 6096000"/>
              <a:gd name="connsiteY107" fmla="*/ 3476412 h 6858000"/>
              <a:gd name="connsiteX108" fmla="*/ 5069684 w 6096000"/>
              <a:gd name="connsiteY108" fmla="*/ 3486850 h 6858000"/>
              <a:gd name="connsiteX109" fmla="*/ 5063339 w 6096000"/>
              <a:gd name="connsiteY109" fmla="*/ 3496391 h 6858000"/>
              <a:gd name="connsiteX110" fmla="*/ 5070139 w 6096000"/>
              <a:gd name="connsiteY110" fmla="*/ 3531201 h 6858000"/>
              <a:gd name="connsiteX111" fmla="*/ 5079896 w 6096000"/>
              <a:gd name="connsiteY111" fmla="*/ 3542019 h 6858000"/>
              <a:gd name="connsiteX112" fmla="*/ 5087540 w 6096000"/>
              <a:gd name="connsiteY112" fmla="*/ 3552249 h 6858000"/>
              <a:gd name="connsiteX113" fmla="*/ 5087902 w 6096000"/>
              <a:gd name="connsiteY113" fmla="*/ 3553678 h 6858000"/>
              <a:gd name="connsiteX114" fmla="*/ 5091509 w 6096000"/>
              <a:gd name="connsiteY114" fmla="*/ 3568021 h 6858000"/>
              <a:gd name="connsiteX115" fmla="*/ 5091934 w 6096000"/>
              <a:gd name="connsiteY115" fmla="*/ 3569719 h 6858000"/>
              <a:gd name="connsiteX116" fmla="*/ 5089362 w 6096000"/>
              <a:gd name="connsiteY116" fmla="*/ 3586412 h 6858000"/>
              <a:gd name="connsiteX117" fmla="*/ 5092358 w 6096000"/>
              <a:gd name="connsiteY117" fmla="*/ 3597336 h 6858000"/>
              <a:gd name="connsiteX118" fmla="*/ 5084254 w 6096000"/>
              <a:gd name="connsiteY118" fmla="*/ 3606007 h 6858000"/>
              <a:gd name="connsiteX119" fmla="*/ 5084281 w 6096000"/>
              <a:gd name="connsiteY119" fmla="*/ 3641228 h 6858000"/>
              <a:gd name="connsiteX120" fmla="*/ 5091848 w 6096000"/>
              <a:gd name="connsiteY120" fmla="*/ 3653088 h 6858000"/>
              <a:gd name="connsiteX121" fmla="*/ 5097436 w 6096000"/>
              <a:gd name="connsiteY121" fmla="*/ 3664114 h 6858000"/>
              <a:gd name="connsiteX122" fmla="*/ 5097518 w 6096000"/>
              <a:gd name="connsiteY122" fmla="*/ 3665569 h 6858000"/>
              <a:gd name="connsiteX123" fmla="*/ 5099829 w 6096000"/>
              <a:gd name="connsiteY123" fmla="*/ 3707357 h 6858000"/>
              <a:gd name="connsiteX124" fmla="*/ 5114696 w 6096000"/>
              <a:gd name="connsiteY124" fmla="*/ 3778166 h 6858000"/>
              <a:gd name="connsiteX125" fmla="*/ 5135379 w 6096000"/>
              <a:gd name="connsiteY125" fmla="*/ 3878222 h 6858000"/>
              <a:gd name="connsiteX126" fmla="*/ 5130138 w 6096000"/>
              <a:gd name="connsiteY126" fmla="*/ 4048117 h 6858000"/>
              <a:gd name="connsiteX127" fmla="*/ 5090040 w 6096000"/>
              <a:gd name="connsiteY127" fmla="*/ 4219510 h 6858000"/>
              <a:gd name="connsiteX128" fmla="*/ 5092812 w 6096000"/>
              <a:gd name="connsiteY128" fmla="*/ 4411258 h 6858000"/>
              <a:gd name="connsiteX129" fmla="*/ 5084599 w 6096000"/>
              <a:gd name="connsiteY129" fmla="*/ 4488531 h 6858000"/>
              <a:gd name="connsiteX130" fmla="*/ 5084072 w 6096000"/>
              <a:gd name="connsiteY130" fmla="*/ 4539168 h 6858000"/>
              <a:gd name="connsiteX131" fmla="*/ 5068936 w 6096000"/>
              <a:gd name="connsiteY131" fmla="*/ 4625153 h 6858000"/>
              <a:gd name="connsiteX132" fmla="*/ 5059114 w 6096000"/>
              <a:gd name="connsiteY132" fmla="*/ 4733115 h 6858000"/>
              <a:gd name="connsiteX133" fmla="*/ 5037209 w 6096000"/>
              <a:gd name="connsiteY133" fmla="*/ 4844323 h 6858000"/>
              <a:gd name="connsiteX134" fmla="*/ 5020638 w 6096000"/>
              <a:gd name="connsiteY134" fmla="*/ 4877992 h 6858000"/>
              <a:gd name="connsiteX135" fmla="*/ 5006413 w 6096000"/>
              <a:gd name="connsiteY135" fmla="*/ 4925805 h 6858000"/>
              <a:gd name="connsiteX136" fmla="*/ 4971037 w 6096000"/>
              <a:gd name="connsiteY136" fmla="*/ 5009272 h 6858000"/>
              <a:gd name="connsiteX137" fmla="*/ 4963105 w 6096000"/>
              <a:gd name="connsiteY137" fmla="*/ 5111369 h 6858000"/>
              <a:gd name="connsiteX138" fmla="*/ 4976341 w 6096000"/>
              <a:gd name="connsiteY138" fmla="*/ 5210876 h 6858000"/>
              <a:gd name="connsiteX139" fmla="*/ 4980617 w 6096000"/>
              <a:gd name="connsiteY139" fmla="*/ 5269726 h 6858000"/>
              <a:gd name="connsiteX140" fmla="*/ 4997733 w 6096000"/>
              <a:gd name="connsiteY140" fmla="*/ 5464225 h 6858000"/>
              <a:gd name="connsiteX141" fmla="*/ 5001400 w 6096000"/>
              <a:gd name="connsiteY141" fmla="*/ 5594585 h 6858000"/>
              <a:gd name="connsiteX142" fmla="*/ 4983700 w 6096000"/>
              <a:gd name="connsiteY142" fmla="*/ 5667896 h 6858000"/>
              <a:gd name="connsiteX143" fmla="*/ 4968506 w 6096000"/>
              <a:gd name="connsiteY143" fmla="*/ 5769225 h 6858000"/>
              <a:gd name="connsiteX144" fmla="*/ 4969765 w 6096000"/>
              <a:gd name="connsiteY144" fmla="*/ 5823324 h 6858000"/>
              <a:gd name="connsiteX145" fmla="*/ 4966129 w 6096000"/>
              <a:gd name="connsiteY145" fmla="*/ 5862699 h 6858000"/>
              <a:gd name="connsiteX146" fmla="*/ 4970695 w 6096000"/>
              <a:gd name="connsiteY146" fmla="*/ 5906467 h 6858000"/>
              <a:gd name="connsiteX147" fmla="*/ 4991568 w 6096000"/>
              <a:gd name="connsiteY147" fmla="*/ 5939847 h 6858000"/>
              <a:gd name="connsiteX148" fmla="*/ 4986815 w 6096000"/>
              <a:gd name="connsiteY148" fmla="*/ 5973994 h 6858000"/>
              <a:gd name="connsiteX149" fmla="*/ 4987776 w 6096000"/>
              <a:gd name="connsiteY149" fmla="*/ 6089693 h 6858000"/>
              <a:gd name="connsiteX150" fmla="*/ 4991621 w 6096000"/>
              <a:gd name="connsiteY150" fmla="*/ 6224938 h 6858000"/>
              <a:gd name="connsiteX151" fmla="*/ 5017157 w 6096000"/>
              <a:gd name="connsiteY151" fmla="*/ 6370251 h 6858000"/>
              <a:gd name="connsiteX152" fmla="*/ 5040797 w 6096000"/>
              <a:gd name="connsiteY152" fmla="*/ 6541313 h 6858000"/>
              <a:gd name="connsiteX153" fmla="*/ 5045375 w 6096000"/>
              <a:gd name="connsiteY153" fmla="*/ 6640957 h 6858000"/>
              <a:gd name="connsiteX154" fmla="*/ 5058442 w 6096000"/>
              <a:gd name="connsiteY154" fmla="*/ 6705297 h 6858000"/>
              <a:gd name="connsiteX155" fmla="*/ 5071125 w 6096000"/>
              <a:gd name="connsiteY155" fmla="*/ 6759582 h 6858000"/>
              <a:gd name="connsiteX156" fmla="*/ 5069172 w 6096000"/>
              <a:gd name="connsiteY156" fmla="*/ 6817746 h 6858000"/>
              <a:gd name="connsiteX157" fmla="*/ 5072322 w 6096000"/>
              <a:gd name="connsiteY157" fmla="*/ 6843646 h 6858000"/>
              <a:gd name="connsiteX158" fmla="*/ 5091388 w 6096000"/>
              <a:gd name="connsiteY158" fmla="*/ 6857998 h 6858000"/>
              <a:gd name="connsiteX159" fmla="*/ 6096000 w 6096000"/>
              <a:gd name="connsiteY159" fmla="*/ 6857998 h 6858000"/>
              <a:gd name="connsiteX160" fmla="*/ 6096000 w 6096000"/>
              <a:gd name="connsiteY160" fmla="*/ 6858000 h 6858000"/>
              <a:gd name="connsiteX161" fmla="*/ 0 w 6096000"/>
              <a:gd name="connsiteY161"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Lst>
            <a:rect l="l" t="t" r="r" b="b"/>
            <a:pathLst>
              <a:path w="6096000" h="6858000">
                <a:moveTo>
                  <a:pt x="0" y="0"/>
                </a:moveTo>
                <a:lnTo>
                  <a:pt x="5567517" y="0"/>
                </a:lnTo>
                <a:lnTo>
                  <a:pt x="5566938" y="1705"/>
                </a:lnTo>
                <a:cubicBezTo>
                  <a:pt x="5563126" y="8440"/>
                  <a:pt x="5558112" y="13784"/>
                  <a:pt x="5551594" y="17287"/>
                </a:cubicBezTo>
                <a:cubicBezTo>
                  <a:pt x="5562364" y="82036"/>
                  <a:pt x="5510349" y="69804"/>
                  <a:pt x="5545641" y="130336"/>
                </a:cubicBezTo>
                <a:cubicBezTo>
                  <a:pt x="5526953" y="117589"/>
                  <a:pt x="5536978" y="162458"/>
                  <a:pt x="5538289" y="187093"/>
                </a:cubicBezTo>
                <a:cubicBezTo>
                  <a:pt x="5536205" y="226511"/>
                  <a:pt x="5545722" y="205530"/>
                  <a:pt x="5545790" y="265704"/>
                </a:cubicBezTo>
                <a:cubicBezTo>
                  <a:pt x="5542296" y="317533"/>
                  <a:pt x="5543813" y="325288"/>
                  <a:pt x="5542313" y="354566"/>
                </a:cubicBezTo>
                <a:lnTo>
                  <a:pt x="5524126" y="472000"/>
                </a:lnTo>
                <a:lnTo>
                  <a:pt x="5522170" y="473782"/>
                </a:lnTo>
                <a:cubicBezTo>
                  <a:pt x="5517847" y="482008"/>
                  <a:pt x="5518682" y="487340"/>
                  <a:pt x="5521798" y="491380"/>
                </a:cubicBezTo>
                <a:lnTo>
                  <a:pt x="5536419" y="531675"/>
                </a:lnTo>
                <a:lnTo>
                  <a:pt x="5533435" y="536015"/>
                </a:lnTo>
                <a:lnTo>
                  <a:pt x="5538088" y="572092"/>
                </a:lnTo>
                <a:lnTo>
                  <a:pt x="5536061" y="572511"/>
                </a:lnTo>
                <a:cubicBezTo>
                  <a:pt x="5531611" y="574271"/>
                  <a:pt x="5528529" y="577121"/>
                  <a:pt x="5528218" y="582332"/>
                </a:cubicBezTo>
                <a:cubicBezTo>
                  <a:pt x="5498002" y="573171"/>
                  <a:pt x="5516262" y="585107"/>
                  <a:pt x="5518011" y="601285"/>
                </a:cubicBezTo>
                <a:cubicBezTo>
                  <a:pt x="5508838" y="617831"/>
                  <a:pt x="5480684" y="666964"/>
                  <a:pt x="5473174" y="681608"/>
                </a:cubicBezTo>
                <a:cubicBezTo>
                  <a:pt x="5473102" y="684122"/>
                  <a:pt x="5473033" y="686637"/>
                  <a:pt x="5472963" y="689151"/>
                </a:cubicBezTo>
                <a:lnTo>
                  <a:pt x="5472485" y="689289"/>
                </a:lnTo>
                <a:cubicBezTo>
                  <a:pt x="5471434" y="690905"/>
                  <a:pt x="5470986" y="693376"/>
                  <a:pt x="5471326" y="697222"/>
                </a:cubicBezTo>
                <a:cubicBezTo>
                  <a:pt x="5471606" y="703992"/>
                  <a:pt x="5471884" y="710761"/>
                  <a:pt x="5472164" y="717531"/>
                </a:cubicBezTo>
                <a:lnTo>
                  <a:pt x="5468891" y="722494"/>
                </a:lnTo>
                <a:lnTo>
                  <a:pt x="5463081" y="724368"/>
                </a:lnTo>
                <a:lnTo>
                  <a:pt x="5446981" y="752692"/>
                </a:lnTo>
                <a:cubicBezTo>
                  <a:pt x="5454691" y="764380"/>
                  <a:pt x="5422719" y="808083"/>
                  <a:pt x="5417190" y="816346"/>
                </a:cubicBezTo>
                <a:lnTo>
                  <a:pt x="5388958" y="889417"/>
                </a:lnTo>
                <a:cubicBezTo>
                  <a:pt x="5320491" y="969963"/>
                  <a:pt x="5321907" y="1005331"/>
                  <a:pt x="5307044" y="1063288"/>
                </a:cubicBezTo>
                <a:cubicBezTo>
                  <a:pt x="5313332" y="1111028"/>
                  <a:pt x="5317096" y="1110140"/>
                  <a:pt x="5303837" y="1157176"/>
                </a:cubicBezTo>
                <a:cubicBezTo>
                  <a:pt x="5301103" y="1192124"/>
                  <a:pt x="5301884" y="1197232"/>
                  <a:pt x="5286494" y="1210776"/>
                </a:cubicBezTo>
                <a:lnTo>
                  <a:pt x="5282463" y="1301993"/>
                </a:lnTo>
                <a:lnTo>
                  <a:pt x="5252235" y="1360879"/>
                </a:lnTo>
                <a:lnTo>
                  <a:pt x="5244497" y="1404045"/>
                </a:lnTo>
                <a:lnTo>
                  <a:pt x="5223823" y="1429568"/>
                </a:lnTo>
                <a:lnTo>
                  <a:pt x="5224851" y="1430305"/>
                </a:lnTo>
                <a:cubicBezTo>
                  <a:pt x="5226697" y="1432466"/>
                  <a:pt x="5214738" y="1459891"/>
                  <a:pt x="5212394" y="1463304"/>
                </a:cubicBezTo>
                <a:cubicBezTo>
                  <a:pt x="5209912" y="1477394"/>
                  <a:pt x="5213027" y="1501295"/>
                  <a:pt x="5209958" y="1514846"/>
                </a:cubicBezTo>
                <a:lnTo>
                  <a:pt x="5206417" y="1519731"/>
                </a:lnTo>
                <a:lnTo>
                  <a:pt x="5206640" y="1519929"/>
                </a:lnTo>
                <a:cubicBezTo>
                  <a:pt x="5206490" y="1521210"/>
                  <a:pt x="5209710" y="1543635"/>
                  <a:pt x="5207632" y="1546022"/>
                </a:cubicBezTo>
                <a:lnTo>
                  <a:pt x="5212030" y="1578752"/>
                </a:lnTo>
                <a:cubicBezTo>
                  <a:pt x="5206147" y="1605585"/>
                  <a:pt x="5226381" y="1622803"/>
                  <a:pt x="5203533" y="1647555"/>
                </a:cubicBezTo>
                <a:cubicBezTo>
                  <a:pt x="5198128" y="1672675"/>
                  <a:pt x="5203213" y="1694404"/>
                  <a:pt x="5190877" y="1715685"/>
                </a:cubicBezTo>
                <a:cubicBezTo>
                  <a:pt x="5196815" y="1724301"/>
                  <a:pt x="5198098" y="1732435"/>
                  <a:pt x="5184235" y="1740358"/>
                </a:cubicBezTo>
                <a:cubicBezTo>
                  <a:pt x="5182625" y="1763793"/>
                  <a:pt x="5198368" y="1769422"/>
                  <a:pt x="5181475" y="1784314"/>
                </a:cubicBezTo>
                <a:cubicBezTo>
                  <a:pt x="5205987" y="1797417"/>
                  <a:pt x="5195246" y="1798221"/>
                  <a:pt x="5185845" y="1804434"/>
                </a:cubicBezTo>
                <a:lnTo>
                  <a:pt x="5185068" y="1805316"/>
                </a:lnTo>
                <a:lnTo>
                  <a:pt x="5188593" y="1807109"/>
                </a:lnTo>
                <a:lnTo>
                  <a:pt x="5185920" y="1821003"/>
                </a:lnTo>
                <a:lnTo>
                  <a:pt x="5183543" y="1824832"/>
                </a:lnTo>
                <a:cubicBezTo>
                  <a:pt x="5182284" y="1827468"/>
                  <a:pt x="5181937" y="1829219"/>
                  <a:pt x="5182235" y="1830429"/>
                </a:cubicBezTo>
                <a:lnTo>
                  <a:pt x="5182525" y="1830569"/>
                </a:lnTo>
                <a:lnTo>
                  <a:pt x="5180663" y="1835810"/>
                </a:lnTo>
                <a:cubicBezTo>
                  <a:pt x="5176779" y="1844665"/>
                  <a:pt x="5172297" y="1853278"/>
                  <a:pt x="5167452" y="1861483"/>
                </a:cubicBezTo>
                <a:cubicBezTo>
                  <a:pt x="5179827" y="1866643"/>
                  <a:pt x="5166788" y="1884999"/>
                  <a:pt x="5174266" y="1892417"/>
                </a:cubicBezTo>
                <a:lnTo>
                  <a:pt x="5189262" y="1895114"/>
                </a:lnTo>
                <a:lnTo>
                  <a:pt x="5187100" y="1899379"/>
                </a:lnTo>
                <a:lnTo>
                  <a:pt x="5180471" y="1907867"/>
                </a:lnTo>
                <a:cubicBezTo>
                  <a:pt x="5179609" y="1909162"/>
                  <a:pt x="5179647" y="1909994"/>
                  <a:pt x="5181361" y="1910265"/>
                </a:cubicBezTo>
                <a:cubicBezTo>
                  <a:pt x="5180995" y="1914884"/>
                  <a:pt x="5177893" y="1930292"/>
                  <a:pt x="5178268" y="1935584"/>
                </a:cubicBezTo>
                <a:lnTo>
                  <a:pt x="5183619" y="1942021"/>
                </a:lnTo>
                <a:lnTo>
                  <a:pt x="5184480" y="1945112"/>
                </a:lnTo>
                <a:lnTo>
                  <a:pt x="5172776" y="1961162"/>
                </a:lnTo>
                <a:lnTo>
                  <a:pt x="5168513" y="1969445"/>
                </a:lnTo>
                <a:lnTo>
                  <a:pt x="5126597" y="2024270"/>
                </a:lnTo>
                <a:lnTo>
                  <a:pt x="5119528" y="2107942"/>
                </a:lnTo>
                <a:cubicBezTo>
                  <a:pt x="5089290" y="2138038"/>
                  <a:pt x="5110415" y="2159228"/>
                  <a:pt x="5110356" y="2193455"/>
                </a:cubicBezTo>
                <a:cubicBezTo>
                  <a:pt x="5101302" y="2220953"/>
                  <a:pt x="5110381" y="2224200"/>
                  <a:pt x="5104992" y="2260088"/>
                </a:cubicBezTo>
                <a:cubicBezTo>
                  <a:pt x="5096504" y="2291744"/>
                  <a:pt x="5078225" y="2299003"/>
                  <a:pt x="5059439" y="2335735"/>
                </a:cubicBezTo>
                <a:cubicBezTo>
                  <a:pt x="5029465" y="2329020"/>
                  <a:pt x="5058046" y="2407546"/>
                  <a:pt x="5022061" y="2408995"/>
                </a:cubicBezTo>
                <a:cubicBezTo>
                  <a:pt x="5023289" y="2413465"/>
                  <a:pt x="5019654" y="2441580"/>
                  <a:pt x="5022253" y="2445869"/>
                </a:cubicBezTo>
                <a:cubicBezTo>
                  <a:pt x="5022440" y="2449625"/>
                  <a:pt x="5011241" y="2492743"/>
                  <a:pt x="5011426" y="2496499"/>
                </a:cubicBezTo>
                <a:lnTo>
                  <a:pt x="4994224" y="2549900"/>
                </a:lnTo>
                <a:cubicBezTo>
                  <a:pt x="4992353" y="2564757"/>
                  <a:pt x="4998952" y="2582253"/>
                  <a:pt x="4995245" y="2596456"/>
                </a:cubicBezTo>
                <a:lnTo>
                  <a:pt x="4988570" y="2606088"/>
                </a:lnTo>
                <a:cubicBezTo>
                  <a:pt x="4988504" y="2615842"/>
                  <a:pt x="4988436" y="2625597"/>
                  <a:pt x="4988371" y="2635351"/>
                </a:cubicBezTo>
                <a:lnTo>
                  <a:pt x="4983212" y="2665666"/>
                </a:lnTo>
                <a:lnTo>
                  <a:pt x="4968234" y="2715895"/>
                </a:lnTo>
                <a:lnTo>
                  <a:pt x="4975888" y="2725052"/>
                </a:lnTo>
                <a:lnTo>
                  <a:pt x="4980195" y="2726489"/>
                </a:lnTo>
                <a:lnTo>
                  <a:pt x="4976218" y="2740278"/>
                </a:lnTo>
                <a:lnTo>
                  <a:pt x="4980571" y="2751112"/>
                </a:lnTo>
                <a:lnTo>
                  <a:pt x="4973893" y="2760208"/>
                </a:lnTo>
                <a:lnTo>
                  <a:pt x="4979005" y="2790136"/>
                </a:lnTo>
                <a:lnTo>
                  <a:pt x="4986137" y="2804183"/>
                </a:lnTo>
                <a:cubicBezTo>
                  <a:pt x="4986150" y="2811409"/>
                  <a:pt x="4986162" y="2818634"/>
                  <a:pt x="4986175" y="2825860"/>
                </a:cubicBezTo>
                <a:cubicBezTo>
                  <a:pt x="4987474" y="2843788"/>
                  <a:pt x="4992871" y="2886513"/>
                  <a:pt x="4993936" y="2911749"/>
                </a:cubicBezTo>
                <a:cubicBezTo>
                  <a:pt x="4993313" y="2946689"/>
                  <a:pt x="4980300" y="2954448"/>
                  <a:pt x="4992563" y="2977278"/>
                </a:cubicBezTo>
                <a:cubicBezTo>
                  <a:pt x="4985688" y="2983455"/>
                  <a:pt x="4982051" y="2987749"/>
                  <a:pt x="4980516" y="2991092"/>
                </a:cubicBezTo>
                <a:cubicBezTo>
                  <a:pt x="4975910" y="3001119"/>
                  <a:pt x="4990216" y="3002537"/>
                  <a:pt x="4992801" y="3020247"/>
                </a:cubicBezTo>
                <a:cubicBezTo>
                  <a:pt x="4998517" y="3032637"/>
                  <a:pt x="5013148" y="3051512"/>
                  <a:pt x="5014805" y="3065434"/>
                </a:cubicBezTo>
                <a:cubicBezTo>
                  <a:pt x="4998836" y="3057428"/>
                  <a:pt x="5016840" y="3105196"/>
                  <a:pt x="5002733" y="3103777"/>
                </a:cubicBezTo>
                <a:cubicBezTo>
                  <a:pt x="5022381" y="3124610"/>
                  <a:pt x="4997365" y="3128169"/>
                  <a:pt x="5002941" y="3151828"/>
                </a:cubicBezTo>
                <a:cubicBezTo>
                  <a:pt x="5010264" y="3163902"/>
                  <a:pt x="5011356" y="3171780"/>
                  <a:pt x="5002883" y="3180546"/>
                </a:cubicBezTo>
                <a:cubicBezTo>
                  <a:pt x="5038586" y="3236545"/>
                  <a:pt x="5003723" y="3210316"/>
                  <a:pt x="5016711" y="3258677"/>
                </a:cubicBezTo>
                <a:lnTo>
                  <a:pt x="5017918" y="3262610"/>
                </a:lnTo>
                <a:lnTo>
                  <a:pt x="5011672" y="3277179"/>
                </a:lnTo>
                <a:lnTo>
                  <a:pt x="5009344" y="3278130"/>
                </a:lnTo>
                <a:lnTo>
                  <a:pt x="5026770" y="3325671"/>
                </a:lnTo>
                <a:lnTo>
                  <a:pt x="5024571" y="3332072"/>
                </a:lnTo>
                <a:lnTo>
                  <a:pt x="5041705" y="3362948"/>
                </a:lnTo>
                <a:lnTo>
                  <a:pt x="5047477" y="3378959"/>
                </a:lnTo>
                <a:lnTo>
                  <a:pt x="5060758" y="3407057"/>
                </a:lnTo>
                <a:lnTo>
                  <a:pt x="5058968" y="3409825"/>
                </a:lnTo>
                <a:lnTo>
                  <a:pt x="5062667" y="3415218"/>
                </a:lnTo>
                <a:lnTo>
                  <a:pt x="5060928" y="3419880"/>
                </a:lnTo>
                <a:lnTo>
                  <a:pt x="5062923" y="3424545"/>
                </a:lnTo>
                <a:cubicBezTo>
                  <a:pt x="5063537" y="3433967"/>
                  <a:pt x="5063494" y="3466028"/>
                  <a:pt x="5064623" y="3476412"/>
                </a:cubicBezTo>
                <a:lnTo>
                  <a:pt x="5069684" y="3486850"/>
                </a:lnTo>
                <a:lnTo>
                  <a:pt x="5063339" y="3496391"/>
                </a:lnTo>
                <a:lnTo>
                  <a:pt x="5070139" y="3531201"/>
                </a:lnTo>
                <a:lnTo>
                  <a:pt x="5079896" y="3542019"/>
                </a:lnTo>
                <a:lnTo>
                  <a:pt x="5087540" y="3552249"/>
                </a:lnTo>
                <a:lnTo>
                  <a:pt x="5087902" y="3553678"/>
                </a:lnTo>
                <a:lnTo>
                  <a:pt x="5091509" y="3568021"/>
                </a:lnTo>
                <a:lnTo>
                  <a:pt x="5091934" y="3569719"/>
                </a:lnTo>
                <a:lnTo>
                  <a:pt x="5089362" y="3586412"/>
                </a:lnTo>
                <a:lnTo>
                  <a:pt x="5092358" y="3597336"/>
                </a:lnTo>
                <a:lnTo>
                  <a:pt x="5084254" y="3606007"/>
                </a:lnTo>
                <a:cubicBezTo>
                  <a:pt x="5084262" y="3617747"/>
                  <a:pt x="5084273" y="3629488"/>
                  <a:pt x="5084281" y="3641228"/>
                </a:cubicBezTo>
                <a:lnTo>
                  <a:pt x="5091848" y="3653088"/>
                </a:lnTo>
                <a:lnTo>
                  <a:pt x="5097436" y="3664114"/>
                </a:lnTo>
                <a:cubicBezTo>
                  <a:pt x="5097463" y="3664599"/>
                  <a:pt x="5097491" y="3665084"/>
                  <a:pt x="5097518" y="3665569"/>
                </a:cubicBezTo>
                <a:cubicBezTo>
                  <a:pt x="5097915" y="3672776"/>
                  <a:pt x="5096966" y="3688591"/>
                  <a:pt x="5099829" y="3707357"/>
                </a:cubicBezTo>
                <a:cubicBezTo>
                  <a:pt x="5100505" y="3724716"/>
                  <a:pt x="5118078" y="3760234"/>
                  <a:pt x="5114696" y="3778166"/>
                </a:cubicBezTo>
                <a:cubicBezTo>
                  <a:pt x="5141627" y="3845122"/>
                  <a:pt x="5125427" y="3821305"/>
                  <a:pt x="5135379" y="3878222"/>
                </a:cubicBezTo>
                <a:cubicBezTo>
                  <a:pt x="5161519" y="3905047"/>
                  <a:pt x="5125417" y="4015047"/>
                  <a:pt x="5130138" y="4048117"/>
                </a:cubicBezTo>
                <a:cubicBezTo>
                  <a:pt x="5081804" y="4192084"/>
                  <a:pt x="5096262" y="4158987"/>
                  <a:pt x="5090040" y="4219510"/>
                </a:cubicBezTo>
                <a:cubicBezTo>
                  <a:pt x="5104553" y="4280033"/>
                  <a:pt x="5065380" y="4345686"/>
                  <a:pt x="5092812" y="4411258"/>
                </a:cubicBezTo>
                <a:cubicBezTo>
                  <a:pt x="5090630" y="4437329"/>
                  <a:pt x="5083878" y="4473140"/>
                  <a:pt x="5084599" y="4488531"/>
                </a:cubicBezTo>
                <a:cubicBezTo>
                  <a:pt x="5084423" y="4505410"/>
                  <a:pt x="5084248" y="4522289"/>
                  <a:pt x="5084072" y="4539168"/>
                </a:cubicBezTo>
                <a:cubicBezTo>
                  <a:pt x="5072114" y="4567830"/>
                  <a:pt x="5064305" y="4588197"/>
                  <a:pt x="5068936" y="4625153"/>
                </a:cubicBezTo>
                <a:cubicBezTo>
                  <a:pt x="5077433" y="4662889"/>
                  <a:pt x="5065899" y="4679357"/>
                  <a:pt x="5059114" y="4733115"/>
                </a:cubicBezTo>
                <a:cubicBezTo>
                  <a:pt x="5068687" y="4752352"/>
                  <a:pt x="5055370" y="4832308"/>
                  <a:pt x="5037209" y="4844323"/>
                </a:cubicBezTo>
                <a:cubicBezTo>
                  <a:pt x="5033444" y="4857054"/>
                  <a:pt x="5040194" y="4871554"/>
                  <a:pt x="5020638" y="4877992"/>
                </a:cubicBezTo>
                <a:cubicBezTo>
                  <a:pt x="4997151" y="4888353"/>
                  <a:pt x="5034418" y="4931200"/>
                  <a:pt x="5006413" y="4925805"/>
                </a:cubicBezTo>
                <a:cubicBezTo>
                  <a:pt x="5031964" y="4956261"/>
                  <a:pt x="4982840" y="4982633"/>
                  <a:pt x="4971037" y="5009272"/>
                </a:cubicBezTo>
                <a:cubicBezTo>
                  <a:pt x="4973259" y="5034036"/>
                  <a:pt x="4968375" y="5053859"/>
                  <a:pt x="4963105" y="5111369"/>
                </a:cubicBezTo>
                <a:cubicBezTo>
                  <a:pt x="4973224" y="5141336"/>
                  <a:pt x="4937413" y="5161742"/>
                  <a:pt x="4976341" y="5210876"/>
                </a:cubicBezTo>
                <a:cubicBezTo>
                  <a:pt x="4972455" y="5212581"/>
                  <a:pt x="4977054" y="5227501"/>
                  <a:pt x="4980617" y="5269726"/>
                </a:cubicBezTo>
                <a:cubicBezTo>
                  <a:pt x="4984182" y="5311951"/>
                  <a:pt x="4990390" y="5400671"/>
                  <a:pt x="4997733" y="5464225"/>
                </a:cubicBezTo>
                <a:cubicBezTo>
                  <a:pt x="5001765" y="5536542"/>
                  <a:pt x="4990225" y="5517959"/>
                  <a:pt x="5001400" y="5594585"/>
                </a:cubicBezTo>
                <a:cubicBezTo>
                  <a:pt x="4999908" y="5619318"/>
                  <a:pt x="4974042" y="5647975"/>
                  <a:pt x="4983700" y="5667896"/>
                </a:cubicBezTo>
                <a:cubicBezTo>
                  <a:pt x="4976834" y="5696311"/>
                  <a:pt x="4975579" y="5738356"/>
                  <a:pt x="4968506" y="5769225"/>
                </a:cubicBezTo>
                <a:cubicBezTo>
                  <a:pt x="4968926" y="5787258"/>
                  <a:pt x="4969344" y="5805291"/>
                  <a:pt x="4969765" y="5823324"/>
                </a:cubicBezTo>
                <a:cubicBezTo>
                  <a:pt x="4966122" y="5853058"/>
                  <a:pt x="4965608" y="5838948"/>
                  <a:pt x="4966129" y="5862699"/>
                </a:cubicBezTo>
                <a:lnTo>
                  <a:pt x="4970695" y="5906467"/>
                </a:lnTo>
                <a:lnTo>
                  <a:pt x="4991568" y="5939847"/>
                </a:lnTo>
                <a:cubicBezTo>
                  <a:pt x="4998848" y="5955713"/>
                  <a:pt x="4974731" y="5940131"/>
                  <a:pt x="4986815" y="5973994"/>
                </a:cubicBezTo>
                <a:cubicBezTo>
                  <a:pt x="4961187" y="5997051"/>
                  <a:pt x="4983444" y="6032039"/>
                  <a:pt x="4987776" y="6089693"/>
                </a:cubicBezTo>
                <a:lnTo>
                  <a:pt x="4991621" y="6224938"/>
                </a:lnTo>
                <a:cubicBezTo>
                  <a:pt x="4988442" y="6270972"/>
                  <a:pt x="5008962" y="6317522"/>
                  <a:pt x="5017157" y="6370251"/>
                </a:cubicBezTo>
                <a:cubicBezTo>
                  <a:pt x="5025353" y="6422980"/>
                  <a:pt x="5039938" y="6490855"/>
                  <a:pt x="5040797" y="6541313"/>
                </a:cubicBezTo>
                <a:cubicBezTo>
                  <a:pt x="5039898" y="6576319"/>
                  <a:pt x="5031912" y="6591883"/>
                  <a:pt x="5045375" y="6640957"/>
                </a:cubicBezTo>
                <a:cubicBezTo>
                  <a:pt x="5057505" y="6669536"/>
                  <a:pt x="5052276" y="6675394"/>
                  <a:pt x="5058442" y="6705297"/>
                </a:cubicBezTo>
                <a:cubicBezTo>
                  <a:pt x="5057367" y="6727133"/>
                  <a:pt x="5067901" y="6732087"/>
                  <a:pt x="5071125" y="6759582"/>
                </a:cubicBezTo>
                <a:cubicBezTo>
                  <a:pt x="5055614" y="6796071"/>
                  <a:pt x="5051656" y="6769544"/>
                  <a:pt x="5069172" y="6817746"/>
                </a:cubicBezTo>
                <a:cubicBezTo>
                  <a:pt x="5060956" y="6828354"/>
                  <a:pt x="5064525" y="6836369"/>
                  <a:pt x="5072322" y="6843646"/>
                </a:cubicBezTo>
                <a:lnTo>
                  <a:pt x="5091388" y="6857998"/>
                </a:lnTo>
                <a:lnTo>
                  <a:pt x="6096000" y="6857998"/>
                </a:lnTo>
                <a:lnTo>
                  <a:pt x="6096000" y="6858000"/>
                </a:lnTo>
                <a:lnTo>
                  <a:pt x="0" y="6858000"/>
                </a:lnTo>
                <a:close/>
              </a:path>
            </a:pathLst>
          </a:cu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p:cNvSpPr>
            <a:spLocks noGrp="1"/>
          </p:cNvSpPr>
          <p:nvPr>
            <p:ph type="title"/>
          </p:nvPr>
        </p:nvSpPr>
        <p:spPr>
          <a:xfrm>
            <a:off x="837981" y="609600"/>
            <a:ext cx="3738367" cy="1330839"/>
          </a:xfrm>
        </p:spPr>
        <p:txBody>
          <a:bodyPr vert="horz" lIns="91440" tIns="45720" rIns="91440" bIns="45720" rtlCol="0" anchor="ctr">
            <a:noAutofit/>
          </a:bodyPr>
          <a:lstStyle/>
          <a:p>
            <a:pPr algn="ctr" defTabSz="914400"/>
            <a:r>
              <a:rPr lang="en-US" sz="4400" kern="1200">
                <a:solidFill>
                  <a:schemeClr val="tx1"/>
                </a:solidFill>
                <a:latin typeface="+mj-lt"/>
                <a:ea typeface="+mj-ea"/>
                <a:cs typeface="+mj-cs"/>
              </a:rPr>
              <a:t>Part 2 – </a:t>
            </a:r>
            <a:r>
              <a:rPr lang="en-US" sz="4400"/>
              <a:t>Goals &amp; Action Steps</a:t>
            </a:r>
            <a:endParaRPr lang="en-US" sz="4400" kern="1200">
              <a:solidFill>
                <a:schemeClr val="tx1"/>
              </a:solidFill>
              <a:latin typeface="+mj-lt"/>
              <a:ea typeface="+mj-ea"/>
              <a:cs typeface="+mj-cs"/>
            </a:endParaRPr>
          </a:p>
        </p:txBody>
      </p:sp>
      <p:sp>
        <p:nvSpPr>
          <p:cNvPr id="6" name="Content Placeholder 5"/>
          <p:cNvSpPr>
            <a:spLocks noGrp="1"/>
          </p:cNvSpPr>
          <p:nvPr>
            <p:ph idx="1"/>
          </p:nvPr>
        </p:nvSpPr>
        <p:spPr>
          <a:xfrm>
            <a:off x="684212" y="2133600"/>
            <a:ext cx="3810000" cy="4200247"/>
          </a:xfrm>
        </p:spPr>
        <p:txBody>
          <a:bodyPr vert="horz" lIns="91440" tIns="45720" rIns="91440" bIns="45720" rtlCol="0">
            <a:normAutofit lnSpcReduction="10000"/>
          </a:bodyPr>
          <a:lstStyle/>
          <a:p>
            <a:pPr marL="0" indent="0" algn="ctr" defTabSz="914400">
              <a:buNone/>
            </a:pPr>
            <a:r>
              <a:rPr lang="en-US" sz="2800"/>
              <a:t>5 Goals:</a:t>
            </a:r>
          </a:p>
          <a:p>
            <a:pPr marL="0" indent="-228600" defTabSz="914400"/>
            <a:r>
              <a:rPr lang="en-US" sz="2400"/>
              <a:t>Raise achievement</a:t>
            </a:r>
          </a:p>
          <a:p>
            <a:pPr marL="0" indent="-228600" defTabSz="914400"/>
            <a:r>
              <a:rPr lang="en-US" sz="2400"/>
              <a:t>Decrease outside cyber enrollments</a:t>
            </a:r>
          </a:p>
          <a:p>
            <a:pPr marL="0" indent="-228600" defTabSz="914400"/>
            <a:r>
              <a:rPr lang="en-US" sz="2400"/>
              <a:t>Improve Special Education continuum of supports</a:t>
            </a:r>
          </a:p>
          <a:p>
            <a:pPr marL="0" indent="-228600" defTabSz="914400"/>
            <a:r>
              <a:rPr lang="en-US" sz="2400"/>
              <a:t>Improve extra-curricular programming</a:t>
            </a:r>
          </a:p>
          <a:p>
            <a:pPr marL="0" indent="-228600" defTabSz="914400"/>
            <a:r>
              <a:rPr lang="en-US" sz="2400"/>
              <a:t>Improve District climate &amp; culture</a:t>
            </a:r>
          </a:p>
        </p:txBody>
      </p:sp>
      <p:pic>
        <p:nvPicPr>
          <p:cNvPr id="3078" name="Picture 6" descr="KPI Targets: Know the Difference ...">
            <a:extLst>
              <a:ext uri="{FF2B5EF4-FFF2-40B4-BE49-F238E27FC236}">
                <a16:creationId xmlns:a16="http://schemas.microsoft.com/office/drawing/2014/main" id="{4B7A5FF3-E60C-09D9-5D88-BE1E82D54506}"/>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5444038" y="1145127"/>
            <a:ext cx="6153539" cy="459148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58887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647E6A25-07D9-F216-9308-D722DF827CA3}"/>
              </a:ext>
            </a:extLst>
          </p:cNvPr>
          <p:cNvPicPr>
            <a:picLocks noChangeAspect="1"/>
          </p:cNvPicPr>
          <p:nvPr/>
        </p:nvPicPr>
        <p:blipFill>
          <a:blip r:embed="rId3">
            <a:duotone>
              <a:schemeClr val="bg2">
                <a:shade val="45000"/>
                <a:satMod val="135000"/>
              </a:schemeClr>
              <a:prstClr val="white"/>
            </a:duotone>
          </a:blip>
          <a:srcRect t="15708"/>
          <a:stretch/>
        </p:blipFill>
        <p:spPr>
          <a:xfrm>
            <a:off x="20" y="10"/>
            <a:ext cx="12188805" cy="6857990"/>
          </a:xfrm>
          <a:prstGeom prst="rect">
            <a:avLst/>
          </a:prstGeom>
        </p:spPr>
      </p:pic>
      <p:sp>
        <p:nvSpPr>
          <p:cNvPr id="10" name="Rectangle 9">
            <a:extLst>
              <a:ext uri="{FF2B5EF4-FFF2-40B4-BE49-F238E27FC236}">
                <a16:creationId xmlns:a16="http://schemas.microsoft.com/office/drawing/2014/main" id="{B50AB553-2A96-4A92-96F2-93548E0969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825" cy="6858000"/>
          </a:xfrm>
          <a:prstGeom prst="rect">
            <a:avLst/>
          </a:prstGeom>
          <a:gradFill>
            <a:gsLst>
              <a:gs pos="10000">
                <a:schemeClr val="bg2">
                  <a:alpha val="68000"/>
                </a:schemeClr>
              </a:gs>
              <a:gs pos="85000">
                <a:schemeClr val="bg2">
                  <a:alpha val="97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ED849EB-974D-F6CF-13F8-B9CA5E3B764D}"/>
              </a:ext>
            </a:extLst>
          </p:cNvPr>
          <p:cNvSpPr>
            <a:spLocks noGrp="1"/>
          </p:cNvSpPr>
          <p:nvPr>
            <p:ph type="title"/>
          </p:nvPr>
        </p:nvSpPr>
        <p:spPr>
          <a:xfrm>
            <a:off x="837981" y="365125"/>
            <a:ext cx="10512862" cy="854075"/>
          </a:xfrm>
        </p:spPr>
        <p:txBody>
          <a:bodyPr>
            <a:normAutofit/>
          </a:bodyPr>
          <a:lstStyle/>
          <a:p>
            <a:pPr algn="ctr"/>
            <a:r>
              <a:rPr lang="en-US" sz="3600"/>
              <a:t>General Strategies for Success</a:t>
            </a:r>
          </a:p>
        </p:txBody>
      </p:sp>
      <p:graphicFrame>
        <p:nvGraphicFramePr>
          <p:cNvPr id="8" name="Content Placeholder 2">
            <a:extLst>
              <a:ext uri="{FF2B5EF4-FFF2-40B4-BE49-F238E27FC236}">
                <a16:creationId xmlns:a16="http://schemas.microsoft.com/office/drawing/2014/main" id="{29B2CFDB-3476-1C2F-8E78-A17B1A8EA529}"/>
              </a:ext>
            </a:extLst>
          </p:cNvPr>
          <p:cNvGraphicFramePr>
            <a:graphicFrameLocks noGrp="1"/>
          </p:cNvGraphicFramePr>
          <p:nvPr>
            <p:ph idx="1"/>
            <p:extLst>
              <p:ext uri="{D42A27DB-BD31-4B8C-83A1-F6EECF244321}">
                <p14:modId xmlns:p14="http://schemas.microsoft.com/office/powerpoint/2010/main" val="1757847309"/>
              </p:ext>
            </p:extLst>
          </p:nvPr>
        </p:nvGraphicFramePr>
        <p:xfrm>
          <a:off x="837981" y="1447800"/>
          <a:ext cx="10512862" cy="48768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6001641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038248A-211C-4EEC-8401-C761B929FB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8852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C30A849F-66D9-40C8-BEC8-35AFF8F4568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 y="0"/>
            <a:ext cx="12188521"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sp>
        <p:nvSpPr>
          <p:cNvPr id="2" name="Title 1">
            <a:extLst>
              <a:ext uri="{FF2B5EF4-FFF2-40B4-BE49-F238E27FC236}">
                <a16:creationId xmlns:a16="http://schemas.microsoft.com/office/drawing/2014/main" id="{9D943D28-87E8-C655-4158-3034B995BF31}"/>
              </a:ext>
            </a:extLst>
          </p:cNvPr>
          <p:cNvSpPr>
            <a:spLocks noGrp="1"/>
          </p:cNvSpPr>
          <p:nvPr>
            <p:ph type="title"/>
          </p:nvPr>
        </p:nvSpPr>
        <p:spPr>
          <a:xfrm>
            <a:off x="1192570" y="436770"/>
            <a:ext cx="9830988" cy="900358"/>
          </a:xfrm>
        </p:spPr>
        <p:txBody>
          <a:bodyPr anchor="b">
            <a:normAutofit/>
          </a:bodyPr>
          <a:lstStyle/>
          <a:p>
            <a:pPr algn="ctr"/>
            <a:r>
              <a:rPr lang="en-US" sz="3600">
                <a:solidFill>
                  <a:schemeClr val="tx2"/>
                </a:solidFill>
              </a:rPr>
              <a:t>Goal:  Raise Student Achievement</a:t>
            </a:r>
          </a:p>
        </p:txBody>
      </p:sp>
      <p:grpSp>
        <p:nvGrpSpPr>
          <p:cNvPr id="12" name="Group 11">
            <a:extLst>
              <a:ext uri="{FF2B5EF4-FFF2-40B4-BE49-F238E27FC236}">
                <a16:creationId xmlns:a16="http://schemas.microsoft.com/office/drawing/2014/main" id="{04542298-A2B1-480F-A11C-A40EDD19B85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287731" y="0"/>
            <a:ext cx="3901094" cy="2382977"/>
            <a:chOff x="6867015" y="-1"/>
            <a:chExt cx="5324985" cy="3251912"/>
          </a:xfrm>
          <a:solidFill>
            <a:schemeClr val="accent5">
              <a:alpha val="10000"/>
            </a:schemeClr>
          </a:solidFill>
        </p:grpSpPr>
        <p:sp>
          <p:nvSpPr>
            <p:cNvPr id="13" name="Freeform: Shape 12">
              <a:extLst>
                <a:ext uri="{FF2B5EF4-FFF2-40B4-BE49-F238E27FC236}">
                  <a16:creationId xmlns:a16="http://schemas.microsoft.com/office/drawing/2014/main" id="{74AEB45E-B965-46A0-8557-C646B5011B9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867015" y="-1"/>
              <a:ext cx="5324985" cy="3251912"/>
            </a:xfrm>
            <a:custGeom>
              <a:avLst/>
              <a:gdLst>
                <a:gd name="connsiteX0" fmla="*/ 0 w 5324985"/>
                <a:gd name="connsiteY0" fmla="*/ 0 h 3251912"/>
                <a:gd name="connsiteX1" fmla="*/ 36826 w 5324985"/>
                <a:gd name="connsiteY1" fmla="*/ 0 h 3251912"/>
                <a:gd name="connsiteX2" fmla="*/ 45003 w 5324985"/>
                <a:gd name="connsiteY2" fmla="*/ 152909 h 3251912"/>
                <a:gd name="connsiteX3" fmla="*/ 68956 w 5324985"/>
                <a:gd name="connsiteY3" fmla="*/ 308600 h 3251912"/>
                <a:gd name="connsiteX4" fmla="*/ 167774 w 5324985"/>
                <a:gd name="connsiteY4" fmla="*/ 607968 h 3251912"/>
                <a:gd name="connsiteX5" fmla="*/ 201857 w 5324985"/>
                <a:gd name="connsiteY5" fmla="*/ 679539 h 3251912"/>
                <a:gd name="connsiteX6" fmla="*/ 239741 w 5324985"/>
                <a:gd name="connsiteY6" fmla="*/ 749488 h 3251912"/>
                <a:gd name="connsiteX7" fmla="*/ 323724 w 5324985"/>
                <a:gd name="connsiteY7" fmla="*/ 885101 h 3251912"/>
                <a:gd name="connsiteX8" fmla="*/ 416412 w 5324985"/>
                <a:gd name="connsiteY8" fmla="*/ 1016081 h 3251912"/>
                <a:gd name="connsiteX9" fmla="*/ 515719 w 5324985"/>
                <a:gd name="connsiteY9" fmla="*/ 1143356 h 3251912"/>
                <a:gd name="connsiteX10" fmla="*/ 722427 w 5324985"/>
                <a:gd name="connsiteY10" fmla="*/ 1395127 h 3251912"/>
                <a:gd name="connsiteX11" fmla="*/ 825780 w 5324985"/>
                <a:gd name="connsiteY11" fmla="*/ 1522749 h 3251912"/>
                <a:gd name="connsiteX12" fmla="*/ 926314 w 5324985"/>
                <a:gd name="connsiteY12" fmla="*/ 1651992 h 3251912"/>
                <a:gd name="connsiteX13" fmla="*/ 1026848 w 5324985"/>
                <a:gd name="connsiteY13" fmla="*/ 1776836 h 3251912"/>
                <a:gd name="connsiteX14" fmla="*/ 1131918 w 5324985"/>
                <a:gd name="connsiteY14" fmla="*/ 1897393 h 3251912"/>
                <a:gd name="connsiteX15" fmla="*/ 1354688 w 5324985"/>
                <a:gd name="connsiteY15" fmla="*/ 2124728 h 3251912"/>
                <a:gd name="connsiteX16" fmla="*/ 1855027 w 5324985"/>
                <a:gd name="connsiteY16" fmla="*/ 2504236 h 3251912"/>
                <a:gd name="connsiteX17" fmla="*/ 2131618 w 5324985"/>
                <a:gd name="connsiteY17" fmla="*/ 2646913 h 3251912"/>
                <a:gd name="connsiteX18" fmla="*/ 2423534 w 5324985"/>
                <a:gd name="connsiteY18" fmla="*/ 2754732 h 3251912"/>
                <a:gd name="connsiteX19" fmla="*/ 2727588 w 5324985"/>
                <a:gd name="connsiteY19" fmla="*/ 2829197 h 3251912"/>
                <a:gd name="connsiteX20" fmla="*/ 3041083 w 5324985"/>
                <a:gd name="connsiteY20" fmla="*/ 2870890 h 3251912"/>
                <a:gd name="connsiteX21" fmla="*/ 3360340 w 5324985"/>
                <a:gd name="connsiteY21" fmla="*/ 2883976 h 3251912"/>
                <a:gd name="connsiteX22" fmla="*/ 3439663 w 5324985"/>
                <a:gd name="connsiteY22" fmla="*/ 2883396 h 3251912"/>
                <a:gd name="connsiteX23" fmla="*/ 3478529 w 5324985"/>
                <a:gd name="connsiteY23" fmla="*/ 2882471 h 3251912"/>
                <a:gd name="connsiteX24" fmla="*/ 3517271 w 5324985"/>
                <a:gd name="connsiteY24" fmla="*/ 2880616 h 3251912"/>
                <a:gd name="connsiteX25" fmla="*/ 3671260 w 5324985"/>
                <a:gd name="connsiteY25" fmla="*/ 2867878 h 3251912"/>
                <a:gd name="connsiteX26" fmla="*/ 4265268 w 5324985"/>
                <a:gd name="connsiteY26" fmla="*/ 2716283 h 3251912"/>
                <a:gd name="connsiteX27" fmla="*/ 4546395 w 5324985"/>
                <a:gd name="connsiteY27" fmla="*/ 2584724 h 3251912"/>
                <a:gd name="connsiteX28" fmla="*/ 4817837 w 5324985"/>
                <a:gd name="connsiteY28" fmla="*/ 2424674 h 3251912"/>
                <a:gd name="connsiteX29" fmla="*/ 5081677 w 5324985"/>
                <a:gd name="connsiteY29" fmla="*/ 2243548 h 3251912"/>
                <a:gd name="connsiteX30" fmla="*/ 5211881 w 5324985"/>
                <a:gd name="connsiteY30" fmla="*/ 2147658 h 3251912"/>
                <a:gd name="connsiteX31" fmla="*/ 5324985 w 5324985"/>
                <a:gd name="connsiteY31" fmla="*/ 2062128 h 3251912"/>
                <a:gd name="connsiteX32" fmla="*/ 5324985 w 5324985"/>
                <a:gd name="connsiteY32" fmla="*/ 2514993 h 3251912"/>
                <a:gd name="connsiteX33" fmla="*/ 5314867 w 5324985"/>
                <a:gd name="connsiteY33" fmla="*/ 2522881 h 3251912"/>
                <a:gd name="connsiteX34" fmla="*/ 5038276 w 5324985"/>
                <a:gd name="connsiteY34" fmla="*/ 2722421 h 3251912"/>
                <a:gd name="connsiteX35" fmla="*/ 4741701 w 5324985"/>
                <a:gd name="connsiteY35" fmla="*/ 2904937 h 3251912"/>
                <a:gd name="connsiteX36" fmla="*/ 4420728 w 5324985"/>
                <a:gd name="connsiteY36" fmla="*/ 3058848 h 3251912"/>
                <a:gd name="connsiteX37" fmla="*/ 3717481 w 5324985"/>
                <a:gd name="connsiteY37" fmla="*/ 3237079 h 3251912"/>
                <a:gd name="connsiteX38" fmla="*/ 3535661 w 5324985"/>
                <a:gd name="connsiteY38" fmla="*/ 3249934 h 3251912"/>
                <a:gd name="connsiteX39" fmla="*/ 3490175 w 5324985"/>
                <a:gd name="connsiteY39" fmla="*/ 3251555 h 3251912"/>
                <a:gd name="connsiteX40" fmla="*/ 3444813 w 5324985"/>
                <a:gd name="connsiteY40" fmla="*/ 3251787 h 3251912"/>
                <a:gd name="connsiteX41" fmla="*/ 3355681 w 5324985"/>
                <a:gd name="connsiteY41" fmla="*/ 3250745 h 3251912"/>
                <a:gd name="connsiteX42" fmla="*/ 3179011 w 5324985"/>
                <a:gd name="connsiteY42" fmla="*/ 3243795 h 3251912"/>
                <a:gd name="connsiteX43" fmla="*/ 3002217 w 5324985"/>
                <a:gd name="connsiteY43" fmla="*/ 3227814 h 3251912"/>
                <a:gd name="connsiteX44" fmla="*/ 2650103 w 5324985"/>
                <a:gd name="connsiteY44" fmla="*/ 3170836 h 3251912"/>
                <a:gd name="connsiteX45" fmla="*/ 2305836 w 5324985"/>
                <a:gd name="connsiteY45" fmla="*/ 3072514 h 3251912"/>
                <a:gd name="connsiteX46" fmla="*/ 1978611 w 5324985"/>
                <a:gd name="connsiteY46" fmla="*/ 2929952 h 3251912"/>
                <a:gd name="connsiteX47" fmla="*/ 1678235 w 5324985"/>
                <a:gd name="connsiteY47" fmla="*/ 2744424 h 3251912"/>
                <a:gd name="connsiteX48" fmla="*/ 1175688 w 5324985"/>
                <a:gd name="connsiteY48" fmla="*/ 2277018 h 3251912"/>
                <a:gd name="connsiteX49" fmla="*/ 971310 w 5324985"/>
                <a:gd name="connsiteY49" fmla="*/ 2012044 h 3251912"/>
                <a:gd name="connsiteX50" fmla="*/ 790717 w 5324985"/>
                <a:gd name="connsiteY50" fmla="*/ 1735723 h 3251912"/>
                <a:gd name="connsiteX51" fmla="*/ 706488 w 5324985"/>
                <a:gd name="connsiteY51" fmla="*/ 1598604 h 3251912"/>
                <a:gd name="connsiteX52" fmla="*/ 618951 w 5324985"/>
                <a:gd name="connsiteY52" fmla="*/ 1463802 h 3251912"/>
                <a:gd name="connsiteX53" fmla="*/ 436273 w 5324985"/>
                <a:gd name="connsiteY53" fmla="*/ 1195355 h 3251912"/>
                <a:gd name="connsiteX54" fmla="*/ 346896 w 5324985"/>
                <a:gd name="connsiteY54" fmla="*/ 1058816 h 3251912"/>
                <a:gd name="connsiteX55" fmla="*/ 261809 w 5324985"/>
                <a:gd name="connsiteY55" fmla="*/ 919264 h 3251912"/>
                <a:gd name="connsiteX56" fmla="*/ 118487 w 5324985"/>
                <a:gd name="connsiteY56" fmla="*/ 626498 h 3251912"/>
                <a:gd name="connsiteX57" fmla="*/ 28130 w 5324985"/>
                <a:gd name="connsiteY57" fmla="*/ 315781 h 3251912"/>
                <a:gd name="connsiteX58" fmla="*/ 6751 w 5324985"/>
                <a:gd name="connsiteY58" fmla="*/ 156195 h 3251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5324985" h="3251912">
                  <a:moveTo>
                    <a:pt x="0" y="0"/>
                  </a:moveTo>
                  <a:lnTo>
                    <a:pt x="36826" y="0"/>
                  </a:lnTo>
                  <a:lnTo>
                    <a:pt x="45003" y="152909"/>
                  </a:lnTo>
                  <a:cubicBezTo>
                    <a:pt x="50351" y="205154"/>
                    <a:pt x="58290" y="257123"/>
                    <a:pt x="68956" y="308600"/>
                  </a:cubicBezTo>
                  <a:cubicBezTo>
                    <a:pt x="91393" y="411324"/>
                    <a:pt x="123882" y="511847"/>
                    <a:pt x="167774" y="607968"/>
                  </a:cubicBezTo>
                  <a:cubicBezTo>
                    <a:pt x="178195" y="632173"/>
                    <a:pt x="190333" y="655798"/>
                    <a:pt x="201857" y="679539"/>
                  </a:cubicBezTo>
                  <a:cubicBezTo>
                    <a:pt x="214363" y="702933"/>
                    <a:pt x="226255" y="726557"/>
                    <a:pt x="239741" y="749488"/>
                  </a:cubicBezTo>
                  <a:cubicBezTo>
                    <a:pt x="265488" y="795812"/>
                    <a:pt x="294176" y="840746"/>
                    <a:pt x="323724" y="885101"/>
                  </a:cubicBezTo>
                  <a:cubicBezTo>
                    <a:pt x="353149" y="929572"/>
                    <a:pt x="384657" y="972885"/>
                    <a:pt x="416412" y="1016081"/>
                  </a:cubicBezTo>
                  <a:cubicBezTo>
                    <a:pt x="448655" y="1058931"/>
                    <a:pt x="482127" y="1101202"/>
                    <a:pt x="515719" y="1143356"/>
                  </a:cubicBezTo>
                  <a:cubicBezTo>
                    <a:pt x="583027" y="1227782"/>
                    <a:pt x="653402" y="1310470"/>
                    <a:pt x="722427" y="1395127"/>
                  </a:cubicBezTo>
                  <a:cubicBezTo>
                    <a:pt x="757123" y="1437282"/>
                    <a:pt x="791697" y="1479783"/>
                    <a:pt x="825780" y="1522749"/>
                  </a:cubicBezTo>
                  <a:cubicBezTo>
                    <a:pt x="859742" y="1565367"/>
                    <a:pt x="893457" y="1610649"/>
                    <a:pt x="926314" y="1651992"/>
                  </a:cubicBezTo>
                  <a:cubicBezTo>
                    <a:pt x="958927" y="1694379"/>
                    <a:pt x="993132" y="1735492"/>
                    <a:pt x="1026848" y="1776836"/>
                  </a:cubicBezTo>
                  <a:cubicBezTo>
                    <a:pt x="1061545" y="1817485"/>
                    <a:pt x="1095996" y="1858133"/>
                    <a:pt x="1131918" y="1897393"/>
                  </a:cubicBezTo>
                  <a:cubicBezTo>
                    <a:pt x="1203273" y="1976376"/>
                    <a:pt x="1277447" y="2052463"/>
                    <a:pt x="1354688" y="2124728"/>
                  </a:cubicBezTo>
                  <a:cubicBezTo>
                    <a:pt x="1509411" y="2268911"/>
                    <a:pt x="1676396" y="2397575"/>
                    <a:pt x="1855027" y="2504236"/>
                  </a:cubicBezTo>
                  <a:cubicBezTo>
                    <a:pt x="1944528" y="2557277"/>
                    <a:pt x="2036357" y="2605917"/>
                    <a:pt x="2131618" y="2646913"/>
                  </a:cubicBezTo>
                  <a:cubicBezTo>
                    <a:pt x="2226267" y="2689068"/>
                    <a:pt x="2323981" y="2724622"/>
                    <a:pt x="2423534" y="2754732"/>
                  </a:cubicBezTo>
                  <a:cubicBezTo>
                    <a:pt x="2523087" y="2784958"/>
                    <a:pt x="2624602" y="2809394"/>
                    <a:pt x="2727588" y="2829197"/>
                  </a:cubicBezTo>
                  <a:cubicBezTo>
                    <a:pt x="2830698" y="2848653"/>
                    <a:pt x="2935522" y="2861971"/>
                    <a:pt x="3041083" y="2870890"/>
                  </a:cubicBezTo>
                  <a:cubicBezTo>
                    <a:pt x="3146644" y="2879922"/>
                    <a:pt x="3253307" y="2883860"/>
                    <a:pt x="3360340" y="2883976"/>
                  </a:cubicBezTo>
                  <a:cubicBezTo>
                    <a:pt x="3387067" y="2883976"/>
                    <a:pt x="3414162" y="2884439"/>
                    <a:pt x="3439663" y="2883396"/>
                  </a:cubicBezTo>
                  <a:lnTo>
                    <a:pt x="3478529" y="2882471"/>
                  </a:lnTo>
                  <a:lnTo>
                    <a:pt x="3517271" y="2880616"/>
                  </a:lnTo>
                  <a:cubicBezTo>
                    <a:pt x="3568887" y="2878417"/>
                    <a:pt x="3620257" y="2873552"/>
                    <a:pt x="3671260" y="2867878"/>
                  </a:cubicBezTo>
                  <a:cubicBezTo>
                    <a:pt x="3875515" y="2844253"/>
                    <a:pt x="4074253" y="2792486"/>
                    <a:pt x="4265268" y="2716283"/>
                  </a:cubicBezTo>
                  <a:cubicBezTo>
                    <a:pt x="4361020" y="2678529"/>
                    <a:pt x="4454444" y="2633710"/>
                    <a:pt x="4546395" y="2584724"/>
                  </a:cubicBezTo>
                  <a:cubicBezTo>
                    <a:pt x="4638470" y="2535967"/>
                    <a:pt x="4728827" y="2481885"/>
                    <a:pt x="4817837" y="2424674"/>
                  </a:cubicBezTo>
                  <a:cubicBezTo>
                    <a:pt x="4906846" y="2367348"/>
                    <a:pt x="4994385" y="2306317"/>
                    <a:pt x="5081677" y="2243548"/>
                  </a:cubicBezTo>
                  <a:cubicBezTo>
                    <a:pt x="5125201" y="2212164"/>
                    <a:pt x="5168603" y="2179969"/>
                    <a:pt x="5211881" y="2147658"/>
                  </a:cubicBezTo>
                  <a:lnTo>
                    <a:pt x="5324985" y="2062128"/>
                  </a:lnTo>
                  <a:lnTo>
                    <a:pt x="5324985" y="2514993"/>
                  </a:lnTo>
                  <a:lnTo>
                    <a:pt x="5314867" y="2522881"/>
                  </a:lnTo>
                  <a:cubicBezTo>
                    <a:pt x="5225490" y="2591325"/>
                    <a:pt x="5133783" y="2658379"/>
                    <a:pt x="5038276" y="2722421"/>
                  </a:cubicBezTo>
                  <a:cubicBezTo>
                    <a:pt x="4942892" y="2786348"/>
                    <a:pt x="4844810" y="2848422"/>
                    <a:pt x="4741701" y="2904937"/>
                  </a:cubicBezTo>
                  <a:cubicBezTo>
                    <a:pt x="4638592" y="2961337"/>
                    <a:pt x="4531929" y="3013683"/>
                    <a:pt x="4420728" y="3058848"/>
                  </a:cubicBezTo>
                  <a:cubicBezTo>
                    <a:pt x="4199063" y="3150338"/>
                    <a:pt x="3959621" y="3211485"/>
                    <a:pt x="3717481" y="3237079"/>
                  </a:cubicBezTo>
                  <a:cubicBezTo>
                    <a:pt x="3656914" y="3243101"/>
                    <a:pt x="3596227" y="3247966"/>
                    <a:pt x="3535661" y="3249934"/>
                  </a:cubicBezTo>
                  <a:lnTo>
                    <a:pt x="3490175" y="3251555"/>
                  </a:lnTo>
                  <a:lnTo>
                    <a:pt x="3444813" y="3251787"/>
                  </a:lnTo>
                  <a:cubicBezTo>
                    <a:pt x="3414162" y="3252250"/>
                    <a:pt x="3385105" y="3251324"/>
                    <a:pt x="3355681" y="3250745"/>
                  </a:cubicBezTo>
                  <a:cubicBezTo>
                    <a:pt x="3296954" y="3250050"/>
                    <a:pt x="3237860" y="3246692"/>
                    <a:pt x="3179011" y="3243795"/>
                  </a:cubicBezTo>
                  <a:cubicBezTo>
                    <a:pt x="3120039" y="3239164"/>
                    <a:pt x="3061067" y="3234878"/>
                    <a:pt x="3002217" y="3227814"/>
                  </a:cubicBezTo>
                  <a:cubicBezTo>
                    <a:pt x="2884397" y="3214496"/>
                    <a:pt x="2766699" y="3196314"/>
                    <a:pt x="2650103" y="3170836"/>
                  </a:cubicBezTo>
                  <a:cubicBezTo>
                    <a:pt x="2533510" y="3145358"/>
                    <a:pt x="2418263" y="3112583"/>
                    <a:pt x="2305836" y="3072514"/>
                  </a:cubicBezTo>
                  <a:cubicBezTo>
                    <a:pt x="2193410" y="3032328"/>
                    <a:pt x="2083926" y="2984383"/>
                    <a:pt x="1978611" y="2929952"/>
                  </a:cubicBezTo>
                  <a:cubicBezTo>
                    <a:pt x="1873663" y="2874711"/>
                    <a:pt x="1772884" y="2812985"/>
                    <a:pt x="1678235" y="2744424"/>
                  </a:cubicBezTo>
                  <a:cubicBezTo>
                    <a:pt x="1488201" y="2608001"/>
                    <a:pt x="1321708" y="2448068"/>
                    <a:pt x="1175688" y="2277018"/>
                  </a:cubicBezTo>
                  <a:cubicBezTo>
                    <a:pt x="1102985" y="2191086"/>
                    <a:pt x="1035309" y="2102377"/>
                    <a:pt x="971310" y="2012044"/>
                  </a:cubicBezTo>
                  <a:cubicBezTo>
                    <a:pt x="907188" y="1921714"/>
                    <a:pt x="847358" y="1829413"/>
                    <a:pt x="790717" y="1735723"/>
                  </a:cubicBezTo>
                  <a:cubicBezTo>
                    <a:pt x="761782" y="1688357"/>
                    <a:pt x="735300" y="1644002"/>
                    <a:pt x="706488" y="1598604"/>
                  </a:cubicBezTo>
                  <a:cubicBezTo>
                    <a:pt x="677922" y="1553555"/>
                    <a:pt x="648866" y="1508505"/>
                    <a:pt x="618951" y="1463802"/>
                  </a:cubicBezTo>
                  <a:lnTo>
                    <a:pt x="436273" y="1195355"/>
                  </a:lnTo>
                  <a:cubicBezTo>
                    <a:pt x="405990" y="1150189"/>
                    <a:pt x="376075" y="1104792"/>
                    <a:pt x="346896" y="1058816"/>
                  </a:cubicBezTo>
                  <a:cubicBezTo>
                    <a:pt x="317716" y="1012838"/>
                    <a:pt x="288782" y="966747"/>
                    <a:pt x="261809" y="919264"/>
                  </a:cubicBezTo>
                  <a:cubicBezTo>
                    <a:pt x="207742" y="824764"/>
                    <a:pt x="158088" y="727485"/>
                    <a:pt x="118487" y="626498"/>
                  </a:cubicBezTo>
                  <a:cubicBezTo>
                    <a:pt x="78151" y="525859"/>
                    <a:pt x="48237" y="421515"/>
                    <a:pt x="28130" y="315781"/>
                  </a:cubicBezTo>
                  <a:cubicBezTo>
                    <a:pt x="18506" y="262914"/>
                    <a:pt x="11425" y="209642"/>
                    <a:pt x="6751" y="15619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Freeform: Shape 13">
              <a:extLst>
                <a:ext uri="{FF2B5EF4-FFF2-40B4-BE49-F238E27FC236}">
                  <a16:creationId xmlns:a16="http://schemas.microsoft.com/office/drawing/2014/main" id="{921A22C7-11AD-44B0-9BF7-6E3A458215D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16467" y="-1"/>
              <a:ext cx="5275533" cy="2980757"/>
            </a:xfrm>
            <a:custGeom>
              <a:avLst/>
              <a:gdLst>
                <a:gd name="connsiteX0" fmla="*/ 0 w 5275533"/>
                <a:gd name="connsiteY0" fmla="*/ 0 h 2980757"/>
                <a:gd name="connsiteX1" fmla="*/ 201166 w 5275533"/>
                <a:gd name="connsiteY1" fmla="*/ 0 h 2980757"/>
                <a:gd name="connsiteX2" fmla="*/ 206734 w 5275533"/>
                <a:gd name="connsiteY2" fmla="*/ 89286 h 2980757"/>
                <a:gd name="connsiteX3" fmla="*/ 232051 w 5275533"/>
                <a:gd name="connsiteY3" fmla="*/ 226897 h 2980757"/>
                <a:gd name="connsiteX4" fmla="*/ 332707 w 5275533"/>
                <a:gd name="connsiteY4" fmla="*/ 487120 h 2980757"/>
                <a:gd name="connsiteX5" fmla="*/ 402959 w 5275533"/>
                <a:gd name="connsiteY5" fmla="*/ 609647 h 2980757"/>
                <a:gd name="connsiteX6" fmla="*/ 483631 w 5275533"/>
                <a:gd name="connsiteY6" fmla="*/ 728236 h 2980757"/>
                <a:gd name="connsiteX7" fmla="*/ 669986 w 5275533"/>
                <a:gd name="connsiteY7" fmla="*/ 957424 h 2980757"/>
                <a:gd name="connsiteX8" fmla="*/ 871667 w 5275533"/>
                <a:gd name="connsiteY8" fmla="*/ 1188348 h 2980757"/>
                <a:gd name="connsiteX9" fmla="*/ 971956 w 5275533"/>
                <a:gd name="connsiteY9" fmla="*/ 1308905 h 2980757"/>
                <a:gd name="connsiteX10" fmla="*/ 1020139 w 5275533"/>
                <a:gd name="connsiteY10" fmla="*/ 1368084 h 2980757"/>
                <a:gd name="connsiteX11" fmla="*/ 1067340 w 5275533"/>
                <a:gd name="connsiteY11" fmla="*/ 1424715 h 2980757"/>
                <a:gd name="connsiteX12" fmla="*/ 1472909 w 5275533"/>
                <a:gd name="connsiteY12" fmla="*/ 1843252 h 2980757"/>
                <a:gd name="connsiteX13" fmla="*/ 1688567 w 5275533"/>
                <a:gd name="connsiteY13" fmla="*/ 2031559 h 2980757"/>
                <a:gd name="connsiteX14" fmla="*/ 1914401 w 5275533"/>
                <a:gd name="connsiteY14" fmla="*/ 2205156 h 2980757"/>
                <a:gd name="connsiteX15" fmla="*/ 2418909 w 5275533"/>
                <a:gd name="connsiteY15" fmla="*/ 2479741 h 2980757"/>
                <a:gd name="connsiteX16" fmla="*/ 2701141 w 5275533"/>
                <a:gd name="connsiteY16" fmla="*/ 2557333 h 2980757"/>
                <a:gd name="connsiteX17" fmla="*/ 2773475 w 5275533"/>
                <a:gd name="connsiteY17" fmla="*/ 2570999 h 2980757"/>
                <a:gd name="connsiteX18" fmla="*/ 2846424 w 5275533"/>
                <a:gd name="connsiteY18" fmla="*/ 2582465 h 2980757"/>
                <a:gd name="connsiteX19" fmla="*/ 2993669 w 5275533"/>
                <a:gd name="connsiteY19" fmla="*/ 2598909 h 2980757"/>
                <a:gd name="connsiteX20" fmla="*/ 3067721 w 5275533"/>
                <a:gd name="connsiteY20" fmla="*/ 2604237 h 2980757"/>
                <a:gd name="connsiteX21" fmla="*/ 3142019 w 5275533"/>
                <a:gd name="connsiteY21" fmla="*/ 2607943 h 2980757"/>
                <a:gd name="connsiteX22" fmla="*/ 3216561 w 5275533"/>
                <a:gd name="connsiteY22" fmla="*/ 2609564 h 2980757"/>
                <a:gd name="connsiteX23" fmla="*/ 3291225 w 5275533"/>
                <a:gd name="connsiteY23" fmla="*/ 2609217 h 2980757"/>
                <a:gd name="connsiteX24" fmla="*/ 3328619 w 5275533"/>
                <a:gd name="connsiteY24" fmla="*/ 2608869 h 2980757"/>
                <a:gd name="connsiteX25" fmla="*/ 3364665 w 5275533"/>
                <a:gd name="connsiteY25" fmla="*/ 2607363 h 2980757"/>
                <a:gd name="connsiteX26" fmla="*/ 3400587 w 5275533"/>
                <a:gd name="connsiteY26" fmla="*/ 2605627 h 2980757"/>
                <a:gd name="connsiteX27" fmla="*/ 3436387 w 5275533"/>
                <a:gd name="connsiteY27" fmla="*/ 2602847 h 2980757"/>
                <a:gd name="connsiteX28" fmla="*/ 3578361 w 5275533"/>
                <a:gd name="connsiteY28" fmla="*/ 2586286 h 2980757"/>
                <a:gd name="connsiteX29" fmla="*/ 4119159 w 5275533"/>
                <a:gd name="connsiteY29" fmla="*/ 2418594 h 2980757"/>
                <a:gd name="connsiteX30" fmla="*/ 4618765 w 5275533"/>
                <a:gd name="connsiteY30" fmla="*/ 2124668 h 2980757"/>
                <a:gd name="connsiteX31" fmla="*/ 4739895 w 5275533"/>
                <a:gd name="connsiteY31" fmla="*/ 2038275 h 2980757"/>
                <a:gd name="connsiteX32" fmla="*/ 4861027 w 5275533"/>
                <a:gd name="connsiteY32" fmla="*/ 1948986 h 2980757"/>
                <a:gd name="connsiteX33" fmla="*/ 5106354 w 5275533"/>
                <a:gd name="connsiteY33" fmla="*/ 1763690 h 2980757"/>
                <a:gd name="connsiteX34" fmla="*/ 5275533 w 5275533"/>
                <a:gd name="connsiteY34" fmla="*/ 1641017 h 2980757"/>
                <a:gd name="connsiteX35" fmla="*/ 5275533 w 5275533"/>
                <a:gd name="connsiteY35" fmla="*/ 2257481 h 2980757"/>
                <a:gd name="connsiteX36" fmla="*/ 5168881 w 5275533"/>
                <a:gd name="connsiteY36" fmla="*/ 2332084 h 2980757"/>
                <a:gd name="connsiteX37" fmla="*/ 5036225 w 5275533"/>
                <a:gd name="connsiteY37" fmla="*/ 2421489 h 2980757"/>
                <a:gd name="connsiteX38" fmla="*/ 4899401 w 5275533"/>
                <a:gd name="connsiteY38" fmla="*/ 2508347 h 2980757"/>
                <a:gd name="connsiteX39" fmla="*/ 4612145 w 5275533"/>
                <a:gd name="connsiteY39" fmla="*/ 2671407 h 2980757"/>
                <a:gd name="connsiteX40" fmla="*/ 4303187 w 5275533"/>
                <a:gd name="connsiteY40" fmla="*/ 2810030 h 2980757"/>
                <a:gd name="connsiteX41" fmla="*/ 3630835 w 5275533"/>
                <a:gd name="connsiteY41" fmla="*/ 2969500 h 2980757"/>
                <a:gd name="connsiteX42" fmla="*/ 3457719 w 5275533"/>
                <a:gd name="connsiteY42" fmla="*/ 2979808 h 2980757"/>
                <a:gd name="connsiteX43" fmla="*/ 3414441 w 5275533"/>
                <a:gd name="connsiteY43" fmla="*/ 2980733 h 2980757"/>
                <a:gd name="connsiteX44" fmla="*/ 3371285 w 5275533"/>
                <a:gd name="connsiteY44" fmla="*/ 2980502 h 2980757"/>
                <a:gd name="connsiteX45" fmla="*/ 3328252 w 5275533"/>
                <a:gd name="connsiteY45" fmla="*/ 2980039 h 2980757"/>
                <a:gd name="connsiteX46" fmla="*/ 3286445 w 5275533"/>
                <a:gd name="connsiteY46" fmla="*/ 2978534 h 2980757"/>
                <a:gd name="connsiteX47" fmla="*/ 2952475 w 5275533"/>
                <a:gd name="connsiteY47" fmla="*/ 2953402 h 2980757"/>
                <a:gd name="connsiteX48" fmla="*/ 2620591 w 5275533"/>
                <a:gd name="connsiteY48" fmla="*/ 2898046 h 2980757"/>
                <a:gd name="connsiteX49" fmla="*/ 2294591 w 5275533"/>
                <a:gd name="connsiteY49" fmla="*/ 2811305 h 2980757"/>
                <a:gd name="connsiteX50" fmla="*/ 1670544 w 5275533"/>
                <a:gd name="connsiteY50" fmla="*/ 2550501 h 2980757"/>
                <a:gd name="connsiteX51" fmla="*/ 1144703 w 5275533"/>
                <a:gd name="connsiteY51" fmla="*/ 2144472 h 2980757"/>
                <a:gd name="connsiteX52" fmla="*/ 931497 w 5275533"/>
                <a:gd name="connsiteY52" fmla="*/ 1900114 h 2980757"/>
                <a:gd name="connsiteX53" fmla="*/ 745265 w 5275533"/>
                <a:gd name="connsiteY53" fmla="*/ 1641395 h 2980757"/>
                <a:gd name="connsiteX54" fmla="*/ 701741 w 5275533"/>
                <a:gd name="connsiteY54" fmla="*/ 1575500 h 2980757"/>
                <a:gd name="connsiteX55" fmla="*/ 660178 w 5275533"/>
                <a:gd name="connsiteY55" fmla="*/ 1511573 h 2980757"/>
                <a:gd name="connsiteX56" fmla="*/ 578158 w 5275533"/>
                <a:gd name="connsiteY56" fmla="*/ 1387656 h 2980757"/>
                <a:gd name="connsiteX57" fmla="*/ 408230 w 5275533"/>
                <a:gd name="connsiteY57" fmla="*/ 1134497 h 2980757"/>
                <a:gd name="connsiteX58" fmla="*/ 242349 w 5275533"/>
                <a:gd name="connsiteY58" fmla="*/ 866860 h 2980757"/>
                <a:gd name="connsiteX59" fmla="*/ 167562 w 5275533"/>
                <a:gd name="connsiteY59" fmla="*/ 724994 h 2980757"/>
                <a:gd name="connsiteX60" fmla="*/ 104054 w 5275533"/>
                <a:gd name="connsiteY60" fmla="*/ 576525 h 2980757"/>
                <a:gd name="connsiteX61" fmla="*/ 55381 w 5275533"/>
                <a:gd name="connsiteY61" fmla="*/ 422499 h 2980757"/>
                <a:gd name="connsiteX62" fmla="*/ 37236 w 5275533"/>
                <a:gd name="connsiteY62" fmla="*/ 343980 h 2980757"/>
                <a:gd name="connsiteX63" fmla="*/ 29267 w 5275533"/>
                <a:gd name="connsiteY63" fmla="*/ 304604 h 2980757"/>
                <a:gd name="connsiteX64" fmla="*/ 22646 w 5275533"/>
                <a:gd name="connsiteY64" fmla="*/ 265113 h 2980757"/>
                <a:gd name="connsiteX65" fmla="*/ 3903 w 5275533"/>
                <a:gd name="connsiteY65" fmla="*/ 106787 h 29807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5275533" h="2980757">
                  <a:moveTo>
                    <a:pt x="0" y="0"/>
                  </a:moveTo>
                  <a:lnTo>
                    <a:pt x="201166" y="0"/>
                  </a:lnTo>
                  <a:lnTo>
                    <a:pt x="206734" y="89286"/>
                  </a:lnTo>
                  <a:cubicBezTo>
                    <a:pt x="212220" y="135755"/>
                    <a:pt x="220465" y="181731"/>
                    <a:pt x="232051" y="226897"/>
                  </a:cubicBezTo>
                  <a:cubicBezTo>
                    <a:pt x="254855" y="317344"/>
                    <a:pt x="290287" y="403854"/>
                    <a:pt x="332707" y="487120"/>
                  </a:cubicBezTo>
                  <a:cubicBezTo>
                    <a:pt x="354163" y="528696"/>
                    <a:pt x="377948" y="569461"/>
                    <a:pt x="402959" y="609647"/>
                  </a:cubicBezTo>
                  <a:cubicBezTo>
                    <a:pt x="428337" y="649717"/>
                    <a:pt x="455433" y="689209"/>
                    <a:pt x="483631" y="728236"/>
                  </a:cubicBezTo>
                  <a:cubicBezTo>
                    <a:pt x="540764" y="806061"/>
                    <a:pt x="604271" y="881569"/>
                    <a:pt x="669986" y="957424"/>
                  </a:cubicBezTo>
                  <a:cubicBezTo>
                    <a:pt x="735701" y="1033395"/>
                    <a:pt x="804359" y="1109366"/>
                    <a:pt x="871667" y="1188348"/>
                  </a:cubicBezTo>
                  <a:cubicBezTo>
                    <a:pt x="905383" y="1227723"/>
                    <a:pt x="938731" y="1268025"/>
                    <a:pt x="971956" y="1308905"/>
                  </a:cubicBezTo>
                  <a:lnTo>
                    <a:pt x="1020139" y="1368084"/>
                  </a:lnTo>
                  <a:cubicBezTo>
                    <a:pt x="1035954" y="1386962"/>
                    <a:pt x="1051035" y="1406302"/>
                    <a:pt x="1067340" y="1424715"/>
                  </a:cubicBezTo>
                  <a:cubicBezTo>
                    <a:pt x="1194602" y="1574573"/>
                    <a:pt x="1332652" y="1712503"/>
                    <a:pt x="1472909" y="1843252"/>
                  </a:cubicBezTo>
                  <a:cubicBezTo>
                    <a:pt x="1543406" y="1908337"/>
                    <a:pt x="1615128" y="1971221"/>
                    <a:pt x="1688567" y="2031559"/>
                  </a:cubicBezTo>
                  <a:cubicBezTo>
                    <a:pt x="1762006" y="2091895"/>
                    <a:pt x="1836793" y="2150263"/>
                    <a:pt x="1914401" y="2205156"/>
                  </a:cubicBezTo>
                  <a:cubicBezTo>
                    <a:pt x="2069003" y="2315176"/>
                    <a:pt x="2235742" y="2413498"/>
                    <a:pt x="2418909" y="2479741"/>
                  </a:cubicBezTo>
                  <a:cubicBezTo>
                    <a:pt x="2510249" y="2512863"/>
                    <a:pt x="2604898" y="2538225"/>
                    <a:pt x="2701141" y="2557333"/>
                  </a:cubicBezTo>
                  <a:cubicBezTo>
                    <a:pt x="2725293" y="2561850"/>
                    <a:pt x="2749201" y="2567062"/>
                    <a:pt x="2773475" y="2570999"/>
                  </a:cubicBezTo>
                  <a:lnTo>
                    <a:pt x="2846424" y="2582465"/>
                  </a:lnTo>
                  <a:cubicBezTo>
                    <a:pt x="2895343" y="2588602"/>
                    <a:pt x="2944261" y="2595088"/>
                    <a:pt x="2993669" y="2598909"/>
                  </a:cubicBezTo>
                  <a:cubicBezTo>
                    <a:pt x="3018313" y="2601110"/>
                    <a:pt x="3042956" y="2603195"/>
                    <a:pt x="3067721" y="2604237"/>
                  </a:cubicBezTo>
                  <a:cubicBezTo>
                    <a:pt x="3092487" y="2605394"/>
                    <a:pt x="3117130" y="2607247"/>
                    <a:pt x="3142019" y="2607943"/>
                  </a:cubicBezTo>
                  <a:lnTo>
                    <a:pt x="3216561" y="2609564"/>
                  </a:lnTo>
                  <a:cubicBezTo>
                    <a:pt x="3241326" y="2610142"/>
                    <a:pt x="3266337" y="2609333"/>
                    <a:pt x="3291225" y="2609217"/>
                  </a:cubicBezTo>
                  <a:lnTo>
                    <a:pt x="3328619" y="2608869"/>
                  </a:lnTo>
                  <a:cubicBezTo>
                    <a:pt x="3340757" y="2608522"/>
                    <a:pt x="3352649" y="2607827"/>
                    <a:pt x="3364665" y="2607363"/>
                  </a:cubicBezTo>
                  <a:cubicBezTo>
                    <a:pt x="3376679" y="2606784"/>
                    <a:pt x="3388695" y="2606438"/>
                    <a:pt x="3400587" y="2605627"/>
                  </a:cubicBezTo>
                  <a:lnTo>
                    <a:pt x="3436387" y="2602847"/>
                  </a:lnTo>
                  <a:cubicBezTo>
                    <a:pt x="3484079" y="2599257"/>
                    <a:pt x="3531404" y="2593235"/>
                    <a:pt x="3578361" y="2586286"/>
                  </a:cubicBezTo>
                  <a:cubicBezTo>
                    <a:pt x="3766310" y="2556871"/>
                    <a:pt x="3947025" y="2499314"/>
                    <a:pt x="4119159" y="2418594"/>
                  </a:cubicBezTo>
                  <a:cubicBezTo>
                    <a:pt x="4291907" y="2338801"/>
                    <a:pt x="4456317" y="2236657"/>
                    <a:pt x="4618765" y="2124668"/>
                  </a:cubicBezTo>
                  <a:cubicBezTo>
                    <a:pt x="4659346" y="2096759"/>
                    <a:pt x="4699682" y="2067575"/>
                    <a:pt x="4739895" y="2038275"/>
                  </a:cubicBezTo>
                  <a:cubicBezTo>
                    <a:pt x="4780355" y="2008976"/>
                    <a:pt x="4820691" y="1979212"/>
                    <a:pt x="4861027" y="1948986"/>
                  </a:cubicBezTo>
                  <a:lnTo>
                    <a:pt x="5106354" y="1763690"/>
                  </a:lnTo>
                  <a:lnTo>
                    <a:pt x="5275533" y="1641017"/>
                  </a:lnTo>
                  <a:lnTo>
                    <a:pt x="5275533" y="2257481"/>
                  </a:lnTo>
                  <a:lnTo>
                    <a:pt x="5168881" y="2332084"/>
                  </a:lnTo>
                  <a:cubicBezTo>
                    <a:pt x="5125235" y="2362079"/>
                    <a:pt x="5081099" y="2391958"/>
                    <a:pt x="5036225" y="2421489"/>
                  </a:cubicBezTo>
                  <a:cubicBezTo>
                    <a:pt x="4991231" y="2450790"/>
                    <a:pt x="4945867" y="2479857"/>
                    <a:pt x="4899401" y="2508347"/>
                  </a:cubicBezTo>
                  <a:cubicBezTo>
                    <a:pt x="4806959" y="2565440"/>
                    <a:pt x="4711574" y="2620798"/>
                    <a:pt x="4612145" y="2671407"/>
                  </a:cubicBezTo>
                  <a:cubicBezTo>
                    <a:pt x="4512836" y="2722247"/>
                    <a:pt x="4410095" y="2769496"/>
                    <a:pt x="4303187" y="2810030"/>
                  </a:cubicBezTo>
                  <a:cubicBezTo>
                    <a:pt x="4090349" y="2892256"/>
                    <a:pt x="3861694" y="2947728"/>
                    <a:pt x="3630835" y="2969500"/>
                  </a:cubicBezTo>
                  <a:cubicBezTo>
                    <a:pt x="3573089" y="2974712"/>
                    <a:pt x="3515343" y="2978649"/>
                    <a:pt x="3457719" y="2979808"/>
                  </a:cubicBezTo>
                  <a:lnTo>
                    <a:pt x="3414441" y="2980733"/>
                  </a:lnTo>
                  <a:cubicBezTo>
                    <a:pt x="3400097" y="2980850"/>
                    <a:pt x="3385630" y="2980502"/>
                    <a:pt x="3371285" y="2980502"/>
                  </a:cubicBezTo>
                  <a:lnTo>
                    <a:pt x="3328252" y="2980039"/>
                  </a:lnTo>
                  <a:lnTo>
                    <a:pt x="3286445" y="2978534"/>
                  </a:lnTo>
                  <a:cubicBezTo>
                    <a:pt x="3175121" y="2975174"/>
                    <a:pt x="3063553" y="2966837"/>
                    <a:pt x="2952475" y="2953402"/>
                  </a:cubicBezTo>
                  <a:cubicBezTo>
                    <a:pt x="2841275" y="2940664"/>
                    <a:pt x="2730319" y="2922365"/>
                    <a:pt x="2620591" y="2898046"/>
                  </a:cubicBezTo>
                  <a:cubicBezTo>
                    <a:pt x="2510984" y="2873494"/>
                    <a:pt x="2402235" y="2844426"/>
                    <a:pt x="2294591" y="2811305"/>
                  </a:cubicBezTo>
                  <a:cubicBezTo>
                    <a:pt x="2079669" y="2744483"/>
                    <a:pt x="1867198" y="2661331"/>
                    <a:pt x="1670544" y="2550501"/>
                  </a:cubicBezTo>
                  <a:cubicBezTo>
                    <a:pt x="1473767" y="2439903"/>
                    <a:pt x="1298079" y="2299657"/>
                    <a:pt x="1144703" y="2144472"/>
                  </a:cubicBezTo>
                  <a:cubicBezTo>
                    <a:pt x="1067586" y="2066996"/>
                    <a:pt x="997458" y="1984539"/>
                    <a:pt x="931497" y="1900114"/>
                  </a:cubicBezTo>
                  <a:cubicBezTo>
                    <a:pt x="865906" y="1815342"/>
                    <a:pt x="803500" y="1729295"/>
                    <a:pt x="745265" y="1641395"/>
                  </a:cubicBezTo>
                  <a:cubicBezTo>
                    <a:pt x="730307" y="1619623"/>
                    <a:pt x="716207" y="1597503"/>
                    <a:pt x="701741" y="1575500"/>
                  </a:cubicBezTo>
                  <a:lnTo>
                    <a:pt x="660178" y="1511573"/>
                  </a:lnTo>
                  <a:cubicBezTo>
                    <a:pt x="633574" y="1470229"/>
                    <a:pt x="605989" y="1429232"/>
                    <a:pt x="578158" y="1387656"/>
                  </a:cubicBezTo>
                  <a:lnTo>
                    <a:pt x="408230" y="1134497"/>
                  </a:lnTo>
                  <a:cubicBezTo>
                    <a:pt x="351220" y="1048219"/>
                    <a:pt x="294945" y="959392"/>
                    <a:pt x="242349" y="866860"/>
                  </a:cubicBezTo>
                  <a:cubicBezTo>
                    <a:pt x="216112" y="820536"/>
                    <a:pt x="190734" y="773402"/>
                    <a:pt x="167562" y="724994"/>
                  </a:cubicBezTo>
                  <a:cubicBezTo>
                    <a:pt x="144513" y="676469"/>
                    <a:pt x="123057" y="627019"/>
                    <a:pt x="104054" y="576525"/>
                  </a:cubicBezTo>
                  <a:cubicBezTo>
                    <a:pt x="85418" y="525917"/>
                    <a:pt x="68867" y="474613"/>
                    <a:pt x="55381" y="422499"/>
                  </a:cubicBezTo>
                  <a:cubicBezTo>
                    <a:pt x="49006" y="396442"/>
                    <a:pt x="42508" y="370269"/>
                    <a:pt x="37236" y="343980"/>
                  </a:cubicBezTo>
                  <a:lnTo>
                    <a:pt x="29267" y="304604"/>
                  </a:lnTo>
                  <a:lnTo>
                    <a:pt x="22646" y="265113"/>
                  </a:lnTo>
                  <a:cubicBezTo>
                    <a:pt x="14003" y="212420"/>
                    <a:pt x="7872" y="159582"/>
                    <a:pt x="3903" y="106787"/>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reeform: Shape 14">
              <a:extLst>
                <a:ext uri="{FF2B5EF4-FFF2-40B4-BE49-F238E27FC236}">
                  <a16:creationId xmlns:a16="http://schemas.microsoft.com/office/drawing/2014/main" id="{87049D82-B7F3-4192-8337-4BDB16955E9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21214" y="-1"/>
              <a:ext cx="5270786" cy="2927775"/>
            </a:xfrm>
            <a:custGeom>
              <a:avLst/>
              <a:gdLst>
                <a:gd name="connsiteX0" fmla="*/ 0 w 5270786"/>
                <a:gd name="connsiteY0" fmla="*/ 0 h 2927775"/>
                <a:gd name="connsiteX1" fmla="*/ 613805 w 5270786"/>
                <a:gd name="connsiteY1" fmla="*/ 0 h 2927775"/>
                <a:gd name="connsiteX2" fmla="*/ 618487 w 5270786"/>
                <a:gd name="connsiteY2" fmla="*/ 85404 h 2927775"/>
                <a:gd name="connsiteX3" fmla="*/ 1054084 w 5270786"/>
                <a:gd name="connsiteY3" fmla="*/ 895200 h 2927775"/>
                <a:gd name="connsiteX4" fmla="*/ 1276976 w 5270786"/>
                <a:gd name="connsiteY4" fmla="*/ 1191325 h 2927775"/>
                <a:gd name="connsiteX5" fmla="*/ 3368450 w 5270786"/>
                <a:gd name="connsiteY5" fmla="*/ 2348843 h 2927775"/>
                <a:gd name="connsiteX6" fmla="*/ 4956151 w 5270786"/>
                <a:gd name="connsiteY6" fmla="*/ 1636730 h 2927775"/>
                <a:gd name="connsiteX7" fmla="*/ 5149372 w 5270786"/>
                <a:gd name="connsiteY7" fmla="*/ 1495325 h 2927775"/>
                <a:gd name="connsiteX8" fmla="*/ 5270786 w 5270786"/>
                <a:gd name="connsiteY8" fmla="*/ 1406110 h 2927775"/>
                <a:gd name="connsiteX9" fmla="*/ 5270786 w 5270786"/>
                <a:gd name="connsiteY9" fmla="*/ 2138641 h 2927775"/>
                <a:gd name="connsiteX10" fmla="*/ 5112925 w 5270786"/>
                <a:gd name="connsiteY10" fmla="*/ 2253730 h 2927775"/>
                <a:gd name="connsiteX11" fmla="*/ 3368327 w 5270786"/>
                <a:gd name="connsiteY11" fmla="*/ 2927775 h 2927775"/>
                <a:gd name="connsiteX12" fmla="*/ 769646 w 5270786"/>
                <a:gd name="connsiteY12" fmla="*/ 1516288 h 2927775"/>
                <a:gd name="connsiteX13" fmla="*/ 3149 w 5270786"/>
                <a:gd name="connsiteY13" fmla="*/ 85252 h 2927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270786" h="2927775">
                  <a:moveTo>
                    <a:pt x="0" y="0"/>
                  </a:moveTo>
                  <a:lnTo>
                    <a:pt x="613805" y="0"/>
                  </a:lnTo>
                  <a:lnTo>
                    <a:pt x="618487" y="85404"/>
                  </a:lnTo>
                  <a:cubicBezTo>
                    <a:pt x="650052" y="360109"/>
                    <a:pt x="792650" y="556543"/>
                    <a:pt x="1054084" y="895200"/>
                  </a:cubicBezTo>
                  <a:cubicBezTo>
                    <a:pt x="1126174" y="988542"/>
                    <a:pt x="1200716" y="1085128"/>
                    <a:pt x="1276976" y="1191325"/>
                  </a:cubicBezTo>
                  <a:cubicBezTo>
                    <a:pt x="1859704" y="2002688"/>
                    <a:pt x="2485223" y="2348843"/>
                    <a:pt x="3368450" y="2348843"/>
                  </a:cubicBezTo>
                  <a:cubicBezTo>
                    <a:pt x="3948114" y="2348843"/>
                    <a:pt x="4373422" y="2066846"/>
                    <a:pt x="4956151" y="1636730"/>
                  </a:cubicBezTo>
                  <a:cubicBezTo>
                    <a:pt x="5021253" y="1588668"/>
                    <a:pt x="5086356" y="1541186"/>
                    <a:pt x="5149372" y="1495325"/>
                  </a:cubicBezTo>
                  <a:lnTo>
                    <a:pt x="5270786" y="1406110"/>
                  </a:lnTo>
                  <a:lnTo>
                    <a:pt x="5270786" y="2138641"/>
                  </a:lnTo>
                  <a:lnTo>
                    <a:pt x="5112925" y="2253730"/>
                  </a:lnTo>
                  <a:cubicBezTo>
                    <a:pt x="4598179" y="2621786"/>
                    <a:pt x="4074961" y="2927775"/>
                    <a:pt x="3368327" y="2927775"/>
                  </a:cubicBezTo>
                  <a:cubicBezTo>
                    <a:pt x="2170746" y="2927775"/>
                    <a:pt x="1393203" y="2384512"/>
                    <a:pt x="769646" y="1516288"/>
                  </a:cubicBezTo>
                  <a:cubicBezTo>
                    <a:pt x="418850" y="1027932"/>
                    <a:pt x="48120" y="683401"/>
                    <a:pt x="3149" y="8525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24A7FAD9-577C-4D2E-A3B5-C6D0A39D47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21214" y="-1"/>
              <a:ext cx="5270786" cy="2927775"/>
            </a:xfrm>
            <a:custGeom>
              <a:avLst/>
              <a:gdLst>
                <a:gd name="connsiteX0" fmla="*/ 0 w 5270786"/>
                <a:gd name="connsiteY0" fmla="*/ 0 h 2927775"/>
                <a:gd name="connsiteX1" fmla="*/ 736294 w 5270786"/>
                <a:gd name="connsiteY1" fmla="*/ 0 h 2927775"/>
                <a:gd name="connsiteX2" fmla="*/ 740298 w 5270786"/>
                <a:gd name="connsiteY2" fmla="*/ 72745 h 2927775"/>
                <a:gd name="connsiteX3" fmla="*/ 1153024 w 5270786"/>
                <a:gd name="connsiteY3" fmla="*/ 826989 h 2927775"/>
                <a:gd name="connsiteX4" fmla="*/ 1378368 w 5270786"/>
                <a:gd name="connsiteY4" fmla="*/ 1126356 h 2927775"/>
                <a:gd name="connsiteX5" fmla="*/ 2238056 w 5270786"/>
                <a:gd name="connsiteY5" fmla="*/ 1955322 h 2927775"/>
                <a:gd name="connsiteX6" fmla="*/ 3368327 w 5270786"/>
                <a:gd name="connsiteY6" fmla="*/ 2233033 h 2927775"/>
                <a:gd name="connsiteX7" fmla="*/ 4095360 w 5270786"/>
                <a:gd name="connsiteY7" fmla="*/ 2056192 h 2927775"/>
                <a:gd name="connsiteX8" fmla="*/ 4880506 w 5270786"/>
                <a:gd name="connsiteY8" fmla="*/ 1545587 h 2927775"/>
                <a:gd name="connsiteX9" fmla="*/ 5074340 w 5270786"/>
                <a:gd name="connsiteY9" fmla="*/ 1403721 h 2927775"/>
                <a:gd name="connsiteX10" fmla="*/ 5270786 w 5270786"/>
                <a:gd name="connsiteY10" fmla="*/ 1259367 h 2927775"/>
                <a:gd name="connsiteX11" fmla="*/ 5270786 w 5270786"/>
                <a:gd name="connsiteY11" fmla="*/ 2138641 h 2927775"/>
                <a:gd name="connsiteX12" fmla="*/ 5112925 w 5270786"/>
                <a:gd name="connsiteY12" fmla="*/ 2253730 h 2927775"/>
                <a:gd name="connsiteX13" fmla="*/ 3368327 w 5270786"/>
                <a:gd name="connsiteY13" fmla="*/ 2927775 h 2927775"/>
                <a:gd name="connsiteX14" fmla="*/ 769646 w 5270786"/>
                <a:gd name="connsiteY14" fmla="*/ 1516288 h 2927775"/>
                <a:gd name="connsiteX15" fmla="*/ 3149 w 5270786"/>
                <a:gd name="connsiteY15" fmla="*/ 85252 h 2927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270786" h="2927775">
                  <a:moveTo>
                    <a:pt x="0" y="0"/>
                  </a:moveTo>
                  <a:lnTo>
                    <a:pt x="736294" y="0"/>
                  </a:lnTo>
                  <a:lnTo>
                    <a:pt x="740298" y="72745"/>
                  </a:lnTo>
                  <a:cubicBezTo>
                    <a:pt x="768839" y="319371"/>
                    <a:pt x="898885" y="497858"/>
                    <a:pt x="1153024" y="826989"/>
                  </a:cubicBezTo>
                  <a:cubicBezTo>
                    <a:pt x="1225727" y="921142"/>
                    <a:pt x="1300882" y="1018537"/>
                    <a:pt x="1378368" y="1126356"/>
                  </a:cubicBezTo>
                  <a:cubicBezTo>
                    <a:pt x="1652384" y="1507833"/>
                    <a:pt x="1933512" y="1779060"/>
                    <a:pt x="2238056" y="1955322"/>
                  </a:cubicBezTo>
                  <a:cubicBezTo>
                    <a:pt x="2560868" y="2142238"/>
                    <a:pt x="2930637" y="2233033"/>
                    <a:pt x="3368327" y="2233033"/>
                  </a:cubicBezTo>
                  <a:cubicBezTo>
                    <a:pt x="3616720" y="2233033"/>
                    <a:pt x="3847703" y="2176866"/>
                    <a:pt x="4095360" y="2056192"/>
                  </a:cubicBezTo>
                  <a:cubicBezTo>
                    <a:pt x="4349636" y="1932276"/>
                    <a:pt x="4601340" y="1751613"/>
                    <a:pt x="4880506" y="1545587"/>
                  </a:cubicBezTo>
                  <a:cubicBezTo>
                    <a:pt x="4945974" y="1497295"/>
                    <a:pt x="5011199" y="1449697"/>
                    <a:pt x="5074340" y="1403721"/>
                  </a:cubicBezTo>
                  <a:lnTo>
                    <a:pt x="5270786" y="1259367"/>
                  </a:lnTo>
                  <a:lnTo>
                    <a:pt x="5270786" y="2138641"/>
                  </a:lnTo>
                  <a:lnTo>
                    <a:pt x="5112925" y="2253730"/>
                  </a:lnTo>
                  <a:cubicBezTo>
                    <a:pt x="4598179" y="2621786"/>
                    <a:pt x="4074961" y="2927775"/>
                    <a:pt x="3368327" y="2927775"/>
                  </a:cubicBezTo>
                  <a:cubicBezTo>
                    <a:pt x="2170746" y="2927775"/>
                    <a:pt x="1393203" y="2384512"/>
                    <a:pt x="769646" y="1516288"/>
                  </a:cubicBezTo>
                  <a:cubicBezTo>
                    <a:pt x="418850" y="1027932"/>
                    <a:pt x="48120" y="683401"/>
                    <a:pt x="3149" y="8525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 name="Content Placeholder 2">
            <a:extLst>
              <a:ext uri="{FF2B5EF4-FFF2-40B4-BE49-F238E27FC236}">
                <a16:creationId xmlns:a16="http://schemas.microsoft.com/office/drawing/2014/main" id="{262AD76B-3B50-9816-2F61-5039E1D2135F}"/>
              </a:ext>
            </a:extLst>
          </p:cNvPr>
          <p:cNvSpPr>
            <a:spLocks noGrp="1"/>
          </p:cNvSpPr>
          <p:nvPr>
            <p:ph idx="1"/>
          </p:nvPr>
        </p:nvSpPr>
        <p:spPr>
          <a:xfrm>
            <a:off x="1178918" y="1676400"/>
            <a:ext cx="9830988" cy="4343399"/>
          </a:xfrm>
        </p:spPr>
        <p:txBody>
          <a:bodyPr>
            <a:normAutofit/>
          </a:bodyPr>
          <a:lstStyle/>
          <a:p>
            <a:r>
              <a:rPr lang="en-US" sz="2400">
                <a:solidFill>
                  <a:schemeClr val="tx2"/>
                </a:solidFill>
              </a:rPr>
              <a:t>Increase instructional time in Middle School (24-25 SY)</a:t>
            </a:r>
          </a:p>
          <a:p>
            <a:r>
              <a:rPr lang="en-US" sz="2400">
                <a:solidFill>
                  <a:schemeClr val="tx2"/>
                </a:solidFill>
              </a:rPr>
              <a:t>Align all curriculum to state standards (complete by 25-26 SY)</a:t>
            </a:r>
          </a:p>
          <a:p>
            <a:r>
              <a:rPr lang="en-US" sz="2400">
                <a:solidFill>
                  <a:schemeClr val="tx2"/>
                </a:solidFill>
              </a:rPr>
              <a:t>Purchase new science, then social studies curriculum &amp; provide staff training (25-26 SY)</a:t>
            </a:r>
          </a:p>
          <a:p>
            <a:r>
              <a:rPr lang="en-US" sz="2400">
                <a:solidFill>
                  <a:schemeClr val="tx2"/>
                </a:solidFill>
              </a:rPr>
              <a:t>Purchase K – 12 strategic intervention program for reading and math &amp; provide staff training (25-26 SY)</a:t>
            </a:r>
          </a:p>
          <a:p>
            <a:r>
              <a:rPr lang="en-US" sz="2400">
                <a:solidFill>
                  <a:schemeClr val="tx2"/>
                </a:solidFill>
              </a:rPr>
              <a:t>Implement data teaming meetings &amp; continued growth of our MTSS programs (24-25 SY)</a:t>
            </a:r>
          </a:p>
          <a:p>
            <a:r>
              <a:rPr lang="en-US" sz="2400">
                <a:solidFill>
                  <a:schemeClr val="tx2"/>
                </a:solidFill>
              </a:rPr>
              <a:t>Full implementation of Restorative Practices (25-26 SY)</a:t>
            </a:r>
          </a:p>
          <a:p>
            <a:endParaRPr lang="en-US" sz="1800">
              <a:solidFill>
                <a:schemeClr val="tx2"/>
              </a:solidFill>
            </a:endParaRPr>
          </a:p>
        </p:txBody>
      </p:sp>
      <p:grpSp>
        <p:nvGrpSpPr>
          <p:cNvPr id="18" name="Group 17">
            <a:extLst>
              <a:ext uri="{FF2B5EF4-FFF2-40B4-BE49-F238E27FC236}">
                <a16:creationId xmlns:a16="http://schemas.microsoft.com/office/drawing/2014/main" id="{2A5C9C35-2375-49EB-B99C-17C87D42FE7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0800000" flipH="1">
            <a:off x="0" y="4682671"/>
            <a:ext cx="2898194" cy="2175328"/>
            <a:chOff x="-305" y="-1"/>
            <a:chExt cx="3832880" cy="2876136"/>
          </a:xfrm>
        </p:grpSpPr>
        <p:sp>
          <p:nvSpPr>
            <p:cNvPr id="19" name="Freeform: Shape 18">
              <a:extLst>
                <a:ext uri="{FF2B5EF4-FFF2-40B4-BE49-F238E27FC236}">
                  <a16:creationId xmlns:a16="http://schemas.microsoft.com/office/drawing/2014/main" id="{7BE7B8C5-3FC9-47E9-B555-AFCB849A41E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59"/>
            </a:xfrm>
            <a:custGeom>
              <a:avLst/>
              <a:gdLst>
                <a:gd name="connsiteX0" fmla="*/ 3203055 w 3815424"/>
                <a:gd name="connsiteY0" fmla="*/ 0 h 2653659"/>
                <a:gd name="connsiteX1" fmla="*/ 3815424 w 3815424"/>
                <a:gd name="connsiteY1" fmla="*/ 0 h 2653659"/>
                <a:gd name="connsiteX2" fmla="*/ 3801025 w 3815424"/>
                <a:gd name="connsiteY2" fmla="*/ 214243 h 2653659"/>
                <a:gd name="connsiteX3" fmla="*/ 587142 w 3815424"/>
                <a:gd name="connsiteY3" fmla="*/ 2653659 h 2653659"/>
                <a:gd name="connsiteX4" fmla="*/ 53389 w 3815424"/>
                <a:gd name="connsiteY4" fmla="*/ 2605041 h 2653659"/>
                <a:gd name="connsiteX5" fmla="*/ 0 w 3815424"/>
                <a:gd name="connsiteY5" fmla="*/ 2593136 h 2653659"/>
                <a:gd name="connsiteX6" fmla="*/ 0 w 3815424"/>
                <a:gd name="connsiteY6" fmla="*/ 1994836 h 2653659"/>
                <a:gd name="connsiteX7" fmla="*/ 159710 w 3815424"/>
                <a:gd name="connsiteY7" fmla="*/ 2035054 h 2653659"/>
                <a:gd name="connsiteX8" fmla="*/ 587142 w 3815424"/>
                <a:gd name="connsiteY8" fmla="*/ 2075152 h 2653659"/>
                <a:gd name="connsiteX9" fmla="*/ 1549283 w 3815424"/>
                <a:gd name="connsiteY9" fmla="*/ 1900153 h 2653659"/>
                <a:gd name="connsiteX10" fmla="*/ 2406698 w 3815424"/>
                <a:gd name="connsiteY10" fmla="*/ 1418450 h 2653659"/>
                <a:gd name="connsiteX11" fmla="*/ 2996069 w 3815424"/>
                <a:gd name="connsiteY11" fmla="*/ 728678 h 2653659"/>
                <a:gd name="connsiteX12" fmla="*/ 3193967 w 3815424"/>
                <a:gd name="connsiteY12" fmla="*/ 137719 h 26536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59">
                  <a:moveTo>
                    <a:pt x="3203055" y="0"/>
                  </a:moveTo>
                  <a:lnTo>
                    <a:pt x="3815424" y="0"/>
                  </a:lnTo>
                  <a:lnTo>
                    <a:pt x="3801025" y="214243"/>
                  </a:lnTo>
                  <a:cubicBezTo>
                    <a:pt x="3616317" y="1584467"/>
                    <a:pt x="2091637" y="2653659"/>
                    <a:pt x="587142" y="2653659"/>
                  </a:cubicBezTo>
                  <a:cubicBezTo>
                    <a:pt x="400192" y="2653659"/>
                    <a:pt x="222112" y="2636953"/>
                    <a:pt x="53389" y="2605041"/>
                  </a:cubicBezTo>
                  <a:lnTo>
                    <a:pt x="0" y="2593136"/>
                  </a:lnTo>
                  <a:lnTo>
                    <a:pt x="0" y="1994836"/>
                  </a:lnTo>
                  <a:lnTo>
                    <a:pt x="159710" y="2035054"/>
                  </a:lnTo>
                  <a:cubicBezTo>
                    <a:pt x="295467" y="2061726"/>
                    <a:pt x="438268" y="2075152"/>
                    <a:pt x="587142" y="2075152"/>
                  </a:cubicBezTo>
                  <a:cubicBezTo>
                    <a:pt x="901731" y="2075152"/>
                    <a:pt x="1234490" y="2014697"/>
                    <a:pt x="1549283" y="1900153"/>
                  </a:cubicBezTo>
                  <a:cubicBezTo>
                    <a:pt x="1860709" y="1786959"/>
                    <a:pt x="2157231" y="1620350"/>
                    <a:pt x="2406698" y="1418450"/>
                  </a:cubicBezTo>
                  <a:cubicBezTo>
                    <a:pt x="2655859" y="1216840"/>
                    <a:pt x="2859596" y="978302"/>
                    <a:pt x="2996069" y="728678"/>
                  </a:cubicBezTo>
                  <a:cubicBezTo>
                    <a:pt x="3101178" y="536396"/>
                    <a:pt x="3167417" y="338366"/>
                    <a:pt x="3193967" y="13771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Freeform: Shape 19">
              <a:extLst>
                <a:ext uri="{FF2B5EF4-FFF2-40B4-BE49-F238E27FC236}">
                  <a16:creationId xmlns:a16="http://schemas.microsoft.com/office/drawing/2014/main" id="{615B6EFE-6DC2-4A72-AC12-BCCC3638A65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60"/>
            </a:xfrm>
            <a:custGeom>
              <a:avLst/>
              <a:gdLst>
                <a:gd name="connsiteX0" fmla="*/ 3305038 w 3815424"/>
                <a:gd name="connsiteY0" fmla="*/ 0 h 2653660"/>
                <a:gd name="connsiteX1" fmla="*/ 3815424 w 3815424"/>
                <a:gd name="connsiteY1" fmla="*/ 0 h 2653660"/>
                <a:gd name="connsiteX2" fmla="*/ 3801025 w 3815424"/>
                <a:gd name="connsiteY2" fmla="*/ 214244 h 2653660"/>
                <a:gd name="connsiteX3" fmla="*/ 587142 w 3815424"/>
                <a:gd name="connsiteY3" fmla="*/ 2653660 h 2653660"/>
                <a:gd name="connsiteX4" fmla="*/ 53389 w 3815424"/>
                <a:gd name="connsiteY4" fmla="*/ 2605042 h 2653660"/>
                <a:gd name="connsiteX5" fmla="*/ 0 w 3815424"/>
                <a:gd name="connsiteY5" fmla="*/ 2593137 h 2653660"/>
                <a:gd name="connsiteX6" fmla="*/ 0 w 3815424"/>
                <a:gd name="connsiteY6" fmla="*/ 2094444 h 2653660"/>
                <a:gd name="connsiteX7" fmla="*/ 137675 w 3815424"/>
                <a:gd name="connsiteY7" fmla="*/ 2129195 h 2653660"/>
                <a:gd name="connsiteX8" fmla="*/ 587142 w 3815424"/>
                <a:gd name="connsiteY8" fmla="*/ 2171571 h 2653660"/>
                <a:gd name="connsiteX9" fmla="*/ 1585826 w 3815424"/>
                <a:gd name="connsiteY9" fmla="*/ 1990112 h 2653660"/>
                <a:gd name="connsiteX10" fmla="*/ 2473046 w 3815424"/>
                <a:gd name="connsiteY10" fmla="*/ 1491633 h 2653660"/>
                <a:gd name="connsiteX11" fmla="*/ 3086710 w 3815424"/>
                <a:gd name="connsiteY11" fmla="*/ 772838 h 2653660"/>
                <a:gd name="connsiteX12" fmla="*/ 3295217 w 3815424"/>
                <a:gd name="connsiteY12" fmla="*/ 149229 h 2653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60">
                  <a:moveTo>
                    <a:pt x="3305038" y="0"/>
                  </a:moveTo>
                  <a:lnTo>
                    <a:pt x="3815424" y="0"/>
                  </a:lnTo>
                  <a:lnTo>
                    <a:pt x="3801025" y="214244"/>
                  </a:lnTo>
                  <a:cubicBezTo>
                    <a:pt x="3616317" y="1584467"/>
                    <a:pt x="2091637" y="2653660"/>
                    <a:pt x="587142" y="2653660"/>
                  </a:cubicBezTo>
                  <a:cubicBezTo>
                    <a:pt x="400192" y="2653660"/>
                    <a:pt x="222112" y="2636954"/>
                    <a:pt x="53389" y="2605042"/>
                  </a:cubicBezTo>
                  <a:lnTo>
                    <a:pt x="0" y="2593137"/>
                  </a:lnTo>
                  <a:lnTo>
                    <a:pt x="0" y="2094444"/>
                  </a:lnTo>
                  <a:lnTo>
                    <a:pt x="137675" y="2129195"/>
                  </a:lnTo>
                  <a:cubicBezTo>
                    <a:pt x="280616" y="2157374"/>
                    <a:pt x="430766" y="2171571"/>
                    <a:pt x="587142" y="2171571"/>
                  </a:cubicBezTo>
                  <a:cubicBezTo>
                    <a:pt x="918879" y="2171571"/>
                    <a:pt x="1254904" y="2110634"/>
                    <a:pt x="1585826" y="1990112"/>
                  </a:cubicBezTo>
                  <a:cubicBezTo>
                    <a:pt x="1908071" y="1873061"/>
                    <a:pt x="2214800" y="1700666"/>
                    <a:pt x="2473046" y="1491633"/>
                  </a:cubicBezTo>
                  <a:cubicBezTo>
                    <a:pt x="2735782" y="1279031"/>
                    <a:pt x="2942276" y="1037118"/>
                    <a:pt x="3086710" y="772838"/>
                  </a:cubicBezTo>
                  <a:cubicBezTo>
                    <a:pt x="3197408" y="570216"/>
                    <a:pt x="3267226" y="361248"/>
                    <a:pt x="3295217" y="14922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Freeform: Shape 20">
              <a:extLst>
                <a:ext uri="{FF2B5EF4-FFF2-40B4-BE49-F238E27FC236}">
                  <a16:creationId xmlns:a16="http://schemas.microsoft.com/office/drawing/2014/main" id="{AE8C1B65-6799-4DD1-B262-01901DA1266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986" cy="2675935"/>
            </a:xfrm>
            <a:custGeom>
              <a:avLst/>
              <a:gdLst>
                <a:gd name="connsiteX0" fmla="*/ 3648768 w 3815986"/>
                <a:gd name="connsiteY0" fmla="*/ 0 h 2675935"/>
                <a:gd name="connsiteX1" fmla="*/ 3815986 w 3815986"/>
                <a:gd name="connsiteY1" fmla="*/ 0 h 2675935"/>
                <a:gd name="connsiteX2" fmla="*/ 3804695 w 3815986"/>
                <a:gd name="connsiteY2" fmla="*/ 200084 h 2675935"/>
                <a:gd name="connsiteX3" fmla="*/ 3762590 w 3815986"/>
                <a:gd name="connsiteY3" fmla="*/ 455543 h 2675935"/>
                <a:gd name="connsiteX4" fmla="*/ 3592332 w 3815986"/>
                <a:gd name="connsiteY4" fmla="*/ 947274 h 2675935"/>
                <a:gd name="connsiteX5" fmla="*/ 2953967 w 3815986"/>
                <a:gd name="connsiteY5" fmla="*/ 1782349 h 2675935"/>
                <a:gd name="connsiteX6" fmla="*/ 2530669 w 3815986"/>
                <a:gd name="connsiteY6" fmla="*/ 2109494 h 2675935"/>
                <a:gd name="connsiteX7" fmla="*/ 2057561 w 3815986"/>
                <a:gd name="connsiteY7" fmla="*/ 2369245 h 2675935"/>
                <a:gd name="connsiteX8" fmla="*/ 1007330 w 3815986"/>
                <a:gd name="connsiteY8" fmla="*/ 2655701 h 2675935"/>
                <a:gd name="connsiteX9" fmla="*/ 732765 w 3815986"/>
                <a:gd name="connsiteY9" fmla="*/ 2674696 h 2675935"/>
                <a:gd name="connsiteX10" fmla="*/ 457666 w 3815986"/>
                <a:gd name="connsiteY10" fmla="*/ 2670839 h 2675935"/>
                <a:gd name="connsiteX11" fmla="*/ 183574 w 3815986"/>
                <a:gd name="connsiteY11" fmla="*/ 2643312 h 2675935"/>
                <a:gd name="connsiteX12" fmla="*/ 0 w 3815986"/>
                <a:gd name="connsiteY12" fmla="*/ 2607798 h 2675935"/>
                <a:gd name="connsiteX13" fmla="*/ 0 w 3815986"/>
                <a:gd name="connsiteY13" fmla="*/ 2356652 h 2675935"/>
                <a:gd name="connsiteX14" fmla="*/ 222195 w 3815986"/>
                <a:gd name="connsiteY14" fmla="*/ 2396940 h 2675935"/>
                <a:gd name="connsiteX15" fmla="*/ 472364 w 3815986"/>
                <a:gd name="connsiteY15" fmla="*/ 2419092 h 2675935"/>
                <a:gd name="connsiteX16" fmla="*/ 974972 w 3815986"/>
                <a:gd name="connsiteY16" fmla="*/ 2402122 h 2675935"/>
                <a:gd name="connsiteX17" fmla="*/ 1468292 w 3815986"/>
                <a:gd name="connsiteY17" fmla="*/ 2304162 h 2675935"/>
                <a:gd name="connsiteX18" fmla="*/ 1940176 w 3815986"/>
                <a:gd name="connsiteY18" fmla="*/ 2133695 h 2675935"/>
                <a:gd name="connsiteX19" fmla="*/ 2783403 w 3815986"/>
                <a:gd name="connsiteY19" fmla="*/ 1609954 h 2675935"/>
                <a:gd name="connsiteX20" fmla="*/ 3128104 w 3815986"/>
                <a:gd name="connsiteY20" fmla="*/ 1260439 h 2675935"/>
                <a:gd name="connsiteX21" fmla="*/ 3400639 w 3815986"/>
                <a:gd name="connsiteY21" fmla="*/ 859052 h 2675935"/>
                <a:gd name="connsiteX22" fmla="*/ 3585595 w 3815986"/>
                <a:gd name="connsiteY22" fmla="*/ 415336 h 2675935"/>
                <a:gd name="connsiteX23" fmla="*/ 3635918 w 3815986"/>
                <a:gd name="connsiteY23" fmla="*/ 181137 h 26759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815986" h="2675935">
                  <a:moveTo>
                    <a:pt x="3648768" y="0"/>
                  </a:moveTo>
                  <a:lnTo>
                    <a:pt x="3815986" y="0"/>
                  </a:lnTo>
                  <a:lnTo>
                    <a:pt x="3804695" y="200084"/>
                  </a:lnTo>
                  <a:cubicBezTo>
                    <a:pt x="3795228" y="285751"/>
                    <a:pt x="3781167" y="371032"/>
                    <a:pt x="3762590" y="455543"/>
                  </a:cubicBezTo>
                  <a:cubicBezTo>
                    <a:pt x="3725537" y="624467"/>
                    <a:pt x="3668784" y="790112"/>
                    <a:pt x="3592332" y="947274"/>
                  </a:cubicBezTo>
                  <a:cubicBezTo>
                    <a:pt x="3438712" y="1261596"/>
                    <a:pt x="3216091" y="1542847"/>
                    <a:pt x="2953967" y="1782349"/>
                  </a:cubicBezTo>
                  <a:cubicBezTo>
                    <a:pt x="2822599" y="1902099"/>
                    <a:pt x="2680615" y="2011341"/>
                    <a:pt x="2530669" y="2109494"/>
                  </a:cubicBezTo>
                  <a:cubicBezTo>
                    <a:pt x="2380520" y="2207551"/>
                    <a:pt x="2222510" y="2294906"/>
                    <a:pt x="2057561" y="2369245"/>
                  </a:cubicBezTo>
                  <a:cubicBezTo>
                    <a:pt x="1727252" y="2516859"/>
                    <a:pt x="1371629" y="2614434"/>
                    <a:pt x="1007330" y="2655701"/>
                  </a:cubicBezTo>
                  <a:cubicBezTo>
                    <a:pt x="916281" y="2665873"/>
                    <a:pt x="824568" y="2672188"/>
                    <a:pt x="732765" y="2674696"/>
                  </a:cubicBezTo>
                  <a:cubicBezTo>
                    <a:pt x="640963" y="2677203"/>
                    <a:pt x="549072" y="2675901"/>
                    <a:pt x="457666" y="2670839"/>
                  </a:cubicBezTo>
                  <a:cubicBezTo>
                    <a:pt x="366106" y="2665584"/>
                    <a:pt x="274572" y="2656521"/>
                    <a:pt x="183574" y="2643312"/>
                  </a:cubicBezTo>
                  <a:lnTo>
                    <a:pt x="0" y="2607798"/>
                  </a:lnTo>
                  <a:lnTo>
                    <a:pt x="0" y="2356652"/>
                  </a:lnTo>
                  <a:lnTo>
                    <a:pt x="222195" y="2396940"/>
                  </a:lnTo>
                  <a:cubicBezTo>
                    <a:pt x="304990" y="2407980"/>
                    <a:pt x="388511" y="2415283"/>
                    <a:pt x="472364" y="2419092"/>
                  </a:cubicBezTo>
                  <a:cubicBezTo>
                    <a:pt x="640376" y="2427095"/>
                    <a:pt x="808184" y="2421791"/>
                    <a:pt x="974972" y="2402122"/>
                  </a:cubicBezTo>
                  <a:cubicBezTo>
                    <a:pt x="1141658" y="2382358"/>
                    <a:pt x="1306812" y="2349286"/>
                    <a:pt x="1468292" y="2304162"/>
                  </a:cubicBezTo>
                  <a:cubicBezTo>
                    <a:pt x="1629874" y="2259231"/>
                    <a:pt x="1787475" y="2201091"/>
                    <a:pt x="1940176" y="2133695"/>
                  </a:cubicBezTo>
                  <a:cubicBezTo>
                    <a:pt x="2246498" y="2000349"/>
                    <a:pt x="2532507" y="1823520"/>
                    <a:pt x="2783403" y="1609954"/>
                  </a:cubicBezTo>
                  <a:cubicBezTo>
                    <a:pt x="2908442" y="1502833"/>
                    <a:pt x="3024295" y="1385975"/>
                    <a:pt x="3128104" y="1260439"/>
                  </a:cubicBezTo>
                  <a:cubicBezTo>
                    <a:pt x="3232116" y="1135096"/>
                    <a:pt x="3323881" y="1000689"/>
                    <a:pt x="3400639" y="859052"/>
                  </a:cubicBezTo>
                  <a:cubicBezTo>
                    <a:pt x="3477399" y="717510"/>
                    <a:pt x="3541296" y="569316"/>
                    <a:pt x="3585595" y="415336"/>
                  </a:cubicBezTo>
                  <a:cubicBezTo>
                    <a:pt x="3607796" y="338540"/>
                    <a:pt x="3624638" y="260224"/>
                    <a:pt x="3635918" y="181137"/>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Freeform: Shape 21">
              <a:extLst>
                <a:ext uri="{FF2B5EF4-FFF2-40B4-BE49-F238E27FC236}">
                  <a16:creationId xmlns:a16="http://schemas.microsoft.com/office/drawing/2014/main" id="{03829674-8FAF-4E90-9FB7-C6CE17839B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32270" cy="2876136"/>
            </a:xfrm>
            <a:custGeom>
              <a:avLst/>
              <a:gdLst>
                <a:gd name="connsiteX0" fmla="*/ 3800718 w 3832270"/>
                <a:gd name="connsiteY0" fmla="*/ 0 h 2876136"/>
                <a:gd name="connsiteX1" fmla="*/ 3832270 w 3832270"/>
                <a:gd name="connsiteY1" fmla="*/ 0 h 2876136"/>
                <a:gd name="connsiteX2" fmla="*/ 3824562 w 3832270"/>
                <a:gd name="connsiteY2" fmla="*/ 143769 h 2876136"/>
                <a:gd name="connsiteX3" fmla="*/ 3628155 w 3832270"/>
                <a:gd name="connsiteY3" fmla="*/ 922055 h 2876136"/>
                <a:gd name="connsiteX4" fmla="*/ 3514853 w 3832270"/>
                <a:gd name="connsiteY4" fmla="*/ 1169078 h 2876136"/>
                <a:gd name="connsiteX5" fmla="*/ 3379198 w 3832270"/>
                <a:gd name="connsiteY5" fmla="*/ 1407037 h 2876136"/>
                <a:gd name="connsiteX6" fmla="*/ 3043787 w 3832270"/>
                <a:gd name="connsiteY6" fmla="*/ 1848342 h 2876136"/>
                <a:gd name="connsiteX7" fmla="*/ 2845661 w 3832270"/>
                <a:gd name="connsiteY7" fmla="*/ 2047444 h 2876136"/>
                <a:gd name="connsiteX8" fmla="*/ 2793197 w 3832270"/>
                <a:gd name="connsiteY8" fmla="*/ 2094689 h 2876136"/>
                <a:gd name="connsiteX9" fmla="*/ 2739710 w 3832270"/>
                <a:gd name="connsiteY9" fmla="*/ 2140969 h 2876136"/>
                <a:gd name="connsiteX10" fmla="*/ 2629166 w 3832270"/>
                <a:gd name="connsiteY10" fmla="*/ 2229867 h 2876136"/>
                <a:gd name="connsiteX11" fmla="*/ 2145952 w 3832270"/>
                <a:gd name="connsiteY11" fmla="*/ 2535994 h 2876136"/>
                <a:gd name="connsiteX12" fmla="*/ 1034987 w 3832270"/>
                <a:gd name="connsiteY12" fmla="*/ 2863910 h 2876136"/>
                <a:gd name="connsiteX13" fmla="*/ 741909 w 3832270"/>
                <a:gd name="connsiteY13" fmla="*/ 2875939 h 2876136"/>
                <a:gd name="connsiteX14" fmla="*/ 450208 w 3832270"/>
                <a:gd name="connsiteY14" fmla="*/ 2857451 h 2876136"/>
                <a:gd name="connsiteX15" fmla="*/ 22215 w 3832270"/>
                <a:gd name="connsiteY15" fmla="*/ 2775923 h 2876136"/>
                <a:gd name="connsiteX16" fmla="*/ 0 w 3832270"/>
                <a:gd name="connsiteY16" fmla="*/ 2769256 h 2876136"/>
                <a:gd name="connsiteX17" fmla="*/ 0 w 3832270"/>
                <a:gd name="connsiteY17" fmla="*/ 2590612 h 2876136"/>
                <a:gd name="connsiteX18" fmla="*/ 199046 w 3832270"/>
                <a:gd name="connsiteY18" fmla="*/ 2627410 h 2876136"/>
                <a:gd name="connsiteX19" fmla="*/ 468174 w 3832270"/>
                <a:gd name="connsiteY19" fmla="*/ 2649670 h 2876136"/>
                <a:gd name="connsiteX20" fmla="*/ 1003650 w 3832270"/>
                <a:gd name="connsiteY20" fmla="*/ 2622480 h 2876136"/>
                <a:gd name="connsiteX21" fmla="*/ 1266489 w 3832270"/>
                <a:gd name="connsiteY21" fmla="*/ 2573982 h 2876136"/>
                <a:gd name="connsiteX22" fmla="*/ 1524223 w 3832270"/>
                <a:gd name="connsiteY22" fmla="*/ 2504657 h 2876136"/>
                <a:gd name="connsiteX23" fmla="*/ 1775731 w 3832270"/>
                <a:gd name="connsiteY23" fmla="*/ 2416243 h 2876136"/>
                <a:gd name="connsiteX24" fmla="*/ 2019789 w 3832270"/>
                <a:gd name="connsiteY24" fmla="*/ 2309412 h 2876136"/>
                <a:gd name="connsiteX25" fmla="*/ 2482486 w 3832270"/>
                <a:gd name="connsiteY25" fmla="*/ 2046962 h 2876136"/>
                <a:gd name="connsiteX26" fmla="*/ 2591908 w 3832270"/>
                <a:gd name="connsiteY26" fmla="*/ 1971371 h 2876136"/>
                <a:gd name="connsiteX27" fmla="*/ 2645702 w 3832270"/>
                <a:gd name="connsiteY27" fmla="*/ 1932321 h 2876136"/>
                <a:gd name="connsiteX28" fmla="*/ 2698779 w 3832270"/>
                <a:gd name="connsiteY28" fmla="*/ 1892309 h 2876136"/>
                <a:gd name="connsiteX29" fmla="*/ 2903537 w 3832270"/>
                <a:gd name="connsiteY29" fmla="*/ 1722516 h 2876136"/>
                <a:gd name="connsiteX30" fmla="*/ 3269061 w 3832270"/>
                <a:gd name="connsiteY30" fmla="*/ 1337327 h 2876136"/>
                <a:gd name="connsiteX31" fmla="*/ 3424928 w 3832270"/>
                <a:gd name="connsiteY31" fmla="*/ 1122508 h 2876136"/>
                <a:gd name="connsiteX32" fmla="*/ 3557622 w 3832270"/>
                <a:gd name="connsiteY32" fmla="*/ 893226 h 2876136"/>
                <a:gd name="connsiteX33" fmla="*/ 3587019 w 3832270"/>
                <a:gd name="connsiteY33" fmla="*/ 833929 h 2876136"/>
                <a:gd name="connsiteX34" fmla="*/ 3601310 w 3832270"/>
                <a:gd name="connsiteY34" fmla="*/ 804040 h 2876136"/>
                <a:gd name="connsiteX35" fmla="*/ 3614885 w 3832270"/>
                <a:gd name="connsiteY35" fmla="*/ 773861 h 2876136"/>
                <a:gd name="connsiteX36" fmla="*/ 3640812 w 3832270"/>
                <a:gd name="connsiteY36" fmla="*/ 713022 h 2876136"/>
                <a:gd name="connsiteX37" fmla="*/ 3665105 w 3832270"/>
                <a:gd name="connsiteY37" fmla="*/ 651506 h 2876136"/>
                <a:gd name="connsiteX38" fmla="*/ 3744110 w 3832270"/>
                <a:gd name="connsiteY38" fmla="*/ 399567 h 2876136"/>
                <a:gd name="connsiteX39" fmla="*/ 3792123 w 3832270"/>
                <a:gd name="connsiteY39" fmla="*/ 140444 h 2876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832270" h="2876136">
                  <a:moveTo>
                    <a:pt x="3800718" y="0"/>
                  </a:moveTo>
                  <a:lnTo>
                    <a:pt x="3832270" y="0"/>
                  </a:lnTo>
                  <a:lnTo>
                    <a:pt x="3824562" y="143769"/>
                  </a:lnTo>
                  <a:cubicBezTo>
                    <a:pt x="3797131" y="409191"/>
                    <a:pt x="3730585" y="671345"/>
                    <a:pt x="3628155" y="922055"/>
                  </a:cubicBezTo>
                  <a:cubicBezTo>
                    <a:pt x="3593858" y="1005553"/>
                    <a:pt x="3556704" y="1088280"/>
                    <a:pt x="3514853" y="1169078"/>
                  </a:cubicBezTo>
                  <a:cubicBezTo>
                    <a:pt x="3473616" y="1250166"/>
                    <a:pt x="3428194" y="1329517"/>
                    <a:pt x="3379198" y="1407037"/>
                  </a:cubicBezTo>
                  <a:cubicBezTo>
                    <a:pt x="3281106" y="1561980"/>
                    <a:pt x="3169132" y="1710174"/>
                    <a:pt x="3043787" y="1848342"/>
                  </a:cubicBezTo>
                  <a:cubicBezTo>
                    <a:pt x="2980806" y="1917184"/>
                    <a:pt x="2915071" y="1984001"/>
                    <a:pt x="2845661" y="2047444"/>
                  </a:cubicBezTo>
                  <a:cubicBezTo>
                    <a:pt x="2828411" y="2063450"/>
                    <a:pt x="2811060" y="2079263"/>
                    <a:pt x="2793197" y="2094689"/>
                  </a:cubicBezTo>
                  <a:cubicBezTo>
                    <a:pt x="2775436" y="2110213"/>
                    <a:pt x="2757982" y="2126025"/>
                    <a:pt x="2739710" y="2140969"/>
                  </a:cubicBezTo>
                  <a:cubicBezTo>
                    <a:pt x="2703576" y="2171341"/>
                    <a:pt x="2666524" y="2200749"/>
                    <a:pt x="2629166" y="2229867"/>
                  </a:cubicBezTo>
                  <a:cubicBezTo>
                    <a:pt x="2479015" y="2345569"/>
                    <a:pt x="2316821" y="2448061"/>
                    <a:pt x="2145952" y="2535994"/>
                  </a:cubicBezTo>
                  <a:cubicBezTo>
                    <a:pt x="1804312" y="2711957"/>
                    <a:pt x="1424600" y="2826982"/>
                    <a:pt x="1034987" y="2863910"/>
                  </a:cubicBezTo>
                  <a:cubicBezTo>
                    <a:pt x="937762" y="2873167"/>
                    <a:pt x="839720" y="2877096"/>
                    <a:pt x="741909" y="2875939"/>
                  </a:cubicBezTo>
                  <a:cubicBezTo>
                    <a:pt x="644097" y="2874782"/>
                    <a:pt x="546515" y="2868539"/>
                    <a:pt x="450208" y="2857451"/>
                  </a:cubicBezTo>
                  <a:cubicBezTo>
                    <a:pt x="305520" y="2840674"/>
                    <a:pt x="162095" y="2813810"/>
                    <a:pt x="22215" y="2775923"/>
                  </a:cubicBezTo>
                  <a:lnTo>
                    <a:pt x="0" y="2769256"/>
                  </a:lnTo>
                  <a:lnTo>
                    <a:pt x="0" y="2590612"/>
                  </a:lnTo>
                  <a:lnTo>
                    <a:pt x="199046" y="2627410"/>
                  </a:lnTo>
                  <a:cubicBezTo>
                    <a:pt x="288321" y="2639209"/>
                    <a:pt x="378197" y="2646537"/>
                    <a:pt x="468174" y="2649670"/>
                  </a:cubicBezTo>
                  <a:cubicBezTo>
                    <a:pt x="648333" y="2656805"/>
                    <a:pt x="826655" y="2647163"/>
                    <a:pt x="1003650" y="2622480"/>
                  </a:cubicBezTo>
                  <a:cubicBezTo>
                    <a:pt x="1091943" y="2609658"/>
                    <a:pt x="1179725" y="2593747"/>
                    <a:pt x="1266489" y="2573982"/>
                  </a:cubicBezTo>
                  <a:cubicBezTo>
                    <a:pt x="1353250" y="2553927"/>
                    <a:pt x="1439298" y="2531076"/>
                    <a:pt x="1524223" y="2504657"/>
                  </a:cubicBezTo>
                  <a:cubicBezTo>
                    <a:pt x="1609149" y="2478336"/>
                    <a:pt x="1693052" y="2448833"/>
                    <a:pt x="1775731" y="2416243"/>
                  </a:cubicBezTo>
                  <a:cubicBezTo>
                    <a:pt x="1858309" y="2383557"/>
                    <a:pt x="1939764" y="2347882"/>
                    <a:pt x="2019789" y="2309412"/>
                  </a:cubicBezTo>
                  <a:cubicBezTo>
                    <a:pt x="2179839" y="2232567"/>
                    <a:pt x="2334583" y="2144923"/>
                    <a:pt x="2482486" y="2046962"/>
                  </a:cubicBezTo>
                  <a:cubicBezTo>
                    <a:pt x="2519334" y="2022376"/>
                    <a:pt x="2556081" y="1997403"/>
                    <a:pt x="2591908" y="1971371"/>
                  </a:cubicBezTo>
                  <a:cubicBezTo>
                    <a:pt x="2610077" y="1958644"/>
                    <a:pt x="2627838" y="1945434"/>
                    <a:pt x="2645702" y="1932321"/>
                  </a:cubicBezTo>
                  <a:cubicBezTo>
                    <a:pt x="2663666" y="1919305"/>
                    <a:pt x="2681325" y="1905903"/>
                    <a:pt x="2698779" y="1892309"/>
                  </a:cubicBezTo>
                  <a:cubicBezTo>
                    <a:pt x="2768903" y="1838025"/>
                    <a:pt x="2837496" y="1781717"/>
                    <a:pt x="2903537" y="1722516"/>
                  </a:cubicBezTo>
                  <a:cubicBezTo>
                    <a:pt x="3035926" y="1604501"/>
                    <a:pt x="3158720" y="1475784"/>
                    <a:pt x="3269061" y="1337327"/>
                  </a:cubicBezTo>
                  <a:cubicBezTo>
                    <a:pt x="3324182" y="1268099"/>
                    <a:pt x="3376341" y="1196461"/>
                    <a:pt x="3424928" y="1122508"/>
                  </a:cubicBezTo>
                  <a:cubicBezTo>
                    <a:pt x="3472697" y="1048170"/>
                    <a:pt x="3517814" y="972000"/>
                    <a:pt x="3557622" y="893226"/>
                  </a:cubicBezTo>
                  <a:cubicBezTo>
                    <a:pt x="3567931" y="873654"/>
                    <a:pt x="3577526" y="853791"/>
                    <a:pt x="3587019" y="833929"/>
                  </a:cubicBezTo>
                  <a:lnTo>
                    <a:pt x="3601310" y="804040"/>
                  </a:lnTo>
                  <a:lnTo>
                    <a:pt x="3614885" y="773861"/>
                  </a:lnTo>
                  <a:cubicBezTo>
                    <a:pt x="3623766" y="753709"/>
                    <a:pt x="3632748" y="733559"/>
                    <a:pt x="3640812" y="713022"/>
                  </a:cubicBezTo>
                  <a:cubicBezTo>
                    <a:pt x="3648876" y="692485"/>
                    <a:pt x="3657756" y="672236"/>
                    <a:pt x="3665105" y="651506"/>
                  </a:cubicBezTo>
                  <a:cubicBezTo>
                    <a:pt x="3696544" y="569166"/>
                    <a:pt x="3723185" y="485089"/>
                    <a:pt x="3744110" y="399567"/>
                  </a:cubicBezTo>
                  <a:cubicBezTo>
                    <a:pt x="3765341" y="314238"/>
                    <a:pt x="3781392" y="227654"/>
                    <a:pt x="3792123" y="140444"/>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7216742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038248A-211C-4EEC-8401-C761B929FB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8852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C30A849F-66D9-40C8-BEC8-35AFF8F4568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 y="0"/>
            <a:ext cx="12188521"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sp>
        <p:nvSpPr>
          <p:cNvPr id="2" name="Title 1">
            <a:extLst>
              <a:ext uri="{FF2B5EF4-FFF2-40B4-BE49-F238E27FC236}">
                <a16:creationId xmlns:a16="http://schemas.microsoft.com/office/drawing/2014/main" id="{4CAEED60-F06B-FA23-E1F2-D8AF161B532E}"/>
              </a:ext>
            </a:extLst>
          </p:cNvPr>
          <p:cNvSpPr>
            <a:spLocks noGrp="1"/>
          </p:cNvSpPr>
          <p:nvPr>
            <p:ph type="title"/>
          </p:nvPr>
        </p:nvSpPr>
        <p:spPr>
          <a:xfrm>
            <a:off x="1178918" y="528706"/>
            <a:ext cx="9830988" cy="1325563"/>
          </a:xfrm>
        </p:spPr>
        <p:txBody>
          <a:bodyPr anchor="b">
            <a:normAutofit/>
          </a:bodyPr>
          <a:lstStyle/>
          <a:p>
            <a:pPr algn="ctr"/>
            <a:r>
              <a:rPr lang="en-US" sz="3600">
                <a:solidFill>
                  <a:schemeClr val="tx2"/>
                </a:solidFill>
              </a:rPr>
              <a:t>Goal:  Decrease Outside Cyber Enrollments</a:t>
            </a:r>
          </a:p>
        </p:txBody>
      </p:sp>
      <p:grpSp>
        <p:nvGrpSpPr>
          <p:cNvPr id="12" name="Group 11">
            <a:extLst>
              <a:ext uri="{FF2B5EF4-FFF2-40B4-BE49-F238E27FC236}">
                <a16:creationId xmlns:a16="http://schemas.microsoft.com/office/drawing/2014/main" id="{04542298-A2B1-480F-A11C-A40EDD19B85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287731" y="0"/>
            <a:ext cx="3901094" cy="2382977"/>
            <a:chOff x="6867015" y="-1"/>
            <a:chExt cx="5324985" cy="3251912"/>
          </a:xfrm>
          <a:solidFill>
            <a:schemeClr val="accent5">
              <a:alpha val="10000"/>
            </a:schemeClr>
          </a:solidFill>
        </p:grpSpPr>
        <p:sp>
          <p:nvSpPr>
            <p:cNvPr id="13" name="Freeform: Shape 12">
              <a:extLst>
                <a:ext uri="{FF2B5EF4-FFF2-40B4-BE49-F238E27FC236}">
                  <a16:creationId xmlns:a16="http://schemas.microsoft.com/office/drawing/2014/main" id="{74AEB45E-B965-46A0-8557-C646B5011B9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867015" y="-1"/>
              <a:ext cx="5324985" cy="3251912"/>
            </a:xfrm>
            <a:custGeom>
              <a:avLst/>
              <a:gdLst>
                <a:gd name="connsiteX0" fmla="*/ 0 w 5324985"/>
                <a:gd name="connsiteY0" fmla="*/ 0 h 3251912"/>
                <a:gd name="connsiteX1" fmla="*/ 36826 w 5324985"/>
                <a:gd name="connsiteY1" fmla="*/ 0 h 3251912"/>
                <a:gd name="connsiteX2" fmla="*/ 45003 w 5324985"/>
                <a:gd name="connsiteY2" fmla="*/ 152909 h 3251912"/>
                <a:gd name="connsiteX3" fmla="*/ 68956 w 5324985"/>
                <a:gd name="connsiteY3" fmla="*/ 308600 h 3251912"/>
                <a:gd name="connsiteX4" fmla="*/ 167774 w 5324985"/>
                <a:gd name="connsiteY4" fmla="*/ 607968 h 3251912"/>
                <a:gd name="connsiteX5" fmla="*/ 201857 w 5324985"/>
                <a:gd name="connsiteY5" fmla="*/ 679539 h 3251912"/>
                <a:gd name="connsiteX6" fmla="*/ 239741 w 5324985"/>
                <a:gd name="connsiteY6" fmla="*/ 749488 h 3251912"/>
                <a:gd name="connsiteX7" fmla="*/ 323724 w 5324985"/>
                <a:gd name="connsiteY7" fmla="*/ 885101 h 3251912"/>
                <a:gd name="connsiteX8" fmla="*/ 416412 w 5324985"/>
                <a:gd name="connsiteY8" fmla="*/ 1016081 h 3251912"/>
                <a:gd name="connsiteX9" fmla="*/ 515719 w 5324985"/>
                <a:gd name="connsiteY9" fmla="*/ 1143356 h 3251912"/>
                <a:gd name="connsiteX10" fmla="*/ 722427 w 5324985"/>
                <a:gd name="connsiteY10" fmla="*/ 1395127 h 3251912"/>
                <a:gd name="connsiteX11" fmla="*/ 825780 w 5324985"/>
                <a:gd name="connsiteY11" fmla="*/ 1522749 h 3251912"/>
                <a:gd name="connsiteX12" fmla="*/ 926314 w 5324985"/>
                <a:gd name="connsiteY12" fmla="*/ 1651992 h 3251912"/>
                <a:gd name="connsiteX13" fmla="*/ 1026848 w 5324985"/>
                <a:gd name="connsiteY13" fmla="*/ 1776836 h 3251912"/>
                <a:gd name="connsiteX14" fmla="*/ 1131918 w 5324985"/>
                <a:gd name="connsiteY14" fmla="*/ 1897393 h 3251912"/>
                <a:gd name="connsiteX15" fmla="*/ 1354688 w 5324985"/>
                <a:gd name="connsiteY15" fmla="*/ 2124728 h 3251912"/>
                <a:gd name="connsiteX16" fmla="*/ 1855027 w 5324985"/>
                <a:gd name="connsiteY16" fmla="*/ 2504236 h 3251912"/>
                <a:gd name="connsiteX17" fmla="*/ 2131618 w 5324985"/>
                <a:gd name="connsiteY17" fmla="*/ 2646913 h 3251912"/>
                <a:gd name="connsiteX18" fmla="*/ 2423534 w 5324985"/>
                <a:gd name="connsiteY18" fmla="*/ 2754732 h 3251912"/>
                <a:gd name="connsiteX19" fmla="*/ 2727588 w 5324985"/>
                <a:gd name="connsiteY19" fmla="*/ 2829197 h 3251912"/>
                <a:gd name="connsiteX20" fmla="*/ 3041083 w 5324985"/>
                <a:gd name="connsiteY20" fmla="*/ 2870890 h 3251912"/>
                <a:gd name="connsiteX21" fmla="*/ 3360340 w 5324985"/>
                <a:gd name="connsiteY21" fmla="*/ 2883976 h 3251912"/>
                <a:gd name="connsiteX22" fmla="*/ 3439663 w 5324985"/>
                <a:gd name="connsiteY22" fmla="*/ 2883396 h 3251912"/>
                <a:gd name="connsiteX23" fmla="*/ 3478529 w 5324985"/>
                <a:gd name="connsiteY23" fmla="*/ 2882471 h 3251912"/>
                <a:gd name="connsiteX24" fmla="*/ 3517271 w 5324985"/>
                <a:gd name="connsiteY24" fmla="*/ 2880616 h 3251912"/>
                <a:gd name="connsiteX25" fmla="*/ 3671260 w 5324985"/>
                <a:gd name="connsiteY25" fmla="*/ 2867878 h 3251912"/>
                <a:gd name="connsiteX26" fmla="*/ 4265268 w 5324985"/>
                <a:gd name="connsiteY26" fmla="*/ 2716283 h 3251912"/>
                <a:gd name="connsiteX27" fmla="*/ 4546395 w 5324985"/>
                <a:gd name="connsiteY27" fmla="*/ 2584724 h 3251912"/>
                <a:gd name="connsiteX28" fmla="*/ 4817837 w 5324985"/>
                <a:gd name="connsiteY28" fmla="*/ 2424674 h 3251912"/>
                <a:gd name="connsiteX29" fmla="*/ 5081677 w 5324985"/>
                <a:gd name="connsiteY29" fmla="*/ 2243548 h 3251912"/>
                <a:gd name="connsiteX30" fmla="*/ 5211881 w 5324985"/>
                <a:gd name="connsiteY30" fmla="*/ 2147658 h 3251912"/>
                <a:gd name="connsiteX31" fmla="*/ 5324985 w 5324985"/>
                <a:gd name="connsiteY31" fmla="*/ 2062128 h 3251912"/>
                <a:gd name="connsiteX32" fmla="*/ 5324985 w 5324985"/>
                <a:gd name="connsiteY32" fmla="*/ 2514993 h 3251912"/>
                <a:gd name="connsiteX33" fmla="*/ 5314867 w 5324985"/>
                <a:gd name="connsiteY33" fmla="*/ 2522881 h 3251912"/>
                <a:gd name="connsiteX34" fmla="*/ 5038276 w 5324985"/>
                <a:gd name="connsiteY34" fmla="*/ 2722421 h 3251912"/>
                <a:gd name="connsiteX35" fmla="*/ 4741701 w 5324985"/>
                <a:gd name="connsiteY35" fmla="*/ 2904937 h 3251912"/>
                <a:gd name="connsiteX36" fmla="*/ 4420728 w 5324985"/>
                <a:gd name="connsiteY36" fmla="*/ 3058848 h 3251912"/>
                <a:gd name="connsiteX37" fmla="*/ 3717481 w 5324985"/>
                <a:gd name="connsiteY37" fmla="*/ 3237079 h 3251912"/>
                <a:gd name="connsiteX38" fmla="*/ 3535661 w 5324985"/>
                <a:gd name="connsiteY38" fmla="*/ 3249934 h 3251912"/>
                <a:gd name="connsiteX39" fmla="*/ 3490175 w 5324985"/>
                <a:gd name="connsiteY39" fmla="*/ 3251555 h 3251912"/>
                <a:gd name="connsiteX40" fmla="*/ 3444813 w 5324985"/>
                <a:gd name="connsiteY40" fmla="*/ 3251787 h 3251912"/>
                <a:gd name="connsiteX41" fmla="*/ 3355681 w 5324985"/>
                <a:gd name="connsiteY41" fmla="*/ 3250745 h 3251912"/>
                <a:gd name="connsiteX42" fmla="*/ 3179011 w 5324985"/>
                <a:gd name="connsiteY42" fmla="*/ 3243795 h 3251912"/>
                <a:gd name="connsiteX43" fmla="*/ 3002217 w 5324985"/>
                <a:gd name="connsiteY43" fmla="*/ 3227814 h 3251912"/>
                <a:gd name="connsiteX44" fmla="*/ 2650103 w 5324985"/>
                <a:gd name="connsiteY44" fmla="*/ 3170836 h 3251912"/>
                <a:gd name="connsiteX45" fmla="*/ 2305836 w 5324985"/>
                <a:gd name="connsiteY45" fmla="*/ 3072514 h 3251912"/>
                <a:gd name="connsiteX46" fmla="*/ 1978611 w 5324985"/>
                <a:gd name="connsiteY46" fmla="*/ 2929952 h 3251912"/>
                <a:gd name="connsiteX47" fmla="*/ 1678235 w 5324985"/>
                <a:gd name="connsiteY47" fmla="*/ 2744424 h 3251912"/>
                <a:gd name="connsiteX48" fmla="*/ 1175688 w 5324985"/>
                <a:gd name="connsiteY48" fmla="*/ 2277018 h 3251912"/>
                <a:gd name="connsiteX49" fmla="*/ 971310 w 5324985"/>
                <a:gd name="connsiteY49" fmla="*/ 2012044 h 3251912"/>
                <a:gd name="connsiteX50" fmla="*/ 790717 w 5324985"/>
                <a:gd name="connsiteY50" fmla="*/ 1735723 h 3251912"/>
                <a:gd name="connsiteX51" fmla="*/ 706488 w 5324985"/>
                <a:gd name="connsiteY51" fmla="*/ 1598604 h 3251912"/>
                <a:gd name="connsiteX52" fmla="*/ 618951 w 5324985"/>
                <a:gd name="connsiteY52" fmla="*/ 1463802 h 3251912"/>
                <a:gd name="connsiteX53" fmla="*/ 436273 w 5324985"/>
                <a:gd name="connsiteY53" fmla="*/ 1195355 h 3251912"/>
                <a:gd name="connsiteX54" fmla="*/ 346896 w 5324985"/>
                <a:gd name="connsiteY54" fmla="*/ 1058816 h 3251912"/>
                <a:gd name="connsiteX55" fmla="*/ 261809 w 5324985"/>
                <a:gd name="connsiteY55" fmla="*/ 919264 h 3251912"/>
                <a:gd name="connsiteX56" fmla="*/ 118487 w 5324985"/>
                <a:gd name="connsiteY56" fmla="*/ 626498 h 3251912"/>
                <a:gd name="connsiteX57" fmla="*/ 28130 w 5324985"/>
                <a:gd name="connsiteY57" fmla="*/ 315781 h 3251912"/>
                <a:gd name="connsiteX58" fmla="*/ 6751 w 5324985"/>
                <a:gd name="connsiteY58" fmla="*/ 156195 h 3251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5324985" h="3251912">
                  <a:moveTo>
                    <a:pt x="0" y="0"/>
                  </a:moveTo>
                  <a:lnTo>
                    <a:pt x="36826" y="0"/>
                  </a:lnTo>
                  <a:lnTo>
                    <a:pt x="45003" y="152909"/>
                  </a:lnTo>
                  <a:cubicBezTo>
                    <a:pt x="50351" y="205154"/>
                    <a:pt x="58290" y="257123"/>
                    <a:pt x="68956" y="308600"/>
                  </a:cubicBezTo>
                  <a:cubicBezTo>
                    <a:pt x="91393" y="411324"/>
                    <a:pt x="123882" y="511847"/>
                    <a:pt x="167774" y="607968"/>
                  </a:cubicBezTo>
                  <a:cubicBezTo>
                    <a:pt x="178195" y="632173"/>
                    <a:pt x="190333" y="655798"/>
                    <a:pt x="201857" y="679539"/>
                  </a:cubicBezTo>
                  <a:cubicBezTo>
                    <a:pt x="214363" y="702933"/>
                    <a:pt x="226255" y="726557"/>
                    <a:pt x="239741" y="749488"/>
                  </a:cubicBezTo>
                  <a:cubicBezTo>
                    <a:pt x="265488" y="795812"/>
                    <a:pt x="294176" y="840746"/>
                    <a:pt x="323724" y="885101"/>
                  </a:cubicBezTo>
                  <a:cubicBezTo>
                    <a:pt x="353149" y="929572"/>
                    <a:pt x="384657" y="972885"/>
                    <a:pt x="416412" y="1016081"/>
                  </a:cubicBezTo>
                  <a:cubicBezTo>
                    <a:pt x="448655" y="1058931"/>
                    <a:pt x="482127" y="1101202"/>
                    <a:pt x="515719" y="1143356"/>
                  </a:cubicBezTo>
                  <a:cubicBezTo>
                    <a:pt x="583027" y="1227782"/>
                    <a:pt x="653402" y="1310470"/>
                    <a:pt x="722427" y="1395127"/>
                  </a:cubicBezTo>
                  <a:cubicBezTo>
                    <a:pt x="757123" y="1437282"/>
                    <a:pt x="791697" y="1479783"/>
                    <a:pt x="825780" y="1522749"/>
                  </a:cubicBezTo>
                  <a:cubicBezTo>
                    <a:pt x="859742" y="1565367"/>
                    <a:pt x="893457" y="1610649"/>
                    <a:pt x="926314" y="1651992"/>
                  </a:cubicBezTo>
                  <a:cubicBezTo>
                    <a:pt x="958927" y="1694379"/>
                    <a:pt x="993132" y="1735492"/>
                    <a:pt x="1026848" y="1776836"/>
                  </a:cubicBezTo>
                  <a:cubicBezTo>
                    <a:pt x="1061545" y="1817485"/>
                    <a:pt x="1095996" y="1858133"/>
                    <a:pt x="1131918" y="1897393"/>
                  </a:cubicBezTo>
                  <a:cubicBezTo>
                    <a:pt x="1203273" y="1976376"/>
                    <a:pt x="1277447" y="2052463"/>
                    <a:pt x="1354688" y="2124728"/>
                  </a:cubicBezTo>
                  <a:cubicBezTo>
                    <a:pt x="1509411" y="2268911"/>
                    <a:pt x="1676396" y="2397575"/>
                    <a:pt x="1855027" y="2504236"/>
                  </a:cubicBezTo>
                  <a:cubicBezTo>
                    <a:pt x="1944528" y="2557277"/>
                    <a:pt x="2036357" y="2605917"/>
                    <a:pt x="2131618" y="2646913"/>
                  </a:cubicBezTo>
                  <a:cubicBezTo>
                    <a:pt x="2226267" y="2689068"/>
                    <a:pt x="2323981" y="2724622"/>
                    <a:pt x="2423534" y="2754732"/>
                  </a:cubicBezTo>
                  <a:cubicBezTo>
                    <a:pt x="2523087" y="2784958"/>
                    <a:pt x="2624602" y="2809394"/>
                    <a:pt x="2727588" y="2829197"/>
                  </a:cubicBezTo>
                  <a:cubicBezTo>
                    <a:pt x="2830698" y="2848653"/>
                    <a:pt x="2935522" y="2861971"/>
                    <a:pt x="3041083" y="2870890"/>
                  </a:cubicBezTo>
                  <a:cubicBezTo>
                    <a:pt x="3146644" y="2879922"/>
                    <a:pt x="3253307" y="2883860"/>
                    <a:pt x="3360340" y="2883976"/>
                  </a:cubicBezTo>
                  <a:cubicBezTo>
                    <a:pt x="3387067" y="2883976"/>
                    <a:pt x="3414162" y="2884439"/>
                    <a:pt x="3439663" y="2883396"/>
                  </a:cubicBezTo>
                  <a:lnTo>
                    <a:pt x="3478529" y="2882471"/>
                  </a:lnTo>
                  <a:lnTo>
                    <a:pt x="3517271" y="2880616"/>
                  </a:lnTo>
                  <a:cubicBezTo>
                    <a:pt x="3568887" y="2878417"/>
                    <a:pt x="3620257" y="2873552"/>
                    <a:pt x="3671260" y="2867878"/>
                  </a:cubicBezTo>
                  <a:cubicBezTo>
                    <a:pt x="3875515" y="2844253"/>
                    <a:pt x="4074253" y="2792486"/>
                    <a:pt x="4265268" y="2716283"/>
                  </a:cubicBezTo>
                  <a:cubicBezTo>
                    <a:pt x="4361020" y="2678529"/>
                    <a:pt x="4454444" y="2633710"/>
                    <a:pt x="4546395" y="2584724"/>
                  </a:cubicBezTo>
                  <a:cubicBezTo>
                    <a:pt x="4638470" y="2535967"/>
                    <a:pt x="4728827" y="2481885"/>
                    <a:pt x="4817837" y="2424674"/>
                  </a:cubicBezTo>
                  <a:cubicBezTo>
                    <a:pt x="4906846" y="2367348"/>
                    <a:pt x="4994385" y="2306317"/>
                    <a:pt x="5081677" y="2243548"/>
                  </a:cubicBezTo>
                  <a:cubicBezTo>
                    <a:pt x="5125201" y="2212164"/>
                    <a:pt x="5168603" y="2179969"/>
                    <a:pt x="5211881" y="2147658"/>
                  </a:cubicBezTo>
                  <a:lnTo>
                    <a:pt x="5324985" y="2062128"/>
                  </a:lnTo>
                  <a:lnTo>
                    <a:pt x="5324985" y="2514993"/>
                  </a:lnTo>
                  <a:lnTo>
                    <a:pt x="5314867" y="2522881"/>
                  </a:lnTo>
                  <a:cubicBezTo>
                    <a:pt x="5225490" y="2591325"/>
                    <a:pt x="5133783" y="2658379"/>
                    <a:pt x="5038276" y="2722421"/>
                  </a:cubicBezTo>
                  <a:cubicBezTo>
                    <a:pt x="4942892" y="2786348"/>
                    <a:pt x="4844810" y="2848422"/>
                    <a:pt x="4741701" y="2904937"/>
                  </a:cubicBezTo>
                  <a:cubicBezTo>
                    <a:pt x="4638592" y="2961337"/>
                    <a:pt x="4531929" y="3013683"/>
                    <a:pt x="4420728" y="3058848"/>
                  </a:cubicBezTo>
                  <a:cubicBezTo>
                    <a:pt x="4199063" y="3150338"/>
                    <a:pt x="3959621" y="3211485"/>
                    <a:pt x="3717481" y="3237079"/>
                  </a:cubicBezTo>
                  <a:cubicBezTo>
                    <a:pt x="3656914" y="3243101"/>
                    <a:pt x="3596227" y="3247966"/>
                    <a:pt x="3535661" y="3249934"/>
                  </a:cubicBezTo>
                  <a:lnTo>
                    <a:pt x="3490175" y="3251555"/>
                  </a:lnTo>
                  <a:lnTo>
                    <a:pt x="3444813" y="3251787"/>
                  </a:lnTo>
                  <a:cubicBezTo>
                    <a:pt x="3414162" y="3252250"/>
                    <a:pt x="3385105" y="3251324"/>
                    <a:pt x="3355681" y="3250745"/>
                  </a:cubicBezTo>
                  <a:cubicBezTo>
                    <a:pt x="3296954" y="3250050"/>
                    <a:pt x="3237860" y="3246692"/>
                    <a:pt x="3179011" y="3243795"/>
                  </a:cubicBezTo>
                  <a:cubicBezTo>
                    <a:pt x="3120039" y="3239164"/>
                    <a:pt x="3061067" y="3234878"/>
                    <a:pt x="3002217" y="3227814"/>
                  </a:cubicBezTo>
                  <a:cubicBezTo>
                    <a:pt x="2884397" y="3214496"/>
                    <a:pt x="2766699" y="3196314"/>
                    <a:pt x="2650103" y="3170836"/>
                  </a:cubicBezTo>
                  <a:cubicBezTo>
                    <a:pt x="2533510" y="3145358"/>
                    <a:pt x="2418263" y="3112583"/>
                    <a:pt x="2305836" y="3072514"/>
                  </a:cubicBezTo>
                  <a:cubicBezTo>
                    <a:pt x="2193410" y="3032328"/>
                    <a:pt x="2083926" y="2984383"/>
                    <a:pt x="1978611" y="2929952"/>
                  </a:cubicBezTo>
                  <a:cubicBezTo>
                    <a:pt x="1873663" y="2874711"/>
                    <a:pt x="1772884" y="2812985"/>
                    <a:pt x="1678235" y="2744424"/>
                  </a:cubicBezTo>
                  <a:cubicBezTo>
                    <a:pt x="1488201" y="2608001"/>
                    <a:pt x="1321708" y="2448068"/>
                    <a:pt x="1175688" y="2277018"/>
                  </a:cubicBezTo>
                  <a:cubicBezTo>
                    <a:pt x="1102985" y="2191086"/>
                    <a:pt x="1035309" y="2102377"/>
                    <a:pt x="971310" y="2012044"/>
                  </a:cubicBezTo>
                  <a:cubicBezTo>
                    <a:pt x="907188" y="1921714"/>
                    <a:pt x="847358" y="1829413"/>
                    <a:pt x="790717" y="1735723"/>
                  </a:cubicBezTo>
                  <a:cubicBezTo>
                    <a:pt x="761782" y="1688357"/>
                    <a:pt x="735300" y="1644002"/>
                    <a:pt x="706488" y="1598604"/>
                  </a:cubicBezTo>
                  <a:cubicBezTo>
                    <a:pt x="677922" y="1553555"/>
                    <a:pt x="648866" y="1508505"/>
                    <a:pt x="618951" y="1463802"/>
                  </a:cubicBezTo>
                  <a:lnTo>
                    <a:pt x="436273" y="1195355"/>
                  </a:lnTo>
                  <a:cubicBezTo>
                    <a:pt x="405990" y="1150189"/>
                    <a:pt x="376075" y="1104792"/>
                    <a:pt x="346896" y="1058816"/>
                  </a:cubicBezTo>
                  <a:cubicBezTo>
                    <a:pt x="317716" y="1012838"/>
                    <a:pt x="288782" y="966747"/>
                    <a:pt x="261809" y="919264"/>
                  </a:cubicBezTo>
                  <a:cubicBezTo>
                    <a:pt x="207742" y="824764"/>
                    <a:pt x="158088" y="727485"/>
                    <a:pt x="118487" y="626498"/>
                  </a:cubicBezTo>
                  <a:cubicBezTo>
                    <a:pt x="78151" y="525859"/>
                    <a:pt x="48237" y="421515"/>
                    <a:pt x="28130" y="315781"/>
                  </a:cubicBezTo>
                  <a:cubicBezTo>
                    <a:pt x="18506" y="262914"/>
                    <a:pt x="11425" y="209642"/>
                    <a:pt x="6751" y="15619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Freeform: Shape 13">
              <a:extLst>
                <a:ext uri="{FF2B5EF4-FFF2-40B4-BE49-F238E27FC236}">
                  <a16:creationId xmlns:a16="http://schemas.microsoft.com/office/drawing/2014/main" id="{921A22C7-11AD-44B0-9BF7-6E3A458215D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16467" y="-1"/>
              <a:ext cx="5275533" cy="2980757"/>
            </a:xfrm>
            <a:custGeom>
              <a:avLst/>
              <a:gdLst>
                <a:gd name="connsiteX0" fmla="*/ 0 w 5275533"/>
                <a:gd name="connsiteY0" fmla="*/ 0 h 2980757"/>
                <a:gd name="connsiteX1" fmla="*/ 201166 w 5275533"/>
                <a:gd name="connsiteY1" fmla="*/ 0 h 2980757"/>
                <a:gd name="connsiteX2" fmla="*/ 206734 w 5275533"/>
                <a:gd name="connsiteY2" fmla="*/ 89286 h 2980757"/>
                <a:gd name="connsiteX3" fmla="*/ 232051 w 5275533"/>
                <a:gd name="connsiteY3" fmla="*/ 226897 h 2980757"/>
                <a:gd name="connsiteX4" fmla="*/ 332707 w 5275533"/>
                <a:gd name="connsiteY4" fmla="*/ 487120 h 2980757"/>
                <a:gd name="connsiteX5" fmla="*/ 402959 w 5275533"/>
                <a:gd name="connsiteY5" fmla="*/ 609647 h 2980757"/>
                <a:gd name="connsiteX6" fmla="*/ 483631 w 5275533"/>
                <a:gd name="connsiteY6" fmla="*/ 728236 h 2980757"/>
                <a:gd name="connsiteX7" fmla="*/ 669986 w 5275533"/>
                <a:gd name="connsiteY7" fmla="*/ 957424 h 2980757"/>
                <a:gd name="connsiteX8" fmla="*/ 871667 w 5275533"/>
                <a:gd name="connsiteY8" fmla="*/ 1188348 h 2980757"/>
                <a:gd name="connsiteX9" fmla="*/ 971956 w 5275533"/>
                <a:gd name="connsiteY9" fmla="*/ 1308905 h 2980757"/>
                <a:gd name="connsiteX10" fmla="*/ 1020139 w 5275533"/>
                <a:gd name="connsiteY10" fmla="*/ 1368084 h 2980757"/>
                <a:gd name="connsiteX11" fmla="*/ 1067340 w 5275533"/>
                <a:gd name="connsiteY11" fmla="*/ 1424715 h 2980757"/>
                <a:gd name="connsiteX12" fmla="*/ 1472909 w 5275533"/>
                <a:gd name="connsiteY12" fmla="*/ 1843252 h 2980757"/>
                <a:gd name="connsiteX13" fmla="*/ 1688567 w 5275533"/>
                <a:gd name="connsiteY13" fmla="*/ 2031559 h 2980757"/>
                <a:gd name="connsiteX14" fmla="*/ 1914401 w 5275533"/>
                <a:gd name="connsiteY14" fmla="*/ 2205156 h 2980757"/>
                <a:gd name="connsiteX15" fmla="*/ 2418909 w 5275533"/>
                <a:gd name="connsiteY15" fmla="*/ 2479741 h 2980757"/>
                <a:gd name="connsiteX16" fmla="*/ 2701141 w 5275533"/>
                <a:gd name="connsiteY16" fmla="*/ 2557333 h 2980757"/>
                <a:gd name="connsiteX17" fmla="*/ 2773475 w 5275533"/>
                <a:gd name="connsiteY17" fmla="*/ 2570999 h 2980757"/>
                <a:gd name="connsiteX18" fmla="*/ 2846424 w 5275533"/>
                <a:gd name="connsiteY18" fmla="*/ 2582465 h 2980757"/>
                <a:gd name="connsiteX19" fmla="*/ 2993669 w 5275533"/>
                <a:gd name="connsiteY19" fmla="*/ 2598909 h 2980757"/>
                <a:gd name="connsiteX20" fmla="*/ 3067721 w 5275533"/>
                <a:gd name="connsiteY20" fmla="*/ 2604237 h 2980757"/>
                <a:gd name="connsiteX21" fmla="*/ 3142019 w 5275533"/>
                <a:gd name="connsiteY21" fmla="*/ 2607943 h 2980757"/>
                <a:gd name="connsiteX22" fmla="*/ 3216561 w 5275533"/>
                <a:gd name="connsiteY22" fmla="*/ 2609564 h 2980757"/>
                <a:gd name="connsiteX23" fmla="*/ 3291225 w 5275533"/>
                <a:gd name="connsiteY23" fmla="*/ 2609217 h 2980757"/>
                <a:gd name="connsiteX24" fmla="*/ 3328619 w 5275533"/>
                <a:gd name="connsiteY24" fmla="*/ 2608869 h 2980757"/>
                <a:gd name="connsiteX25" fmla="*/ 3364665 w 5275533"/>
                <a:gd name="connsiteY25" fmla="*/ 2607363 h 2980757"/>
                <a:gd name="connsiteX26" fmla="*/ 3400587 w 5275533"/>
                <a:gd name="connsiteY26" fmla="*/ 2605627 h 2980757"/>
                <a:gd name="connsiteX27" fmla="*/ 3436387 w 5275533"/>
                <a:gd name="connsiteY27" fmla="*/ 2602847 h 2980757"/>
                <a:gd name="connsiteX28" fmla="*/ 3578361 w 5275533"/>
                <a:gd name="connsiteY28" fmla="*/ 2586286 h 2980757"/>
                <a:gd name="connsiteX29" fmla="*/ 4119159 w 5275533"/>
                <a:gd name="connsiteY29" fmla="*/ 2418594 h 2980757"/>
                <a:gd name="connsiteX30" fmla="*/ 4618765 w 5275533"/>
                <a:gd name="connsiteY30" fmla="*/ 2124668 h 2980757"/>
                <a:gd name="connsiteX31" fmla="*/ 4739895 w 5275533"/>
                <a:gd name="connsiteY31" fmla="*/ 2038275 h 2980757"/>
                <a:gd name="connsiteX32" fmla="*/ 4861027 w 5275533"/>
                <a:gd name="connsiteY32" fmla="*/ 1948986 h 2980757"/>
                <a:gd name="connsiteX33" fmla="*/ 5106354 w 5275533"/>
                <a:gd name="connsiteY33" fmla="*/ 1763690 h 2980757"/>
                <a:gd name="connsiteX34" fmla="*/ 5275533 w 5275533"/>
                <a:gd name="connsiteY34" fmla="*/ 1641017 h 2980757"/>
                <a:gd name="connsiteX35" fmla="*/ 5275533 w 5275533"/>
                <a:gd name="connsiteY35" fmla="*/ 2257481 h 2980757"/>
                <a:gd name="connsiteX36" fmla="*/ 5168881 w 5275533"/>
                <a:gd name="connsiteY36" fmla="*/ 2332084 h 2980757"/>
                <a:gd name="connsiteX37" fmla="*/ 5036225 w 5275533"/>
                <a:gd name="connsiteY37" fmla="*/ 2421489 h 2980757"/>
                <a:gd name="connsiteX38" fmla="*/ 4899401 w 5275533"/>
                <a:gd name="connsiteY38" fmla="*/ 2508347 h 2980757"/>
                <a:gd name="connsiteX39" fmla="*/ 4612145 w 5275533"/>
                <a:gd name="connsiteY39" fmla="*/ 2671407 h 2980757"/>
                <a:gd name="connsiteX40" fmla="*/ 4303187 w 5275533"/>
                <a:gd name="connsiteY40" fmla="*/ 2810030 h 2980757"/>
                <a:gd name="connsiteX41" fmla="*/ 3630835 w 5275533"/>
                <a:gd name="connsiteY41" fmla="*/ 2969500 h 2980757"/>
                <a:gd name="connsiteX42" fmla="*/ 3457719 w 5275533"/>
                <a:gd name="connsiteY42" fmla="*/ 2979808 h 2980757"/>
                <a:gd name="connsiteX43" fmla="*/ 3414441 w 5275533"/>
                <a:gd name="connsiteY43" fmla="*/ 2980733 h 2980757"/>
                <a:gd name="connsiteX44" fmla="*/ 3371285 w 5275533"/>
                <a:gd name="connsiteY44" fmla="*/ 2980502 h 2980757"/>
                <a:gd name="connsiteX45" fmla="*/ 3328252 w 5275533"/>
                <a:gd name="connsiteY45" fmla="*/ 2980039 h 2980757"/>
                <a:gd name="connsiteX46" fmla="*/ 3286445 w 5275533"/>
                <a:gd name="connsiteY46" fmla="*/ 2978534 h 2980757"/>
                <a:gd name="connsiteX47" fmla="*/ 2952475 w 5275533"/>
                <a:gd name="connsiteY47" fmla="*/ 2953402 h 2980757"/>
                <a:gd name="connsiteX48" fmla="*/ 2620591 w 5275533"/>
                <a:gd name="connsiteY48" fmla="*/ 2898046 h 2980757"/>
                <a:gd name="connsiteX49" fmla="*/ 2294591 w 5275533"/>
                <a:gd name="connsiteY49" fmla="*/ 2811305 h 2980757"/>
                <a:gd name="connsiteX50" fmla="*/ 1670544 w 5275533"/>
                <a:gd name="connsiteY50" fmla="*/ 2550501 h 2980757"/>
                <a:gd name="connsiteX51" fmla="*/ 1144703 w 5275533"/>
                <a:gd name="connsiteY51" fmla="*/ 2144472 h 2980757"/>
                <a:gd name="connsiteX52" fmla="*/ 931497 w 5275533"/>
                <a:gd name="connsiteY52" fmla="*/ 1900114 h 2980757"/>
                <a:gd name="connsiteX53" fmla="*/ 745265 w 5275533"/>
                <a:gd name="connsiteY53" fmla="*/ 1641395 h 2980757"/>
                <a:gd name="connsiteX54" fmla="*/ 701741 w 5275533"/>
                <a:gd name="connsiteY54" fmla="*/ 1575500 h 2980757"/>
                <a:gd name="connsiteX55" fmla="*/ 660178 w 5275533"/>
                <a:gd name="connsiteY55" fmla="*/ 1511573 h 2980757"/>
                <a:gd name="connsiteX56" fmla="*/ 578158 w 5275533"/>
                <a:gd name="connsiteY56" fmla="*/ 1387656 h 2980757"/>
                <a:gd name="connsiteX57" fmla="*/ 408230 w 5275533"/>
                <a:gd name="connsiteY57" fmla="*/ 1134497 h 2980757"/>
                <a:gd name="connsiteX58" fmla="*/ 242349 w 5275533"/>
                <a:gd name="connsiteY58" fmla="*/ 866860 h 2980757"/>
                <a:gd name="connsiteX59" fmla="*/ 167562 w 5275533"/>
                <a:gd name="connsiteY59" fmla="*/ 724994 h 2980757"/>
                <a:gd name="connsiteX60" fmla="*/ 104054 w 5275533"/>
                <a:gd name="connsiteY60" fmla="*/ 576525 h 2980757"/>
                <a:gd name="connsiteX61" fmla="*/ 55381 w 5275533"/>
                <a:gd name="connsiteY61" fmla="*/ 422499 h 2980757"/>
                <a:gd name="connsiteX62" fmla="*/ 37236 w 5275533"/>
                <a:gd name="connsiteY62" fmla="*/ 343980 h 2980757"/>
                <a:gd name="connsiteX63" fmla="*/ 29267 w 5275533"/>
                <a:gd name="connsiteY63" fmla="*/ 304604 h 2980757"/>
                <a:gd name="connsiteX64" fmla="*/ 22646 w 5275533"/>
                <a:gd name="connsiteY64" fmla="*/ 265113 h 2980757"/>
                <a:gd name="connsiteX65" fmla="*/ 3903 w 5275533"/>
                <a:gd name="connsiteY65" fmla="*/ 106787 h 29807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5275533" h="2980757">
                  <a:moveTo>
                    <a:pt x="0" y="0"/>
                  </a:moveTo>
                  <a:lnTo>
                    <a:pt x="201166" y="0"/>
                  </a:lnTo>
                  <a:lnTo>
                    <a:pt x="206734" y="89286"/>
                  </a:lnTo>
                  <a:cubicBezTo>
                    <a:pt x="212220" y="135755"/>
                    <a:pt x="220465" y="181731"/>
                    <a:pt x="232051" y="226897"/>
                  </a:cubicBezTo>
                  <a:cubicBezTo>
                    <a:pt x="254855" y="317344"/>
                    <a:pt x="290287" y="403854"/>
                    <a:pt x="332707" y="487120"/>
                  </a:cubicBezTo>
                  <a:cubicBezTo>
                    <a:pt x="354163" y="528696"/>
                    <a:pt x="377948" y="569461"/>
                    <a:pt x="402959" y="609647"/>
                  </a:cubicBezTo>
                  <a:cubicBezTo>
                    <a:pt x="428337" y="649717"/>
                    <a:pt x="455433" y="689209"/>
                    <a:pt x="483631" y="728236"/>
                  </a:cubicBezTo>
                  <a:cubicBezTo>
                    <a:pt x="540764" y="806061"/>
                    <a:pt x="604271" y="881569"/>
                    <a:pt x="669986" y="957424"/>
                  </a:cubicBezTo>
                  <a:cubicBezTo>
                    <a:pt x="735701" y="1033395"/>
                    <a:pt x="804359" y="1109366"/>
                    <a:pt x="871667" y="1188348"/>
                  </a:cubicBezTo>
                  <a:cubicBezTo>
                    <a:pt x="905383" y="1227723"/>
                    <a:pt x="938731" y="1268025"/>
                    <a:pt x="971956" y="1308905"/>
                  </a:cubicBezTo>
                  <a:lnTo>
                    <a:pt x="1020139" y="1368084"/>
                  </a:lnTo>
                  <a:cubicBezTo>
                    <a:pt x="1035954" y="1386962"/>
                    <a:pt x="1051035" y="1406302"/>
                    <a:pt x="1067340" y="1424715"/>
                  </a:cubicBezTo>
                  <a:cubicBezTo>
                    <a:pt x="1194602" y="1574573"/>
                    <a:pt x="1332652" y="1712503"/>
                    <a:pt x="1472909" y="1843252"/>
                  </a:cubicBezTo>
                  <a:cubicBezTo>
                    <a:pt x="1543406" y="1908337"/>
                    <a:pt x="1615128" y="1971221"/>
                    <a:pt x="1688567" y="2031559"/>
                  </a:cubicBezTo>
                  <a:cubicBezTo>
                    <a:pt x="1762006" y="2091895"/>
                    <a:pt x="1836793" y="2150263"/>
                    <a:pt x="1914401" y="2205156"/>
                  </a:cubicBezTo>
                  <a:cubicBezTo>
                    <a:pt x="2069003" y="2315176"/>
                    <a:pt x="2235742" y="2413498"/>
                    <a:pt x="2418909" y="2479741"/>
                  </a:cubicBezTo>
                  <a:cubicBezTo>
                    <a:pt x="2510249" y="2512863"/>
                    <a:pt x="2604898" y="2538225"/>
                    <a:pt x="2701141" y="2557333"/>
                  </a:cubicBezTo>
                  <a:cubicBezTo>
                    <a:pt x="2725293" y="2561850"/>
                    <a:pt x="2749201" y="2567062"/>
                    <a:pt x="2773475" y="2570999"/>
                  </a:cubicBezTo>
                  <a:lnTo>
                    <a:pt x="2846424" y="2582465"/>
                  </a:lnTo>
                  <a:cubicBezTo>
                    <a:pt x="2895343" y="2588602"/>
                    <a:pt x="2944261" y="2595088"/>
                    <a:pt x="2993669" y="2598909"/>
                  </a:cubicBezTo>
                  <a:cubicBezTo>
                    <a:pt x="3018313" y="2601110"/>
                    <a:pt x="3042956" y="2603195"/>
                    <a:pt x="3067721" y="2604237"/>
                  </a:cubicBezTo>
                  <a:cubicBezTo>
                    <a:pt x="3092487" y="2605394"/>
                    <a:pt x="3117130" y="2607247"/>
                    <a:pt x="3142019" y="2607943"/>
                  </a:cubicBezTo>
                  <a:lnTo>
                    <a:pt x="3216561" y="2609564"/>
                  </a:lnTo>
                  <a:cubicBezTo>
                    <a:pt x="3241326" y="2610142"/>
                    <a:pt x="3266337" y="2609333"/>
                    <a:pt x="3291225" y="2609217"/>
                  </a:cubicBezTo>
                  <a:lnTo>
                    <a:pt x="3328619" y="2608869"/>
                  </a:lnTo>
                  <a:cubicBezTo>
                    <a:pt x="3340757" y="2608522"/>
                    <a:pt x="3352649" y="2607827"/>
                    <a:pt x="3364665" y="2607363"/>
                  </a:cubicBezTo>
                  <a:cubicBezTo>
                    <a:pt x="3376679" y="2606784"/>
                    <a:pt x="3388695" y="2606438"/>
                    <a:pt x="3400587" y="2605627"/>
                  </a:cubicBezTo>
                  <a:lnTo>
                    <a:pt x="3436387" y="2602847"/>
                  </a:lnTo>
                  <a:cubicBezTo>
                    <a:pt x="3484079" y="2599257"/>
                    <a:pt x="3531404" y="2593235"/>
                    <a:pt x="3578361" y="2586286"/>
                  </a:cubicBezTo>
                  <a:cubicBezTo>
                    <a:pt x="3766310" y="2556871"/>
                    <a:pt x="3947025" y="2499314"/>
                    <a:pt x="4119159" y="2418594"/>
                  </a:cubicBezTo>
                  <a:cubicBezTo>
                    <a:pt x="4291907" y="2338801"/>
                    <a:pt x="4456317" y="2236657"/>
                    <a:pt x="4618765" y="2124668"/>
                  </a:cubicBezTo>
                  <a:cubicBezTo>
                    <a:pt x="4659346" y="2096759"/>
                    <a:pt x="4699682" y="2067575"/>
                    <a:pt x="4739895" y="2038275"/>
                  </a:cubicBezTo>
                  <a:cubicBezTo>
                    <a:pt x="4780355" y="2008976"/>
                    <a:pt x="4820691" y="1979212"/>
                    <a:pt x="4861027" y="1948986"/>
                  </a:cubicBezTo>
                  <a:lnTo>
                    <a:pt x="5106354" y="1763690"/>
                  </a:lnTo>
                  <a:lnTo>
                    <a:pt x="5275533" y="1641017"/>
                  </a:lnTo>
                  <a:lnTo>
                    <a:pt x="5275533" y="2257481"/>
                  </a:lnTo>
                  <a:lnTo>
                    <a:pt x="5168881" y="2332084"/>
                  </a:lnTo>
                  <a:cubicBezTo>
                    <a:pt x="5125235" y="2362079"/>
                    <a:pt x="5081099" y="2391958"/>
                    <a:pt x="5036225" y="2421489"/>
                  </a:cubicBezTo>
                  <a:cubicBezTo>
                    <a:pt x="4991231" y="2450790"/>
                    <a:pt x="4945867" y="2479857"/>
                    <a:pt x="4899401" y="2508347"/>
                  </a:cubicBezTo>
                  <a:cubicBezTo>
                    <a:pt x="4806959" y="2565440"/>
                    <a:pt x="4711574" y="2620798"/>
                    <a:pt x="4612145" y="2671407"/>
                  </a:cubicBezTo>
                  <a:cubicBezTo>
                    <a:pt x="4512836" y="2722247"/>
                    <a:pt x="4410095" y="2769496"/>
                    <a:pt x="4303187" y="2810030"/>
                  </a:cubicBezTo>
                  <a:cubicBezTo>
                    <a:pt x="4090349" y="2892256"/>
                    <a:pt x="3861694" y="2947728"/>
                    <a:pt x="3630835" y="2969500"/>
                  </a:cubicBezTo>
                  <a:cubicBezTo>
                    <a:pt x="3573089" y="2974712"/>
                    <a:pt x="3515343" y="2978649"/>
                    <a:pt x="3457719" y="2979808"/>
                  </a:cubicBezTo>
                  <a:lnTo>
                    <a:pt x="3414441" y="2980733"/>
                  </a:lnTo>
                  <a:cubicBezTo>
                    <a:pt x="3400097" y="2980850"/>
                    <a:pt x="3385630" y="2980502"/>
                    <a:pt x="3371285" y="2980502"/>
                  </a:cubicBezTo>
                  <a:lnTo>
                    <a:pt x="3328252" y="2980039"/>
                  </a:lnTo>
                  <a:lnTo>
                    <a:pt x="3286445" y="2978534"/>
                  </a:lnTo>
                  <a:cubicBezTo>
                    <a:pt x="3175121" y="2975174"/>
                    <a:pt x="3063553" y="2966837"/>
                    <a:pt x="2952475" y="2953402"/>
                  </a:cubicBezTo>
                  <a:cubicBezTo>
                    <a:pt x="2841275" y="2940664"/>
                    <a:pt x="2730319" y="2922365"/>
                    <a:pt x="2620591" y="2898046"/>
                  </a:cubicBezTo>
                  <a:cubicBezTo>
                    <a:pt x="2510984" y="2873494"/>
                    <a:pt x="2402235" y="2844426"/>
                    <a:pt x="2294591" y="2811305"/>
                  </a:cubicBezTo>
                  <a:cubicBezTo>
                    <a:pt x="2079669" y="2744483"/>
                    <a:pt x="1867198" y="2661331"/>
                    <a:pt x="1670544" y="2550501"/>
                  </a:cubicBezTo>
                  <a:cubicBezTo>
                    <a:pt x="1473767" y="2439903"/>
                    <a:pt x="1298079" y="2299657"/>
                    <a:pt x="1144703" y="2144472"/>
                  </a:cubicBezTo>
                  <a:cubicBezTo>
                    <a:pt x="1067586" y="2066996"/>
                    <a:pt x="997458" y="1984539"/>
                    <a:pt x="931497" y="1900114"/>
                  </a:cubicBezTo>
                  <a:cubicBezTo>
                    <a:pt x="865906" y="1815342"/>
                    <a:pt x="803500" y="1729295"/>
                    <a:pt x="745265" y="1641395"/>
                  </a:cubicBezTo>
                  <a:cubicBezTo>
                    <a:pt x="730307" y="1619623"/>
                    <a:pt x="716207" y="1597503"/>
                    <a:pt x="701741" y="1575500"/>
                  </a:cubicBezTo>
                  <a:lnTo>
                    <a:pt x="660178" y="1511573"/>
                  </a:lnTo>
                  <a:cubicBezTo>
                    <a:pt x="633574" y="1470229"/>
                    <a:pt x="605989" y="1429232"/>
                    <a:pt x="578158" y="1387656"/>
                  </a:cubicBezTo>
                  <a:lnTo>
                    <a:pt x="408230" y="1134497"/>
                  </a:lnTo>
                  <a:cubicBezTo>
                    <a:pt x="351220" y="1048219"/>
                    <a:pt x="294945" y="959392"/>
                    <a:pt x="242349" y="866860"/>
                  </a:cubicBezTo>
                  <a:cubicBezTo>
                    <a:pt x="216112" y="820536"/>
                    <a:pt x="190734" y="773402"/>
                    <a:pt x="167562" y="724994"/>
                  </a:cubicBezTo>
                  <a:cubicBezTo>
                    <a:pt x="144513" y="676469"/>
                    <a:pt x="123057" y="627019"/>
                    <a:pt x="104054" y="576525"/>
                  </a:cubicBezTo>
                  <a:cubicBezTo>
                    <a:pt x="85418" y="525917"/>
                    <a:pt x="68867" y="474613"/>
                    <a:pt x="55381" y="422499"/>
                  </a:cubicBezTo>
                  <a:cubicBezTo>
                    <a:pt x="49006" y="396442"/>
                    <a:pt x="42508" y="370269"/>
                    <a:pt x="37236" y="343980"/>
                  </a:cubicBezTo>
                  <a:lnTo>
                    <a:pt x="29267" y="304604"/>
                  </a:lnTo>
                  <a:lnTo>
                    <a:pt x="22646" y="265113"/>
                  </a:lnTo>
                  <a:cubicBezTo>
                    <a:pt x="14003" y="212420"/>
                    <a:pt x="7872" y="159582"/>
                    <a:pt x="3903" y="106787"/>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reeform: Shape 14">
              <a:extLst>
                <a:ext uri="{FF2B5EF4-FFF2-40B4-BE49-F238E27FC236}">
                  <a16:creationId xmlns:a16="http://schemas.microsoft.com/office/drawing/2014/main" id="{87049D82-B7F3-4192-8337-4BDB16955E9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21214" y="-1"/>
              <a:ext cx="5270786" cy="2927775"/>
            </a:xfrm>
            <a:custGeom>
              <a:avLst/>
              <a:gdLst>
                <a:gd name="connsiteX0" fmla="*/ 0 w 5270786"/>
                <a:gd name="connsiteY0" fmla="*/ 0 h 2927775"/>
                <a:gd name="connsiteX1" fmla="*/ 613805 w 5270786"/>
                <a:gd name="connsiteY1" fmla="*/ 0 h 2927775"/>
                <a:gd name="connsiteX2" fmla="*/ 618487 w 5270786"/>
                <a:gd name="connsiteY2" fmla="*/ 85404 h 2927775"/>
                <a:gd name="connsiteX3" fmla="*/ 1054084 w 5270786"/>
                <a:gd name="connsiteY3" fmla="*/ 895200 h 2927775"/>
                <a:gd name="connsiteX4" fmla="*/ 1276976 w 5270786"/>
                <a:gd name="connsiteY4" fmla="*/ 1191325 h 2927775"/>
                <a:gd name="connsiteX5" fmla="*/ 3368450 w 5270786"/>
                <a:gd name="connsiteY5" fmla="*/ 2348843 h 2927775"/>
                <a:gd name="connsiteX6" fmla="*/ 4956151 w 5270786"/>
                <a:gd name="connsiteY6" fmla="*/ 1636730 h 2927775"/>
                <a:gd name="connsiteX7" fmla="*/ 5149372 w 5270786"/>
                <a:gd name="connsiteY7" fmla="*/ 1495325 h 2927775"/>
                <a:gd name="connsiteX8" fmla="*/ 5270786 w 5270786"/>
                <a:gd name="connsiteY8" fmla="*/ 1406110 h 2927775"/>
                <a:gd name="connsiteX9" fmla="*/ 5270786 w 5270786"/>
                <a:gd name="connsiteY9" fmla="*/ 2138641 h 2927775"/>
                <a:gd name="connsiteX10" fmla="*/ 5112925 w 5270786"/>
                <a:gd name="connsiteY10" fmla="*/ 2253730 h 2927775"/>
                <a:gd name="connsiteX11" fmla="*/ 3368327 w 5270786"/>
                <a:gd name="connsiteY11" fmla="*/ 2927775 h 2927775"/>
                <a:gd name="connsiteX12" fmla="*/ 769646 w 5270786"/>
                <a:gd name="connsiteY12" fmla="*/ 1516288 h 2927775"/>
                <a:gd name="connsiteX13" fmla="*/ 3149 w 5270786"/>
                <a:gd name="connsiteY13" fmla="*/ 85252 h 2927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270786" h="2927775">
                  <a:moveTo>
                    <a:pt x="0" y="0"/>
                  </a:moveTo>
                  <a:lnTo>
                    <a:pt x="613805" y="0"/>
                  </a:lnTo>
                  <a:lnTo>
                    <a:pt x="618487" y="85404"/>
                  </a:lnTo>
                  <a:cubicBezTo>
                    <a:pt x="650052" y="360109"/>
                    <a:pt x="792650" y="556543"/>
                    <a:pt x="1054084" y="895200"/>
                  </a:cubicBezTo>
                  <a:cubicBezTo>
                    <a:pt x="1126174" y="988542"/>
                    <a:pt x="1200716" y="1085128"/>
                    <a:pt x="1276976" y="1191325"/>
                  </a:cubicBezTo>
                  <a:cubicBezTo>
                    <a:pt x="1859704" y="2002688"/>
                    <a:pt x="2485223" y="2348843"/>
                    <a:pt x="3368450" y="2348843"/>
                  </a:cubicBezTo>
                  <a:cubicBezTo>
                    <a:pt x="3948114" y="2348843"/>
                    <a:pt x="4373422" y="2066846"/>
                    <a:pt x="4956151" y="1636730"/>
                  </a:cubicBezTo>
                  <a:cubicBezTo>
                    <a:pt x="5021253" y="1588668"/>
                    <a:pt x="5086356" y="1541186"/>
                    <a:pt x="5149372" y="1495325"/>
                  </a:cubicBezTo>
                  <a:lnTo>
                    <a:pt x="5270786" y="1406110"/>
                  </a:lnTo>
                  <a:lnTo>
                    <a:pt x="5270786" y="2138641"/>
                  </a:lnTo>
                  <a:lnTo>
                    <a:pt x="5112925" y="2253730"/>
                  </a:lnTo>
                  <a:cubicBezTo>
                    <a:pt x="4598179" y="2621786"/>
                    <a:pt x="4074961" y="2927775"/>
                    <a:pt x="3368327" y="2927775"/>
                  </a:cubicBezTo>
                  <a:cubicBezTo>
                    <a:pt x="2170746" y="2927775"/>
                    <a:pt x="1393203" y="2384512"/>
                    <a:pt x="769646" y="1516288"/>
                  </a:cubicBezTo>
                  <a:cubicBezTo>
                    <a:pt x="418850" y="1027932"/>
                    <a:pt x="48120" y="683401"/>
                    <a:pt x="3149" y="8525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24A7FAD9-577C-4D2E-A3B5-C6D0A39D47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21214" y="-1"/>
              <a:ext cx="5270786" cy="2927775"/>
            </a:xfrm>
            <a:custGeom>
              <a:avLst/>
              <a:gdLst>
                <a:gd name="connsiteX0" fmla="*/ 0 w 5270786"/>
                <a:gd name="connsiteY0" fmla="*/ 0 h 2927775"/>
                <a:gd name="connsiteX1" fmla="*/ 736294 w 5270786"/>
                <a:gd name="connsiteY1" fmla="*/ 0 h 2927775"/>
                <a:gd name="connsiteX2" fmla="*/ 740298 w 5270786"/>
                <a:gd name="connsiteY2" fmla="*/ 72745 h 2927775"/>
                <a:gd name="connsiteX3" fmla="*/ 1153024 w 5270786"/>
                <a:gd name="connsiteY3" fmla="*/ 826989 h 2927775"/>
                <a:gd name="connsiteX4" fmla="*/ 1378368 w 5270786"/>
                <a:gd name="connsiteY4" fmla="*/ 1126356 h 2927775"/>
                <a:gd name="connsiteX5" fmla="*/ 2238056 w 5270786"/>
                <a:gd name="connsiteY5" fmla="*/ 1955322 h 2927775"/>
                <a:gd name="connsiteX6" fmla="*/ 3368327 w 5270786"/>
                <a:gd name="connsiteY6" fmla="*/ 2233033 h 2927775"/>
                <a:gd name="connsiteX7" fmla="*/ 4095360 w 5270786"/>
                <a:gd name="connsiteY7" fmla="*/ 2056192 h 2927775"/>
                <a:gd name="connsiteX8" fmla="*/ 4880506 w 5270786"/>
                <a:gd name="connsiteY8" fmla="*/ 1545587 h 2927775"/>
                <a:gd name="connsiteX9" fmla="*/ 5074340 w 5270786"/>
                <a:gd name="connsiteY9" fmla="*/ 1403721 h 2927775"/>
                <a:gd name="connsiteX10" fmla="*/ 5270786 w 5270786"/>
                <a:gd name="connsiteY10" fmla="*/ 1259367 h 2927775"/>
                <a:gd name="connsiteX11" fmla="*/ 5270786 w 5270786"/>
                <a:gd name="connsiteY11" fmla="*/ 2138641 h 2927775"/>
                <a:gd name="connsiteX12" fmla="*/ 5112925 w 5270786"/>
                <a:gd name="connsiteY12" fmla="*/ 2253730 h 2927775"/>
                <a:gd name="connsiteX13" fmla="*/ 3368327 w 5270786"/>
                <a:gd name="connsiteY13" fmla="*/ 2927775 h 2927775"/>
                <a:gd name="connsiteX14" fmla="*/ 769646 w 5270786"/>
                <a:gd name="connsiteY14" fmla="*/ 1516288 h 2927775"/>
                <a:gd name="connsiteX15" fmla="*/ 3149 w 5270786"/>
                <a:gd name="connsiteY15" fmla="*/ 85252 h 2927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270786" h="2927775">
                  <a:moveTo>
                    <a:pt x="0" y="0"/>
                  </a:moveTo>
                  <a:lnTo>
                    <a:pt x="736294" y="0"/>
                  </a:lnTo>
                  <a:lnTo>
                    <a:pt x="740298" y="72745"/>
                  </a:lnTo>
                  <a:cubicBezTo>
                    <a:pt x="768839" y="319371"/>
                    <a:pt x="898885" y="497858"/>
                    <a:pt x="1153024" y="826989"/>
                  </a:cubicBezTo>
                  <a:cubicBezTo>
                    <a:pt x="1225727" y="921142"/>
                    <a:pt x="1300882" y="1018537"/>
                    <a:pt x="1378368" y="1126356"/>
                  </a:cubicBezTo>
                  <a:cubicBezTo>
                    <a:pt x="1652384" y="1507833"/>
                    <a:pt x="1933512" y="1779060"/>
                    <a:pt x="2238056" y="1955322"/>
                  </a:cubicBezTo>
                  <a:cubicBezTo>
                    <a:pt x="2560868" y="2142238"/>
                    <a:pt x="2930637" y="2233033"/>
                    <a:pt x="3368327" y="2233033"/>
                  </a:cubicBezTo>
                  <a:cubicBezTo>
                    <a:pt x="3616720" y="2233033"/>
                    <a:pt x="3847703" y="2176866"/>
                    <a:pt x="4095360" y="2056192"/>
                  </a:cubicBezTo>
                  <a:cubicBezTo>
                    <a:pt x="4349636" y="1932276"/>
                    <a:pt x="4601340" y="1751613"/>
                    <a:pt x="4880506" y="1545587"/>
                  </a:cubicBezTo>
                  <a:cubicBezTo>
                    <a:pt x="4945974" y="1497295"/>
                    <a:pt x="5011199" y="1449697"/>
                    <a:pt x="5074340" y="1403721"/>
                  </a:cubicBezTo>
                  <a:lnTo>
                    <a:pt x="5270786" y="1259367"/>
                  </a:lnTo>
                  <a:lnTo>
                    <a:pt x="5270786" y="2138641"/>
                  </a:lnTo>
                  <a:lnTo>
                    <a:pt x="5112925" y="2253730"/>
                  </a:lnTo>
                  <a:cubicBezTo>
                    <a:pt x="4598179" y="2621786"/>
                    <a:pt x="4074961" y="2927775"/>
                    <a:pt x="3368327" y="2927775"/>
                  </a:cubicBezTo>
                  <a:cubicBezTo>
                    <a:pt x="2170746" y="2927775"/>
                    <a:pt x="1393203" y="2384512"/>
                    <a:pt x="769646" y="1516288"/>
                  </a:cubicBezTo>
                  <a:cubicBezTo>
                    <a:pt x="418850" y="1027932"/>
                    <a:pt x="48120" y="683401"/>
                    <a:pt x="3149" y="8525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 name="Content Placeholder 2">
            <a:extLst>
              <a:ext uri="{FF2B5EF4-FFF2-40B4-BE49-F238E27FC236}">
                <a16:creationId xmlns:a16="http://schemas.microsoft.com/office/drawing/2014/main" id="{41DBA2F4-CB3F-56CD-50CB-F79BE23F3FBA}"/>
              </a:ext>
            </a:extLst>
          </p:cNvPr>
          <p:cNvSpPr>
            <a:spLocks noGrp="1"/>
          </p:cNvSpPr>
          <p:nvPr>
            <p:ph idx="1"/>
          </p:nvPr>
        </p:nvSpPr>
        <p:spPr>
          <a:xfrm>
            <a:off x="1178918" y="2296870"/>
            <a:ext cx="9830988" cy="3722929"/>
          </a:xfrm>
        </p:spPr>
        <p:txBody>
          <a:bodyPr>
            <a:normAutofit/>
          </a:bodyPr>
          <a:lstStyle/>
          <a:p>
            <a:r>
              <a:rPr lang="en-US" sz="2400">
                <a:solidFill>
                  <a:schemeClr val="tx2"/>
                </a:solidFill>
              </a:rPr>
              <a:t>Employment of full-time Online Academy Coordinator (24-25 SY)</a:t>
            </a:r>
          </a:p>
          <a:p>
            <a:r>
              <a:rPr lang="en-US" sz="2400">
                <a:solidFill>
                  <a:schemeClr val="tx2"/>
                </a:solidFill>
              </a:rPr>
              <a:t>Create an online community (24-25 SY)</a:t>
            </a:r>
          </a:p>
          <a:p>
            <a:r>
              <a:rPr lang="en-US" sz="2400">
                <a:solidFill>
                  <a:schemeClr val="tx2"/>
                </a:solidFill>
              </a:rPr>
              <a:t>Streamline procedures and practices (ongoing)</a:t>
            </a:r>
          </a:p>
          <a:p>
            <a:r>
              <a:rPr lang="en-US" sz="2400">
                <a:solidFill>
                  <a:schemeClr val="tx2"/>
                </a:solidFill>
              </a:rPr>
              <a:t>Innovate – seeking a platform with live instruction (24-25 SY)</a:t>
            </a:r>
          </a:p>
          <a:p>
            <a:r>
              <a:rPr lang="en-US" sz="2400">
                <a:solidFill>
                  <a:schemeClr val="tx2"/>
                </a:solidFill>
              </a:rPr>
              <a:t>Offer high quality support, i.e. home visits, provide academic support in person (ongoing)</a:t>
            </a:r>
          </a:p>
          <a:p>
            <a:r>
              <a:rPr lang="en-US" sz="2400">
                <a:solidFill>
                  <a:schemeClr val="tx2"/>
                </a:solidFill>
              </a:rPr>
              <a:t>Implementation of Work-based learning program (25 – 26 SY)</a:t>
            </a:r>
          </a:p>
          <a:p>
            <a:pPr marL="0" indent="0">
              <a:buNone/>
            </a:pPr>
            <a:endParaRPr lang="en-US" sz="2400">
              <a:solidFill>
                <a:schemeClr val="tx2"/>
              </a:solidFill>
            </a:endParaRPr>
          </a:p>
          <a:p>
            <a:endParaRPr lang="en-US" sz="1800">
              <a:solidFill>
                <a:schemeClr val="tx2"/>
              </a:solidFill>
            </a:endParaRPr>
          </a:p>
        </p:txBody>
      </p:sp>
      <p:grpSp>
        <p:nvGrpSpPr>
          <p:cNvPr id="18" name="Group 17">
            <a:extLst>
              <a:ext uri="{FF2B5EF4-FFF2-40B4-BE49-F238E27FC236}">
                <a16:creationId xmlns:a16="http://schemas.microsoft.com/office/drawing/2014/main" id="{2A5C9C35-2375-49EB-B99C-17C87D42FE7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0800000" flipH="1">
            <a:off x="0" y="4682671"/>
            <a:ext cx="2898194" cy="2175328"/>
            <a:chOff x="-305" y="-1"/>
            <a:chExt cx="3832880" cy="2876136"/>
          </a:xfrm>
        </p:grpSpPr>
        <p:sp>
          <p:nvSpPr>
            <p:cNvPr id="19" name="Freeform: Shape 18">
              <a:extLst>
                <a:ext uri="{FF2B5EF4-FFF2-40B4-BE49-F238E27FC236}">
                  <a16:creationId xmlns:a16="http://schemas.microsoft.com/office/drawing/2014/main" id="{7BE7B8C5-3FC9-47E9-B555-AFCB849A41E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59"/>
            </a:xfrm>
            <a:custGeom>
              <a:avLst/>
              <a:gdLst>
                <a:gd name="connsiteX0" fmla="*/ 3203055 w 3815424"/>
                <a:gd name="connsiteY0" fmla="*/ 0 h 2653659"/>
                <a:gd name="connsiteX1" fmla="*/ 3815424 w 3815424"/>
                <a:gd name="connsiteY1" fmla="*/ 0 h 2653659"/>
                <a:gd name="connsiteX2" fmla="*/ 3801025 w 3815424"/>
                <a:gd name="connsiteY2" fmla="*/ 214243 h 2653659"/>
                <a:gd name="connsiteX3" fmla="*/ 587142 w 3815424"/>
                <a:gd name="connsiteY3" fmla="*/ 2653659 h 2653659"/>
                <a:gd name="connsiteX4" fmla="*/ 53389 w 3815424"/>
                <a:gd name="connsiteY4" fmla="*/ 2605041 h 2653659"/>
                <a:gd name="connsiteX5" fmla="*/ 0 w 3815424"/>
                <a:gd name="connsiteY5" fmla="*/ 2593136 h 2653659"/>
                <a:gd name="connsiteX6" fmla="*/ 0 w 3815424"/>
                <a:gd name="connsiteY6" fmla="*/ 1994836 h 2653659"/>
                <a:gd name="connsiteX7" fmla="*/ 159710 w 3815424"/>
                <a:gd name="connsiteY7" fmla="*/ 2035054 h 2653659"/>
                <a:gd name="connsiteX8" fmla="*/ 587142 w 3815424"/>
                <a:gd name="connsiteY8" fmla="*/ 2075152 h 2653659"/>
                <a:gd name="connsiteX9" fmla="*/ 1549283 w 3815424"/>
                <a:gd name="connsiteY9" fmla="*/ 1900153 h 2653659"/>
                <a:gd name="connsiteX10" fmla="*/ 2406698 w 3815424"/>
                <a:gd name="connsiteY10" fmla="*/ 1418450 h 2653659"/>
                <a:gd name="connsiteX11" fmla="*/ 2996069 w 3815424"/>
                <a:gd name="connsiteY11" fmla="*/ 728678 h 2653659"/>
                <a:gd name="connsiteX12" fmla="*/ 3193967 w 3815424"/>
                <a:gd name="connsiteY12" fmla="*/ 137719 h 26536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59">
                  <a:moveTo>
                    <a:pt x="3203055" y="0"/>
                  </a:moveTo>
                  <a:lnTo>
                    <a:pt x="3815424" y="0"/>
                  </a:lnTo>
                  <a:lnTo>
                    <a:pt x="3801025" y="214243"/>
                  </a:lnTo>
                  <a:cubicBezTo>
                    <a:pt x="3616317" y="1584467"/>
                    <a:pt x="2091637" y="2653659"/>
                    <a:pt x="587142" y="2653659"/>
                  </a:cubicBezTo>
                  <a:cubicBezTo>
                    <a:pt x="400192" y="2653659"/>
                    <a:pt x="222112" y="2636953"/>
                    <a:pt x="53389" y="2605041"/>
                  </a:cubicBezTo>
                  <a:lnTo>
                    <a:pt x="0" y="2593136"/>
                  </a:lnTo>
                  <a:lnTo>
                    <a:pt x="0" y="1994836"/>
                  </a:lnTo>
                  <a:lnTo>
                    <a:pt x="159710" y="2035054"/>
                  </a:lnTo>
                  <a:cubicBezTo>
                    <a:pt x="295467" y="2061726"/>
                    <a:pt x="438268" y="2075152"/>
                    <a:pt x="587142" y="2075152"/>
                  </a:cubicBezTo>
                  <a:cubicBezTo>
                    <a:pt x="901731" y="2075152"/>
                    <a:pt x="1234490" y="2014697"/>
                    <a:pt x="1549283" y="1900153"/>
                  </a:cubicBezTo>
                  <a:cubicBezTo>
                    <a:pt x="1860709" y="1786959"/>
                    <a:pt x="2157231" y="1620350"/>
                    <a:pt x="2406698" y="1418450"/>
                  </a:cubicBezTo>
                  <a:cubicBezTo>
                    <a:pt x="2655859" y="1216840"/>
                    <a:pt x="2859596" y="978302"/>
                    <a:pt x="2996069" y="728678"/>
                  </a:cubicBezTo>
                  <a:cubicBezTo>
                    <a:pt x="3101178" y="536396"/>
                    <a:pt x="3167417" y="338366"/>
                    <a:pt x="3193967" y="13771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Freeform: Shape 19">
              <a:extLst>
                <a:ext uri="{FF2B5EF4-FFF2-40B4-BE49-F238E27FC236}">
                  <a16:creationId xmlns:a16="http://schemas.microsoft.com/office/drawing/2014/main" id="{615B6EFE-6DC2-4A72-AC12-BCCC3638A65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60"/>
            </a:xfrm>
            <a:custGeom>
              <a:avLst/>
              <a:gdLst>
                <a:gd name="connsiteX0" fmla="*/ 3305038 w 3815424"/>
                <a:gd name="connsiteY0" fmla="*/ 0 h 2653660"/>
                <a:gd name="connsiteX1" fmla="*/ 3815424 w 3815424"/>
                <a:gd name="connsiteY1" fmla="*/ 0 h 2653660"/>
                <a:gd name="connsiteX2" fmla="*/ 3801025 w 3815424"/>
                <a:gd name="connsiteY2" fmla="*/ 214244 h 2653660"/>
                <a:gd name="connsiteX3" fmla="*/ 587142 w 3815424"/>
                <a:gd name="connsiteY3" fmla="*/ 2653660 h 2653660"/>
                <a:gd name="connsiteX4" fmla="*/ 53389 w 3815424"/>
                <a:gd name="connsiteY4" fmla="*/ 2605042 h 2653660"/>
                <a:gd name="connsiteX5" fmla="*/ 0 w 3815424"/>
                <a:gd name="connsiteY5" fmla="*/ 2593137 h 2653660"/>
                <a:gd name="connsiteX6" fmla="*/ 0 w 3815424"/>
                <a:gd name="connsiteY6" fmla="*/ 2094444 h 2653660"/>
                <a:gd name="connsiteX7" fmla="*/ 137675 w 3815424"/>
                <a:gd name="connsiteY7" fmla="*/ 2129195 h 2653660"/>
                <a:gd name="connsiteX8" fmla="*/ 587142 w 3815424"/>
                <a:gd name="connsiteY8" fmla="*/ 2171571 h 2653660"/>
                <a:gd name="connsiteX9" fmla="*/ 1585826 w 3815424"/>
                <a:gd name="connsiteY9" fmla="*/ 1990112 h 2653660"/>
                <a:gd name="connsiteX10" fmla="*/ 2473046 w 3815424"/>
                <a:gd name="connsiteY10" fmla="*/ 1491633 h 2653660"/>
                <a:gd name="connsiteX11" fmla="*/ 3086710 w 3815424"/>
                <a:gd name="connsiteY11" fmla="*/ 772838 h 2653660"/>
                <a:gd name="connsiteX12" fmla="*/ 3295217 w 3815424"/>
                <a:gd name="connsiteY12" fmla="*/ 149229 h 2653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60">
                  <a:moveTo>
                    <a:pt x="3305038" y="0"/>
                  </a:moveTo>
                  <a:lnTo>
                    <a:pt x="3815424" y="0"/>
                  </a:lnTo>
                  <a:lnTo>
                    <a:pt x="3801025" y="214244"/>
                  </a:lnTo>
                  <a:cubicBezTo>
                    <a:pt x="3616317" y="1584467"/>
                    <a:pt x="2091637" y="2653660"/>
                    <a:pt x="587142" y="2653660"/>
                  </a:cubicBezTo>
                  <a:cubicBezTo>
                    <a:pt x="400192" y="2653660"/>
                    <a:pt x="222112" y="2636954"/>
                    <a:pt x="53389" y="2605042"/>
                  </a:cubicBezTo>
                  <a:lnTo>
                    <a:pt x="0" y="2593137"/>
                  </a:lnTo>
                  <a:lnTo>
                    <a:pt x="0" y="2094444"/>
                  </a:lnTo>
                  <a:lnTo>
                    <a:pt x="137675" y="2129195"/>
                  </a:lnTo>
                  <a:cubicBezTo>
                    <a:pt x="280616" y="2157374"/>
                    <a:pt x="430766" y="2171571"/>
                    <a:pt x="587142" y="2171571"/>
                  </a:cubicBezTo>
                  <a:cubicBezTo>
                    <a:pt x="918879" y="2171571"/>
                    <a:pt x="1254904" y="2110634"/>
                    <a:pt x="1585826" y="1990112"/>
                  </a:cubicBezTo>
                  <a:cubicBezTo>
                    <a:pt x="1908071" y="1873061"/>
                    <a:pt x="2214800" y="1700666"/>
                    <a:pt x="2473046" y="1491633"/>
                  </a:cubicBezTo>
                  <a:cubicBezTo>
                    <a:pt x="2735782" y="1279031"/>
                    <a:pt x="2942276" y="1037118"/>
                    <a:pt x="3086710" y="772838"/>
                  </a:cubicBezTo>
                  <a:cubicBezTo>
                    <a:pt x="3197408" y="570216"/>
                    <a:pt x="3267226" y="361248"/>
                    <a:pt x="3295217" y="14922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Freeform: Shape 20">
              <a:extLst>
                <a:ext uri="{FF2B5EF4-FFF2-40B4-BE49-F238E27FC236}">
                  <a16:creationId xmlns:a16="http://schemas.microsoft.com/office/drawing/2014/main" id="{AE8C1B65-6799-4DD1-B262-01901DA1266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986" cy="2675935"/>
            </a:xfrm>
            <a:custGeom>
              <a:avLst/>
              <a:gdLst>
                <a:gd name="connsiteX0" fmla="*/ 3648768 w 3815986"/>
                <a:gd name="connsiteY0" fmla="*/ 0 h 2675935"/>
                <a:gd name="connsiteX1" fmla="*/ 3815986 w 3815986"/>
                <a:gd name="connsiteY1" fmla="*/ 0 h 2675935"/>
                <a:gd name="connsiteX2" fmla="*/ 3804695 w 3815986"/>
                <a:gd name="connsiteY2" fmla="*/ 200084 h 2675935"/>
                <a:gd name="connsiteX3" fmla="*/ 3762590 w 3815986"/>
                <a:gd name="connsiteY3" fmla="*/ 455543 h 2675935"/>
                <a:gd name="connsiteX4" fmla="*/ 3592332 w 3815986"/>
                <a:gd name="connsiteY4" fmla="*/ 947274 h 2675935"/>
                <a:gd name="connsiteX5" fmla="*/ 2953967 w 3815986"/>
                <a:gd name="connsiteY5" fmla="*/ 1782349 h 2675935"/>
                <a:gd name="connsiteX6" fmla="*/ 2530669 w 3815986"/>
                <a:gd name="connsiteY6" fmla="*/ 2109494 h 2675935"/>
                <a:gd name="connsiteX7" fmla="*/ 2057561 w 3815986"/>
                <a:gd name="connsiteY7" fmla="*/ 2369245 h 2675935"/>
                <a:gd name="connsiteX8" fmla="*/ 1007330 w 3815986"/>
                <a:gd name="connsiteY8" fmla="*/ 2655701 h 2675935"/>
                <a:gd name="connsiteX9" fmla="*/ 732765 w 3815986"/>
                <a:gd name="connsiteY9" fmla="*/ 2674696 h 2675935"/>
                <a:gd name="connsiteX10" fmla="*/ 457666 w 3815986"/>
                <a:gd name="connsiteY10" fmla="*/ 2670839 h 2675935"/>
                <a:gd name="connsiteX11" fmla="*/ 183574 w 3815986"/>
                <a:gd name="connsiteY11" fmla="*/ 2643312 h 2675935"/>
                <a:gd name="connsiteX12" fmla="*/ 0 w 3815986"/>
                <a:gd name="connsiteY12" fmla="*/ 2607798 h 2675935"/>
                <a:gd name="connsiteX13" fmla="*/ 0 w 3815986"/>
                <a:gd name="connsiteY13" fmla="*/ 2356652 h 2675935"/>
                <a:gd name="connsiteX14" fmla="*/ 222195 w 3815986"/>
                <a:gd name="connsiteY14" fmla="*/ 2396940 h 2675935"/>
                <a:gd name="connsiteX15" fmla="*/ 472364 w 3815986"/>
                <a:gd name="connsiteY15" fmla="*/ 2419092 h 2675935"/>
                <a:gd name="connsiteX16" fmla="*/ 974972 w 3815986"/>
                <a:gd name="connsiteY16" fmla="*/ 2402122 h 2675935"/>
                <a:gd name="connsiteX17" fmla="*/ 1468292 w 3815986"/>
                <a:gd name="connsiteY17" fmla="*/ 2304162 h 2675935"/>
                <a:gd name="connsiteX18" fmla="*/ 1940176 w 3815986"/>
                <a:gd name="connsiteY18" fmla="*/ 2133695 h 2675935"/>
                <a:gd name="connsiteX19" fmla="*/ 2783403 w 3815986"/>
                <a:gd name="connsiteY19" fmla="*/ 1609954 h 2675935"/>
                <a:gd name="connsiteX20" fmla="*/ 3128104 w 3815986"/>
                <a:gd name="connsiteY20" fmla="*/ 1260439 h 2675935"/>
                <a:gd name="connsiteX21" fmla="*/ 3400639 w 3815986"/>
                <a:gd name="connsiteY21" fmla="*/ 859052 h 2675935"/>
                <a:gd name="connsiteX22" fmla="*/ 3585595 w 3815986"/>
                <a:gd name="connsiteY22" fmla="*/ 415336 h 2675935"/>
                <a:gd name="connsiteX23" fmla="*/ 3635918 w 3815986"/>
                <a:gd name="connsiteY23" fmla="*/ 181137 h 26759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815986" h="2675935">
                  <a:moveTo>
                    <a:pt x="3648768" y="0"/>
                  </a:moveTo>
                  <a:lnTo>
                    <a:pt x="3815986" y="0"/>
                  </a:lnTo>
                  <a:lnTo>
                    <a:pt x="3804695" y="200084"/>
                  </a:lnTo>
                  <a:cubicBezTo>
                    <a:pt x="3795228" y="285751"/>
                    <a:pt x="3781167" y="371032"/>
                    <a:pt x="3762590" y="455543"/>
                  </a:cubicBezTo>
                  <a:cubicBezTo>
                    <a:pt x="3725537" y="624467"/>
                    <a:pt x="3668784" y="790112"/>
                    <a:pt x="3592332" y="947274"/>
                  </a:cubicBezTo>
                  <a:cubicBezTo>
                    <a:pt x="3438712" y="1261596"/>
                    <a:pt x="3216091" y="1542847"/>
                    <a:pt x="2953967" y="1782349"/>
                  </a:cubicBezTo>
                  <a:cubicBezTo>
                    <a:pt x="2822599" y="1902099"/>
                    <a:pt x="2680615" y="2011341"/>
                    <a:pt x="2530669" y="2109494"/>
                  </a:cubicBezTo>
                  <a:cubicBezTo>
                    <a:pt x="2380520" y="2207551"/>
                    <a:pt x="2222510" y="2294906"/>
                    <a:pt x="2057561" y="2369245"/>
                  </a:cubicBezTo>
                  <a:cubicBezTo>
                    <a:pt x="1727252" y="2516859"/>
                    <a:pt x="1371629" y="2614434"/>
                    <a:pt x="1007330" y="2655701"/>
                  </a:cubicBezTo>
                  <a:cubicBezTo>
                    <a:pt x="916281" y="2665873"/>
                    <a:pt x="824568" y="2672188"/>
                    <a:pt x="732765" y="2674696"/>
                  </a:cubicBezTo>
                  <a:cubicBezTo>
                    <a:pt x="640963" y="2677203"/>
                    <a:pt x="549072" y="2675901"/>
                    <a:pt x="457666" y="2670839"/>
                  </a:cubicBezTo>
                  <a:cubicBezTo>
                    <a:pt x="366106" y="2665584"/>
                    <a:pt x="274572" y="2656521"/>
                    <a:pt x="183574" y="2643312"/>
                  </a:cubicBezTo>
                  <a:lnTo>
                    <a:pt x="0" y="2607798"/>
                  </a:lnTo>
                  <a:lnTo>
                    <a:pt x="0" y="2356652"/>
                  </a:lnTo>
                  <a:lnTo>
                    <a:pt x="222195" y="2396940"/>
                  </a:lnTo>
                  <a:cubicBezTo>
                    <a:pt x="304990" y="2407980"/>
                    <a:pt x="388511" y="2415283"/>
                    <a:pt x="472364" y="2419092"/>
                  </a:cubicBezTo>
                  <a:cubicBezTo>
                    <a:pt x="640376" y="2427095"/>
                    <a:pt x="808184" y="2421791"/>
                    <a:pt x="974972" y="2402122"/>
                  </a:cubicBezTo>
                  <a:cubicBezTo>
                    <a:pt x="1141658" y="2382358"/>
                    <a:pt x="1306812" y="2349286"/>
                    <a:pt x="1468292" y="2304162"/>
                  </a:cubicBezTo>
                  <a:cubicBezTo>
                    <a:pt x="1629874" y="2259231"/>
                    <a:pt x="1787475" y="2201091"/>
                    <a:pt x="1940176" y="2133695"/>
                  </a:cubicBezTo>
                  <a:cubicBezTo>
                    <a:pt x="2246498" y="2000349"/>
                    <a:pt x="2532507" y="1823520"/>
                    <a:pt x="2783403" y="1609954"/>
                  </a:cubicBezTo>
                  <a:cubicBezTo>
                    <a:pt x="2908442" y="1502833"/>
                    <a:pt x="3024295" y="1385975"/>
                    <a:pt x="3128104" y="1260439"/>
                  </a:cubicBezTo>
                  <a:cubicBezTo>
                    <a:pt x="3232116" y="1135096"/>
                    <a:pt x="3323881" y="1000689"/>
                    <a:pt x="3400639" y="859052"/>
                  </a:cubicBezTo>
                  <a:cubicBezTo>
                    <a:pt x="3477399" y="717510"/>
                    <a:pt x="3541296" y="569316"/>
                    <a:pt x="3585595" y="415336"/>
                  </a:cubicBezTo>
                  <a:cubicBezTo>
                    <a:pt x="3607796" y="338540"/>
                    <a:pt x="3624638" y="260224"/>
                    <a:pt x="3635918" y="181137"/>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Freeform: Shape 21">
              <a:extLst>
                <a:ext uri="{FF2B5EF4-FFF2-40B4-BE49-F238E27FC236}">
                  <a16:creationId xmlns:a16="http://schemas.microsoft.com/office/drawing/2014/main" id="{03829674-8FAF-4E90-9FB7-C6CE17839B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32270" cy="2876136"/>
            </a:xfrm>
            <a:custGeom>
              <a:avLst/>
              <a:gdLst>
                <a:gd name="connsiteX0" fmla="*/ 3800718 w 3832270"/>
                <a:gd name="connsiteY0" fmla="*/ 0 h 2876136"/>
                <a:gd name="connsiteX1" fmla="*/ 3832270 w 3832270"/>
                <a:gd name="connsiteY1" fmla="*/ 0 h 2876136"/>
                <a:gd name="connsiteX2" fmla="*/ 3824562 w 3832270"/>
                <a:gd name="connsiteY2" fmla="*/ 143769 h 2876136"/>
                <a:gd name="connsiteX3" fmla="*/ 3628155 w 3832270"/>
                <a:gd name="connsiteY3" fmla="*/ 922055 h 2876136"/>
                <a:gd name="connsiteX4" fmla="*/ 3514853 w 3832270"/>
                <a:gd name="connsiteY4" fmla="*/ 1169078 h 2876136"/>
                <a:gd name="connsiteX5" fmla="*/ 3379198 w 3832270"/>
                <a:gd name="connsiteY5" fmla="*/ 1407037 h 2876136"/>
                <a:gd name="connsiteX6" fmla="*/ 3043787 w 3832270"/>
                <a:gd name="connsiteY6" fmla="*/ 1848342 h 2876136"/>
                <a:gd name="connsiteX7" fmla="*/ 2845661 w 3832270"/>
                <a:gd name="connsiteY7" fmla="*/ 2047444 h 2876136"/>
                <a:gd name="connsiteX8" fmla="*/ 2793197 w 3832270"/>
                <a:gd name="connsiteY8" fmla="*/ 2094689 h 2876136"/>
                <a:gd name="connsiteX9" fmla="*/ 2739710 w 3832270"/>
                <a:gd name="connsiteY9" fmla="*/ 2140969 h 2876136"/>
                <a:gd name="connsiteX10" fmla="*/ 2629166 w 3832270"/>
                <a:gd name="connsiteY10" fmla="*/ 2229867 h 2876136"/>
                <a:gd name="connsiteX11" fmla="*/ 2145952 w 3832270"/>
                <a:gd name="connsiteY11" fmla="*/ 2535994 h 2876136"/>
                <a:gd name="connsiteX12" fmla="*/ 1034987 w 3832270"/>
                <a:gd name="connsiteY12" fmla="*/ 2863910 h 2876136"/>
                <a:gd name="connsiteX13" fmla="*/ 741909 w 3832270"/>
                <a:gd name="connsiteY13" fmla="*/ 2875939 h 2876136"/>
                <a:gd name="connsiteX14" fmla="*/ 450208 w 3832270"/>
                <a:gd name="connsiteY14" fmla="*/ 2857451 h 2876136"/>
                <a:gd name="connsiteX15" fmla="*/ 22215 w 3832270"/>
                <a:gd name="connsiteY15" fmla="*/ 2775923 h 2876136"/>
                <a:gd name="connsiteX16" fmla="*/ 0 w 3832270"/>
                <a:gd name="connsiteY16" fmla="*/ 2769256 h 2876136"/>
                <a:gd name="connsiteX17" fmla="*/ 0 w 3832270"/>
                <a:gd name="connsiteY17" fmla="*/ 2590612 h 2876136"/>
                <a:gd name="connsiteX18" fmla="*/ 199046 w 3832270"/>
                <a:gd name="connsiteY18" fmla="*/ 2627410 h 2876136"/>
                <a:gd name="connsiteX19" fmla="*/ 468174 w 3832270"/>
                <a:gd name="connsiteY19" fmla="*/ 2649670 h 2876136"/>
                <a:gd name="connsiteX20" fmla="*/ 1003650 w 3832270"/>
                <a:gd name="connsiteY20" fmla="*/ 2622480 h 2876136"/>
                <a:gd name="connsiteX21" fmla="*/ 1266489 w 3832270"/>
                <a:gd name="connsiteY21" fmla="*/ 2573982 h 2876136"/>
                <a:gd name="connsiteX22" fmla="*/ 1524223 w 3832270"/>
                <a:gd name="connsiteY22" fmla="*/ 2504657 h 2876136"/>
                <a:gd name="connsiteX23" fmla="*/ 1775731 w 3832270"/>
                <a:gd name="connsiteY23" fmla="*/ 2416243 h 2876136"/>
                <a:gd name="connsiteX24" fmla="*/ 2019789 w 3832270"/>
                <a:gd name="connsiteY24" fmla="*/ 2309412 h 2876136"/>
                <a:gd name="connsiteX25" fmla="*/ 2482486 w 3832270"/>
                <a:gd name="connsiteY25" fmla="*/ 2046962 h 2876136"/>
                <a:gd name="connsiteX26" fmla="*/ 2591908 w 3832270"/>
                <a:gd name="connsiteY26" fmla="*/ 1971371 h 2876136"/>
                <a:gd name="connsiteX27" fmla="*/ 2645702 w 3832270"/>
                <a:gd name="connsiteY27" fmla="*/ 1932321 h 2876136"/>
                <a:gd name="connsiteX28" fmla="*/ 2698779 w 3832270"/>
                <a:gd name="connsiteY28" fmla="*/ 1892309 h 2876136"/>
                <a:gd name="connsiteX29" fmla="*/ 2903537 w 3832270"/>
                <a:gd name="connsiteY29" fmla="*/ 1722516 h 2876136"/>
                <a:gd name="connsiteX30" fmla="*/ 3269061 w 3832270"/>
                <a:gd name="connsiteY30" fmla="*/ 1337327 h 2876136"/>
                <a:gd name="connsiteX31" fmla="*/ 3424928 w 3832270"/>
                <a:gd name="connsiteY31" fmla="*/ 1122508 h 2876136"/>
                <a:gd name="connsiteX32" fmla="*/ 3557622 w 3832270"/>
                <a:gd name="connsiteY32" fmla="*/ 893226 h 2876136"/>
                <a:gd name="connsiteX33" fmla="*/ 3587019 w 3832270"/>
                <a:gd name="connsiteY33" fmla="*/ 833929 h 2876136"/>
                <a:gd name="connsiteX34" fmla="*/ 3601310 w 3832270"/>
                <a:gd name="connsiteY34" fmla="*/ 804040 h 2876136"/>
                <a:gd name="connsiteX35" fmla="*/ 3614885 w 3832270"/>
                <a:gd name="connsiteY35" fmla="*/ 773861 h 2876136"/>
                <a:gd name="connsiteX36" fmla="*/ 3640812 w 3832270"/>
                <a:gd name="connsiteY36" fmla="*/ 713022 h 2876136"/>
                <a:gd name="connsiteX37" fmla="*/ 3665105 w 3832270"/>
                <a:gd name="connsiteY37" fmla="*/ 651506 h 2876136"/>
                <a:gd name="connsiteX38" fmla="*/ 3744110 w 3832270"/>
                <a:gd name="connsiteY38" fmla="*/ 399567 h 2876136"/>
                <a:gd name="connsiteX39" fmla="*/ 3792123 w 3832270"/>
                <a:gd name="connsiteY39" fmla="*/ 140444 h 2876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832270" h="2876136">
                  <a:moveTo>
                    <a:pt x="3800718" y="0"/>
                  </a:moveTo>
                  <a:lnTo>
                    <a:pt x="3832270" y="0"/>
                  </a:lnTo>
                  <a:lnTo>
                    <a:pt x="3824562" y="143769"/>
                  </a:lnTo>
                  <a:cubicBezTo>
                    <a:pt x="3797131" y="409191"/>
                    <a:pt x="3730585" y="671345"/>
                    <a:pt x="3628155" y="922055"/>
                  </a:cubicBezTo>
                  <a:cubicBezTo>
                    <a:pt x="3593858" y="1005553"/>
                    <a:pt x="3556704" y="1088280"/>
                    <a:pt x="3514853" y="1169078"/>
                  </a:cubicBezTo>
                  <a:cubicBezTo>
                    <a:pt x="3473616" y="1250166"/>
                    <a:pt x="3428194" y="1329517"/>
                    <a:pt x="3379198" y="1407037"/>
                  </a:cubicBezTo>
                  <a:cubicBezTo>
                    <a:pt x="3281106" y="1561980"/>
                    <a:pt x="3169132" y="1710174"/>
                    <a:pt x="3043787" y="1848342"/>
                  </a:cubicBezTo>
                  <a:cubicBezTo>
                    <a:pt x="2980806" y="1917184"/>
                    <a:pt x="2915071" y="1984001"/>
                    <a:pt x="2845661" y="2047444"/>
                  </a:cubicBezTo>
                  <a:cubicBezTo>
                    <a:pt x="2828411" y="2063450"/>
                    <a:pt x="2811060" y="2079263"/>
                    <a:pt x="2793197" y="2094689"/>
                  </a:cubicBezTo>
                  <a:cubicBezTo>
                    <a:pt x="2775436" y="2110213"/>
                    <a:pt x="2757982" y="2126025"/>
                    <a:pt x="2739710" y="2140969"/>
                  </a:cubicBezTo>
                  <a:cubicBezTo>
                    <a:pt x="2703576" y="2171341"/>
                    <a:pt x="2666524" y="2200749"/>
                    <a:pt x="2629166" y="2229867"/>
                  </a:cubicBezTo>
                  <a:cubicBezTo>
                    <a:pt x="2479015" y="2345569"/>
                    <a:pt x="2316821" y="2448061"/>
                    <a:pt x="2145952" y="2535994"/>
                  </a:cubicBezTo>
                  <a:cubicBezTo>
                    <a:pt x="1804312" y="2711957"/>
                    <a:pt x="1424600" y="2826982"/>
                    <a:pt x="1034987" y="2863910"/>
                  </a:cubicBezTo>
                  <a:cubicBezTo>
                    <a:pt x="937762" y="2873167"/>
                    <a:pt x="839720" y="2877096"/>
                    <a:pt x="741909" y="2875939"/>
                  </a:cubicBezTo>
                  <a:cubicBezTo>
                    <a:pt x="644097" y="2874782"/>
                    <a:pt x="546515" y="2868539"/>
                    <a:pt x="450208" y="2857451"/>
                  </a:cubicBezTo>
                  <a:cubicBezTo>
                    <a:pt x="305520" y="2840674"/>
                    <a:pt x="162095" y="2813810"/>
                    <a:pt x="22215" y="2775923"/>
                  </a:cubicBezTo>
                  <a:lnTo>
                    <a:pt x="0" y="2769256"/>
                  </a:lnTo>
                  <a:lnTo>
                    <a:pt x="0" y="2590612"/>
                  </a:lnTo>
                  <a:lnTo>
                    <a:pt x="199046" y="2627410"/>
                  </a:lnTo>
                  <a:cubicBezTo>
                    <a:pt x="288321" y="2639209"/>
                    <a:pt x="378197" y="2646537"/>
                    <a:pt x="468174" y="2649670"/>
                  </a:cubicBezTo>
                  <a:cubicBezTo>
                    <a:pt x="648333" y="2656805"/>
                    <a:pt x="826655" y="2647163"/>
                    <a:pt x="1003650" y="2622480"/>
                  </a:cubicBezTo>
                  <a:cubicBezTo>
                    <a:pt x="1091943" y="2609658"/>
                    <a:pt x="1179725" y="2593747"/>
                    <a:pt x="1266489" y="2573982"/>
                  </a:cubicBezTo>
                  <a:cubicBezTo>
                    <a:pt x="1353250" y="2553927"/>
                    <a:pt x="1439298" y="2531076"/>
                    <a:pt x="1524223" y="2504657"/>
                  </a:cubicBezTo>
                  <a:cubicBezTo>
                    <a:pt x="1609149" y="2478336"/>
                    <a:pt x="1693052" y="2448833"/>
                    <a:pt x="1775731" y="2416243"/>
                  </a:cubicBezTo>
                  <a:cubicBezTo>
                    <a:pt x="1858309" y="2383557"/>
                    <a:pt x="1939764" y="2347882"/>
                    <a:pt x="2019789" y="2309412"/>
                  </a:cubicBezTo>
                  <a:cubicBezTo>
                    <a:pt x="2179839" y="2232567"/>
                    <a:pt x="2334583" y="2144923"/>
                    <a:pt x="2482486" y="2046962"/>
                  </a:cubicBezTo>
                  <a:cubicBezTo>
                    <a:pt x="2519334" y="2022376"/>
                    <a:pt x="2556081" y="1997403"/>
                    <a:pt x="2591908" y="1971371"/>
                  </a:cubicBezTo>
                  <a:cubicBezTo>
                    <a:pt x="2610077" y="1958644"/>
                    <a:pt x="2627838" y="1945434"/>
                    <a:pt x="2645702" y="1932321"/>
                  </a:cubicBezTo>
                  <a:cubicBezTo>
                    <a:pt x="2663666" y="1919305"/>
                    <a:pt x="2681325" y="1905903"/>
                    <a:pt x="2698779" y="1892309"/>
                  </a:cubicBezTo>
                  <a:cubicBezTo>
                    <a:pt x="2768903" y="1838025"/>
                    <a:pt x="2837496" y="1781717"/>
                    <a:pt x="2903537" y="1722516"/>
                  </a:cubicBezTo>
                  <a:cubicBezTo>
                    <a:pt x="3035926" y="1604501"/>
                    <a:pt x="3158720" y="1475784"/>
                    <a:pt x="3269061" y="1337327"/>
                  </a:cubicBezTo>
                  <a:cubicBezTo>
                    <a:pt x="3324182" y="1268099"/>
                    <a:pt x="3376341" y="1196461"/>
                    <a:pt x="3424928" y="1122508"/>
                  </a:cubicBezTo>
                  <a:cubicBezTo>
                    <a:pt x="3472697" y="1048170"/>
                    <a:pt x="3517814" y="972000"/>
                    <a:pt x="3557622" y="893226"/>
                  </a:cubicBezTo>
                  <a:cubicBezTo>
                    <a:pt x="3567931" y="873654"/>
                    <a:pt x="3577526" y="853791"/>
                    <a:pt x="3587019" y="833929"/>
                  </a:cubicBezTo>
                  <a:lnTo>
                    <a:pt x="3601310" y="804040"/>
                  </a:lnTo>
                  <a:lnTo>
                    <a:pt x="3614885" y="773861"/>
                  </a:lnTo>
                  <a:cubicBezTo>
                    <a:pt x="3623766" y="753709"/>
                    <a:pt x="3632748" y="733559"/>
                    <a:pt x="3640812" y="713022"/>
                  </a:cubicBezTo>
                  <a:cubicBezTo>
                    <a:pt x="3648876" y="692485"/>
                    <a:pt x="3657756" y="672236"/>
                    <a:pt x="3665105" y="651506"/>
                  </a:cubicBezTo>
                  <a:cubicBezTo>
                    <a:pt x="3696544" y="569166"/>
                    <a:pt x="3723185" y="485089"/>
                    <a:pt x="3744110" y="399567"/>
                  </a:cubicBezTo>
                  <a:cubicBezTo>
                    <a:pt x="3765341" y="314238"/>
                    <a:pt x="3781392" y="227654"/>
                    <a:pt x="3792123" y="140444"/>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42201703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038248A-211C-4EEC-8401-C761B929FB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8852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C30A849F-66D9-40C8-BEC8-35AFF8F4568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 y="0"/>
            <a:ext cx="12188521"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sp>
        <p:nvSpPr>
          <p:cNvPr id="2" name="Title 1">
            <a:extLst>
              <a:ext uri="{FF2B5EF4-FFF2-40B4-BE49-F238E27FC236}">
                <a16:creationId xmlns:a16="http://schemas.microsoft.com/office/drawing/2014/main" id="{A14C7066-BF2F-5464-0ED5-FCA6C54E89C3}"/>
              </a:ext>
            </a:extLst>
          </p:cNvPr>
          <p:cNvSpPr>
            <a:spLocks noGrp="1"/>
          </p:cNvSpPr>
          <p:nvPr>
            <p:ph type="title"/>
          </p:nvPr>
        </p:nvSpPr>
        <p:spPr>
          <a:xfrm>
            <a:off x="1178766" y="263741"/>
            <a:ext cx="9830988" cy="1325563"/>
          </a:xfrm>
        </p:spPr>
        <p:txBody>
          <a:bodyPr anchor="b">
            <a:normAutofit/>
          </a:bodyPr>
          <a:lstStyle/>
          <a:p>
            <a:pPr algn="ctr"/>
            <a:r>
              <a:rPr lang="en-US" sz="3600">
                <a:solidFill>
                  <a:schemeClr val="tx2"/>
                </a:solidFill>
              </a:rPr>
              <a:t>Goal:  Improve Special Education</a:t>
            </a:r>
          </a:p>
        </p:txBody>
      </p:sp>
      <p:grpSp>
        <p:nvGrpSpPr>
          <p:cNvPr id="12" name="Group 11">
            <a:extLst>
              <a:ext uri="{FF2B5EF4-FFF2-40B4-BE49-F238E27FC236}">
                <a16:creationId xmlns:a16="http://schemas.microsoft.com/office/drawing/2014/main" id="{04542298-A2B1-480F-A11C-A40EDD19B85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287731" y="0"/>
            <a:ext cx="3901094" cy="2382977"/>
            <a:chOff x="6867015" y="-1"/>
            <a:chExt cx="5324985" cy="3251912"/>
          </a:xfrm>
          <a:solidFill>
            <a:schemeClr val="accent5">
              <a:alpha val="10000"/>
            </a:schemeClr>
          </a:solidFill>
        </p:grpSpPr>
        <p:sp>
          <p:nvSpPr>
            <p:cNvPr id="13" name="Freeform: Shape 12">
              <a:extLst>
                <a:ext uri="{FF2B5EF4-FFF2-40B4-BE49-F238E27FC236}">
                  <a16:creationId xmlns:a16="http://schemas.microsoft.com/office/drawing/2014/main" id="{74AEB45E-B965-46A0-8557-C646B5011B9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867015" y="-1"/>
              <a:ext cx="5324985" cy="3251912"/>
            </a:xfrm>
            <a:custGeom>
              <a:avLst/>
              <a:gdLst>
                <a:gd name="connsiteX0" fmla="*/ 0 w 5324985"/>
                <a:gd name="connsiteY0" fmla="*/ 0 h 3251912"/>
                <a:gd name="connsiteX1" fmla="*/ 36826 w 5324985"/>
                <a:gd name="connsiteY1" fmla="*/ 0 h 3251912"/>
                <a:gd name="connsiteX2" fmla="*/ 45003 w 5324985"/>
                <a:gd name="connsiteY2" fmla="*/ 152909 h 3251912"/>
                <a:gd name="connsiteX3" fmla="*/ 68956 w 5324985"/>
                <a:gd name="connsiteY3" fmla="*/ 308600 h 3251912"/>
                <a:gd name="connsiteX4" fmla="*/ 167774 w 5324985"/>
                <a:gd name="connsiteY4" fmla="*/ 607968 h 3251912"/>
                <a:gd name="connsiteX5" fmla="*/ 201857 w 5324985"/>
                <a:gd name="connsiteY5" fmla="*/ 679539 h 3251912"/>
                <a:gd name="connsiteX6" fmla="*/ 239741 w 5324985"/>
                <a:gd name="connsiteY6" fmla="*/ 749488 h 3251912"/>
                <a:gd name="connsiteX7" fmla="*/ 323724 w 5324985"/>
                <a:gd name="connsiteY7" fmla="*/ 885101 h 3251912"/>
                <a:gd name="connsiteX8" fmla="*/ 416412 w 5324985"/>
                <a:gd name="connsiteY8" fmla="*/ 1016081 h 3251912"/>
                <a:gd name="connsiteX9" fmla="*/ 515719 w 5324985"/>
                <a:gd name="connsiteY9" fmla="*/ 1143356 h 3251912"/>
                <a:gd name="connsiteX10" fmla="*/ 722427 w 5324985"/>
                <a:gd name="connsiteY10" fmla="*/ 1395127 h 3251912"/>
                <a:gd name="connsiteX11" fmla="*/ 825780 w 5324985"/>
                <a:gd name="connsiteY11" fmla="*/ 1522749 h 3251912"/>
                <a:gd name="connsiteX12" fmla="*/ 926314 w 5324985"/>
                <a:gd name="connsiteY12" fmla="*/ 1651992 h 3251912"/>
                <a:gd name="connsiteX13" fmla="*/ 1026848 w 5324985"/>
                <a:gd name="connsiteY13" fmla="*/ 1776836 h 3251912"/>
                <a:gd name="connsiteX14" fmla="*/ 1131918 w 5324985"/>
                <a:gd name="connsiteY14" fmla="*/ 1897393 h 3251912"/>
                <a:gd name="connsiteX15" fmla="*/ 1354688 w 5324985"/>
                <a:gd name="connsiteY15" fmla="*/ 2124728 h 3251912"/>
                <a:gd name="connsiteX16" fmla="*/ 1855027 w 5324985"/>
                <a:gd name="connsiteY16" fmla="*/ 2504236 h 3251912"/>
                <a:gd name="connsiteX17" fmla="*/ 2131618 w 5324985"/>
                <a:gd name="connsiteY17" fmla="*/ 2646913 h 3251912"/>
                <a:gd name="connsiteX18" fmla="*/ 2423534 w 5324985"/>
                <a:gd name="connsiteY18" fmla="*/ 2754732 h 3251912"/>
                <a:gd name="connsiteX19" fmla="*/ 2727588 w 5324985"/>
                <a:gd name="connsiteY19" fmla="*/ 2829197 h 3251912"/>
                <a:gd name="connsiteX20" fmla="*/ 3041083 w 5324985"/>
                <a:gd name="connsiteY20" fmla="*/ 2870890 h 3251912"/>
                <a:gd name="connsiteX21" fmla="*/ 3360340 w 5324985"/>
                <a:gd name="connsiteY21" fmla="*/ 2883976 h 3251912"/>
                <a:gd name="connsiteX22" fmla="*/ 3439663 w 5324985"/>
                <a:gd name="connsiteY22" fmla="*/ 2883396 h 3251912"/>
                <a:gd name="connsiteX23" fmla="*/ 3478529 w 5324985"/>
                <a:gd name="connsiteY23" fmla="*/ 2882471 h 3251912"/>
                <a:gd name="connsiteX24" fmla="*/ 3517271 w 5324985"/>
                <a:gd name="connsiteY24" fmla="*/ 2880616 h 3251912"/>
                <a:gd name="connsiteX25" fmla="*/ 3671260 w 5324985"/>
                <a:gd name="connsiteY25" fmla="*/ 2867878 h 3251912"/>
                <a:gd name="connsiteX26" fmla="*/ 4265268 w 5324985"/>
                <a:gd name="connsiteY26" fmla="*/ 2716283 h 3251912"/>
                <a:gd name="connsiteX27" fmla="*/ 4546395 w 5324985"/>
                <a:gd name="connsiteY27" fmla="*/ 2584724 h 3251912"/>
                <a:gd name="connsiteX28" fmla="*/ 4817837 w 5324985"/>
                <a:gd name="connsiteY28" fmla="*/ 2424674 h 3251912"/>
                <a:gd name="connsiteX29" fmla="*/ 5081677 w 5324985"/>
                <a:gd name="connsiteY29" fmla="*/ 2243548 h 3251912"/>
                <a:gd name="connsiteX30" fmla="*/ 5211881 w 5324985"/>
                <a:gd name="connsiteY30" fmla="*/ 2147658 h 3251912"/>
                <a:gd name="connsiteX31" fmla="*/ 5324985 w 5324985"/>
                <a:gd name="connsiteY31" fmla="*/ 2062128 h 3251912"/>
                <a:gd name="connsiteX32" fmla="*/ 5324985 w 5324985"/>
                <a:gd name="connsiteY32" fmla="*/ 2514993 h 3251912"/>
                <a:gd name="connsiteX33" fmla="*/ 5314867 w 5324985"/>
                <a:gd name="connsiteY33" fmla="*/ 2522881 h 3251912"/>
                <a:gd name="connsiteX34" fmla="*/ 5038276 w 5324985"/>
                <a:gd name="connsiteY34" fmla="*/ 2722421 h 3251912"/>
                <a:gd name="connsiteX35" fmla="*/ 4741701 w 5324985"/>
                <a:gd name="connsiteY35" fmla="*/ 2904937 h 3251912"/>
                <a:gd name="connsiteX36" fmla="*/ 4420728 w 5324985"/>
                <a:gd name="connsiteY36" fmla="*/ 3058848 h 3251912"/>
                <a:gd name="connsiteX37" fmla="*/ 3717481 w 5324985"/>
                <a:gd name="connsiteY37" fmla="*/ 3237079 h 3251912"/>
                <a:gd name="connsiteX38" fmla="*/ 3535661 w 5324985"/>
                <a:gd name="connsiteY38" fmla="*/ 3249934 h 3251912"/>
                <a:gd name="connsiteX39" fmla="*/ 3490175 w 5324985"/>
                <a:gd name="connsiteY39" fmla="*/ 3251555 h 3251912"/>
                <a:gd name="connsiteX40" fmla="*/ 3444813 w 5324985"/>
                <a:gd name="connsiteY40" fmla="*/ 3251787 h 3251912"/>
                <a:gd name="connsiteX41" fmla="*/ 3355681 w 5324985"/>
                <a:gd name="connsiteY41" fmla="*/ 3250745 h 3251912"/>
                <a:gd name="connsiteX42" fmla="*/ 3179011 w 5324985"/>
                <a:gd name="connsiteY42" fmla="*/ 3243795 h 3251912"/>
                <a:gd name="connsiteX43" fmla="*/ 3002217 w 5324985"/>
                <a:gd name="connsiteY43" fmla="*/ 3227814 h 3251912"/>
                <a:gd name="connsiteX44" fmla="*/ 2650103 w 5324985"/>
                <a:gd name="connsiteY44" fmla="*/ 3170836 h 3251912"/>
                <a:gd name="connsiteX45" fmla="*/ 2305836 w 5324985"/>
                <a:gd name="connsiteY45" fmla="*/ 3072514 h 3251912"/>
                <a:gd name="connsiteX46" fmla="*/ 1978611 w 5324985"/>
                <a:gd name="connsiteY46" fmla="*/ 2929952 h 3251912"/>
                <a:gd name="connsiteX47" fmla="*/ 1678235 w 5324985"/>
                <a:gd name="connsiteY47" fmla="*/ 2744424 h 3251912"/>
                <a:gd name="connsiteX48" fmla="*/ 1175688 w 5324985"/>
                <a:gd name="connsiteY48" fmla="*/ 2277018 h 3251912"/>
                <a:gd name="connsiteX49" fmla="*/ 971310 w 5324985"/>
                <a:gd name="connsiteY49" fmla="*/ 2012044 h 3251912"/>
                <a:gd name="connsiteX50" fmla="*/ 790717 w 5324985"/>
                <a:gd name="connsiteY50" fmla="*/ 1735723 h 3251912"/>
                <a:gd name="connsiteX51" fmla="*/ 706488 w 5324985"/>
                <a:gd name="connsiteY51" fmla="*/ 1598604 h 3251912"/>
                <a:gd name="connsiteX52" fmla="*/ 618951 w 5324985"/>
                <a:gd name="connsiteY52" fmla="*/ 1463802 h 3251912"/>
                <a:gd name="connsiteX53" fmla="*/ 436273 w 5324985"/>
                <a:gd name="connsiteY53" fmla="*/ 1195355 h 3251912"/>
                <a:gd name="connsiteX54" fmla="*/ 346896 w 5324985"/>
                <a:gd name="connsiteY54" fmla="*/ 1058816 h 3251912"/>
                <a:gd name="connsiteX55" fmla="*/ 261809 w 5324985"/>
                <a:gd name="connsiteY55" fmla="*/ 919264 h 3251912"/>
                <a:gd name="connsiteX56" fmla="*/ 118487 w 5324985"/>
                <a:gd name="connsiteY56" fmla="*/ 626498 h 3251912"/>
                <a:gd name="connsiteX57" fmla="*/ 28130 w 5324985"/>
                <a:gd name="connsiteY57" fmla="*/ 315781 h 3251912"/>
                <a:gd name="connsiteX58" fmla="*/ 6751 w 5324985"/>
                <a:gd name="connsiteY58" fmla="*/ 156195 h 3251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5324985" h="3251912">
                  <a:moveTo>
                    <a:pt x="0" y="0"/>
                  </a:moveTo>
                  <a:lnTo>
                    <a:pt x="36826" y="0"/>
                  </a:lnTo>
                  <a:lnTo>
                    <a:pt x="45003" y="152909"/>
                  </a:lnTo>
                  <a:cubicBezTo>
                    <a:pt x="50351" y="205154"/>
                    <a:pt x="58290" y="257123"/>
                    <a:pt x="68956" y="308600"/>
                  </a:cubicBezTo>
                  <a:cubicBezTo>
                    <a:pt x="91393" y="411324"/>
                    <a:pt x="123882" y="511847"/>
                    <a:pt x="167774" y="607968"/>
                  </a:cubicBezTo>
                  <a:cubicBezTo>
                    <a:pt x="178195" y="632173"/>
                    <a:pt x="190333" y="655798"/>
                    <a:pt x="201857" y="679539"/>
                  </a:cubicBezTo>
                  <a:cubicBezTo>
                    <a:pt x="214363" y="702933"/>
                    <a:pt x="226255" y="726557"/>
                    <a:pt x="239741" y="749488"/>
                  </a:cubicBezTo>
                  <a:cubicBezTo>
                    <a:pt x="265488" y="795812"/>
                    <a:pt x="294176" y="840746"/>
                    <a:pt x="323724" y="885101"/>
                  </a:cubicBezTo>
                  <a:cubicBezTo>
                    <a:pt x="353149" y="929572"/>
                    <a:pt x="384657" y="972885"/>
                    <a:pt x="416412" y="1016081"/>
                  </a:cubicBezTo>
                  <a:cubicBezTo>
                    <a:pt x="448655" y="1058931"/>
                    <a:pt x="482127" y="1101202"/>
                    <a:pt x="515719" y="1143356"/>
                  </a:cubicBezTo>
                  <a:cubicBezTo>
                    <a:pt x="583027" y="1227782"/>
                    <a:pt x="653402" y="1310470"/>
                    <a:pt x="722427" y="1395127"/>
                  </a:cubicBezTo>
                  <a:cubicBezTo>
                    <a:pt x="757123" y="1437282"/>
                    <a:pt x="791697" y="1479783"/>
                    <a:pt x="825780" y="1522749"/>
                  </a:cubicBezTo>
                  <a:cubicBezTo>
                    <a:pt x="859742" y="1565367"/>
                    <a:pt x="893457" y="1610649"/>
                    <a:pt x="926314" y="1651992"/>
                  </a:cubicBezTo>
                  <a:cubicBezTo>
                    <a:pt x="958927" y="1694379"/>
                    <a:pt x="993132" y="1735492"/>
                    <a:pt x="1026848" y="1776836"/>
                  </a:cubicBezTo>
                  <a:cubicBezTo>
                    <a:pt x="1061545" y="1817485"/>
                    <a:pt x="1095996" y="1858133"/>
                    <a:pt x="1131918" y="1897393"/>
                  </a:cubicBezTo>
                  <a:cubicBezTo>
                    <a:pt x="1203273" y="1976376"/>
                    <a:pt x="1277447" y="2052463"/>
                    <a:pt x="1354688" y="2124728"/>
                  </a:cubicBezTo>
                  <a:cubicBezTo>
                    <a:pt x="1509411" y="2268911"/>
                    <a:pt x="1676396" y="2397575"/>
                    <a:pt x="1855027" y="2504236"/>
                  </a:cubicBezTo>
                  <a:cubicBezTo>
                    <a:pt x="1944528" y="2557277"/>
                    <a:pt x="2036357" y="2605917"/>
                    <a:pt x="2131618" y="2646913"/>
                  </a:cubicBezTo>
                  <a:cubicBezTo>
                    <a:pt x="2226267" y="2689068"/>
                    <a:pt x="2323981" y="2724622"/>
                    <a:pt x="2423534" y="2754732"/>
                  </a:cubicBezTo>
                  <a:cubicBezTo>
                    <a:pt x="2523087" y="2784958"/>
                    <a:pt x="2624602" y="2809394"/>
                    <a:pt x="2727588" y="2829197"/>
                  </a:cubicBezTo>
                  <a:cubicBezTo>
                    <a:pt x="2830698" y="2848653"/>
                    <a:pt x="2935522" y="2861971"/>
                    <a:pt x="3041083" y="2870890"/>
                  </a:cubicBezTo>
                  <a:cubicBezTo>
                    <a:pt x="3146644" y="2879922"/>
                    <a:pt x="3253307" y="2883860"/>
                    <a:pt x="3360340" y="2883976"/>
                  </a:cubicBezTo>
                  <a:cubicBezTo>
                    <a:pt x="3387067" y="2883976"/>
                    <a:pt x="3414162" y="2884439"/>
                    <a:pt x="3439663" y="2883396"/>
                  </a:cubicBezTo>
                  <a:lnTo>
                    <a:pt x="3478529" y="2882471"/>
                  </a:lnTo>
                  <a:lnTo>
                    <a:pt x="3517271" y="2880616"/>
                  </a:lnTo>
                  <a:cubicBezTo>
                    <a:pt x="3568887" y="2878417"/>
                    <a:pt x="3620257" y="2873552"/>
                    <a:pt x="3671260" y="2867878"/>
                  </a:cubicBezTo>
                  <a:cubicBezTo>
                    <a:pt x="3875515" y="2844253"/>
                    <a:pt x="4074253" y="2792486"/>
                    <a:pt x="4265268" y="2716283"/>
                  </a:cubicBezTo>
                  <a:cubicBezTo>
                    <a:pt x="4361020" y="2678529"/>
                    <a:pt x="4454444" y="2633710"/>
                    <a:pt x="4546395" y="2584724"/>
                  </a:cubicBezTo>
                  <a:cubicBezTo>
                    <a:pt x="4638470" y="2535967"/>
                    <a:pt x="4728827" y="2481885"/>
                    <a:pt x="4817837" y="2424674"/>
                  </a:cubicBezTo>
                  <a:cubicBezTo>
                    <a:pt x="4906846" y="2367348"/>
                    <a:pt x="4994385" y="2306317"/>
                    <a:pt x="5081677" y="2243548"/>
                  </a:cubicBezTo>
                  <a:cubicBezTo>
                    <a:pt x="5125201" y="2212164"/>
                    <a:pt x="5168603" y="2179969"/>
                    <a:pt x="5211881" y="2147658"/>
                  </a:cubicBezTo>
                  <a:lnTo>
                    <a:pt x="5324985" y="2062128"/>
                  </a:lnTo>
                  <a:lnTo>
                    <a:pt x="5324985" y="2514993"/>
                  </a:lnTo>
                  <a:lnTo>
                    <a:pt x="5314867" y="2522881"/>
                  </a:lnTo>
                  <a:cubicBezTo>
                    <a:pt x="5225490" y="2591325"/>
                    <a:pt x="5133783" y="2658379"/>
                    <a:pt x="5038276" y="2722421"/>
                  </a:cubicBezTo>
                  <a:cubicBezTo>
                    <a:pt x="4942892" y="2786348"/>
                    <a:pt x="4844810" y="2848422"/>
                    <a:pt x="4741701" y="2904937"/>
                  </a:cubicBezTo>
                  <a:cubicBezTo>
                    <a:pt x="4638592" y="2961337"/>
                    <a:pt x="4531929" y="3013683"/>
                    <a:pt x="4420728" y="3058848"/>
                  </a:cubicBezTo>
                  <a:cubicBezTo>
                    <a:pt x="4199063" y="3150338"/>
                    <a:pt x="3959621" y="3211485"/>
                    <a:pt x="3717481" y="3237079"/>
                  </a:cubicBezTo>
                  <a:cubicBezTo>
                    <a:pt x="3656914" y="3243101"/>
                    <a:pt x="3596227" y="3247966"/>
                    <a:pt x="3535661" y="3249934"/>
                  </a:cubicBezTo>
                  <a:lnTo>
                    <a:pt x="3490175" y="3251555"/>
                  </a:lnTo>
                  <a:lnTo>
                    <a:pt x="3444813" y="3251787"/>
                  </a:lnTo>
                  <a:cubicBezTo>
                    <a:pt x="3414162" y="3252250"/>
                    <a:pt x="3385105" y="3251324"/>
                    <a:pt x="3355681" y="3250745"/>
                  </a:cubicBezTo>
                  <a:cubicBezTo>
                    <a:pt x="3296954" y="3250050"/>
                    <a:pt x="3237860" y="3246692"/>
                    <a:pt x="3179011" y="3243795"/>
                  </a:cubicBezTo>
                  <a:cubicBezTo>
                    <a:pt x="3120039" y="3239164"/>
                    <a:pt x="3061067" y="3234878"/>
                    <a:pt x="3002217" y="3227814"/>
                  </a:cubicBezTo>
                  <a:cubicBezTo>
                    <a:pt x="2884397" y="3214496"/>
                    <a:pt x="2766699" y="3196314"/>
                    <a:pt x="2650103" y="3170836"/>
                  </a:cubicBezTo>
                  <a:cubicBezTo>
                    <a:pt x="2533510" y="3145358"/>
                    <a:pt x="2418263" y="3112583"/>
                    <a:pt x="2305836" y="3072514"/>
                  </a:cubicBezTo>
                  <a:cubicBezTo>
                    <a:pt x="2193410" y="3032328"/>
                    <a:pt x="2083926" y="2984383"/>
                    <a:pt x="1978611" y="2929952"/>
                  </a:cubicBezTo>
                  <a:cubicBezTo>
                    <a:pt x="1873663" y="2874711"/>
                    <a:pt x="1772884" y="2812985"/>
                    <a:pt x="1678235" y="2744424"/>
                  </a:cubicBezTo>
                  <a:cubicBezTo>
                    <a:pt x="1488201" y="2608001"/>
                    <a:pt x="1321708" y="2448068"/>
                    <a:pt x="1175688" y="2277018"/>
                  </a:cubicBezTo>
                  <a:cubicBezTo>
                    <a:pt x="1102985" y="2191086"/>
                    <a:pt x="1035309" y="2102377"/>
                    <a:pt x="971310" y="2012044"/>
                  </a:cubicBezTo>
                  <a:cubicBezTo>
                    <a:pt x="907188" y="1921714"/>
                    <a:pt x="847358" y="1829413"/>
                    <a:pt x="790717" y="1735723"/>
                  </a:cubicBezTo>
                  <a:cubicBezTo>
                    <a:pt x="761782" y="1688357"/>
                    <a:pt x="735300" y="1644002"/>
                    <a:pt x="706488" y="1598604"/>
                  </a:cubicBezTo>
                  <a:cubicBezTo>
                    <a:pt x="677922" y="1553555"/>
                    <a:pt x="648866" y="1508505"/>
                    <a:pt x="618951" y="1463802"/>
                  </a:cubicBezTo>
                  <a:lnTo>
                    <a:pt x="436273" y="1195355"/>
                  </a:lnTo>
                  <a:cubicBezTo>
                    <a:pt x="405990" y="1150189"/>
                    <a:pt x="376075" y="1104792"/>
                    <a:pt x="346896" y="1058816"/>
                  </a:cubicBezTo>
                  <a:cubicBezTo>
                    <a:pt x="317716" y="1012838"/>
                    <a:pt x="288782" y="966747"/>
                    <a:pt x="261809" y="919264"/>
                  </a:cubicBezTo>
                  <a:cubicBezTo>
                    <a:pt x="207742" y="824764"/>
                    <a:pt x="158088" y="727485"/>
                    <a:pt x="118487" y="626498"/>
                  </a:cubicBezTo>
                  <a:cubicBezTo>
                    <a:pt x="78151" y="525859"/>
                    <a:pt x="48237" y="421515"/>
                    <a:pt x="28130" y="315781"/>
                  </a:cubicBezTo>
                  <a:cubicBezTo>
                    <a:pt x="18506" y="262914"/>
                    <a:pt x="11425" y="209642"/>
                    <a:pt x="6751" y="15619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Freeform: Shape 13">
              <a:extLst>
                <a:ext uri="{FF2B5EF4-FFF2-40B4-BE49-F238E27FC236}">
                  <a16:creationId xmlns:a16="http://schemas.microsoft.com/office/drawing/2014/main" id="{921A22C7-11AD-44B0-9BF7-6E3A458215D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16467" y="-1"/>
              <a:ext cx="5275533" cy="2980757"/>
            </a:xfrm>
            <a:custGeom>
              <a:avLst/>
              <a:gdLst>
                <a:gd name="connsiteX0" fmla="*/ 0 w 5275533"/>
                <a:gd name="connsiteY0" fmla="*/ 0 h 2980757"/>
                <a:gd name="connsiteX1" fmla="*/ 201166 w 5275533"/>
                <a:gd name="connsiteY1" fmla="*/ 0 h 2980757"/>
                <a:gd name="connsiteX2" fmla="*/ 206734 w 5275533"/>
                <a:gd name="connsiteY2" fmla="*/ 89286 h 2980757"/>
                <a:gd name="connsiteX3" fmla="*/ 232051 w 5275533"/>
                <a:gd name="connsiteY3" fmla="*/ 226897 h 2980757"/>
                <a:gd name="connsiteX4" fmla="*/ 332707 w 5275533"/>
                <a:gd name="connsiteY4" fmla="*/ 487120 h 2980757"/>
                <a:gd name="connsiteX5" fmla="*/ 402959 w 5275533"/>
                <a:gd name="connsiteY5" fmla="*/ 609647 h 2980757"/>
                <a:gd name="connsiteX6" fmla="*/ 483631 w 5275533"/>
                <a:gd name="connsiteY6" fmla="*/ 728236 h 2980757"/>
                <a:gd name="connsiteX7" fmla="*/ 669986 w 5275533"/>
                <a:gd name="connsiteY7" fmla="*/ 957424 h 2980757"/>
                <a:gd name="connsiteX8" fmla="*/ 871667 w 5275533"/>
                <a:gd name="connsiteY8" fmla="*/ 1188348 h 2980757"/>
                <a:gd name="connsiteX9" fmla="*/ 971956 w 5275533"/>
                <a:gd name="connsiteY9" fmla="*/ 1308905 h 2980757"/>
                <a:gd name="connsiteX10" fmla="*/ 1020139 w 5275533"/>
                <a:gd name="connsiteY10" fmla="*/ 1368084 h 2980757"/>
                <a:gd name="connsiteX11" fmla="*/ 1067340 w 5275533"/>
                <a:gd name="connsiteY11" fmla="*/ 1424715 h 2980757"/>
                <a:gd name="connsiteX12" fmla="*/ 1472909 w 5275533"/>
                <a:gd name="connsiteY12" fmla="*/ 1843252 h 2980757"/>
                <a:gd name="connsiteX13" fmla="*/ 1688567 w 5275533"/>
                <a:gd name="connsiteY13" fmla="*/ 2031559 h 2980757"/>
                <a:gd name="connsiteX14" fmla="*/ 1914401 w 5275533"/>
                <a:gd name="connsiteY14" fmla="*/ 2205156 h 2980757"/>
                <a:gd name="connsiteX15" fmla="*/ 2418909 w 5275533"/>
                <a:gd name="connsiteY15" fmla="*/ 2479741 h 2980757"/>
                <a:gd name="connsiteX16" fmla="*/ 2701141 w 5275533"/>
                <a:gd name="connsiteY16" fmla="*/ 2557333 h 2980757"/>
                <a:gd name="connsiteX17" fmla="*/ 2773475 w 5275533"/>
                <a:gd name="connsiteY17" fmla="*/ 2570999 h 2980757"/>
                <a:gd name="connsiteX18" fmla="*/ 2846424 w 5275533"/>
                <a:gd name="connsiteY18" fmla="*/ 2582465 h 2980757"/>
                <a:gd name="connsiteX19" fmla="*/ 2993669 w 5275533"/>
                <a:gd name="connsiteY19" fmla="*/ 2598909 h 2980757"/>
                <a:gd name="connsiteX20" fmla="*/ 3067721 w 5275533"/>
                <a:gd name="connsiteY20" fmla="*/ 2604237 h 2980757"/>
                <a:gd name="connsiteX21" fmla="*/ 3142019 w 5275533"/>
                <a:gd name="connsiteY21" fmla="*/ 2607943 h 2980757"/>
                <a:gd name="connsiteX22" fmla="*/ 3216561 w 5275533"/>
                <a:gd name="connsiteY22" fmla="*/ 2609564 h 2980757"/>
                <a:gd name="connsiteX23" fmla="*/ 3291225 w 5275533"/>
                <a:gd name="connsiteY23" fmla="*/ 2609217 h 2980757"/>
                <a:gd name="connsiteX24" fmla="*/ 3328619 w 5275533"/>
                <a:gd name="connsiteY24" fmla="*/ 2608869 h 2980757"/>
                <a:gd name="connsiteX25" fmla="*/ 3364665 w 5275533"/>
                <a:gd name="connsiteY25" fmla="*/ 2607363 h 2980757"/>
                <a:gd name="connsiteX26" fmla="*/ 3400587 w 5275533"/>
                <a:gd name="connsiteY26" fmla="*/ 2605627 h 2980757"/>
                <a:gd name="connsiteX27" fmla="*/ 3436387 w 5275533"/>
                <a:gd name="connsiteY27" fmla="*/ 2602847 h 2980757"/>
                <a:gd name="connsiteX28" fmla="*/ 3578361 w 5275533"/>
                <a:gd name="connsiteY28" fmla="*/ 2586286 h 2980757"/>
                <a:gd name="connsiteX29" fmla="*/ 4119159 w 5275533"/>
                <a:gd name="connsiteY29" fmla="*/ 2418594 h 2980757"/>
                <a:gd name="connsiteX30" fmla="*/ 4618765 w 5275533"/>
                <a:gd name="connsiteY30" fmla="*/ 2124668 h 2980757"/>
                <a:gd name="connsiteX31" fmla="*/ 4739895 w 5275533"/>
                <a:gd name="connsiteY31" fmla="*/ 2038275 h 2980757"/>
                <a:gd name="connsiteX32" fmla="*/ 4861027 w 5275533"/>
                <a:gd name="connsiteY32" fmla="*/ 1948986 h 2980757"/>
                <a:gd name="connsiteX33" fmla="*/ 5106354 w 5275533"/>
                <a:gd name="connsiteY33" fmla="*/ 1763690 h 2980757"/>
                <a:gd name="connsiteX34" fmla="*/ 5275533 w 5275533"/>
                <a:gd name="connsiteY34" fmla="*/ 1641017 h 2980757"/>
                <a:gd name="connsiteX35" fmla="*/ 5275533 w 5275533"/>
                <a:gd name="connsiteY35" fmla="*/ 2257481 h 2980757"/>
                <a:gd name="connsiteX36" fmla="*/ 5168881 w 5275533"/>
                <a:gd name="connsiteY36" fmla="*/ 2332084 h 2980757"/>
                <a:gd name="connsiteX37" fmla="*/ 5036225 w 5275533"/>
                <a:gd name="connsiteY37" fmla="*/ 2421489 h 2980757"/>
                <a:gd name="connsiteX38" fmla="*/ 4899401 w 5275533"/>
                <a:gd name="connsiteY38" fmla="*/ 2508347 h 2980757"/>
                <a:gd name="connsiteX39" fmla="*/ 4612145 w 5275533"/>
                <a:gd name="connsiteY39" fmla="*/ 2671407 h 2980757"/>
                <a:gd name="connsiteX40" fmla="*/ 4303187 w 5275533"/>
                <a:gd name="connsiteY40" fmla="*/ 2810030 h 2980757"/>
                <a:gd name="connsiteX41" fmla="*/ 3630835 w 5275533"/>
                <a:gd name="connsiteY41" fmla="*/ 2969500 h 2980757"/>
                <a:gd name="connsiteX42" fmla="*/ 3457719 w 5275533"/>
                <a:gd name="connsiteY42" fmla="*/ 2979808 h 2980757"/>
                <a:gd name="connsiteX43" fmla="*/ 3414441 w 5275533"/>
                <a:gd name="connsiteY43" fmla="*/ 2980733 h 2980757"/>
                <a:gd name="connsiteX44" fmla="*/ 3371285 w 5275533"/>
                <a:gd name="connsiteY44" fmla="*/ 2980502 h 2980757"/>
                <a:gd name="connsiteX45" fmla="*/ 3328252 w 5275533"/>
                <a:gd name="connsiteY45" fmla="*/ 2980039 h 2980757"/>
                <a:gd name="connsiteX46" fmla="*/ 3286445 w 5275533"/>
                <a:gd name="connsiteY46" fmla="*/ 2978534 h 2980757"/>
                <a:gd name="connsiteX47" fmla="*/ 2952475 w 5275533"/>
                <a:gd name="connsiteY47" fmla="*/ 2953402 h 2980757"/>
                <a:gd name="connsiteX48" fmla="*/ 2620591 w 5275533"/>
                <a:gd name="connsiteY48" fmla="*/ 2898046 h 2980757"/>
                <a:gd name="connsiteX49" fmla="*/ 2294591 w 5275533"/>
                <a:gd name="connsiteY49" fmla="*/ 2811305 h 2980757"/>
                <a:gd name="connsiteX50" fmla="*/ 1670544 w 5275533"/>
                <a:gd name="connsiteY50" fmla="*/ 2550501 h 2980757"/>
                <a:gd name="connsiteX51" fmla="*/ 1144703 w 5275533"/>
                <a:gd name="connsiteY51" fmla="*/ 2144472 h 2980757"/>
                <a:gd name="connsiteX52" fmla="*/ 931497 w 5275533"/>
                <a:gd name="connsiteY52" fmla="*/ 1900114 h 2980757"/>
                <a:gd name="connsiteX53" fmla="*/ 745265 w 5275533"/>
                <a:gd name="connsiteY53" fmla="*/ 1641395 h 2980757"/>
                <a:gd name="connsiteX54" fmla="*/ 701741 w 5275533"/>
                <a:gd name="connsiteY54" fmla="*/ 1575500 h 2980757"/>
                <a:gd name="connsiteX55" fmla="*/ 660178 w 5275533"/>
                <a:gd name="connsiteY55" fmla="*/ 1511573 h 2980757"/>
                <a:gd name="connsiteX56" fmla="*/ 578158 w 5275533"/>
                <a:gd name="connsiteY56" fmla="*/ 1387656 h 2980757"/>
                <a:gd name="connsiteX57" fmla="*/ 408230 w 5275533"/>
                <a:gd name="connsiteY57" fmla="*/ 1134497 h 2980757"/>
                <a:gd name="connsiteX58" fmla="*/ 242349 w 5275533"/>
                <a:gd name="connsiteY58" fmla="*/ 866860 h 2980757"/>
                <a:gd name="connsiteX59" fmla="*/ 167562 w 5275533"/>
                <a:gd name="connsiteY59" fmla="*/ 724994 h 2980757"/>
                <a:gd name="connsiteX60" fmla="*/ 104054 w 5275533"/>
                <a:gd name="connsiteY60" fmla="*/ 576525 h 2980757"/>
                <a:gd name="connsiteX61" fmla="*/ 55381 w 5275533"/>
                <a:gd name="connsiteY61" fmla="*/ 422499 h 2980757"/>
                <a:gd name="connsiteX62" fmla="*/ 37236 w 5275533"/>
                <a:gd name="connsiteY62" fmla="*/ 343980 h 2980757"/>
                <a:gd name="connsiteX63" fmla="*/ 29267 w 5275533"/>
                <a:gd name="connsiteY63" fmla="*/ 304604 h 2980757"/>
                <a:gd name="connsiteX64" fmla="*/ 22646 w 5275533"/>
                <a:gd name="connsiteY64" fmla="*/ 265113 h 2980757"/>
                <a:gd name="connsiteX65" fmla="*/ 3903 w 5275533"/>
                <a:gd name="connsiteY65" fmla="*/ 106787 h 29807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5275533" h="2980757">
                  <a:moveTo>
                    <a:pt x="0" y="0"/>
                  </a:moveTo>
                  <a:lnTo>
                    <a:pt x="201166" y="0"/>
                  </a:lnTo>
                  <a:lnTo>
                    <a:pt x="206734" y="89286"/>
                  </a:lnTo>
                  <a:cubicBezTo>
                    <a:pt x="212220" y="135755"/>
                    <a:pt x="220465" y="181731"/>
                    <a:pt x="232051" y="226897"/>
                  </a:cubicBezTo>
                  <a:cubicBezTo>
                    <a:pt x="254855" y="317344"/>
                    <a:pt x="290287" y="403854"/>
                    <a:pt x="332707" y="487120"/>
                  </a:cubicBezTo>
                  <a:cubicBezTo>
                    <a:pt x="354163" y="528696"/>
                    <a:pt x="377948" y="569461"/>
                    <a:pt x="402959" y="609647"/>
                  </a:cubicBezTo>
                  <a:cubicBezTo>
                    <a:pt x="428337" y="649717"/>
                    <a:pt x="455433" y="689209"/>
                    <a:pt x="483631" y="728236"/>
                  </a:cubicBezTo>
                  <a:cubicBezTo>
                    <a:pt x="540764" y="806061"/>
                    <a:pt x="604271" y="881569"/>
                    <a:pt x="669986" y="957424"/>
                  </a:cubicBezTo>
                  <a:cubicBezTo>
                    <a:pt x="735701" y="1033395"/>
                    <a:pt x="804359" y="1109366"/>
                    <a:pt x="871667" y="1188348"/>
                  </a:cubicBezTo>
                  <a:cubicBezTo>
                    <a:pt x="905383" y="1227723"/>
                    <a:pt x="938731" y="1268025"/>
                    <a:pt x="971956" y="1308905"/>
                  </a:cubicBezTo>
                  <a:lnTo>
                    <a:pt x="1020139" y="1368084"/>
                  </a:lnTo>
                  <a:cubicBezTo>
                    <a:pt x="1035954" y="1386962"/>
                    <a:pt x="1051035" y="1406302"/>
                    <a:pt x="1067340" y="1424715"/>
                  </a:cubicBezTo>
                  <a:cubicBezTo>
                    <a:pt x="1194602" y="1574573"/>
                    <a:pt x="1332652" y="1712503"/>
                    <a:pt x="1472909" y="1843252"/>
                  </a:cubicBezTo>
                  <a:cubicBezTo>
                    <a:pt x="1543406" y="1908337"/>
                    <a:pt x="1615128" y="1971221"/>
                    <a:pt x="1688567" y="2031559"/>
                  </a:cubicBezTo>
                  <a:cubicBezTo>
                    <a:pt x="1762006" y="2091895"/>
                    <a:pt x="1836793" y="2150263"/>
                    <a:pt x="1914401" y="2205156"/>
                  </a:cubicBezTo>
                  <a:cubicBezTo>
                    <a:pt x="2069003" y="2315176"/>
                    <a:pt x="2235742" y="2413498"/>
                    <a:pt x="2418909" y="2479741"/>
                  </a:cubicBezTo>
                  <a:cubicBezTo>
                    <a:pt x="2510249" y="2512863"/>
                    <a:pt x="2604898" y="2538225"/>
                    <a:pt x="2701141" y="2557333"/>
                  </a:cubicBezTo>
                  <a:cubicBezTo>
                    <a:pt x="2725293" y="2561850"/>
                    <a:pt x="2749201" y="2567062"/>
                    <a:pt x="2773475" y="2570999"/>
                  </a:cubicBezTo>
                  <a:lnTo>
                    <a:pt x="2846424" y="2582465"/>
                  </a:lnTo>
                  <a:cubicBezTo>
                    <a:pt x="2895343" y="2588602"/>
                    <a:pt x="2944261" y="2595088"/>
                    <a:pt x="2993669" y="2598909"/>
                  </a:cubicBezTo>
                  <a:cubicBezTo>
                    <a:pt x="3018313" y="2601110"/>
                    <a:pt x="3042956" y="2603195"/>
                    <a:pt x="3067721" y="2604237"/>
                  </a:cubicBezTo>
                  <a:cubicBezTo>
                    <a:pt x="3092487" y="2605394"/>
                    <a:pt x="3117130" y="2607247"/>
                    <a:pt x="3142019" y="2607943"/>
                  </a:cubicBezTo>
                  <a:lnTo>
                    <a:pt x="3216561" y="2609564"/>
                  </a:lnTo>
                  <a:cubicBezTo>
                    <a:pt x="3241326" y="2610142"/>
                    <a:pt x="3266337" y="2609333"/>
                    <a:pt x="3291225" y="2609217"/>
                  </a:cubicBezTo>
                  <a:lnTo>
                    <a:pt x="3328619" y="2608869"/>
                  </a:lnTo>
                  <a:cubicBezTo>
                    <a:pt x="3340757" y="2608522"/>
                    <a:pt x="3352649" y="2607827"/>
                    <a:pt x="3364665" y="2607363"/>
                  </a:cubicBezTo>
                  <a:cubicBezTo>
                    <a:pt x="3376679" y="2606784"/>
                    <a:pt x="3388695" y="2606438"/>
                    <a:pt x="3400587" y="2605627"/>
                  </a:cubicBezTo>
                  <a:lnTo>
                    <a:pt x="3436387" y="2602847"/>
                  </a:lnTo>
                  <a:cubicBezTo>
                    <a:pt x="3484079" y="2599257"/>
                    <a:pt x="3531404" y="2593235"/>
                    <a:pt x="3578361" y="2586286"/>
                  </a:cubicBezTo>
                  <a:cubicBezTo>
                    <a:pt x="3766310" y="2556871"/>
                    <a:pt x="3947025" y="2499314"/>
                    <a:pt x="4119159" y="2418594"/>
                  </a:cubicBezTo>
                  <a:cubicBezTo>
                    <a:pt x="4291907" y="2338801"/>
                    <a:pt x="4456317" y="2236657"/>
                    <a:pt x="4618765" y="2124668"/>
                  </a:cubicBezTo>
                  <a:cubicBezTo>
                    <a:pt x="4659346" y="2096759"/>
                    <a:pt x="4699682" y="2067575"/>
                    <a:pt x="4739895" y="2038275"/>
                  </a:cubicBezTo>
                  <a:cubicBezTo>
                    <a:pt x="4780355" y="2008976"/>
                    <a:pt x="4820691" y="1979212"/>
                    <a:pt x="4861027" y="1948986"/>
                  </a:cubicBezTo>
                  <a:lnTo>
                    <a:pt x="5106354" y="1763690"/>
                  </a:lnTo>
                  <a:lnTo>
                    <a:pt x="5275533" y="1641017"/>
                  </a:lnTo>
                  <a:lnTo>
                    <a:pt x="5275533" y="2257481"/>
                  </a:lnTo>
                  <a:lnTo>
                    <a:pt x="5168881" y="2332084"/>
                  </a:lnTo>
                  <a:cubicBezTo>
                    <a:pt x="5125235" y="2362079"/>
                    <a:pt x="5081099" y="2391958"/>
                    <a:pt x="5036225" y="2421489"/>
                  </a:cubicBezTo>
                  <a:cubicBezTo>
                    <a:pt x="4991231" y="2450790"/>
                    <a:pt x="4945867" y="2479857"/>
                    <a:pt x="4899401" y="2508347"/>
                  </a:cubicBezTo>
                  <a:cubicBezTo>
                    <a:pt x="4806959" y="2565440"/>
                    <a:pt x="4711574" y="2620798"/>
                    <a:pt x="4612145" y="2671407"/>
                  </a:cubicBezTo>
                  <a:cubicBezTo>
                    <a:pt x="4512836" y="2722247"/>
                    <a:pt x="4410095" y="2769496"/>
                    <a:pt x="4303187" y="2810030"/>
                  </a:cubicBezTo>
                  <a:cubicBezTo>
                    <a:pt x="4090349" y="2892256"/>
                    <a:pt x="3861694" y="2947728"/>
                    <a:pt x="3630835" y="2969500"/>
                  </a:cubicBezTo>
                  <a:cubicBezTo>
                    <a:pt x="3573089" y="2974712"/>
                    <a:pt x="3515343" y="2978649"/>
                    <a:pt x="3457719" y="2979808"/>
                  </a:cubicBezTo>
                  <a:lnTo>
                    <a:pt x="3414441" y="2980733"/>
                  </a:lnTo>
                  <a:cubicBezTo>
                    <a:pt x="3400097" y="2980850"/>
                    <a:pt x="3385630" y="2980502"/>
                    <a:pt x="3371285" y="2980502"/>
                  </a:cubicBezTo>
                  <a:lnTo>
                    <a:pt x="3328252" y="2980039"/>
                  </a:lnTo>
                  <a:lnTo>
                    <a:pt x="3286445" y="2978534"/>
                  </a:lnTo>
                  <a:cubicBezTo>
                    <a:pt x="3175121" y="2975174"/>
                    <a:pt x="3063553" y="2966837"/>
                    <a:pt x="2952475" y="2953402"/>
                  </a:cubicBezTo>
                  <a:cubicBezTo>
                    <a:pt x="2841275" y="2940664"/>
                    <a:pt x="2730319" y="2922365"/>
                    <a:pt x="2620591" y="2898046"/>
                  </a:cubicBezTo>
                  <a:cubicBezTo>
                    <a:pt x="2510984" y="2873494"/>
                    <a:pt x="2402235" y="2844426"/>
                    <a:pt x="2294591" y="2811305"/>
                  </a:cubicBezTo>
                  <a:cubicBezTo>
                    <a:pt x="2079669" y="2744483"/>
                    <a:pt x="1867198" y="2661331"/>
                    <a:pt x="1670544" y="2550501"/>
                  </a:cubicBezTo>
                  <a:cubicBezTo>
                    <a:pt x="1473767" y="2439903"/>
                    <a:pt x="1298079" y="2299657"/>
                    <a:pt x="1144703" y="2144472"/>
                  </a:cubicBezTo>
                  <a:cubicBezTo>
                    <a:pt x="1067586" y="2066996"/>
                    <a:pt x="997458" y="1984539"/>
                    <a:pt x="931497" y="1900114"/>
                  </a:cubicBezTo>
                  <a:cubicBezTo>
                    <a:pt x="865906" y="1815342"/>
                    <a:pt x="803500" y="1729295"/>
                    <a:pt x="745265" y="1641395"/>
                  </a:cubicBezTo>
                  <a:cubicBezTo>
                    <a:pt x="730307" y="1619623"/>
                    <a:pt x="716207" y="1597503"/>
                    <a:pt x="701741" y="1575500"/>
                  </a:cubicBezTo>
                  <a:lnTo>
                    <a:pt x="660178" y="1511573"/>
                  </a:lnTo>
                  <a:cubicBezTo>
                    <a:pt x="633574" y="1470229"/>
                    <a:pt x="605989" y="1429232"/>
                    <a:pt x="578158" y="1387656"/>
                  </a:cubicBezTo>
                  <a:lnTo>
                    <a:pt x="408230" y="1134497"/>
                  </a:lnTo>
                  <a:cubicBezTo>
                    <a:pt x="351220" y="1048219"/>
                    <a:pt x="294945" y="959392"/>
                    <a:pt x="242349" y="866860"/>
                  </a:cubicBezTo>
                  <a:cubicBezTo>
                    <a:pt x="216112" y="820536"/>
                    <a:pt x="190734" y="773402"/>
                    <a:pt x="167562" y="724994"/>
                  </a:cubicBezTo>
                  <a:cubicBezTo>
                    <a:pt x="144513" y="676469"/>
                    <a:pt x="123057" y="627019"/>
                    <a:pt x="104054" y="576525"/>
                  </a:cubicBezTo>
                  <a:cubicBezTo>
                    <a:pt x="85418" y="525917"/>
                    <a:pt x="68867" y="474613"/>
                    <a:pt x="55381" y="422499"/>
                  </a:cubicBezTo>
                  <a:cubicBezTo>
                    <a:pt x="49006" y="396442"/>
                    <a:pt x="42508" y="370269"/>
                    <a:pt x="37236" y="343980"/>
                  </a:cubicBezTo>
                  <a:lnTo>
                    <a:pt x="29267" y="304604"/>
                  </a:lnTo>
                  <a:lnTo>
                    <a:pt x="22646" y="265113"/>
                  </a:lnTo>
                  <a:cubicBezTo>
                    <a:pt x="14003" y="212420"/>
                    <a:pt x="7872" y="159582"/>
                    <a:pt x="3903" y="106787"/>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reeform: Shape 14">
              <a:extLst>
                <a:ext uri="{FF2B5EF4-FFF2-40B4-BE49-F238E27FC236}">
                  <a16:creationId xmlns:a16="http://schemas.microsoft.com/office/drawing/2014/main" id="{87049D82-B7F3-4192-8337-4BDB16955E9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21214" y="-1"/>
              <a:ext cx="5270786" cy="2927775"/>
            </a:xfrm>
            <a:custGeom>
              <a:avLst/>
              <a:gdLst>
                <a:gd name="connsiteX0" fmla="*/ 0 w 5270786"/>
                <a:gd name="connsiteY0" fmla="*/ 0 h 2927775"/>
                <a:gd name="connsiteX1" fmla="*/ 613805 w 5270786"/>
                <a:gd name="connsiteY1" fmla="*/ 0 h 2927775"/>
                <a:gd name="connsiteX2" fmla="*/ 618487 w 5270786"/>
                <a:gd name="connsiteY2" fmla="*/ 85404 h 2927775"/>
                <a:gd name="connsiteX3" fmla="*/ 1054084 w 5270786"/>
                <a:gd name="connsiteY3" fmla="*/ 895200 h 2927775"/>
                <a:gd name="connsiteX4" fmla="*/ 1276976 w 5270786"/>
                <a:gd name="connsiteY4" fmla="*/ 1191325 h 2927775"/>
                <a:gd name="connsiteX5" fmla="*/ 3368450 w 5270786"/>
                <a:gd name="connsiteY5" fmla="*/ 2348843 h 2927775"/>
                <a:gd name="connsiteX6" fmla="*/ 4956151 w 5270786"/>
                <a:gd name="connsiteY6" fmla="*/ 1636730 h 2927775"/>
                <a:gd name="connsiteX7" fmla="*/ 5149372 w 5270786"/>
                <a:gd name="connsiteY7" fmla="*/ 1495325 h 2927775"/>
                <a:gd name="connsiteX8" fmla="*/ 5270786 w 5270786"/>
                <a:gd name="connsiteY8" fmla="*/ 1406110 h 2927775"/>
                <a:gd name="connsiteX9" fmla="*/ 5270786 w 5270786"/>
                <a:gd name="connsiteY9" fmla="*/ 2138641 h 2927775"/>
                <a:gd name="connsiteX10" fmla="*/ 5112925 w 5270786"/>
                <a:gd name="connsiteY10" fmla="*/ 2253730 h 2927775"/>
                <a:gd name="connsiteX11" fmla="*/ 3368327 w 5270786"/>
                <a:gd name="connsiteY11" fmla="*/ 2927775 h 2927775"/>
                <a:gd name="connsiteX12" fmla="*/ 769646 w 5270786"/>
                <a:gd name="connsiteY12" fmla="*/ 1516288 h 2927775"/>
                <a:gd name="connsiteX13" fmla="*/ 3149 w 5270786"/>
                <a:gd name="connsiteY13" fmla="*/ 85252 h 2927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270786" h="2927775">
                  <a:moveTo>
                    <a:pt x="0" y="0"/>
                  </a:moveTo>
                  <a:lnTo>
                    <a:pt x="613805" y="0"/>
                  </a:lnTo>
                  <a:lnTo>
                    <a:pt x="618487" y="85404"/>
                  </a:lnTo>
                  <a:cubicBezTo>
                    <a:pt x="650052" y="360109"/>
                    <a:pt x="792650" y="556543"/>
                    <a:pt x="1054084" y="895200"/>
                  </a:cubicBezTo>
                  <a:cubicBezTo>
                    <a:pt x="1126174" y="988542"/>
                    <a:pt x="1200716" y="1085128"/>
                    <a:pt x="1276976" y="1191325"/>
                  </a:cubicBezTo>
                  <a:cubicBezTo>
                    <a:pt x="1859704" y="2002688"/>
                    <a:pt x="2485223" y="2348843"/>
                    <a:pt x="3368450" y="2348843"/>
                  </a:cubicBezTo>
                  <a:cubicBezTo>
                    <a:pt x="3948114" y="2348843"/>
                    <a:pt x="4373422" y="2066846"/>
                    <a:pt x="4956151" y="1636730"/>
                  </a:cubicBezTo>
                  <a:cubicBezTo>
                    <a:pt x="5021253" y="1588668"/>
                    <a:pt x="5086356" y="1541186"/>
                    <a:pt x="5149372" y="1495325"/>
                  </a:cubicBezTo>
                  <a:lnTo>
                    <a:pt x="5270786" y="1406110"/>
                  </a:lnTo>
                  <a:lnTo>
                    <a:pt x="5270786" y="2138641"/>
                  </a:lnTo>
                  <a:lnTo>
                    <a:pt x="5112925" y="2253730"/>
                  </a:lnTo>
                  <a:cubicBezTo>
                    <a:pt x="4598179" y="2621786"/>
                    <a:pt x="4074961" y="2927775"/>
                    <a:pt x="3368327" y="2927775"/>
                  </a:cubicBezTo>
                  <a:cubicBezTo>
                    <a:pt x="2170746" y="2927775"/>
                    <a:pt x="1393203" y="2384512"/>
                    <a:pt x="769646" y="1516288"/>
                  </a:cubicBezTo>
                  <a:cubicBezTo>
                    <a:pt x="418850" y="1027932"/>
                    <a:pt x="48120" y="683401"/>
                    <a:pt x="3149" y="8525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24A7FAD9-577C-4D2E-A3B5-C6D0A39D47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21214" y="-1"/>
              <a:ext cx="5270786" cy="2927775"/>
            </a:xfrm>
            <a:custGeom>
              <a:avLst/>
              <a:gdLst>
                <a:gd name="connsiteX0" fmla="*/ 0 w 5270786"/>
                <a:gd name="connsiteY0" fmla="*/ 0 h 2927775"/>
                <a:gd name="connsiteX1" fmla="*/ 736294 w 5270786"/>
                <a:gd name="connsiteY1" fmla="*/ 0 h 2927775"/>
                <a:gd name="connsiteX2" fmla="*/ 740298 w 5270786"/>
                <a:gd name="connsiteY2" fmla="*/ 72745 h 2927775"/>
                <a:gd name="connsiteX3" fmla="*/ 1153024 w 5270786"/>
                <a:gd name="connsiteY3" fmla="*/ 826989 h 2927775"/>
                <a:gd name="connsiteX4" fmla="*/ 1378368 w 5270786"/>
                <a:gd name="connsiteY4" fmla="*/ 1126356 h 2927775"/>
                <a:gd name="connsiteX5" fmla="*/ 2238056 w 5270786"/>
                <a:gd name="connsiteY5" fmla="*/ 1955322 h 2927775"/>
                <a:gd name="connsiteX6" fmla="*/ 3368327 w 5270786"/>
                <a:gd name="connsiteY6" fmla="*/ 2233033 h 2927775"/>
                <a:gd name="connsiteX7" fmla="*/ 4095360 w 5270786"/>
                <a:gd name="connsiteY7" fmla="*/ 2056192 h 2927775"/>
                <a:gd name="connsiteX8" fmla="*/ 4880506 w 5270786"/>
                <a:gd name="connsiteY8" fmla="*/ 1545587 h 2927775"/>
                <a:gd name="connsiteX9" fmla="*/ 5074340 w 5270786"/>
                <a:gd name="connsiteY9" fmla="*/ 1403721 h 2927775"/>
                <a:gd name="connsiteX10" fmla="*/ 5270786 w 5270786"/>
                <a:gd name="connsiteY10" fmla="*/ 1259367 h 2927775"/>
                <a:gd name="connsiteX11" fmla="*/ 5270786 w 5270786"/>
                <a:gd name="connsiteY11" fmla="*/ 2138641 h 2927775"/>
                <a:gd name="connsiteX12" fmla="*/ 5112925 w 5270786"/>
                <a:gd name="connsiteY12" fmla="*/ 2253730 h 2927775"/>
                <a:gd name="connsiteX13" fmla="*/ 3368327 w 5270786"/>
                <a:gd name="connsiteY13" fmla="*/ 2927775 h 2927775"/>
                <a:gd name="connsiteX14" fmla="*/ 769646 w 5270786"/>
                <a:gd name="connsiteY14" fmla="*/ 1516288 h 2927775"/>
                <a:gd name="connsiteX15" fmla="*/ 3149 w 5270786"/>
                <a:gd name="connsiteY15" fmla="*/ 85252 h 2927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270786" h="2927775">
                  <a:moveTo>
                    <a:pt x="0" y="0"/>
                  </a:moveTo>
                  <a:lnTo>
                    <a:pt x="736294" y="0"/>
                  </a:lnTo>
                  <a:lnTo>
                    <a:pt x="740298" y="72745"/>
                  </a:lnTo>
                  <a:cubicBezTo>
                    <a:pt x="768839" y="319371"/>
                    <a:pt x="898885" y="497858"/>
                    <a:pt x="1153024" y="826989"/>
                  </a:cubicBezTo>
                  <a:cubicBezTo>
                    <a:pt x="1225727" y="921142"/>
                    <a:pt x="1300882" y="1018537"/>
                    <a:pt x="1378368" y="1126356"/>
                  </a:cubicBezTo>
                  <a:cubicBezTo>
                    <a:pt x="1652384" y="1507833"/>
                    <a:pt x="1933512" y="1779060"/>
                    <a:pt x="2238056" y="1955322"/>
                  </a:cubicBezTo>
                  <a:cubicBezTo>
                    <a:pt x="2560868" y="2142238"/>
                    <a:pt x="2930637" y="2233033"/>
                    <a:pt x="3368327" y="2233033"/>
                  </a:cubicBezTo>
                  <a:cubicBezTo>
                    <a:pt x="3616720" y="2233033"/>
                    <a:pt x="3847703" y="2176866"/>
                    <a:pt x="4095360" y="2056192"/>
                  </a:cubicBezTo>
                  <a:cubicBezTo>
                    <a:pt x="4349636" y="1932276"/>
                    <a:pt x="4601340" y="1751613"/>
                    <a:pt x="4880506" y="1545587"/>
                  </a:cubicBezTo>
                  <a:cubicBezTo>
                    <a:pt x="4945974" y="1497295"/>
                    <a:pt x="5011199" y="1449697"/>
                    <a:pt x="5074340" y="1403721"/>
                  </a:cubicBezTo>
                  <a:lnTo>
                    <a:pt x="5270786" y="1259367"/>
                  </a:lnTo>
                  <a:lnTo>
                    <a:pt x="5270786" y="2138641"/>
                  </a:lnTo>
                  <a:lnTo>
                    <a:pt x="5112925" y="2253730"/>
                  </a:lnTo>
                  <a:cubicBezTo>
                    <a:pt x="4598179" y="2621786"/>
                    <a:pt x="4074961" y="2927775"/>
                    <a:pt x="3368327" y="2927775"/>
                  </a:cubicBezTo>
                  <a:cubicBezTo>
                    <a:pt x="2170746" y="2927775"/>
                    <a:pt x="1393203" y="2384512"/>
                    <a:pt x="769646" y="1516288"/>
                  </a:cubicBezTo>
                  <a:cubicBezTo>
                    <a:pt x="418850" y="1027932"/>
                    <a:pt x="48120" y="683401"/>
                    <a:pt x="3149" y="8525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 name="Content Placeholder 2">
            <a:extLst>
              <a:ext uri="{FF2B5EF4-FFF2-40B4-BE49-F238E27FC236}">
                <a16:creationId xmlns:a16="http://schemas.microsoft.com/office/drawing/2014/main" id="{54008753-19DD-BF88-EDA5-1C364A396516}"/>
              </a:ext>
            </a:extLst>
          </p:cNvPr>
          <p:cNvSpPr>
            <a:spLocks noGrp="1"/>
          </p:cNvSpPr>
          <p:nvPr>
            <p:ph idx="1"/>
          </p:nvPr>
        </p:nvSpPr>
        <p:spPr>
          <a:xfrm>
            <a:off x="1191522" y="1984579"/>
            <a:ext cx="9830988" cy="3785756"/>
          </a:xfrm>
        </p:spPr>
        <p:txBody>
          <a:bodyPr>
            <a:noAutofit/>
          </a:bodyPr>
          <a:lstStyle/>
          <a:p>
            <a:r>
              <a:rPr lang="en-US" sz="2000">
                <a:solidFill>
                  <a:schemeClr val="tx2"/>
                </a:solidFill>
              </a:rPr>
              <a:t>Implementation of a Special Education Procedure Manual with accountability system to maintain compliance (24-25 SY)</a:t>
            </a:r>
          </a:p>
          <a:p>
            <a:r>
              <a:rPr lang="en-US" sz="2000">
                <a:solidFill>
                  <a:schemeClr val="tx2"/>
                </a:solidFill>
              </a:rPr>
              <a:t>Provide timely communication, planning, and feedback to staff (ongoing)</a:t>
            </a:r>
          </a:p>
          <a:p>
            <a:r>
              <a:rPr lang="en-US" sz="2000">
                <a:solidFill>
                  <a:schemeClr val="tx2"/>
                </a:solidFill>
              </a:rPr>
              <a:t>Realign administration of the department (24-25 SY)</a:t>
            </a:r>
          </a:p>
          <a:p>
            <a:r>
              <a:rPr lang="en-US" sz="2000">
                <a:solidFill>
                  <a:schemeClr val="tx2"/>
                </a:solidFill>
              </a:rPr>
              <a:t> Provide regular and special education staff training on meeting needs of diverse learners (25-26 SY)</a:t>
            </a:r>
          </a:p>
          <a:p>
            <a:r>
              <a:rPr lang="en-US" sz="2000">
                <a:solidFill>
                  <a:schemeClr val="tx2"/>
                </a:solidFill>
              </a:rPr>
              <a:t>Provide paraprofessional training (25-26 SY)</a:t>
            </a:r>
          </a:p>
          <a:p>
            <a:r>
              <a:rPr lang="en-US" sz="2000">
                <a:solidFill>
                  <a:schemeClr val="tx2"/>
                </a:solidFill>
              </a:rPr>
              <a:t>Purchase K-12 Strategic Intervention Packages for reading and math (25-26 SY)</a:t>
            </a:r>
          </a:p>
          <a:p>
            <a:r>
              <a:rPr lang="en-US" sz="2000">
                <a:solidFill>
                  <a:schemeClr val="tx2"/>
                </a:solidFill>
              </a:rPr>
              <a:t>Recruit highly qualified staff with expertise with particular populations (24-25 SY - ongoing)</a:t>
            </a:r>
          </a:p>
        </p:txBody>
      </p:sp>
      <p:grpSp>
        <p:nvGrpSpPr>
          <p:cNvPr id="18" name="Group 17">
            <a:extLst>
              <a:ext uri="{FF2B5EF4-FFF2-40B4-BE49-F238E27FC236}">
                <a16:creationId xmlns:a16="http://schemas.microsoft.com/office/drawing/2014/main" id="{2A5C9C35-2375-49EB-B99C-17C87D42FE7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0800000" flipH="1">
            <a:off x="0" y="4682671"/>
            <a:ext cx="2898194" cy="2175328"/>
            <a:chOff x="-305" y="-1"/>
            <a:chExt cx="3832880" cy="2876136"/>
          </a:xfrm>
        </p:grpSpPr>
        <p:sp>
          <p:nvSpPr>
            <p:cNvPr id="19" name="Freeform: Shape 18">
              <a:extLst>
                <a:ext uri="{FF2B5EF4-FFF2-40B4-BE49-F238E27FC236}">
                  <a16:creationId xmlns:a16="http://schemas.microsoft.com/office/drawing/2014/main" id="{7BE7B8C5-3FC9-47E9-B555-AFCB849A41E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59"/>
            </a:xfrm>
            <a:custGeom>
              <a:avLst/>
              <a:gdLst>
                <a:gd name="connsiteX0" fmla="*/ 3203055 w 3815424"/>
                <a:gd name="connsiteY0" fmla="*/ 0 h 2653659"/>
                <a:gd name="connsiteX1" fmla="*/ 3815424 w 3815424"/>
                <a:gd name="connsiteY1" fmla="*/ 0 h 2653659"/>
                <a:gd name="connsiteX2" fmla="*/ 3801025 w 3815424"/>
                <a:gd name="connsiteY2" fmla="*/ 214243 h 2653659"/>
                <a:gd name="connsiteX3" fmla="*/ 587142 w 3815424"/>
                <a:gd name="connsiteY3" fmla="*/ 2653659 h 2653659"/>
                <a:gd name="connsiteX4" fmla="*/ 53389 w 3815424"/>
                <a:gd name="connsiteY4" fmla="*/ 2605041 h 2653659"/>
                <a:gd name="connsiteX5" fmla="*/ 0 w 3815424"/>
                <a:gd name="connsiteY5" fmla="*/ 2593136 h 2653659"/>
                <a:gd name="connsiteX6" fmla="*/ 0 w 3815424"/>
                <a:gd name="connsiteY6" fmla="*/ 1994836 h 2653659"/>
                <a:gd name="connsiteX7" fmla="*/ 159710 w 3815424"/>
                <a:gd name="connsiteY7" fmla="*/ 2035054 h 2653659"/>
                <a:gd name="connsiteX8" fmla="*/ 587142 w 3815424"/>
                <a:gd name="connsiteY8" fmla="*/ 2075152 h 2653659"/>
                <a:gd name="connsiteX9" fmla="*/ 1549283 w 3815424"/>
                <a:gd name="connsiteY9" fmla="*/ 1900153 h 2653659"/>
                <a:gd name="connsiteX10" fmla="*/ 2406698 w 3815424"/>
                <a:gd name="connsiteY10" fmla="*/ 1418450 h 2653659"/>
                <a:gd name="connsiteX11" fmla="*/ 2996069 w 3815424"/>
                <a:gd name="connsiteY11" fmla="*/ 728678 h 2653659"/>
                <a:gd name="connsiteX12" fmla="*/ 3193967 w 3815424"/>
                <a:gd name="connsiteY12" fmla="*/ 137719 h 26536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59">
                  <a:moveTo>
                    <a:pt x="3203055" y="0"/>
                  </a:moveTo>
                  <a:lnTo>
                    <a:pt x="3815424" y="0"/>
                  </a:lnTo>
                  <a:lnTo>
                    <a:pt x="3801025" y="214243"/>
                  </a:lnTo>
                  <a:cubicBezTo>
                    <a:pt x="3616317" y="1584467"/>
                    <a:pt x="2091637" y="2653659"/>
                    <a:pt x="587142" y="2653659"/>
                  </a:cubicBezTo>
                  <a:cubicBezTo>
                    <a:pt x="400192" y="2653659"/>
                    <a:pt x="222112" y="2636953"/>
                    <a:pt x="53389" y="2605041"/>
                  </a:cubicBezTo>
                  <a:lnTo>
                    <a:pt x="0" y="2593136"/>
                  </a:lnTo>
                  <a:lnTo>
                    <a:pt x="0" y="1994836"/>
                  </a:lnTo>
                  <a:lnTo>
                    <a:pt x="159710" y="2035054"/>
                  </a:lnTo>
                  <a:cubicBezTo>
                    <a:pt x="295467" y="2061726"/>
                    <a:pt x="438268" y="2075152"/>
                    <a:pt x="587142" y="2075152"/>
                  </a:cubicBezTo>
                  <a:cubicBezTo>
                    <a:pt x="901731" y="2075152"/>
                    <a:pt x="1234490" y="2014697"/>
                    <a:pt x="1549283" y="1900153"/>
                  </a:cubicBezTo>
                  <a:cubicBezTo>
                    <a:pt x="1860709" y="1786959"/>
                    <a:pt x="2157231" y="1620350"/>
                    <a:pt x="2406698" y="1418450"/>
                  </a:cubicBezTo>
                  <a:cubicBezTo>
                    <a:pt x="2655859" y="1216840"/>
                    <a:pt x="2859596" y="978302"/>
                    <a:pt x="2996069" y="728678"/>
                  </a:cubicBezTo>
                  <a:cubicBezTo>
                    <a:pt x="3101178" y="536396"/>
                    <a:pt x="3167417" y="338366"/>
                    <a:pt x="3193967" y="13771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Freeform: Shape 19">
              <a:extLst>
                <a:ext uri="{FF2B5EF4-FFF2-40B4-BE49-F238E27FC236}">
                  <a16:creationId xmlns:a16="http://schemas.microsoft.com/office/drawing/2014/main" id="{615B6EFE-6DC2-4A72-AC12-BCCC3638A65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60"/>
            </a:xfrm>
            <a:custGeom>
              <a:avLst/>
              <a:gdLst>
                <a:gd name="connsiteX0" fmla="*/ 3305038 w 3815424"/>
                <a:gd name="connsiteY0" fmla="*/ 0 h 2653660"/>
                <a:gd name="connsiteX1" fmla="*/ 3815424 w 3815424"/>
                <a:gd name="connsiteY1" fmla="*/ 0 h 2653660"/>
                <a:gd name="connsiteX2" fmla="*/ 3801025 w 3815424"/>
                <a:gd name="connsiteY2" fmla="*/ 214244 h 2653660"/>
                <a:gd name="connsiteX3" fmla="*/ 587142 w 3815424"/>
                <a:gd name="connsiteY3" fmla="*/ 2653660 h 2653660"/>
                <a:gd name="connsiteX4" fmla="*/ 53389 w 3815424"/>
                <a:gd name="connsiteY4" fmla="*/ 2605042 h 2653660"/>
                <a:gd name="connsiteX5" fmla="*/ 0 w 3815424"/>
                <a:gd name="connsiteY5" fmla="*/ 2593137 h 2653660"/>
                <a:gd name="connsiteX6" fmla="*/ 0 w 3815424"/>
                <a:gd name="connsiteY6" fmla="*/ 2094444 h 2653660"/>
                <a:gd name="connsiteX7" fmla="*/ 137675 w 3815424"/>
                <a:gd name="connsiteY7" fmla="*/ 2129195 h 2653660"/>
                <a:gd name="connsiteX8" fmla="*/ 587142 w 3815424"/>
                <a:gd name="connsiteY8" fmla="*/ 2171571 h 2653660"/>
                <a:gd name="connsiteX9" fmla="*/ 1585826 w 3815424"/>
                <a:gd name="connsiteY9" fmla="*/ 1990112 h 2653660"/>
                <a:gd name="connsiteX10" fmla="*/ 2473046 w 3815424"/>
                <a:gd name="connsiteY10" fmla="*/ 1491633 h 2653660"/>
                <a:gd name="connsiteX11" fmla="*/ 3086710 w 3815424"/>
                <a:gd name="connsiteY11" fmla="*/ 772838 h 2653660"/>
                <a:gd name="connsiteX12" fmla="*/ 3295217 w 3815424"/>
                <a:gd name="connsiteY12" fmla="*/ 149229 h 2653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60">
                  <a:moveTo>
                    <a:pt x="3305038" y="0"/>
                  </a:moveTo>
                  <a:lnTo>
                    <a:pt x="3815424" y="0"/>
                  </a:lnTo>
                  <a:lnTo>
                    <a:pt x="3801025" y="214244"/>
                  </a:lnTo>
                  <a:cubicBezTo>
                    <a:pt x="3616317" y="1584467"/>
                    <a:pt x="2091637" y="2653660"/>
                    <a:pt x="587142" y="2653660"/>
                  </a:cubicBezTo>
                  <a:cubicBezTo>
                    <a:pt x="400192" y="2653660"/>
                    <a:pt x="222112" y="2636954"/>
                    <a:pt x="53389" y="2605042"/>
                  </a:cubicBezTo>
                  <a:lnTo>
                    <a:pt x="0" y="2593137"/>
                  </a:lnTo>
                  <a:lnTo>
                    <a:pt x="0" y="2094444"/>
                  </a:lnTo>
                  <a:lnTo>
                    <a:pt x="137675" y="2129195"/>
                  </a:lnTo>
                  <a:cubicBezTo>
                    <a:pt x="280616" y="2157374"/>
                    <a:pt x="430766" y="2171571"/>
                    <a:pt x="587142" y="2171571"/>
                  </a:cubicBezTo>
                  <a:cubicBezTo>
                    <a:pt x="918879" y="2171571"/>
                    <a:pt x="1254904" y="2110634"/>
                    <a:pt x="1585826" y="1990112"/>
                  </a:cubicBezTo>
                  <a:cubicBezTo>
                    <a:pt x="1908071" y="1873061"/>
                    <a:pt x="2214800" y="1700666"/>
                    <a:pt x="2473046" y="1491633"/>
                  </a:cubicBezTo>
                  <a:cubicBezTo>
                    <a:pt x="2735782" y="1279031"/>
                    <a:pt x="2942276" y="1037118"/>
                    <a:pt x="3086710" y="772838"/>
                  </a:cubicBezTo>
                  <a:cubicBezTo>
                    <a:pt x="3197408" y="570216"/>
                    <a:pt x="3267226" y="361248"/>
                    <a:pt x="3295217" y="14922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Freeform: Shape 20">
              <a:extLst>
                <a:ext uri="{FF2B5EF4-FFF2-40B4-BE49-F238E27FC236}">
                  <a16:creationId xmlns:a16="http://schemas.microsoft.com/office/drawing/2014/main" id="{AE8C1B65-6799-4DD1-B262-01901DA1266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986" cy="2675935"/>
            </a:xfrm>
            <a:custGeom>
              <a:avLst/>
              <a:gdLst>
                <a:gd name="connsiteX0" fmla="*/ 3648768 w 3815986"/>
                <a:gd name="connsiteY0" fmla="*/ 0 h 2675935"/>
                <a:gd name="connsiteX1" fmla="*/ 3815986 w 3815986"/>
                <a:gd name="connsiteY1" fmla="*/ 0 h 2675935"/>
                <a:gd name="connsiteX2" fmla="*/ 3804695 w 3815986"/>
                <a:gd name="connsiteY2" fmla="*/ 200084 h 2675935"/>
                <a:gd name="connsiteX3" fmla="*/ 3762590 w 3815986"/>
                <a:gd name="connsiteY3" fmla="*/ 455543 h 2675935"/>
                <a:gd name="connsiteX4" fmla="*/ 3592332 w 3815986"/>
                <a:gd name="connsiteY4" fmla="*/ 947274 h 2675935"/>
                <a:gd name="connsiteX5" fmla="*/ 2953967 w 3815986"/>
                <a:gd name="connsiteY5" fmla="*/ 1782349 h 2675935"/>
                <a:gd name="connsiteX6" fmla="*/ 2530669 w 3815986"/>
                <a:gd name="connsiteY6" fmla="*/ 2109494 h 2675935"/>
                <a:gd name="connsiteX7" fmla="*/ 2057561 w 3815986"/>
                <a:gd name="connsiteY7" fmla="*/ 2369245 h 2675935"/>
                <a:gd name="connsiteX8" fmla="*/ 1007330 w 3815986"/>
                <a:gd name="connsiteY8" fmla="*/ 2655701 h 2675935"/>
                <a:gd name="connsiteX9" fmla="*/ 732765 w 3815986"/>
                <a:gd name="connsiteY9" fmla="*/ 2674696 h 2675935"/>
                <a:gd name="connsiteX10" fmla="*/ 457666 w 3815986"/>
                <a:gd name="connsiteY10" fmla="*/ 2670839 h 2675935"/>
                <a:gd name="connsiteX11" fmla="*/ 183574 w 3815986"/>
                <a:gd name="connsiteY11" fmla="*/ 2643312 h 2675935"/>
                <a:gd name="connsiteX12" fmla="*/ 0 w 3815986"/>
                <a:gd name="connsiteY12" fmla="*/ 2607798 h 2675935"/>
                <a:gd name="connsiteX13" fmla="*/ 0 w 3815986"/>
                <a:gd name="connsiteY13" fmla="*/ 2356652 h 2675935"/>
                <a:gd name="connsiteX14" fmla="*/ 222195 w 3815986"/>
                <a:gd name="connsiteY14" fmla="*/ 2396940 h 2675935"/>
                <a:gd name="connsiteX15" fmla="*/ 472364 w 3815986"/>
                <a:gd name="connsiteY15" fmla="*/ 2419092 h 2675935"/>
                <a:gd name="connsiteX16" fmla="*/ 974972 w 3815986"/>
                <a:gd name="connsiteY16" fmla="*/ 2402122 h 2675935"/>
                <a:gd name="connsiteX17" fmla="*/ 1468292 w 3815986"/>
                <a:gd name="connsiteY17" fmla="*/ 2304162 h 2675935"/>
                <a:gd name="connsiteX18" fmla="*/ 1940176 w 3815986"/>
                <a:gd name="connsiteY18" fmla="*/ 2133695 h 2675935"/>
                <a:gd name="connsiteX19" fmla="*/ 2783403 w 3815986"/>
                <a:gd name="connsiteY19" fmla="*/ 1609954 h 2675935"/>
                <a:gd name="connsiteX20" fmla="*/ 3128104 w 3815986"/>
                <a:gd name="connsiteY20" fmla="*/ 1260439 h 2675935"/>
                <a:gd name="connsiteX21" fmla="*/ 3400639 w 3815986"/>
                <a:gd name="connsiteY21" fmla="*/ 859052 h 2675935"/>
                <a:gd name="connsiteX22" fmla="*/ 3585595 w 3815986"/>
                <a:gd name="connsiteY22" fmla="*/ 415336 h 2675935"/>
                <a:gd name="connsiteX23" fmla="*/ 3635918 w 3815986"/>
                <a:gd name="connsiteY23" fmla="*/ 181137 h 26759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815986" h="2675935">
                  <a:moveTo>
                    <a:pt x="3648768" y="0"/>
                  </a:moveTo>
                  <a:lnTo>
                    <a:pt x="3815986" y="0"/>
                  </a:lnTo>
                  <a:lnTo>
                    <a:pt x="3804695" y="200084"/>
                  </a:lnTo>
                  <a:cubicBezTo>
                    <a:pt x="3795228" y="285751"/>
                    <a:pt x="3781167" y="371032"/>
                    <a:pt x="3762590" y="455543"/>
                  </a:cubicBezTo>
                  <a:cubicBezTo>
                    <a:pt x="3725537" y="624467"/>
                    <a:pt x="3668784" y="790112"/>
                    <a:pt x="3592332" y="947274"/>
                  </a:cubicBezTo>
                  <a:cubicBezTo>
                    <a:pt x="3438712" y="1261596"/>
                    <a:pt x="3216091" y="1542847"/>
                    <a:pt x="2953967" y="1782349"/>
                  </a:cubicBezTo>
                  <a:cubicBezTo>
                    <a:pt x="2822599" y="1902099"/>
                    <a:pt x="2680615" y="2011341"/>
                    <a:pt x="2530669" y="2109494"/>
                  </a:cubicBezTo>
                  <a:cubicBezTo>
                    <a:pt x="2380520" y="2207551"/>
                    <a:pt x="2222510" y="2294906"/>
                    <a:pt x="2057561" y="2369245"/>
                  </a:cubicBezTo>
                  <a:cubicBezTo>
                    <a:pt x="1727252" y="2516859"/>
                    <a:pt x="1371629" y="2614434"/>
                    <a:pt x="1007330" y="2655701"/>
                  </a:cubicBezTo>
                  <a:cubicBezTo>
                    <a:pt x="916281" y="2665873"/>
                    <a:pt x="824568" y="2672188"/>
                    <a:pt x="732765" y="2674696"/>
                  </a:cubicBezTo>
                  <a:cubicBezTo>
                    <a:pt x="640963" y="2677203"/>
                    <a:pt x="549072" y="2675901"/>
                    <a:pt x="457666" y="2670839"/>
                  </a:cubicBezTo>
                  <a:cubicBezTo>
                    <a:pt x="366106" y="2665584"/>
                    <a:pt x="274572" y="2656521"/>
                    <a:pt x="183574" y="2643312"/>
                  </a:cubicBezTo>
                  <a:lnTo>
                    <a:pt x="0" y="2607798"/>
                  </a:lnTo>
                  <a:lnTo>
                    <a:pt x="0" y="2356652"/>
                  </a:lnTo>
                  <a:lnTo>
                    <a:pt x="222195" y="2396940"/>
                  </a:lnTo>
                  <a:cubicBezTo>
                    <a:pt x="304990" y="2407980"/>
                    <a:pt x="388511" y="2415283"/>
                    <a:pt x="472364" y="2419092"/>
                  </a:cubicBezTo>
                  <a:cubicBezTo>
                    <a:pt x="640376" y="2427095"/>
                    <a:pt x="808184" y="2421791"/>
                    <a:pt x="974972" y="2402122"/>
                  </a:cubicBezTo>
                  <a:cubicBezTo>
                    <a:pt x="1141658" y="2382358"/>
                    <a:pt x="1306812" y="2349286"/>
                    <a:pt x="1468292" y="2304162"/>
                  </a:cubicBezTo>
                  <a:cubicBezTo>
                    <a:pt x="1629874" y="2259231"/>
                    <a:pt x="1787475" y="2201091"/>
                    <a:pt x="1940176" y="2133695"/>
                  </a:cubicBezTo>
                  <a:cubicBezTo>
                    <a:pt x="2246498" y="2000349"/>
                    <a:pt x="2532507" y="1823520"/>
                    <a:pt x="2783403" y="1609954"/>
                  </a:cubicBezTo>
                  <a:cubicBezTo>
                    <a:pt x="2908442" y="1502833"/>
                    <a:pt x="3024295" y="1385975"/>
                    <a:pt x="3128104" y="1260439"/>
                  </a:cubicBezTo>
                  <a:cubicBezTo>
                    <a:pt x="3232116" y="1135096"/>
                    <a:pt x="3323881" y="1000689"/>
                    <a:pt x="3400639" y="859052"/>
                  </a:cubicBezTo>
                  <a:cubicBezTo>
                    <a:pt x="3477399" y="717510"/>
                    <a:pt x="3541296" y="569316"/>
                    <a:pt x="3585595" y="415336"/>
                  </a:cubicBezTo>
                  <a:cubicBezTo>
                    <a:pt x="3607796" y="338540"/>
                    <a:pt x="3624638" y="260224"/>
                    <a:pt x="3635918" y="181137"/>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Freeform: Shape 21">
              <a:extLst>
                <a:ext uri="{FF2B5EF4-FFF2-40B4-BE49-F238E27FC236}">
                  <a16:creationId xmlns:a16="http://schemas.microsoft.com/office/drawing/2014/main" id="{03829674-8FAF-4E90-9FB7-C6CE17839B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32270" cy="2876136"/>
            </a:xfrm>
            <a:custGeom>
              <a:avLst/>
              <a:gdLst>
                <a:gd name="connsiteX0" fmla="*/ 3800718 w 3832270"/>
                <a:gd name="connsiteY0" fmla="*/ 0 h 2876136"/>
                <a:gd name="connsiteX1" fmla="*/ 3832270 w 3832270"/>
                <a:gd name="connsiteY1" fmla="*/ 0 h 2876136"/>
                <a:gd name="connsiteX2" fmla="*/ 3824562 w 3832270"/>
                <a:gd name="connsiteY2" fmla="*/ 143769 h 2876136"/>
                <a:gd name="connsiteX3" fmla="*/ 3628155 w 3832270"/>
                <a:gd name="connsiteY3" fmla="*/ 922055 h 2876136"/>
                <a:gd name="connsiteX4" fmla="*/ 3514853 w 3832270"/>
                <a:gd name="connsiteY4" fmla="*/ 1169078 h 2876136"/>
                <a:gd name="connsiteX5" fmla="*/ 3379198 w 3832270"/>
                <a:gd name="connsiteY5" fmla="*/ 1407037 h 2876136"/>
                <a:gd name="connsiteX6" fmla="*/ 3043787 w 3832270"/>
                <a:gd name="connsiteY6" fmla="*/ 1848342 h 2876136"/>
                <a:gd name="connsiteX7" fmla="*/ 2845661 w 3832270"/>
                <a:gd name="connsiteY7" fmla="*/ 2047444 h 2876136"/>
                <a:gd name="connsiteX8" fmla="*/ 2793197 w 3832270"/>
                <a:gd name="connsiteY8" fmla="*/ 2094689 h 2876136"/>
                <a:gd name="connsiteX9" fmla="*/ 2739710 w 3832270"/>
                <a:gd name="connsiteY9" fmla="*/ 2140969 h 2876136"/>
                <a:gd name="connsiteX10" fmla="*/ 2629166 w 3832270"/>
                <a:gd name="connsiteY10" fmla="*/ 2229867 h 2876136"/>
                <a:gd name="connsiteX11" fmla="*/ 2145952 w 3832270"/>
                <a:gd name="connsiteY11" fmla="*/ 2535994 h 2876136"/>
                <a:gd name="connsiteX12" fmla="*/ 1034987 w 3832270"/>
                <a:gd name="connsiteY12" fmla="*/ 2863910 h 2876136"/>
                <a:gd name="connsiteX13" fmla="*/ 741909 w 3832270"/>
                <a:gd name="connsiteY13" fmla="*/ 2875939 h 2876136"/>
                <a:gd name="connsiteX14" fmla="*/ 450208 w 3832270"/>
                <a:gd name="connsiteY14" fmla="*/ 2857451 h 2876136"/>
                <a:gd name="connsiteX15" fmla="*/ 22215 w 3832270"/>
                <a:gd name="connsiteY15" fmla="*/ 2775923 h 2876136"/>
                <a:gd name="connsiteX16" fmla="*/ 0 w 3832270"/>
                <a:gd name="connsiteY16" fmla="*/ 2769256 h 2876136"/>
                <a:gd name="connsiteX17" fmla="*/ 0 w 3832270"/>
                <a:gd name="connsiteY17" fmla="*/ 2590612 h 2876136"/>
                <a:gd name="connsiteX18" fmla="*/ 199046 w 3832270"/>
                <a:gd name="connsiteY18" fmla="*/ 2627410 h 2876136"/>
                <a:gd name="connsiteX19" fmla="*/ 468174 w 3832270"/>
                <a:gd name="connsiteY19" fmla="*/ 2649670 h 2876136"/>
                <a:gd name="connsiteX20" fmla="*/ 1003650 w 3832270"/>
                <a:gd name="connsiteY20" fmla="*/ 2622480 h 2876136"/>
                <a:gd name="connsiteX21" fmla="*/ 1266489 w 3832270"/>
                <a:gd name="connsiteY21" fmla="*/ 2573982 h 2876136"/>
                <a:gd name="connsiteX22" fmla="*/ 1524223 w 3832270"/>
                <a:gd name="connsiteY22" fmla="*/ 2504657 h 2876136"/>
                <a:gd name="connsiteX23" fmla="*/ 1775731 w 3832270"/>
                <a:gd name="connsiteY23" fmla="*/ 2416243 h 2876136"/>
                <a:gd name="connsiteX24" fmla="*/ 2019789 w 3832270"/>
                <a:gd name="connsiteY24" fmla="*/ 2309412 h 2876136"/>
                <a:gd name="connsiteX25" fmla="*/ 2482486 w 3832270"/>
                <a:gd name="connsiteY25" fmla="*/ 2046962 h 2876136"/>
                <a:gd name="connsiteX26" fmla="*/ 2591908 w 3832270"/>
                <a:gd name="connsiteY26" fmla="*/ 1971371 h 2876136"/>
                <a:gd name="connsiteX27" fmla="*/ 2645702 w 3832270"/>
                <a:gd name="connsiteY27" fmla="*/ 1932321 h 2876136"/>
                <a:gd name="connsiteX28" fmla="*/ 2698779 w 3832270"/>
                <a:gd name="connsiteY28" fmla="*/ 1892309 h 2876136"/>
                <a:gd name="connsiteX29" fmla="*/ 2903537 w 3832270"/>
                <a:gd name="connsiteY29" fmla="*/ 1722516 h 2876136"/>
                <a:gd name="connsiteX30" fmla="*/ 3269061 w 3832270"/>
                <a:gd name="connsiteY30" fmla="*/ 1337327 h 2876136"/>
                <a:gd name="connsiteX31" fmla="*/ 3424928 w 3832270"/>
                <a:gd name="connsiteY31" fmla="*/ 1122508 h 2876136"/>
                <a:gd name="connsiteX32" fmla="*/ 3557622 w 3832270"/>
                <a:gd name="connsiteY32" fmla="*/ 893226 h 2876136"/>
                <a:gd name="connsiteX33" fmla="*/ 3587019 w 3832270"/>
                <a:gd name="connsiteY33" fmla="*/ 833929 h 2876136"/>
                <a:gd name="connsiteX34" fmla="*/ 3601310 w 3832270"/>
                <a:gd name="connsiteY34" fmla="*/ 804040 h 2876136"/>
                <a:gd name="connsiteX35" fmla="*/ 3614885 w 3832270"/>
                <a:gd name="connsiteY35" fmla="*/ 773861 h 2876136"/>
                <a:gd name="connsiteX36" fmla="*/ 3640812 w 3832270"/>
                <a:gd name="connsiteY36" fmla="*/ 713022 h 2876136"/>
                <a:gd name="connsiteX37" fmla="*/ 3665105 w 3832270"/>
                <a:gd name="connsiteY37" fmla="*/ 651506 h 2876136"/>
                <a:gd name="connsiteX38" fmla="*/ 3744110 w 3832270"/>
                <a:gd name="connsiteY38" fmla="*/ 399567 h 2876136"/>
                <a:gd name="connsiteX39" fmla="*/ 3792123 w 3832270"/>
                <a:gd name="connsiteY39" fmla="*/ 140444 h 2876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832270" h="2876136">
                  <a:moveTo>
                    <a:pt x="3800718" y="0"/>
                  </a:moveTo>
                  <a:lnTo>
                    <a:pt x="3832270" y="0"/>
                  </a:lnTo>
                  <a:lnTo>
                    <a:pt x="3824562" y="143769"/>
                  </a:lnTo>
                  <a:cubicBezTo>
                    <a:pt x="3797131" y="409191"/>
                    <a:pt x="3730585" y="671345"/>
                    <a:pt x="3628155" y="922055"/>
                  </a:cubicBezTo>
                  <a:cubicBezTo>
                    <a:pt x="3593858" y="1005553"/>
                    <a:pt x="3556704" y="1088280"/>
                    <a:pt x="3514853" y="1169078"/>
                  </a:cubicBezTo>
                  <a:cubicBezTo>
                    <a:pt x="3473616" y="1250166"/>
                    <a:pt x="3428194" y="1329517"/>
                    <a:pt x="3379198" y="1407037"/>
                  </a:cubicBezTo>
                  <a:cubicBezTo>
                    <a:pt x="3281106" y="1561980"/>
                    <a:pt x="3169132" y="1710174"/>
                    <a:pt x="3043787" y="1848342"/>
                  </a:cubicBezTo>
                  <a:cubicBezTo>
                    <a:pt x="2980806" y="1917184"/>
                    <a:pt x="2915071" y="1984001"/>
                    <a:pt x="2845661" y="2047444"/>
                  </a:cubicBezTo>
                  <a:cubicBezTo>
                    <a:pt x="2828411" y="2063450"/>
                    <a:pt x="2811060" y="2079263"/>
                    <a:pt x="2793197" y="2094689"/>
                  </a:cubicBezTo>
                  <a:cubicBezTo>
                    <a:pt x="2775436" y="2110213"/>
                    <a:pt x="2757982" y="2126025"/>
                    <a:pt x="2739710" y="2140969"/>
                  </a:cubicBezTo>
                  <a:cubicBezTo>
                    <a:pt x="2703576" y="2171341"/>
                    <a:pt x="2666524" y="2200749"/>
                    <a:pt x="2629166" y="2229867"/>
                  </a:cubicBezTo>
                  <a:cubicBezTo>
                    <a:pt x="2479015" y="2345569"/>
                    <a:pt x="2316821" y="2448061"/>
                    <a:pt x="2145952" y="2535994"/>
                  </a:cubicBezTo>
                  <a:cubicBezTo>
                    <a:pt x="1804312" y="2711957"/>
                    <a:pt x="1424600" y="2826982"/>
                    <a:pt x="1034987" y="2863910"/>
                  </a:cubicBezTo>
                  <a:cubicBezTo>
                    <a:pt x="937762" y="2873167"/>
                    <a:pt x="839720" y="2877096"/>
                    <a:pt x="741909" y="2875939"/>
                  </a:cubicBezTo>
                  <a:cubicBezTo>
                    <a:pt x="644097" y="2874782"/>
                    <a:pt x="546515" y="2868539"/>
                    <a:pt x="450208" y="2857451"/>
                  </a:cubicBezTo>
                  <a:cubicBezTo>
                    <a:pt x="305520" y="2840674"/>
                    <a:pt x="162095" y="2813810"/>
                    <a:pt x="22215" y="2775923"/>
                  </a:cubicBezTo>
                  <a:lnTo>
                    <a:pt x="0" y="2769256"/>
                  </a:lnTo>
                  <a:lnTo>
                    <a:pt x="0" y="2590612"/>
                  </a:lnTo>
                  <a:lnTo>
                    <a:pt x="199046" y="2627410"/>
                  </a:lnTo>
                  <a:cubicBezTo>
                    <a:pt x="288321" y="2639209"/>
                    <a:pt x="378197" y="2646537"/>
                    <a:pt x="468174" y="2649670"/>
                  </a:cubicBezTo>
                  <a:cubicBezTo>
                    <a:pt x="648333" y="2656805"/>
                    <a:pt x="826655" y="2647163"/>
                    <a:pt x="1003650" y="2622480"/>
                  </a:cubicBezTo>
                  <a:cubicBezTo>
                    <a:pt x="1091943" y="2609658"/>
                    <a:pt x="1179725" y="2593747"/>
                    <a:pt x="1266489" y="2573982"/>
                  </a:cubicBezTo>
                  <a:cubicBezTo>
                    <a:pt x="1353250" y="2553927"/>
                    <a:pt x="1439298" y="2531076"/>
                    <a:pt x="1524223" y="2504657"/>
                  </a:cubicBezTo>
                  <a:cubicBezTo>
                    <a:pt x="1609149" y="2478336"/>
                    <a:pt x="1693052" y="2448833"/>
                    <a:pt x="1775731" y="2416243"/>
                  </a:cubicBezTo>
                  <a:cubicBezTo>
                    <a:pt x="1858309" y="2383557"/>
                    <a:pt x="1939764" y="2347882"/>
                    <a:pt x="2019789" y="2309412"/>
                  </a:cubicBezTo>
                  <a:cubicBezTo>
                    <a:pt x="2179839" y="2232567"/>
                    <a:pt x="2334583" y="2144923"/>
                    <a:pt x="2482486" y="2046962"/>
                  </a:cubicBezTo>
                  <a:cubicBezTo>
                    <a:pt x="2519334" y="2022376"/>
                    <a:pt x="2556081" y="1997403"/>
                    <a:pt x="2591908" y="1971371"/>
                  </a:cubicBezTo>
                  <a:cubicBezTo>
                    <a:pt x="2610077" y="1958644"/>
                    <a:pt x="2627838" y="1945434"/>
                    <a:pt x="2645702" y="1932321"/>
                  </a:cubicBezTo>
                  <a:cubicBezTo>
                    <a:pt x="2663666" y="1919305"/>
                    <a:pt x="2681325" y="1905903"/>
                    <a:pt x="2698779" y="1892309"/>
                  </a:cubicBezTo>
                  <a:cubicBezTo>
                    <a:pt x="2768903" y="1838025"/>
                    <a:pt x="2837496" y="1781717"/>
                    <a:pt x="2903537" y="1722516"/>
                  </a:cubicBezTo>
                  <a:cubicBezTo>
                    <a:pt x="3035926" y="1604501"/>
                    <a:pt x="3158720" y="1475784"/>
                    <a:pt x="3269061" y="1337327"/>
                  </a:cubicBezTo>
                  <a:cubicBezTo>
                    <a:pt x="3324182" y="1268099"/>
                    <a:pt x="3376341" y="1196461"/>
                    <a:pt x="3424928" y="1122508"/>
                  </a:cubicBezTo>
                  <a:cubicBezTo>
                    <a:pt x="3472697" y="1048170"/>
                    <a:pt x="3517814" y="972000"/>
                    <a:pt x="3557622" y="893226"/>
                  </a:cubicBezTo>
                  <a:cubicBezTo>
                    <a:pt x="3567931" y="873654"/>
                    <a:pt x="3577526" y="853791"/>
                    <a:pt x="3587019" y="833929"/>
                  </a:cubicBezTo>
                  <a:lnTo>
                    <a:pt x="3601310" y="804040"/>
                  </a:lnTo>
                  <a:lnTo>
                    <a:pt x="3614885" y="773861"/>
                  </a:lnTo>
                  <a:cubicBezTo>
                    <a:pt x="3623766" y="753709"/>
                    <a:pt x="3632748" y="733559"/>
                    <a:pt x="3640812" y="713022"/>
                  </a:cubicBezTo>
                  <a:cubicBezTo>
                    <a:pt x="3648876" y="692485"/>
                    <a:pt x="3657756" y="672236"/>
                    <a:pt x="3665105" y="651506"/>
                  </a:cubicBezTo>
                  <a:cubicBezTo>
                    <a:pt x="3696544" y="569166"/>
                    <a:pt x="3723185" y="485089"/>
                    <a:pt x="3744110" y="399567"/>
                  </a:cubicBezTo>
                  <a:cubicBezTo>
                    <a:pt x="3765341" y="314238"/>
                    <a:pt x="3781392" y="227654"/>
                    <a:pt x="3792123" y="140444"/>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4627779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038248A-211C-4EEC-8401-C761B929FB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8852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C30A849F-66D9-40C8-BEC8-35AFF8F4568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 y="0"/>
            <a:ext cx="12188521"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sp>
        <p:nvSpPr>
          <p:cNvPr id="2" name="Title 1">
            <a:extLst>
              <a:ext uri="{FF2B5EF4-FFF2-40B4-BE49-F238E27FC236}">
                <a16:creationId xmlns:a16="http://schemas.microsoft.com/office/drawing/2014/main" id="{8ACEB829-8394-65A3-FAA7-FC0D372E7765}"/>
              </a:ext>
            </a:extLst>
          </p:cNvPr>
          <p:cNvSpPr>
            <a:spLocks noGrp="1"/>
          </p:cNvSpPr>
          <p:nvPr>
            <p:ph type="title"/>
          </p:nvPr>
        </p:nvSpPr>
        <p:spPr>
          <a:xfrm>
            <a:off x="1065212" y="317529"/>
            <a:ext cx="9830988" cy="1325563"/>
          </a:xfrm>
        </p:spPr>
        <p:txBody>
          <a:bodyPr anchor="b">
            <a:normAutofit/>
          </a:bodyPr>
          <a:lstStyle/>
          <a:p>
            <a:pPr algn="ctr"/>
            <a:r>
              <a:rPr lang="en-US" sz="3600">
                <a:solidFill>
                  <a:schemeClr val="tx2"/>
                </a:solidFill>
              </a:rPr>
              <a:t>Goal:  Improve Extracurricular programming</a:t>
            </a:r>
          </a:p>
        </p:txBody>
      </p:sp>
      <p:grpSp>
        <p:nvGrpSpPr>
          <p:cNvPr id="12" name="Group 11">
            <a:extLst>
              <a:ext uri="{FF2B5EF4-FFF2-40B4-BE49-F238E27FC236}">
                <a16:creationId xmlns:a16="http://schemas.microsoft.com/office/drawing/2014/main" id="{04542298-A2B1-480F-A11C-A40EDD19B85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287731" y="0"/>
            <a:ext cx="3901094" cy="2382977"/>
            <a:chOff x="6867015" y="-1"/>
            <a:chExt cx="5324985" cy="3251912"/>
          </a:xfrm>
          <a:solidFill>
            <a:schemeClr val="accent5">
              <a:alpha val="10000"/>
            </a:schemeClr>
          </a:solidFill>
        </p:grpSpPr>
        <p:sp>
          <p:nvSpPr>
            <p:cNvPr id="13" name="Freeform: Shape 12">
              <a:extLst>
                <a:ext uri="{FF2B5EF4-FFF2-40B4-BE49-F238E27FC236}">
                  <a16:creationId xmlns:a16="http://schemas.microsoft.com/office/drawing/2014/main" id="{74AEB45E-B965-46A0-8557-C646B5011B9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867015" y="-1"/>
              <a:ext cx="5324985" cy="3251912"/>
            </a:xfrm>
            <a:custGeom>
              <a:avLst/>
              <a:gdLst>
                <a:gd name="connsiteX0" fmla="*/ 0 w 5324985"/>
                <a:gd name="connsiteY0" fmla="*/ 0 h 3251912"/>
                <a:gd name="connsiteX1" fmla="*/ 36826 w 5324985"/>
                <a:gd name="connsiteY1" fmla="*/ 0 h 3251912"/>
                <a:gd name="connsiteX2" fmla="*/ 45003 w 5324985"/>
                <a:gd name="connsiteY2" fmla="*/ 152909 h 3251912"/>
                <a:gd name="connsiteX3" fmla="*/ 68956 w 5324985"/>
                <a:gd name="connsiteY3" fmla="*/ 308600 h 3251912"/>
                <a:gd name="connsiteX4" fmla="*/ 167774 w 5324985"/>
                <a:gd name="connsiteY4" fmla="*/ 607968 h 3251912"/>
                <a:gd name="connsiteX5" fmla="*/ 201857 w 5324985"/>
                <a:gd name="connsiteY5" fmla="*/ 679539 h 3251912"/>
                <a:gd name="connsiteX6" fmla="*/ 239741 w 5324985"/>
                <a:gd name="connsiteY6" fmla="*/ 749488 h 3251912"/>
                <a:gd name="connsiteX7" fmla="*/ 323724 w 5324985"/>
                <a:gd name="connsiteY7" fmla="*/ 885101 h 3251912"/>
                <a:gd name="connsiteX8" fmla="*/ 416412 w 5324985"/>
                <a:gd name="connsiteY8" fmla="*/ 1016081 h 3251912"/>
                <a:gd name="connsiteX9" fmla="*/ 515719 w 5324985"/>
                <a:gd name="connsiteY9" fmla="*/ 1143356 h 3251912"/>
                <a:gd name="connsiteX10" fmla="*/ 722427 w 5324985"/>
                <a:gd name="connsiteY10" fmla="*/ 1395127 h 3251912"/>
                <a:gd name="connsiteX11" fmla="*/ 825780 w 5324985"/>
                <a:gd name="connsiteY11" fmla="*/ 1522749 h 3251912"/>
                <a:gd name="connsiteX12" fmla="*/ 926314 w 5324985"/>
                <a:gd name="connsiteY12" fmla="*/ 1651992 h 3251912"/>
                <a:gd name="connsiteX13" fmla="*/ 1026848 w 5324985"/>
                <a:gd name="connsiteY13" fmla="*/ 1776836 h 3251912"/>
                <a:gd name="connsiteX14" fmla="*/ 1131918 w 5324985"/>
                <a:gd name="connsiteY14" fmla="*/ 1897393 h 3251912"/>
                <a:gd name="connsiteX15" fmla="*/ 1354688 w 5324985"/>
                <a:gd name="connsiteY15" fmla="*/ 2124728 h 3251912"/>
                <a:gd name="connsiteX16" fmla="*/ 1855027 w 5324985"/>
                <a:gd name="connsiteY16" fmla="*/ 2504236 h 3251912"/>
                <a:gd name="connsiteX17" fmla="*/ 2131618 w 5324985"/>
                <a:gd name="connsiteY17" fmla="*/ 2646913 h 3251912"/>
                <a:gd name="connsiteX18" fmla="*/ 2423534 w 5324985"/>
                <a:gd name="connsiteY18" fmla="*/ 2754732 h 3251912"/>
                <a:gd name="connsiteX19" fmla="*/ 2727588 w 5324985"/>
                <a:gd name="connsiteY19" fmla="*/ 2829197 h 3251912"/>
                <a:gd name="connsiteX20" fmla="*/ 3041083 w 5324985"/>
                <a:gd name="connsiteY20" fmla="*/ 2870890 h 3251912"/>
                <a:gd name="connsiteX21" fmla="*/ 3360340 w 5324985"/>
                <a:gd name="connsiteY21" fmla="*/ 2883976 h 3251912"/>
                <a:gd name="connsiteX22" fmla="*/ 3439663 w 5324985"/>
                <a:gd name="connsiteY22" fmla="*/ 2883396 h 3251912"/>
                <a:gd name="connsiteX23" fmla="*/ 3478529 w 5324985"/>
                <a:gd name="connsiteY23" fmla="*/ 2882471 h 3251912"/>
                <a:gd name="connsiteX24" fmla="*/ 3517271 w 5324985"/>
                <a:gd name="connsiteY24" fmla="*/ 2880616 h 3251912"/>
                <a:gd name="connsiteX25" fmla="*/ 3671260 w 5324985"/>
                <a:gd name="connsiteY25" fmla="*/ 2867878 h 3251912"/>
                <a:gd name="connsiteX26" fmla="*/ 4265268 w 5324985"/>
                <a:gd name="connsiteY26" fmla="*/ 2716283 h 3251912"/>
                <a:gd name="connsiteX27" fmla="*/ 4546395 w 5324985"/>
                <a:gd name="connsiteY27" fmla="*/ 2584724 h 3251912"/>
                <a:gd name="connsiteX28" fmla="*/ 4817837 w 5324985"/>
                <a:gd name="connsiteY28" fmla="*/ 2424674 h 3251912"/>
                <a:gd name="connsiteX29" fmla="*/ 5081677 w 5324985"/>
                <a:gd name="connsiteY29" fmla="*/ 2243548 h 3251912"/>
                <a:gd name="connsiteX30" fmla="*/ 5211881 w 5324985"/>
                <a:gd name="connsiteY30" fmla="*/ 2147658 h 3251912"/>
                <a:gd name="connsiteX31" fmla="*/ 5324985 w 5324985"/>
                <a:gd name="connsiteY31" fmla="*/ 2062128 h 3251912"/>
                <a:gd name="connsiteX32" fmla="*/ 5324985 w 5324985"/>
                <a:gd name="connsiteY32" fmla="*/ 2514993 h 3251912"/>
                <a:gd name="connsiteX33" fmla="*/ 5314867 w 5324985"/>
                <a:gd name="connsiteY33" fmla="*/ 2522881 h 3251912"/>
                <a:gd name="connsiteX34" fmla="*/ 5038276 w 5324985"/>
                <a:gd name="connsiteY34" fmla="*/ 2722421 h 3251912"/>
                <a:gd name="connsiteX35" fmla="*/ 4741701 w 5324985"/>
                <a:gd name="connsiteY35" fmla="*/ 2904937 h 3251912"/>
                <a:gd name="connsiteX36" fmla="*/ 4420728 w 5324985"/>
                <a:gd name="connsiteY36" fmla="*/ 3058848 h 3251912"/>
                <a:gd name="connsiteX37" fmla="*/ 3717481 w 5324985"/>
                <a:gd name="connsiteY37" fmla="*/ 3237079 h 3251912"/>
                <a:gd name="connsiteX38" fmla="*/ 3535661 w 5324985"/>
                <a:gd name="connsiteY38" fmla="*/ 3249934 h 3251912"/>
                <a:gd name="connsiteX39" fmla="*/ 3490175 w 5324985"/>
                <a:gd name="connsiteY39" fmla="*/ 3251555 h 3251912"/>
                <a:gd name="connsiteX40" fmla="*/ 3444813 w 5324985"/>
                <a:gd name="connsiteY40" fmla="*/ 3251787 h 3251912"/>
                <a:gd name="connsiteX41" fmla="*/ 3355681 w 5324985"/>
                <a:gd name="connsiteY41" fmla="*/ 3250745 h 3251912"/>
                <a:gd name="connsiteX42" fmla="*/ 3179011 w 5324985"/>
                <a:gd name="connsiteY42" fmla="*/ 3243795 h 3251912"/>
                <a:gd name="connsiteX43" fmla="*/ 3002217 w 5324985"/>
                <a:gd name="connsiteY43" fmla="*/ 3227814 h 3251912"/>
                <a:gd name="connsiteX44" fmla="*/ 2650103 w 5324985"/>
                <a:gd name="connsiteY44" fmla="*/ 3170836 h 3251912"/>
                <a:gd name="connsiteX45" fmla="*/ 2305836 w 5324985"/>
                <a:gd name="connsiteY45" fmla="*/ 3072514 h 3251912"/>
                <a:gd name="connsiteX46" fmla="*/ 1978611 w 5324985"/>
                <a:gd name="connsiteY46" fmla="*/ 2929952 h 3251912"/>
                <a:gd name="connsiteX47" fmla="*/ 1678235 w 5324985"/>
                <a:gd name="connsiteY47" fmla="*/ 2744424 h 3251912"/>
                <a:gd name="connsiteX48" fmla="*/ 1175688 w 5324985"/>
                <a:gd name="connsiteY48" fmla="*/ 2277018 h 3251912"/>
                <a:gd name="connsiteX49" fmla="*/ 971310 w 5324985"/>
                <a:gd name="connsiteY49" fmla="*/ 2012044 h 3251912"/>
                <a:gd name="connsiteX50" fmla="*/ 790717 w 5324985"/>
                <a:gd name="connsiteY50" fmla="*/ 1735723 h 3251912"/>
                <a:gd name="connsiteX51" fmla="*/ 706488 w 5324985"/>
                <a:gd name="connsiteY51" fmla="*/ 1598604 h 3251912"/>
                <a:gd name="connsiteX52" fmla="*/ 618951 w 5324985"/>
                <a:gd name="connsiteY52" fmla="*/ 1463802 h 3251912"/>
                <a:gd name="connsiteX53" fmla="*/ 436273 w 5324985"/>
                <a:gd name="connsiteY53" fmla="*/ 1195355 h 3251912"/>
                <a:gd name="connsiteX54" fmla="*/ 346896 w 5324985"/>
                <a:gd name="connsiteY54" fmla="*/ 1058816 h 3251912"/>
                <a:gd name="connsiteX55" fmla="*/ 261809 w 5324985"/>
                <a:gd name="connsiteY55" fmla="*/ 919264 h 3251912"/>
                <a:gd name="connsiteX56" fmla="*/ 118487 w 5324985"/>
                <a:gd name="connsiteY56" fmla="*/ 626498 h 3251912"/>
                <a:gd name="connsiteX57" fmla="*/ 28130 w 5324985"/>
                <a:gd name="connsiteY57" fmla="*/ 315781 h 3251912"/>
                <a:gd name="connsiteX58" fmla="*/ 6751 w 5324985"/>
                <a:gd name="connsiteY58" fmla="*/ 156195 h 3251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5324985" h="3251912">
                  <a:moveTo>
                    <a:pt x="0" y="0"/>
                  </a:moveTo>
                  <a:lnTo>
                    <a:pt x="36826" y="0"/>
                  </a:lnTo>
                  <a:lnTo>
                    <a:pt x="45003" y="152909"/>
                  </a:lnTo>
                  <a:cubicBezTo>
                    <a:pt x="50351" y="205154"/>
                    <a:pt x="58290" y="257123"/>
                    <a:pt x="68956" y="308600"/>
                  </a:cubicBezTo>
                  <a:cubicBezTo>
                    <a:pt x="91393" y="411324"/>
                    <a:pt x="123882" y="511847"/>
                    <a:pt x="167774" y="607968"/>
                  </a:cubicBezTo>
                  <a:cubicBezTo>
                    <a:pt x="178195" y="632173"/>
                    <a:pt x="190333" y="655798"/>
                    <a:pt x="201857" y="679539"/>
                  </a:cubicBezTo>
                  <a:cubicBezTo>
                    <a:pt x="214363" y="702933"/>
                    <a:pt x="226255" y="726557"/>
                    <a:pt x="239741" y="749488"/>
                  </a:cubicBezTo>
                  <a:cubicBezTo>
                    <a:pt x="265488" y="795812"/>
                    <a:pt x="294176" y="840746"/>
                    <a:pt x="323724" y="885101"/>
                  </a:cubicBezTo>
                  <a:cubicBezTo>
                    <a:pt x="353149" y="929572"/>
                    <a:pt x="384657" y="972885"/>
                    <a:pt x="416412" y="1016081"/>
                  </a:cubicBezTo>
                  <a:cubicBezTo>
                    <a:pt x="448655" y="1058931"/>
                    <a:pt x="482127" y="1101202"/>
                    <a:pt x="515719" y="1143356"/>
                  </a:cubicBezTo>
                  <a:cubicBezTo>
                    <a:pt x="583027" y="1227782"/>
                    <a:pt x="653402" y="1310470"/>
                    <a:pt x="722427" y="1395127"/>
                  </a:cubicBezTo>
                  <a:cubicBezTo>
                    <a:pt x="757123" y="1437282"/>
                    <a:pt x="791697" y="1479783"/>
                    <a:pt x="825780" y="1522749"/>
                  </a:cubicBezTo>
                  <a:cubicBezTo>
                    <a:pt x="859742" y="1565367"/>
                    <a:pt x="893457" y="1610649"/>
                    <a:pt x="926314" y="1651992"/>
                  </a:cubicBezTo>
                  <a:cubicBezTo>
                    <a:pt x="958927" y="1694379"/>
                    <a:pt x="993132" y="1735492"/>
                    <a:pt x="1026848" y="1776836"/>
                  </a:cubicBezTo>
                  <a:cubicBezTo>
                    <a:pt x="1061545" y="1817485"/>
                    <a:pt x="1095996" y="1858133"/>
                    <a:pt x="1131918" y="1897393"/>
                  </a:cubicBezTo>
                  <a:cubicBezTo>
                    <a:pt x="1203273" y="1976376"/>
                    <a:pt x="1277447" y="2052463"/>
                    <a:pt x="1354688" y="2124728"/>
                  </a:cubicBezTo>
                  <a:cubicBezTo>
                    <a:pt x="1509411" y="2268911"/>
                    <a:pt x="1676396" y="2397575"/>
                    <a:pt x="1855027" y="2504236"/>
                  </a:cubicBezTo>
                  <a:cubicBezTo>
                    <a:pt x="1944528" y="2557277"/>
                    <a:pt x="2036357" y="2605917"/>
                    <a:pt x="2131618" y="2646913"/>
                  </a:cubicBezTo>
                  <a:cubicBezTo>
                    <a:pt x="2226267" y="2689068"/>
                    <a:pt x="2323981" y="2724622"/>
                    <a:pt x="2423534" y="2754732"/>
                  </a:cubicBezTo>
                  <a:cubicBezTo>
                    <a:pt x="2523087" y="2784958"/>
                    <a:pt x="2624602" y="2809394"/>
                    <a:pt x="2727588" y="2829197"/>
                  </a:cubicBezTo>
                  <a:cubicBezTo>
                    <a:pt x="2830698" y="2848653"/>
                    <a:pt x="2935522" y="2861971"/>
                    <a:pt x="3041083" y="2870890"/>
                  </a:cubicBezTo>
                  <a:cubicBezTo>
                    <a:pt x="3146644" y="2879922"/>
                    <a:pt x="3253307" y="2883860"/>
                    <a:pt x="3360340" y="2883976"/>
                  </a:cubicBezTo>
                  <a:cubicBezTo>
                    <a:pt x="3387067" y="2883976"/>
                    <a:pt x="3414162" y="2884439"/>
                    <a:pt x="3439663" y="2883396"/>
                  </a:cubicBezTo>
                  <a:lnTo>
                    <a:pt x="3478529" y="2882471"/>
                  </a:lnTo>
                  <a:lnTo>
                    <a:pt x="3517271" y="2880616"/>
                  </a:lnTo>
                  <a:cubicBezTo>
                    <a:pt x="3568887" y="2878417"/>
                    <a:pt x="3620257" y="2873552"/>
                    <a:pt x="3671260" y="2867878"/>
                  </a:cubicBezTo>
                  <a:cubicBezTo>
                    <a:pt x="3875515" y="2844253"/>
                    <a:pt x="4074253" y="2792486"/>
                    <a:pt x="4265268" y="2716283"/>
                  </a:cubicBezTo>
                  <a:cubicBezTo>
                    <a:pt x="4361020" y="2678529"/>
                    <a:pt x="4454444" y="2633710"/>
                    <a:pt x="4546395" y="2584724"/>
                  </a:cubicBezTo>
                  <a:cubicBezTo>
                    <a:pt x="4638470" y="2535967"/>
                    <a:pt x="4728827" y="2481885"/>
                    <a:pt x="4817837" y="2424674"/>
                  </a:cubicBezTo>
                  <a:cubicBezTo>
                    <a:pt x="4906846" y="2367348"/>
                    <a:pt x="4994385" y="2306317"/>
                    <a:pt x="5081677" y="2243548"/>
                  </a:cubicBezTo>
                  <a:cubicBezTo>
                    <a:pt x="5125201" y="2212164"/>
                    <a:pt x="5168603" y="2179969"/>
                    <a:pt x="5211881" y="2147658"/>
                  </a:cubicBezTo>
                  <a:lnTo>
                    <a:pt x="5324985" y="2062128"/>
                  </a:lnTo>
                  <a:lnTo>
                    <a:pt x="5324985" y="2514993"/>
                  </a:lnTo>
                  <a:lnTo>
                    <a:pt x="5314867" y="2522881"/>
                  </a:lnTo>
                  <a:cubicBezTo>
                    <a:pt x="5225490" y="2591325"/>
                    <a:pt x="5133783" y="2658379"/>
                    <a:pt x="5038276" y="2722421"/>
                  </a:cubicBezTo>
                  <a:cubicBezTo>
                    <a:pt x="4942892" y="2786348"/>
                    <a:pt x="4844810" y="2848422"/>
                    <a:pt x="4741701" y="2904937"/>
                  </a:cubicBezTo>
                  <a:cubicBezTo>
                    <a:pt x="4638592" y="2961337"/>
                    <a:pt x="4531929" y="3013683"/>
                    <a:pt x="4420728" y="3058848"/>
                  </a:cubicBezTo>
                  <a:cubicBezTo>
                    <a:pt x="4199063" y="3150338"/>
                    <a:pt x="3959621" y="3211485"/>
                    <a:pt x="3717481" y="3237079"/>
                  </a:cubicBezTo>
                  <a:cubicBezTo>
                    <a:pt x="3656914" y="3243101"/>
                    <a:pt x="3596227" y="3247966"/>
                    <a:pt x="3535661" y="3249934"/>
                  </a:cubicBezTo>
                  <a:lnTo>
                    <a:pt x="3490175" y="3251555"/>
                  </a:lnTo>
                  <a:lnTo>
                    <a:pt x="3444813" y="3251787"/>
                  </a:lnTo>
                  <a:cubicBezTo>
                    <a:pt x="3414162" y="3252250"/>
                    <a:pt x="3385105" y="3251324"/>
                    <a:pt x="3355681" y="3250745"/>
                  </a:cubicBezTo>
                  <a:cubicBezTo>
                    <a:pt x="3296954" y="3250050"/>
                    <a:pt x="3237860" y="3246692"/>
                    <a:pt x="3179011" y="3243795"/>
                  </a:cubicBezTo>
                  <a:cubicBezTo>
                    <a:pt x="3120039" y="3239164"/>
                    <a:pt x="3061067" y="3234878"/>
                    <a:pt x="3002217" y="3227814"/>
                  </a:cubicBezTo>
                  <a:cubicBezTo>
                    <a:pt x="2884397" y="3214496"/>
                    <a:pt x="2766699" y="3196314"/>
                    <a:pt x="2650103" y="3170836"/>
                  </a:cubicBezTo>
                  <a:cubicBezTo>
                    <a:pt x="2533510" y="3145358"/>
                    <a:pt x="2418263" y="3112583"/>
                    <a:pt x="2305836" y="3072514"/>
                  </a:cubicBezTo>
                  <a:cubicBezTo>
                    <a:pt x="2193410" y="3032328"/>
                    <a:pt x="2083926" y="2984383"/>
                    <a:pt x="1978611" y="2929952"/>
                  </a:cubicBezTo>
                  <a:cubicBezTo>
                    <a:pt x="1873663" y="2874711"/>
                    <a:pt x="1772884" y="2812985"/>
                    <a:pt x="1678235" y="2744424"/>
                  </a:cubicBezTo>
                  <a:cubicBezTo>
                    <a:pt x="1488201" y="2608001"/>
                    <a:pt x="1321708" y="2448068"/>
                    <a:pt x="1175688" y="2277018"/>
                  </a:cubicBezTo>
                  <a:cubicBezTo>
                    <a:pt x="1102985" y="2191086"/>
                    <a:pt x="1035309" y="2102377"/>
                    <a:pt x="971310" y="2012044"/>
                  </a:cubicBezTo>
                  <a:cubicBezTo>
                    <a:pt x="907188" y="1921714"/>
                    <a:pt x="847358" y="1829413"/>
                    <a:pt x="790717" y="1735723"/>
                  </a:cubicBezTo>
                  <a:cubicBezTo>
                    <a:pt x="761782" y="1688357"/>
                    <a:pt x="735300" y="1644002"/>
                    <a:pt x="706488" y="1598604"/>
                  </a:cubicBezTo>
                  <a:cubicBezTo>
                    <a:pt x="677922" y="1553555"/>
                    <a:pt x="648866" y="1508505"/>
                    <a:pt x="618951" y="1463802"/>
                  </a:cubicBezTo>
                  <a:lnTo>
                    <a:pt x="436273" y="1195355"/>
                  </a:lnTo>
                  <a:cubicBezTo>
                    <a:pt x="405990" y="1150189"/>
                    <a:pt x="376075" y="1104792"/>
                    <a:pt x="346896" y="1058816"/>
                  </a:cubicBezTo>
                  <a:cubicBezTo>
                    <a:pt x="317716" y="1012838"/>
                    <a:pt x="288782" y="966747"/>
                    <a:pt x="261809" y="919264"/>
                  </a:cubicBezTo>
                  <a:cubicBezTo>
                    <a:pt x="207742" y="824764"/>
                    <a:pt x="158088" y="727485"/>
                    <a:pt x="118487" y="626498"/>
                  </a:cubicBezTo>
                  <a:cubicBezTo>
                    <a:pt x="78151" y="525859"/>
                    <a:pt x="48237" y="421515"/>
                    <a:pt x="28130" y="315781"/>
                  </a:cubicBezTo>
                  <a:cubicBezTo>
                    <a:pt x="18506" y="262914"/>
                    <a:pt x="11425" y="209642"/>
                    <a:pt x="6751" y="15619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Freeform: Shape 13">
              <a:extLst>
                <a:ext uri="{FF2B5EF4-FFF2-40B4-BE49-F238E27FC236}">
                  <a16:creationId xmlns:a16="http://schemas.microsoft.com/office/drawing/2014/main" id="{921A22C7-11AD-44B0-9BF7-6E3A458215D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16467" y="-1"/>
              <a:ext cx="5275533" cy="2980757"/>
            </a:xfrm>
            <a:custGeom>
              <a:avLst/>
              <a:gdLst>
                <a:gd name="connsiteX0" fmla="*/ 0 w 5275533"/>
                <a:gd name="connsiteY0" fmla="*/ 0 h 2980757"/>
                <a:gd name="connsiteX1" fmla="*/ 201166 w 5275533"/>
                <a:gd name="connsiteY1" fmla="*/ 0 h 2980757"/>
                <a:gd name="connsiteX2" fmla="*/ 206734 w 5275533"/>
                <a:gd name="connsiteY2" fmla="*/ 89286 h 2980757"/>
                <a:gd name="connsiteX3" fmla="*/ 232051 w 5275533"/>
                <a:gd name="connsiteY3" fmla="*/ 226897 h 2980757"/>
                <a:gd name="connsiteX4" fmla="*/ 332707 w 5275533"/>
                <a:gd name="connsiteY4" fmla="*/ 487120 h 2980757"/>
                <a:gd name="connsiteX5" fmla="*/ 402959 w 5275533"/>
                <a:gd name="connsiteY5" fmla="*/ 609647 h 2980757"/>
                <a:gd name="connsiteX6" fmla="*/ 483631 w 5275533"/>
                <a:gd name="connsiteY6" fmla="*/ 728236 h 2980757"/>
                <a:gd name="connsiteX7" fmla="*/ 669986 w 5275533"/>
                <a:gd name="connsiteY7" fmla="*/ 957424 h 2980757"/>
                <a:gd name="connsiteX8" fmla="*/ 871667 w 5275533"/>
                <a:gd name="connsiteY8" fmla="*/ 1188348 h 2980757"/>
                <a:gd name="connsiteX9" fmla="*/ 971956 w 5275533"/>
                <a:gd name="connsiteY9" fmla="*/ 1308905 h 2980757"/>
                <a:gd name="connsiteX10" fmla="*/ 1020139 w 5275533"/>
                <a:gd name="connsiteY10" fmla="*/ 1368084 h 2980757"/>
                <a:gd name="connsiteX11" fmla="*/ 1067340 w 5275533"/>
                <a:gd name="connsiteY11" fmla="*/ 1424715 h 2980757"/>
                <a:gd name="connsiteX12" fmla="*/ 1472909 w 5275533"/>
                <a:gd name="connsiteY12" fmla="*/ 1843252 h 2980757"/>
                <a:gd name="connsiteX13" fmla="*/ 1688567 w 5275533"/>
                <a:gd name="connsiteY13" fmla="*/ 2031559 h 2980757"/>
                <a:gd name="connsiteX14" fmla="*/ 1914401 w 5275533"/>
                <a:gd name="connsiteY14" fmla="*/ 2205156 h 2980757"/>
                <a:gd name="connsiteX15" fmla="*/ 2418909 w 5275533"/>
                <a:gd name="connsiteY15" fmla="*/ 2479741 h 2980757"/>
                <a:gd name="connsiteX16" fmla="*/ 2701141 w 5275533"/>
                <a:gd name="connsiteY16" fmla="*/ 2557333 h 2980757"/>
                <a:gd name="connsiteX17" fmla="*/ 2773475 w 5275533"/>
                <a:gd name="connsiteY17" fmla="*/ 2570999 h 2980757"/>
                <a:gd name="connsiteX18" fmla="*/ 2846424 w 5275533"/>
                <a:gd name="connsiteY18" fmla="*/ 2582465 h 2980757"/>
                <a:gd name="connsiteX19" fmla="*/ 2993669 w 5275533"/>
                <a:gd name="connsiteY19" fmla="*/ 2598909 h 2980757"/>
                <a:gd name="connsiteX20" fmla="*/ 3067721 w 5275533"/>
                <a:gd name="connsiteY20" fmla="*/ 2604237 h 2980757"/>
                <a:gd name="connsiteX21" fmla="*/ 3142019 w 5275533"/>
                <a:gd name="connsiteY21" fmla="*/ 2607943 h 2980757"/>
                <a:gd name="connsiteX22" fmla="*/ 3216561 w 5275533"/>
                <a:gd name="connsiteY22" fmla="*/ 2609564 h 2980757"/>
                <a:gd name="connsiteX23" fmla="*/ 3291225 w 5275533"/>
                <a:gd name="connsiteY23" fmla="*/ 2609217 h 2980757"/>
                <a:gd name="connsiteX24" fmla="*/ 3328619 w 5275533"/>
                <a:gd name="connsiteY24" fmla="*/ 2608869 h 2980757"/>
                <a:gd name="connsiteX25" fmla="*/ 3364665 w 5275533"/>
                <a:gd name="connsiteY25" fmla="*/ 2607363 h 2980757"/>
                <a:gd name="connsiteX26" fmla="*/ 3400587 w 5275533"/>
                <a:gd name="connsiteY26" fmla="*/ 2605627 h 2980757"/>
                <a:gd name="connsiteX27" fmla="*/ 3436387 w 5275533"/>
                <a:gd name="connsiteY27" fmla="*/ 2602847 h 2980757"/>
                <a:gd name="connsiteX28" fmla="*/ 3578361 w 5275533"/>
                <a:gd name="connsiteY28" fmla="*/ 2586286 h 2980757"/>
                <a:gd name="connsiteX29" fmla="*/ 4119159 w 5275533"/>
                <a:gd name="connsiteY29" fmla="*/ 2418594 h 2980757"/>
                <a:gd name="connsiteX30" fmla="*/ 4618765 w 5275533"/>
                <a:gd name="connsiteY30" fmla="*/ 2124668 h 2980757"/>
                <a:gd name="connsiteX31" fmla="*/ 4739895 w 5275533"/>
                <a:gd name="connsiteY31" fmla="*/ 2038275 h 2980757"/>
                <a:gd name="connsiteX32" fmla="*/ 4861027 w 5275533"/>
                <a:gd name="connsiteY32" fmla="*/ 1948986 h 2980757"/>
                <a:gd name="connsiteX33" fmla="*/ 5106354 w 5275533"/>
                <a:gd name="connsiteY33" fmla="*/ 1763690 h 2980757"/>
                <a:gd name="connsiteX34" fmla="*/ 5275533 w 5275533"/>
                <a:gd name="connsiteY34" fmla="*/ 1641017 h 2980757"/>
                <a:gd name="connsiteX35" fmla="*/ 5275533 w 5275533"/>
                <a:gd name="connsiteY35" fmla="*/ 2257481 h 2980757"/>
                <a:gd name="connsiteX36" fmla="*/ 5168881 w 5275533"/>
                <a:gd name="connsiteY36" fmla="*/ 2332084 h 2980757"/>
                <a:gd name="connsiteX37" fmla="*/ 5036225 w 5275533"/>
                <a:gd name="connsiteY37" fmla="*/ 2421489 h 2980757"/>
                <a:gd name="connsiteX38" fmla="*/ 4899401 w 5275533"/>
                <a:gd name="connsiteY38" fmla="*/ 2508347 h 2980757"/>
                <a:gd name="connsiteX39" fmla="*/ 4612145 w 5275533"/>
                <a:gd name="connsiteY39" fmla="*/ 2671407 h 2980757"/>
                <a:gd name="connsiteX40" fmla="*/ 4303187 w 5275533"/>
                <a:gd name="connsiteY40" fmla="*/ 2810030 h 2980757"/>
                <a:gd name="connsiteX41" fmla="*/ 3630835 w 5275533"/>
                <a:gd name="connsiteY41" fmla="*/ 2969500 h 2980757"/>
                <a:gd name="connsiteX42" fmla="*/ 3457719 w 5275533"/>
                <a:gd name="connsiteY42" fmla="*/ 2979808 h 2980757"/>
                <a:gd name="connsiteX43" fmla="*/ 3414441 w 5275533"/>
                <a:gd name="connsiteY43" fmla="*/ 2980733 h 2980757"/>
                <a:gd name="connsiteX44" fmla="*/ 3371285 w 5275533"/>
                <a:gd name="connsiteY44" fmla="*/ 2980502 h 2980757"/>
                <a:gd name="connsiteX45" fmla="*/ 3328252 w 5275533"/>
                <a:gd name="connsiteY45" fmla="*/ 2980039 h 2980757"/>
                <a:gd name="connsiteX46" fmla="*/ 3286445 w 5275533"/>
                <a:gd name="connsiteY46" fmla="*/ 2978534 h 2980757"/>
                <a:gd name="connsiteX47" fmla="*/ 2952475 w 5275533"/>
                <a:gd name="connsiteY47" fmla="*/ 2953402 h 2980757"/>
                <a:gd name="connsiteX48" fmla="*/ 2620591 w 5275533"/>
                <a:gd name="connsiteY48" fmla="*/ 2898046 h 2980757"/>
                <a:gd name="connsiteX49" fmla="*/ 2294591 w 5275533"/>
                <a:gd name="connsiteY49" fmla="*/ 2811305 h 2980757"/>
                <a:gd name="connsiteX50" fmla="*/ 1670544 w 5275533"/>
                <a:gd name="connsiteY50" fmla="*/ 2550501 h 2980757"/>
                <a:gd name="connsiteX51" fmla="*/ 1144703 w 5275533"/>
                <a:gd name="connsiteY51" fmla="*/ 2144472 h 2980757"/>
                <a:gd name="connsiteX52" fmla="*/ 931497 w 5275533"/>
                <a:gd name="connsiteY52" fmla="*/ 1900114 h 2980757"/>
                <a:gd name="connsiteX53" fmla="*/ 745265 w 5275533"/>
                <a:gd name="connsiteY53" fmla="*/ 1641395 h 2980757"/>
                <a:gd name="connsiteX54" fmla="*/ 701741 w 5275533"/>
                <a:gd name="connsiteY54" fmla="*/ 1575500 h 2980757"/>
                <a:gd name="connsiteX55" fmla="*/ 660178 w 5275533"/>
                <a:gd name="connsiteY55" fmla="*/ 1511573 h 2980757"/>
                <a:gd name="connsiteX56" fmla="*/ 578158 w 5275533"/>
                <a:gd name="connsiteY56" fmla="*/ 1387656 h 2980757"/>
                <a:gd name="connsiteX57" fmla="*/ 408230 w 5275533"/>
                <a:gd name="connsiteY57" fmla="*/ 1134497 h 2980757"/>
                <a:gd name="connsiteX58" fmla="*/ 242349 w 5275533"/>
                <a:gd name="connsiteY58" fmla="*/ 866860 h 2980757"/>
                <a:gd name="connsiteX59" fmla="*/ 167562 w 5275533"/>
                <a:gd name="connsiteY59" fmla="*/ 724994 h 2980757"/>
                <a:gd name="connsiteX60" fmla="*/ 104054 w 5275533"/>
                <a:gd name="connsiteY60" fmla="*/ 576525 h 2980757"/>
                <a:gd name="connsiteX61" fmla="*/ 55381 w 5275533"/>
                <a:gd name="connsiteY61" fmla="*/ 422499 h 2980757"/>
                <a:gd name="connsiteX62" fmla="*/ 37236 w 5275533"/>
                <a:gd name="connsiteY62" fmla="*/ 343980 h 2980757"/>
                <a:gd name="connsiteX63" fmla="*/ 29267 w 5275533"/>
                <a:gd name="connsiteY63" fmla="*/ 304604 h 2980757"/>
                <a:gd name="connsiteX64" fmla="*/ 22646 w 5275533"/>
                <a:gd name="connsiteY64" fmla="*/ 265113 h 2980757"/>
                <a:gd name="connsiteX65" fmla="*/ 3903 w 5275533"/>
                <a:gd name="connsiteY65" fmla="*/ 106787 h 29807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5275533" h="2980757">
                  <a:moveTo>
                    <a:pt x="0" y="0"/>
                  </a:moveTo>
                  <a:lnTo>
                    <a:pt x="201166" y="0"/>
                  </a:lnTo>
                  <a:lnTo>
                    <a:pt x="206734" y="89286"/>
                  </a:lnTo>
                  <a:cubicBezTo>
                    <a:pt x="212220" y="135755"/>
                    <a:pt x="220465" y="181731"/>
                    <a:pt x="232051" y="226897"/>
                  </a:cubicBezTo>
                  <a:cubicBezTo>
                    <a:pt x="254855" y="317344"/>
                    <a:pt x="290287" y="403854"/>
                    <a:pt x="332707" y="487120"/>
                  </a:cubicBezTo>
                  <a:cubicBezTo>
                    <a:pt x="354163" y="528696"/>
                    <a:pt x="377948" y="569461"/>
                    <a:pt x="402959" y="609647"/>
                  </a:cubicBezTo>
                  <a:cubicBezTo>
                    <a:pt x="428337" y="649717"/>
                    <a:pt x="455433" y="689209"/>
                    <a:pt x="483631" y="728236"/>
                  </a:cubicBezTo>
                  <a:cubicBezTo>
                    <a:pt x="540764" y="806061"/>
                    <a:pt x="604271" y="881569"/>
                    <a:pt x="669986" y="957424"/>
                  </a:cubicBezTo>
                  <a:cubicBezTo>
                    <a:pt x="735701" y="1033395"/>
                    <a:pt x="804359" y="1109366"/>
                    <a:pt x="871667" y="1188348"/>
                  </a:cubicBezTo>
                  <a:cubicBezTo>
                    <a:pt x="905383" y="1227723"/>
                    <a:pt x="938731" y="1268025"/>
                    <a:pt x="971956" y="1308905"/>
                  </a:cubicBezTo>
                  <a:lnTo>
                    <a:pt x="1020139" y="1368084"/>
                  </a:lnTo>
                  <a:cubicBezTo>
                    <a:pt x="1035954" y="1386962"/>
                    <a:pt x="1051035" y="1406302"/>
                    <a:pt x="1067340" y="1424715"/>
                  </a:cubicBezTo>
                  <a:cubicBezTo>
                    <a:pt x="1194602" y="1574573"/>
                    <a:pt x="1332652" y="1712503"/>
                    <a:pt x="1472909" y="1843252"/>
                  </a:cubicBezTo>
                  <a:cubicBezTo>
                    <a:pt x="1543406" y="1908337"/>
                    <a:pt x="1615128" y="1971221"/>
                    <a:pt x="1688567" y="2031559"/>
                  </a:cubicBezTo>
                  <a:cubicBezTo>
                    <a:pt x="1762006" y="2091895"/>
                    <a:pt x="1836793" y="2150263"/>
                    <a:pt x="1914401" y="2205156"/>
                  </a:cubicBezTo>
                  <a:cubicBezTo>
                    <a:pt x="2069003" y="2315176"/>
                    <a:pt x="2235742" y="2413498"/>
                    <a:pt x="2418909" y="2479741"/>
                  </a:cubicBezTo>
                  <a:cubicBezTo>
                    <a:pt x="2510249" y="2512863"/>
                    <a:pt x="2604898" y="2538225"/>
                    <a:pt x="2701141" y="2557333"/>
                  </a:cubicBezTo>
                  <a:cubicBezTo>
                    <a:pt x="2725293" y="2561850"/>
                    <a:pt x="2749201" y="2567062"/>
                    <a:pt x="2773475" y="2570999"/>
                  </a:cubicBezTo>
                  <a:lnTo>
                    <a:pt x="2846424" y="2582465"/>
                  </a:lnTo>
                  <a:cubicBezTo>
                    <a:pt x="2895343" y="2588602"/>
                    <a:pt x="2944261" y="2595088"/>
                    <a:pt x="2993669" y="2598909"/>
                  </a:cubicBezTo>
                  <a:cubicBezTo>
                    <a:pt x="3018313" y="2601110"/>
                    <a:pt x="3042956" y="2603195"/>
                    <a:pt x="3067721" y="2604237"/>
                  </a:cubicBezTo>
                  <a:cubicBezTo>
                    <a:pt x="3092487" y="2605394"/>
                    <a:pt x="3117130" y="2607247"/>
                    <a:pt x="3142019" y="2607943"/>
                  </a:cubicBezTo>
                  <a:lnTo>
                    <a:pt x="3216561" y="2609564"/>
                  </a:lnTo>
                  <a:cubicBezTo>
                    <a:pt x="3241326" y="2610142"/>
                    <a:pt x="3266337" y="2609333"/>
                    <a:pt x="3291225" y="2609217"/>
                  </a:cubicBezTo>
                  <a:lnTo>
                    <a:pt x="3328619" y="2608869"/>
                  </a:lnTo>
                  <a:cubicBezTo>
                    <a:pt x="3340757" y="2608522"/>
                    <a:pt x="3352649" y="2607827"/>
                    <a:pt x="3364665" y="2607363"/>
                  </a:cubicBezTo>
                  <a:cubicBezTo>
                    <a:pt x="3376679" y="2606784"/>
                    <a:pt x="3388695" y="2606438"/>
                    <a:pt x="3400587" y="2605627"/>
                  </a:cubicBezTo>
                  <a:lnTo>
                    <a:pt x="3436387" y="2602847"/>
                  </a:lnTo>
                  <a:cubicBezTo>
                    <a:pt x="3484079" y="2599257"/>
                    <a:pt x="3531404" y="2593235"/>
                    <a:pt x="3578361" y="2586286"/>
                  </a:cubicBezTo>
                  <a:cubicBezTo>
                    <a:pt x="3766310" y="2556871"/>
                    <a:pt x="3947025" y="2499314"/>
                    <a:pt x="4119159" y="2418594"/>
                  </a:cubicBezTo>
                  <a:cubicBezTo>
                    <a:pt x="4291907" y="2338801"/>
                    <a:pt x="4456317" y="2236657"/>
                    <a:pt x="4618765" y="2124668"/>
                  </a:cubicBezTo>
                  <a:cubicBezTo>
                    <a:pt x="4659346" y="2096759"/>
                    <a:pt x="4699682" y="2067575"/>
                    <a:pt x="4739895" y="2038275"/>
                  </a:cubicBezTo>
                  <a:cubicBezTo>
                    <a:pt x="4780355" y="2008976"/>
                    <a:pt x="4820691" y="1979212"/>
                    <a:pt x="4861027" y="1948986"/>
                  </a:cubicBezTo>
                  <a:lnTo>
                    <a:pt x="5106354" y="1763690"/>
                  </a:lnTo>
                  <a:lnTo>
                    <a:pt x="5275533" y="1641017"/>
                  </a:lnTo>
                  <a:lnTo>
                    <a:pt x="5275533" y="2257481"/>
                  </a:lnTo>
                  <a:lnTo>
                    <a:pt x="5168881" y="2332084"/>
                  </a:lnTo>
                  <a:cubicBezTo>
                    <a:pt x="5125235" y="2362079"/>
                    <a:pt x="5081099" y="2391958"/>
                    <a:pt x="5036225" y="2421489"/>
                  </a:cubicBezTo>
                  <a:cubicBezTo>
                    <a:pt x="4991231" y="2450790"/>
                    <a:pt x="4945867" y="2479857"/>
                    <a:pt x="4899401" y="2508347"/>
                  </a:cubicBezTo>
                  <a:cubicBezTo>
                    <a:pt x="4806959" y="2565440"/>
                    <a:pt x="4711574" y="2620798"/>
                    <a:pt x="4612145" y="2671407"/>
                  </a:cubicBezTo>
                  <a:cubicBezTo>
                    <a:pt x="4512836" y="2722247"/>
                    <a:pt x="4410095" y="2769496"/>
                    <a:pt x="4303187" y="2810030"/>
                  </a:cubicBezTo>
                  <a:cubicBezTo>
                    <a:pt x="4090349" y="2892256"/>
                    <a:pt x="3861694" y="2947728"/>
                    <a:pt x="3630835" y="2969500"/>
                  </a:cubicBezTo>
                  <a:cubicBezTo>
                    <a:pt x="3573089" y="2974712"/>
                    <a:pt x="3515343" y="2978649"/>
                    <a:pt x="3457719" y="2979808"/>
                  </a:cubicBezTo>
                  <a:lnTo>
                    <a:pt x="3414441" y="2980733"/>
                  </a:lnTo>
                  <a:cubicBezTo>
                    <a:pt x="3400097" y="2980850"/>
                    <a:pt x="3385630" y="2980502"/>
                    <a:pt x="3371285" y="2980502"/>
                  </a:cubicBezTo>
                  <a:lnTo>
                    <a:pt x="3328252" y="2980039"/>
                  </a:lnTo>
                  <a:lnTo>
                    <a:pt x="3286445" y="2978534"/>
                  </a:lnTo>
                  <a:cubicBezTo>
                    <a:pt x="3175121" y="2975174"/>
                    <a:pt x="3063553" y="2966837"/>
                    <a:pt x="2952475" y="2953402"/>
                  </a:cubicBezTo>
                  <a:cubicBezTo>
                    <a:pt x="2841275" y="2940664"/>
                    <a:pt x="2730319" y="2922365"/>
                    <a:pt x="2620591" y="2898046"/>
                  </a:cubicBezTo>
                  <a:cubicBezTo>
                    <a:pt x="2510984" y="2873494"/>
                    <a:pt x="2402235" y="2844426"/>
                    <a:pt x="2294591" y="2811305"/>
                  </a:cubicBezTo>
                  <a:cubicBezTo>
                    <a:pt x="2079669" y="2744483"/>
                    <a:pt x="1867198" y="2661331"/>
                    <a:pt x="1670544" y="2550501"/>
                  </a:cubicBezTo>
                  <a:cubicBezTo>
                    <a:pt x="1473767" y="2439903"/>
                    <a:pt x="1298079" y="2299657"/>
                    <a:pt x="1144703" y="2144472"/>
                  </a:cubicBezTo>
                  <a:cubicBezTo>
                    <a:pt x="1067586" y="2066996"/>
                    <a:pt x="997458" y="1984539"/>
                    <a:pt x="931497" y="1900114"/>
                  </a:cubicBezTo>
                  <a:cubicBezTo>
                    <a:pt x="865906" y="1815342"/>
                    <a:pt x="803500" y="1729295"/>
                    <a:pt x="745265" y="1641395"/>
                  </a:cubicBezTo>
                  <a:cubicBezTo>
                    <a:pt x="730307" y="1619623"/>
                    <a:pt x="716207" y="1597503"/>
                    <a:pt x="701741" y="1575500"/>
                  </a:cubicBezTo>
                  <a:lnTo>
                    <a:pt x="660178" y="1511573"/>
                  </a:lnTo>
                  <a:cubicBezTo>
                    <a:pt x="633574" y="1470229"/>
                    <a:pt x="605989" y="1429232"/>
                    <a:pt x="578158" y="1387656"/>
                  </a:cubicBezTo>
                  <a:lnTo>
                    <a:pt x="408230" y="1134497"/>
                  </a:lnTo>
                  <a:cubicBezTo>
                    <a:pt x="351220" y="1048219"/>
                    <a:pt x="294945" y="959392"/>
                    <a:pt x="242349" y="866860"/>
                  </a:cubicBezTo>
                  <a:cubicBezTo>
                    <a:pt x="216112" y="820536"/>
                    <a:pt x="190734" y="773402"/>
                    <a:pt x="167562" y="724994"/>
                  </a:cubicBezTo>
                  <a:cubicBezTo>
                    <a:pt x="144513" y="676469"/>
                    <a:pt x="123057" y="627019"/>
                    <a:pt x="104054" y="576525"/>
                  </a:cubicBezTo>
                  <a:cubicBezTo>
                    <a:pt x="85418" y="525917"/>
                    <a:pt x="68867" y="474613"/>
                    <a:pt x="55381" y="422499"/>
                  </a:cubicBezTo>
                  <a:cubicBezTo>
                    <a:pt x="49006" y="396442"/>
                    <a:pt x="42508" y="370269"/>
                    <a:pt x="37236" y="343980"/>
                  </a:cubicBezTo>
                  <a:lnTo>
                    <a:pt x="29267" y="304604"/>
                  </a:lnTo>
                  <a:lnTo>
                    <a:pt x="22646" y="265113"/>
                  </a:lnTo>
                  <a:cubicBezTo>
                    <a:pt x="14003" y="212420"/>
                    <a:pt x="7872" y="159582"/>
                    <a:pt x="3903" y="106787"/>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reeform: Shape 14">
              <a:extLst>
                <a:ext uri="{FF2B5EF4-FFF2-40B4-BE49-F238E27FC236}">
                  <a16:creationId xmlns:a16="http://schemas.microsoft.com/office/drawing/2014/main" id="{87049D82-B7F3-4192-8337-4BDB16955E9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21214" y="-1"/>
              <a:ext cx="5270786" cy="2927775"/>
            </a:xfrm>
            <a:custGeom>
              <a:avLst/>
              <a:gdLst>
                <a:gd name="connsiteX0" fmla="*/ 0 w 5270786"/>
                <a:gd name="connsiteY0" fmla="*/ 0 h 2927775"/>
                <a:gd name="connsiteX1" fmla="*/ 613805 w 5270786"/>
                <a:gd name="connsiteY1" fmla="*/ 0 h 2927775"/>
                <a:gd name="connsiteX2" fmla="*/ 618487 w 5270786"/>
                <a:gd name="connsiteY2" fmla="*/ 85404 h 2927775"/>
                <a:gd name="connsiteX3" fmla="*/ 1054084 w 5270786"/>
                <a:gd name="connsiteY3" fmla="*/ 895200 h 2927775"/>
                <a:gd name="connsiteX4" fmla="*/ 1276976 w 5270786"/>
                <a:gd name="connsiteY4" fmla="*/ 1191325 h 2927775"/>
                <a:gd name="connsiteX5" fmla="*/ 3368450 w 5270786"/>
                <a:gd name="connsiteY5" fmla="*/ 2348843 h 2927775"/>
                <a:gd name="connsiteX6" fmla="*/ 4956151 w 5270786"/>
                <a:gd name="connsiteY6" fmla="*/ 1636730 h 2927775"/>
                <a:gd name="connsiteX7" fmla="*/ 5149372 w 5270786"/>
                <a:gd name="connsiteY7" fmla="*/ 1495325 h 2927775"/>
                <a:gd name="connsiteX8" fmla="*/ 5270786 w 5270786"/>
                <a:gd name="connsiteY8" fmla="*/ 1406110 h 2927775"/>
                <a:gd name="connsiteX9" fmla="*/ 5270786 w 5270786"/>
                <a:gd name="connsiteY9" fmla="*/ 2138641 h 2927775"/>
                <a:gd name="connsiteX10" fmla="*/ 5112925 w 5270786"/>
                <a:gd name="connsiteY10" fmla="*/ 2253730 h 2927775"/>
                <a:gd name="connsiteX11" fmla="*/ 3368327 w 5270786"/>
                <a:gd name="connsiteY11" fmla="*/ 2927775 h 2927775"/>
                <a:gd name="connsiteX12" fmla="*/ 769646 w 5270786"/>
                <a:gd name="connsiteY12" fmla="*/ 1516288 h 2927775"/>
                <a:gd name="connsiteX13" fmla="*/ 3149 w 5270786"/>
                <a:gd name="connsiteY13" fmla="*/ 85252 h 2927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270786" h="2927775">
                  <a:moveTo>
                    <a:pt x="0" y="0"/>
                  </a:moveTo>
                  <a:lnTo>
                    <a:pt x="613805" y="0"/>
                  </a:lnTo>
                  <a:lnTo>
                    <a:pt x="618487" y="85404"/>
                  </a:lnTo>
                  <a:cubicBezTo>
                    <a:pt x="650052" y="360109"/>
                    <a:pt x="792650" y="556543"/>
                    <a:pt x="1054084" y="895200"/>
                  </a:cubicBezTo>
                  <a:cubicBezTo>
                    <a:pt x="1126174" y="988542"/>
                    <a:pt x="1200716" y="1085128"/>
                    <a:pt x="1276976" y="1191325"/>
                  </a:cubicBezTo>
                  <a:cubicBezTo>
                    <a:pt x="1859704" y="2002688"/>
                    <a:pt x="2485223" y="2348843"/>
                    <a:pt x="3368450" y="2348843"/>
                  </a:cubicBezTo>
                  <a:cubicBezTo>
                    <a:pt x="3948114" y="2348843"/>
                    <a:pt x="4373422" y="2066846"/>
                    <a:pt x="4956151" y="1636730"/>
                  </a:cubicBezTo>
                  <a:cubicBezTo>
                    <a:pt x="5021253" y="1588668"/>
                    <a:pt x="5086356" y="1541186"/>
                    <a:pt x="5149372" y="1495325"/>
                  </a:cubicBezTo>
                  <a:lnTo>
                    <a:pt x="5270786" y="1406110"/>
                  </a:lnTo>
                  <a:lnTo>
                    <a:pt x="5270786" y="2138641"/>
                  </a:lnTo>
                  <a:lnTo>
                    <a:pt x="5112925" y="2253730"/>
                  </a:lnTo>
                  <a:cubicBezTo>
                    <a:pt x="4598179" y="2621786"/>
                    <a:pt x="4074961" y="2927775"/>
                    <a:pt x="3368327" y="2927775"/>
                  </a:cubicBezTo>
                  <a:cubicBezTo>
                    <a:pt x="2170746" y="2927775"/>
                    <a:pt x="1393203" y="2384512"/>
                    <a:pt x="769646" y="1516288"/>
                  </a:cubicBezTo>
                  <a:cubicBezTo>
                    <a:pt x="418850" y="1027932"/>
                    <a:pt x="48120" y="683401"/>
                    <a:pt x="3149" y="8525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24A7FAD9-577C-4D2E-A3B5-C6D0A39D47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21214" y="-1"/>
              <a:ext cx="5270786" cy="2927775"/>
            </a:xfrm>
            <a:custGeom>
              <a:avLst/>
              <a:gdLst>
                <a:gd name="connsiteX0" fmla="*/ 0 w 5270786"/>
                <a:gd name="connsiteY0" fmla="*/ 0 h 2927775"/>
                <a:gd name="connsiteX1" fmla="*/ 736294 w 5270786"/>
                <a:gd name="connsiteY1" fmla="*/ 0 h 2927775"/>
                <a:gd name="connsiteX2" fmla="*/ 740298 w 5270786"/>
                <a:gd name="connsiteY2" fmla="*/ 72745 h 2927775"/>
                <a:gd name="connsiteX3" fmla="*/ 1153024 w 5270786"/>
                <a:gd name="connsiteY3" fmla="*/ 826989 h 2927775"/>
                <a:gd name="connsiteX4" fmla="*/ 1378368 w 5270786"/>
                <a:gd name="connsiteY4" fmla="*/ 1126356 h 2927775"/>
                <a:gd name="connsiteX5" fmla="*/ 2238056 w 5270786"/>
                <a:gd name="connsiteY5" fmla="*/ 1955322 h 2927775"/>
                <a:gd name="connsiteX6" fmla="*/ 3368327 w 5270786"/>
                <a:gd name="connsiteY6" fmla="*/ 2233033 h 2927775"/>
                <a:gd name="connsiteX7" fmla="*/ 4095360 w 5270786"/>
                <a:gd name="connsiteY7" fmla="*/ 2056192 h 2927775"/>
                <a:gd name="connsiteX8" fmla="*/ 4880506 w 5270786"/>
                <a:gd name="connsiteY8" fmla="*/ 1545587 h 2927775"/>
                <a:gd name="connsiteX9" fmla="*/ 5074340 w 5270786"/>
                <a:gd name="connsiteY9" fmla="*/ 1403721 h 2927775"/>
                <a:gd name="connsiteX10" fmla="*/ 5270786 w 5270786"/>
                <a:gd name="connsiteY10" fmla="*/ 1259367 h 2927775"/>
                <a:gd name="connsiteX11" fmla="*/ 5270786 w 5270786"/>
                <a:gd name="connsiteY11" fmla="*/ 2138641 h 2927775"/>
                <a:gd name="connsiteX12" fmla="*/ 5112925 w 5270786"/>
                <a:gd name="connsiteY12" fmla="*/ 2253730 h 2927775"/>
                <a:gd name="connsiteX13" fmla="*/ 3368327 w 5270786"/>
                <a:gd name="connsiteY13" fmla="*/ 2927775 h 2927775"/>
                <a:gd name="connsiteX14" fmla="*/ 769646 w 5270786"/>
                <a:gd name="connsiteY14" fmla="*/ 1516288 h 2927775"/>
                <a:gd name="connsiteX15" fmla="*/ 3149 w 5270786"/>
                <a:gd name="connsiteY15" fmla="*/ 85252 h 2927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270786" h="2927775">
                  <a:moveTo>
                    <a:pt x="0" y="0"/>
                  </a:moveTo>
                  <a:lnTo>
                    <a:pt x="736294" y="0"/>
                  </a:lnTo>
                  <a:lnTo>
                    <a:pt x="740298" y="72745"/>
                  </a:lnTo>
                  <a:cubicBezTo>
                    <a:pt x="768839" y="319371"/>
                    <a:pt x="898885" y="497858"/>
                    <a:pt x="1153024" y="826989"/>
                  </a:cubicBezTo>
                  <a:cubicBezTo>
                    <a:pt x="1225727" y="921142"/>
                    <a:pt x="1300882" y="1018537"/>
                    <a:pt x="1378368" y="1126356"/>
                  </a:cubicBezTo>
                  <a:cubicBezTo>
                    <a:pt x="1652384" y="1507833"/>
                    <a:pt x="1933512" y="1779060"/>
                    <a:pt x="2238056" y="1955322"/>
                  </a:cubicBezTo>
                  <a:cubicBezTo>
                    <a:pt x="2560868" y="2142238"/>
                    <a:pt x="2930637" y="2233033"/>
                    <a:pt x="3368327" y="2233033"/>
                  </a:cubicBezTo>
                  <a:cubicBezTo>
                    <a:pt x="3616720" y="2233033"/>
                    <a:pt x="3847703" y="2176866"/>
                    <a:pt x="4095360" y="2056192"/>
                  </a:cubicBezTo>
                  <a:cubicBezTo>
                    <a:pt x="4349636" y="1932276"/>
                    <a:pt x="4601340" y="1751613"/>
                    <a:pt x="4880506" y="1545587"/>
                  </a:cubicBezTo>
                  <a:cubicBezTo>
                    <a:pt x="4945974" y="1497295"/>
                    <a:pt x="5011199" y="1449697"/>
                    <a:pt x="5074340" y="1403721"/>
                  </a:cubicBezTo>
                  <a:lnTo>
                    <a:pt x="5270786" y="1259367"/>
                  </a:lnTo>
                  <a:lnTo>
                    <a:pt x="5270786" y="2138641"/>
                  </a:lnTo>
                  <a:lnTo>
                    <a:pt x="5112925" y="2253730"/>
                  </a:lnTo>
                  <a:cubicBezTo>
                    <a:pt x="4598179" y="2621786"/>
                    <a:pt x="4074961" y="2927775"/>
                    <a:pt x="3368327" y="2927775"/>
                  </a:cubicBezTo>
                  <a:cubicBezTo>
                    <a:pt x="2170746" y="2927775"/>
                    <a:pt x="1393203" y="2384512"/>
                    <a:pt x="769646" y="1516288"/>
                  </a:cubicBezTo>
                  <a:cubicBezTo>
                    <a:pt x="418850" y="1027932"/>
                    <a:pt x="48120" y="683401"/>
                    <a:pt x="3149" y="8525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 name="Content Placeholder 2">
            <a:extLst>
              <a:ext uri="{FF2B5EF4-FFF2-40B4-BE49-F238E27FC236}">
                <a16:creationId xmlns:a16="http://schemas.microsoft.com/office/drawing/2014/main" id="{37039772-5DC4-D3A0-6DBF-155ECFF9139D}"/>
              </a:ext>
            </a:extLst>
          </p:cNvPr>
          <p:cNvSpPr>
            <a:spLocks noGrp="1"/>
          </p:cNvSpPr>
          <p:nvPr>
            <p:ph idx="1"/>
          </p:nvPr>
        </p:nvSpPr>
        <p:spPr>
          <a:xfrm>
            <a:off x="1178766" y="2055598"/>
            <a:ext cx="9830988" cy="3790445"/>
          </a:xfrm>
        </p:spPr>
        <p:txBody>
          <a:bodyPr>
            <a:normAutofit lnSpcReduction="10000"/>
          </a:bodyPr>
          <a:lstStyle/>
          <a:p>
            <a:r>
              <a:rPr lang="en-US" sz="2400">
                <a:solidFill>
                  <a:schemeClr val="tx2"/>
                </a:solidFill>
              </a:rPr>
              <a:t>Co-op sports committee (24-25 SY - ongoing)</a:t>
            </a:r>
          </a:p>
          <a:p>
            <a:r>
              <a:rPr lang="en-US" sz="2400">
                <a:solidFill>
                  <a:schemeClr val="tx2"/>
                </a:solidFill>
              </a:rPr>
              <a:t>Provide coach training in Restorative Practices (25-26 SY)</a:t>
            </a:r>
          </a:p>
          <a:p>
            <a:r>
              <a:rPr lang="en-US" sz="2400">
                <a:solidFill>
                  <a:schemeClr val="tx2"/>
                </a:solidFill>
              </a:rPr>
              <a:t>Accountability for sportsmanship (ongoing)</a:t>
            </a:r>
          </a:p>
          <a:p>
            <a:r>
              <a:rPr lang="en-US" sz="2400">
                <a:solidFill>
                  <a:schemeClr val="tx2"/>
                </a:solidFill>
              </a:rPr>
              <a:t>Increased oversight of extracurricular activities (ongoing)</a:t>
            </a:r>
          </a:p>
          <a:p>
            <a:r>
              <a:rPr lang="en-US" sz="2400">
                <a:solidFill>
                  <a:schemeClr val="tx2"/>
                </a:solidFill>
              </a:rPr>
              <a:t>Review of music and arts programs and scheduling issues (24-25 SY)</a:t>
            </a:r>
          </a:p>
          <a:p>
            <a:r>
              <a:rPr lang="en-US" sz="2400">
                <a:solidFill>
                  <a:schemeClr val="tx2"/>
                </a:solidFill>
              </a:rPr>
              <a:t>Innovate/expand on program offerings including more arts (25-26 SY/ongoing)</a:t>
            </a:r>
          </a:p>
          <a:p>
            <a:r>
              <a:rPr lang="en-US" sz="2400">
                <a:solidFill>
                  <a:schemeClr val="tx2"/>
                </a:solidFill>
              </a:rPr>
              <a:t>Work with community to expand on rec leagues and build feeder programs (25-26 SY)</a:t>
            </a:r>
          </a:p>
          <a:p>
            <a:endParaRPr lang="en-US" sz="1800">
              <a:solidFill>
                <a:schemeClr val="tx2"/>
              </a:solidFill>
            </a:endParaRPr>
          </a:p>
        </p:txBody>
      </p:sp>
      <p:grpSp>
        <p:nvGrpSpPr>
          <p:cNvPr id="18" name="Group 17">
            <a:extLst>
              <a:ext uri="{FF2B5EF4-FFF2-40B4-BE49-F238E27FC236}">
                <a16:creationId xmlns:a16="http://schemas.microsoft.com/office/drawing/2014/main" id="{2A5C9C35-2375-49EB-B99C-17C87D42FE7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0800000" flipH="1">
            <a:off x="0" y="4682671"/>
            <a:ext cx="2898194" cy="2175328"/>
            <a:chOff x="-305" y="-1"/>
            <a:chExt cx="3832880" cy="2876136"/>
          </a:xfrm>
        </p:grpSpPr>
        <p:sp>
          <p:nvSpPr>
            <p:cNvPr id="19" name="Freeform: Shape 18">
              <a:extLst>
                <a:ext uri="{FF2B5EF4-FFF2-40B4-BE49-F238E27FC236}">
                  <a16:creationId xmlns:a16="http://schemas.microsoft.com/office/drawing/2014/main" id="{7BE7B8C5-3FC9-47E9-B555-AFCB849A41E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59"/>
            </a:xfrm>
            <a:custGeom>
              <a:avLst/>
              <a:gdLst>
                <a:gd name="connsiteX0" fmla="*/ 3203055 w 3815424"/>
                <a:gd name="connsiteY0" fmla="*/ 0 h 2653659"/>
                <a:gd name="connsiteX1" fmla="*/ 3815424 w 3815424"/>
                <a:gd name="connsiteY1" fmla="*/ 0 h 2653659"/>
                <a:gd name="connsiteX2" fmla="*/ 3801025 w 3815424"/>
                <a:gd name="connsiteY2" fmla="*/ 214243 h 2653659"/>
                <a:gd name="connsiteX3" fmla="*/ 587142 w 3815424"/>
                <a:gd name="connsiteY3" fmla="*/ 2653659 h 2653659"/>
                <a:gd name="connsiteX4" fmla="*/ 53389 w 3815424"/>
                <a:gd name="connsiteY4" fmla="*/ 2605041 h 2653659"/>
                <a:gd name="connsiteX5" fmla="*/ 0 w 3815424"/>
                <a:gd name="connsiteY5" fmla="*/ 2593136 h 2653659"/>
                <a:gd name="connsiteX6" fmla="*/ 0 w 3815424"/>
                <a:gd name="connsiteY6" fmla="*/ 1994836 h 2653659"/>
                <a:gd name="connsiteX7" fmla="*/ 159710 w 3815424"/>
                <a:gd name="connsiteY7" fmla="*/ 2035054 h 2653659"/>
                <a:gd name="connsiteX8" fmla="*/ 587142 w 3815424"/>
                <a:gd name="connsiteY8" fmla="*/ 2075152 h 2653659"/>
                <a:gd name="connsiteX9" fmla="*/ 1549283 w 3815424"/>
                <a:gd name="connsiteY9" fmla="*/ 1900153 h 2653659"/>
                <a:gd name="connsiteX10" fmla="*/ 2406698 w 3815424"/>
                <a:gd name="connsiteY10" fmla="*/ 1418450 h 2653659"/>
                <a:gd name="connsiteX11" fmla="*/ 2996069 w 3815424"/>
                <a:gd name="connsiteY11" fmla="*/ 728678 h 2653659"/>
                <a:gd name="connsiteX12" fmla="*/ 3193967 w 3815424"/>
                <a:gd name="connsiteY12" fmla="*/ 137719 h 26536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59">
                  <a:moveTo>
                    <a:pt x="3203055" y="0"/>
                  </a:moveTo>
                  <a:lnTo>
                    <a:pt x="3815424" y="0"/>
                  </a:lnTo>
                  <a:lnTo>
                    <a:pt x="3801025" y="214243"/>
                  </a:lnTo>
                  <a:cubicBezTo>
                    <a:pt x="3616317" y="1584467"/>
                    <a:pt x="2091637" y="2653659"/>
                    <a:pt x="587142" y="2653659"/>
                  </a:cubicBezTo>
                  <a:cubicBezTo>
                    <a:pt x="400192" y="2653659"/>
                    <a:pt x="222112" y="2636953"/>
                    <a:pt x="53389" y="2605041"/>
                  </a:cubicBezTo>
                  <a:lnTo>
                    <a:pt x="0" y="2593136"/>
                  </a:lnTo>
                  <a:lnTo>
                    <a:pt x="0" y="1994836"/>
                  </a:lnTo>
                  <a:lnTo>
                    <a:pt x="159710" y="2035054"/>
                  </a:lnTo>
                  <a:cubicBezTo>
                    <a:pt x="295467" y="2061726"/>
                    <a:pt x="438268" y="2075152"/>
                    <a:pt x="587142" y="2075152"/>
                  </a:cubicBezTo>
                  <a:cubicBezTo>
                    <a:pt x="901731" y="2075152"/>
                    <a:pt x="1234490" y="2014697"/>
                    <a:pt x="1549283" y="1900153"/>
                  </a:cubicBezTo>
                  <a:cubicBezTo>
                    <a:pt x="1860709" y="1786959"/>
                    <a:pt x="2157231" y="1620350"/>
                    <a:pt x="2406698" y="1418450"/>
                  </a:cubicBezTo>
                  <a:cubicBezTo>
                    <a:pt x="2655859" y="1216840"/>
                    <a:pt x="2859596" y="978302"/>
                    <a:pt x="2996069" y="728678"/>
                  </a:cubicBezTo>
                  <a:cubicBezTo>
                    <a:pt x="3101178" y="536396"/>
                    <a:pt x="3167417" y="338366"/>
                    <a:pt x="3193967" y="13771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Freeform: Shape 19">
              <a:extLst>
                <a:ext uri="{FF2B5EF4-FFF2-40B4-BE49-F238E27FC236}">
                  <a16:creationId xmlns:a16="http://schemas.microsoft.com/office/drawing/2014/main" id="{615B6EFE-6DC2-4A72-AC12-BCCC3638A65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60"/>
            </a:xfrm>
            <a:custGeom>
              <a:avLst/>
              <a:gdLst>
                <a:gd name="connsiteX0" fmla="*/ 3305038 w 3815424"/>
                <a:gd name="connsiteY0" fmla="*/ 0 h 2653660"/>
                <a:gd name="connsiteX1" fmla="*/ 3815424 w 3815424"/>
                <a:gd name="connsiteY1" fmla="*/ 0 h 2653660"/>
                <a:gd name="connsiteX2" fmla="*/ 3801025 w 3815424"/>
                <a:gd name="connsiteY2" fmla="*/ 214244 h 2653660"/>
                <a:gd name="connsiteX3" fmla="*/ 587142 w 3815424"/>
                <a:gd name="connsiteY3" fmla="*/ 2653660 h 2653660"/>
                <a:gd name="connsiteX4" fmla="*/ 53389 w 3815424"/>
                <a:gd name="connsiteY4" fmla="*/ 2605042 h 2653660"/>
                <a:gd name="connsiteX5" fmla="*/ 0 w 3815424"/>
                <a:gd name="connsiteY5" fmla="*/ 2593137 h 2653660"/>
                <a:gd name="connsiteX6" fmla="*/ 0 w 3815424"/>
                <a:gd name="connsiteY6" fmla="*/ 2094444 h 2653660"/>
                <a:gd name="connsiteX7" fmla="*/ 137675 w 3815424"/>
                <a:gd name="connsiteY7" fmla="*/ 2129195 h 2653660"/>
                <a:gd name="connsiteX8" fmla="*/ 587142 w 3815424"/>
                <a:gd name="connsiteY8" fmla="*/ 2171571 h 2653660"/>
                <a:gd name="connsiteX9" fmla="*/ 1585826 w 3815424"/>
                <a:gd name="connsiteY9" fmla="*/ 1990112 h 2653660"/>
                <a:gd name="connsiteX10" fmla="*/ 2473046 w 3815424"/>
                <a:gd name="connsiteY10" fmla="*/ 1491633 h 2653660"/>
                <a:gd name="connsiteX11" fmla="*/ 3086710 w 3815424"/>
                <a:gd name="connsiteY11" fmla="*/ 772838 h 2653660"/>
                <a:gd name="connsiteX12" fmla="*/ 3295217 w 3815424"/>
                <a:gd name="connsiteY12" fmla="*/ 149229 h 2653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60">
                  <a:moveTo>
                    <a:pt x="3305038" y="0"/>
                  </a:moveTo>
                  <a:lnTo>
                    <a:pt x="3815424" y="0"/>
                  </a:lnTo>
                  <a:lnTo>
                    <a:pt x="3801025" y="214244"/>
                  </a:lnTo>
                  <a:cubicBezTo>
                    <a:pt x="3616317" y="1584467"/>
                    <a:pt x="2091637" y="2653660"/>
                    <a:pt x="587142" y="2653660"/>
                  </a:cubicBezTo>
                  <a:cubicBezTo>
                    <a:pt x="400192" y="2653660"/>
                    <a:pt x="222112" y="2636954"/>
                    <a:pt x="53389" y="2605042"/>
                  </a:cubicBezTo>
                  <a:lnTo>
                    <a:pt x="0" y="2593137"/>
                  </a:lnTo>
                  <a:lnTo>
                    <a:pt x="0" y="2094444"/>
                  </a:lnTo>
                  <a:lnTo>
                    <a:pt x="137675" y="2129195"/>
                  </a:lnTo>
                  <a:cubicBezTo>
                    <a:pt x="280616" y="2157374"/>
                    <a:pt x="430766" y="2171571"/>
                    <a:pt x="587142" y="2171571"/>
                  </a:cubicBezTo>
                  <a:cubicBezTo>
                    <a:pt x="918879" y="2171571"/>
                    <a:pt x="1254904" y="2110634"/>
                    <a:pt x="1585826" y="1990112"/>
                  </a:cubicBezTo>
                  <a:cubicBezTo>
                    <a:pt x="1908071" y="1873061"/>
                    <a:pt x="2214800" y="1700666"/>
                    <a:pt x="2473046" y="1491633"/>
                  </a:cubicBezTo>
                  <a:cubicBezTo>
                    <a:pt x="2735782" y="1279031"/>
                    <a:pt x="2942276" y="1037118"/>
                    <a:pt x="3086710" y="772838"/>
                  </a:cubicBezTo>
                  <a:cubicBezTo>
                    <a:pt x="3197408" y="570216"/>
                    <a:pt x="3267226" y="361248"/>
                    <a:pt x="3295217" y="14922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Freeform: Shape 20">
              <a:extLst>
                <a:ext uri="{FF2B5EF4-FFF2-40B4-BE49-F238E27FC236}">
                  <a16:creationId xmlns:a16="http://schemas.microsoft.com/office/drawing/2014/main" id="{AE8C1B65-6799-4DD1-B262-01901DA1266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986" cy="2675935"/>
            </a:xfrm>
            <a:custGeom>
              <a:avLst/>
              <a:gdLst>
                <a:gd name="connsiteX0" fmla="*/ 3648768 w 3815986"/>
                <a:gd name="connsiteY0" fmla="*/ 0 h 2675935"/>
                <a:gd name="connsiteX1" fmla="*/ 3815986 w 3815986"/>
                <a:gd name="connsiteY1" fmla="*/ 0 h 2675935"/>
                <a:gd name="connsiteX2" fmla="*/ 3804695 w 3815986"/>
                <a:gd name="connsiteY2" fmla="*/ 200084 h 2675935"/>
                <a:gd name="connsiteX3" fmla="*/ 3762590 w 3815986"/>
                <a:gd name="connsiteY3" fmla="*/ 455543 h 2675935"/>
                <a:gd name="connsiteX4" fmla="*/ 3592332 w 3815986"/>
                <a:gd name="connsiteY4" fmla="*/ 947274 h 2675935"/>
                <a:gd name="connsiteX5" fmla="*/ 2953967 w 3815986"/>
                <a:gd name="connsiteY5" fmla="*/ 1782349 h 2675935"/>
                <a:gd name="connsiteX6" fmla="*/ 2530669 w 3815986"/>
                <a:gd name="connsiteY6" fmla="*/ 2109494 h 2675935"/>
                <a:gd name="connsiteX7" fmla="*/ 2057561 w 3815986"/>
                <a:gd name="connsiteY7" fmla="*/ 2369245 h 2675935"/>
                <a:gd name="connsiteX8" fmla="*/ 1007330 w 3815986"/>
                <a:gd name="connsiteY8" fmla="*/ 2655701 h 2675935"/>
                <a:gd name="connsiteX9" fmla="*/ 732765 w 3815986"/>
                <a:gd name="connsiteY9" fmla="*/ 2674696 h 2675935"/>
                <a:gd name="connsiteX10" fmla="*/ 457666 w 3815986"/>
                <a:gd name="connsiteY10" fmla="*/ 2670839 h 2675935"/>
                <a:gd name="connsiteX11" fmla="*/ 183574 w 3815986"/>
                <a:gd name="connsiteY11" fmla="*/ 2643312 h 2675935"/>
                <a:gd name="connsiteX12" fmla="*/ 0 w 3815986"/>
                <a:gd name="connsiteY12" fmla="*/ 2607798 h 2675935"/>
                <a:gd name="connsiteX13" fmla="*/ 0 w 3815986"/>
                <a:gd name="connsiteY13" fmla="*/ 2356652 h 2675935"/>
                <a:gd name="connsiteX14" fmla="*/ 222195 w 3815986"/>
                <a:gd name="connsiteY14" fmla="*/ 2396940 h 2675935"/>
                <a:gd name="connsiteX15" fmla="*/ 472364 w 3815986"/>
                <a:gd name="connsiteY15" fmla="*/ 2419092 h 2675935"/>
                <a:gd name="connsiteX16" fmla="*/ 974972 w 3815986"/>
                <a:gd name="connsiteY16" fmla="*/ 2402122 h 2675935"/>
                <a:gd name="connsiteX17" fmla="*/ 1468292 w 3815986"/>
                <a:gd name="connsiteY17" fmla="*/ 2304162 h 2675935"/>
                <a:gd name="connsiteX18" fmla="*/ 1940176 w 3815986"/>
                <a:gd name="connsiteY18" fmla="*/ 2133695 h 2675935"/>
                <a:gd name="connsiteX19" fmla="*/ 2783403 w 3815986"/>
                <a:gd name="connsiteY19" fmla="*/ 1609954 h 2675935"/>
                <a:gd name="connsiteX20" fmla="*/ 3128104 w 3815986"/>
                <a:gd name="connsiteY20" fmla="*/ 1260439 h 2675935"/>
                <a:gd name="connsiteX21" fmla="*/ 3400639 w 3815986"/>
                <a:gd name="connsiteY21" fmla="*/ 859052 h 2675935"/>
                <a:gd name="connsiteX22" fmla="*/ 3585595 w 3815986"/>
                <a:gd name="connsiteY22" fmla="*/ 415336 h 2675935"/>
                <a:gd name="connsiteX23" fmla="*/ 3635918 w 3815986"/>
                <a:gd name="connsiteY23" fmla="*/ 181137 h 26759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815986" h="2675935">
                  <a:moveTo>
                    <a:pt x="3648768" y="0"/>
                  </a:moveTo>
                  <a:lnTo>
                    <a:pt x="3815986" y="0"/>
                  </a:lnTo>
                  <a:lnTo>
                    <a:pt x="3804695" y="200084"/>
                  </a:lnTo>
                  <a:cubicBezTo>
                    <a:pt x="3795228" y="285751"/>
                    <a:pt x="3781167" y="371032"/>
                    <a:pt x="3762590" y="455543"/>
                  </a:cubicBezTo>
                  <a:cubicBezTo>
                    <a:pt x="3725537" y="624467"/>
                    <a:pt x="3668784" y="790112"/>
                    <a:pt x="3592332" y="947274"/>
                  </a:cubicBezTo>
                  <a:cubicBezTo>
                    <a:pt x="3438712" y="1261596"/>
                    <a:pt x="3216091" y="1542847"/>
                    <a:pt x="2953967" y="1782349"/>
                  </a:cubicBezTo>
                  <a:cubicBezTo>
                    <a:pt x="2822599" y="1902099"/>
                    <a:pt x="2680615" y="2011341"/>
                    <a:pt x="2530669" y="2109494"/>
                  </a:cubicBezTo>
                  <a:cubicBezTo>
                    <a:pt x="2380520" y="2207551"/>
                    <a:pt x="2222510" y="2294906"/>
                    <a:pt x="2057561" y="2369245"/>
                  </a:cubicBezTo>
                  <a:cubicBezTo>
                    <a:pt x="1727252" y="2516859"/>
                    <a:pt x="1371629" y="2614434"/>
                    <a:pt x="1007330" y="2655701"/>
                  </a:cubicBezTo>
                  <a:cubicBezTo>
                    <a:pt x="916281" y="2665873"/>
                    <a:pt x="824568" y="2672188"/>
                    <a:pt x="732765" y="2674696"/>
                  </a:cubicBezTo>
                  <a:cubicBezTo>
                    <a:pt x="640963" y="2677203"/>
                    <a:pt x="549072" y="2675901"/>
                    <a:pt x="457666" y="2670839"/>
                  </a:cubicBezTo>
                  <a:cubicBezTo>
                    <a:pt x="366106" y="2665584"/>
                    <a:pt x="274572" y="2656521"/>
                    <a:pt x="183574" y="2643312"/>
                  </a:cubicBezTo>
                  <a:lnTo>
                    <a:pt x="0" y="2607798"/>
                  </a:lnTo>
                  <a:lnTo>
                    <a:pt x="0" y="2356652"/>
                  </a:lnTo>
                  <a:lnTo>
                    <a:pt x="222195" y="2396940"/>
                  </a:lnTo>
                  <a:cubicBezTo>
                    <a:pt x="304990" y="2407980"/>
                    <a:pt x="388511" y="2415283"/>
                    <a:pt x="472364" y="2419092"/>
                  </a:cubicBezTo>
                  <a:cubicBezTo>
                    <a:pt x="640376" y="2427095"/>
                    <a:pt x="808184" y="2421791"/>
                    <a:pt x="974972" y="2402122"/>
                  </a:cubicBezTo>
                  <a:cubicBezTo>
                    <a:pt x="1141658" y="2382358"/>
                    <a:pt x="1306812" y="2349286"/>
                    <a:pt x="1468292" y="2304162"/>
                  </a:cubicBezTo>
                  <a:cubicBezTo>
                    <a:pt x="1629874" y="2259231"/>
                    <a:pt x="1787475" y="2201091"/>
                    <a:pt x="1940176" y="2133695"/>
                  </a:cubicBezTo>
                  <a:cubicBezTo>
                    <a:pt x="2246498" y="2000349"/>
                    <a:pt x="2532507" y="1823520"/>
                    <a:pt x="2783403" y="1609954"/>
                  </a:cubicBezTo>
                  <a:cubicBezTo>
                    <a:pt x="2908442" y="1502833"/>
                    <a:pt x="3024295" y="1385975"/>
                    <a:pt x="3128104" y="1260439"/>
                  </a:cubicBezTo>
                  <a:cubicBezTo>
                    <a:pt x="3232116" y="1135096"/>
                    <a:pt x="3323881" y="1000689"/>
                    <a:pt x="3400639" y="859052"/>
                  </a:cubicBezTo>
                  <a:cubicBezTo>
                    <a:pt x="3477399" y="717510"/>
                    <a:pt x="3541296" y="569316"/>
                    <a:pt x="3585595" y="415336"/>
                  </a:cubicBezTo>
                  <a:cubicBezTo>
                    <a:pt x="3607796" y="338540"/>
                    <a:pt x="3624638" y="260224"/>
                    <a:pt x="3635918" y="181137"/>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Freeform: Shape 21">
              <a:extLst>
                <a:ext uri="{FF2B5EF4-FFF2-40B4-BE49-F238E27FC236}">
                  <a16:creationId xmlns:a16="http://schemas.microsoft.com/office/drawing/2014/main" id="{03829674-8FAF-4E90-9FB7-C6CE17839B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32270" cy="2876136"/>
            </a:xfrm>
            <a:custGeom>
              <a:avLst/>
              <a:gdLst>
                <a:gd name="connsiteX0" fmla="*/ 3800718 w 3832270"/>
                <a:gd name="connsiteY0" fmla="*/ 0 h 2876136"/>
                <a:gd name="connsiteX1" fmla="*/ 3832270 w 3832270"/>
                <a:gd name="connsiteY1" fmla="*/ 0 h 2876136"/>
                <a:gd name="connsiteX2" fmla="*/ 3824562 w 3832270"/>
                <a:gd name="connsiteY2" fmla="*/ 143769 h 2876136"/>
                <a:gd name="connsiteX3" fmla="*/ 3628155 w 3832270"/>
                <a:gd name="connsiteY3" fmla="*/ 922055 h 2876136"/>
                <a:gd name="connsiteX4" fmla="*/ 3514853 w 3832270"/>
                <a:gd name="connsiteY4" fmla="*/ 1169078 h 2876136"/>
                <a:gd name="connsiteX5" fmla="*/ 3379198 w 3832270"/>
                <a:gd name="connsiteY5" fmla="*/ 1407037 h 2876136"/>
                <a:gd name="connsiteX6" fmla="*/ 3043787 w 3832270"/>
                <a:gd name="connsiteY6" fmla="*/ 1848342 h 2876136"/>
                <a:gd name="connsiteX7" fmla="*/ 2845661 w 3832270"/>
                <a:gd name="connsiteY7" fmla="*/ 2047444 h 2876136"/>
                <a:gd name="connsiteX8" fmla="*/ 2793197 w 3832270"/>
                <a:gd name="connsiteY8" fmla="*/ 2094689 h 2876136"/>
                <a:gd name="connsiteX9" fmla="*/ 2739710 w 3832270"/>
                <a:gd name="connsiteY9" fmla="*/ 2140969 h 2876136"/>
                <a:gd name="connsiteX10" fmla="*/ 2629166 w 3832270"/>
                <a:gd name="connsiteY10" fmla="*/ 2229867 h 2876136"/>
                <a:gd name="connsiteX11" fmla="*/ 2145952 w 3832270"/>
                <a:gd name="connsiteY11" fmla="*/ 2535994 h 2876136"/>
                <a:gd name="connsiteX12" fmla="*/ 1034987 w 3832270"/>
                <a:gd name="connsiteY12" fmla="*/ 2863910 h 2876136"/>
                <a:gd name="connsiteX13" fmla="*/ 741909 w 3832270"/>
                <a:gd name="connsiteY13" fmla="*/ 2875939 h 2876136"/>
                <a:gd name="connsiteX14" fmla="*/ 450208 w 3832270"/>
                <a:gd name="connsiteY14" fmla="*/ 2857451 h 2876136"/>
                <a:gd name="connsiteX15" fmla="*/ 22215 w 3832270"/>
                <a:gd name="connsiteY15" fmla="*/ 2775923 h 2876136"/>
                <a:gd name="connsiteX16" fmla="*/ 0 w 3832270"/>
                <a:gd name="connsiteY16" fmla="*/ 2769256 h 2876136"/>
                <a:gd name="connsiteX17" fmla="*/ 0 w 3832270"/>
                <a:gd name="connsiteY17" fmla="*/ 2590612 h 2876136"/>
                <a:gd name="connsiteX18" fmla="*/ 199046 w 3832270"/>
                <a:gd name="connsiteY18" fmla="*/ 2627410 h 2876136"/>
                <a:gd name="connsiteX19" fmla="*/ 468174 w 3832270"/>
                <a:gd name="connsiteY19" fmla="*/ 2649670 h 2876136"/>
                <a:gd name="connsiteX20" fmla="*/ 1003650 w 3832270"/>
                <a:gd name="connsiteY20" fmla="*/ 2622480 h 2876136"/>
                <a:gd name="connsiteX21" fmla="*/ 1266489 w 3832270"/>
                <a:gd name="connsiteY21" fmla="*/ 2573982 h 2876136"/>
                <a:gd name="connsiteX22" fmla="*/ 1524223 w 3832270"/>
                <a:gd name="connsiteY22" fmla="*/ 2504657 h 2876136"/>
                <a:gd name="connsiteX23" fmla="*/ 1775731 w 3832270"/>
                <a:gd name="connsiteY23" fmla="*/ 2416243 h 2876136"/>
                <a:gd name="connsiteX24" fmla="*/ 2019789 w 3832270"/>
                <a:gd name="connsiteY24" fmla="*/ 2309412 h 2876136"/>
                <a:gd name="connsiteX25" fmla="*/ 2482486 w 3832270"/>
                <a:gd name="connsiteY25" fmla="*/ 2046962 h 2876136"/>
                <a:gd name="connsiteX26" fmla="*/ 2591908 w 3832270"/>
                <a:gd name="connsiteY26" fmla="*/ 1971371 h 2876136"/>
                <a:gd name="connsiteX27" fmla="*/ 2645702 w 3832270"/>
                <a:gd name="connsiteY27" fmla="*/ 1932321 h 2876136"/>
                <a:gd name="connsiteX28" fmla="*/ 2698779 w 3832270"/>
                <a:gd name="connsiteY28" fmla="*/ 1892309 h 2876136"/>
                <a:gd name="connsiteX29" fmla="*/ 2903537 w 3832270"/>
                <a:gd name="connsiteY29" fmla="*/ 1722516 h 2876136"/>
                <a:gd name="connsiteX30" fmla="*/ 3269061 w 3832270"/>
                <a:gd name="connsiteY30" fmla="*/ 1337327 h 2876136"/>
                <a:gd name="connsiteX31" fmla="*/ 3424928 w 3832270"/>
                <a:gd name="connsiteY31" fmla="*/ 1122508 h 2876136"/>
                <a:gd name="connsiteX32" fmla="*/ 3557622 w 3832270"/>
                <a:gd name="connsiteY32" fmla="*/ 893226 h 2876136"/>
                <a:gd name="connsiteX33" fmla="*/ 3587019 w 3832270"/>
                <a:gd name="connsiteY33" fmla="*/ 833929 h 2876136"/>
                <a:gd name="connsiteX34" fmla="*/ 3601310 w 3832270"/>
                <a:gd name="connsiteY34" fmla="*/ 804040 h 2876136"/>
                <a:gd name="connsiteX35" fmla="*/ 3614885 w 3832270"/>
                <a:gd name="connsiteY35" fmla="*/ 773861 h 2876136"/>
                <a:gd name="connsiteX36" fmla="*/ 3640812 w 3832270"/>
                <a:gd name="connsiteY36" fmla="*/ 713022 h 2876136"/>
                <a:gd name="connsiteX37" fmla="*/ 3665105 w 3832270"/>
                <a:gd name="connsiteY37" fmla="*/ 651506 h 2876136"/>
                <a:gd name="connsiteX38" fmla="*/ 3744110 w 3832270"/>
                <a:gd name="connsiteY38" fmla="*/ 399567 h 2876136"/>
                <a:gd name="connsiteX39" fmla="*/ 3792123 w 3832270"/>
                <a:gd name="connsiteY39" fmla="*/ 140444 h 2876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832270" h="2876136">
                  <a:moveTo>
                    <a:pt x="3800718" y="0"/>
                  </a:moveTo>
                  <a:lnTo>
                    <a:pt x="3832270" y="0"/>
                  </a:lnTo>
                  <a:lnTo>
                    <a:pt x="3824562" y="143769"/>
                  </a:lnTo>
                  <a:cubicBezTo>
                    <a:pt x="3797131" y="409191"/>
                    <a:pt x="3730585" y="671345"/>
                    <a:pt x="3628155" y="922055"/>
                  </a:cubicBezTo>
                  <a:cubicBezTo>
                    <a:pt x="3593858" y="1005553"/>
                    <a:pt x="3556704" y="1088280"/>
                    <a:pt x="3514853" y="1169078"/>
                  </a:cubicBezTo>
                  <a:cubicBezTo>
                    <a:pt x="3473616" y="1250166"/>
                    <a:pt x="3428194" y="1329517"/>
                    <a:pt x="3379198" y="1407037"/>
                  </a:cubicBezTo>
                  <a:cubicBezTo>
                    <a:pt x="3281106" y="1561980"/>
                    <a:pt x="3169132" y="1710174"/>
                    <a:pt x="3043787" y="1848342"/>
                  </a:cubicBezTo>
                  <a:cubicBezTo>
                    <a:pt x="2980806" y="1917184"/>
                    <a:pt x="2915071" y="1984001"/>
                    <a:pt x="2845661" y="2047444"/>
                  </a:cubicBezTo>
                  <a:cubicBezTo>
                    <a:pt x="2828411" y="2063450"/>
                    <a:pt x="2811060" y="2079263"/>
                    <a:pt x="2793197" y="2094689"/>
                  </a:cubicBezTo>
                  <a:cubicBezTo>
                    <a:pt x="2775436" y="2110213"/>
                    <a:pt x="2757982" y="2126025"/>
                    <a:pt x="2739710" y="2140969"/>
                  </a:cubicBezTo>
                  <a:cubicBezTo>
                    <a:pt x="2703576" y="2171341"/>
                    <a:pt x="2666524" y="2200749"/>
                    <a:pt x="2629166" y="2229867"/>
                  </a:cubicBezTo>
                  <a:cubicBezTo>
                    <a:pt x="2479015" y="2345569"/>
                    <a:pt x="2316821" y="2448061"/>
                    <a:pt x="2145952" y="2535994"/>
                  </a:cubicBezTo>
                  <a:cubicBezTo>
                    <a:pt x="1804312" y="2711957"/>
                    <a:pt x="1424600" y="2826982"/>
                    <a:pt x="1034987" y="2863910"/>
                  </a:cubicBezTo>
                  <a:cubicBezTo>
                    <a:pt x="937762" y="2873167"/>
                    <a:pt x="839720" y="2877096"/>
                    <a:pt x="741909" y="2875939"/>
                  </a:cubicBezTo>
                  <a:cubicBezTo>
                    <a:pt x="644097" y="2874782"/>
                    <a:pt x="546515" y="2868539"/>
                    <a:pt x="450208" y="2857451"/>
                  </a:cubicBezTo>
                  <a:cubicBezTo>
                    <a:pt x="305520" y="2840674"/>
                    <a:pt x="162095" y="2813810"/>
                    <a:pt x="22215" y="2775923"/>
                  </a:cubicBezTo>
                  <a:lnTo>
                    <a:pt x="0" y="2769256"/>
                  </a:lnTo>
                  <a:lnTo>
                    <a:pt x="0" y="2590612"/>
                  </a:lnTo>
                  <a:lnTo>
                    <a:pt x="199046" y="2627410"/>
                  </a:lnTo>
                  <a:cubicBezTo>
                    <a:pt x="288321" y="2639209"/>
                    <a:pt x="378197" y="2646537"/>
                    <a:pt x="468174" y="2649670"/>
                  </a:cubicBezTo>
                  <a:cubicBezTo>
                    <a:pt x="648333" y="2656805"/>
                    <a:pt x="826655" y="2647163"/>
                    <a:pt x="1003650" y="2622480"/>
                  </a:cubicBezTo>
                  <a:cubicBezTo>
                    <a:pt x="1091943" y="2609658"/>
                    <a:pt x="1179725" y="2593747"/>
                    <a:pt x="1266489" y="2573982"/>
                  </a:cubicBezTo>
                  <a:cubicBezTo>
                    <a:pt x="1353250" y="2553927"/>
                    <a:pt x="1439298" y="2531076"/>
                    <a:pt x="1524223" y="2504657"/>
                  </a:cubicBezTo>
                  <a:cubicBezTo>
                    <a:pt x="1609149" y="2478336"/>
                    <a:pt x="1693052" y="2448833"/>
                    <a:pt x="1775731" y="2416243"/>
                  </a:cubicBezTo>
                  <a:cubicBezTo>
                    <a:pt x="1858309" y="2383557"/>
                    <a:pt x="1939764" y="2347882"/>
                    <a:pt x="2019789" y="2309412"/>
                  </a:cubicBezTo>
                  <a:cubicBezTo>
                    <a:pt x="2179839" y="2232567"/>
                    <a:pt x="2334583" y="2144923"/>
                    <a:pt x="2482486" y="2046962"/>
                  </a:cubicBezTo>
                  <a:cubicBezTo>
                    <a:pt x="2519334" y="2022376"/>
                    <a:pt x="2556081" y="1997403"/>
                    <a:pt x="2591908" y="1971371"/>
                  </a:cubicBezTo>
                  <a:cubicBezTo>
                    <a:pt x="2610077" y="1958644"/>
                    <a:pt x="2627838" y="1945434"/>
                    <a:pt x="2645702" y="1932321"/>
                  </a:cubicBezTo>
                  <a:cubicBezTo>
                    <a:pt x="2663666" y="1919305"/>
                    <a:pt x="2681325" y="1905903"/>
                    <a:pt x="2698779" y="1892309"/>
                  </a:cubicBezTo>
                  <a:cubicBezTo>
                    <a:pt x="2768903" y="1838025"/>
                    <a:pt x="2837496" y="1781717"/>
                    <a:pt x="2903537" y="1722516"/>
                  </a:cubicBezTo>
                  <a:cubicBezTo>
                    <a:pt x="3035926" y="1604501"/>
                    <a:pt x="3158720" y="1475784"/>
                    <a:pt x="3269061" y="1337327"/>
                  </a:cubicBezTo>
                  <a:cubicBezTo>
                    <a:pt x="3324182" y="1268099"/>
                    <a:pt x="3376341" y="1196461"/>
                    <a:pt x="3424928" y="1122508"/>
                  </a:cubicBezTo>
                  <a:cubicBezTo>
                    <a:pt x="3472697" y="1048170"/>
                    <a:pt x="3517814" y="972000"/>
                    <a:pt x="3557622" y="893226"/>
                  </a:cubicBezTo>
                  <a:cubicBezTo>
                    <a:pt x="3567931" y="873654"/>
                    <a:pt x="3577526" y="853791"/>
                    <a:pt x="3587019" y="833929"/>
                  </a:cubicBezTo>
                  <a:lnTo>
                    <a:pt x="3601310" y="804040"/>
                  </a:lnTo>
                  <a:lnTo>
                    <a:pt x="3614885" y="773861"/>
                  </a:lnTo>
                  <a:cubicBezTo>
                    <a:pt x="3623766" y="753709"/>
                    <a:pt x="3632748" y="733559"/>
                    <a:pt x="3640812" y="713022"/>
                  </a:cubicBezTo>
                  <a:cubicBezTo>
                    <a:pt x="3648876" y="692485"/>
                    <a:pt x="3657756" y="672236"/>
                    <a:pt x="3665105" y="651506"/>
                  </a:cubicBezTo>
                  <a:cubicBezTo>
                    <a:pt x="3696544" y="569166"/>
                    <a:pt x="3723185" y="485089"/>
                    <a:pt x="3744110" y="399567"/>
                  </a:cubicBezTo>
                  <a:cubicBezTo>
                    <a:pt x="3765341" y="314238"/>
                    <a:pt x="3781392" y="227654"/>
                    <a:pt x="3792123" y="140444"/>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4063583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038248A-211C-4EEC-8401-C761B929FB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8852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C30A849F-66D9-40C8-BEC8-35AFF8F4568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 y="0"/>
            <a:ext cx="12188521"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sp>
        <p:nvSpPr>
          <p:cNvPr id="2" name="Title 1">
            <a:extLst>
              <a:ext uri="{FF2B5EF4-FFF2-40B4-BE49-F238E27FC236}">
                <a16:creationId xmlns:a16="http://schemas.microsoft.com/office/drawing/2014/main" id="{EE34A9B7-BA20-1FBC-0FD6-CD79D50FA466}"/>
              </a:ext>
            </a:extLst>
          </p:cNvPr>
          <p:cNvSpPr>
            <a:spLocks noGrp="1"/>
          </p:cNvSpPr>
          <p:nvPr>
            <p:ph type="title"/>
          </p:nvPr>
        </p:nvSpPr>
        <p:spPr>
          <a:xfrm>
            <a:off x="1175537" y="249343"/>
            <a:ext cx="9830988" cy="683345"/>
          </a:xfrm>
        </p:spPr>
        <p:txBody>
          <a:bodyPr anchor="b">
            <a:normAutofit/>
          </a:bodyPr>
          <a:lstStyle/>
          <a:p>
            <a:pPr algn="ctr"/>
            <a:r>
              <a:rPr lang="en-US" sz="3600">
                <a:solidFill>
                  <a:schemeClr val="tx2"/>
                </a:solidFill>
              </a:rPr>
              <a:t>Goal:  Improve District Climate &amp; Culture</a:t>
            </a:r>
          </a:p>
        </p:txBody>
      </p:sp>
      <p:grpSp>
        <p:nvGrpSpPr>
          <p:cNvPr id="12" name="Group 11">
            <a:extLst>
              <a:ext uri="{FF2B5EF4-FFF2-40B4-BE49-F238E27FC236}">
                <a16:creationId xmlns:a16="http://schemas.microsoft.com/office/drawing/2014/main" id="{04542298-A2B1-480F-A11C-A40EDD19B85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287731" y="0"/>
            <a:ext cx="3901094" cy="2382977"/>
            <a:chOff x="6867015" y="-1"/>
            <a:chExt cx="5324985" cy="3251912"/>
          </a:xfrm>
          <a:solidFill>
            <a:schemeClr val="accent5">
              <a:alpha val="10000"/>
            </a:schemeClr>
          </a:solidFill>
        </p:grpSpPr>
        <p:sp>
          <p:nvSpPr>
            <p:cNvPr id="13" name="Freeform: Shape 12">
              <a:extLst>
                <a:ext uri="{FF2B5EF4-FFF2-40B4-BE49-F238E27FC236}">
                  <a16:creationId xmlns:a16="http://schemas.microsoft.com/office/drawing/2014/main" id="{74AEB45E-B965-46A0-8557-C646B5011B9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867015" y="-1"/>
              <a:ext cx="5324985" cy="3251912"/>
            </a:xfrm>
            <a:custGeom>
              <a:avLst/>
              <a:gdLst>
                <a:gd name="connsiteX0" fmla="*/ 0 w 5324985"/>
                <a:gd name="connsiteY0" fmla="*/ 0 h 3251912"/>
                <a:gd name="connsiteX1" fmla="*/ 36826 w 5324985"/>
                <a:gd name="connsiteY1" fmla="*/ 0 h 3251912"/>
                <a:gd name="connsiteX2" fmla="*/ 45003 w 5324985"/>
                <a:gd name="connsiteY2" fmla="*/ 152909 h 3251912"/>
                <a:gd name="connsiteX3" fmla="*/ 68956 w 5324985"/>
                <a:gd name="connsiteY3" fmla="*/ 308600 h 3251912"/>
                <a:gd name="connsiteX4" fmla="*/ 167774 w 5324985"/>
                <a:gd name="connsiteY4" fmla="*/ 607968 h 3251912"/>
                <a:gd name="connsiteX5" fmla="*/ 201857 w 5324985"/>
                <a:gd name="connsiteY5" fmla="*/ 679539 h 3251912"/>
                <a:gd name="connsiteX6" fmla="*/ 239741 w 5324985"/>
                <a:gd name="connsiteY6" fmla="*/ 749488 h 3251912"/>
                <a:gd name="connsiteX7" fmla="*/ 323724 w 5324985"/>
                <a:gd name="connsiteY7" fmla="*/ 885101 h 3251912"/>
                <a:gd name="connsiteX8" fmla="*/ 416412 w 5324985"/>
                <a:gd name="connsiteY8" fmla="*/ 1016081 h 3251912"/>
                <a:gd name="connsiteX9" fmla="*/ 515719 w 5324985"/>
                <a:gd name="connsiteY9" fmla="*/ 1143356 h 3251912"/>
                <a:gd name="connsiteX10" fmla="*/ 722427 w 5324985"/>
                <a:gd name="connsiteY10" fmla="*/ 1395127 h 3251912"/>
                <a:gd name="connsiteX11" fmla="*/ 825780 w 5324985"/>
                <a:gd name="connsiteY11" fmla="*/ 1522749 h 3251912"/>
                <a:gd name="connsiteX12" fmla="*/ 926314 w 5324985"/>
                <a:gd name="connsiteY12" fmla="*/ 1651992 h 3251912"/>
                <a:gd name="connsiteX13" fmla="*/ 1026848 w 5324985"/>
                <a:gd name="connsiteY13" fmla="*/ 1776836 h 3251912"/>
                <a:gd name="connsiteX14" fmla="*/ 1131918 w 5324985"/>
                <a:gd name="connsiteY14" fmla="*/ 1897393 h 3251912"/>
                <a:gd name="connsiteX15" fmla="*/ 1354688 w 5324985"/>
                <a:gd name="connsiteY15" fmla="*/ 2124728 h 3251912"/>
                <a:gd name="connsiteX16" fmla="*/ 1855027 w 5324985"/>
                <a:gd name="connsiteY16" fmla="*/ 2504236 h 3251912"/>
                <a:gd name="connsiteX17" fmla="*/ 2131618 w 5324985"/>
                <a:gd name="connsiteY17" fmla="*/ 2646913 h 3251912"/>
                <a:gd name="connsiteX18" fmla="*/ 2423534 w 5324985"/>
                <a:gd name="connsiteY18" fmla="*/ 2754732 h 3251912"/>
                <a:gd name="connsiteX19" fmla="*/ 2727588 w 5324985"/>
                <a:gd name="connsiteY19" fmla="*/ 2829197 h 3251912"/>
                <a:gd name="connsiteX20" fmla="*/ 3041083 w 5324985"/>
                <a:gd name="connsiteY20" fmla="*/ 2870890 h 3251912"/>
                <a:gd name="connsiteX21" fmla="*/ 3360340 w 5324985"/>
                <a:gd name="connsiteY21" fmla="*/ 2883976 h 3251912"/>
                <a:gd name="connsiteX22" fmla="*/ 3439663 w 5324985"/>
                <a:gd name="connsiteY22" fmla="*/ 2883396 h 3251912"/>
                <a:gd name="connsiteX23" fmla="*/ 3478529 w 5324985"/>
                <a:gd name="connsiteY23" fmla="*/ 2882471 h 3251912"/>
                <a:gd name="connsiteX24" fmla="*/ 3517271 w 5324985"/>
                <a:gd name="connsiteY24" fmla="*/ 2880616 h 3251912"/>
                <a:gd name="connsiteX25" fmla="*/ 3671260 w 5324985"/>
                <a:gd name="connsiteY25" fmla="*/ 2867878 h 3251912"/>
                <a:gd name="connsiteX26" fmla="*/ 4265268 w 5324985"/>
                <a:gd name="connsiteY26" fmla="*/ 2716283 h 3251912"/>
                <a:gd name="connsiteX27" fmla="*/ 4546395 w 5324985"/>
                <a:gd name="connsiteY27" fmla="*/ 2584724 h 3251912"/>
                <a:gd name="connsiteX28" fmla="*/ 4817837 w 5324985"/>
                <a:gd name="connsiteY28" fmla="*/ 2424674 h 3251912"/>
                <a:gd name="connsiteX29" fmla="*/ 5081677 w 5324985"/>
                <a:gd name="connsiteY29" fmla="*/ 2243548 h 3251912"/>
                <a:gd name="connsiteX30" fmla="*/ 5211881 w 5324985"/>
                <a:gd name="connsiteY30" fmla="*/ 2147658 h 3251912"/>
                <a:gd name="connsiteX31" fmla="*/ 5324985 w 5324985"/>
                <a:gd name="connsiteY31" fmla="*/ 2062128 h 3251912"/>
                <a:gd name="connsiteX32" fmla="*/ 5324985 w 5324985"/>
                <a:gd name="connsiteY32" fmla="*/ 2514993 h 3251912"/>
                <a:gd name="connsiteX33" fmla="*/ 5314867 w 5324985"/>
                <a:gd name="connsiteY33" fmla="*/ 2522881 h 3251912"/>
                <a:gd name="connsiteX34" fmla="*/ 5038276 w 5324985"/>
                <a:gd name="connsiteY34" fmla="*/ 2722421 h 3251912"/>
                <a:gd name="connsiteX35" fmla="*/ 4741701 w 5324985"/>
                <a:gd name="connsiteY35" fmla="*/ 2904937 h 3251912"/>
                <a:gd name="connsiteX36" fmla="*/ 4420728 w 5324985"/>
                <a:gd name="connsiteY36" fmla="*/ 3058848 h 3251912"/>
                <a:gd name="connsiteX37" fmla="*/ 3717481 w 5324985"/>
                <a:gd name="connsiteY37" fmla="*/ 3237079 h 3251912"/>
                <a:gd name="connsiteX38" fmla="*/ 3535661 w 5324985"/>
                <a:gd name="connsiteY38" fmla="*/ 3249934 h 3251912"/>
                <a:gd name="connsiteX39" fmla="*/ 3490175 w 5324985"/>
                <a:gd name="connsiteY39" fmla="*/ 3251555 h 3251912"/>
                <a:gd name="connsiteX40" fmla="*/ 3444813 w 5324985"/>
                <a:gd name="connsiteY40" fmla="*/ 3251787 h 3251912"/>
                <a:gd name="connsiteX41" fmla="*/ 3355681 w 5324985"/>
                <a:gd name="connsiteY41" fmla="*/ 3250745 h 3251912"/>
                <a:gd name="connsiteX42" fmla="*/ 3179011 w 5324985"/>
                <a:gd name="connsiteY42" fmla="*/ 3243795 h 3251912"/>
                <a:gd name="connsiteX43" fmla="*/ 3002217 w 5324985"/>
                <a:gd name="connsiteY43" fmla="*/ 3227814 h 3251912"/>
                <a:gd name="connsiteX44" fmla="*/ 2650103 w 5324985"/>
                <a:gd name="connsiteY44" fmla="*/ 3170836 h 3251912"/>
                <a:gd name="connsiteX45" fmla="*/ 2305836 w 5324985"/>
                <a:gd name="connsiteY45" fmla="*/ 3072514 h 3251912"/>
                <a:gd name="connsiteX46" fmla="*/ 1978611 w 5324985"/>
                <a:gd name="connsiteY46" fmla="*/ 2929952 h 3251912"/>
                <a:gd name="connsiteX47" fmla="*/ 1678235 w 5324985"/>
                <a:gd name="connsiteY47" fmla="*/ 2744424 h 3251912"/>
                <a:gd name="connsiteX48" fmla="*/ 1175688 w 5324985"/>
                <a:gd name="connsiteY48" fmla="*/ 2277018 h 3251912"/>
                <a:gd name="connsiteX49" fmla="*/ 971310 w 5324985"/>
                <a:gd name="connsiteY49" fmla="*/ 2012044 h 3251912"/>
                <a:gd name="connsiteX50" fmla="*/ 790717 w 5324985"/>
                <a:gd name="connsiteY50" fmla="*/ 1735723 h 3251912"/>
                <a:gd name="connsiteX51" fmla="*/ 706488 w 5324985"/>
                <a:gd name="connsiteY51" fmla="*/ 1598604 h 3251912"/>
                <a:gd name="connsiteX52" fmla="*/ 618951 w 5324985"/>
                <a:gd name="connsiteY52" fmla="*/ 1463802 h 3251912"/>
                <a:gd name="connsiteX53" fmla="*/ 436273 w 5324985"/>
                <a:gd name="connsiteY53" fmla="*/ 1195355 h 3251912"/>
                <a:gd name="connsiteX54" fmla="*/ 346896 w 5324985"/>
                <a:gd name="connsiteY54" fmla="*/ 1058816 h 3251912"/>
                <a:gd name="connsiteX55" fmla="*/ 261809 w 5324985"/>
                <a:gd name="connsiteY55" fmla="*/ 919264 h 3251912"/>
                <a:gd name="connsiteX56" fmla="*/ 118487 w 5324985"/>
                <a:gd name="connsiteY56" fmla="*/ 626498 h 3251912"/>
                <a:gd name="connsiteX57" fmla="*/ 28130 w 5324985"/>
                <a:gd name="connsiteY57" fmla="*/ 315781 h 3251912"/>
                <a:gd name="connsiteX58" fmla="*/ 6751 w 5324985"/>
                <a:gd name="connsiteY58" fmla="*/ 156195 h 3251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5324985" h="3251912">
                  <a:moveTo>
                    <a:pt x="0" y="0"/>
                  </a:moveTo>
                  <a:lnTo>
                    <a:pt x="36826" y="0"/>
                  </a:lnTo>
                  <a:lnTo>
                    <a:pt x="45003" y="152909"/>
                  </a:lnTo>
                  <a:cubicBezTo>
                    <a:pt x="50351" y="205154"/>
                    <a:pt x="58290" y="257123"/>
                    <a:pt x="68956" y="308600"/>
                  </a:cubicBezTo>
                  <a:cubicBezTo>
                    <a:pt x="91393" y="411324"/>
                    <a:pt x="123882" y="511847"/>
                    <a:pt x="167774" y="607968"/>
                  </a:cubicBezTo>
                  <a:cubicBezTo>
                    <a:pt x="178195" y="632173"/>
                    <a:pt x="190333" y="655798"/>
                    <a:pt x="201857" y="679539"/>
                  </a:cubicBezTo>
                  <a:cubicBezTo>
                    <a:pt x="214363" y="702933"/>
                    <a:pt x="226255" y="726557"/>
                    <a:pt x="239741" y="749488"/>
                  </a:cubicBezTo>
                  <a:cubicBezTo>
                    <a:pt x="265488" y="795812"/>
                    <a:pt x="294176" y="840746"/>
                    <a:pt x="323724" y="885101"/>
                  </a:cubicBezTo>
                  <a:cubicBezTo>
                    <a:pt x="353149" y="929572"/>
                    <a:pt x="384657" y="972885"/>
                    <a:pt x="416412" y="1016081"/>
                  </a:cubicBezTo>
                  <a:cubicBezTo>
                    <a:pt x="448655" y="1058931"/>
                    <a:pt x="482127" y="1101202"/>
                    <a:pt x="515719" y="1143356"/>
                  </a:cubicBezTo>
                  <a:cubicBezTo>
                    <a:pt x="583027" y="1227782"/>
                    <a:pt x="653402" y="1310470"/>
                    <a:pt x="722427" y="1395127"/>
                  </a:cubicBezTo>
                  <a:cubicBezTo>
                    <a:pt x="757123" y="1437282"/>
                    <a:pt x="791697" y="1479783"/>
                    <a:pt x="825780" y="1522749"/>
                  </a:cubicBezTo>
                  <a:cubicBezTo>
                    <a:pt x="859742" y="1565367"/>
                    <a:pt x="893457" y="1610649"/>
                    <a:pt x="926314" y="1651992"/>
                  </a:cubicBezTo>
                  <a:cubicBezTo>
                    <a:pt x="958927" y="1694379"/>
                    <a:pt x="993132" y="1735492"/>
                    <a:pt x="1026848" y="1776836"/>
                  </a:cubicBezTo>
                  <a:cubicBezTo>
                    <a:pt x="1061545" y="1817485"/>
                    <a:pt x="1095996" y="1858133"/>
                    <a:pt x="1131918" y="1897393"/>
                  </a:cubicBezTo>
                  <a:cubicBezTo>
                    <a:pt x="1203273" y="1976376"/>
                    <a:pt x="1277447" y="2052463"/>
                    <a:pt x="1354688" y="2124728"/>
                  </a:cubicBezTo>
                  <a:cubicBezTo>
                    <a:pt x="1509411" y="2268911"/>
                    <a:pt x="1676396" y="2397575"/>
                    <a:pt x="1855027" y="2504236"/>
                  </a:cubicBezTo>
                  <a:cubicBezTo>
                    <a:pt x="1944528" y="2557277"/>
                    <a:pt x="2036357" y="2605917"/>
                    <a:pt x="2131618" y="2646913"/>
                  </a:cubicBezTo>
                  <a:cubicBezTo>
                    <a:pt x="2226267" y="2689068"/>
                    <a:pt x="2323981" y="2724622"/>
                    <a:pt x="2423534" y="2754732"/>
                  </a:cubicBezTo>
                  <a:cubicBezTo>
                    <a:pt x="2523087" y="2784958"/>
                    <a:pt x="2624602" y="2809394"/>
                    <a:pt x="2727588" y="2829197"/>
                  </a:cubicBezTo>
                  <a:cubicBezTo>
                    <a:pt x="2830698" y="2848653"/>
                    <a:pt x="2935522" y="2861971"/>
                    <a:pt x="3041083" y="2870890"/>
                  </a:cubicBezTo>
                  <a:cubicBezTo>
                    <a:pt x="3146644" y="2879922"/>
                    <a:pt x="3253307" y="2883860"/>
                    <a:pt x="3360340" y="2883976"/>
                  </a:cubicBezTo>
                  <a:cubicBezTo>
                    <a:pt x="3387067" y="2883976"/>
                    <a:pt x="3414162" y="2884439"/>
                    <a:pt x="3439663" y="2883396"/>
                  </a:cubicBezTo>
                  <a:lnTo>
                    <a:pt x="3478529" y="2882471"/>
                  </a:lnTo>
                  <a:lnTo>
                    <a:pt x="3517271" y="2880616"/>
                  </a:lnTo>
                  <a:cubicBezTo>
                    <a:pt x="3568887" y="2878417"/>
                    <a:pt x="3620257" y="2873552"/>
                    <a:pt x="3671260" y="2867878"/>
                  </a:cubicBezTo>
                  <a:cubicBezTo>
                    <a:pt x="3875515" y="2844253"/>
                    <a:pt x="4074253" y="2792486"/>
                    <a:pt x="4265268" y="2716283"/>
                  </a:cubicBezTo>
                  <a:cubicBezTo>
                    <a:pt x="4361020" y="2678529"/>
                    <a:pt x="4454444" y="2633710"/>
                    <a:pt x="4546395" y="2584724"/>
                  </a:cubicBezTo>
                  <a:cubicBezTo>
                    <a:pt x="4638470" y="2535967"/>
                    <a:pt x="4728827" y="2481885"/>
                    <a:pt x="4817837" y="2424674"/>
                  </a:cubicBezTo>
                  <a:cubicBezTo>
                    <a:pt x="4906846" y="2367348"/>
                    <a:pt x="4994385" y="2306317"/>
                    <a:pt x="5081677" y="2243548"/>
                  </a:cubicBezTo>
                  <a:cubicBezTo>
                    <a:pt x="5125201" y="2212164"/>
                    <a:pt x="5168603" y="2179969"/>
                    <a:pt x="5211881" y="2147658"/>
                  </a:cubicBezTo>
                  <a:lnTo>
                    <a:pt x="5324985" y="2062128"/>
                  </a:lnTo>
                  <a:lnTo>
                    <a:pt x="5324985" y="2514993"/>
                  </a:lnTo>
                  <a:lnTo>
                    <a:pt x="5314867" y="2522881"/>
                  </a:lnTo>
                  <a:cubicBezTo>
                    <a:pt x="5225490" y="2591325"/>
                    <a:pt x="5133783" y="2658379"/>
                    <a:pt x="5038276" y="2722421"/>
                  </a:cubicBezTo>
                  <a:cubicBezTo>
                    <a:pt x="4942892" y="2786348"/>
                    <a:pt x="4844810" y="2848422"/>
                    <a:pt x="4741701" y="2904937"/>
                  </a:cubicBezTo>
                  <a:cubicBezTo>
                    <a:pt x="4638592" y="2961337"/>
                    <a:pt x="4531929" y="3013683"/>
                    <a:pt x="4420728" y="3058848"/>
                  </a:cubicBezTo>
                  <a:cubicBezTo>
                    <a:pt x="4199063" y="3150338"/>
                    <a:pt x="3959621" y="3211485"/>
                    <a:pt x="3717481" y="3237079"/>
                  </a:cubicBezTo>
                  <a:cubicBezTo>
                    <a:pt x="3656914" y="3243101"/>
                    <a:pt x="3596227" y="3247966"/>
                    <a:pt x="3535661" y="3249934"/>
                  </a:cubicBezTo>
                  <a:lnTo>
                    <a:pt x="3490175" y="3251555"/>
                  </a:lnTo>
                  <a:lnTo>
                    <a:pt x="3444813" y="3251787"/>
                  </a:lnTo>
                  <a:cubicBezTo>
                    <a:pt x="3414162" y="3252250"/>
                    <a:pt x="3385105" y="3251324"/>
                    <a:pt x="3355681" y="3250745"/>
                  </a:cubicBezTo>
                  <a:cubicBezTo>
                    <a:pt x="3296954" y="3250050"/>
                    <a:pt x="3237860" y="3246692"/>
                    <a:pt x="3179011" y="3243795"/>
                  </a:cubicBezTo>
                  <a:cubicBezTo>
                    <a:pt x="3120039" y="3239164"/>
                    <a:pt x="3061067" y="3234878"/>
                    <a:pt x="3002217" y="3227814"/>
                  </a:cubicBezTo>
                  <a:cubicBezTo>
                    <a:pt x="2884397" y="3214496"/>
                    <a:pt x="2766699" y="3196314"/>
                    <a:pt x="2650103" y="3170836"/>
                  </a:cubicBezTo>
                  <a:cubicBezTo>
                    <a:pt x="2533510" y="3145358"/>
                    <a:pt x="2418263" y="3112583"/>
                    <a:pt x="2305836" y="3072514"/>
                  </a:cubicBezTo>
                  <a:cubicBezTo>
                    <a:pt x="2193410" y="3032328"/>
                    <a:pt x="2083926" y="2984383"/>
                    <a:pt x="1978611" y="2929952"/>
                  </a:cubicBezTo>
                  <a:cubicBezTo>
                    <a:pt x="1873663" y="2874711"/>
                    <a:pt x="1772884" y="2812985"/>
                    <a:pt x="1678235" y="2744424"/>
                  </a:cubicBezTo>
                  <a:cubicBezTo>
                    <a:pt x="1488201" y="2608001"/>
                    <a:pt x="1321708" y="2448068"/>
                    <a:pt x="1175688" y="2277018"/>
                  </a:cubicBezTo>
                  <a:cubicBezTo>
                    <a:pt x="1102985" y="2191086"/>
                    <a:pt x="1035309" y="2102377"/>
                    <a:pt x="971310" y="2012044"/>
                  </a:cubicBezTo>
                  <a:cubicBezTo>
                    <a:pt x="907188" y="1921714"/>
                    <a:pt x="847358" y="1829413"/>
                    <a:pt x="790717" y="1735723"/>
                  </a:cubicBezTo>
                  <a:cubicBezTo>
                    <a:pt x="761782" y="1688357"/>
                    <a:pt x="735300" y="1644002"/>
                    <a:pt x="706488" y="1598604"/>
                  </a:cubicBezTo>
                  <a:cubicBezTo>
                    <a:pt x="677922" y="1553555"/>
                    <a:pt x="648866" y="1508505"/>
                    <a:pt x="618951" y="1463802"/>
                  </a:cubicBezTo>
                  <a:lnTo>
                    <a:pt x="436273" y="1195355"/>
                  </a:lnTo>
                  <a:cubicBezTo>
                    <a:pt x="405990" y="1150189"/>
                    <a:pt x="376075" y="1104792"/>
                    <a:pt x="346896" y="1058816"/>
                  </a:cubicBezTo>
                  <a:cubicBezTo>
                    <a:pt x="317716" y="1012838"/>
                    <a:pt x="288782" y="966747"/>
                    <a:pt x="261809" y="919264"/>
                  </a:cubicBezTo>
                  <a:cubicBezTo>
                    <a:pt x="207742" y="824764"/>
                    <a:pt x="158088" y="727485"/>
                    <a:pt x="118487" y="626498"/>
                  </a:cubicBezTo>
                  <a:cubicBezTo>
                    <a:pt x="78151" y="525859"/>
                    <a:pt x="48237" y="421515"/>
                    <a:pt x="28130" y="315781"/>
                  </a:cubicBezTo>
                  <a:cubicBezTo>
                    <a:pt x="18506" y="262914"/>
                    <a:pt x="11425" y="209642"/>
                    <a:pt x="6751" y="15619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Freeform: Shape 13">
              <a:extLst>
                <a:ext uri="{FF2B5EF4-FFF2-40B4-BE49-F238E27FC236}">
                  <a16:creationId xmlns:a16="http://schemas.microsoft.com/office/drawing/2014/main" id="{921A22C7-11AD-44B0-9BF7-6E3A458215D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16467" y="-1"/>
              <a:ext cx="5275533" cy="2980757"/>
            </a:xfrm>
            <a:custGeom>
              <a:avLst/>
              <a:gdLst>
                <a:gd name="connsiteX0" fmla="*/ 0 w 5275533"/>
                <a:gd name="connsiteY0" fmla="*/ 0 h 2980757"/>
                <a:gd name="connsiteX1" fmla="*/ 201166 w 5275533"/>
                <a:gd name="connsiteY1" fmla="*/ 0 h 2980757"/>
                <a:gd name="connsiteX2" fmla="*/ 206734 w 5275533"/>
                <a:gd name="connsiteY2" fmla="*/ 89286 h 2980757"/>
                <a:gd name="connsiteX3" fmla="*/ 232051 w 5275533"/>
                <a:gd name="connsiteY3" fmla="*/ 226897 h 2980757"/>
                <a:gd name="connsiteX4" fmla="*/ 332707 w 5275533"/>
                <a:gd name="connsiteY4" fmla="*/ 487120 h 2980757"/>
                <a:gd name="connsiteX5" fmla="*/ 402959 w 5275533"/>
                <a:gd name="connsiteY5" fmla="*/ 609647 h 2980757"/>
                <a:gd name="connsiteX6" fmla="*/ 483631 w 5275533"/>
                <a:gd name="connsiteY6" fmla="*/ 728236 h 2980757"/>
                <a:gd name="connsiteX7" fmla="*/ 669986 w 5275533"/>
                <a:gd name="connsiteY7" fmla="*/ 957424 h 2980757"/>
                <a:gd name="connsiteX8" fmla="*/ 871667 w 5275533"/>
                <a:gd name="connsiteY8" fmla="*/ 1188348 h 2980757"/>
                <a:gd name="connsiteX9" fmla="*/ 971956 w 5275533"/>
                <a:gd name="connsiteY9" fmla="*/ 1308905 h 2980757"/>
                <a:gd name="connsiteX10" fmla="*/ 1020139 w 5275533"/>
                <a:gd name="connsiteY10" fmla="*/ 1368084 h 2980757"/>
                <a:gd name="connsiteX11" fmla="*/ 1067340 w 5275533"/>
                <a:gd name="connsiteY11" fmla="*/ 1424715 h 2980757"/>
                <a:gd name="connsiteX12" fmla="*/ 1472909 w 5275533"/>
                <a:gd name="connsiteY12" fmla="*/ 1843252 h 2980757"/>
                <a:gd name="connsiteX13" fmla="*/ 1688567 w 5275533"/>
                <a:gd name="connsiteY13" fmla="*/ 2031559 h 2980757"/>
                <a:gd name="connsiteX14" fmla="*/ 1914401 w 5275533"/>
                <a:gd name="connsiteY14" fmla="*/ 2205156 h 2980757"/>
                <a:gd name="connsiteX15" fmla="*/ 2418909 w 5275533"/>
                <a:gd name="connsiteY15" fmla="*/ 2479741 h 2980757"/>
                <a:gd name="connsiteX16" fmla="*/ 2701141 w 5275533"/>
                <a:gd name="connsiteY16" fmla="*/ 2557333 h 2980757"/>
                <a:gd name="connsiteX17" fmla="*/ 2773475 w 5275533"/>
                <a:gd name="connsiteY17" fmla="*/ 2570999 h 2980757"/>
                <a:gd name="connsiteX18" fmla="*/ 2846424 w 5275533"/>
                <a:gd name="connsiteY18" fmla="*/ 2582465 h 2980757"/>
                <a:gd name="connsiteX19" fmla="*/ 2993669 w 5275533"/>
                <a:gd name="connsiteY19" fmla="*/ 2598909 h 2980757"/>
                <a:gd name="connsiteX20" fmla="*/ 3067721 w 5275533"/>
                <a:gd name="connsiteY20" fmla="*/ 2604237 h 2980757"/>
                <a:gd name="connsiteX21" fmla="*/ 3142019 w 5275533"/>
                <a:gd name="connsiteY21" fmla="*/ 2607943 h 2980757"/>
                <a:gd name="connsiteX22" fmla="*/ 3216561 w 5275533"/>
                <a:gd name="connsiteY22" fmla="*/ 2609564 h 2980757"/>
                <a:gd name="connsiteX23" fmla="*/ 3291225 w 5275533"/>
                <a:gd name="connsiteY23" fmla="*/ 2609217 h 2980757"/>
                <a:gd name="connsiteX24" fmla="*/ 3328619 w 5275533"/>
                <a:gd name="connsiteY24" fmla="*/ 2608869 h 2980757"/>
                <a:gd name="connsiteX25" fmla="*/ 3364665 w 5275533"/>
                <a:gd name="connsiteY25" fmla="*/ 2607363 h 2980757"/>
                <a:gd name="connsiteX26" fmla="*/ 3400587 w 5275533"/>
                <a:gd name="connsiteY26" fmla="*/ 2605627 h 2980757"/>
                <a:gd name="connsiteX27" fmla="*/ 3436387 w 5275533"/>
                <a:gd name="connsiteY27" fmla="*/ 2602847 h 2980757"/>
                <a:gd name="connsiteX28" fmla="*/ 3578361 w 5275533"/>
                <a:gd name="connsiteY28" fmla="*/ 2586286 h 2980757"/>
                <a:gd name="connsiteX29" fmla="*/ 4119159 w 5275533"/>
                <a:gd name="connsiteY29" fmla="*/ 2418594 h 2980757"/>
                <a:gd name="connsiteX30" fmla="*/ 4618765 w 5275533"/>
                <a:gd name="connsiteY30" fmla="*/ 2124668 h 2980757"/>
                <a:gd name="connsiteX31" fmla="*/ 4739895 w 5275533"/>
                <a:gd name="connsiteY31" fmla="*/ 2038275 h 2980757"/>
                <a:gd name="connsiteX32" fmla="*/ 4861027 w 5275533"/>
                <a:gd name="connsiteY32" fmla="*/ 1948986 h 2980757"/>
                <a:gd name="connsiteX33" fmla="*/ 5106354 w 5275533"/>
                <a:gd name="connsiteY33" fmla="*/ 1763690 h 2980757"/>
                <a:gd name="connsiteX34" fmla="*/ 5275533 w 5275533"/>
                <a:gd name="connsiteY34" fmla="*/ 1641017 h 2980757"/>
                <a:gd name="connsiteX35" fmla="*/ 5275533 w 5275533"/>
                <a:gd name="connsiteY35" fmla="*/ 2257481 h 2980757"/>
                <a:gd name="connsiteX36" fmla="*/ 5168881 w 5275533"/>
                <a:gd name="connsiteY36" fmla="*/ 2332084 h 2980757"/>
                <a:gd name="connsiteX37" fmla="*/ 5036225 w 5275533"/>
                <a:gd name="connsiteY37" fmla="*/ 2421489 h 2980757"/>
                <a:gd name="connsiteX38" fmla="*/ 4899401 w 5275533"/>
                <a:gd name="connsiteY38" fmla="*/ 2508347 h 2980757"/>
                <a:gd name="connsiteX39" fmla="*/ 4612145 w 5275533"/>
                <a:gd name="connsiteY39" fmla="*/ 2671407 h 2980757"/>
                <a:gd name="connsiteX40" fmla="*/ 4303187 w 5275533"/>
                <a:gd name="connsiteY40" fmla="*/ 2810030 h 2980757"/>
                <a:gd name="connsiteX41" fmla="*/ 3630835 w 5275533"/>
                <a:gd name="connsiteY41" fmla="*/ 2969500 h 2980757"/>
                <a:gd name="connsiteX42" fmla="*/ 3457719 w 5275533"/>
                <a:gd name="connsiteY42" fmla="*/ 2979808 h 2980757"/>
                <a:gd name="connsiteX43" fmla="*/ 3414441 w 5275533"/>
                <a:gd name="connsiteY43" fmla="*/ 2980733 h 2980757"/>
                <a:gd name="connsiteX44" fmla="*/ 3371285 w 5275533"/>
                <a:gd name="connsiteY44" fmla="*/ 2980502 h 2980757"/>
                <a:gd name="connsiteX45" fmla="*/ 3328252 w 5275533"/>
                <a:gd name="connsiteY45" fmla="*/ 2980039 h 2980757"/>
                <a:gd name="connsiteX46" fmla="*/ 3286445 w 5275533"/>
                <a:gd name="connsiteY46" fmla="*/ 2978534 h 2980757"/>
                <a:gd name="connsiteX47" fmla="*/ 2952475 w 5275533"/>
                <a:gd name="connsiteY47" fmla="*/ 2953402 h 2980757"/>
                <a:gd name="connsiteX48" fmla="*/ 2620591 w 5275533"/>
                <a:gd name="connsiteY48" fmla="*/ 2898046 h 2980757"/>
                <a:gd name="connsiteX49" fmla="*/ 2294591 w 5275533"/>
                <a:gd name="connsiteY49" fmla="*/ 2811305 h 2980757"/>
                <a:gd name="connsiteX50" fmla="*/ 1670544 w 5275533"/>
                <a:gd name="connsiteY50" fmla="*/ 2550501 h 2980757"/>
                <a:gd name="connsiteX51" fmla="*/ 1144703 w 5275533"/>
                <a:gd name="connsiteY51" fmla="*/ 2144472 h 2980757"/>
                <a:gd name="connsiteX52" fmla="*/ 931497 w 5275533"/>
                <a:gd name="connsiteY52" fmla="*/ 1900114 h 2980757"/>
                <a:gd name="connsiteX53" fmla="*/ 745265 w 5275533"/>
                <a:gd name="connsiteY53" fmla="*/ 1641395 h 2980757"/>
                <a:gd name="connsiteX54" fmla="*/ 701741 w 5275533"/>
                <a:gd name="connsiteY54" fmla="*/ 1575500 h 2980757"/>
                <a:gd name="connsiteX55" fmla="*/ 660178 w 5275533"/>
                <a:gd name="connsiteY55" fmla="*/ 1511573 h 2980757"/>
                <a:gd name="connsiteX56" fmla="*/ 578158 w 5275533"/>
                <a:gd name="connsiteY56" fmla="*/ 1387656 h 2980757"/>
                <a:gd name="connsiteX57" fmla="*/ 408230 w 5275533"/>
                <a:gd name="connsiteY57" fmla="*/ 1134497 h 2980757"/>
                <a:gd name="connsiteX58" fmla="*/ 242349 w 5275533"/>
                <a:gd name="connsiteY58" fmla="*/ 866860 h 2980757"/>
                <a:gd name="connsiteX59" fmla="*/ 167562 w 5275533"/>
                <a:gd name="connsiteY59" fmla="*/ 724994 h 2980757"/>
                <a:gd name="connsiteX60" fmla="*/ 104054 w 5275533"/>
                <a:gd name="connsiteY60" fmla="*/ 576525 h 2980757"/>
                <a:gd name="connsiteX61" fmla="*/ 55381 w 5275533"/>
                <a:gd name="connsiteY61" fmla="*/ 422499 h 2980757"/>
                <a:gd name="connsiteX62" fmla="*/ 37236 w 5275533"/>
                <a:gd name="connsiteY62" fmla="*/ 343980 h 2980757"/>
                <a:gd name="connsiteX63" fmla="*/ 29267 w 5275533"/>
                <a:gd name="connsiteY63" fmla="*/ 304604 h 2980757"/>
                <a:gd name="connsiteX64" fmla="*/ 22646 w 5275533"/>
                <a:gd name="connsiteY64" fmla="*/ 265113 h 2980757"/>
                <a:gd name="connsiteX65" fmla="*/ 3903 w 5275533"/>
                <a:gd name="connsiteY65" fmla="*/ 106787 h 29807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5275533" h="2980757">
                  <a:moveTo>
                    <a:pt x="0" y="0"/>
                  </a:moveTo>
                  <a:lnTo>
                    <a:pt x="201166" y="0"/>
                  </a:lnTo>
                  <a:lnTo>
                    <a:pt x="206734" y="89286"/>
                  </a:lnTo>
                  <a:cubicBezTo>
                    <a:pt x="212220" y="135755"/>
                    <a:pt x="220465" y="181731"/>
                    <a:pt x="232051" y="226897"/>
                  </a:cubicBezTo>
                  <a:cubicBezTo>
                    <a:pt x="254855" y="317344"/>
                    <a:pt x="290287" y="403854"/>
                    <a:pt x="332707" y="487120"/>
                  </a:cubicBezTo>
                  <a:cubicBezTo>
                    <a:pt x="354163" y="528696"/>
                    <a:pt x="377948" y="569461"/>
                    <a:pt x="402959" y="609647"/>
                  </a:cubicBezTo>
                  <a:cubicBezTo>
                    <a:pt x="428337" y="649717"/>
                    <a:pt x="455433" y="689209"/>
                    <a:pt x="483631" y="728236"/>
                  </a:cubicBezTo>
                  <a:cubicBezTo>
                    <a:pt x="540764" y="806061"/>
                    <a:pt x="604271" y="881569"/>
                    <a:pt x="669986" y="957424"/>
                  </a:cubicBezTo>
                  <a:cubicBezTo>
                    <a:pt x="735701" y="1033395"/>
                    <a:pt x="804359" y="1109366"/>
                    <a:pt x="871667" y="1188348"/>
                  </a:cubicBezTo>
                  <a:cubicBezTo>
                    <a:pt x="905383" y="1227723"/>
                    <a:pt x="938731" y="1268025"/>
                    <a:pt x="971956" y="1308905"/>
                  </a:cubicBezTo>
                  <a:lnTo>
                    <a:pt x="1020139" y="1368084"/>
                  </a:lnTo>
                  <a:cubicBezTo>
                    <a:pt x="1035954" y="1386962"/>
                    <a:pt x="1051035" y="1406302"/>
                    <a:pt x="1067340" y="1424715"/>
                  </a:cubicBezTo>
                  <a:cubicBezTo>
                    <a:pt x="1194602" y="1574573"/>
                    <a:pt x="1332652" y="1712503"/>
                    <a:pt x="1472909" y="1843252"/>
                  </a:cubicBezTo>
                  <a:cubicBezTo>
                    <a:pt x="1543406" y="1908337"/>
                    <a:pt x="1615128" y="1971221"/>
                    <a:pt x="1688567" y="2031559"/>
                  </a:cubicBezTo>
                  <a:cubicBezTo>
                    <a:pt x="1762006" y="2091895"/>
                    <a:pt x="1836793" y="2150263"/>
                    <a:pt x="1914401" y="2205156"/>
                  </a:cubicBezTo>
                  <a:cubicBezTo>
                    <a:pt x="2069003" y="2315176"/>
                    <a:pt x="2235742" y="2413498"/>
                    <a:pt x="2418909" y="2479741"/>
                  </a:cubicBezTo>
                  <a:cubicBezTo>
                    <a:pt x="2510249" y="2512863"/>
                    <a:pt x="2604898" y="2538225"/>
                    <a:pt x="2701141" y="2557333"/>
                  </a:cubicBezTo>
                  <a:cubicBezTo>
                    <a:pt x="2725293" y="2561850"/>
                    <a:pt x="2749201" y="2567062"/>
                    <a:pt x="2773475" y="2570999"/>
                  </a:cubicBezTo>
                  <a:lnTo>
                    <a:pt x="2846424" y="2582465"/>
                  </a:lnTo>
                  <a:cubicBezTo>
                    <a:pt x="2895343" y="2588602"/>
                    <a:pt x="2944261" y="2595088"/>
                    <a:pt x="2993669" y="2598909"/>
                  </a:cubicBezTo>
                  <a:cubicBezTo>
                    <a:pt x="3018313" y="2601110"/>
                    <a:pt x="3042956" y="2603195"/>
                    <a:pt x="3067721" y="2604237"/>
                  </a:cubicBezTo>
                  <a:cubicBezTo>
                    <a:pt x="3092487" y="2605394"/>
                    <a:pt x="3117130" y="2607247"/>
                    <a:pt x="3142019" y="2607943"/>
                  </a:cubicBezTo>
                  <a:lnTo>
                    <a:pt x="3216561" y="2609564"/>
                  </a:lnTo>
                  <a:cubicBezTo>
                    <a:pt x="3241326" y="2610142"/>
                    <a:pt x="3266337" y="2609333"/>
                    <a:pt x="3291225" y="2609217"/>
                  </a:cubicBezTo>
                  <a:lnTo>
                    <a:pt x="3328619" y="2608869"/>
                  </a:lnTo>
                  <a:cubicBezTo>
                    <a:pt x="3340757" y="2608522"/>
                    <a:pt x="3352649" y="2607827"/>
                    <a:pt x="3364665" y="2607363"/>
                  </a:cubicBezTo>
                  <a:cubicBezTo>
                    <a:pt x="3376679" y="2606784"/>
                    <a:pt x="3388695" y="2606438"/>
                    <a:pt x="3400587" y="2605627"/>
                  </a:cubicBezTo>
                  <a:lnTo>
                    <a:pt x="3436387" y="2602847"/>
                  </a:lnTo>
                  <a:cubicBezTo>
                    <a:pt x="3484079" y="2599257"/>
                    <a:pt x="3531404" y="2593235"/>
                    <a:pt x="3578361" y="2586286"/>
                  </a:cubicBezTo>
                  <a:cubicBezTo>
                    <a:pt x="3766310" y="2556871"/>
                    <a:pt x="3947025" y="2499314"/>
                    <a:pt x="4119159" y="2418594"/>
                  </a:cubicBezTo>
                  <a:cubicBezTo>
                    <a:pt x="4291907" y="2338801"/>
                    <a:pt x="4456317" y="2236657"/>
                    <a:pt x="4618765" y="2124668"/>
                  </a:cubicBezTo>
                  <a:cubicBezTo>
                    <a:pt x="4659346" y="2096759"/>
                    <a:pt x="4699682" y="2067575"/>
                    <a:pt x="4739895" y="2038275"/>
                  </a:cubicBezTo>
                  <a:cubicBezTo>
                    <a:pt x="4780355" y="2008976"/>
                    <a:pt x="4820691" y="1979212"/>
                    <a:pt x="4861027" y="1948986"/>
                  </a:cubicBezTo>
                  <a:lnTo>
                    <a:pt x="5106354" y="1763690"/>
                  </a:lnTo>
                  <a:lnTo>
                    <a:pt x="5275533" y="1641017"/>
                  </a:lnTo>
                  <a:lnTo>
                    <a:pt x="5275533" y="2257481"/>
                  </a:lnTo>
                  <a:lnTo>
                    <a:pt x="5168881" y="2332084"/>
                  </a:lnTo>
                  <a:cubicBezTo>
                    <a:pt x="5125235" y="2362079"/>
                    <a:pt x="5081099" y="2391958"/>
                    <a:pt x="5036225" y="2421489"/>
                  </a:cubicBezTo>
                  <a:cubicBezTo>
                    <a:pt x="4991231" y="2450790"/>
                    <a:pt x="4945867" y="2479857"/>
                    <a:pt x="4899401" y="2508347"/>
                  </a:cubicBezTo>
                  <a:cubicBezTo>
                    <a:pt x="4806959" y="2565440"/>
                    <a:pt x="4711574" y="2620798"/>
                    <a:pt x="4612145" y="2671407"/>
                  </a:cubicBezTo>
                  <a:cubicBezTo>
                    <a:pt x="4512836" y="2722247"/>
                    <a:pt x="4410095" y="2769496"/>
                    <a:pt x="4303187" y="2810030"/>
                  </a:cubicBezTo>
                  <a:cubicBezTo>
                    <a:pt x="4090349" y="2892256"/>
                    <a:pt x="3861694" y="2947728"/>
                    <a:pt x="3630835" y="2969500"/>
                  </a:cubicBezTo>
                  <a:cubicBezTo>
                    <a:pt x="3573089" y="2974712"/>
                    <a:pt x="3515343" y="2978649"/>
                    <a:pt x="3457719" y="2979808"/>
                  </a:cubicBezTo>
                  <a:lnTo>
                    <a:pt x="3414441" y="2980733"/>
                  </a:lnTo>
                  <a:cubicBezTo>
                    <a:pt x="3400097" y="2980850"/>
                    <a:pt x="3385630" y="2980502"/>
                    <a:pt x="3371285" y="2980502"/>
                  </a:cubicBezTo>
                  <a:lnTo>
                    <a:pt x="3328252" y="2980039"/>
                  </a:lnTo>
                  <a:lnTo>
                    <a:pt x="3286445" y="2978534"/>
                  </a:lnTo>
                  <a:cubicBezTo>
                    <a:pt x="3175121" y="2975174"/>
                    <a:pt x="3063553" y="2966837"/>
                    <a:pt x="2952475" y="2953402"/>
                  </a:cubicBezTo>
                  <a:cubicBezTo>
                    <a:pt x="2841275" y="2940664"/>
                    <a:pt x="2730319" y="2922365"/>
                    <a:pt x="2620591" y="2898046"/>
                  </a:cubicBezTo>
                  <a:cubicBezTo>
                    <a:pt x="2510984" y="2873494"/>
                    <a:pt x="2402235" y="2844426"/>
                    <a:pt x="2294591" y="2811305"/>
                  </a:cubicBezTo>
                  <a:cubicBezTo>
                    <a:pt x="2079669" y="2744483"/>
                    <a:pt x="1867198" y="2661331"/>
                    <a:pt x="1670544" y="2550501"/>
                  </a:cubicBezTo>
                  <a:cubicBezTo>
                    <a:pt x="1473767" y="2439903"/>
                    <a:pt x="1298079" y="2299657"/>
                    <a:pt x="1144703" y="2144472"/>
                  </a:cubicBezTo>
                  <a:cubicBezTo>
                    <a:pt x="1067586" y="2066996"/>
                    <a:pt x="997458" y="1984539"/>
                    <a:pt x="931497" y="1900114"/>
                  </a:cubicBezTo>
                  <a:cubicBezTo>
                    <a:pt x="865906" y="1815342"/>
                    <a:pt x="803500" y="1729295"/>
                    <a:pt x="745265" y="1641395"/>
                  </a:cubicBezTo>
                  <a:cubicBezTo>
                    <a:pt x="730307" y="1619623"/>
                    <a:pt x="716207" y="1597503"/>
                    <a:pt x="701741" y="1575500"/>
                  </a:cubicBezTo>
                  <a:lnTo>
                    <a:pt x="660178" y="1511573"/>
                  </a:lnTo>
                  <a:cubicBezTo>
                    <a:pt x="633574" y="1470229"/>
                    <a:pt x="605989" y="1429232"/>
                    <a:pt x="578158" y="1387656"/>
                  </a:cubicBezTo>
                  <a:lnTo>
                    <a:pt x="408230" y="1134497"/>
                  </a:lnTo>
                  <a:cubicBezTo>
                    <a:pt x="351220" y="1048219"/>
                    <a:pt x="294945" y="959392"/>
                    <a:pt x="242349" y="866860"/>
                  </a:cubicBezTo>
                  <a:cubicBezTo>
                    <a:pt x="216112" y="820536"/>
                    <a:pt x="190734" y="773402"/>
                    <a:pt x="167562" y="724994"/>
                  </a:cubicBezTo>
                  <a:cubicBezTo>
                    <a:pt x="144513" y="676469"/>
                    <a:pt x="123057" y="627019"/>
                    <a:pt x="104054" y="576525"/>
                  </a:cubicBezTo>
                  <a:cubicBezTo>
                    <a:pt x="85418" y="525917"/>
                    <a:pt x="68867" y="474613"/>
                    <a:pt x="55381" y="422499"/>
                  </a:cubicBezTo>
                  <a:cubicBezTo>
                    <a:pt x="49006" y="396442"/>
                    <a:pt x="42508" y="370269"/>
                    <a:pt x="37236" y="343980"/>
                  </a:cubicBezTo>
                  <a:lnTo>
                    <a:pt x="29267" y="304604"/>
                  </a:lnTo>
                  <a:lnTo>
                    <a:pt x="22646" y="265113"/>
                  </a:lnTo>
                  <a:cubicBezTo>
                    <a:pt x="14003" y="212420"/>
                    <a:pt x="7872" y="159582"/>
                    <a:pt x="3903" y="106787"/>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reeform: Shape 14">
              <a:extLst>
                <a:ext uri="{FF2B5EF4-FFF2-40B4-BE49-F238E27FC236}">
                  <a16:creationId xmlns:a16="http://schemas.microsoft.com/office/drawing/2014/main" id="{87049D82-B7F3-4192-8337-4BDB16955E9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21214" y="-1"/>
              <a:ext cx="5270786" cy="2927775"/>
            </a:xfrm>
            <a:custGeom>
              <a:avLst/>
              <a:gdLst>
                <a:gd name="connsiteX0" fmla="*/ 0 w 5270786"/>
                <a:gd name="connsiteY0" fmla="*/ 0 h 2927775"/>
                <a:gd name="connsiteX1" fmla="*/ 613805 w 5270786"/>
                <a:gd name="connsiteY1" fmla="*/ 0 h 2927775"/>
                <a:gd name="connsiteX2" fmla="*/ 618487 w 5270786"/>
                <a:gd name="connsiteY2" fmla="*/ 85404 h 2927775"/>
                <a:gd name="connsiteX3" fmla="*/ 1054084 w 5270786"/>
                <a:gd name="connsiteY3" fmla="*/ 895200 h 2927775"/>
                <a:gd name="connsiteX4" fmla="*/ 1276976 w 5270786"/>
                <a:gd name="connsiteY4" fmla="*/ 1191325 h 2927775"/>
                <a:gd name="connsiteX5" fmla="*/ 3368450 w 5270786"/>
                <a:gd name="connsiteY5" fmla="*/ 2348843 h 2927775"/>
                <a:gd name="connsiteX6" fmla="*/ 4956151 w 5270786"/>
                <a:gd name="connsiteY6" fmla="*/ 1636730 h 2927775"/>
                <a:gd name="connsiteX7" fmla="*/ 5149372 w 5270786"/>
                <a:gd name="connsiteY7" fmla="*/ 1495325 h 2927775"/>
                <a:gd name="connsiteX8" fmla="*/ 5270786 w 5270786"/>
                <a:gd name="connsiteY8" fmla="*/ 1406110 h 2927775"/>
                <a:gd name="connsiteX9" fmla="*/ 5270786 w 5270786"/>
                <a:gd name="connsiteY9" fmla="*/ 2138641 h 2927775"/>
                <a:gd name="connsiteX10" fmla="*/ 5112925 w 5270786"/>
                <a:gd name="connsiteY10" fmla="*/ 2253730 h 2927775"/>
                <a:gd name="connsiteX11" fmla="*/ 3368327 w 5270786"/>
                <a:gd name="connsiteY11" fmla="*/ 2927775 h 2927775"/>
                <a:gd name="connsiteX12" fmla="*/ 769646 w 5270786"/>
                <a:gd name="connsiteY12" fmla="*/ 1516288 h 2927775"/>
                <a:gd name="connsiteX13" fmla="*/ 3149 w 5270786"/>
                <a:gd name="connsiteY13" fmla="*/ 85252 h 2927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270786" h="2927775">
                  <a:moveTo>
                    <a:pt x="0" y="0"/>
                  </a:moveTo>
                  <a:lnTo>
                    <a:pt x="613805" y="0"/>
                  </a:lnTo>
                  <a:lnTo>
                    <a:pt x="618487" y="85404"/>
                  </a:lnTo>
                  <a:cubicBezTo>
                    <a:pt x="650052" y="360109"/>
                    <a:pt x="792650" y="556543"/>
                    <a:pt x="1054084" y="895200"/>
                  </a:cubicBezTo>
                  <a:cubicBezTo>
                    <a:pt x="1126174" y="988542"/>
                    <a:pt x="1200716" y="1085128"/>
                    <a:pt x="1276976" y="1191325"/>
                  </a:cubicBezTo>
                  <a:cubicBezTo>
                    <a:pt x="1859704" y="2002688"/>
                    <a:pt x="2485223" y="2348843"/>
                    <a:pt x="3368450" y="2348843"/>
                  </a:cubicBezTo>
                  <a:cubicBezTo>
                    <a:pt x="3948114" y="2348843"/>
                    <a:pt x="4373422" y="2066846"/>
                    <a:pt x="4956151" y="1636730"/>
                  </a:cubicBezTo>
                  <a:cubicBezTo>
                    <a:pt x="5021253" y="1588668"/>
                    <a:pt x="5086356" y="1541186"/>
                    <a:pt x="5149372" y="1495325"/>
                  </a:cubicBezTo>
                  <a:lnTo>
                    <a:pt x="5270786" y="1406110"/>
                  </a:lnTo>
                  <a:lnTo>
                    <a:pt x="5270786" y="2138641"/>
                  </a:lnTo>
                  <a:lnTo>
                    <a:pt x="5112925" y="2253730"/>
                  </a:lnTo>
                  <a:cubicBezTo>
                    <a:pt x="4598179" y="2621786"/>
                    <a:pt x="4074961" y="2927775"/>
                    <a:pt x="3368327" y="2927775"/>
                  </a:cubicBezTo>
                  <a:cubicBezTo>
                    <a:pt x="2170746" y="2927775"/>
                    <a:pt x="1393203" y="2384512"/>
                    <a:pt x="769646" y="1516288"/>
                  </a:cubicBezTo>
                  <a:cubicBezTo>
                    <a:pt x="418850" y="1027932"/>
                    <a:pt x="48120" y="683401"/>
                    <a:pt x="3149" y="8525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24A7FAD9-577C-4D2E-A3B5-C6D0A39D47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21214" y="-1"/>
              <a:ext cx="5270786" cy="2927775"/>
            </a:xfrm>
            <a:custGeom>
              <a:avLst/>
              <a:gdLst>
                <a:gd name="connsiteX0" fmla="*/ 0 w 5270786"/>
                <a:gd name="connsiteY0" fmla="*/ 0 h 2927775"/>
                <a:gd name="connsiteX1" fmla="*/ 736294 w 5270786"/>
                <a:gd name="connsiteY1" fmla="*/ 0 h 2927775"/>
                <a:gd name="connsiteX2" fmla="*/ 740298 w 5270786"/>
                <a:gd name="connsiteY2" fmla="*/ 72745 h 2927775"/>
                <a:gd name="connsiteX3" fmla="*/ 1153024 w 5270786"/>
                <a:gd name="connsiteY3" fmla="*/ 826989 h 2927775"/>
                <a:gd name="connsiteX4" fmla="*/ 1378368 w 5270786"/>
                <a:gd name="connsiteY4" fmla="*/ 1126356 h 2927775"/>
                <a:gd name="connsiteX5" fmla="*/ 2238056 w 5270786"/>
                <a:gd name="connsiteY5" fmla="*/ 1955322 h 2927775"/>
                <a:gd name="connsiteX6" fmla="*/ 3368327 w 5270786"/>
                <a:gd name="connsiteY6" fmla="*/ 2233033 h 2927775"/>
                <a:gd name="connsiteX7" fmla="*/ 4095360 w 5270786"/>
                <a:gd name="connsiteY7" fmla="*/ 2056192 h 2927775"/>
                <a:gd name="connsiteX8" fmla="*/ 4880506 w 5270786"/>
                <a:gd name="connsiteY8" fmla="*/ 1545587 h 2927775"/>
                <a:gd name="connsiteX9" fmla="*/ 5074340 w 5270786"/>
                <a:gd name="connsiteY9" fmla="*/ 1403721 h 2927775"/>
                <a:gd name="connsiteX10" fmla="*/ 5270786 w 5270786"/>
                <a:gd name="connsiteY10" fmla="*/ 1259367 h 2927775"/>
                <a:gd name="connsiteX11" fmla="*/ 5270786 w 5270786"/>
                <a:gd name="connsiteY11" fmla="*/ 2138641 h 2927775"/>
                <a:gd name="connsiteX12" fmla="*/ 5112925 w 5270786"/>
                <a:gd name="connsiteY12" fmla="*/ 2253730 h 2927775"/>
                <a:gd name="connsiteX13" fmla="*/ 3368327 w 5270786"/>
                <a:gd name="connsiteY13" fmla="*/ 2927775 h 2927775"/>
                <a:gd name="connsiteX14" fmla="*/ 769646 w 5270786"/>
                <a:gd name="connsiteY14" fmla="*/ 1516288 h 2927775"/>
                <a:gd name="connsiteX15" fmla="*/ 3149 w 5270786"/>
                <a:gd name="connsiteY15" fmla="*/ 85252 h 2927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270786" h="2927775">
                  <a:moveTo>
                    <a:pt x="0" y="0"/>
                  </a:moveTo>
                  <a:lnTo>
                    <a:pt x="736294" y="0"/>
                  </a:lnTo>
                  <a:lnTo>
                    <a:pt x="740298" y="72745"/>
                  </a:lnTo>
                  <a:cubicBezTo>
                    <a:pt x="768839" y="319371"/>
                    <a:pt x="898885" y="497858"/>
                    <a:pt x="1153024" y="826989"/>
                  </a:cubicBezTo>
                  <a:cubicBezTo>
                    <a:pt x="1225727" y="921142"/>
                    <a:pt x="1300882" y="1018537"/>
                    <a:pt x="1378368" y="1126356"/>
                  </a:cubicBezTo>
                  <a:cubicBezTo>
                    <a:pt x="1652384" y="1507833"/>
                    <a:pt x="1933512" y="1779060"/>
                    <a:pt x="2238056" y="1955322"/>
                  </a:cubicBezTo>
                  <a:cubicBezTo>
                    <a:pt x="2560868" y="2142238"/>
                    <a:pt x="2930637" y="2233033"/>
                    <a:pt x="3368327" y="2233033"/>
                  </a:cubicBezTo>
                  <a:cubicBezTo>
                    <a:pt x="3616720" y="2233033"/>
                    <a:pt x="3847703" y="2176866"/>
                    <a:pt x="4095360" y="2056192"/>
                  </a:cubicBezTo>
                  <a:cubicBezTo>
                    <a:pt x="4349636" y="1932276"/>
                    <a:pt x="4601340" y="1751613"/>
                    <a:pt x="4880506" y="1545587"/>
                  </a:cubicBezTo>
                  <a:cubicBezTo>
                    <a:pt x="4945974" y="1497295"/>
                    <a:pt x="5011199" y="1449697"/>
                    <a:pt x="5074340" y="1403721"/>
                  </a:cubicBezTo>
                  <a:lnTo>
                    <a:pt x="5270786" y="1259367"/>
                  </a:lnTo>
                  <a:lnTo>
                    <a:pt x="5270786" y="2138641"/>
                  </a:lnTo>
                  <a:lnTo>
                    <a:pt x="5112925" y="2253730"/>
                  </a:lnTo>
                  <a:cubicBezTo>
                    <a:pt x="4598179" y="2621786"/>
                    <a:pt x="4074961" y="2927775"/>
                    <a:pt x="3368327" y="2927775"/>
                  </a:cubicBezTo>
                  <a:cubicBezTo>
                    <a:pt x="2170746" y="2927775"/>
                    <a:pt x="1393203" y="2384512"/>
                    <a:pt x="769646" y="1516288"/>
                  </a:cubicBezTo>
                  <a:cubicBezTo>
                    <a:pt x="418850" y="1027932"/>
                    <a:pt x="48120" y="683401"/>
                    <a:pt x="3149" y="8525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 name="Content Placeholder 2">
            <a:extLst>
              <a:ext uri="{FF2B5EF4-FFF2-40B4-BE49-F238E27FC236}">
                <a16:creationId xmlns:a16="http://schemas.microsoft.com/office/drawing/2014/main" id="{E37B2640-5DB6-5A0C-6659-A3BCA2C7C0A6}"/>
              </a:ext>
            </a:extLst>
          </p:cNvPr>
          <p:cNvSpPr>
            <a:spLocks noGrp="1"/>
          </p:cNvSpPr>
          <p:nvPr>
            <p:ph idx="1"/>
          </p:nvPr>
        </p:nvSpPr>
        <p:spPr>
          <a:xfrm>
            <a:off x="1175537" y="1392342"/>
            <a:ext cx="9830988" cy="4871297"/>
          </a:xfrm>
        </p:spPr>
        <p:txBody>
          <a:bodyPr>
            <a:normAutofit lnSpcReduction="10000"/>
          </a:bodyPr>
          <a:lstStyle/>
          <a:p>
            <a:r>
              <a:rPr lang="en-US" sz="2400">
                <a:solidFill>
                  <a:schemeClr val="tx2"/>
                </a:solidFill>
              </a:rPr>
              <a:t>Trauma-informed strategies for educators (1/17/25)</a:t>
            </a:r>
          </a:p>
          <a:p>
            <a:r>
              <a:rPr lang="en-US" sz="2400">
                <a:solidFill>
                  <a:schemeClr val="tx2"/>
                </a:solidFill>
              </a:rPr>
              <a:t>Big Brothers, Big Sisters mentor program (24- 25 SY)</a:t>
            </a:r>
          </a:p>
          <a:p>
            <a:r>
              <a:rPr lang="en-US" sz="2400">
                <a:solidFill>
                  <a:schemeClr val="tx2"/>
                </a:solidFill>
              </a:rPr>
              <a:t>Implement Move-up Day (24-25 SY)</a:t>
            </a:r>
          </a:p>
          <a:p>
            <a:r>
              <a:rPr lang="en-US" sz="2400">
                <a:solidFill>
                  <a:schemeClr val="tx2"/>
                </a:solidFill>
              </a:rPr>
              <a:t>Provide team building activities (25-26 SY)</a:t>
            </a:r>
          </a:p>
          <a:p>
            <a:r>
              <a:rPr lang="en-US" sz="2400">
                <a:solidFill>
                  <a:schemeClr val="tx2"/>
                </a:solidFill>
              </a:rPr>
              <a:t>Provide training to all staff in Restorative Practices (25-26 SY)</a:t>
            </a:r>
          </a:p>
          <a:p>
            <a:r>
              <a:rPr lang="en-US" sz="2400">
                <a:solidFill>
                  <a:schemeClr val="tx2"/>
                </a:solidFill>
              </a:rPr>
              <a:t>Full implementation of RP – Behavior Matrix &amp; Restorative classroom (by 26-27 SY)</a:t>
            </a:r>
          </a:p>
          <a:p>
            <a:r>
              <a:rPr lang="en-US" sz="2400">
                <a:solidFill>
                  <a:schemeClr val="tx2"/>
                </a:solidFill>
              </a:rPr>
              <a:t>High accountability &amp; high support for staff and students (ongoing)</a:t>
            </a:r>
          </a:p>
          <a:p>
            <a:r>
              <a:rPr lang="en-US" sz="2400">
                <a:solidFill>
                  <a:schemeClr val="tx2"/>
                </a:solidFill>
              </a:rPr>
              <a:t>Provide parent workshops (25-26 SY - ongoing)</a:t>
            </a:r>
          </a:p>
          <a:p>
            <a:r>
              <a:rPr lang="en-US" sz="2400">
                <a:solidFill>
                  <a:schemeClr val="tx2"/>
                </a:solidFill>
              </a:rPr>
              <a:t>Implement family involvement activities (25-26 SY - ongoing)</a:t>
            </a:r>
          </a:p>
          <a:p>
            <a:r>
              <a:rPr lang="en-US" sz="2400">
                <a:solidFill>
                  <a:schemeClr val="tx2"/>
                </a:solidFill>
              </a:rPr>
              <a:t>Partner w/ the Borough &amp; Historical Society for service-learning projects (24-25 SY)</a:t>
            </a:r>
          </a:p>
        </p:txBody>
      </p:sp>
      <p:grpSp>
        <p:nvGrpSpPr>
          <p:cNvPr id="18" name="Group 17">
            <a:extLst>
              <a:ext uri="{FF2B5EF4-FFF2-40B4-BE49-F238E27FC236}">
                <a16:creationId xmlns:a16="http://schemas.microsoft.com/office/drawing/2014/main" id="{2A5C9C35-2375-49EB-B99C-17C87D42FE7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0800000" flipH="1">
            <a:off x="0" y="4682671"/>
            <a:ext cx="2898194" cy="2175328"/>
            <a:chOff x="-305" y="-1"/>
            <a:chExt cx="3832880" cy="2876136"/>
          </a:xfrm>
        </p:grpSpPr>
        <p:sp>
          <p:nvSpPr>
            <p:cNvPr id="19" name="Freeform: Shape 18">
              <a:extLst>
                <a:ext uri="{FF2B5EF4-FFF2-40B4-BE49-F238E27FC236}">
                  <a16:creationId xmlns:a16="http://schemas.microsoft.com/office/drawing/2014/main" id="{7BE7B8C5-3FC9-47E9-B555-AFCB849A41E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59"/>
            </a:xfrm>
            <a:custGeom>
              <a:avLst/>
              <a:gdLst>
                <a:gd name="connsiteX0" fmla="*/ 3203055 w 3815424"/>
                <a:gd name="connsiteY0" fmla="*/ 0 h 2653659"/>
                <a:gd name="connsiteX1" fmla="*/ 3815424 w 3815424"/>
                <a:gd name="connsiteY1" fmla="*/ 0 h 2653659"/>
                <a:gd name="connsiteX2" fmla="*/ 3801025 w 3815424"/>
                <a:gd name="connsiteY2" fmla="*/ 214243 h 2653659"/>
                <a:gd name="connsiteX3" fmla="*/ 587142 w 3815424"/>
                <a:gd name="connsiteY3" fmla="*/ 2653659 h 2653659"/>
                <a:gd name="connsiteX4" fmla="*/ 53389 w 3815424"/>
                <a:gd name="connsiteY4" fmla="*/ 2605041 h 2653659"/>
                <a:gd name="connsiteX5" fmla="*/ 0 w 3815424"/>
                <a:gd name="connsiteY5" fmla="*/ 2593136 h 2653659"/>
                <a:gd name="connsiteX6" fmla="*/ 0 w 3815424"/>
                <a:gd name="connsiteY6" fmla="*/ 1994836 h 2653659"/>
                <a:gd name="connsiteX7" fmla="*/ 159710 w 3815424"/>
                <a:gd name="connsiteY7" fmla="*/ 2035054 h 2653659"/>
                <a:gd name="connsiteX8" fmla="*/ 587142 w 3815424"/>
                <a:gd name="connsiteY8" fmla="*/ 2075152 h 2653659"/>
                <a:gd name="connsiteX9" fmla="*/ 1549283 w 3815424"/>
                <a:gd name="connsiteY9" fmla="*/ 1900153 h 2653659"/>
                <a:gd name="connsiteX10" fmla="*/ 2406698 w 3815424"/>
                <a:gd name="connsiteY10" fmla="*/ 1418450 h 2653659"/>
                <a:gd name="connsiteX11" fmla="*/ 2996069 w 3815424"/>
                <a:gd name="connsiteY11" fmla="*/ 728678 h 2653659"/>
                <a:gd name="connsiteX12" fmla="*/ 3193967 w 3815424"/>
                <a:gd name="connsiteY12" fmla="*/ 137719 h 26536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59">
                  <a:moveTo>
                    <a:pt x="3203055" y="0"/>
                  </a:moveTo>
                  <a:lnTo>
                    <a:pt x="3815424" y="0"/>
                  </a:lnTo>
                  <a:lnTo>
                    <a:pt x="3801025" y="214243"/>
                  </a:lnTo>
                  <a:cubicBezTo>
                    <a:pt x="3616317" y="1584467"/>
                    <a:pt x="2091637" y="2653659"/>
                    <a:pt x="587142" y="2653659"/>
                  </a:cubicBezTo>
                  <a:cubicBezTo>
                    <a:pt x="400192" y="2653659"/>
                    <a:pt x="222112" y="2636953"/>
                    <a:pt x="53389" y="2605041"/>
                  </a:cubicBezTo>
                  <a:lnTo>
                    <a:pt x="0" y="2593136"/>
                  </a:lnTo>
                  <a:lnTo>
                    <a:pt x="0" y="1994836"/>
                  </a:lnTo>
                  <a:lnTo>
                    <a:pt x="159710" y="2035054"/>
                  </a:lnTo>
                  <a:cubicBezTo>
                    <a:pt x="295467" y="2061726"/>
                    <a:pt x="438268" y="2075152"/>
                    <a:pt x="587142" y="2075152"/>
                  </a:cubicBezTo>
                  <a:cubicBezTo>
                    <a:pt x="901731" y="2075152"/>
                    <a:pt x="1234490" y="2014697"/>
                    <a:pt x="1549283" y="1900153"/>
                  </a:cubicBezTo>
                  <a:cubicBezTo>
                    <a:pt x="1860709" y="1786959"/>
                    <a:pt x="2157231" y="1620350"/>
                    <a:pt x="2406698" y="1418450"/>
                  </a:cubicBezTo>
                  <a:cubicBezTo>
                    <a:pt x="2655859" y="1216840"/>
                    <a:pt x="2859596" y="978302"/>
                    <a:pt x="2996069" y="728678"/>
                  </a:cubicBezTo>
                  <a:cubicBezTo>
                    <a:pt x="3101178" y="536396"/>
                    <a:pt x="3167417" y="338366"/>
                    <a:pt x="3193967" y="13771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Freeform: Shape 19">
              <a:extLst>
                <a:ext uri="{FF2B5EF4-FFF2-40B4-BE49-F238E27FC236}">
                  <a16:creationId xmlns:a16="http://schemas.microsoft.com/office/drawing/2014/main" id="{615B6EFE-6DC2-4A72-AC12-BCCC3638A65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60"/>
            </a:xfrm>
            <a:custGeom>
              <a:avLst/>
              <a:gdLst>
                <a:gd name="connsiteX0" fmla="*/ 3305038 w 3815424"/>
                <a:gd name="connsiteY0" fmla="*/ 0 h 2653660"/>
                <a:gd name="connsiteX1" fmla="*/ 3815424 w 3815424"/>
                <a:gd name="connsiteY1" fmla="*/ 0 h 2653660"/>
                <a:gd name="connsiteX2" fmla="*/ 3801025 w 3815424"/>
                <a:gd name="connsiteY2" fmla="*/ 214244 h 2653660"/>
                <a:gd name="connsiteX3" fmla="*/ 587142 w 3815424"/>
                <a:gd name="connsiteY3" fmla="*/ 2653660 h 2653660"/>
                <a:gd name="connsiteX4" fmla="*/ 53389 w 3815424"/>
                <a:gd name="connsiteY4" fmla="*/ 2605042 h 2653660"/>
                <a:gd name="connsiteX5" fmla="*/ 0 w 3815424"/>
                <a:gd name="connsiteY5" fmla="*/ 2593137 h 2653660"/>
                <a:gd name="connsiteX6" fmla="*/ 0 w 3815424"/>
                <a:gd name="connsiteY6" fmla="*/ 2094444 h 2653660"/>
                <a:gd name="connsiteX7" fmla="*/ 137675 w 3815424"/>
                <a:gd name="connsiteY7" fmla="*/ 2129195 h 2653660"/>
                <a:gd name="connsiteX8" fmla="*/ 587142 w 3815424"/>
                <a:gd name="connsiteY8" fmla="*/ 2171571 h 2653660"/>
                <a:gd name="connsiteX9" fmla="*/ 1585826 w 3815424"/>
                <a:gd name="connsiteY9" fmla="*/ 1990112 h 2653660"/>
                <a:gd name="connsiteX10" fmla="*/ 2473046 w 3815424"/>
                <a:gd name="connsiteY10" fmla="*/ 1491633 h 2653660"/>
                <a:gd name="connsiteX11" fmla="*/ 3086710 w 3815424"/>
                <a:gd name="connsiteY11" fmla="*/ 772838 h 2653660"/>
                <a:gd name="connsiteX12" fmla="*/ 3295217 w 3815424"/>
                <a:gd name="connsiteY12" fmla="*/ 149229 h 2653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60">
                  <a:moveTo>
                    <a:pt x="3305038" y="0"/>
                  </a:moveTo>
                  <a:lnTo>
                    <a:pt x="3815424" y="0"/>
                  </a:lnTo>
                  <a:lnTo>
                    <a:pt x="3801025" y="214244"/>
                  </a:lnTo>
                  <a:cubicBezTo>
                    <a:pt x="3616317" y="1584467"/>
                    <a:pt x="2091637" y="2653660"/>
                    <a:pt x="587142" y="2653660"/>
                  </a:cubicBezTo>
                  <a:cubicBezTo>
                    <a:pt x="400192" y="2653660"/>
                    <a:pt x="222112" y="2636954"/>
                    <a:pt x="53389" y="2605042"/>
                  </a:cubicBezTo>
                  <a:lnTo>
                    <a:pt x="0" y="2593137"/>
                  </a:lnTo>
                  <a:lnTo>
                    <a:pt x="0" y="2094444"/>
                  </a:lnTo>
                  <a:lnTo>
                    <a:pt x="137675" y="2129195"/>
                  </a:lnTo>
                  <a:cubicBezTo>
                    <a:pt x="280616" y="2157374"/>
                    <a:pt x="430766" y="2171571"/>
                    <a:pt x="587142" y="2171571"/>
                  </a:cubicBezTo>
                  <a:cubicBezTo>
                    <a:pt x="918879" y="2171571"/>
                    <a:pt x="1254904" y="2110634"/>
                    <a:pt x="1585826" y="1990112"/>
                  </a:cubicBezTo>
                  <a:cubicBezTo>
                    <a:pt x="1908071" y="1873061"/>
                    <a:pt x="2214800" y="1700666"/>
                    <a:pt x="2473046" y="1491633"/>
                  </a:cubicBezTo>
                  <a:cubicBezTo>
                    <a:pt x="2735782" y="1279031"/>
                    <a:pt x="2942276" y="1037118"/>
                    <a:pt x="3086710" y="772838"/>
                  </a:cubicBezTo>
                  <a:cubicBezTo>
                    <a:pt x="3197408" y="570216"/>
                    <a:pt x="3267226" y="361248"/>
                    <a:pt x="3295217" y="14922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Freeform: Shape 20">
              <a:extLst>
                <a:ext uri="{FF2B5EF4-FFF2-40B4-BE49-F238E27FC236}">
                  <a16:creationId xmlns:a16="http://schemas.microsoft.com/office/drawing/2014/main" id="{AE8C1B65-6799-4DD1-B262-01901DA1266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986" cy="2675935"/>
            </a:xfrm>
            <a:custGeom>
              <a:avLst/>
              <a:gdLst>
                <a:gd name="connsiteX0" fmla="*/ 3648768 w 3815986"/>
                <a:gd name="connsiteY0" fmla="*/ 0 h 2675935"/>
                <a:gd name="connsiteX1" fmla="*/ 3815986 w 3815986"/>
                <a:gd name="connsiteY1" fmla="*/ 0 h 2675935"/>
                <a:gd name="connsiteX2" fmla="*/ 3804695 w 3815986"/>
                <a:gd name="connsiteY2" fmla="*/ 200084 h 2675935"/>
                <a:gd name="connsiteX3" fmla="*/ 3762590 w 3815986"/>
                <a:gd name="connsiteY3" fmla="*/ 455543 h 2675935"/>
                <a:gd name="connsiteX4" fmla="*/ 3592332 w 3815986"/>
                <a:gd name="connsiteY4" fmla="*/ 947274 h 2675935"/>
                <a:gd name="connsiteX5" fmla="*/ 2953967 w 3815986"/>
                <a:gd name="connsiteY5" fmla="*/ 1782349 h 2675935"/>
                <a:gd name="connsiteX6" fmla="*/ 2530669 w 3815986"/>
                <a:gd name="connsiteY6" fmla="*/ 2109494 h 2675935"/>
                <a:gd name="connsiteX7" fmla="*/ 2057561 w 3815986"/>
                <a:gd name="connsiteY7" fmla="*/ 2369245 h 2675935"/>
                <a:gd name="connsiteX8" fmla="*/ 1007330 w 3815986"/>
                <a:gd name="connsiteY8" fmla="*/ 2655701 h 2675935"/>
                <a:gd name="connsiteX9" fmla="*/ 732765 w 3815986"/>
                <a:gd name="connsiteY9" fmla="*/ 2674696 h 2675935"/>
                <a:gd name="connsiteX10" fmla="*/ 457666 w 3815986"/>
                <a:gd name="connsiteY10" fmla="*/ 2670839 h 2675935"/>
                <a:gd name="connsiteX11" fmla="*/ 183574 w 3815986"/>
                <a:gd name="connsiteY11" fmla="*/ 2643312 h 2675935"/>
                <a:gd name="connsiteX12" fmla="*/ 0 w 3815986"/>
                <a:gd name="connsiteY12" fmla="*/ 2607798 h 2675935"/>
                <a:gd name="connsiteX13" fmla="*/ 0 w 3815986"/>
                <a:gd name="connsiteY13" fmla="*/ 2356652 h 2675935"/>
                <a:gd name="connsiteX14" fmla="*/ 222195 w 3815986"/>
                <a:gd name="connsiteY14" fmla="*/ 2396940 h 2675935"/>
                <a:gd name="connsiteX15" fmla="*/ 472364 w 3815986"/>
                <a:gd name="connsiteY15" fmla="*/ 2419092 h 2675935"/>
                <a:gd name="connsiteX16" fmla="*/ 974972 w 3815986"/>
                <a:gd name="connsiteY16" fmla="*/ 2402122 h 2675935"/>
                <a:gd name="connsiteX17" fmla="*/ 1468292 w 3815986"/>
                <a:gd name="connsiteY17" fmla="*/ 2304162 h 2675935"/>
                <a:gd name="connsiteX18" fmla="*/ 1940176 w 3815986"/>
                <a:gd name="connsiteY18" fmla="*/ 2133695 h 2675935"/>
                <a:gd name="connsiteX19" fmla="*/ 2783403 w 3815986"/>
                <a:gd name="connsiteY19" fmla="*/ 1609954 h 2675935"/>
                <a:gd name="connsiteX20" fmla="*/ 3128104 w 3815986"/>
                <a:gd name="connsiteY20" fmla="*/ 1260439 h 2675935"/>
                <a:gd name="connsiteX21" fmla="*/ 3400639 w 3815986"/>
                <a:gd name="connsiteY21" fmla="*/ 859052 h 2675935"/>
                <a:gd name="connsiteX22" fmla="*/ 3585595 w 3815986"/>
                <a:gd name="connsiteY22" fmla="*/ 415336 h 2675935"/>
                <a:gd name="connsiteX23" fmla="*/ 3635918 w 3815986"/>
                <a:gd name="connsiteY23" fmla="*/ 181137 h 26759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815986" h="2675935">
                  <a:moveTo>
                    <a:pt x="3648768" y="0"/>
                  </a:moveTo>
                  <a:lnTo>
                    <a:pt x="3815986" y="0"/>
                  </a:lnTo>
                  <a:lnTo>
                    <a:pt x="3804695" y="200084"/>
                  </a:lnTo>
                  <a:cubicBezTo>
                    <a:pt x="3795228" y="285751"/>
                    <a:pt x="3781167" y="371032"/>
                    <a:pt x="3762590" y="455543"/>
                  </a:cubicBezTo>
                  <a:cubicBezTo>
                    <a:pt x="3725537" y="624467"/>
                    <a:pt x="3668784" y="790112"/>
                    <a:pt x="3592332" y="947274"/>
                  </a:cubicBezTo>
                  <a:cubicBezTo>
                    <a:pt x="3438712" y="1261596"/>
                    <a:pt x="3216091" y="1542847"/>
                    <a:pt x="2953967" y="1782349"/>
                  </a:cubicBezTo>
                  <a:cubicBezTo>
                    <a:pt x="2822599" y="1902099"/>
                    <a:pt x="2680615" y="2011341"/>
                    <a:pt x="2530669" y="2109494"/>
                  </a:cubicBezTo>
                  <a:cubicBezTo>
                    <a:pt x="2380520" y="2207551"/>
                    <a:pt x="2222510" y="2294906"/>
                    <a:pt x="2057561" y="2369245"/>
                  </a:cubicBezTo>
                  <a:cubicBezTo>
                    <a:pt x="1727252" y="2516859"/>
                    <a:pt x="1371629" y="2614434"/>
                    <a:pt x="1007330" y="2655701"/>
                  </a:cubicBezTo>
                  <a:cubicBezTo>
                    <a:pt x="916281" y="2665873"/>
                    <a:pt x="824568" y="2672188"/>
                    <a:pt x="732765" y="2674696"/>
                  </a:cubicBezTo>
                  <a:cubicBezTo>
                    <a:pt x="640963" y="2677203"/>
                    <a:pt x="549072" y="2675901"/>
                    <a:pt x="457666" y="2670839"/>
                  </a:cubicBezTo>
                  <a:cubicBezTo>
                    <a:pt x="366106" y="2665584"/>
                    <a:pt x="274572" y="2656521"/>
                    <a:pt x="183574" y="2643312"/>
                  </a:cubicBezTo>
                  <a:lnTo>
                    <a:pt x="0" y="2607798"/>
                  </a:lnTo>
                  <a:lnTo>
                    <a:pt x="0" y="2356652"/>
                  </a:lnTo>
                  <a:lnTo>
                    <a:pt x="222195" y="2396940"/>
                  </a:lnTo>
                  <a:cubicBezTo>
                    <a:pt x="304990" y="2407980"/>
                    <a:pt x="388511" y="2415283"/>
                    <a:pt x="472364" y="2419092"/>
                  </a:cubicBezTo>
                  <a:cubicBezTo>
                    <a:pt x="640376" y="2427095"/>
                    <a:pt x="808184" y="2421791"/>
                    <a:pt x="974972" y="2402122"/>
                  </a:cubicBezTo>
                  <a:cubicBezTo>
                    <a:pt x="1141658" y="2382358"/>
                    <a:pt x="1306812" y="2349286"/>
                    <a:pt x="1468292" y="2304162"/>
                  </a:cubicBezTo>
                  <a:cubicBezTo>
                    <a:pt x="1629874" y="2259231"/>
                    <a:pt x="1787475" y="2201091"/>
                    <a:pt x="1940176" y="2133695"/>
                  </a:cubicBezTo>
                  <a:cubicBezTo>
                    <a:pt x="2246498" y="2000349"/>
                    <a:pt x="2532507" y="1823520"/>
                    <a:pt x="2783403" y="1609954"/>
                  </a:cubicBezTo>
                  <a:cubicBezTo>
                    <a:pt x="2908442" y="1502833"/>
                    <a:pt x="3024295" y="1385975"/>
                    <a:pt x="3128104" y="1260439"/>
                  </a:cubicBezTo>
                  <a:cubicBezTo>
                    <a:pt x="3232116" y="1135096"/>
                    <a:pt x="3323881" y="1000689"/>
                    <a:pt x="3400639" y="859052"/>
                  </a:cubicBezTo>
                  <a:cubicBezTo>
                    <a:pt x="3477399" y="717510"/>
                    <a:pt x="3541296" y="569316"/>
                    <a:pt x="3585595" y="415336"/>
                  </a:cubicBezTo>
                  <a:cubicBezTo>
                    <a:pt x="3607796" y="338540"/>
                    <a:pt x="3624638" y="260224"/>
                    <a:pt x="3635918" y="181137"/>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Freeform: Shape 21">
              <a:extLst>
                <a:ext uri="{FF2B5EF4-FFF2-40B4-BE49-F238E27FC236}">
                  <a16:creationId xmlns:a16="http://schemas.microsoft.com/office/drawing/2014/main" id="{03829674-8FAF-4E90-9FB7-C6CE17839B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32270" cy="2876136"/>
            </a:xfrm>
            <a:custGeom>
              <a:avLst/>
              <a:gdLst>
                <a:gd name="connsiteX0" fmla="*/ 3800718 w 3832270"/>
                <a:gd name="connsiteY0" fmla="*/ 0 h 2876136"/>
                <a:gd name="connsiteX1" fmla="*/ 3832270 w 3832270"/>
                <a:gd name="connsiteY1" fmla="*/ 0 h 2876136"/>
                <a:gd name="connsiteX2" fmla="*/ 3824562 w 3832270"/>
                <a:gd name="connsiteY2" fmla="*/ 143769 h 2876136"/>
                <a:gd name="connsiteX3" fmla="*/ 3628155 w 3832270"/>
                <a:gd name="connsiteY3" fmla="*/ 922055 h 2876136"/>
                <a:gd name="connsiteX4" fmla="*/ 3514853 w 3832270"/>
                <a:gd name="connsiteY4" fmla="*/ 1169078 h 2876136"/>
                <a:gd name="connsiteX5" fmla="*/ 3379198 w 3832270"/>
                <a:gd name="connsiteY5" fmla="*/ 1407037 h 2876136"/>
                <a:gd name="connsiteX6" fmla="*/ 3043787 w 3832270"/>
                <a:gd name="connsiteY6" fmla="*/ 1848342 h 2876136"/>
                <a:gd name="connsiteX7" fmla="*/ 2845661 w 3832270"/>
                <a:gd name="connsiteY7" fmla="*/ 2047444 h 2876136"/>
                <a:gd name="connsiteX8" fmla="*/ 2793197 w 3832270"/>
                <a:gd name="connsiteY8" fmla="*/ 2094689 h 2876136"/>
                <a:gd name="connsiteX9" fmla="*/ 2739710 w 3832270"/>
                <a:gd name="connsiteY9" fmla="*/ 2140969 h 2876136"/>
                <a:gd name="connsiteX10" fmla="*/ 2629166 w 3832270"/>
                <a:gd name="connsiteY10" fmla="*/ 2229867 h 2876136"/>
                <a:gd name="connsiteX11" fmla="*/ 2145952 w 3832270"/>
                <a:gd name="connsiteY11" fmla="*/ 2535994 h 2876136"/>
                <a:gd name="connsiteX12" fmla="*/ 1034987 w 3832270"/>
                <a:gd name="connsiteY12" fmla="*/ 2863910 h 2876136"/>
                <a:gd name="connsiteX13" fmla="*/ 741909 w 3832270"/>
                <a:gd name="connsiteY13" fmla="*/ 2875939 h 2876136"/>
                <a:gd name="connsiteX14" fmla="*/ 450208 w 3832270"/>
                <a:gd name="connsiteY14" fmla="*/ 2857451 h 2876136"/>
                <a:gd name="connsiteX15" fmla="*/ 22215 w 3832270"/>
                <a:gd name="connsiteY15" fmla="*/ 2775923 h 2876136"/>
                <a:gd name="connsiteX16" fmla="*/ 0 w 3832270"/>
                <a:gd name="connsiteY16" fmla="*/ 2769256 h 2876136"/>
                <a:gd name="connsiteX17" fmla="*/ 0 w 3832270"/>
                <a:gd name="connsiteY17" fmla="*/ 2590612 h 2876136"/>
                <a:gd name="connsiteX18" fmla="*/ 199046 w 3832270"/>
                <a:gd name="connsiteY18" fmla="*/ 2627410 h 2876136"/>
                <a:gd name="connsiteX19" fmla="*/ 468174 w 3832270"/>
                <a:gd name="connsiteY19" fmla="*/ 2649670 h 2876136"/>
                <a:gd name="connsiteX20" fmla="*/ 1003650 w 3832270"/>
                <a:gd name="connsiteY20" fmla="*/ 2622480 h 2876136"/>
                <a:gd name="connsiteX21" fmla="*/ 1266489 w 3832270"/>
                <a:gd name="connsiteY21" fmla="*/ 2573982 h 2876136"/>
                <a:gd name="connsiteX22" fmla="*/ 1524223 w 3832270"/>
                <a:gd name="connsiteY22" fmla="*/ 2504657 h 2876136"/>
                <a:gd name="connsiteX23" fmla="*/ 1775731 w 3832270"/>
                <a:gd name="connsiteY23" fmla="*/ 2416243 h 2876136"/>
                <a:gd name="connsiteX24" fmla="*/ 2019789 w 3832270"/>
                <a:gd name="connsiteY24" fmla="*/ 2309412 h 2876136"/>
                <a:gd name="connsiteX25" fmla="*/ 2482486 w 3832270"/>
                <a:gd name="connsiteY25" fmla="*/ 2046962 h 2876136"/>
                <a:gd name="connsiteX26" fmla="*/ 2591908 w 3832270"/>
                <a:gd name="connsiteY26" fmla="*/ 1971371 h 2876136"/>
                <a:gd name="connsiteX27" fmla="*/ 2645702 w 3832270"/>
                <a:gd name="connsiteY27" fmla="*/ 1932321 h 2876136"/>
                <a:gd name="connsiteX28" fmla="*/ 2698779 w 3832270"/>
                <a:gd name="connsiteY28" fmla="*/ 1892309 h 2876136"/>
                <a:gd name="connsiteX29" fmla="*/ 2903537 w 3832270"/>
                <a:gd name="connsiteY29" fmla="*/ 1722516 h 2876136"/>
                <a:gd name="connsiteX30" fmla="*/ 3269061 w 3832270"/>
                <a:gd name="connsiteY30" fmla="*/ 1337327 h 2876136"/>
                <a:gd name="connsiteX31" fmla="*/ 3424928 w 3832270"/>
                <a:gd name="connsiteY31" fmla="*/ 1122508 h 2876136"/>
                <a:gd name="connsiteX32" fmla="*/ 3557622 w 3832270"/>
                <a:gd name="connsiteY32" fmla="*/ 893226 h 2876136"/>
                <a:gd name="connsiteX33" fmla="*/ 3587019 w 3832270"/>
                <a:gd name="connsiteY33" fmla="*/ 833929 h 2876136"/>
                <a:gd name="connsiteX34" fmla="*/ 3601310 w 3832270"/>
                <a:gd name="connsiteY34" fmla="*/ 804040 h 2876136"/>
                <a:gd name="connsiteX35" fmla="*/ 3614885 w 3832270"/>
                <a:gd name="connsiteY35" fmla="*/ 773861 h 2876136"/>
                <a:gd name="connsiteX36" fmla="*/ 3640812 w 3832270"/>
                <a:gd name="connsiteY36" fmla="*/ 713022 h 2876136"/>
                <a:gd name="connsiteX37" fmla="*/ 3665105 w 3832270"/>
                <a:gd name="connsiteY37" fmla="*/ 651506 h 2876136"/>
                <a:gd name="connsiteX38" fmla="*/ 3744110 w 3832270"/>
                <a:gd name="connsiteY38" fmla="*/ 399567 h 2876136"/>
                <a:gd name="connsiteX39" fmla="*/ 3792123 w 3832270"/>
                <a:gd name="connsiteY39" fmla="*/ 140444 h 2876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832270" h="2876136">
                  <a:moveTo>
                    <a:pt x="3800718" y="0"/>
                  </a:moveTo>
                  <a:lnTo>
                    <a:pt x="3832270" y="0"/>
                  </a:lnTo>
                  <a:lnTo>
                    <a:pt x="3824562" y="143769"/>
                  </a:lnTo>
                  <a:cubicBezTo>
                    <a:pt x="3797131" y="409191"/>
                    <a:pt x="3730585" y="671345"/>
                    <a:pt x="3628155" y="922055"/>
                  </a:cubicBezTo>
                  <a:cubicBezTo>
                    <a:pt x="3593858" y="1005553"/>
                    <a:pt x="3556704" y="1088280"/>
                    <a:pt x="3514853" y="1169078"/>
                  </a:cubicBezTo>
                  <a:cubicBezTo>
                    <a:pt x="3473616" y="1250166"/>
                    <a:pt x="3428194" y="1329517"/>
                    <a:pt x="3379198" y="1407037"/>
                  </a:cubicBezTo>
                  <a:cubicBezTo>
                    <a:pt x="3281106" y="1561980"/>
                    <a:pt x="3169132" y="1710174"/>
                    <a:pt x="3043787" y="1848342"/>
                  </a:cubicBezTo>
                  <a:cubicBezTo>
                    <a:pt x="2980806" y="1917184"/>
                    <a:pt x="2915071" y="1984001"/>
                    <a:pt x="2845661" y="2047444"/>
                  </a:cubicBezTo>
                  <a:cubicBezTo>
                    <a:pt x="2828411" y="2063450"/>
                    <a:pt x="2811060" y="2079263"/>
                    <a:pt x="2793197" y="2094689"/>
                  </a:cubicBezTo>
                  <a:cubicBezTo>
                    <a:pt x="2775436" y="2110213"/>
                    <a:pt x="2757982" y="2126025"/>
                    <a:pt x="2739710" y="2140969"/>
                  </a:cubicBezTo>
                  <a:cubicBezTo>
                    <a:pt x="2703576" y="2171341"/>
                    <a:pt x="2666524" y="2200749"/>
                    <a:pt x="2629166" y="2229867"/>
                  </a:cubicBezTo>
                  <a:cubicBezTo>
                    <a:pt x="2479015" y="2345569"/>
                    <a:pt x="2316821" y="2448061"/>
                    <a:pt x="2145952" y="2535994"/>
                  </a:cubicBezTo>
                  <a:cubicBezTo>
                    <a:pt x="1804312" y="2711957"/>
                    <a:pt x="1424600" y="2826982"/>
                    <a:pt x="1034987" y="2863910"/>
                  </a:cubicBezTo>
                  <a:cubicBezTo>
                    <a:pt x="937762" y="2873167"/>
                    <a:pt x="839720" y="2877096"/>
                    <a:pt x="741909" y="2875939"/>
                  </a:cubicBezTo>
                  <a:cubicBezTo>
                    <a:pt x="644097" y="2874782"/>
                    <a:pt x="546515" y="2868539"/>
                    <a:pt x="450208" y="2857451"/>
                  </a:cubicBezTo>
                  <a:cubicBezTo>
                    <a:pt x="305520" y="2840674"/>
                    <a:pt x="162095" y="2813810"/>
                    <a:pt x="22215" y="2775923"/>
                  </a:cubicBezTo>
                  <a:lnTo>
                    <a:pt x="0" y="2769256"/>
                  </a:lnTo>
                  <a:lnTo>
                    <a:pt x="0" y="2590612"/>
                  </a:lnTo>
                  <a:lnTo>
                    <a:pt x="199046" y="2627410"/>
                  </a:lnTo>
                  <a:cubicBezTo>
                    <a:pt x="288321" y="2639209"/>
                    <a:pt x="378197" y="2646537"/>
                    <a:pt x="468174" y="2649670"/>
                  </a:cubicBezTo>
                  <a:cubicBezTo>
                    <a:pt x="648333" y="2656805"/>
                    <a:pt x="826655" y="2647163"/>
                    <a:pt x="1003650" y="2622480"/>
                  </a:cubicBezTo>
                  <a:cubicBezTo>
                    <a:pt x="1091943" y="2609658"/>
                    <a:pt x="1179725" y="2593747"/>
                    <a:pt x="1266489" y="2573982"/>
                  </a:cubicBezTo>
                  <a:cubicBezTo>
                    <a:pt x="1353250" y="2553927"/>
                    <a:pt x="1439298" y="2531076"/>
                    <a:pt x="1524223" y="2504657"/>
                  </a:cubicBezTo>
                  <a:cubicBezTo>
                    <a:pt x="1609149" y="2478336"/>
                    <a:pt x="1693052" y="2448833"/>
                    <a:pt x="1775731" y="2416243"/>
                  </a:cubicBezTo>
                  <a:cubicBezTo>
                    <a:pt x="1858309" y="2383557"/>
                    <a:pt x="1939764" y="2347882"/>
                    <a:pt x="2019789" y="2309412"/>
                  </a:cubicBezTo>
                  <a:cubicBezTo>
                    <a:pt x="2179839" y="2232567"/>
                    <a:pt x="2334583" y="2144923"/>
                    <a:pt x="2482486" y="2046962"/>
                  </a:cubicBezTo>
                  <a:cubicBezTo>
                    <a:pt x="2519334" y="2022376"/>
                    <a:pt x="2556081" y="1997403"/>
                    <a:pt x="2591908" y="1971371"/>
                  </a:cubicBezTo>
                  <a:cubicBezTo>
                    <a:pt x="2610077" y="1958644"/>
                    <a:pt x="2627838" y="1945434"/>
                    <a:pt x="2645702" y="1932321"/>
                  </a:cubicBezTo>
                  <a:cubicBezTo>
                    <a:pt x="2663666" y="1919305"/>
                    <a:pt x="2681325" y="1905903"/>
                    <a:pt x="2698779" y="1892309"/>
                  </a:cubicBezTo>
                  <a:cubicBezTo>
                    <a:pt x="2768903" y="1838025"/>
                    <a:pt x="2837496" y="1781717"/>
                    <a:pt x="2903537" y="1722516"/>
                  </a:cubicBezTo>
                  <a:cubicBezTo>
                    <a:pt x="3035926" y="1604501"/>
                    <a:pt x="3158720" y="1475784"/>
                    <a:pt x="3269061" y="1337327"/>
                  </a:cubicBezTo>
                  <a:cubicBezTo>
                    <a:pt x="3324182" y="1268099"/>
                    <a:pt x="3376341" y="1196461"/>
                    <a:pt x="3424928" y="1122508"/>
                  </a:cubicBezTo>
                  <a:cubicBezTo>
                    <a:pt x="3472697" y="1048170"/>
                    <a:pt x="3517814" y="972000"/>
                    <a:pt x="3557622" y="893226"/>
                  </a:cubicBezTo>
                  <a:cubicBezTo>
                    <a:pt x="3567931" y="873654"/>
                    <a:pt x="3577526" y="853791"/>
                    <a:pt x="3587019" y="833929"/>
                  </a:cubicBezTo>
                  <a:lnTo>
                    <a:pt x="3601310" y="804040"/>
                  </a:lnTo>
                  <a:lnTo>
                    <a:pt x="3614885" y="773861"/>
                  </a:lnTo>
                  <a:cubicBezTo>
                    <a:pt x="3623766" y="753709"/>
                    <a:pt x="3632748" y="733559"/>
                    <a:pt x="3640812" y="713022"/>
                  </a:cubicBezTo>
                  <a:cubicBezTo>
                    <a:pt x="3648876" y="692485"/>
                    <a:pt x="3657756" y="672236"/>
                    <a:pt x="3665105" y="651506"/>
                  </a:cubicBezTo>
                  <a:cubicBezTo>
                    <a:pt x="3696544" y="569166"/>
                    <a:pt x="3723185" y="485089"/>
                    <a:pt x="3744110" y="399567"/>
                  </a:cubicBezTo>
                  <a:cubicBezTo>
                    <a:pt x="3765341" y="314238"/>
                    <a:pt x="3781392" y="227654"/>
                    <a:pt x="3792123" y="140444"/>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7761193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9A36457-A5F4-4103-A443-02581C0918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825"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C5FB7E8-B636-40FA-BE8D-48145C0F5C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
            <a:ext cx="12188825" cy="2295238"/>
          </a:xfrm>
          <a:custGeom>
            <a:avLst/>
            <a:gdLst>
              <a:gd name="connsiteX0" fmla="*/ 12160143 w 12192000"/>
              <a:gd name="connsiteY0" fmla="*/ 831692 h 2079137"/>
              <a:gd name="connsiteX1" fmla="*/ 12159112 w 12192000"/>
              <a:gd name="connsiteY1" fmla="*/ 833361 h 2079137"/>
              <a:gd name="connsiteX2" fmla="*/ 12158912 w 12192000"/>
              <a:gd name="connsiteY2" fmla="*/ 832430 h 2079137"/>
              <a:gd name="connsiteX3" fmla="*/ 0 w 12192000"/>
              <a:gd name="connsiteY3" fmla="*/ 0 h 2079137"/>
              <a:gd name="connsiteX4" fmla="*/ 12192000 w 12192000"/>
              <a:gd name="connsiteY4" fmla="*/ 0 h 2079137"/>
              <a:gd name="connsiteX5" fmla="*/ 12192000 w 12192000"/>
              <a:gd name="connsiteY5" fmla="*/ 558063 h 2079137"/>
              <a:gd name="connsiteX6" fmla="*/ 12189259 w 12192000"/>
              <a:gd name="connsiteY6" fmla="*/ 810508 h 2079137"/>
              <a:gd name="connsiteX7" fmla="*/ 12170847 w 12192000"/>
              <a:gd name="connsiteY7" fmla="*/ 825280 h 2079137"/>
              <a:gd name="connsiteX8" fmla="*/ 12160143 w 12192000"/>
              <a:gd name="connsiteY8" fmla="*/ 831692 h 2079137"/>
              <a:gd name="connsiteX9" fmla="*/ 12163806 w 12192000"/>
              <a:gd name="connsiteY9" fmla="*/ 825759 h 2079137"/>
              <a:gd name="connsiteX10" fmla="*/ 12056557 w 12192000"/>
              <a:gd name="connsiteY10" fmla="*/ 810176 h 2079137"/>
              <a:gd name="connsiteX11" fmla="*/ 11900316 w 12192000"/>
              <a:gd name="connsiteY11" fmla="*/ 789618 h 2079137"/>
              <a:gd name="connsiteX12" fmla="*/ 11791206 w 12192000"/>
              <a:gd name="connsiteY12" fmla="*/ 824176 h 2079137"/>
              <a:gd name="connsiteX13" fmla="*/ 11659257 w 12192000"/>
              <a:gd name="connsiteY13" fmla="*/ 800841 h 2079137"/>
              <a:gd name="connsiteX14" fmla="*/ 11569789 w 12192000"/>
              <a:gd name="connsiteY14" fmla="*/ 797135 h 2079137"/>
              <a:gd name="connsiteX15" fmla="*/ 11367885 w 12192000"/>
              <a:gd name="connsiteY15" fmla="*/ 791985 h 2079137"/>
              <a:gd name="connsiteX16" fmla="*/ 11174663 w 12192000"/>
              <a:gd name="connsiteY16" fmla="*/ 788721 h 2079137"/>
              <a:gd name="connsiteX17" fmla="*/ 11068220 w 12192000"/>
              <a:gd name="connsiteY17" fmla="*/ 786994 h 2079137"/>
              <a:gd name="connsiteX18" fmla="*/ 10893266 w 12192000"/>
              <a:gd name="connsiteY18" fmla="*/ 794013 h 2079137"/>
              <a:gd name="connsiteX19" fmla="*/ 10844025 w 12192000"/>
              <a:gd name="connsiteY19" fmla="*/ 789857 h 2079137"/>
              <a:gd name="connsiteX20" fmla="*/ 10814353 w 12192000"/>
              <a:gd name="connsiteY20" fmla="*/ 789010 h 2079137"/>
              <a:gd name="connsiteX21" fmla="*/ 10748393 w 12192000"/>
              <a:gd name="connsiteY21" fmla="*/ 806738 h 2079137"/>
              <a:gd name="connsiteX22" fmla="*/ 10468256 w 12192000"/>
              <a:gd name="connsiteY22" fmla="*/ 778733 h 2079137"/>
              <a:gd name="connsiteX23" fmla="*/ 10256131 w 12192000"/>
              <a:gd name="connsiteY23" fmla="*/ 788332 h 2079137"/>
              <a:gd name="connsiteX24" fmla="*/ 10177442 w 12192000"/>
              <a:gd name="connsiteY24" fmla="*/ 777371 h 2079137"/>
              <a:gd name="connsiteX25" fmla="*/ 10006086 w 12192000"/>
              <a:gd name="connsiteY25" fmla="*/ 792651 h 2079137"/>
              <a:gd name="connsiteX26" fmla="*/ 9952382 w 12192000"/>
              <a:gd name="connsiteY26" fmla="*/ 815411 h 2079137"/>
              <a:gd name="connsiteX27" fmla="*/ 9926457 w 12192000"/>
              <a:gd name="connsiteY27" fmla="*/ 827295 h 2079137"/>
              <a:gd name="connsiteX28" fmla="*/ 9843405 w 12192000"/>
              <a:gd name="connsiteY28" fmla="*/ 867046 h 2079137"/>
              <a:gd name="connsiteX29" fmla="*/ 9830866 w 12192000"/>
              <a:gd name="connsiteY29" fmla="*/ 875047 h 2079137"/>
              <a:gd name="connsiteX30" fmla="*/ 9801807 w 12192000"/>
              <a:gd name="connsiteY30" fmla="*/ 872272 h 2079137"/>
              <a:gd name="connsiteX31" fmla="*/ 9785653 w 12192000"/>
              <a:gd name="connsiteY31" fmla="*/ 861743 h 2079137"/>
              <a:gd name="connsiteX32" fmla="*/ 9781177 w 12192000"/>
              <a:gd name="connsiteY32" fmla="*/ 864820 h 2079137"/>
              <a:gd name="connsiteX33" fmla="*/ 9768640 w 12192000"/>
              <a:gd name="connsiteY33" fmla="*/ 869379 h 2079137"/>
              <a:gd name="connsiteX34" fmla="*/ 9712211 w 12192000"/>
              <a:gd name="connsiteY34" fmla="*/ 900283 h 2079137"/>
              <a:gd name="connsiteX35" fmla="*/ 9689465 w 12192000"/>
              <a:gd name="connsiteY35" fmla="*/ 899268 h 2079137"/>
              <a:gd name="connsiteX36" fmla="*/ 9600339 w 12192000"/>
              <a:gd name="connsiteY36" fmla="*/ 922112 h 2079137"/>
              <a:gd name="connsiteX37" fmla="*/ 9582850 w 12192000"/>
              <a:gd name="connsiteY37" fmla="*/ 925510 h 2079137"/>
              <a:gd name="connsiteX38" fmla="*/ 9549638 w 12192000"/>
              <a:gd name="connsiteY38" fmla="*/ 940845 h 2079137"/>
              <a:gd name="connsiteX39" fmla="*/ 9539471 w 12192000"/>
              <a:gd name="connsiteY39" fmla="*/ 941799 h 2079137"/>
              <a:gd name="connsiteX40" fmla="*/ 9505592 w 12192000"/>
              <a:gd name="connsiteY40" fmla="*/ 955533 h 2079137"/>
              <a:gd name="connsiteX41" fmla="*/ 9432569 w 12192000"/>
              <a:gd name="connsiteY41" fmla="*/ 985377 h 2079137"/>
              <a:gd name="connsiteX42" fmla="*/ 9414216 w 12192000"/>
              <a:gd name="connsiteY42" fmla="*/ 992655 h 2079137"/>
              <a:gd name="connsiteX43" fmla="*/ 9397106 w 12192000"/>
              <a:gd name="connsiteY43" fmla="*/ 992980 h 2079137"/>
              <a:gd name="connsiteX44" fmla="*/ 9305108 w 12192000"/>
              <a:gd name="connsiteY44" fmla="*/ 1007767 h 2079137"/>
              <a:gd name="connsiteX45" fmla="*/ 9282434 w 12192000"/>
              <a:gd name="connsiteY45" fmla="*/ 1007523 h 2079137"/>
              <a:gd name="connsiteX46" fmla="*/ 9271941 w 12192000"/>
              <a:gd name="connsiteY46" fmla="*/ 1002839 h 2079137"/>
              <a:gd name="connsiteX47" fmla="*/ 9238227 w 12192000"/>
              <a:gd name="connsiteY47" fmla="*/ 1017668 h 2079137"/>
              <a:gd name="connsiteX48" fmla="*/ 9184265 w 12192000"/>
              <a:gd name="connsiteY48" fmla="*/ 1031275 h 2079137"/>
              <a:gd name="connsiteX49" fmla="*/ 9159000 w 12192000"/>
              <a:gd name="connsiteY49" fmla="*/ 1039569 h 2079137"/>
              <a:gd name="connsiteX50" fmla="*/ 9137031 w 12192000"/>
              <a:gd name="connsiteY50" fmla="*/ 1038699 h 2079137"/>
              <a:gd name="connsiteX51" fmla="*/ 9015702 w 12192000"/>
              <a:gd name="connsiteY51" fmla="*/ 1051400 h 2079137"/>
              <a:gd name="connsiteX52" fmla="*/ 8971403 w 12192000"/>
              <a:gd name="connsiteY52" fmla="*/ 1040542 h 2079137"/>
              <a:gd name="connsiteX53" fmla="*/ 8961826 w 12192000"/>
              <a:gd name="connsiteY53" fmla="*/ 1045364 h 2079137"/>
              <a:gd name="connsiteX54" fmla="*/ 8888623 w 12192000"/>
              <a:gd name="connsiteY54" fmla="*/ 1053908 h 2079137"/>
              <a:gd name="connsiteX55" fmla="*/ 8841066 w 12192000"/>
              <a:gd name="connsiteY55" fmla="*/ 1060421 h 2079137"/>
              <a:gd name="connsiteX56" fmla="*/ 8752342 w 12192000"/>
              <a:gd name="connsiteY56" fmla="*/ 1080646 h 2079137"/>
              <a:gd name="connsiteX57" fmla="*/ 8699139 w 12192000"/>
              <a:gd name="connsiteY57" fmla="*/ 1087885 h 2079137"/>
              <a:gd name="connsiteX58" fmla="*/ 8667273 w 12192000"/>
              <a:gd name="connsiteY58" fmla="*/ 1092062 h 2079137"/>
              <a:gd name="connsiteX59" fmla="*/ 8586064 w 12192000"/>
              <a:gd name="connsiteY59" fmla="*/ 1114603 h 2079137"/>
              <a:gd name="connsiteX60" fmla="*/ 8460312 w 12192000"/>
              <a:gd name="connsiteY60" fmla="*/ 1179878 h 2079137"/>
              <a:gd name="connsiteX61" fmla="*/ 8419023 w 12192000"/>
              <a:gd name="connsiteY61" fmla="*/ 1191748 h 2079137"/>
              <a:gd name="connsiteX62" fmla="*/ 8410939 w 12192000"/>
              <a:gd name="connsiteY62" fmla="*/ 1189696 h 2079137"/>
              <a:gd name="connsiteX63" fmla="*/ 8362040 w 12192000"/>
              <a:gd name="connsiteY63" fmla="*/ 1220820 h 2079137"/>
              <a:gd name="connsiteX64" fmla="*/ 8273677 w 12192000"/>
              <a:gd name="connsiteY64" fmla="*/ 1236495 h 2079137"/>
              <a:gd name="connsiteX65" fmla="*/ 8204283 w 12192000"/>
              <a:gd name="connsiteY65" fmla="*/ 1243537 h 2079137"/>
              <a:gd name="connsiteX66" fmla="*/ 8166550 w 12192000"/>
              <a:gd name="connsiteY66" fmla="*/ 1249551 h 2079137"/>
              <a:gd name="connsiteX67" fmla="*/ 8137785 w 12192000"/>
              <a:gd name="connsiteY67" fmla="*/ 1251636 h 2079137"/>
              <a:gd name="connsiteX68" fmla="*/ 8071596 w 12192000"/>
              <a:gd name="connsiteY68" fmla="*/ 1269274 h 2079137"/>
              <a:gd name="connsiteX69" fmla="*/ 7964816 w 12192000"/>
              <a:gd name="connsiteY69" fmla="*/ 1303668 h 2079137"/>
              <a:gd name="connsiteX70" fmla="*/ 7941495 w 12192000"/>
              <a:gd name="connsiteY70" fmla="*/ 1309821 h 2079137"/>
              <a:gd name="connsiteX71" fmla="*/ 7919123 w 12192000"/>
              <a:gd name="connsiteY71" fmla="*/ 1310466 h 2079137"/>
              <a:gd name="connsiteX72" fmla="*/ 7911902 w 12192000"/>
              <a:gd name="connsiteY72" fmla="*/ 1306569 h 2079137"/>
              <a:gd name="connsiteX73" fmla="*/ 7898703 w 12192000"/>
              <a:gd name="connsiteY73" fmla="*/ 1309208 h 2079137"/>
              <a:gd name="connsiteX74" fmla="*/ 7894703 w 12192000"/>
              <a:gd name="connsiteY74" fmla="*/ 1308939 h 2079137"/>
              <a:gd name="connsiteX75" fmla="*/ 7872267 w 12192000"/>
              <a:gd name="connsiteY75" fmla="*/ 1308370 h 2079137"/>
              <a:gd name="connsiteX76" fmla="*/ 7836454 w 12192000"/>
              <a:gd name="connsiteY76" fmla="*/ 1331265 h 2079137"/>
              <a:gd name="connsiteX77" fmla="*/ 7782451 w 12192000"/>
              <a:gd name="connsiteY77" fmla="*/ 1339601 h 2079137"/>
              <a:gd name="connsiteX78" fmla="*/ 7542969 w 12192000"/>
              <a:gd name="connsiteY78" fmla="*/ 1372495 h 2079137"/>
              <a:gd name="connsiteX79" fmla="*/ 7476832 w 12192000"/>
              <a:gd name="connsiteY79" fmla="*/ 1431655 h 2079137"/>
              <a:gd name="connsiteX80" fmla="*/ 7370237 w 12192000"/>
              <a:gd name="connsiteY80" fmla="*/ 1474339 h 2079137"/>
              <a:gd name="connsiteX81" fmla="*/ 7222223 w 12192000"/>
              <a:gd name="connsiteY81" fmla="*/ 1510199 h 2079137"/>
              <a:gd name="connsiteX82" fmla="*/ 7215703 w 12192000"/>
              <a:gd name="connsiteY82" fmla="*/ 1520424 h 2079137"/>
              <a:gd name="connsiteX83" fmla="*/ 7204548 w 12192000"/>
              <a:gd name="connsiteY83" fmla="*/ 1528145 h 2079137"/>
              <a:gd name="connsiteX84" fmla="*/ 7202038 w 12192000"/>
              <a:gd name="connsiteY84" fmla="*/ 1527954 h 2079137"/>
              <a:gd name="connsiteX85" fmla="*/ 7173860 w 12192000"/>
              <a:gd name="connsiteY85" fmla="*/ 1541605 h 2079137"/>
              <a:gd name="connsiteX86" fmla="*/ 7155079 w 12192000"/>
              <a:gd name="connsiteY86" fmla="*/ 1552495 h 2079137"/>
              <a:gd name="connsiteX87" fmla="*/ 7149757 w 12192000"/>
              <a:gd name="connsiteY87" fmla="*/ 1552732 h 2079137"/>
              <a:gd name="connsiteX88" fmla="*/ 7104804 w 12192000"/>
              <a:gd name="connsiteY88" fmla="*/ 1565792 h 2079137"/>
              <a:gd name="connsiteX89" fmla="*/ 7082824 w 12192000"/>
              <a:gd name="connsiteY89" fmla="*/ 1567947 h 2079137"/>
              <a:gd name="connsiteX90" fmla="*/ 7021520 w 12192000"/>
              <a:gd name="connsiteY90" fmla="*/ 1562334 h 2079137"/>
              <a:gd name="connsiteX91" fmla="*/ 6988956 w 12192000"/>
              <a:gd name="connsiteY91" fmla="*/ 1576442 h 2079137"/>
              <a:gd name="connsiteX92" fmla="*/ 6981922 w 12192000"/>
              <a:gd name="connsiteY92" fmla="*/ 1578821 h 2079137"/>
              <a:gd name="connsiteX93" fmla="*/ 6981583 w 12192000"/>
              <a:gd name="connsiteY93" fmla="*/ 1578678 h 2079137"/>
              <a:gd name="connsiteX94" fmla="*/ 6973762 w 12192000"/>
              <a:gd name="connsiteY94" fmla="*/ 1580811 h 2079137"/>
              <a:gd name="connsiteX95" fmla="*/ 6969093 w 12192000"/>
              <a:gd name="connsiteY95" fmla="*/ 1583157 h 2079137"/>
              <a:gd name="connsiteX96" fmla="*/ 6890037 w 12192000"/>
              <a:gd name="connsiteY96" fmla="*/ 1575825 h 2079137"/>
              <a:gd name="connsiteX97" fmla="*/ 6785054 w 12192000"/>
              <a:gd name="connsiteY97" fmla="*/ 1582200 h 2079137"/>
              <a:gd name="connsiteX98" fmla="*/ 6681692 w 12192000"/>
              <a:gd name="connsiteY98" fmla="*/ 1591296 h 2079137"/>
              <a:gd name="connsiteX99" fmla="*/ 6644556 w 12192000"/>
              <a:gd name="connsiteY99" fmla="*/ 1595940 h 2079137"/>
              <a:gd name="connsiteX100" fmla="*/ 6577106 w 12192000"/>
              <a:gd name="connsiteY100" fmla="*/ 1598261 h 2079137"/>
              <a:gd name="connsiteX101" fmla="*/ 6544183 w 12192000"/>
              <a:gd name="connsiteY101" fmla="*/ 1596149 h 2079137"/>
              <a:gd name="connsiteX102" fmla="*/ 6540921 w 12192000"/>
              <a:gd name="connsiteY102" fmla="*/ 1593857 h 2079137"/>
              <a:gd name="connsiteX103" fmla="*/ 6535046 w 12192000"/>
              <a:gd name="connsiteY103" fmla="*/ 1593283 h 2079137"/>
              <a:gd name="connsiteX104" fmla="*/ 6519853 w 12192000"/>
              <a:gd name="connsiteY104" fmla="*/ 1595771 h 2079137"/>
              <a:gd name="connsiteX105" fmla="*/ 6514280 w 12192000"/>
              <a:gd name="connsiteY105" fmla="*/ 1597376 h 2079137"/>
              <a:gd name="connsiteX106" fmla="*/ 6505824 w 12192000"/>
              <a:gd name="connsiteY106" fmla="*/ 1598298 h 2079137"/>
              <a:gd name="connsiteX107" fmla="*/ 6505573 w 12192000"/>
              <a:gd name="connsiteY107" fmla="*/ 1598109 h 2079137"/>
              <a:gd name="connsiteX108" fmla="*/ 6497741 w 12192000"/>
              <a:gd name="connsiteY108" fmla="*/ 1599392 h 2079137"/>
              <a:gd name="connsiteX109" fmla="*/ 6459992 w 12192000"/>
              <a:gd name="connsiteY109" fmla="*/ 1608358 h 2079137"/>
              <a:gd name="connsiteX110" fmla="*/ 6404572 w 12192000"/>
              <a:gd name="connsiteY110" fmla="*/ 1593771 h 2079137"/>
              <a:gd name="connsiteX111" fmla="*/ 6382671 w 12192000"/>
              <a:gd name="connsiteY111" fmla="*/ 1592612 h 2079137"/>
              <a:gd name="connsiteX112" fmla="*/ 6369843 w 12192000"/>
              <a:gd name="connsiteY112" fmla="*/ 1590015 h 2079137"/>
              <a:gd name="connsiteX113" fmla="*/ 6269740 w 12192000"/>
              <a:gd name="connsiteY113" fmla="*/ 1614633 h 2079137"/>
              <a:gd name="connsiteX114" fmla="*/ 6255405 w 12192000"/>
              <a:gd name="connsiteY114" fmla="*/ 1620529 h 2079137"/>
              <a:gd name="connsiteX115" fmla="*/ 6244248 w 12192000"/>
              <a:gd name="connsiteY115" fmla="*/ 1629561 h 2079137"/>
              <a:gd name="connsiteX116" fmla="*/ 6086396 w 12192000"/>
              <a:gd name="connsiteY116" fmla="*/ 1642666 h 2079137"/>
              <a:gd name="connsiteX117" fmla="*/ 5867429 w 12192000"/>
              <a:gd name="connsiteY117" fmla="*/ 1695554 h 2079137"/>
              <a:gd name="connsiteX118" fmla="*/ 5772864 w 12192000"/>
              <a:gd name="connsiteY118" fmla="*/ 1689002 h 2079137"/>
              <a:gd name="connsiteX119" fmla="*/ 5629833 w 12192000"/>
              <a:gd name="connsiteY119" fmla="*/ 1713273 h 2079137"/>
              <a:gd name="connsiteX120" fmla="*/ 5504771 w 12192000"/>
              <a:gd name="connsiteY120" fmla="*/ 1725744 h 2079137"/>
              <a:gd name="connsiteX121" fmla="*/ 5490967 w 12192000"/>
              <a:gd name="connsiteY121" fmla="*/ 1726367 h 2079137"/>
              <a:gd name="connsiteX122" fmla="*/ 5486015 w 12192000"/>
              <a:gd name="connsiteY122" fmla="*/ 1721481 h 2079137"/>
              <a:gd name="connsiteX123" fmla="*/ 5439364 w 12192000"/>
              <a:gd name="connsiteY123" fmla="*/ 1721349 h 2079137"/>
              <a:gd name="connsiteX124" fmla="*/ 5350025 w 12192000"/>
              <a:gd name="connsiteY124" fmla="*/ 1729885 h 2079137"/>
              <a:gd name="connsiteX125" fmla="*/ 5336104 w 12192000"/>
              <a:gd name="connsiteY125" fmla="*/ 1734377 h 2079137"/>
              <a:gd name="connsiteX126" fmla="*/ 5245234 w 12192000"/>
              <a:gd name="connsiteY126" fmla="*/ 1738520 h 2079137"/>
              <a:gd name="connsiteX127" fmla="*/ 5182955 w 12192000"/>
              <a:gd name="connsiteY127" fmla="*/ 1744622 h 2079137"/>
              <a:gd name="connsiteX128" fmla="*/ 5169506 w 12192000"/>
              <a:gd name="connsiteY128" fmla="*/ 1748993 h 2079137"/>
              <a:gd name="connsiteX129" fmla="*/ 5154299 w 12192000"/>
              <a:gd name="connsiteY129" fmla="*/ 1744080 h 2079137"/>
              <a:gd name="connsiteX130" fmla="*/ 5149917 w 12192000"/>
              <a:gd name="connsiteY130" fmla="*/ 1739727 h 2079137"/>
              <a:gd name="connsiteX131" fmla="*/ 5100319 w 12192000"/>
              <a:gd name="connsiteY131" fmla="*/ 1745797 h 2079137"/>
              <a:gd name="connsiteX132" fmla="*/ 5094361 w 12192000"/>
              <a:gd name="connsiteY132" fmla="*/ 1745767 h 2079137"/>
              <a:gd name="connsiteX133" fmla="*/ 5053410 w 12192000"/>
              <a:gd name="connsiteY133" fmla="*/ 1742790 h 2079137"/>
              <a:gd name="connsiteX134" fmla="*/ 4992711 w 12192000"/>
              <a:gd name="connsiteY134" fmla="*/ 1734075 h 2079137"/>
              <a:gd name="connsiteX135" fmla="*/ 4930098 w 12192000"/>
              <a:gd name="connsiteY135" fmla="*/ 1717312 h 2079137"/>
              <a:gd name="connsiteX136" fmla="*/ 4893834 w 12192000"/>
              <a:gd name="connsiteY136" fmla="*/ 1710028 h 2079137"/>
              <a:gd name="connsiteX137" fmla="*/ 4868730 w 12192000"/>
              <a:gd name="connsiteY137" fmla="*/ 1702384 h 2079137"/>
              <a:gd name="connsiteX138" fmla="*/ 4797925 w 12192000"/>
              <a:gd name="connsiteY138" fmla="*/ 1695535 h 2079137"/>
              <a:gd name="connsiteX139" fmla="*/ 4677670 w 12192000"/>
              <a:gd name="connsiteY139" fmla="*/ 1689453 h 2079137"/>
              <a:gd name="connsiteX140" fmla="*/ 4634248 w 12192000"/>
              <a:gd name="connsiteY140" fmla="*/ 1680227 h 2079137"/>
              <a:gd name="connsiteX141" fmla="*/ 4632434 w 12192000"/>
              <a:gd name="connsiteY141" fmla="*/ 1674607 h 2079137"/>
              <a:gd name="connsiteX142" fmla="*/ 4619204 w 12192000"/>
              <a:gd name="connsiteY142" fmla="*/ 1672507 h 2079137"/>
              <a:gd name="connsiteX143" fmla="*/ 4616283 w 12192000"/>
              <a:gd name="connsiteY143" fmla="*/ 1670977 h 2079137"/>
              <a:gd name="connsiteX144" fmla="*/ 4598926 w 12192000"/>
              <a:gd name="connsiteY144" fmla="*/ 1663178 h 2079137"/>
              <a:gd name="connsiteX145" fmla="*/ 4547069 w 12192000"/>
              <a:gd name="connsiteY145" fmla="*/ 1670642 h 2079137"/>
              <a:gd name="connsiteX146" fmla="*/ 4523516 w 12192000"/>
              <a:gd name="connsiteY146" fmla="*/ 1669785 h 2079137"/>
              <a:gd name="connsiteX147" fmla="*/ 4500586 w 12192000"/>
              <a:gd name="connsiteY147" fmla="*/ 1675912 h 2079137"/>
              <a:gd name="connsiteX148" fmla="*/ 4488196 w 12192000"/>
              <a:gd name="connsiteY148" fmla="*/ 1683463 h 2079137"/>
              <a:gd name="connsiteX149" fmla="*/ 4445463 w 12192000"/>
              <a:gd name="connsiteY149" fmla="*/ 1695634 h 2079137"/>
              <a:gd name="connsiteX150" fmla="*/ 4446550 w 12192000"/>
              <a:gd name="connsiteY150" fmla="*/ 1680538 h 2079137"/>
              <a:gd name="connsiteX151" fmla="*/ 4365375 w 12192000"/>
              <a:gd name="connsiteY151" fmla="*/ 1697935 h 2079137"/>
              <a:gd name="connsiteX152" fmla="*/ 4305123 w 12192000"/>
              <a:gd name="connsiteY152" fmla="*/ 1714185 h 2079137"/>
              <a:gd name="connsiteX153" fmla="*/ 4292665 w 12192000"/>
              <a:gd name="connsiteY153" fmla="*/ 1720703 h 2079137"/>
              <a:gd name="connsiteX154" fmla="*/ 4276789 w 12192000"/>
              <a:gd name="connsiteY154" fmla="*/ 1718367 h 2079137"/>
              <a:gd name="connsiteX155" fmla="*/ 4271683 w 12192000"/>
              <a:gd name="connsiteY155" fmla="*/ 1714801 h 2079137"/>
              <a:gd name="connsiteX156" fmla="*/ 4223918 w 12192000"/>
              <a:gd name="connsiteY156" fmla="*/ 1728936 h 2079137"/>
              <a:gd name="connsiteX157" fmla="*/ 4218039 w 12192000"/>
              <a:gd name="connsiteY157" fmla="*/ 1729885 h 2079137"/>
              <a:gd name="connsiteX158" fmla="*/ 4177153 w 12192000"/>
              <a:gd name="connsiteY158" fmla="*/ 1733691 h 2079137"/>
              <a:gd name="connsiteX159" fmla="*/ 4051032 w 12192000"/>
              <a:gd name="connsiteY159" fmla="*/ 1728886 h 2079137"/>
              <a:gd name="connsiteX160" fmla="*/ 4013978 w 12192000"/>
              <a:gd name="connsiteY160" fmla="*/ 1727679 h 2079137"/>
              <a:gd name="connsiteX161" fmla="*/ 3987857 w 12192000"/>
              <a:gd name="connsiteY161" fmla="*/ 1724282 h 2079137"/>
              <a:gd name="connsiteX162" fmla="*/ 3916852 w 12192000"/>
              <a:gd name="connsiteY162" fmla="*/ 1729184 h 2079137"/>
              <a:gd name="connsiteX163" fmla="*/ 3797263 w 12192000"/>
              <a:gd name="connsiteY163" fmla="*/ 1742976 h 2079137"/>
              <a:gd name="connsiteX164" fmla="*/ 3752806 w 12192000"/>
              <a:gd name="connsiteY164" fmla="*/ 1741033 h 2079137"/>
              <a:gd name="connsiteX165" fmla="*/ 3749997 w 12192000"/>
              <a:gd name="connsiteY165" fmla="*/ 1735799 h 2079137"/>
              <a:gd name="connsiteX166" fmla="*/ 3736582 w 12192000"/>
              <a:gd name="connsiteY166" fmla="*/ 1735907 h 2079137"/>
              <a:gd name="connsiteX167" fmla="*/ 3733428 w 12192000"/>
              <a:gd name="connsiteY167" fmla="*/ 1734881 h 2079137"/>
              <a:gd name="connsiteX168" fmla="*/ 3714911 w 12192000"/>
              <a:gd name="connsiteY168" fmla="*/ 1730056 h 2079137"/>
              <a:gd name="connsiteX169" fmla="*/ 3665172 w 12192000"/>
              <a:gd name="connsiteY169" fmla="*/ 1745936 h 2079137"/>
              <a:gd name="connsiteX170" fmla="*/ 3552006 w 12192000"/>
              <a:gd name="connsiteY170" fmla="*/ 1755220 h 2079137"/>
              <a:gd name="connsiteX171" fmla="*/ 3390301 w 12192000"/>
              <a:gd name="connsiteY171" fmla="*/ 1762546 h 2079137"/>
              <a:gd name="connsiteX172" fmla="*/ 3264312 w 12192000"/>
              <a:gd name="connsiteY172" fmla="*/ 1774620 h 2079137"/>
              <a:gd name="connsiteX173" fmla="*/ 3106901 w 12192000"/>
              <a:gd name="connsiteY173" fmla="*/ 1804264 h 2079137"/>
              <a:gd name="connsiteX174" fmla="*/ 2993303 w 12192000"/>
              <a:gd name="connsiteY174" fmla="*/ 1806542 h 2079137"/>
              <a:gd name="connsiteX175" fmla="*/ 2979115 w 12192000"/>
              <a:gd name="connsiteY175" fmla="*/ 1815432 h 2079137"/>
              <a:gd name="connsiteX176" fmla="*/ 2963118 w 12192000"/>
              <a:gd name="connsiteY176" fmla="*/ 1820962 h 2079137"/>
              <a:gd name="connsiteX177" fmla="*/ 2961156 w 12192000"/>
              <a:gd name="connsiteY177" fmla="*/ 1820297 h 2079137"/>
              <a:gd name="connsiteX178" fmla="*/ 2925719 w 12192000"/>
              <a:gd name="connsiteY178" fmla="*/ 1828468 h 2079137"/>
              <a:gd name="connsiteX179" fmla="*/ 2857951 w 12192000"/>
              <a:gd name="connsiteY179" fmla="*/ 1842496 h 2079137"/>
              <a:gd name="connsiteX180" fmla="*/ 2857427 w 12192000"/>
              <a:gd name="connsiteY180" fmla="*/ 1841591 h 2079137"/>
              <a:gd name="connsiteX181" fmla="*/ 2846731 w 12192000"/>
              <a:gd name="connsiteY181" fmla="*/ 1839316 h 2079137"/>
              <a:gd name="connsiteX182" fmla="*/ 2826290 w 12192000"/>
              <a:gd name="connsiteY182" fmla="*/ 1837274 h 2079137"/>
              <a:gd name="connsiteX183" fmla="*/ 2779146 w 12192000"/>
              <a:gd name="connsiteY183" fmla="*/ 1820071 h 2079137"/>
              <a:gd name="connsiteX184" fmla="*/ 2739608 w 12192000"/>
              <a:gd name="connsiteY184" fmla="*/ 1827861 h 2079137"/>
              <a:gd name="connsiteX185" fmla="*/ 2731631 w 12192000"/>
              <a:gd name="connsiteY185" fmla="*/ 1828881 h 2079137"/>
              <a:gd name="connsiteX186" fmla="*/ 2731464 w 12192000"/>
              <a:gd name="connsiteY186" fmla="*/ 1828677 h 2079137"/>
              <a:gd name="connsiteX187" fmla="*/ 2723037 w 12192000"/>
              <a:gd name="connsiteY187" fmla="*/ 1829303 h 2079137"/>
              <a:gd name="connsiteX188" fmla="*/ 2701616 w 12192000"/>
              <a:gd name="connsiteY188" fmla="*/ 1832725 h 2079137"/>
              <a:gd name="connsiteX189" fmla="*/ 2696239 w 12192000"/>
              <a:gd name="connsiteY189" fmla="*/ 1831904 h 2079137"/>
              <a:gd name="connsiteX190" fmla="*/ 2663445 w 12192000"/>
              <a:gd name="connsiteY190" fmla="*/ 1825958 h 2079137"/>
              <a:gd name="connsiteX191" fmla="*/ 2560925 w 12192000"/>
              <a:gd name="connsiteY191" fmla="*/ 1829094 h 2079137"/>
              <a:gd name="connsiteX192" fmla="*/ 2458739 w 12192000"/>
              <a:gd name="connsiteY192" fmla="*/ 1834479 h 2079137"/>
              <a:gd name="connsiteX193" fmla="*/ 2356074 w 12192000"/>
              <a:gd name="connsiteY193" fmla="*/ 1836991 h 2079137"/>
              <a:gd name="connsiteX194" fmla="*/ 2304241 w 12192000"/>
              <a:gd name="connsiteY194" fmla="*/ 1822021 h 2079137"/>
              <a:gd name="connsiteX195" fmla="*/ 2298362 w 12192000"/>
              <a:gd name="connsiteY195" fmla="*/ 1822125 h 2079137"/>
              <a:gd name="connsiteX196" fmla="*/ 2283527 w 12192000"/>
              <a:gd name="connsiteY196" fmla="*/ 1826361 h 2079137"/>
              <a:gd name="connsiteX197" fmla="*/ 2278150 w 12192000"/>
              <a:gd name="connsiteY197" fmla="*/ 1828604 h 2079137"/>
              <a:gd name="connsiteX198" fmla="*/ 2269853 w 12192000"/>
              <a:gd name="connsiteY198" fmla="*/ 1830502 h 2079137"/>
              <a:gd name="connsiteX199" fmla="*/ 2269585 w 12192000"/>
              <a:gd name="connsiteY199" fmla="*/ 1830341 h 2079137"/>
              <a:gd name="connsiteX200" fmla="*/ 2225332 w 12192000"/>
              <a:gd name="connsiteY200" fmla="*/ 1845825 h 2079137"/>
              <a:gd name="connsiteX201" fmla="*/ 2169048 w 12192000"/>
              <a:gd name="connsiteY201" fmla="*/ 1837658 h 2079137"/>
              <a:gd name="connsiteX202" fmla="*/ 2147231 w 12192000"/>
              <a:gd name="connsiteY202" fmla="*/ 1839027 h 2079137"/>
              <a:gd name="connsiteX203" fmla="*/ 2135241 w 12192000"/>
              <a:gd name="connsiteY203" fmla="*/ 1838652 h 2079137"/>
              <a:gd name="connsiteX204" fmla="*/ 2099215 w 12192000"/>
              <a:gd name="connsiteY204" fmla="*/ 1850768 h 2079137"/>
              <a:gd name="connsiteX205" fmla="*/ 2094046 w 12192000"/>
              <a:gd name="connsiteY205" fmla="*/ 1850806 h 2079137"/>
              <a:gd name="connsiteX206" fmla="*/ 2071850 w 12192000"/>
              <a:gd name="connsiteY206" fmla="*/ 1861319 h 2079137"/>
              <a:gd name="connsiteX207" fmla="*/ 2039607 w 12192000"/>
              <a:gd name="connsiteY207" fmla="*/ 1874318 h 2079137"/>
              <a:gd name="connsiteX208" fmla="*/ 2037289 w 12192000"/>
              <a:gd name="connsiteY208" fmla="*/ 1874025 h 2079137"/>
              <a:gd name="connsiteX209" fmla="*/ 2023615 w 12192000"/>
              <a:gd name="connsiteY209" fmla="*/ 1881562 h 2079137"/>
              <a:gd name="connsiteX210" fmla="*/ 1957176 w 12192000"/>
              <a:gd name="connsiteY210" fmla="*/ 1898709 h 2079137"/>
              <a:gd name="connsiteX211" fmla="*/ 1858081 w 12192000"/>
              <a:gd name="connsiteY211" fmla="*/ 1923144 h 2079137"/>
              <a:gd name="connsiteX212" fmla="*/ 1738865 w 12192000"/>
              <a:gd name="connsiteY212" fmla="*/ 1944965 h 2079137"/>
              <a:gd name="connsiteX213" fmla="*/ 1616692 w 12192000"/>
              <a:gd name="connsiteY213" fmla="*/ 1989107 h 2079137"/>
              <a:gd name="connsiteX214" fmla="*/ 1411898 w 12192000"/>
              <a:gd name="connsiteY214" fmla="*/ 2046254 h 2079137"/>
              <a:gd name="connsiteX215" fmla="*/ 1375780 w 12192000"/>
              <a:gd name="connsiteY215" fmla="*/ 2047961 h 2079137"/>
              <a:gd name="connsiteX216" fmla="*/ 1375707 w 12192000"/>
              <a:gd name="connsiteY216" fmla="*/ 2047981 h 2079137"/>
              <a:gd name="connsiteX217" fmla="*/ 1285585 w 12192000"/>
              <a:gd name="connsiteY217" fmla="*/ 2047113 h 2079137"/>
              <a:gd name="connsiteX218" fmla="*/ 1263658 w 12192000"/>
              <a:gd name="connsiteY218" fmla="*/ 2041397 h 2079137"/>
              <a:gd name="connsiteX219" fmla="*/ 1170403 w 12192000"/>
              <a:gd name="connsiteY219" fmla="*/ 2033399 h 2079137"/>
              <a:gd name="connsiteX220" fmla="*/ 1153718 w 12192000"/>
              <a:gd name="connsiteY220" fmla="*/ 2029576 h 2079137"/>
              <a:gd name="connsiteX221" fmla="*/ 1133937 w 12192000"/>
              <a:gd name="connsiteY221" fmla="*/ 2032149 h 2079137"/>
              <a:gd name="connsiteX222" fmla="*/ 1054999 w 12192000"/>
              <a:gd name="connsiteY222" fmla="*/ 2043242 h 2079137"/>
              <a:gd name="connsiteX223" fmla="*/ 1018405 w 12192000"/>
              <a:gd name="connsiteY223" fmla="*/ 2048281 h 2079137"/>
              <a:gd name="connsiteX224" fmla="*/ 1016563 w 12192000"/>
              <a:gd name="connsiteY224" fmla="*/ 2051718 h 2079137"/>
              <a:gd name="connsiteX225" fmla="*/ 1008284 w 12192000"/>
              <a:gd name="connsiteY225" fmla="*/ 2046742 h 2079137"/>
              <a:gd name="connsiteX226" fmla="*/ 981974 w 12192000"/>
              <a:gd name="connsiteY226" fmla="*/ 2048363 h 2079137"/>
              <a:gd name="connsiteX227" fmla="*/ 971903 w 12192000"/>
              <a:gd name="connsiteY227" fmla="*/ 2053484 h 2079137"/>
              <a:gd name="connsiteX228" fmla="*/ 954015 w 12192000"/>
              <a:gd name="connsiteY228" fmla="*/ 2052529 h 2079137"/>
              <a:gd name="connsiteX229" fmla="*/ 839571 w 12192000"/>
              <a:gd name="connsiteY229" fmla="*/ 2046509 h 2079137"/>
              <a:gd name="connsiteX230" fmla="*/ 823321 w 12192000"/>
              <a:gd name="connsiteY230" fmla="*/ 2054296 h 2079137"/>
              <a:gd name="connsiteX231" fmla="*/ 800990 w 12192000"/>
              <a:gd name="connsiteY231" fmla="*/ 2051523 h 2079137"/>
              <a:gd name="connsiteX232" fmla="*/ 776439 w 12192000"/>
              <a:gd name="connsiteY232" fmla="*/ 2062634 h 2079137"/>
              <a:gd name="connsiteX233" fmla="*/ 763041 w 12192000"/>
              <a:gd name="connsiteY233" fmla="*/ 2063995 h 2079137"/>
              <a:gd name="connsiteX234" fmla="*/ 757863 w 12192000"/>
              <a:gd name="connsiteY234" fmla="*/ 2065877 h 2079137"/>
              <a:gd name="connsiteX235" fmla="*/ 745053 w 12192000"/>
              <a:gd name="connsiteY235" fmla="*/ 2051831 h 2079137"/>
              <a:gd name="connsiteX236" fmla="*/ 722609 w 12192000"/>
              <a:gd name="connsiteY236" fmla="*/ 2049504 h 2079137"/>
              <a:gd name="connsiteX237" fmla="*/ 717618 w 12192000"/>
              <a:gd name="connsiteY237" fmla="*/ 2042131 h 2079137"/>
              <a:gd name="connsiteX238" fmla="*/ 703285 w 12192000"/>
              <a:gd name="connsiteY238" fmla="*/ 2046808 h 2079137"/>
              <a:gd name="connsiteX239" fmla="*/ 680199 w 12192000"/>
              <a:gd name="connsiteY239" fmla="*/ 2051947 h 2079137"/>
              <a:gd name="connsiteX240" fmla="*/ 667351 w 12192000"/>
              <a:gd name="connsiteY240" fmla="*/ 2054469 h 2079137"/>
              <a:gd name="connsiteX241" fmla="*/ 660961 w 12192000"/>
              <a:gd name="connsiteY241" fmla="*/ 2049404 h 2079137"/>
              <a:gd name="connsiteX242" fmla="*/ 638282 w 12192000"/>
              <a:gd name="connsiteY242" fmla="*/ 2060093 h 2079137"/>
              <a:gd name="connsiteX243" fmla="*/ 583551 w 12192000"/>
              <a:gd name="connsiteY243" fmla="*/ 2070197 h 2079137"/>
              <a:gd name="connsiteX244" fmla="*/ 525274 w 12192000"/>
              <a:gd name="connsiteY244" fmla="*/ 2079137 h 2079137"/>
              <a:gd name="connsiteX245" fmla="*/ 405635 w 12192000"/>
              <a:gd name="connsiteY245" fmla="*/ 2059339 h 2079137"/>
              <a:gd name="connsiteX246" fmla="*/ 281555 w 12192000"/>
              <a:gd name="connsiteY246" fmla="*/ 2022847 h 2079137"/>
              <a:gd name="connsiteX247" fmla="*/ 98513 w 12192000"/>
              <a:gd name="connsiteY247" fmla="*/ 1969504 h 2079137"/>
              <a:gd name="connsiteX248" fmla="*/ 56191 w 12192000"/>
              <a:gd name="connsiteY248" fmla="*/ 1950709 h 2079137"/>
              <a:gd name="connsiteX249" fmla="*/ 0 w 12192000"/>
              <a:gd name="connsiteY249" fmla="*/ 1935789 h 20791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Lst>
            <a:rect l="l" t="t" r="r" b="b"/>
            <a:pathLst>
              <a:path w="12192000" h="2079137">
                <a:moveTo>
                  <a:pt x="12160143" y="831692"/>
                </a:moveTo>
                <a:lnTo>
                  <a:pt x="12159112" y="833361"/>
                </a:lnTo>
                <a:cubicBezTo>
                  <a:pt x="12157915" y="833832"/>
                  <a:pt x="12157402" y="833649"/>
                  <a:pt x="12158912" y="832430"/>
                </a:cubicBezTo>
                <a:close/>
                <a:moveTo>
                  <a:pt x="0" y="0"/>
                </a:moveTo>
                <a:lnTo>
                  <a:pt x="12192000" y="0"/>
                </a:lnTo>
                <a:lnTo>
                  <a:pt x="12192000" y="558063"/>
                </a:lnTo>
                <a:lnTo>
                  <a:pt x="12189259" y="810508"/>
                </a:lnTo>
                <a:lnTo>
                  <a:pt x="12170847" y="825280"/>
                </a:lnTo>
                <a:lnTo>
                  <a:pt x="12160143" y="831692"/>
                </a:lnTo>
                <a:lnTo>
                  <a:pt x="12163806" y="825759"/>
                </a:lnTo>
                <a:cubicBezTo>
                  <a:pt x="12125449" y="821525"/>
                  <a:pt x="12082203" y="824698"/>
                  <a:pt x="12056557" y="810176"/>
                </a:cubicBezTo>
                <a:cubicBezTo>
                  <a:pt x="12050902" y="790976"/>
                  <a:pt x="11923731" y="799312"/>
                  <a:pt x="11900316" y="789618"/>
                </a:cubicBezTo>
                <a:cubicBezTo>
                  <a:pt x="11841702" y="803374"/>
                  <a:pt x="11823963" y="832645"/>
                  <a:pt x="11791206" y="824176"/>
                </a:cubicBezTo>
                <a:cubicBezTo>
                  <a:pt x="11768977" y="817380"/>
                  <a:pt x="11683857" y="828947"/>
                  <a:pt x="11659257" y="800841"/>
                </a:cubicBezTo>
                <a:cubicBezTo>
                  <a:pt x="11617173" y="818107"/>
                  <a:pt x="11602556" y="790694"/>
                  <a:pt x="11569789" y="797135"/>
                </a:cubicBezTo>
                <a:cubicBezTo>
                  <a:pt x="11498310" y="795094"/>
                  <a:pt x="11458472" y="819882"/>
                  <a:pt x="11367885" y="791985"/>
                </a:cubicBezTo>
                <a:cubicBezTo>
                  <a:pt x="11325508" y="798158"/>
                  <a:pt x="11266580" y="755023"/>
                  <a:pt x="11174663" y="788721"/>
                </a:cubicBezTo>
                <a:cubicBezTo>
                  <a:pt x="11122703" y="792192"/>
                  <a:pt x="11150009" y="775410"/>
                  <a:pt x="11068220" y="786994"/>
                </a:cubicBezTo>
                <a:cubicBezTo>
                  <a:pt x="11046931" y="759861"/>
                  <a:pt x="10919185" y="793102"/>
                  <a:pt x="10893266" y="794013"/>
                </a:cubicBezTo>
                <a:cubicBezTo>
                  <a:pt x="10874184" y="776189"/>
                  <a:pt x="10862860" y="788743"/>
                  <a:pt x="10844025" y="789857"/>
                </a:cubicBezTo>
                <a:cubicBezTo>
                  <a:pt x="10836453" y="779294"/>
                  <a:pt x="10820690" y="778184"/>
                  <a:pt x="10814353" y="789010"/>
                </a:cubicBezTo>
                <a:cubicBezTo>
                  <a:pt x="10819669" y="816016"/>
                  <a:pt x="10754019" y="789067"/>
                  <a:pt x="10748393" y="806738"/>
                </a:cubicBezTo>
                <a:cubicBezTo>
                  <a:pt x="10687156" y="807873"/>
                  <a:pt x="10550299" y="781800"/>
                  <a:pt x="10468256" y="778733"/>
                </a:cubicBezTo>
                <a:cubicBezTo>
                  <a:pt x="10436666" y="770025"/>
                  <a:pt x="10371995" y="797252"/>
                  <a:pt x="10256131" y="788332"/>
                </a:cubicBezTo>
                <a:cubicBezTo>
                  <a:pt x="10240995" y="781626"/>
                  <a:pt x="10182664" y="765742"/>
                  <a:pt x="10177442" y="777371"/>
                </a:cubicBezTo>
                <a:cubicBezTo>
                  <a:pt x="10141447" y="775683"/>
                  <a:pt x="10030323" y="810071"/>
                  <a:pt x="10006086" y="792651"/>
                </a:cubicBezTo>
                <a:cubicBezTo>
                  <a:pt x="10009448" y="818833"/>
                  <a:pt x="9960389" y="791426"/>
                  <a:pt x="9952382" y="815411"/>
                </a:cubicBezTo>
                <a:lnTo>
                  <a:pt x="9926457" y="827295"/>
                </a:lnTo>
                <a:lnTo>
                  <a:pt x="9843405" y="867046"/>
                </a:lnTo>
                <a:lnTo>
                  <a:pt x="9830866" y="875047"/>
                </a:lnTo>
                <a:lnTo>
                  <a:pt x="9801807" y="872272"/>
                </a:lnTo>
                <a:lnTo>
                  <a:pt x="9785653" y="861743"/>
                </a:lnTo>
                <a:lnTo>
                  <a:pt x="9781177" y="864820"/>
                </a:lnTo>
                <a:cubicBezTo>
                  <a:pt x="9776153" y="871003"/>
                  <a:pt x="9773556" y="874842"/>
                  <a:pt x="9768640" y="869379"/>
                </a:cubicBezTo>
                <a:lnTo>
                  <a:pt x="9712211" y="900283"/>
                </a:lnTo>
                <a:cubicBezTo>
                  <a:pt x="9706243" y="902750"/>
                  <a:pt x="9698952" y="902954"/>
                  <a:pt x="9689465" y="899268"/>
                </a:cubicBezTo>
                <a:cubicBezTo>
                  <a:pt x="9670819" y="902906"/>
                  <a:pt x="9618108" y="917739"/>
                  <a:pt x="9600339" y="922112"/>
                </a:cubicBezTo>
                <a:lnTo>
                  <a:pt x="9582850" y="925510"/>
                </a:lnTo>
                <a:cubicBezTo>
                  <a:pt x="9574400" y="928631"/>
                  <a:pt x="9556868" y="938130"/>
                  <a:pt x="9549638" y="940845"/>
                </a:cubicBezTo>
                <a:cubicBezTo>
                  <a:pt x="9543792" y="942327"/>
                  <a:pt x="9546812" y="939351"/>
                  <a:pt x="9539471" y="941799"/>
                </a:cubicBezTo>
                <a:cubicBezTo>
                  <a:pt x="9538994" y="947702"/>
                  <a:pt x="9536009" y="953248"/>
                  <a:pt x="9505592" y="955533"/>
                </a:cubicBezTo>
                <a:cubicBezTo>
                  <a:pt x="9486013" y="968563"/>
                  <a:pt x="9460860" y="978842"/>
                  <a:pt x="9432569" y="985377"/>
                </a:cubicBezTo>
                <a:cubicBezTo>
                  <a:pt x="9426990" y="980335"/>
                  <a:pt x="9418918" y="990185"/>
                  <a:pt x="9414216" y="992655"/>
                </a:cubicBezTo>
                <a:cubicBezTo>
                  <a:pt x="9412644" y="989014"/>
                  <a:pt x="9400057" y="989255"/>
                  <a:pt x="9397106" y="992980"/>
                </a:cubicBezTo>
                <a:cubicBezTo>
                  <a:pt x="9314093" y="1020862"/>
                  <a:pt x="9349678" y="978420"/>
                  <a:pt x="9305108" y="1007767"/>
                </a:cubicBezTo>
                <a:cubicBezTo>
                  <a:pt x="9296670" y="1010324"/>
                  <a:pt x="9289251" y="1009612"/>
                  <a:pt x="9282434" y="1007523"/>
                </a:cubicBezTo>
                <a:lnTo>
                  <a:pt x="9271941" y="1002839"/>
                </a:lnTo>
                <a:lnTo>
                  <a:pt x="9238227" y="1017668"/>
                </a:lnTo>
                <a:cubicBezTo>
                  <a:pt x="9221294" y="1023415"/>
                  <a:pt x="9203166" y="1027997"/>
                  <a:pt x="9184265" y="1031275"/>
                </a:cubicBezTo>
                <a:cubicBezTo>
                  <a:pt x="9178371" y="1024135"/>
                  <a:pt x="9165618" y="1036637"/>
                  <a:pt x="9159000" y="1039569"/>
                </a:cubicBezTo>
                <a:cubicBezTo>
                  <a:pt x="9157881" y="1034602"/>
                  <a:pt x="9141725" y="1033964"/>
                  <a:pt x="9137031" y="1038699"/>
                </a:cubicBezTo>
                <a:cubicBezTo>
                  <a:pt x="9023973" y="1069523"/>
                  <a:pt x="9079946" y="1015706"/>
                  <a:pt x="9015702" y="1051400"/>
                </a:cubicBezTo>
                <a:lnTo>
                  <a:pt x="8971403" y="1040542"/>
                </a:lnTo>
                <a:lnTo>
                  <a:pt x="8961826" y="1045364"/>
                </a:lnTo>
                <a:cubicBezTo>
                  <a:pt x="8922837" y="1050010"/>
                  <a:pt x="8909116" y="1040754"/>
                  <a:pt x="8888623" y="1053908"/>
                </a:cubicBezTo>
                <a:cubicBezTo>
                  <a:pt x="8850424" y="1035587"/>
                  <a:pt x="8865892" y="1054194"/>
                  <a:pt x="8841066" y="1060421"/>
                </a:cubicBezTo>
                <a:cubicBezTo>
                  <a:pt x="8818353" y="1064878"/>
                  <a:pt x="8775995" y="1076068"/>
                  <a:pt x="8752342" y="1080646"/>
                </a:cubicBezTo>
                <a:cubicBezTo>
                  <a:pt x="8736966" y="1099406"/>
                  <a:pt x="8723186" y="1079948"/>
                  <a:pt x="8699139" y="1087885"/>
                </a:cubicBezTo>
                <a:cubicBezTo>
                  <a:pt x="8688630" y="1095506"/>
                  <a:pt x="8680324" y="1097539"/>
                  <a:pt x="8667273" y="1092062"/>
                </a:cubicBezTo>
                <a:cubicBezTo>
                  <a:pt x="8619205" y="1128818"/>
                  <a:pt x="8634590" y="1097116"/>
                  <a:pt x="8586064" y="1114603"/>
                </a:cubicBezTo>
                <a:cubicBezTo>
                  <a:pt x="8544721" y="1131913"/>
                  <a:pt x="8496602" y="1145520"/>
                  <a:pt x="8460312" y="1179878"/>
                </a:cubicBezTo>
                <a:cubicBezTo>
                  <a:pt x="8454266" y="1189140"/>
                  <a:pt x="8435781" y="1194455"/>
                  <a:pt x="8419023" y="1191748"/>
                </a:cubicBezTo>
                <a:cubicBezTo>
                  <a:pt x="8416138" y="1191283"/>
                  <a:pt x="8413416" y="1190591"/>
                  <a:pt x="8410939" y="1189696"/>
                </a:cubicBezTo>
                <a:cubicBezTo>
                  <a:pt x="8390077" y="1213458"/>
                  <a:pt x="8370324" y="1205397"/>
                  <a:pt x="8362040" y="1220820"/>
                </a:cubicBezTo>
                <a:cubicBezTo>
                  <a:pt x="8320616" y="1231942"/>
                  <a:pt x="8281663" y="1222882"/>
                  <a:pt x="8273677" y="1236495"/>
                </a:cubicBezTo>
                <a:cubicBezTo>
                  <a:pt x="8251358" y="1238573"/>
                  <a:pt x="8216738" y="1228341"/>
                  <a:pt x="8204283" y="1243537"/>
                </a:cubicBezTo>
                <a:cubicBezTo>
                  <a:pt x="8198634" y="1233135"/>
                  <a:pt x="8181550" y="1254947"/>
                  <a:pt x="8166550" y="1249551"/>
                </a:cubicBezTo>
                <a:cubicBezTo>
                  <a:pt x="8155570" y="1244572"/>
                  <a:pt x="8147825" y="1250027"/>
                  <a:pt x="8137785" y="1251636"/>
                </a:cubicBezTo>
                <a:cubicBezTo>
                  <a:pt x="8123427" y="1248361"/>
                  <a:pt x="8081662" y="1261833"/>
                  <a:pt x="8071596" y="1269274"/>
                </a:cubicBezTo>
                <a:cubicBezTo>
                  <a:pt x="8048949" y="1293759"/>
                  <a:pt x="7983924" y="1284712"/>
                  <a:pt x="7964816" y="1303668"/>
                </a:cubicBezTo>
                <a:cubicBezTo>
                  <a:pt x="7957137" y="1306992"/>
                  <a:pt x="7949335" y="1308861"/>
                  <a:pt x="7941495" y="1309821"/>
                </a:cubicBezTo>
                <a:lnTo>
                  <a:pt x="7919123" y="1310466"/>
                </a:lnTo>
                <a:lnTo>
                  <a:pt x="7911902" y="1306569"/>
                </a:lnTo>
                <a:lnTo>
                  <a:pt x="7898703" y="1309208"/>
                </a:lnTo>
                <a:lnTo>
                  <a:pt x="7894703" y="1308939"/>
                </a:lnTo>
                <a:lnTo>
                  <a:pt x="7872267" y="1308370"/>
                </a:lnTo>
                <a:cubicBezTo>
                  <a:pt x="7886550" y="1330359"/>
                  <a:pt x="7812648" y="1314851"/>
                  <a:pt x="7836454" y="1331265"/>
                </a:cubicBezTo>
                <a:cubicBezTo>
                  <a:pt x="7798907" y="1336933"/>
                  <a:pt x="7831419" y="1351068"/>
                  <a:pt x="7782451" y="1339601"/>
                </a:cubicBezTo>
                <a:cubicBezTo>
                  <a:pt x="7727636" y="1365002"/>
                  <a:pt x="7583002" y="1338768"/>
                  <a:pt x="7542969" y="1372495"/>
                </a:cubicBezTo>
                <a:cubicBezTo>
                  <a:pt x="7546396" y="1360942"/>
                  <a:pt x="7492851" y="1424323"/>
                  <a:pt x="7476832" y="1431655"/>
                </a:cubicBezTo>
                <a:cubicBezTo>
                  <a:pt x="7439619" y="1443703"/>
                  <a:pt x="7425596" y="1454661"/>
                  <a:pt x="7370237" y="1474339"/>
                </a:cubicBezTo>
                <a:cubicBezTo>
                  <a:pt x="7316246" y="1485928"/>
                  <a:pt x="7281903" y="1512712"/>
                  <a:pt x="7222223" y="1510199"/>
                </a:cubicBezTo>
                <a:cubicBezTo>
                  <a:pt x="7221190" y="1514030"/>
                  <a:pt x="7218885" y="1517398"/>
                  <a:pt x="7215703" y="1520424"/>
                </a:cubicBezTo>
                <a:lnTo>
                  <a:pt x="7204548" y="1528145"/>
                </a:lnTo>
                <a:lnTo>
                  <a:pt x="7202038" y="1527954"/>
                </a:lnTo>
                <a:lnTo>
                  <a:pt x="7173860" y="1541605"/>
                </a:lnTo>
                <a:lnTo>
                  <a:pt x="7155079" y="1552495"/>
                </a:lnTo>
                <a:lnTo>
                  <a:pt x="7149757" y="1552732"/>
                </a:lnTo>
                <a:cubicBezTo>
                  <a:pt x="7141378" y="1554948"/>
                  <a:pt x="7115959" y="1563256"/>
                  <a:pt x="7104804" y="1565792"/>
                </a:cubicBezTo>
                <a:cubicBezTo>
                  <a:pt x="7099811" y="1550850"/>
                  <a:pt x="7096935" y="1561973"/>
                  <a:pt x="7082824" y="1567947"/>
                </a:cubicBezTo>
                <a:cubicBezTo>
                  <a:pt x="7071919" y="1546070"/>
                  <a:pt x="7039417" y="1570606"/>
                  <a:pt x="7021520" y="1562334"/>
                </a:cubicBezTo>
                <a:cubicBezTo>
                  <a:pt x="7011400" y="1567217"/>
                  <a:pt x="7000495" y="1571981"/>
                  <a:pt x="6988956" y="1576442"/>
                </a:cubicBezTo>
                <a:lnTo>
                  <a:pt x="6981922" y="1578821"/>
                </a:lnTo>
                <a:lnTo>
                  <a:pt x="6981583" y="1578678"/>
                </a:lnTo>
                <a:cubicBezTo>
                  <a:pt x="6979627" y="1578791"/>
                  <a:pt x="6977153" y="1579421"/>
                  <a:pt x="6973762" y="1580811"/>
                </a:cubicBezTo>
                <a:lnTo>
                  <a:pt x="6969093" y="1583157"/>
                </a:lnTo>
                <a:lnTo>
                  <a:pt x="6890037" y="1575825"/>
                </a:lnTo>
                <a:cubicBezTo>
                  <a:pt x="6849459" y="1579997"/>
                  <a:pt x="6820022" y="1566922"/>
                  <a:pt x="6785054" y="1582200"/>
                </a:cubicBezTo>
                <a:cubicBezTo>
                  <a:pt x="6747047" y="1586037"/>
                  <a:pt x="6712794" y="1582954"/>
                  <a:pt x="6681692" y="1591296"/>
                </a:cubicBezTo>
                <a:cubicBezTo>
                  <a:pt x="6667557" y="1587501"/>
                  <a:pt x="6654822" y="1586753"/>
                  <a:pt x="6644556" y="1595940"/>
                </a:cubicBezTo>
                <a:cubicBezTo>
                  <a:pt x="6608615" y="1597269"/>
                  <a:pt x="6597697" y="1587005"/>
                  <a:pt x="6577106" y="1598261"/>
                </a:cubicBezTo>
                <a:lnTo>
                  <a:pt x="6544183" y="1596149"/>
                </a:lnTo>
                <a:lnTo>
                  <a:pt x="6540921" y="1593857"/>
                </a:lnTo>
                <a:lnTo>
                  <a:pt x="6535046" y="1593283"/>
                </a:lnTo>
                <a:lnTo>
                  <a:pt x="6519853" y="1595771"/>
                </a:lnTo>
                <a:lnTo>
                  <a:pt x="6514280" y="1597376"/>
                </a:lnTo>
                <a:cubicBezTo>
                  <a:pt x="6510385" y="1598232"/>
                  <a:pt x="6507735" y="1598481"/>
                  <a:pt x="6505824" y="1598298"/>
                </a:cubicBezTo>
                <a:lnTo>
                  <a:pt x="6505573" y="1598109"/>
                </a:lnTo>
                <a:lnTo>
                  <a:pt x="6497741" y="1599392"/>
                </a:lnTo>
                <a:cubicBezTo>
                  <a:pt x="6484628" y="1602044"/>
                  <a:pt x="6471968" y="1605085"/>
                  <a:pt x="6459992" y="1608358"/>
                </a:cubicBezTo>
                <a:cubicBezTo>
                  <a:pt x="6447037" y="1597612"/>
                  <a:pt x="6404274" y="1616787"/>
                  <a:pt x="6404572" y="1593771"/>
                </a:cubicBezTo>
                <a:cubicBezTo>
                  <a:pt x="6388277" y="1597519"/>
                  <a:pt x="6380141" y="1607970"/>
                  <a:pt x="6382671" y="1592612"/>
                </a:cubicBezTo>
                <a:lnTo>
                  <a:pt x="6369843" y="1590015"/>
                </a:lnTo>
                <a:lnTo>
                  <a:pt x="6269740" y="1614633"/>
                </a:lnTo>
                <a:lnTo>
                  <a:pt x="6255405" y="1620529"/>
                </a:lnTo>
                <a:cubicBezTo>
                  <a:pt x="6250911" y="1623016"/>
                  <a:pt x="6247090" y="1625968"/>
                  <a:pt x="6244248" y="1629561"/>
                </a:cubicBezTo>
                <a:cubicBezTo>
                  <a:pt x="6188859" y="1618246"/>
                  <a:pt x="6143250" y="1639346"/>
                  <a:pt x="6086396" y="1642666"/>
                </a:cubicBezTo>
                <a:cubicBezTo>
                  <a:pt x="6024311" y="1653696"/>
                  <a:pt x="5889522" y="1686499"/>
                  <a:pt x="5867429" y="1695554"/>
                </a:cubicBezTo>
                <a:cubicBezTo>
                  <a:pt x="5848669" y="1700350"/>
                  <a:pt x="5763994" y="1699795"/>
                  <a:pt x="5772864" y="1689002"/>
                </a:cubicBezTo>
                <a:cubicBezTo>
                  <a:pt x="5718480" y="1716048"/>
                  <a:pt x="5694188" y="1696562"/>
                  <a:pt x="5629833" y="1713273"/>
                </a:cubicBezTo>
                <a:lnTo>
                  <a:pt x="5504771" y="1725744"/>
                </a:lnTo>
                <a:lnTo>
                  <a:pt x="5490967" y="1726367"/>
                </a:lnTo>
                <a:lnTo>
                  <a:pt x="5486015" y="1721481"/>
                </a:lnTo>
                <a:lnTo>
                  <a:pt x="5439364" y="1721349"/>
                </a:lnTo>
                <a:cubicBezTo>
                  <a:pt x="5418850" y="1733129"/>
                  <a:pt x="5381503" y="1725668"/>
                  <a:pt x="5350025" y="1729885"/>
                </a:cubicBezTo>
                <a:lnTo>
                  <a:pt x="5336104" y="1734377"/>
                </a:lnTo>
                <a:lnTo>
                  <a:pt x="5245234" y="1738520"/>
                </a:lnTo>
                <a:lnTo>
                  <a:pt x="5182955" y="1744622"/>
                </a:lnTo>
                <a:lnTo>
                  <a:pt x="5169506" y="1748993"/>
                </a:lnTo>
                <a:lnTo>
                  <a:pt x="5154299" y="1744080"/>
                </a:lnTo>
                <a:cubicBezTo>
                  <a:pt x="5152463" y="1742751"/>
                  <a:pt x="5150989" y="1741283"/>
                  <a:pt x="5149917" y="1739727"/>
                </a:cubicBezTo>
                <a:lnTo>
                  <a:pt x="5100319" y="1745797"/>
                </a:lnTo>
                <a:lnTo>
                  <a:pt x="5094361" y="1745767"/>
                </a:lnTo>
                <a:lnTo>
                  <a:pt x="5053410" y="1742790"/>
                </a:lnTo>
                <a:lnTo>
                  <a:pt x="4992711" y="1734075"/>
                </a:lnTo>
                <a:cubicBezTo>
                  <a:pt x="4972764" y="1728527"/>
                  <a:pt x="4955480" y="1708667"/>
                  <a:pt x="4930098" y="1717312"/>
                </a:cubicBezTo>
                <a:cubicBezTo>
                  <a:pt x="4936142" y="1706767"/>
                  <a:pt x="4900350" y="1719438"/>
                  <a:pt x="4893834" y="1710028"/>
                </a:cubicBezTo>
                <a:cubicBezTo>
                  <a:pt x="4890113" y="1702277"/>
                  <a:pt x="4878389" y="1704314"/>
                  <a:pt x="4868730" y="1702384"/>
                </a:cubicBezTo>
                <a:cubicBezTo>
                  <a:pt x="4860577" y="1694955"/>
                  <a:pt x="4813519" y="1692594"/>
                  <a:pt x="4797925" y="1695535"/>
                </a:cubicBezTo>
                <a:cubicBezTo>
                  <a:pt x="4754973" y="1708626"/>
                  <a:pt x="4712186" y="1679830"/>
                  <a:pt x="4677670" y="1689453"/>
                </a:cubicBezTo>
                <a:cubicBezTo>
                  <a:pt x="4650390" y="1686902"/>
                  <a:pt x="4641786" y="1682702"/>
                  <a:pt x="4634248" y="1680227"/>
                </a:cubicBezTo>
                <a:lnTo>
                  <a:pt x="4632434" y="1674607"/>
                </a:lnTo>
                <a:lnTo>
                  <a:pt x="4619204" y="1672507"/>
                </a:lnTo>
                <a:lnTo>
                  <a:pt x="4616283" y="1670977"/>
                </a:lnTo>
                <a:cubicBezTo>
                  <a:pt x="4610716" y="1668036"/>
                  <a:pt x="4605090" y="1665277"/>
                  <a:pt x="4598926" y="1663178"/>
                </a:cubicBezTo>
                <a:cubicBezTo>
                  <a:pt x="4588025" y="1686237"/>
                  <a:pt x="4544698" y="1649138"/>
                  <a:pt x="4547069" y="1670642"/>
                </a:cubicBezTo>
                <a:lnTo>
                  <a:pt x="4523516" y="1669785"/>
                </a:lnTo>
                <a:lnTo>
                  <a:pt x="4500586" y="1675912"/>
                </a:lnTo>
                <a:lnTo>
                  <a:pt x="4488196" y="1683463"/>
                </a:lnTo>
                <a:lnTo>
                  <a:pt x="4445463" y="1695634"/>
                </a:lnTo>
                <a:lnTo>
                  <a:pt x="4446550" y="1680538"/>
                </a:lnTo>
                <a:lnTo>
                  <a:pt x="4365375" y="1697935"/>
                </a:lnTo>
                <a:lnTo>
                  <a:pt x="4305123" y="1714185"/>
                </a:lnTo>
                <a:lnTo>
                  <a:pt x="4292665" y="1720703"/>
                </a:lnTo>
                <a:lnTo>
                  <a:pt x="4276789" y="1718367"/>
                </a:lnTo>
                <a:cubicBezTo>
                  <a:pt x="4274740" y="1717359"/>
                  <a:pt x="4273021" y="1716157"/>
                  <a:pt x="4271683" y="1714801"/>
                </a:cubicBezTo>
                <a:lnTo>
                  <a:pt x="4223918" y="1728936"/>
                </a:lnTo>
                <a:lnTo>
                  <a:pt x="4218039" y="1729885"/>
                </a:lnTo>
                <a:lnTo>
                  <a:pt x="4177153" y="1733691"/>
                </a:lnTo>
                <a:lnTo>
                  <a:pt x="4051032" y="1728886"/>
                </a:lnTo>
                <a:cubicBezTo>
                  <a:pt x="4055072" y="1717510"/>
                  <a:pt x="4022108" y="1735873"/>
                  <a:pt x="4013978" y="1727679"/>
                </a:cubicBezTo>
                <a:cubicBezTo>
                  <a:pt x="4008905" y="1720660"/>
                  <a:pt x="3997723" y="1724594"/>
                  <a:pt x="3987857" y="1724282"/>
                </a:cubicBezTo>
                <a:cubicBezTo>
                  <a:pt x="3978476" y="1718309"/>
                  <a:pt x="3931683" y="1723723"/>
                  <a:pt x="3916852" y="1729184"/>
                </a:cubicBezTo>
                <a:cubicBezTo>
                  <a:pt x="3876910" y="1749138"/>
                  <a:pt x="3829523" y="1727824"/>
                  <a:pt x="3797263" y="1742976"/>
                </a:cubicBezTo>
                <a:cubicBezTo>
                  <a:pt x="3769922" y="1744951"/>
                  <a:pt x="3760682" y="1742230"/>
                  <a:pt x="3752806" y="1741033"/>
                </a:cubicBezTo>
                <a:lnTo>
                  <a:pt x="3749997" y="1735799"/>
                </a:lnTo>
                <a:lnTo>
                  <a:pt x="3736582" y="1735907"/>
                </a:lnTo>
                <a:lnTo>
                  <a:pt x="3733428" y="1734881"/>
                </a:lnTo>
                <a:cubicBezTo>
                  <a:pt x="3727408" y="1732899"/>
                  <a:pt x="3721365" y="1731108"/>
                  <a:pt x="3714911" y="1730056"/>
                </a:cubicBezTo>
                <a:cubicBezTo>
                  <a:pt x="3708355" y="1754554"/>
                  <a:pt x="3658933" y="1725152"/>
                  <a:pt x="3665172" y="1745936"/>
                </a:cubicBezTo>
                <a:cubicBezTo>
                  <a:pt x="3628569" y="1744420"/>
                  <a:pt x="3583742" y="1775884"/>
                  <a:pt x="3552006" y="1755220"/>
                </a:cubicBezTo>
                <a:cubicBezTo>
                  <a:pt x="3497522" y="1758390"/>
                  <a:pt x="3448310" y="1757433"/>
                  <a:pt x="3390301" y="1762546"/>
                </a:cubicBezTo>
                <a:cubicBezTo>
                  <a:pt x="3345266" y="1774524"/>
                  <a:pt x="3297039" y="1758531"/>
                  <a:pt x="3264312" y="1774620"/>
                </a:cubicBezTo>
                <a:cubicBezTo>
                  <a:pt x="3212634" y="1771139"/>
                  <a:pt x="3147905" y="1780248"/>
                  <a:pt x="3106901" y="1804264"/>
                </a:cubicBezTo>
                <a:cubicBezTo>
                  <a:pt x="3051355" y="1805490"/>
                  <a:pt x="3041708" y="1820368"/>
                  <a:pt x="2993303" y="1806542"/>
                </a:cubicBezTo>
                <a:cubicBezTo>
                  <a:pt x="2989182" y="1810139"/>
                  <a:pt x="2984377" y="1813039"/>
                  <a:pt x="2979115" y="1815432"/>
                </a:cubicBezTo>
                <a:lnTo>
                  <a:pt x="2963118" y="1820962"/>
                </a:lnTo>
                <a:lnTo>
                  <a:pt x="2961156" y="1820297"/>
                </a:lnTo>
                <a:lnTo>
                  <a:pt x="2925719" y="1828468"/>
                </a:lnTo>
                <a:lnTo>
                  <a:pt x="2857951" y="1842496"/>
                </a:lnTo>
                <a:lnTo>
                  <a:pt x="2857427" y="1841591"/>
                </a:lnTo>
                <a:cubicBezTo>
                  <a:pt x="2855386" y="1839734"/>
                  <a:pt x="2852250" y="1838690"/>
                  <a:pt x="2846731" y="1839316"/>
                </a:cubicBezTo>
                <a:cubicBezTo>
                  <a:pt x="2855175" y="1823564"/>
                  <a:pt x="2843311" y="1834035"/>
                  <a:pt x="2826290" y="1837274"/>
                </a:cubicBezTo>
                <a:cubicBezTo>
                  <a:pt x="2835609" y="1813530"/>
                  <a:pt x="2787284" y="1831665"/>
                  <a:pt x="2779146" y="1820071"/>
                </a:cubicBezTo>
                <a:cubicBezTo>
                  <a:pt x="2766432" y="1822985"/>
                  <a:pt x="2753158" y="1825635"/>
                  <a:pt x="2739608" y="1827861"/>
                </a:cubicBezTo>
                <a:lnTo>
                  <a:pt x="2731631" y="1828881"/>
                </a:lnTo>
                <a:cubicBezTo>
                  <a:pt x="2731575" y="1828813"/>
                  <a:pt x="2731521" y="1828744"/>
                  <a:pt x="2731464" y="1828677"/>
                </a:cubicBezTo>
                <a:cubicBezTo>
                  <a:pt x="2729715" y="1828415"/>
                  <a:pt x="2727085" y="1828569"/>
                  <a:pt x="2723037" y="1829303"/>
                </a:cubicBezTo>
                <a:lnTo>
                  <a:pt x="2701616" y="1832725"/>
                </a:lnTo>
                <a:lnTo>
                  <a:pt x="2696239" y="1831904"/>
                </a:lnTo>
                <a:lnTo>
                  <a:pt x="2663445" y="1825958"/>
                </a:lnTo>
                <a:cubicBezTo>
                  <a:pt x="2641260" y="1825904"/>
                  <a:pt x="2595040" y="1827674"/>
                  <a:pt x="2560925" y="1829094"/>
                </a:cubicBezTo>
                <a:cubicBezTo>
                  <a:pt x="2527977" y="1836499"/>
                  <a:pt x="2496507" y="1831991"/>
                  <a:pt x="2458739" y="1834479"/>
                </a:cubicBezTo>
                <a:cubicBezTo>
                  <a:pt x="2419379" y="1848893"/>
                  <a:pt x="2396428" y="1834257"/>
                  <a:pt x="2356074" y="1836991"/>
                </a:cubicBezTo>
                <a:cubicBezTo>
                  <a:pt x="2323435" y="1857644"/>
                  <a:pt x="2325610" y="1826053"/>
                  <a:pt x="2304241" y="1822021"/>
                </a:cubicBezTo>
                <a:lnTo>
                  <a:pt x="2298362" y="1822125"/>
                </a:lnTo>
                <a:lnTo>
                  <a:pt x="2283527" y="1826361"/>
                </a:lnTo>
                <a:lnTo>
                  <a:pt x="2278150" y="1828604"/>
                </a:lnTo>
                <a:cubicBezTo>
                  <a:pt x="2274371" y="1829907"/>
                  <a:pt x="2271762" y="1830461"/>
                  <a:pt x="2269853" y="1830502"/>
                </a:cubicBezTo>
                <a:lnTo>
                  <a:pt x="2269585" y="1830341"/>
                </a:lnTo>
                <a:lnTo>
                  <a:pt x="2225332" y="1845825"/>
                </a:lnTo>
                <a:cubicBezTo>
                  <a:pt x="2211505" y="1836594"/>
                  <a:pt x="2170867" y="1860661"/>
                  <a:pt x="2169048" y="1837658"/>
                </a:cubicBezTo>
                <a:cubicBezTo>
                  <a:pt x="2153238" y="1843278"/>
                  <a:pt x="2146132" y="1854645"/>
                  <a:pt x="2147231" y="1839027"/>
                </a:cubicBezTo>
                <a:cubicBezTo>
                  <a:pt x="2141901" y="1840465"/>
                  <a:pt x="2138205" y="1840014"/>
                  <a:pt x="2135241" y="1838652"/>
                </a:cubicBezTo>
                <a:lnTo>
                  <a:pt x="2099215" y="1850768"/>
                </a:lnTo>
                <a:lnTo>
                  <a:pt x="2094046" y="1850806"/>
                </a:lnTo>
                <a:lnTo>
                  <a:pt x="2071850" y="1861319"/>
                </a:lnTo>
                <a:lnTo>
                  <a:pt x="2039607" y="1874318"/>
                </a:lnTo>
                <a:lnTo>
                  <a:pt x="2037289" y="1874025"/>
                </a:lnTo>
                <a:lnTo>
                  <a:pt x="2023615" y="1881562"/>
                </a:lnTo>
                <a:cubicBezTo>
                  <a:pt x="2019390" y="1884562"/>
                  <a:pt x="1959668" y="1894795"/>
                  <a:pt x="1957176" y="1898709"/>
                </a:cubicBezTo>
                <a:cubicBezTo>
                  <a:pt x="1901224" y="1893805"/>
                  <a:pt x="1914145" y="1913274"/>
                  <a:pt x="1858081" y="1923144"/>
                </a:cubicBezTo>
                <a:cubicBezTo>
                  <a:pt x="1819487" y="1923227"/>
                  <a:pt x="1798952" y="1929741"/>
                  <a:pt x="1738865" y="1944965"/>
                </a:cubicBezTo>
                <a:cubicBezTo>
                  <a:pt x="1698633" y="1955957"/>
                  <a:pt x="1670491" y="1978862"/>
                  <a:pt x="1616692" y="1989107"/>
                </a:cubicBezTo>
                <a:cubicBezTo>
                  <a:pt x="1565257" y="2022368"/>
                  <a:pt x="1474172" y="2022156"/>
                  <a:pt x="1411898" y="2046254"/>
                </a:cubicBezTo>
                <a:cubicBezTo>
                  <a:pt x="1380237" y="2035952"/>
                  <a:pt x="1386648" y="2042292"/>
                  <a:pt x="1375780" y="2047961"/>
                </a:cubicBezTo>
                <a:cubicBezTo>
                  <a:pt x="1375756" y="2047968"/>
                  <a:pt x="1375731" y="2047974"/>
                  <a:pt x="1375707" y="2047981"/>
                </a:cubicBezTo>
                <a:lnTo>
                  <a:pt x="1285585" y="2047113"/>
                </a:lnTo>
                <a:cubicBezTo>
                  <a:pt x="1279541" y="2043453"/>
                  <a:pt x="1272537" y="2040974"/>
                  <a:pt x="1263658" y="2041397"/>
                </a:cubicBezTo>
                <a:cubicBezTo>
                  <a:pt x="1212454" y="2058890"/>
                  <a:pt x="1258499" y="2026611"/>
                  <a:pt x="1170403" y="2033399"/>
                </a:cubicBezTo>
                <a:cubicBezTo>
                  <a:pt x="1166530" y="2036274"/>
                  <a:pt x="1154254" y="2033463"/>
                  <a:pt x="1153718" y="2029576"/>
                </a:cubicBezTo>
                <a:cubicBezTo>
                  <a:pt x="1148486" y="2030819"/>
                  <a:pt x="1137980" y="2038354"/>
                  <a:pt x="1133937" y="2032149"/>
                </a:cubicBezTo>
                <a:cubicBezTo>
                  <a:pt x="1104720" y="2031606"/>
                  <a:pt x="1077532" y="2035424"/>
                  <a:pt x="1054999" y="2043242"/>
                </a:cubicBezTo>
                <a:cubicBezTo>
                  <a:pt x="1024875" y="2038090"/>
                  <a:pt x="1020473" y="2042711"/>
                  <a:pt x="1018405" y="2048281"/>
                </a:cubicBezTo>
                <a:lnTo>
                  <a:pt x="1016563" y="2051718"/>
                </a:lnTo>
                <a:lnTo>
                  <a:pt x="1008284" y="2046742"/>
                </a:lnTo>
                <a:cubicBezTo>
                  <a:pt x="999244" y="2043620"/>
                  <a:pt x="990505" y="2044937"/>
                  <a:pt x="981974" y="2048363"/>
                </a:cubicBezTo>
                <a:lnTo>
                  <a:pt x="971903" y="2053484"/>
                </a:lnTo>
                <a:lnTo>
                  <a:pt x="954015" y="2052529"/>
                </a:lnTo>
                <a:cubicBezTo>
                  <a:pt x="931960" y="2051365"/>
                  <a:pt x="861352" y="2046214"/>
                  <a:pt x="839571" y="2046509"/>
                </a:cubicBezTo>
                <a:lnTo>
                  <a:pt x="823321" y="2054296"/>
                </a:lnTo>
                <a:lnTo>
                  <a:pt x="800990" y="2051523"/>
                </a:lnTo>
                <a:cubicBezTo>
                  <a:pt x="790723" y="2052171"/>
                  <a:pt x="782268" y="2055403"/>
                  <a:pt x="776439" y="2062634"/>
                </a:cubicBezTo>
                <a:cubicBezTo>
                  <a:pt x="773155" y="2056184"/>
                  <a:pt x="769593" y="2059253"/>
                  <a:pt x="763041" y="2063995"/>
                </a:cubicBezTo>
                <a:lnTo>
                  <a:pt x="757863" y="2065877"/>
                </a:lnTo>
                <a:lnTo>
                  <a:pt x="745053" y="2051831"/>
                </a:lnTo>
                <a:lnTo>
                  <a:pt x="722609" y="2049504"/>
                </a:lnTo>
                <a:lnTo>
                  <a:pt x="717618" y="2042131"/>
                </a:lnTo>
                <a:lnTo>
                  <a:pt x="703285" y="2046808"/>
                </a:lnTo>
                <a:cubicBezTo>
                  <a:pt x="698219" y="2048137"/>
                  <a:pt x="690058" y="2049926"/>
                  <a:pt x="680199" y="2051947"/>
                </a:cubicBezTo>
                <a:lnTo>
                  <a:pt x="667351" y="2054469"/>
                </a:lnTo>
                <a:lnTo>
                  <a:pt x="660961" y="2049404"/>
                </a:lnTo>
                <a:lnTo>
                  <a:pt x="638282" y="2060093"/>
                </a:lnTo>
                <a:lnTo>
                  <a:pt x="583551" y="2070197"/>
                </a:lnTo>
                <a:cubicBezTo>
                  <a:pt x="569268" y="2091365"/>
                  <a:pt x="529124" y="2053106"/>
                  <a:pt x="525274" y="2079137"/>
                </a:cubicBezTo>
                <a:cubicBezTo>
                  <a:pt x="506495" y="2056498"/>
                  <a:pt x="440091" y="2069666"/>
                  <a:pt x="405635" y="2059339"/>
                </a:cubicBezTo>
                <a:cubicBezTo>
                  <a:pt x="397410" y="2069278"/>
                  <a:pt x="294416" y="2032966"/>
                  <a:pt x="281555" y="2022847"/>
                </a:cubicBezTo>
                <a:cubicBezTo>
                  <a:pt x="171589" y="1986245"/>
                  <a:pt x="126791" y="1985528"/>
                  <a:pt x="98513" y="1969504"/>
                </a:cubicBezTo>
                <a:cubicBezTo>
                  <a:pt x="85544" y="1965247"/>
                  <a:pt x="73324" y="1958000"/>
                  <a:pt x="56191" y="1950709"/>
                </a:cubicBezTo>
                <a:lnTo>
                  <a:pt x="0" y="1935789"/>
                </a:lnTo>
                <a:close/>
              </a:path>
            </a:pathLst>
          </a:cu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p:cNvSpPr>
            <a:spLocks noGrp="1"/>
          </p:cNvSpPr>
          <p:nvPr>
            <p:ph type="title"/>
          </p:nvPr>
        </p:nvSpPr>
        <p:spPr>
          <a:xfrm>
            <a:off x="1136739" y="548640"/>
            <a:ext cx="9540920" cy="1188720"/>
          </a:xfrm>
        </p:spPr>
        <p:txBody>
          <a:bodyPr vert="horz" lIns="91440" tIns="45720" rIns="91440" bIns="45720" rtlCol="0" anchor="ctr">
            <a:normAutofit/>
          </a:bodyPr>
          <a:lstStyle/>
          <a:p>
            <a:pPr algn="ctr" defTabSz="914400"/>
            <a:r>
              <a:rPr lang="en-US" sz="3600" kern="1200">
                <a:solidFill>
                  <a:schemeClr val="tx1">
                    <a:lumMod val="85000"/>
                    <a:lumOff val="15000"/>
                  </a:schemeClr>
                </a:solidFill>
                <a:latin typeface="+mj-lt"/>
                <a:ea typeface="+mj-ea"/>
                <a:cs typeface="+mj-cs"/>
              </a:rPr>
              <a:t>Part 3- Communication &amp; Timeline</a:t>
            </a:r>
          </a:p>
        </p:txBody>
      </p:sp>
      <p:sp>
        <p:nvSpPr>
          <p:cNvPr id="3" name="TextBox 2">
            <a:extLst>
              <a:ext uri="{FF2B5EF4-FFF2-40B4-BE49-F238E27FC236}">
                <a16:creationId xmlns:a16="http://schemas.microsoft.com/office/drawing/2014/main" id="{0178D731-A1F1-8FA0-9EEF-F93129755051}"/>
              </a:ext>
            </a:extLst>
          </p:cNvPr>
          <p:cNvSpPr txBox="1"/>
          <p:nvPr/>
        </p:nvSpPr>
        <p:spPr>
          <a:xfrm>
            <a:off x="1674812" y="2057400"/>
            <a:ext cx="9220199" cy="4114800"/>
          </a:xfrm>
          <a:prstGeom prst="rect">
            <a:avLst/>
          </a:prstGeom>
        </p:spPr>
        <p:txBody>
          <a:bodyPr vert="horz" lIns="91440" tIns="45720" rIns="91440" bIns="45720" rtlCol="0" anchor="ctr">
            <a:normAutofit/>
          </a:bodyPr>
          <a:lstStyle/>
          <a:p>
            <a:pPr marL="285750" indent="-228600">
              <a:lnSpc>
                <a:spcPct val="90000"/>
              </a:lnSpc>
              <a:spcAft>
                <a:spcPts val="600"/>
              </a:spcAft>
              <a:buFont typeface="Arial" panose="020B0604020202020204" pitchFamily="34" charset="0"/>
              <a:buChar char="•"/>
            </a:pPr>
            <a:r>
              <a:rPr lang="en-US" sz="2800">
                <a:solidFill>
                  <a:schemeClr val="tx1">
                    <a:lumMod val="85000"/>
                    <a:lumOff val="15000"/>
                  </a:schemeClr>
                </a:solidFill>
              </a:rPr>
              <a:t>A synopsis of the process and findings will be shared with families and serve as a directional map.  </a:t>
            </a:r>
          </a:p>
          <a:p>
            <a:pPr marL="285750" indent="-228600">
              <a:lnSpc>
                <a:spcPct val="90000"/>
              </a:lnSpc>
              <a:spcAft>
                <a:spcPts val="600"/>
              </a:spcAft>
              <a:buFont typeface="Arial" panose="020B0604020202020204" pitchFamily="34" charset="0"/>
              <a:buChar char="•"/>
            </a:pPr>
            <a:r>
              <a:rPr lang="en-US" sz="2800">
                <a:solidFill>
                  <a:schemeClr val="tx1">
                    <a:lumMod val="85000"/>
                    <a:lumOff val="15000"/>
                  </a:schemeClr>
                </a:solidFill>
              </a:rPr>
              <a:t>The information including a call to action will be presented to the faculty and staff via faculty meetings, daily interactions, and a series of emails and Professional Development.</a:t>
            </a:r>
          </a:p>
          <a:p>
            <a:pPr marL="285750" indent="-228600">
              <a:lnSpc>
                <a:spcPct val="90000"/>
              </a:lnSpc>
              <a:spcAft>
                <a:spcPts val="600"/>
              </a:spcAft>
              <a:buFont typeface="Arial" panose="020B0604020202020204" pitchFamily="34" charset="0"/>
              <a:buChar char="•"/>
            </a:pPr>
            <a:endParaRPr lang="en-US" sz="1700">
              <a:solidFill>
                <a:schemeClr val="tx1">
                  <a:lumMod val="85000"/>
                  <a:lumOff val="15000"/>
                </a:schemeClr>
              </a:solidFill>
            </a:endParaRPr>
          </a:p>
        </p:txBody>
      </p:sp>
      <p:sp>
        <p:nvSpPr>
          <p:cNvPr id="12" name="Freeform: Shape 11">
            <a:extLst>
              <a:ext uri="{FF2B5EF4-FFF2-40B4-BE49-F238E27FC236}">
                <a16:creationId xmlns:a16="http://schemas.microsoft.com/office/drawing/2014/main" id="{142DCE2C-2863-46FA-9BE7-24365A24D9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24006" y="5970896"/>
            <a:ext cx="9964820" cy="887104"/>
          </a:xfrm>
          <a:custGeom>
            <a:avLst/>
            <a:gdLst>
              <a:gd name="connsiteX0" fmla="*/ 4686423 w 9517857"/>
              <a:gd name="connsiteY0" fmla="*/ 247919 h 918356"/>
              <a:gd name="connsiteX1" fmla="*/ 4689051 w 9517857"/>
              <a:gd name="connsiteY1" fmla="*/ 250968 h 918356"/>
              <a:gd name="connsiteX2" fmla="*/ 4687244 w 9517857"/>
              <a:gd name="connsiteY2" fmla="*/ 251298 h 918356"/>
              <a:gd name="connsiteX3" fmla="*/ 4685225 w 9517857"/>
              <a:gd name="connsiteY3" fmla="*/ 246530 h 918356"/>
              <a:gd name="connsiteX4" fmla="*/ 4686133 w 9517857"/>
              <a:gd name="connsiteY4" fmla="*/ 246727 h 918356"/>
              <a:gd name="connsiteX5" fmla="*/ 4686423 w 9517857"/>
              <a:gd name="connsiteY5" fmla="*/ 247919 h 918356"/>
              <a:gd name="connsiteX6" fmla="*/ 9517856 w 9517857"/>
              <a:gd name="connsiteY6" fmla="*/ 0 h 918356"/>
              <a:gd name="connsiteX7" fmla="*/ 9517857 w 9517857"/>
              <a:gd name="connsiteY7" fmla="*/ 12 h 918356"/>
              <a:gd name="connsiteX8" fmla="*/ 9517857 w 9517857"/>
              <a:gd name="connsiteY8" fmla="*/ 918356 h 918356"/>
              <a:gd name="connsiteX9" fmla="*/ 14604 w 9517857"/>
              <a:gd name="connsiteY9" fmla="*/ 918356 h 918356"/>
              <a:gd name="connsiteX10" fmla="*/ 12841 w 9517857"/>
              <a:gd name="connsiteY10" fmla="*/ 917763 h 918356"/>
              <a:gd name="connsiteX11" fmla="*/ 93 w 9517857"/>
              <a:gd name="connsiteY11" fmla="*/ 912471 h 918356"/>
              <a:gd name="connsiteX12" fmla="*/ 58674 w 9517857"/>
              <a:gd name="connsiteY12" fmla="*/ 890322 h 918356"/>
              <a:gd name="connsiteX13" fmla="*/ 275005 w 9517857"/>
              <a:gd name="connsiteY13" fmla="*/ 807229 h 918356"/>
              <a:gd name="connsiteX14" fmla="*/ 587824 w 9517857"/>
              <a:gd name="connsiteY14" fmla="*/ 798195 h 918356"/>
              <a:gd name="connsiteX15" fmla="*/ 651826 w 9517857"/>
              <a:gd name="connsiteY15" fmla="*/ 738338 h 918356"/>
              <a:gd name="connsiteX16" fmla="*/ 727985 w 9517857"/>
              <a:gd name="connsiteY16" fmla="*/ 719826 h 918356"/>
              <a:gd name="connsiteX17" fmla="*/ 778982 w 9517857"/>
              <a:gd name="connsiteY17" fmla="*/ 710142 h 918356"/>
              <a:gd name="connsiteX18" fmla="*/ 849944 w 9517857"/>
              <a:gd name="connsiteY18" fmla="*/ 717987 h 918356"/>
              <a:gd name="connsiteX19" fmla="*/ 921659 w 9517857"/>
              <a:gd name="connsiteY19" fmla="*/ 712695 h 918356"/>
              <a:gd name="connsiteX20" fmla="*/ 930946 w 9517857"/>
              <a:gd name="connsiteY20" fmla="*/ 734046 h 918356"/>
              <a:gd name="connsiteX21" fmla="*/ 986250 w 9517857"/>
              <a:gd name="connsiteY21" fmla="*/ 713530 h 918356"/>
              <a:gd name="connsiteX22" fmla="*/ 1013752 w 9517857"/>
              <a:gd name="connsiteY22" fmla="*/ 713361 h 918356"/>
              <a:gd name="connsiteX23" fmla="*/ 1023734 w 9517857"/>
              <a:gd name="connsiteY23" fmla="*/ 718571 h 918356"/>
              <a:gd name="connsiteX24" fmla="*/ 1063207 w 9517857"/>
              <a:gd name="connsiteY24" fmla="*/ 715651 h 918356"/>
              <a:gd name="connsiteX25" fmla="*/ 1081980 w 9517857"/>
              <a:gd name="connsiteY25" fmla="*/ 738455 h 918356"/>
              <a:gd name="connsiteX26" fmla="*/ 1218120 w 9517857"/>
              <a:gd name="connsiteY26" fmla="*/ 713280 h 918356"/>
              <a:gd name="connsiteX27" fmla="*/ 1397459 w 9517857"/>
              <a:gd name="connsiteY27" fmla="*/ 691190 h 918356"/>
              <a:gd name="connsiteX28" fmla="*/ 1580688 w 9517857"/>
              <a:gd name="connsiteY28" fmla="*/ 693697 h 918356"/>
              <a:gd name="connsiteX29" fmla="*/ 1772334 w 9517857"/>
              <a:gd name="connsiteY29" fmla="*/ 710640 h 918356"/>
              <a:gd name="connsiteX30" fmla="*/ 2002561 w 9517857"/>
              <a:gd name="connsiteY30" fmla="*/ 659917 h 918356"/>
              <a:gd name="connsiteX31" fmla="*/ 2135144 w 9517857"/>
              <a:gd name="connsiteY31" fmla="*/ 636501 h 918356"/>
              <a:gd name="connsiteX32" fmla="*/ 2440292 w 9517857"/>
              <a:gd name="connsiteY32" fmla="*/ 593862 h 918356"/>
              <a:gd name="connsiteX33" fmla="*/ 2547829 w 9517857"/>
              <a:gd name="connsiteY33" fmla="*/ 566150 h 918356"/>
              <a:gd name="connsiteX34" fmla="*/ 2658055 w 9517857"/>
              <a:gd name="connsiteY34" fmla="*/ 578727 h 918356"/>
              <a:gd name="connsiteX35" fmla="*/ 2693698 w 9517857"/>
              <a:gd name="connsiteY35" fmla="*/ 560029 h 918356"/>
              <a:gd name="connsiteX36" fmla="*/ 2699673 w 9517857"/>
              <a:gd name="connsiteY36" fmla="*/ 556400 h 918356"/>
              <a:gd name="connsiteX37" fmla="*/ 2727306 w 9517857"/>
              <a:gd name="connsiteY37" fmla="*/ 550698 h 918356"/>
              <a:gd name="connsiteX38" fmla="*/ 2730451 w 9517857"/>
              <a:gd name="connsiteY38" fmla="*/ 538058 h 918356"/>
              <a:gd name="connsiteX39" fmla="*/ 2768713 w 9517857"/>
              <a:gd name="connsiteY39" fmla="*/ 521575 h 918356"/>
              <a:gd name="connsiteX40" fmla="*/ 2820868 w 9517857"/>
              <a:gd name="connsiteY40" fmla="*/ 514160 h 918356"/>
              <a:gd name="connsiteX41" fmla="*/ 3073635 w 9517857"/>
              <a:gd name="connsiteY41" fmla="*/ 491294 h 918356"/>
              <a:gd name="connsiteX42" fmla="*/ 3222071 w 9517857"/>
              <a:gd name="connsiteY42" fmla="*/ 470559 h 918356"/>
              <a:gd name="connsiteX43" fmla="*/ 3274069 w 9517857"/>
              <a:gd name="connsiteY43" fmla="*/ 451605 h 918356"/>
              <a:gd name="connsiteX44" fmla="*/ 3349632 w 9517857"/>
              <a:gd name="connsiteY44" fmla="*/ 432583 h 918356"/>
              <a:gd name="connsiteX45" fmla="*/ 3479593 w 9517857"/>
              <a:gd name="connsiteY45" fmla="*/ 390437 h 918356"/>
              <a:gd name="connsiteX46" fmla="*/ 3660110 w 9517857"/>
              <a:gd name="connsiteY46" fmla="*/ 348726 h 918356"/>
              <a:gd name="connsiteX47" fmla="*/ 3750023 w 9517857"/>
              <a:gd name="connsiteY47" fmla="*/ 370678 h 918356"/>
              <a:gd name="connsiteX48" fmla="*/ 3844133 w 9517857"/>
              <a:gd name="connsiteY48" fmla="*/ 360648 h 918356"/>
              <a:gd name="connsiteX49" fmla="*/ 3913545 w 9517857"/>
              <a:gd name="connsiteY49" fmla="*/ 344235 h 918356"/>
              <a:gd name="connsiteX50" fmla="*/ 4266740 w 9517857"/>
              <a:gd name="connsiteY50" fmla="*/ 361454 h 918356"/>
              <a:gd name="connsiteX51" fmla="*/ 4430770 w 9517857"/>
              <a:gd name="connsiteY51" fmla="*/ 342643 h 918356"/>
              <a:gd name="connsiteX52" fmla="*/ 4512664 w 9517857"/>
              <a:gd name="connsiteY52" fmla="*/ 319948 h 918356"/>
              <a:gd name="connsiteX53" fmla="*/ 4616423 w 9517857"/>
              <a:gd name="connsiteY53" fmla="*/ 290914 h 918356"/>
              <a:gd name="connsiteX54" fmla="*/ 4691675 w 9517857"/>
              <a:gd name="connsiteY54" fmla="*/ 254011 h 918356"/>
              <a:gd name="connsiteX55" fmla="*/ 4689051 w 9517857"/>
              <a:gd name="connsiteY55" fmla="*/ 250968 h 918356"/>
              <a:gd name="connsiteX56" fmla="*/ 4719994 w 9517857"/>
              <a:gd name="connsiteY56" fmla="*/ 245307 h 918356"/>
              <a:gd name="connsiteX57" fmla="*/ 4752894 w 9517857"/>
              <a:gd name="connsiteY57" fmla="*/ 239875 h 918356"/>
              <a:gd name="connsiteX58" fmla="*/ 4769329 w 9517857"/>
              <a:gd name="connsiteY58" fmla="*/ 233585 h 918356"/>
              <a:gd name="connsiteX59" fmla="*/ 4775634 w 9517857"/>
              <a:gd name="connsiteY59" fmla="*/ 234063 h 918356"/>
              <a:gd name="connsiteX60" fmla="*/ 4790452 w 9517857"/>
              <a:gd name="connsiteY60" fmla="*/ 233572 h 918356"/>
              <a:gd name="connsiteX61" fmla="*/ 4789062 w 9517857"/>
              <a:gd name="connsiteY61" fmla="*/ 241924 h 918356"/>
              <a:gd name="connsiteX62" fmla="*/ 4827826 w 9517857"/>
              <a:gd name="connsiteY62" fmla="*/ 246977 h 918356"/>
              <a:gd name="connsiteX63" fmla="*/ 4892569 w 9517857"/>
              <a:gd name="connsiteY63" fmla="*/ 249933 h 918356"/>
              <a:gd name="connsiteX64" fmla="*/ 4896611 w 9517857"/>
              <a:gd name="connsiteY64" fmla="*/ 240448 h 918356"/>
              <a:gd name="connsiteX65" fmla="*/ 4917286 w 9517857"/>
              <a:gd name="connsiteY65" fmla="*/ 243659 h 918356"/>
              <a:gd name="connsiteX66" fmla="*/ 4981173 w 9517857"/>
              <a:gd name="connsiteY66" fmla="*/ 247103 h 918356"/>
              <a:gd name="connsiteX67" fmla="*/ 5060397 w 9517857"/>
              <a:gd name="connsiteY67" fmla="*/ 263688 h 918356"/>
              <a:gd name="connsiteX68" fmla="*/ 5252996 w 9517857"/>
              <a:gd name="connsiteY68" fmla="*/ 270655 h 918356"/>
              <a:gd name="connsiteX69" fmla="*/ 5358056 w 9517857"/>
              <a:gd name="connsiteY69" fmla="*/ 247248 h 918356"/>
              <a:gd name="connsiteX70" fmla="*/ 5426496 w 9517857"/>
              <a:gd name="connsiteY70" fmla="*/ 235142 h 918356"/>
              <a:gd name="connsiteX71" fmla="*/ 5497161 w 9517857"/>
              <a:gd name="connsiteY71" fmla="*/ 228808 h 918356"/>
              <a:gd name="connsiteX72" fmla="*/ 5826043 w 9517857"/>
              <a:gd name="connsiteY72" fmla="*/ 148073 h 918356"/>
              <a:gd name="connsiteX73" fmla="*/ 6013415 w 9517857"/>
              <a:gd name="connsiteY73" fmla="*/ 137316 h 918356"/>
              <a:gd name="connsiteX74" fmla="*/ 6080994 w 9517857"/>
              <a:gd name="connsiteY74" fmla="*/ 142938 h 918356"/>
              <a:gd name="connsiteX75" fmla="*/ 6194152 w 9517857"/>
              <a:gd name="connsiteY75" fmla="*/ 151772 h 918356"/>
              <a:gd name="connsiteX76" fmla="*/ 6281379 w 9517857"/>
              <a:gd name="connsiteY76" fmla="*/ 181626 h 918356"/>
              <a:gd name="connsiteX77" fmla="*/ 6374947 w 9517857"/>
              <a:gd name="connsiteY77" fmla="*/ 179799 h 918356"/>
              <a:gd name="connsiteX78" fmla="*/ 6448518 w 9517857"/>
              <a:gd name="connsiteY78" fmla="*/ 164378 h 918356"/>
              <a:gd name="connsiteX79" fmla="*/ 6544700 w 9517857"/>
              <a:gd name="connsiteY79" fmla="*/ 167161 h 918356"/>
              <a:gd name="connsiteX80" fmla="*/ 6648353 w 9517857"/>
              <a:gd name="connsiteY80" fmla="*/ 172250 h 918356"/>
              <a:gd name="connsiteX81" fmla="*/ 6736227 w 9517857"/>
              <a:gd name="connsiteY81" fmla="*/ 173216 h 918356"/>
              <a:gd name="connsiteX82" fmla="*/ 6977218 w 9517857"/>
              <a:gd name="connsiteY82" fmla="*/ 184289 h 918356"/>
              <a:gd name="connsiteX83" fmla="*/ 7065221 w 9517857"/>
              <a:gd name="connsiteY83" fmla="*/ 227531 h 918356"/>
              <a:gd name="connsiteX84" fmla="*/ 7366876 w 9517857"/>
              <a:gd name="connsiteY84" fmla="*/ 248468 h 918356"/>
              <a:gd name="connsiteX85" fmla="*/ 7565449 w 9517857"/>
              <a:gd name="connsiteY85" fmla="*/ 258950 h 918356"/>
              <a:gd name="connsiteX86" fmla="*/ 7599285 w 9517857"/>
              <a:gd name="connsiteY86" fmla="*/ 266021 h 918356"/>
              <a:gd name="connsiteX87" fmla="*/ 7644411 w 9517857"/>
              <a:gd name="connsiteY87" fmla="*/ 258986 h 918356"/>
              <a:gd name="connsiteX88" fmla="*/ 7825110 w 9517857"/>
              <a:gd name="connsiteY88" fmla="*/ 229109 h 918356"/>
              <a:gd name="connsiteX89" fmla="*/ 7965804 w 9517857"/>
              <a:gd name="connsiteY89" fmla="*/ 190545 h 918356"/>
              <a:gd name="connsiteX90" fmla="*/ 8147401 w 9517857"/>
              <a:gd name="connsiteY90" fmla="*/ 205617 h 918356"/>
              <a:gd name="connsiteX91" fmla="*/ 8256033 w 9517857"/>
              <a:gd name="connsiteY91" fmla="*/ 193713 h 918356"/>
              <a:gd name="connsiteX92" fmla="*/ 8410677 w 9517857"/>
              <a:gd name="connsiteY92" fmla="*/ 172167 h 918356"/>
              <a:gd name="connsiteX93" fmla="*/ 8617841 w 9517857"/>
              <a:gd name="connsiteY93" fmla="*/ 155167 h 918356"/>
              <a:gd name="connsiteX94" fmla="*/ 8715976 w 9517857"/>
              <a:gd name="connsiteY94" fmla="*/ 178374 h 918356"/>
              <a:gd name="connsiteX95" fmla="*/ 8778827 w 9517857"/>
              <a:gd name="connsiteY95" fmla="*/ 172936 h 918356"/>
              <a:gd name="connsiteX96" fmla="*/ 8840778 w 9517857"/>
              <a:gd name="connsiteY96" fmla="*/ 143149 h 918356"/>
              <a:gd name="connsiteX97" fmla="*/ 9010380 w 9517857"/>
              <a:gd name="connsiteY97" fmla="*/ 91891 h 918356"/>
              <a:gd name="connsiteX98" fmla="*/ 9110856 w 9517857"/>
              <a:gd name="connsiteY98" fmla="*/ 70997 h 918356"/>
              <a:gd name="connsiteX99" fmla="*/ 9268817 w 9517857"/>
              <a:gd name="connsiteY99" fmla="*/ 53082 h 918356"/>
              <a:gd name="connsiteX100" fmla="*/ 9316667 w 9517857"/>
              <a:gd name="connsiteY100" fmla="*/ 45047 h 918356"/>
              <a:gd name="connsiteX101" fmla="*/ 9428209 w 9517857"/>
              <a:gd name="connsiteY101" fmla="*/ 29923 h 9183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9517857" h="918356">
                <a:moveTo>
                  <a:pt x="4686423" y="247919"/>
                </a:moveTo>
                <a:lnTo>
                  <a:pt x="4689051" y="250968"/>
                </a:lnTo>
                <a:lnTo>
                  <a:pt x="4687244" y="251298"/>
                </a:lnTo>
                <a:close/>
                <a:moveTo>
                  <a:pt x="4685225" y="246530"/>
                </a:moveTo>
                <a:cubicBezTo>
                  <a:pt x="4688837" y="243198"/>
                  <a:pt x="4687468" y="244598"/>
                  <a:pt x="4686133" y="246727"/>
                </a:cubicBezTo>
                <a:lnTo>
                  <a:pt x="4686423" y="247919"/>
                </a:lnTo>
                <a:close/>
                <a:moveTo>
                  <a:pt x="9517856" y="0"/>
                </a:moveTo>
                <a:lnTo>
                  <a:pt x="9517857" y="12"/>
                </a:lnTo>
                <a:lnTo>
                  <a:pt x="9517857" y="918356"/>
                </a:lnTo>
                <a:lnTo>
                  <a:pt x="14604" y="918356"/>
                </a:lnTo>
                <a:lnTo>
                  <a:pt x="12841" y="917763"/>
                </a:lnTo>
                <a:cubicBezTo>
                  <a:pt x="4532" y="914864"/>
                  <a:pt x="-773" y="912807"/>
                  <a:pt x="93" y="912471"/>
                </a:cubicBezTo>
                <a:cubicBezTo>
                  <a:pt x="172" y="912298"/>
                  <a:pt x="58594" y="890495"/>
                  <a:pt x="58674" y="890322"/>
                </a:cubicBezTo>
                <a:cubicBezTo>
                  <a:pt x="127436" y="929614"/>
                  <a:pt x="206243" y="828226"/>
                  <a:pt x="275005" y="807229"/>
                </a:cubicBezTo>
                <a:cubicBezTo>
                  <a:pt x="303983" y="806087"/>
                  <a:pt x="504960" y="777375"/>
                  <a:pt x="587824" y="798195"/>
                </a:cubicBezTo>
                <a:cubicBezTo>
                  <a:pt x="598733" y="769348"/>
                  <a:pt x="682904" y="785924"/>
                  <a:pt x="651826" y="738338"/>
                </a:cubicBezTo>
                <a:cubicBezTo>
                  <a:pt x="688440" y="737862"/>
                  <a:pt x="753255" y="750396"/>
                  <a:pt x="727985" y="719826"/>
                </a:cubicBezTo>
                <a:cubicBezTo>
                  <a:pt x="739648" y="718749"/>
                  <a:pt x="775717" y="715087"/>
                  <a:pt x="778982" y="710142"/>
                </a:cubicBezTo>
                <a:cubicBezTo>
                  <a:pt x="779189" y="709407"/>
                  <a:pt x="849736" y="718721"/>
                  <a:pt x="849944" y="717987"/>
                </a:cubicBezTo>
                <a:lnTo>
                  <a:pt x="921659" y="712695"/>
                </a:lnTo>
                <a:lnTo>
                  <a:pt x="930946" y="734046"/>
                </a:lnTo>
                <a:lnTo>
                  <a:pt x="986250" y="713530"/>
                </a:lnTo>
                <a:lnTo>
                  <a:pt x="1013752" y="713361"/>
                </a:lnTo>
                <a:lnTo>
                  <a:pt x="1023734" y="718571"/>
                </a:lnTo>
                <a:cubicBezTo>
                  <a:pt x="1033291" y="721276"/>
                  <a:pt x="1045398" y="721394"/>
                  <a:pt x="1063207" y="715651"/>
                </a:cubicBezTo>
                <a:lnTo>
                  <a:pt x="1081980" y="738455"/>
                </a:lnTo>
                <a:lnTo>
                  <a:pt x="1218120" y="713280"/>
                </a:lnTo>
                <a:cubicBezTo>
                  <a:pt x="1230137" y="716162"/>
                  <a:pt x="1387179" y="685179"/>
                  <a:pt x="1397459" y="691190"/>
                </a:cubicBezTo>
                <a:cubicBezTo>
                  <a:pt x="1490025" y="704984"/>
                  <a:pt x="1465878" y="715604"/>
                  <a:pt x="1580688" y="693697"/>
                </a:cubicBezTo>
                <a:cubicBezTo>
                  <a:pt x="1607067" y="704379"/>
                  <a:pt x="1719477" y="658239"/>
                  <a:pt x="1772334" y="710640"/>
                </a:cubicBezTo>
                <a:cubicBezTo>
                  <a:pt x="1745536" y="644824"/>
                  <a:pt x="1976078" y="716436"/>
                  <a:pt x="2002561" y="659917"/>
                </a:cubicBezTo>
                <a:cubicBezTo>
                  <a:pt x="2045346" y="660357"/>
                  <a:pt x="2166676" y="654391"/>
                  <a:pt x="2135144" y="636501"/>
                </a:cubicBezTo>
                <a:cubicBezTo>
                  <a:pt x="2276591" y="665055"/>
                  <a:pt x="2293173" y="591792"/>
                  <a:pt x="2440292" y="593862"/>
                </a:cubicBezTo>
                <a:cubicBezTo>
                  <a:pt x="2495160" y="534824"/>
                  <a:pt x="2473343" y="585644"/>
                  <a:pt x="2547829" y="566150"/>
                </a:cubicBezTo>
                <a:cubicBezTo>
                  <a:pt x="2545438" y="614169"/>
                  <a:pt x="2632278" y="528280"/>
                  <a:pt x="2658055" y="578727"/>
                </a:cubicBezTo>
                <a:cubicBezTo>
                  <a:pt x="2670795" y="573581"/>
                  <a:pt x="2682322" y="567005"/>
                  <a:pt x="2693698" y="560029"/>
                </a:cubicBezTo>
                <a:lnTo>
                  <a:pt x="2699673" y="556400"/>
                </a:lnTo>
                <a:lnTo>
                  <a:pt x="2727306" y="550698"/>
                </a:lnTo>
                <a:lnTo>
                  <a:pt x="2730451" y="538058"/>
                </a:lnTo>
                <a:lnTo>
                  <a:pt x="2768713" y="521575"/>
                </a:lnTo>
                <a:cubicBezTo>
                  <a:pt x="2783756" y="517104"/>
                  <a:pt x="2800788" y="514291"/>
                  <a:pt x="2820868" y="514160"/>
                </a:cubicBezTo>
                <a:cubicBezTo>
                  <a:pt x="2894791" y="532885"/>
                  <a:pt x="2981506" y="465507"/>
                  <a:pt x="3073635" y="491294"/>
                </a:cubicBezTo>
                <a:cubicBezTo>
                  <a:pt x="3106872" y="496624"/>
                  <a:pt x="3205785" y="487718"/>
                  <a:pt x="3222071" y="470559"/>
                </a:cubicBezTo>
                <a:cubicBezTo>
                  <a:pt x="3242193" y="465514"/>
                  <a:pt x="3267163" y="469136"/>
                  <a:pt x="3274069" y="451605"/>
                </a:cubicBezTo>
                <a:cubicBezTo>
                  <a:pt x="3286659" y="430165"/>
                  <a:pt x="3363648" y="455571"/>
                  <a:pt x="3349632" y="432583"/>
                </a:cubicBezTo>
                <a:cubicBezTo>
                  <a:pt x="3404182" y="449847"/>
                  <a:pt x="3438210" y="404323"/>
                  <a:pt x="3479593" y="390437"/>
                </a:cubicBezTo>
                <a:cubicBezTo>
                  <a:pt x="3523240" y="408403"/>
                  <a:pt x="3567027" y="361554"/>
                  <a:pt x="3660110" y="348726"/>
                </a:cubicBezTo>
                <a:cubicBezTo>
                  <a:pt x="3708299" y="369683"/>
                  <a:pt x="3662447" y="344775"/>
                  <a:pt x="3750023" y="370678"/>
                </a:cubicBezTo>
                <a:cubicBezTo>
                  <a:pt x="3752092" y="367132"/>
                  <a:pt x="3816880" y="365055"/>
                  <a:pt x="3844133" y="360648"/>
                </a:cubicBezTo>
                <a:cubicBezTo>
                  <a:pt x="3871386" y="356240"/>
                  <a:pt x="3882848" y="332490"/>
                  <a:pt x="3913545" y="344235"/>
                </a:cubicBezTo>
                <a:cubicBezTo>
                  <a:pt x="4050255" y="376864"/>
                  <a:pt x="4159924" y="363190"/>
                  <a:pt x="4266740" y="361454"/>
                </a:cubicBezTo>
                <a:cubicBezTo>
                  <a:pt x="4385770" y="354374"/>
                  <a:pt x="4314535" y="340143"/>
                  <a:pt x="4430770" y="342643"/>
                </a:cubicBezTo>
                <a:cubicBezTo>
                  <a:pt x="4439969" y="322594"/>
                  <a:pt x="4478290" y="314645"/>
                  <a:pt x="4512664" y="319948"/>
                </a:cubicBezTo>
                <a:cubicBezTo>
                  <a:pt x="4570011" y="315138"/>
                  <a:pt x="4549085" y="269599"/>
                  <a:pt x="4616423" y="290914"/>
                </a:cubicBezTo>
                <a:cubicBezTo>
                  <a:pt x="4599641" y="270277"/>
                  <a:pt x="4692085" y="269216"/>
                  <a:pt x="4691675" y="254011"/>
                </a:cubicBezTo>
                <a:lnTo>
                  <a:pt x="4689051" y="250968"/>
                </a:lnTo>
                <a:lnTo>
                  <a:pt x="4719994" y="245307"/>
                </a:lnTo>
                <a:cubicBezTo>
                  <a:pt x="4732635" y="242775"/>
                  <a:pt x="4745300" y="240335"/>
                  <a:pt x="4752894" y="239875"/>
                </a:cubicBezTo>
                <a:lnTo>
                  <a:pt x="4769329" y="233585"/>
                </a:lnTo>
                <a:lnTo>
                  <a:pt x="4775634" y="234063"/>
                </a:lnTo>
                <a:lnTo>
                  <a:pt x="4790452" y="233572"/>
                </a:lnTo>
                <a:cubicBezTo>
                  <a:pt x="4789989" y="236356"/>
                  <a:pt x="4789525" y="239141"/>
                  <a:pt x="4789062" y="241924"/>
                </a:cubicBezTo>
                <a:cubicBezTo>
                  <a:pt x="4786342" y="249932"/>
                  <a:pt x="4804560" y="248631"/>
                  <a:pt x="4827826" y="246977"/>
                </a:cubicBezTo>
                <a:cubicBezTo>
                  <a:pt x="4875782" y="239569"/>
                  <a:pt x="4874112" y="283413"/>
                  <a:pt x="4892569" y="249933"/>
                </a:cubicBezTo>
                <a:lnTo>
                  <a:pt x="4896611" y="240448"/>
                </a:lnTo>
                <a:lnTo>
                  <a:pt x="4917286" y="243659"/>
                </a:lnTo>
                <a:cubicBezTo>
                  <a:pt x="4923060" y="243799"/>
                  <a:pt x="4981729" y="240979"/>
                  <a:pt x="4981173" y="247103"/>
                </a:cubicBezTo>
                <a:cubicBezTo>
                  <a:pt x="5024880" y="220690"/>
                  <a:pt x="5014146" y="257963"/>
                  <a:pt x="5060397" y="263688"/>
                </a:cubicBezTo>
                <a:cubicBezTo>
                  <a:pt x="5093356" y="238589"/>
                  <a:pt x="5157892" y="275351"/>
                  <a:pt x="5252996" y="270655"/>
                </a:cubicBezTo>
                <a:cubicBezTo>
                  <a:pt x="5288840" y="241872"/>
                  <a:pt x="5287005" y="287921"/>
                  <a:pt x="5358056" y="247248"/>
                </a:cubicBezTo>
                <a:cubicBezTo>
                  <a:pt x="5361752" y="250257"/>
                  <a:pt x="5403312" y="238215"/>
                  <a:pt x="5426496" y="235142"/>
                </a:cubicBezTo>
                <a:cubicBezTo>
                  <a:pt x="5449679" y="232069"/>
                  <a:pt x="5473549" y="245611"/>
                  <a:pt x="5497161" y="228808"/>
                </a:cubicBezTo>
                <a:cubicBezTo>
                  <a:pt x="5611861" y="172767"/>
                  <a:pt x="5723211" y="165860"/>
                  <a:pt x="5826043" y="148073"/>
                </a:cubicBezTo>
                <a:cubicBezTo>
                  <a:pt x="5943127" y="133166"/>
                  <a:pt x="5872659" y="193078"/>
                  <a:pt x="6013415" y="137316"/>
                </a:cubicBezTo>
                <a:cubicBezTo>
                  <a:pt x="6031924" y="154783"/>
                  <a:pt x="6050745" y="154258"/>
                  <a:pt x="6080994" y="142938"/>
                </a:cubicBezTo>
                <a:cubicBezTo>
                  <a:pt x="6138083" y="137090"/>
                  <a:pt x="6140195" y="184383"/>
                  <a:pt x="6194152" y="151772"/>
                </a:cubicBezTo>
                <a:cubicBezTo>
                  <a:pt x="6187280" y="177783"/>
                  <a:pt x="6304222" y="153410"/>
                  <a:pt x="6281379" y="181626"/>
                </a:cubicBezTo>
                <a:cubicBezTo>
                  <a:pt x="6321899" y="201819"/>
                  <a:pt x="6335111" y="162590"/>
                  <a:pt x="6374947" y="179799"/>
                </a:cubicBezTo>
                <a:cubicBezTo>
                  <a:pt x="6417404" y="181336"/>
                  <a:pt x="6402484" y="169694"/>
                  <a:pt x="6448518" y="164378"/>
                </a:cubicBezTo>
                <a:cubicBezTo>
                  <a:pt x="6504958" y="162488"/>
                  <a:pt x="6493438" y="111203"/>
                  <a:pt x="6544700" y="167161"/>
                </a:cubicBezTo>
                <a:cubicBezTo>
                  <a:pt x="6601507" y="148697"/>
                  <a:pt x="6566269" y="164386"/>
                  <a:pt x="6648353" y="172250"/>
                </a:cubicBezTo>
                <a:cubicBezTo>
                  <a:pt x="6680008" y="155223"/>
                  <a:pt x="6707960" y="160673"/>
                  <a:pt x="6736227" y="173216"/>
                </a:cubicBezTo>
                <a:cubicBezTo>
                  <a:pt x="6813963" y="164284"/>
                  <a:pt x="6888143" y="181296"/>
                  <a:pt x="6977218" y="184289"/>
                </a:cubicBezTo>
                <a:cubicBezTo>
                  <a:pt x="7040424" y="188318"/>
                  <a:pt x="7000278" y="216835"/>
                  <a:pt x="7065221" y="227531"/>
                </a:cubicBezTo>
                <a:cubicBezTo>
                  <a:pt x="7130163" y="238228"/>
                  <a:pt x="7291878" y="238208"/>
                  <a:pt x="7366876" y="248468"/>
                </a:cubicBezTo>
                <a:cubicBezTo>
                  <a:pt x="7491356" y="206752"/>
                  <a:pt x="7367734" y="280166"/>
                  <a:pt x="7565449" y="258950"/>
                </a:cubicBezTo>
                <a:cubicBezTo>
                  <a:pt x="7575959" y="252432"/>
                  <a:pt x="7600854" y="257628"/>
                  <a:pt x="7599285" y="266021"/>
                </a:cubicBezTo>
                <a:cubicBezTo>
                  <a:pt x="7611616" y="262940"/>
                  <a:pt x="7639946" y="245819"/>
                  <a:pt x="7644411" y="258986"/>
                </a:cubicBezTo>
                <a:cubicBezTo>
                  <a:pt x="7708015" y="258012"/>
                  <a:pt x="7770249" y="247724"/>
                  <a:pt x="7825110" y="229109"/>
                </a:cubicBezTo>
                <a:cubicBezTo>
                  <a:pt x="7949762" y="247028"/>
                  <a:pt x="7921956" y="197757"/>
                  <a:pt x="7965804" y="190545"/>
                </a:cubicBezTo>
                <a:cubicBezTo>
                  <a:pt x="8039439" y="213878"/>
                  <a:pt x="8063651" y="191475"/>
                  <a:pt x="8147401" y="205617"/>
                </a:cubicBezTo>
                <a:cubicBezTo>
                  <a:pt x="8166453" y="196610"/>
                  <a:pt x="8225048" y="207099"/>
                  <a:pt x="8256033" y="193713"/>
                </a:cubicBezTo>
                <a:cubicBezTo>
                  <a:pt x="8311388" y="242017"/>
                  <a:pt x="8350376" y="178592"/>
                  <a:pt x="8410677" y="172167"/>
                </a:cubicBezTo>
                <a:cubicBezTo>
                  <a:pt x="8470978" y="165743"/>
                  <a:pt x="8572470" y="206385"/>
                  <a:pt x="8617841" y="155167"/>
                </a:cubicBezTo>
                <a:cubicBezTo>
                  <a:pt x="8646050" y="160448"/>
                  <a:pt x="8664949" y="183631"/>
                  <a:pt x="8715976" y="178374"/>
                </a:cubicBezTo>
                <a:cubicBezTo>
                  <a:pt x="8737194" y="188216"/>
                  <a:pt x="8738009" y="189511"/>
                  <a:pt x="8778827" y="172936"/>
                </a:cubicBezTo>
                <a:cubicBezTo>
                  <a:pt x="8725277" y="146372"/>
                  <a:pt x="8850819" y="175612"/>
                  <a:pt x="8840778" y="143149"/>
                </a:cubicBezTo>
                <a:cubicBezTo>
                  <a:pt x="8903519" y="121096"/>
                  <a:pt x="9021861" y="150359"/>
                  <a:pt x="9010380" y="91891"/>
                </a:cubicBezTo>
                <a:cubicBezTo>
                  <a:pt x="9027103" y="56852"/>
                  <a:pt x="9112524" y="108357"/>
                  <a:pt x="9110856" y="70997"/>
                </a:cubicBezTo>
                <a:cubicBezTo>
                  <a:pt x="9148189" y="94250"/>
                  <a:pt x="9209809" y="53285"/>
                  <a:pt x="9268817" y="53082"/>
                </a:cubicBezTo>
                <a:cubicBezTo>
                  <a:pt x="9279135" y="35997"/>
                  <a:pt x="9292736" y="36520"/>
                  <a:pt x="9316667" y="45047"/>
                </a:cubicBezTo>
                <a:cubicBezTo>
                  <a:pt x="9352186" y="45862"/>
                  <a:pt x="9390008" y="39799"/>
                  <a:pt x="9428209" y="29923"/>
                </a:cubicBez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722528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19D4756-D76B-54BF-48AC-89D3310C86CD}"/>
              </a:ext>
            </a:extLst>
          </p:cNvPr>
          <p:cNvSpPr>
            <a:spLocks noGrp="1"/>
          </p:cNvSpPr>
          <p:nvPr>
            <p:ph sz="half" idx="1"/>
          </p:nvPr>
        </p:nvSpPr>
        <p:spPr>
          <a:xfrm>
            <a:off x="760412" y="1066800"/>
            <a:ext cx="5180251" cy="5562600"/>
          </a:xfrm>
        </p:spPr>
        <p:txBody>
          <a:bodyPr>
            <a:normAutofit fontScale="70000" lnSpcReduction="20000"/>
          </a:bodyPr>
          <a:lstStyle/>
          <a:p>
            <a:pPr marL="0" indent="0">
              <a:buNone/>
            </a:pPr>
            <a:r>
              <a:rPr lang="en-US" b="1"/>
              <a:t>Remainder of 24-25 SY:</a:t>
            </a:r>
          </a:p>
          <a:p>
            <a:r>
              <a:rPr lang="en-US"/>
              <a:t>Utilizing Spec Ed supports &amp; Curriculum work</a:t>
            </a:r>
          </a:p>
          <a:p>
            <a:r>
              <a:rPr lang="en-US"/>
              <a:t>Admin training - Restorative Practices leadership training</a:t>
            </a:r>
          </a:p>
          <a:p>
            <a:pPr marL="0" indent="0">
              <a:buNone/>
            </a:pPr>
            <a:r>
              <a:rPr lang="en-US" b="1"/>
              <a:t>Summer ‘25:</a:t>
            </a:r>
          </a:p>
          <a:p>
            <a:r>
              <a:rPr lang="en-US"/>
              <a:t>Safe Crisis Management &amp; Curriculum work</a:t>
            </a:r>
          </a:p>
          <a:p>
            <a:pPr marL="0" indent="0">
              <a:buNone/>
            </a:pPr>
            <a:r>
              <a:rPr lang="en-US" b="1"/>
              <a:t>August ‘25:</a:t>
            </a:r>
          </a:p>
          <a:p>
            <a:r>
              <a:rPr lang="en-US"/>
              <a:t>Team building &amp; Convocation</a:t>
            </a:r>
          </a:p>
          <a:p>
            <a:r>
              <a:rPr lang="en-US"/>
              <a:t>Restorative Practices (RP)</a:t>
            </a:r>
          </a:p>
          <a:p>
            <a:r>
              <a:rPr lang="en-US"/>
              <a:t>New curricular materials</a:t>
            </a:r>
          </a:p>
          <a:p>
            <a:r>
              <a:rPr lang="en-US"/>
              <a:t>Google &amp; Microsoft training</a:t>
            </a:r>
          </a:p>
          <a:p>
            <a:r>
              <a:rPr lang="en-US"/>
              <a:t>Data work &amp; Safety training</a:t>
            </a:r>
          </a:p>
          <a:p>
            <a:pPr marL="0" indent="0">
              <a:buNone/>
            </a:pPr>
            <a:r>
              <a:rPr lang="en-US" b="1"/>
              <a:t>Remainder of 25-26 SY:</a:t>
            </a:r>
          </a:p>
          <a:p>
            <a:r>
              <a:rPr lang="en-US"/>
              <a:t>Data work, curriculum work, RP coaching, &amp; training on differentiation strategies</a:t>
            </a:r>
          </a:p>
        </p:txBody>
      </p:sp>
      <p:pic>
        <p:nvPicPr>
          <p:cNvPr id="3074" name="Picture 2" descr="Innovative Professional Development ...">
            <a:extLst>
              <a:ext uri="{FF2B5EF4-FFF2-40B4-BE49-F238E27FC236}">
                <a16:creationId xmlns:a16="http://schemas.microsoft.com/office/drawing/2014/main" id="{AD40E4F9-3045-234F-47FE-737A99606A84}"/>
              </a:ext>
            </a:extLst>
          </p:cNvPr>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bwMode="auto">
          <a:xfrm>
            <a:off x="6170593" y="1676400"/>
            <a:ext cx="5354789" cy="3352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629857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34F1179-B481-4F9E-BCA3-AFB972070F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82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ight Triangle 9">
            <a:extLst>
              <a:ext uri="{FF2B5EF4-FFF2-40B4-BE49-F238E27FC236}">
                <a16:creationId xmlns:a16="http://schemas.microsoft.com/office/drawing/2014/main" id="{827DC2C4-B485-428A-BF4A-472D2967F4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4486" y="3335867"/>
            <a:ext cx="3290983"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EE04B5EB-F158-4507-90DD-BD23620C7C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606" y="623275"/>
            <a:ext cx="10902214"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92B283A2-2F4F-43C6-905A-E05A467C54FE}"/>
              </a:ext>
            </a:extLst>
          </p:cNvPr>
          <p:cNvSpPr>
            <a:spLocks noGrp="1"/>
          </p:cNvSpPr>
          <p:nvPr>
            <p:ph type="title"/>
          </p:nvPr>
        </p:nvSpPr>
        <p:spPr>
          <a:xfrm>
            <a:off x="1284906" y="1008993"/>
            <a:ext cx="9229006" cy="3542045"/>
          </a:xfrm>
        </p:spPr>
        <p:txBody>
          <a:bodyPr vert="horz" lIns="91440" tIns="45720" rIns="91440" bIns="45720" rtlCol="0" anchor="b" anchorCtr="0">
            <a:normAutofit/>
          </a:bodyPr>
          <a:lstStyle/>
          <a:p>
            <a:pPr defTabSz="914400"/>
            <a:r>
              <a:rPr lang="en-US" sz="11400" b="1" kern="1200">
                <a:ln w="3200">
                  <a:solidFill>
                    <a:srgbClr val="444D26">
                      <a:shade val="75000"/>
                      <a:alpha val="25000"/>
                    </a:srgbClr>
                  </a:solidFill>
                  <a:prstDash val="solid"/>
                  <a:round/>
                </a:ln>
                <a:solidFill>
                  <a:schemeClr val="tx1"/>
                </a:solidFill>
                <a:latin typeface="+mj-lt"/>
                <a:ea typeface="+mj-ea"/>
                <a:cs typeface="+mj-cs"/>
              </a:rPr>
              <a:t>Burn Bright Millersburg!</a:t>
            </a:r>
          </a:p>
        </p:txBody>
      </p:sp>
      <p:sp>
        <p:nvSpPr>
          <p:cNvPr id="2" name="Content Placeholder 1">
            <a:extLst>
              <a:ext uri="{FF2B5EF4-FFF2-40B4-BE49-F238E27FC236}">
                <a16:creationId xmlns:a16="http://schemas.microsoft.com/office/drawing/2014/main" id="{59A1B8A4-346D-4033-8998-9B4EF60052F7}"/>
              </a:ext>
            </a:extLst>
          </p:cNvPr>
          <p:cNvSpPr>
            <a:spLocks noGrp="1"/>
          </p:cNvSpPr>
          <p:nvPr>
            <p:ph idx="1"/>
          </p:nvPr>
        </p:nvSpPr>
        <p:spPr>
          <a:xfrm>
            <a:off x="1284906" y="4582814"/>
            <a:ext cx="7130477" cy="1312657"/>
          </a:xfrm>
        </p:spPr>
        <p:txBody>
          <a:bodyPr vert="horz" lIns="91440" tIns="45720" rIns="91440" bIns="45720" rtlCol="0" anchor="t">
            <a:normAutofit/>
          </a:bodyPr>
          <a:lstStyle/>
          <a:p>
            <a:pPr marL="0" indent="0" defTabSz="914400">
              <a:buNone/>
            </a:pPr>
            <a:r>
              <a:rPr lang="en-US" sz="2400" b="1" kern="1200">
                <a:ln w="3200">
                  <a:solidFill>
                    <a:srgbClr val="444D26">
                      <a:shade val="75000"/>
                      <a:alpha val="25000"/>
                    </a:srgbClr>
                  </a:solidFill>
                  <a:prstDash val="solid"/>
                  <a:round/>
                </a:ln>
                <a:solidFill>
                  <a:schemeClr val="tx1"/>
                </a:solidFill>
                <a:latin typeface="+mn-lt"/>
                <a:ea typeface="+mn-ea"/>
                <a:cs typeface="+mn-cs"/>
              </a:rPr>
              <a:t>“Catch on fire with enthusiasm and people will come for miles to watch you burn!”</a:t>
            </a:r>
            <a:endParaRPr lang="en-US" sz="2400" b="1" kern="1200">
              <a:solidFill>
                <a:schemeClr val="tx1"/>
              </a:solidFill>
              <a:latin typeface="+mn-lt"/>
              <a:ea typeface="+mn-ea"/>
              <a:cs typeface="+mn-cs"/>
            </a:endParaRPr>
          </a:p>
        </p:txBody>
      </p:sp>
    </p:spTree>
    <p:extLst>
      <p:ext uri="{BB962C8B-B14F-4D97-AF65-F5344CB8AC3E}">
        <p14:creationId xmlns:p14="http://schemas.microsoft.com/office/powerpoint/2010/main" val="19921197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Chalkboard_16x9">
      <a:dk1>
        <a:sysClr val="windowText" lastClr="000000"/>
      </a:dk1>
      <a:lt1>
        <a:sysClr val="window" lastClr="FFFFFF"/>
      </a:lt1>
      <a:dk2>
        <a:srgbClr val="333333"/>
      </a:dk2>
      <a:lt2>
        <a:srgbClr val="B2B2B2"/>
      </a:lt2>
      <a:accent1>
        <a:srgbClr val="57BCE5"/>
      </a:accent1>
      <a:accent2>
        <a:srgbClr val="F4D968"/>
      </a:accent2>
      <a:accent3>
        <a:srgbClr val="AEBD57"/>
      </a:accent3>
      <a:accent4>
        <a:srgbClr val="DF9041"/>
      </a:accent4>
      <a:accent5>
        <a:srgbClr val="E35F5F"/>
      </a:accent5>
      <a:accent6>
        <a:srgbClr val="828BCE"/>
      </a:accent6>
      <a:hlink>
        <a:srgbClr val="57BCE5"/>
      </a:hlink>
      <a:folHlink>
        <a:srgbClr val="969696"/>
      </a:folHlink>
    </a:clrScheme>
    <a:fontScheme name="Chalkboard_16x9">
      <a:majorFont>
        <a:latin typeface="Consolas"/>
        <a:ea typeface=""/>
        <a:cs typeface=""/>
        <a:font script="Jpan" typeface="HG丸ｺﾞｼｯｸM-PRO"/>
        <a:font script="Hang" typeface="HY중고딕"/>
        <a:font script="Hans" typeface="华文楷体"/>
        <a:font script="Hant" typeface="新細明體"/>
        <a:font script="Arab" typeface="Tahoma"/>
        <a:font script="Hebr" typeface="Levenim MT"/>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a:ea typeface=""/>
        <a:cs typeface=""/>
        <a:font script="Jpan" typeface="HGｺﾞｼｯｸM"/>
        <a:font script="Hang" typeface="맑은 고딕"/>
        <a:font script="Hans" typeface="宋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Chalkboard_16x9">
      <a:dk1>
        <a:sysClr val="windowText" lastClr="000000"/>
      </a:dk1>
      <a:lt1>
        <a:sysClr val="window" lastClr="FFFFFF"/>
      </a:lt1>
      <a:dk2>
        <a:srgbClr val="333333"/>
      </a:dk2>
      <a:lt2>
        <a:srgbClr val="B2B2B2"/>
      </a:lt2>
      <a:accent1>
        <a:srgbClr val="57BCE5"/>
      </a:accent1>
      <a:accent2>
        <a:srgbClr val="F4D968"/>
      </a:accent2>
      <a:accent3>
        <a:srgbClr val="AEBD57"/>
      </a:accent3>
      <a:accent4>
        <a:srgbClr val="DF9041"/>
      </a:accent4>
      <a:accent5>
        <a:srgbClr val="E35F5F"/>
      </a:accent5>
      <a:accent6>
        <a:srgbClr val="828BCE"/>
      </a:accent6>
      <a:hlink>
        <a:srgbClr val="57BCE5"/>
      </a:hlink>
      <a:folHlink>
        <a:srgbClr val="969696"/>
      </a:folHlink>
    </a:clrScheme>
    <a:fontScheme name="Chalkboard_16x9">
      <a:majorFont>
        <a:latin typeface="Consolas"/>
        <a:ea typeface=""/>
        <a:cs typeface=""/>
        <a:font script="Jpan" typeface="HG丸ｺﾞｼｯｸM-PRO"/>
        <a:font script="Hang" typeface="HY중고딕"/>
        <a:font script="Hans" typeface="华文楷体"/>
        <a:font script="Hant" typeface="新細明體"/>
        <a:font script="Arab" typeface="Tahoma"/>
        <a:font script="Hebr" typeface="Levenim MT"/>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a:ea typeface=""/>
        <a:cs typeface=""/>
        <a:font script="Jpan" typeface="HGｺﾞｼｯｸM"/>
        <a:font script="Hang" typeface="맑은 고딕"/>
        <a:font script="Hans" typeface="宋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E1FDC6639C3BB943B148294315157E28" ma:contentTypeVersion="6" ma:contentTypeDescription="Create a new document." ma:contentTypeScope="" ma:versionID="abd7e44cd957f529914c354d4893ce78">
  <xsd:schema xmlns:xsd="http://www.w3.org/2001/XMLSchema" xmlns:xs="http://www.w3.org/2001/XMLSchema" xmlns:p="http://schemas.microsoft.com/office/2006/metadata/properties" xmlns:ns2="7654c4d2-f834-4343-9ca1-92af3e2b7939" targetNamespace="http://schemas.microsoft.com/office/2006/metadata/properties" ma:root="true" ma:fieldsID="605d6652337d12279f2d999c4af44701" ns2:_="">
    <xsd:import namespace="7654c4d2-f834-4343-9ca1-92af3e2b7939"/>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2:MediaServiceSearchProperties"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654c4d2-f834-4343-9ca1-92af3e2b793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dexed="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element name="MediaServiceSearchProperties" ma:index="12" nillable="true" ma:displayName="MediaServiceSearchProperties" ma:hidden="true" ma:internalName="MediaServiceSearchProperties" ma:readOnly="true">
      <xsd:simpleType>
        <xsd:restriction base="dms:Note"/>
      </xsd:simpleType>
    </xsd:element>
    <xsd:element name="MediaServiceObjectDetectorVersions" ma:index="13" nillable="true" ma:displayName="MediaServiceObjectDetectorVersions" ma:hidden="true" ma:indexed="true" ma:internalName="MediaServiceObjectDetectorVersions"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2F46C210-263E-42ED-B823-104AB147F297}">
  <ds:schemaRefs>
    <ds:schemaRef ds:uri="http://schemas.microsoft.com/office/2006/documentManagement/types"/>
    <ds:schemaRef ds:uri="7654c4d2-f834-4343-9ca1-92af3e2b7939"/>
    <ds:schemaRef ds:uri="http://purl.org/dc/terms/"/>
    <ds:schemaRef ds:uri="http://schemas.microsoft.com/office/2006/metadata/properties"/>
    <ds:schemaRef ds:uri="http://purl.org/dc/dcmitype/"/>
    <ds:schemaRef ds:uri="http://schemas.microsoft.com/office/infopath/2007/PartnerControls"/>
    <ds:schemaRef ds:uri="http://schemas.openxmlformats.org/package/2006/metadata/core-properties"/>
    <ds:schemaRef ds:uri="http://www.w3.org/XML/1998/namespace"/>
    <ds:schemaRef ds:uri="http://purl.org/dc/elements/1.1/"/>
  </ds:schemaRefs>
</ds:datastoreItem>
</file>

<file path=customXml/itemProps2.xml><?xml version="1.0" encoding="utf-8"?>
<ds:datastoreItem xmlns:ds="http://schemas.openxmlformats.org/officeDocument/2006/customXml" ds:itemID="{3F688DF5-B0C1-4554-90B0-D1015DDEAC84}">
  <ds:schemaRefs>
    <ds:schemaRef ds:uri="http://schemas.microsoft.com/sharepoint/v3/contenttype/forms"/>
  </ds:schemaRefs>
</ds:datastoreItem>
</file>

<file path=customXml/itemProps3.xml><?xml version="1.0" encoding="utf-8"?>
<ds:datastoreItem xmlns:ds="http://schemas.openxmlformats.org/officeDocument/2006/customXml" ds:itemID="{545ED459-ED3F-4661-A8E7-7C3E3FA9FFD7}">
  <ds:schemaRefs>
    <ds:schemaRef ds:uri="7654c4d2-f834-4343-9ca1-92af3e2b793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
  <TotalTime>0</TotalTime>
  <Words>4781</Words>
  <Application>Microsoft Office PowerPoint</Application>
  <PresentationFormat>Custom</PresentationFormat>
  <Paragraphs>400</Paragraphs>
  <Slides>35</Slides>
  <Notes>35</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35</vt:i4>
      </vt:variant>
    </vt:vector>
  </HeadingPairs>
  <TitlesOfParts>
    <vt:vector size="44" baseType="lpstr">
      <vt:lpstr>Aptos</vt:lpstr>
      <vt:lpstr>Aptos Display</vt:lpstr>
      <vt:lpstr>Aptos Narrow</vt:lpstr>
      <vt:lpstr>Arial</vt:lpstr>
      <vt:lpstr>Calibri</vt:lpstr>
      <vt:lpstr>Corbel</vt:lpstr>
      <vt:lpstr>Roboto</vt:lpstr>
      <vt:lpstr>Wingdings</vt:lpstr>
      <vt:lpstr>Office Theme</vt:lpstr>
      <vt:lpstr>State of the School District– Millersburg Area </vt:lpstr>
      <vt:lpstr>Entry Plan Summary</vt:lpstr>
      <vt:lpstr>Part 1 – Analyze the Data </vt:lpstr>
      <vt:lpstr>School District Climate Staff Survey: 72 Respondents</vt:lpstr>
      <vt:lpstr>School District Climate Staff Survey:  72 R</vt:lpstr>
      <vt:lpstr>School District Climate Staff Survey</vt:lpstr>
      <vt:lpstr>Millersburg Community Survey:   91 Respondents</vt:lpstr>
      <vt:lpstr>Millersburg Community Survey:  91 Respondents</vt:lpstr>
      <vt:lpstr>What are things about MASD that you would change?</vt:lpstr>
      <vt:lpstr> Professional Development Needs Survey:  62 Respondents</vt:lpstr>
      <vt:lpstr>New Employee Survey:  6 Respondents</vt:lpstr>
      <vt:lpstr>HS Athletics survey:   approx. 40 Respondents</vt:lpstr>
      <vt:lpstr>HS End of year survey (May 2024):  117 Respondents</vt:lpstr>
      <vt:lpstr>HS End of year survey (May 2024):  117 Respondents</vt:lpstr>
      <vt:lpstr>HS End of year survey (May 2024):  117 Respondents</vt:lpstr>
      <vt:lpstr>HS End of year survey (May 2024):  117 Respondents</vt:lpstr>
      <vt:lpstr>HS End of year survey (May 2024):  117 Respondents</vt:lpstr>
      <vt:lpstr>Attendance &amp; Discipline Data</vt:lpstr>
      <vt:lpstr>PowerPoint Presentation</vt:lpstr>
      <vt:lpstr>PowerPoint Presentation</vt:lpstr>
      <vt:lpstr>Comprehensive Plan Work</vt:lpstr>
      <vt:lpstr>Comprehensive Plan Work</vt:lpstr>
      <vt:lpstr>Comprehensive Plan Work</vt:lpstr>
      <vt:lpstr>Comprehensive Plan Work</vt:lpstr>
      <vt:lpstr>Anecdotal Notes/Observations</vt:lpstr>
      <vt:lpstr>Part 2 – Goals &amp; Action Steps</vt:lpstr>
      <vt:lpstr>General Strategies for Success</vt:lpstr>
      <vt:lpstr>Goal:  Raise Student Achievement</vt:lpstr>
      <vt:lpstr>Goal:  Decrease Outside Cyber Enrollments</vt:lpstr>
      <vt:lpstr>Goal:  Improve Special Education</vt:lpstr>
      <vt:lpstr>Goal:  Improve Extracurricular programming</vt:lpstr>
      <vt:lpstr>Goal:  Improve District Climate &amp; Culture</vt:lpstr>
      <vt:lpstr>Part 3- Communication &amp; Timeline</vt:lpstr>
      <vt:lpstr>PowerPoint Presentation</vt:lpstr>
      <vt:lpstr>Burn Bright Millersburg!</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Superintendent Entry Plan – Millersburg Area School District</dc:title>
  <dc:creator>Lee Bzdil</dc:creator>
  <cp:lastModifiedBy>Jonathan Ross</cp:lastModifiedBy>
  <cp:revision>2</cp:revision>
  <cp:lastPrinted>2025-01-23T14:20:34Z</cp:lastPrinted>
  <dcterms:created xsi:type="dcterms:W3CDTF">2024-04-28T18:03:04Z</dcterms:created>
  <dcterms:modified xsi:type="dcterms:W3CDTF">2025-01-24T14:41:27Z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c4f347f8-348d-4c4b-b413-5101a4230305_Enabled">
    <vt:lpwstr>true</vt:lpwstr>
  </property>
  <property fmtid="{D5CDD505-2E9C-101B-9397-08002B2CF9AE}" pid="3" name="MSIP_Label_c4f347f8-348d-4c4b-b413-5101a4230305_SetDate">
    <vt:lpwstr>2025-01-16T20:03:47Z</vt:lpwstr>
  </property>
  <property fmtid="{D5CDD505-2E9C-101B-9397-08002B2CF9AE}" pid="4" name="MSIP_Label_c4f347f8-348d-4c4b-b413-5101a4230305_Method">
    <vt:lpwstr>Standard</vt:lpwstr>
  </property>
  <property fmtid="{D5CDD505-2E9C-101B-9397-08002B2CF9AE}" pid="5" name="MSIP_Label_c4f347f8-348d-4c4b-b413-5101a4230305_Name">
    <vt:lpwstr>defa4170-0d19-0005-0004-bc88714345d2</vt:lpwstr>
  </property>
  <property fmtid="{D5CDD505-2E9C-101B-9397-08002B2CF9AE}" pid="6" name="MSIP_Label_c4f347f8-348d-4c4b-b413-5101a4230305_SiteId">
    <vt:lpwstr>05ab4ed2-0b6f-41bf-bae2-42c1c2ab3757</vt:lpwstr>
  </property>
  <property fmtid="{D5CDD505-2E9C-101B-9397-08002B2CF9AE}" pid="7" name="MSIP_Label_c4f347f8-348d-4c4b-b413-5101a4230305_ActionId">
    <vt:lpwstr>9a7cb204-bdbd-4d34-b3a9-66dc01c4020b</vt:lpwstr>
  </property>
  <property fmtid="{D5CDD505-2E9C-101B-9397-08002B2CF9AE}" pid="8" name="MSIP_Label_c4f347f8-348d-4c4b-b413-5101a4230305_ContentBits">
    <vt:lpwstr>0</vt:lpwstr>
  </property>
  <property fmtid="{D5CDD505-2E9C-101B-9397-08002B2CF9AE}" pid="9" name="ContentTypeId">
    <vt:lpwstr>0x010100E1FDC6639C3BB943B148294315157E28</vt:lpwstr>
  </property>
</Properties>
</file>