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Lst>
  <p:sldSz cy="10058400" cx="7772400"/>
  <p:notesSz cx="6858000" cy="9144000"/>
  <p:embeddedFontLst>
    <p:embeddedFont>
      <p:font typeface="Architects Daughter"/>
      <p:regular r:id="rId13"/>
    </p:embeddedFont>
    <p:embeddedFont>
      <p:font typeface="Roboto"/>
      <p:regular r:id="rId14"/>
      <p:bold r:id="rId15"/>
      <p:italic r:id="rId16"/>
      <p:boldItalic r:id="rId17"/>
    </p:embeddedFont>
    <p:embeddedFont>
      <p:font typeface="Playfair Display"/>
      <p:regular r:id="rId18"/>
      <p:bold r:id="rId19"/>
      <p:italic r:id="rId20"/>
      <p:boldItalic r:id="rId21"/>
    </p:embeddedFont>
    <p:embeddedFont>
      <p:font typeface="EB Garamond"/>
      <p:regular r:id="rId22"/>
      <p:bold r:id="rId23"/>
      <p:italic r:id="rId24"/>
      <p:boldItalic r:id="rId25"/>
    </p:embeddedFont>
    <p:embeddedFont>
      <p:font typeface="Playfair Display ExtraBold"/>
      <p:bold r:id="rId26"/>
      <p:boldItalic r:id="rId27"/>
    </p:embeddedFont>
    <p:embeddedFont>
      <p:font typeface="Helvetica Neue"/>
      <p:regular r:id="rId28"/>
      <p:bold r:id="rId29"/>
      <p:italic r:id="rId30"/>
      <p:boldItalic r:id="rId31"/>
    </p:embeddedFont>
    <p:embeddedFont>
      <p:font typeface="Aclonica"/>
      <p:regular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4835259-69C2-40A6-B509-30601AB85745}">
  <a:tblStyle styleId="{34835259-69C2-40A6-B509-30601AB8574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ayfairDisplay-italic.fntdata"/><Relationship Id="rId22" Type="http://schemas.openxmlformats.org/officeDocument/2006/relationships/font" Target="fonts/EBGaramond-regular.fntdata"/><Relationship Id="rId21" Type="http://schemas.openxmlformats.org/officeDocument/2006/relationships/font" Target="fonts/PlayfairDisplay-boldItalic.fntdata"/><Relationship Id="rId24" Type="http://schemas.openxmlformats.org/officeDocument/2006/relationships/font" Target="fonts/EBGaramond-italic.fntdata"/><Relationship Id="rId23" Type="http://schemas.openxmlformats.org/officeDocument/2006/relationships/font" Target="fonts/EBGaramon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PlayfairDisplayExtraBold-bold.fntdata"/><Relationship Id="rId25" Type="http://schemas.openxmlformats.org/officeDocument/2006/relationships/font" Target="fonts/EBGaramond-boldItalic.fntdata"/><Relationship Id="rId28" Type="http://schemas.openxmlformats.org/officeDocument/2006/relationships/font" Target="fonts/HelveticaNeue-regular.fntdata"/><Relationship Id="rId27" Type="http://schemas.openxmlformats.org/officeDocument/2006/relationships/font" Target="fonts/PlayfairDisplayExtraBold-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HelveticaNeue-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HelveticaNeue-boldItalic.fntdata"/><Relationship Id="rId30" Type="http://schemas.openxmlformats.org/officeDocument/2006/relationships/font" Target="fonts/HelveticaNeue-italic.fntdata"/><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font" Target="fonts/Aclonica-regular.fntdata"/><Relationship Id="rId13" Type="http://schemas.openxmlformats.org/officeDocument/2006/relationships/font" Target="fonts/ArchitectsDaughter-regular.fntdata"/><Relationship Id="rId12" Type="http://schemas.openxmlformats.org/officeDocument/2006/relationships/slide" Target="slides/slide6.xml"/><Relationship Id="rId15" Type="http://schemas.openxmlformats.org/officeDocument/2006/relationships/font" Target="fonts/Roboto-bold.fntdata"/><Relationship Id="rId14" Type="http://schemas.openxmlformats.org/officeDocument/2006/relationships/font" Target="fonts/Roboto-regular.fntdata"/><Relationship Id="rId17" Type="http://schemas.openxmlformats.org/officeDocument/2006/relationships/font" Target="fonts/Roboto-boldItalic.fntdata"/><Relationship Id="rId16" Type="http://schemas.openxmlformats.org/officeDocument/2006/relationships/font" Target="fonts/Roboto-italic.fntdata"/><Relationship Id="rId19" Type="http://schemas.openxmlformats.org/officeDocument/2006/relationships/font" Target="fonts/PlayfairDisplay-bold.fntdata"/><Relationship Id="rId18" Type="http://schemas.openxmlformats.org/officeDocument/2006/relationships/font" Target="fonts/PlayfairDisplay-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76" y="685800"/>
            <a:ext cx="2649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558532e5d7_0_19:notes"/>
          <p:cNvSpPr/>
          <p:nvPr>
            <p:ph idx="2" type="sldImg"/>
          </p:nvPr>
        </p:nvSpPr>
        <p:spPr>
          <a:xfrm>
            <a:off x="2104476" y="685800"/>
            <a:ext cx="26499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558532e5d7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15eec373da8_0_20:notes"/>
          <p:cNvSpPr/>
          <p:nvPr>
            <p:ph idx="2" type="sldImg"/>
          </p:nvPr>
        </p:nvSpPr>
        <p:spPr>
          <a:xfrm>
            <a:off x="2104476" y="685800"/>
            <a:ext cx="26499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15eec373da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9c18dee265_0_52:notes"/>
          <p:cNvSpPr/>
          <p:nvPr>
            <p:ph idx="2" type="sldImg"/>
          </p:nvPr>
        </p:nvSpPr>
        <p:spPr>
          <a:xfrm>
            <a:off x="2104476" y="685800"/>
            <a:ext cx="26499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9c18dee265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939f8d1693_0_0:notes"/>
          <p:cNvSpPr/>
          <p:nvPr>
            <p:ph idx="2" type="sldImg"/>
          </p:nvPr>
        </p:nvSpPr>
        <p:spPr>
          <a:xfrm>
            <a:off x="2104476" y="685800"/>
            <a:ext cx="26499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939f8d169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c69f417292_0_15:notes"/>
          <p:cNvSpPr/>
          <p:nvPr>
            <p:ph idx="2" type="sldImg"/>
          </p:nvPr>
        </p:nvSpPr>
        <p:spPr>
          <a:xfrm>
            <a:off x="2104476" y="685800"/>
            <a:ext cx="26499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c69f41729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c69f417292_0_1:notes"/>
          <p:cNvSpPr/>
          <p:nvPr>
            <p:ph idx="2" type="sldImg"/>
          </p:nvPr>
        </p:nvSpPr>
        <p:spPr>
          <a:xfrm>
            <a:off x="2104476" y="685800"/>
            <a:ext cx="26499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c69f41729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72750" lIns="72750" spcFirstLastPara="1" rIns="72750" wrap="square" tIns="72750">
            <a:normAutofit/>
          </a:bodyPr>
          <a:lstStyle>
            <a:lvl1pPr lvl="0" algn="ctr">
              <a:spcBef>
                <a:spcPts val="0"/>
              </a:spcBef>
              <a:spcAft>
                <a:spcPts val="0"/>
              </a:spcAft>
              <a:buSzPts val="4100"/>
              <a:buNone/>
              <a:defRPr sz="4100"/>
            </a:lvl1pPr>
            <a:lvl2pPr lvl="1" algn="ctr">
              <a:spcBef>
                <a:spcPts val="0"/>
              </a:spcBef>
              <a:spcAft>
                <a:spcPts val="0"/>
              </a:spcAft>
              <a:buSzPts val="4100"/>
              <a:buNone/>
              <a:defRPr sz="4100"/>
            </a:lvl2pPr>
            <a:lvl3pPr lvl="2" algn="ctr">
              <a:spcBef>
                <a:spcPts val="0"/>
              </a:spcBef>
              <a:spcAft>
                <a:spcPts val="0"/>
              </a:spcAft>
              <a:buSzPts val="4100"/>
              <a:buNone/>
              <a:defRPr sz="4100"/>
            </a:lvl3pPr>
            <a:lvl4pPr lvl="3" algn="ctr">
              <a:spcBef>
                <a:spcPts val="0"/>
              </a:spcBef>
              <a:spcAft>
                <a:spcPts val="0"/>
              </a:spcAft>
              <a:buSzPts val="4100"/>
              <a:buNone/>
              <a:defRPr sz="4100"/>
            </a:lvl4pPr>
            <a:lvl5pPr lvl="4" algn="ctr">
              <a:spcBef>
                <a:spcPts val="0"/>
              </a:spcBef>
              <a:spcAft>
                <a:spcPts val="0"/>
              </a:spcAft>
              <a:buSzPts val="4100"/>
              <a:buNone/>
              <a:defRPr sz="4100"/>
            </a:lvl5pPr>
            <a:lvl6pPr lvl="5" algn="ctr">
              <a:spcBef>
                <a:spcPts val="0"/>
              </a:spcBef>
              <a:spcAft>
                <a:spcPts val="0"/>
              </a:spcAft>
              <a:buSzPts val="4100"/>
              <a:buNone/>
              <a:defRPr sz="4100"/>
            </a:lvl6pPr>
            <a:lvl7pPr lvl="6" algn="ctr">
              <a:spcBef>
                <a:spcPts val="0"/>
              </a:spcBef>
              <a:spcAft>
                <a:spcPts val="0"/>
              </a:spcAft>
              <a:buSzPts val="4100"/>
              <a:buNone/>
              <a:defRPr sz="4100"/>
            </a:lvl7pPr>
            <a:lvl8pPr lvl="7" algn="ctr">
              <a:spcBef>
                <a:spcPts val="0"/>
              </a:spcBef>
              <a:spcAft>
                <a:spcPts val="0"/>
              </a:spcAft>
              <a:buSzPts val="4100"/>
              <a:buNone/>
              <a:defRPr sz="4100"/>
            </a:lvl8pPr>
            <a:lvl9pPr lvl="8" algn="ctr">
              <a:spcBef>
                <a:spcPts val="0"/>
              </a:spcBef>
              <a:spcAft>
                <a:spcPts val="0"/>
              </a:spcAft>
              <a:buSzPts val="4100"/>
              <a:buNone/>
              <a:defRPr sz="41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72750" lIns="72750" spcFirstLastPara="1" rIns="72750" wrap="square" tIns="72750">
            <a:normAutofit/>
          </a:bodyPr>
          <a:lstStyle>
            <a:lvl1pPr lvl="0" algn="ctr">
              <a:lnSpc>
                <a:spcPct val="100000"/>
              </a:lnSpc>
              <a:spcBef>
                <a:spcPts val="0"/>
              </a:spcBef>
              <a:spcAft>
                <a:spcPts val="0"/>
              </a:spcAft>
              <a:buSzPts val="2200"/>
              <a:buNone/>
              <a:defRPr sz="2200"/>
            </a:lvl1pPr>
            <a:lvl2pPr lvl="1" algn="ctr">
              <a:lnSpc>
                <a:spcPct val="100000"/>
              </a:lnSpc>
              <a:spcBef>
                <a:spcPts val="0"/>
              </a:spcBef>
              <a:spcAft>
                <a:spcPts val="0"/>
              </a:spcAft>
              <a:buSzPts val="2200"/>
              <a:buNone/>
              <a:defRPr sz="2200"/>
            </a:lvl2pPr>
            <a:lvl3pPr lvl="2" algn="ctr">
              <a:lnSpc>
                <a:spcPct val="100000"/>
              </a:lnSpc>
              <a:spcBef>
                <a:spcPts val="0"/>
              </a:spcBef>
              <a:spcAft>
                <a:spcPts val="0"/>
              </a:spcAft>
              <a:buSzPts val="2200"/>
              <a:buNone/>
              <a:defRPr sz="2200"/>
            </a:lvl3pPr>
            <a:lvl4pPr lvl="3" algn="ctr">
              <a:lnSpc>
                <a:spcPct val="100000"/>
              </a:lnSpc>
              <a:spcBef>
                <a:spcPts val="0"/>
              </a:spcBef>
              <a:spcAft>
                <a:spcPts val="0"/>
              </a:spcAft>
              <a:buSzPts val="2200"/>
              <a:buNone/>
              <a:defRPr sz="2200"/>
            </a:lvl4pPr>
            <a:lvl5pPr lvl="4" algn="ctr">
              <a:lnSpc>
                <a:spcPct val="100000"/>
              </a:lnSpc>
              <a:spcBef>
                <a:spcPts val="0"/>
              </a:spcBef>
              <a:spcAft>
                <a:spcPts val="0"/>
              </a:spcAft>
              <a:buSzPts val="2200"/>
              <a:buNone/>
              <a:defRPr sz="2200"/>
            </a:lvl5pPr>
            <a:lvl6pPr lvl="5" algn="ctr">
              <a:lnSpc>
                <a:spcPct val="100000"/>
              </a:lnSpc>
              <a:spcBef>
                <a:spcPts val="0"/>
              </a:spcBef>
              <a:spcAft>
                <a:spcPts val="0"/>
              </a:spcAft>
              <a:buSzPts val="2200"/>
              <a:buNone/>
              <a:defRPr sz="2200"/>
            </a:lvl6pPr>
            <a:lvl7pPr lvl="6" algn="ctr">
              <a:lnSpc>
                <a:spcPct val="100000"/>
              </a:lnSpc>
              <a:spcBef>
                <a:spcPts val="0"/>
              </a:spcBef>
              <a:spcAft>
                <a:spcPts val="0"/>
              </a:spcAft>
              <a:buSzPts val="2200"/>
              <a:buNone/>
              <a:defRPr sz="2200"/>
            </a:lvl7pPr>
            <a:lvl8pPr lvl="7" algn="ctr">
              <a:lnSpc>
                <a:spcPct val="100000"/>
              </a:lnSpc>
              <a:spcBef>
                <a:spcPts val="0"/>
              </a:spcBef>
              <a:spcAft>
                <a:spcPts val="0"/>
              </a:spcAft>
              <a:buSzPts val="2200"/>
              <a:buNone/>
              <a:defRPr sz="2200"/>
            </a:lvl8pPr>
            <a:lvl9pPr lvl="8" algn="ctr">
              <a:lnSpc>
                <a:spcPct val="100000"/>
              </a:lnSpc>
              <a:spcBef>
                <a:spcPts val="0"/>
              </a:spcBef>
              <a:spcAft>
                <a:spcPts val="0"/>
              </a:spcAft>
              <a:buSzPts val="2200"/>
              <a:buNone/>
              <a:defRPr sz="22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400"/>
          </a:xfrm>
          <a:prstGeom prst="rect">
            <a:avLst/>
          </a:prstGeom>
        </p:spPr>
        <p:txBody>
          <a:bodyPr anchorCtr="0" anchor="ctr" bIns="72750" lIns="72750" spcFirstLastPara="1" rIns="72750" wrap="square" tIns="72750">
            <a:normAutofit/>
          </a:bodyPr>
          <a:lstStyle>
            <a:lvl1pPr lvl="0" algn="ctr">
              <a:spcBef>
                <a:spcPts val="0"/>
              </a:spcBef>
              <a:spcAft>
                <a:spcPts val="0"/>
              </a:spcAft>
              <a:buSzPts val="2900"/>
              <a:buNone/>
              <a:defRPr sz="2900"/>
            </a:lvl1pPr>
            <a:lvl2pPr lvl="1" algn="ctr">
              <a:spcBef>
                <a:spcPts val="0"/>
              </a:spcBef>
              <a:spcAft>
                <a:spcPts val="0"/>
              </a:spcAft>
              <a:buSzPts val="2900"/>
              <a:buNone/>
              <a:defRPr sz="2900"/>
            </a:lvl2pPr>
            <a:lvl3pPr lvl="2" algn="ctr">
              <a:spcBef>
                <a:spcPts val="0"/>
              </a:spcBef>
              <a:spcAft>
                <a:spcPts val="0"/>
              </a:spcAft>
              <a:buSzPts val="2900"/>
              <a:buNone/>
              <a:defRPr sz="2900"/>
            </a:lvl3pPr>
            <a:lvl4pPr lvl="3" algn="ctr">
              <a:spcBef>
                <a:spcPts val="0"/>
              </a:spcBef>
              <a:spcAft>
                <a:spcPts val="0"/>
              </a:spcAft>
              <a:buSzPts val="2900"/>
              <a:buNone/>
              <a:defRPr sz="2900"/>
            </a:lvl4pPr>
            <a:lvl5pPr lvl="4" algn="ctr">
              <a:spcBef>
                <a:spcPts val="0"/>
              </a:spcBef>
              <a:spcAft>
                <a:spcPts val="0"/>
              </a:spcAft>
              <a:buSzPts val="2900"/>
              <a:buNone/>
              <a:defRPr sz="2900"/>
            </a:lvl5pPr>
            <a:lvl6pPr lvl="5" algn="ctr">
              <a:spcBef>
                <a:spcPts val="0"/>
              </a:spcBef>
              <a:spcAft>
                <a:spcPts val="0"/>
              </a:spcAft>
              <a:buSzPts val="2900"/>
              <a:buNone/>
              <a:defRPr sz="2900"/>
            </a:lvl6pPr>
            <a:lvl7pPr lvl="6" algn="ctr">
              <a:spcBef>
                <a:spcPts val="0"/>
              </a:spcBef>
              <a:spcAft>
                <a:spcPts val="0"/>
              </a:spcAft>
              <a:buSzPts val="2900"/>
              <a:buNone/>
              <a:defRPr sz="2900"/>
            </a:lvl7pPr>
            <a:lvl8pPr lvl="7" algn="ctr">
              <a:spcBef>
                <a:spcPts val="0"/>
              </a:spcBef>
              <a:spcAft>
                <a:spcPts val="0"/>
              </a:spcAft>
              <a:buSzPts val="2900"/>
              <a:buNone/>
              <a:defRPr sz="2900"/>
            </a:lvl8pPr>
            <a:lvl9pPr lvl="8" algn="ctr">
              <a:spcBef>
                <a:spcPts val="0"/>
              </a:spcBef>
              <a:spcAft>
                <a:spcPts val="0"/>
              </a:spcAft>
              <a:buSzPts val="2900"/>
              <a:buNone/>
              <a:defRPr sz="29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20200"/>
          </a:xfrm>
          <a:prstGeom prst="rect">
            <a:avLst/>
          </a:prstGeom>
        </p:spPr>
        <p:txBody>
          <a:bodyPr anchorCtr="0" anchor="t" bIns="72750" lIns="72750" spcFirstLastPara="1" rIns="72750" wrap="square" tIns="72750">
            <a:normAutofit/>
          </a:bodyPr>
          <a:lstStyle>
            <a:lvl1pPr lvl="0">
              <a:spcBef>
                <a:spcPts val="0"/>
              </a:spcBef>
              <a:spcAft>
                <a:spcPts val="0"/>
              </a:spcAft>
              <a:buSzPts val="2200"/>
              <a:buNone/>
              <a:defRPr/>
            </a:lvl1pPr>
            <a:lvl2pPr lvl="1">
              <a:spcBef>
                <a:spcPts val="0"/>
              </a:spcBef>
              <a:spcAft>
                <a:spcPts val="0"/>
              </a:spcAft>
              <a:buSzPts val="2200"/>
              <a:buNone/>
              <a:defRPr/>
            </a:lvl2pPr>
            <a:lvl3pPr lvl="2">
              <a:spcBef>
                <a:spcPts val="0"/>
              </a:spcBef>
              <a:spcAft>
                <a:spcPts val="0"/>
              </a:spcAft>
              <a:buSzPts val="2200"/>
              <a:buNone/>
              <a:defRPr/>
            </a:lvl3pPr>
            <a:lvl4pPr lvl="3">
              <a:spcBef>
                <a:spcPts val="0"/>
              </a:spcBef>
              <a:spcAft>
                <a:spcPts val="0"/>
              </a:spcAft>
              <a:buSzPts val="2200"/>
              <a:buNone/>
              <a:defRPr/>
            </a:lvl4pPr>
            <a:lvl5pPr lvl="4">
              <a:spcBef>
                <a:spcPts val="0"/>
              </a:spcBef>
              <a:spcAft>
                <a:spcPts val="0"/>
              </a:spcAft>
              <a:buSzPts val="2200"/>
              <a:buNone/>
              <a:defRPr/>
            </a:lvl5pPr>
            <a:lvl6pPr lvl="5">
              <a:spcBef>
                <a:spcPts val="0"/>
              </a:spcBef>
              <a:spcAft>
                <a:spcPts val="0"/>
              </a:spcAft>
              <a:buSzPts val="2200"/>
              <a:buNone/>
              <a:defRPr/>
            </a:lvl6pPr>
            <a:lvl7pPr lvl="6">
              <a:spcBef>
                <a:spcPts val="0"/>
              </a:spcBef>
              <a:spcAft>
                <a:spcPts val="0"/>
              </a:spcAft>
              <a:buSzPts val="2200"/>
              <a:buNone/>
              <a:defRPr/>
            </a:lvl7pPr>
            <a:lvl8pPr lvl="7">
              <a:spcBef>
                <a:spcPts val="0"/>
              </a:spcBef>
              <a:spcAft>
                <a:spcPts val="0"/>
              </a:spcAft>
              <a:buSzPts val="2200"/>
              <a:buNone/>
              <a:defRPr/>
            </a:lvl8pPr>
            <a:lvl9pPr lvl="8">
              <a:spcBef>
                <a:spcPts val="0"/>
              </a:spcBef>
              <a:spcAft>
                <a:spcPts val="0"/>
              </a:spcAft>
              <a:buSzPts val="22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72750" lIns="72750" spcFirstLastPara="1" rIns="72750" wrap="square" tIns="72750">
            <a:normAutofit/>
          </a:bodyPr>
          <a:lstStyle>
            <a:lvl1pPr indent="-317500" lvl="0" marL="457200">
              <a:spcBef>
                <a:spcPts val="0"/>
              </a:spcBef>
              <a:spcAft>
                <a:spcPts val="0"/>
              </a:spcAft>
              <a:buSzPts val="14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20200"/>
          </a:xfrm>
          <a:prstGeom prst="rect">
            <a:avLst/>
          </a:prstGeom>
        </p:spPr>
        <p:txBody>
          <a:bodyPr anchorCtr="0" anchor="t" bIns="72750" lIns="72750" spcFirstLastPara="1" rIns="72750" wrap="square" tIns="72750">
            <a:normAutofit/>
          </a:bodyPr>
          <a:lstStyle>
            <a:lvl1pPr lvl="0">
              <a:spcBef>
                <a:spcPts val="0"/>
              </a:spcBef>
              <a:spcAft>
                <a:spcPts val="0"/>
              </a:spcAft>
              <a:buSzPts val="2200"/>
              <a:buNone/>
              <a:defRPr/>
            </a:lvl1pPr>
            <a:lvl2pPr lvl="1">
              <a:spcBef>
                <a:spcPts val="0"/>
              </a:spcBef>
              <a:spcAft>
                <a:spcPts val="0"/>
              </a:spcAft>
              <a:buSzPts val="2200"/>
              <a:buNone/>
              <a:defRPr/>
            </a:lvl2pPr>
            <a:lvl3pPr lvl="2">
              <a:spcBef>
                <a:spcPts val="0"/>
              </a:spcBef>
              <a:spcAft>
                <a:spcPts val="0"/>
              </a:spcAft>
              <a:buSzPts val="2200"/>
              <a:buNone/>
              <a:defRPr/>
            </a:lvl3pPr>
            <a:lvl4pPr lvl="3">
              <a:spcBef>
                <a:spcPts val="0"/>
              </a:spcBef>
              <a:spcAft>
                <a:spcPts val="0"/>
              </a:spcAft>
              <a:buSzPts val="2200"/>
              <a:buNone/>
              <a:defRPr/>
            </a:lvl4pPr>
            <a:lvl5pPr lvl="4">
              <a:spcBef>
                <a:spcPts val="0"/>
              </a:spcBef>
              <a:spcAft>
                <a:spcPts val="0"/>
              </a:spcAft>
              <a:buSzPts val="2200"/>
              <a:buNone/>
              <a:defRPr/>
            </a:lvl5pPr>
            <a:lvl6pPr lvl="5">
              <a:spcBef>
                <a:spcPts val="0"/>
              </a:spcBef>
              <a:spcAft>
                <a:spcPts val="0"/>
              </a:spcAft>
              <a:buSzPts val="2200"/>
              <a:buNone/>
              <a:defRPr/>
            </a:lvl6pPr>
            <a:lvl7pPr lvl="6">
              <a:spcBef>
                <a:spcPts val="0"/>
              </a:spcBef>
              <a:spcAft>
                <a:spcPts val="0"/>
              </a:spcAft>
              <a:buSzPts val="2200"/>
              <a:buNone/>
              <a:defRPr/>
            </a:lvl7pPr>
            <a:lvl8pPr lvl="7">
              <a:spcBef>
                <a:spcPts val="0"/>
              </a:spcBef>
              <a:spcAft>
                <a:spcPts val="0"/>
              </a:spcAft>
              <a:buSzPts val="2200"/>
              <a:buNone/>
              <a:defRPr/>
            </a:lvl8pPr>
            <a:lvl9pPr lvl="8">
              <a:spcBef>
                <a:spcPts val="0"/>
              </a:spcBef>
              <a:spcAft>
                <a:spcPts val="0"/>
              </a:spcAft>
              <a:buSzPts val="22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72750" lIns="72750" spcFirstLastPara="1" rIns="72750" wrap="square" tIns="72750">
            <a:normAutofit/>
          </a:bodyPr>
          <a:lstStyle>
            <a:lvl1pPr indent="-298450" lvl="0" marL="457200">
              <a:spcBef>
                <a:spcPts val="0"/>
              </a:spcBef>
              <a:spcAft>
                <a:spcPts val="0"/>
              </a:spcAft>
              <a:buSzPts val="1100"/>
              <a:buChar char="●"/>
              <a:defRPr sz="11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72750" lIns="72750" spcFirstLastPara="1" rIns="72750" wrap="square" tIns="72750">
            <a:normAutofit/>
          </a:bodyPr>
          <a:lstStyle>
            <a:lvl1pPr indent="-298450" lvl="0" marL="457200">
              <a:spcBef>
                <a:spcPts val="0"/>
              </a:spcBef>
              <a:spcAft>
                <a:spcPts val="0"/>
              </a:spcAft>
              <a:buSzPts val="1100"/>
              <a:buChar char="●"/>
              <a:defRPr sz="11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20200"/>
          </a:xfrm>
          <a:prstGeom prst="rect">
            <a:avLst/>
          </a:prstGeom>
        </p:spPr>
        <p:txBody>
          <a:bodyPr anchorCtr="0" anchor="t" bIns="72750" lIns="72750" spcFirstLastPara="1" rIns="72750" wrap="square" tIns="72750">
            <a:normAutofit/>
          </a:bodyPr>
          <a:lstStyle>
            <a:lvl1pPr lvl="0">
              <a:spcBef>
                <a:spcPts val="0"/>
              </a:spcBef>
              <a:spcAft>
                <a:spcPts val="0"/>
              </a:spcAft>
              <a:buSzPts val="2200"/>
              <a:buNone/>
              <a:defRPr/>
            </a:lvl1pPr>
            <a:lvl2pPr lvl="1">
              <a:spcBef>
                <a:spcPts val="0"/>
              </a:spcBef>
              <a:spcAft>
                <a:spcPts val="0"/>
              </a:spcAft>
              <a:buSzPts val="2200"/>
              <a:buNone/>
              <a:defRPr/>
            </a:lvl2pPr>
            <a:lvl3pPr lvl="2">
              <a:spcBef>
                <a:spcPts val="0"/>
              </a:spcBef>
              <a:spcAft>
                <a:spcPts val="0"/>
              </a:spcAft>
              <a:buSzPts val="2200"/>
              <a:buNone/>
              <a:defRPr/>
            </a:lvl3pPr>
            <a:lvl4pPr lvl="3">
              <a:spcBef>
                <a:spcPts val="0"/>
              </a:spcBef>
              <a:spcAft>
                <a:spcPts val="0"/>
              </a:spcAft>
              <a:buSzPts val="2200"/>
              <a:buNone/>
              <a:defRPr/>
            </a:lvl4pPr>
            <a:lvl5pPr lvl="4">
              <a:spcBef>
                <a:spcPts val="0"/>
              </a:spcBef>
              <a:spcAft>
                <a:spcPts val="0"/>
              </a:spcAft>
              <a:buSzPts val="2200"/>
              <a:buNone/>
              <a:defRPr/>
            </a:lvl5pPr>
            <a:lvl6pPr lvl="5">
              <a:spcBef>
                <a:spcPts val="0"/>
              </a:spcBef>
              <a:spcAft>
                <a:spcPts val="0"/>
              </a:spcAft>
              <a:buSzPts val="2200"/>
              <a:buNone/>
              <a:defRPr/>
            </a:lvl6pPr>
            <a:lvl7pPr lvl="6">
              <a:spcBef>
                <a:spcPts val="0"/>
              </a:spcBef>
              <a:spcAft>
                <a:spcPts val="0"/>
              </a:spcAft>
              <a:buSzPts val="2200"/>
              <a:buNone/>
              <a:defRPr/>
            </a:lvl7pPr>
            <a:lvl8pPr lvl="7">
              <a:spcBef>
                <a:spcPts val="0"/>
              </a:spcBef>
              <a:spcAft>
                <a:spcPts val="0"/>
              </a:spcAft>
              <a:buSzPts val="2200"/>
              <a:buNone/>
              <a:defRPr/>
            </a:lvl8pPr>
            <a:lvl9pPr lvl="8">
              <a:spcBef>
                <a:spcPts val="0"/>
              </a:spcBef>
              <a:spcAft>
                <a:spcPts val="0"/>
              </a:spcAft>
              <a:buSzPts val="22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500"/>
          </a:xfrm>
          <a:prstGeom prst="rect">
            <a:avLst/>
          </a:prstGeom>
        </p:spPr>
        <p:txBody>
          <a:bodyPr anchorCtr="0" anchor="b" bIns="72750" lIns="72750" spcFirstLastPara="1" rIns="72750" wrap="square" tIns="72750">
            <a:normAutofit/>
          </a:bodyPr>
          <a:lstStyle>
            <a:lvl1pPr lvl="0">
              <a:spcBef>
                <a:spcPts val="0"/>
              </a:spcBef>
              <a:spcAft>
                <a:spcPts val="0"/>
              </a:spcAft>
              <a:buSzPts val="1900"/>
              <a:buNone/>
              <a:defRPr sz="1900"/>
            </a:lvl1pPr>
            <a:lvl2pPr lvl="1">
              <a:spcBef>
                <a:spcPts val="0"/>
              </a:spcBef>
              <a:spcAft>
                <a:spcPts val="0"/>
              </a:spcAft>
              <a:buSzPts val="1900"/>
              <a:buNone/>
              <a:defRPr sz="1900"/>
            </a:lvl2pPr>
            <a:lvl3pPr lvl="2">
              <a:spcBef>
                <a:spcPts val="0"/>
              </a:spcBef>
              <a:spcAft>
                <a:spcPts val="0"/>
              </a:spcAft>
              <a:buSzPts val="1900"/>
              <a:buNone/>
              <a:defRPr sz="1900"/>
            </a:lvl3pPr>
            <a:lvl4pPr lvl="3">
              <a:spcBef>
                <a:spcPts val="0"/>
              </a:spcBef>
              <a:spcAft>
                <a:spcPts val="0"/>
              </a:spcAft>
              <a:buSzPts val="1900"/>
              <a:buNone/>
              <a:defRPr sz="1900"/>
            </a:lvl4pPr>
            <a:lvl5pPr lvl="4">
              <a:spcBef>
                <a:spcPts val="0"/>
              </a:spcBef>
              <a:spcAft>
                <a:spcPts val="0"/>
              </a:spcAft>
              <a:buSzPts val="1900"/>
              <a:buNone/>
              <a:defRPr sz="1900"/>
            </a:lvl5pPr>
            <a:lvl6pPr lvl="5">
              <a:spcBef>
                <a:spcPts val="0"/>
              </a:spcBef>
              <a:spcAft>
                <a:spcPts val="0"/>
              </a:spcAft>
              <a:buSzPts val="1900"/>
              <a:buNone/>
              <a:defRPr sz="1900"/>
            </a:lvl6pPr>
            <a:lvl7pPr lvl="6">
              <a:spcBef>
                <a:spcPts val="0"/>
              </a:spcBef>
              <a:spcAft>
                <a:spcPts val="0"/>
              </a:spcAft>
              <a:buSzPts val="1900"/>
              <a:buNone/>
              <a:defRPr sz="1900"/>
            </a:lvl7pPr>
            <a:lvl8pPr lvl="7">
              <a:spcBef>
                <a:spcPts val="0"/>
              </a:spcBef>
              <a:spcAft>
                <a:spcPts val="0"/>
              </a:spcAft>
              <a:buSzPts val="1900"/>
              <a:buNone/>
              <a:defRPr sz="1900"/>
            </a:lvl8pPr>
            <a:lvl9pPr lvl="8">
              <a:spcBef>
                <a:spcPts val="0"/>
              </a:spcBef>
              <a:spcAft>
                <a:spcPts val="0"/>
              </a:spcAft>
              <a:buSzPts val="1900"/>
              <a:buNone/>
              <a:defRPr sz="19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72750" lIns="72750" spcFirstLastPara="1" rIns="72750" wrap="square" tIns="72750">
            <a:norm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8000100"/>
          </a:xfrm>
          <a:prstGeom prst="rect">
            <a:avLst/>
          </a:prstGeom>
        </p:spPr>
        <p:txBody>
          <a:bodyPr anchorCtr="0" anchor="ctr" bIns="72750" lIns="72750" spcFirstLastPara="1" rIns="72750" wrap="square" tIns="72750">
            <a:normAutofit/>
          </a:bodyPr>
          <a:lstStyle>
            <a:lvl1pPr lvl="0">
              <a:spcBef>
                <a:spcPts val="0"/>
              </a:spcBef>
              <a:spcAft>
                <a:spcPts val="0"/>
              </a:spcAft>
              <a:buSzPts val="3800"/>
              <a:buNone/>
              <a:defRPr sz="3800"/>
            </a:lvl1pPr>
            <a:lvl2pPr lvl="1">
              <a:spcBef>
                <a:spcPts val="0"/>
              </a:spcBef>
              <a:spcAft>
                <a:spcPts val="0"/>
              </a:spcAft>
              <a:buSzPts val="3800"/>
              <a:buNone/>
              <a:defRPr sz="3800"/>
            </a:lvl2pPr>
            <a:lvl3pPr lvl="2">
              <a:spcBef>
                <a:spcPts val="0"/>
              </a:spcBef>
              <a:spcAft>
                <a:spcPts val="0"/>
              </a:spcAft>
              <a:buSzPts val="3800"/>
              <a:buNone/>
              <a:defRPr sz="3800"/>
            </a:lvl3pPr>
            <a:lvl4pPr lvl="3">
              <a:spcBef>
                <a:spcPts val="0"/>
              </a:spcBef>
              <a:spcAft>
                <a:spcPts val="0"/>
              </a:spcAft>
              <a:buSzPts val="3800"/>
              <a:buNone/>
              <a:defRPr sz="3800"/>
            </a:lvl4pPr>
            <a:lvl5pPr lvl="4">
              <a:spcBef>
                <a:spcPts val="0"/>
              </a:spcBef>
              <a:spcAft>
                <a:spcPts val="0"/>
              </a:spcAft>
              <a:buSzPts val="3800"/>
              <a:buNone/>
              <a:defRPr sz="3800"/>
            </a:lvl5pPr>
            <a:lvl6pPr lvl="5">
              <a:spcBef>
                <a:spcPts val="0"/>
              </a:spcBef>
              <a:spcAft>
                <a:spcPts val="0"/>
              </a:spcAft>
              <a:buSzPts val="3800"/>
              <a:buNone/>
              <a:defRPr sz="3800"/>
            </a:lvl6pPr>
            <a:lvl7pPr lvl="6">
              <a:spcBef>
                <a:spcPts val="0"/>
              </a:spcBef>
              <a:spcAft>
                <a:spcPts val="0"/>
              </a:spcAft>
              <a:buSzPts val="3800"/>
              <a:buNone/>
              <a:defRPr sz="3800"/>
            </a:lvl7pPr>
            <a:lvl8pPr lvl="7">
              <a:spcBef>
                <a:spcPts val="0"/>
              </a:spcBef>
              <a:spcAft>
                <a:spcPts val="0"/>
              </a:spcAft>
              <a:buSzPts val="3800"/>
              <a:buNone/>
              <a:defRPr sz="3800"/>
            </a:lvl8pPr>
            <a:lvl9pPr lvl="8">
              <a:spcBef>
                <a:spcPts val="0"/>
              </a:spcBef>
              <a:spcAft>
                <a:spcPts val="0"/>
              </a:spcAft>
              <a:buSzPts val="3800"/>
              <a:buNone/>
              <a:defRPr sz="3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72750" lIns="72750" spcFirstLastPara="1" rIns="72750" wrap="square" tIns="7275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72750" lIns="72750" spcFirstLastPara="1" rIns="72750" wrap="square" tIns="72750">
            <a:normAutofit/>
          </a:bodyPr>
          <a:lstStyle>
            <a:lvl1pPr lvl="0" algn="ctr">
              <a:spcBef>
                <a:spcPts val="0"/>
              </a:spcBef>
              <a:spcAft>
                <a:spcPts val="0"/>
              </a:spcAft>
              <a:buSzPts val="3300"/>
              <a:buNone/>
              <a:defRPr sz="3300"/>
            </a:lvl1pPr>
            <a:lvl2pPr lvl="1" algn="ctr">
              <a:spcBef>
                <a:spcPts val="0"/>
              </a:spcBef>
              <a:spcAft>
                <a:spcPts val="0"/>
              </a:spcAft>
              <a:buSzPts val="3300"/>
              <a:buNone/>
              <a:defRPr sz="3300"/>
            </a:lvl2pPr>
            <a:lvl3pPr lvl="2" algn="ctr">
              <a:spcBef>
                <a:spcPts val="0"/>
              </a:spcBef>
              <a:spcAft>
                <a:spcPts val="0"/>
              </a:spcAft>
              <a:buSzPts val="3300"/>
              <a:buNone/>
              <a:defRPr sz="3300"/>
            </a:lvl3pPr>
            <a:lvl4pPr lvl="3" algn="ctr">
              <a:spcBef>
                <a:spcPts val="0"/>
              </a:spcBef>
              <a:spcAft>
                <a:spcPts val="0"/>
              </a:spcAft>
              <a:buSzPts val="3300"/>
              <a:buNone/>
              <a:defRPr sz="3300"/>
            </a:lvl4pPr>
            <a:lvl5pPr lvl="4" algn="ctr">
              <a:spcBef>
                <a:spcPts val="0"/>
              </a:spcBef>
              <a:spcAft>
                <a:spcPts val="0"/>
              </a:spcAft>
              <a:buSzPts val="3300"/>
              <a:buNone/>
              <a:defRPr sz="3300"/>
            </a:lvl5pPr>
            <a:lvl6pPr lvl="5" algn="ctr">
              <a:spcBef>
                <a:spcPts val="0"/>
              </a:spcBef>
              <a:spcAft>
                <a:spcPts val="0"/>
              </a:spcAft>
              <a:buSzPts val="3300"/>
              <a:buNone/>
              <a:defRPr sz="3300"/>
            </a:lvl6pPr>
            <a:lvl7pPr lvl="6" algn="ctr">
              <a:spcBef>
                <a:spcPts val="0"/>
              </a:spcBef>
              <a:spcAft>
                <a:spcPts val="0"/>
              </a:spcAft>
              <a:buSzPts val="3300"/>
              <a:buNone/>
              <a:defRPr sz="3300"/>
            </a:lvl7pPr>
            <a:lvl8pPr lvl="7" algn="ctr">
              <a:spcBef>
                <a:spcPts val="0"/>
              </a:spcBef>
              <a:spcAft>
                <a:spcPts val="0"/>
              </a:spcAft>
              <a:buSzPts val="3300"/>
              <a:buNone/>
              <a:defRPr sz="3300"/>
            </a:lvl8pPr>
            <a:lvl9pPr lvl="8" algn="ctr">
              <a:spcBef>
                <a:spcPts val="0"/>
              </a:spcBef>
              <a:spcAft>
                <a:spcPts val="0"/>
              </a:spcAft>
              <a:buSzPts val="3300"/>
              <a:buNone/>
              <a:defRPr sz="33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72750" lIns="72750" spcFirstLastPara="1" rIns="72750" wrap="square" tIns="72750">
            <a:normAutofit/>
          </a:bodyPr>
          <a:lstStyle>
            <a:lvl1pPr lvl="0" algn="ctr">
              <a:lnSpc>
                <a:spcPct val="100000"/>
              </a:lnSpc>
              <a:spcBef>
                <a:spcPts val="0"/>
              </a:spcBef>
              <a:spcAft>
                <a:spcPts val="0"/>
              </a:spcAft>
              <a:buSzPts val="1700"/>
              <a:buNone/>
              <a:defRPr sz="1700"/>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72750" lIns="72750" spcFirstLastPara="1" rIns="72750" wrap="square" tIns="72750">
            <a:normAutofit/>
          </a:bodyPr>
          <a:lstStyle>
            <a:lvl1pPr indent="-317500" lvl="0" marL="457200">
              <a:spcBef>
                <a:spcPts val="0"/>
              </a:spcBef>
              <a:spcAft>
                <a:spcPts val="0"/>
              </a:spcAft>
              <a:buSzPts val="14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72750" lIns="72750" spcFirstLastPara="1" rIns="72750" wrap="square" tIns="72750">
            <a:normAutofit/>
          </a:bodyPr>
          <a:lstStyle>
            <a:lvl1pPr indent="-228600" lvl="0" marL="457200">
              <a:lnSpc>
                <a:spcPct val="100000"/>
              </a:lnSpc>
              <a:spcBef>
                <a:spcPts val="0"/>
              </a:spcBef>
              <a:spcAft>
                <a:spcPts val="0"/>
              </a:spcAft>
              <a:buSzPts val="14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72750" lIns="72750" spcFirstLastPara="1" rIns="72750" wrap="square" tIns="72750">
            <a:norm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6" name="Google Shape;46;p11"/>
          <p:cNvSpPr txBox="1"/>
          <p:nvPr>
            <p:ph idx="1" type="body"/>
          </p:nvPr>
        </p:nvSpPr>
        <p:spPr>
          <a:xfrm>
            <a:off x="264945" y="6164351"/>
            <a:ext cx="7242600" cy="2544000"/>
          </a:xfrm>
          <a:prstGeom prst="rect">
            <a:avLst/>
          </a:prstGeom>
        </p:spPr>
        <p:txBody>
          <a:bodyPr anchorCtr="0" anchor="t" bIns="72750" lIns="72750" spcFirstLastPara="1" rIns="72750" wrap="square" tIns="72750">
            <a:normAutofit/>
          </a:bodyPr>
          <a:lstStyle>
            <a:lvl1pPr indent="-317500" lvl="0" marL="457200" algn="ctr">
              <a:spcBef>
                <a:spcPts val="0"/>
              </a:spcBef>
              <a:spcAft>
                <a:spcPts val="0"/>
              </a:spcAft>
              <a:buSzPts val="14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20200"/>
          </a:xfrm>
          <a:prstGeom prst="rect">
            <a:avLst/>
          </a:prstGeom>
          <a:noFill/>
          <a:ln>
            <a:noFill/>
          </a:ln>
        </p:spPr>
        <p:txBody>
          <a:bodyPr anchorCtr="0" anchor="t" bIns="72750" lIns="72750" spcFirstLastPara="1" rIns="72750" wrap="square" tIns="72750">
            <a:normAutofit/>
          </a:bodyPr>
          <a:lstStyle>
            <a:lvl1pPr lvl="0">
              <a:spcBef>
                <a:spcPts val="0"/>
              </a:spcBef>
              <a:spcAft>
                <a:spcPts val="0"/>
              </a:spcAft>
              <a:buClr>
                <a:schemeClr val="dk1"/>
              </a:buClr>
              <a:buSzPts val="2200"/>
              <a:buNone/>
              <a:defRPr sz="2200">
                <a:solidFill>
                  <a:schemeClr val="dk1"/>
                </a:solidFill>
              </a:defRPr>
            </a:lvl1pPr>
            <a:lvl2pPr lvl="1">
              <a:spcBef>
                <a:spcPts val="0"/>
              </a:spcBef>
              <a:spcAft>
                <a:spcPts val="0"/>
              </a:spcAft>
              <a:buClr>
                <a:schemeClr val="dk1"/>
              </a:buClr>
              <a:buSzPts val="2200"/>
              <a:buNone/>
              <a:defRPr sz="2200">
                <a:solidFill>
                  <a:schemeClr val="dk1"/>
                </a:solidFill>
              </a:defRPr>
            </a:lvl2pPr>
            <a:lvl3pPr lvl="2">
              <a:spcBef>
                <a:spcPts val="0"/>
              </a:spcBef>
              <a:spcAft>
                <a:spcPts val="0"/>
              </a:spcAft>
              <a:buClr>
                <a:schemeClr val="dk1"/>
              </a:buClr>
              <a:buSzPts val="2200"/>
              <a:buNone/>
              <a:defRPr sz="2200">
                <a:solidFill>
                  <a:schemeClr val="dk1"/>
                </a:solidFill>
              </a:defRPr>
            </a:lvl3pPr>
            <a:lvl4pPr lvl="3">
              <a:spcBef>
                <a:spcPts val="0"/>
              </a:spcBef>
              <a:spcAft>
                <a:spcPts val="0"/>
              </a:spcAft>
              <a:buClr>
                <a:schemeClr val="dk1"/>
              </a:buClr>
              <a:buSzPts val="2200"/>
              <a:buNone/>
              <a:defRPr sz="2200">
                <a:solidFill>
                  <a:schemeClr val="dk1"/>
                </a:solidFill>
              </a:defRPr>
            </a:lvl4pPr>
            <a:lvl5pPr lvl="4">
              <a:spcBef>
                <a:spcPts val="0"/>
              </a:spcBef>
              <a:spcAft>
                <a:spcPts val="0"/>
              </a:spcAft>
              <a:buClr>
                <a:schemeClr val="dk1"/>
              </a:buClr>
              <a:buSzPts val="2200"/>
              <a:buNone/>
              <a:defRPr sz="2200">
                <a:solidFill>
                  <a:schemeClr val="dk1"/>
                </a:solidFill>
              </a:defRPr>
            </a:lvl5pPr>
            <a:lvl6pPr lvl="5">
              <a:spcBef>
                <a:spcPts val="0"/>
              </a:spcBef>
              <a:spcAft>
                <a:spcPts val="0"/>
              </a:spcAft>
              <a:buClr>
                <a:schemeClr val="dk1"/>
              </a:buClr>
              <a:buSzPts val="2200"/>
              <a:buNone/>
              <a:defRPr sz="2200">
                <a:solidFill>
                  <a:schemeClr val="dk1"/>
                </a:solidFill>
              </a:defRPr>
            </a:lvl6pPr>
            <a:lvl7pPr lvl="6">
              <a:spcBef>
                <a:spcPts val="0"/>
              </a:spcBef>
              <a:spcAft>
                <a:spcPts val="0"/>
              </a:spcAft>
              <a:buClr>
                <a:schemeClr val="dk1"/>
              </a:buClr>
              <a:buSzPts val="2200"/>
              <a:buNone/>
              <a:defRPr sz="2200">
                <a:solidFill>
                  <a:schemeClr val="dk1"/>
                </a:solidFill>
              </a:defRPr>
            </a:lvl7pPr>
            <a:lvl8pPr lvl="7">
              <a:spcBef>
                <a:spcPts val="0"/>
              </a:spcBef>
              <a:spcAft>
                <a:spcPts val="0"/>
              </a:spcAft>
              <a:buClr>
                <a:schemeClr val="dk1"/>
              </a:buClr>
              <a:buSzPts val="2200"/>
              <a:buNone/>
              <a:defRPr sz="2200">
                <a:solidFill>
                  <a:schemeClr val="dk1"/>
                </a:solidFill>
              </a:defRPr>
            </a:lvl8pPr>
            <a:lvl9pPr lvl="8">
              <a:spcBef>
                <a:spcPts val="0"/>
              </a:spcBef>
              <a:spcAft>
                <a:spcPts val="0"/>
              </a:spcAft>
              <a:buClr>
                <a:schemeClr val="dk1"/>
              </a:buClr>
              <a:buSzPts val="2200"/>
              <a:buNone/>
              <a:defRPr sz="22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72750" lIns="72750" spcFirstLastPara="1" rIns="72750" wrap="square" tIns="72750">
            <a:normAutofit/>
          </a:bodyPr>
          <a:lstStyle>
            <a:lvl1pPr indent="-317500" lvl="0" marL="457200">
              <a:lnSpc>
                <a:spcPct val="115000"/>
              </a:lnSpc>
              <a:spcBef>
                <a:spcPts val="0"/>
              </a:spcBef>
              <a:spcAft>
                <a:spcPts val="0"/>
              </a:spcAft>
              <a:buClr>
                <a:schemeClr val="dk2"/>
              </a:buClr>
              <a:buSzPts val="1400"/>
              <a:buChar char="●"/>
              <a:defRPr sz="1400">
                <a:solidFill>
                  <a:schemeClr val="dk2"/>
                </a:solidFill>
              </a:defRPr>
            </a:lvl1pPr>
            <a:lvl2pPr indent="-298450" lvl="1" marL="914400">
              <a:lnSpc>
                <a:spcPct val="115000"/>
              </a:lnSpc>
              <a:spcBef>
                <a:spcPts val="0"/>
              </a:spcBef>
              <a:spcAft>
                <a:spcPts val="0"/>
              </a:spcAft>
              <a:buClr>
                <a:schemeClr val="dk2"/>
              </a:buClr>
              <a:buSzPts val="1100"/>
              <a:buChar char="○"/>
              <a:defRPr sz="1100">
                <a:solidFill>
                  <a:schemeClr val="dk2"/>
                </a:solidFill>
              </a:defRPr>
            </a:lvl2pPr>
            <a:lvl3pPr indent="-298450" lvl="2" marL="1371600">
              <a:lnSpc>
                <a:spcPct val="115000"/>
              </a:lnSpc>
              <a:spcBef>
                <a:spcPts val="0"/>
              </a:spcBef>
              <a:spcAft>
                <a:spcPts val="0"/>
              </a:spcAft>
              <a:buClr>
                <a:schemeClr val="dk2"/>
              </a:buClr>
              <a:buSzPts val="1100"/>
              <a:buChar char="■"/>
              <a:defRPr sz="1100">
                <a:solidFill>
                  <a:schemeClr val="dk2"/>
                </a:solidFill>
              </a:defRPr>
            </a:lvl3pPr>
            <a:lvl4pPr indent="-298450" lvl="3" marL="1828800">
              <a:lnSpc>
                <a:spcPct val="115000"/>
              </a:lnSpc>
              <a:spcBef>
                <a:spcPts val="0"/>
              </a:spcBef>
              <a:spcAft>
                <a:spcPts val="0"/>
              </a:spcAft>
              <a:buClr>
                <a:schemeClr val="dk2"/>
              </a:buClr>
              <a:buSzPts val="1100"/>
              <a:buChar char="●"/>
              <a:defRPr sz="1100">
                <a:solidFill>
                  <a:schemeClr val="dk2"/>
                </a:solidFill>
              </a:defRPr>
            </a:lvl4pPr>
            <a:lvl5pPr indent="-298450" lvl="4" marL="2286000">
              <a:lnSpc>
                <a:spcPct val="115000"/>
              </a:lnSpc>
              <a:spcBef>
                <a:spcPts val="0"/>
              </a:spcBef>
              <a:spcAft>
                <a:spcPts val="0"/>
              </a:spcAft>
              <a:buClr>
                <a:schemeClr val="dk2"/>
              </a:buClr>
              <a:buSzPts val="1100"/>
              <a:buChar char="○"/>
              <a:defRPr sz="1100">
                <a:solidFill>
                  <a:schemeClr val="dk2"/>
                </a:solidFill>
              </a:defRPr>
            </a:lvl5pPr>
            <a:lvl6pPr indent="-298450" lvl="5" marL="2743200">
              <a:lnSpc>
                <a:spcPct val="115000"/>
              </a:lnSpc>
              <a:spcBef>
                <a:spcPts val="0"/>
              </a:spcBef>
              <a:spcAft>
                <a:spcPts val="0"/>
              </a:spcAft>
              <a:buClr>
                <a:schemeClr val="dk2"/>
              </a:buClr>
              <a:buSzPts val="1100"/>
              <a:buChar char="■"/>
              <a:defRPr sz="1100">
                <a:solidFill>
                  <a:schemeClr val="dk2"/>
                </a:solidFill>
              </a:defRPr>
            </a:lvl6pPr>
            <a:lvl7pPr indent="-298450" lvl="6" marL="3200400">
              <a:lnSpc>
                <a:spcPct val="115000"/>
              </a:lnSpc>
              <a:spcBef>
                <a:spcPts val="0"/>
              </a:spcBef>
              <a:spcAft>
                <a:spcPts val="0"/>
              </a:spcAft>
              <a:buClr>
                <a:schemeClr val="dk2"/>
              </a:buClr>
              <a:buSzPts val="1100"/>
              <a:buChar char="●"/>
              <a:defRPr sz="1100">
                <a:solidFill>
                  <a:schemeClr val="dk2"/>
                </a:solidFill>
              </a:defRPr>
            </a:lvl7pPr>
            <a:lvl8pPr indent="-298450" lvl="7" marL="3657600">
              <a:lnSpc>
                <a:spcPct val="115000"/>
              </a:lnSpc>
              <a:spcBef>
                <a:spcPts val="0"/>
              </a:spcBef>
              <a:spcAft>
                <a:spcPts val="0"/>
              </a:spcAft>
              <a:buClr>
                <a:schemeClr val="dk2"/>
              </a:buClr>
              <a:buSzPts val="1100"/>
              <a:buChar char="○"/>
              <a:defRPr sz="1100">
                <a:solidFill>
                  <a:schemeClr val="dk2"/>
                </a:solidFill>
              </a:defRPr>
            </a:lvl8pPr>
            <a:lvl9pPr indent="-298450" lvl="8" marL="4114800">
              <a:lnSpc>
                <a:spcPct val="115000"/>
              </a:lnSpc>
              <a:spcBef>
                <a:spcPts val="0"/>
              </a:spcBef>
              <a:spcAft>
                <a:spcPts val="0"/>
              </a:spcAft>
              <a:buClr>
                <a:schemeClr val="dk2"/>
              </a:buClr>
              <a:buSzPts val="1100"/>
              <a:buChar char="■"/>
              <a:defRPr sz="1100">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72750" lIns="72750" spcFirstLastPara="1" rIns="72750" wrap="square" tIns="72750">
            <a:normAutofit/>
          </a:bodyPr>
          <a:lstStyle>
            <a:lvl1pPr lvl="0" algn="r">
              <a:buNone/>
              <a:defRPr sz="800">
                <a:solidFill>
                  <a:schemeClr val="dk2"/>
                </a:solidFill>
              </a:defRPr>
            </a:lvl1pPr>
            <a:lvl2pPr lvl="1" algn="r">
              <a:buNone/>
              <a:defRPr sz="800">
                <a:solidFill>
                  <a:schemeClr val="dk2"/>
                </a:solidFill>
              </a:defRPr>
            </a:lvl2pPr>
            <a:lvl3pPr lvl="2" algn="r">
              <a:buNone/>
              <a:defRPr sz="800">
                <a:solidFill>
                  <a:schemeClr val="dk2"/>
                </a:solidFill>
              </a:defRPr>
            </a:lvl3pPr>
            <a:lvl4pPr lvl="3" algn="r">
              <a:buNone/>
              <a:defRPr sz="800">
                <a:solidFill>
                  <a:schemeClr val="dk2"/>
                </a:solidFill>
              </a:defRPr>
            </a:lvl4pPr>
            <a:lvl5pPr lvl="4" algn="r">
              <a:buNone/>
              <a:defRPr sz="800">
                <a:solidFill>
                  <a:schemeClr val="dk2"/>
                </a:solidFill>
              </a:defRPr>
            </a:lvl5pPr>
            <a:lvl6pPr lvl="5" algn="r">
              <a:buNone/>
              <a:defRPr sz="800">
                <a:solidFill>
                  <a:schemeClr val="dk2"/>
                </a:solidFill>
              </a:defRPr>
            </a:lvl6pPr>
            <a:lvl7pPr lvl="6" algn="r">
              <a:buNone/>
              <a:defRPr sz="800">
                <a:solidFill>
                  <a:schemeClr val="dk2"/>
                </a:solidFill>
              </a:defRPr>
            </a:lvl7pPr>
            <a:lvl8pPr lvl="7" algn="r">
              <a:buNone/>
              <a:defRPr sz="800">
                <a:solidFill>
                  <a:schemeClr val="dk2"/>
                </a:solidFill>
              </a:defRPr>
            </a:lvl8pPr>
            <a:lvl9pPr lvl="8" algn="r">
              <a:buNone/>
              <a:defRPr sz="8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0.jpg"/><Relationship Id="rId5" Type="http://schemas.openxmlformats.org/officeDocument/2006/relationships/image" Target="../media/image2.jpg"/><Relationship Id="rId6" Type="http://schemas.openxmlformats.org/officeDocument/2006/relationships/image" Target="../media/image9.jpg"/><Relationship Id="rId7"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4.jpg"/><Relationship Id="rId4" Type="http://schemas.openxmlformats.org/officeDocument/2006/relationships/image" Target="../media/image3.png"/><Relationship Id="rId9" Type="http://schemas.openxmlformats.org/officeDocument/2006/relationships/image" Target="../media/image4.jpg"/><Relationship Id="rId5" Type="http://schemas.openxmlformats.org/officeDocument/2006/relationships/image" Target="../media/image6.png"/><Relationship Id="rId6" Type="http://schemas.openxmlformats.org/officeDocument/2006/relationships/image" Target="../media/image16.jpg"/><Relationship Id="rId7" Type="http://schemas.openxmlformats.org/officeDocument/2006/relationships/image" Target="../media/image17.jpg"/><Relationship Id="rId8"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143550" y="-192540"/>
            <a:ext cx="5514000" cy="1191600"/>
          </a:xfrm>
          <a:prstGeom prst="rect">
            <a:avLst/>
          </a:prstGeom>
          <a:ln cap="flat" cmpd="sng" w="9525">
            <a:solidFill>
              <a:schemeClr val="lt1"/>
            </a:solidFill>
            <a:prstDash val="solid"/>
            <a:round/>
            <a:headEnd len="sm" w="sm" type="none"/>
            <a:tailEnd len="sm" w="sm" type="none"/>
          </a:ln>
        </p:spPr>
        <p:txBody>
          <a:bodyPr anchorCtr="0" anchor="b" bIns="72750" lIns="72750" spcFirstLastPara="1" rIns="72750" wrap="square" tIns="72750">
            <a:normAutofit/>
          </a:bodyPr>
          <a:lstStyle/>
          <a:p>
            <a:pPr indent="0" lvl="0" marL="0" rtl="0" algn="ctr">
              <a:spcBef>
                <a:spcPts val="0"/>
              </a:spcBef>
              <a:spcAft>
                <a:spcPts val="0"/>
              </a:spcAft>
              <a:buNone/>
            </a:pPr>
            <a:r>
              <a:rPr b="1" lang="en" sz="5200">
                <a:solidFill>
                  <a:srgbClr val="85200C"/>
                </a:solidFill>
                <a:latin typeface="Playfair Display"/>
                <a:ea typeface="Playfair Display"/>
                <a:cs typeface="Playfair Display"/>
                <a:sym typeface="Playfair Display"/>
              </a:rPr>
              <a:t>The Falcon News</a:t>
            </a:r>
            <a:endParaRPr sz="2322">
              <a:solidFill>
                <a:srgbClr val="85200C"/>
              </a:solidFill>
              <a:latin typeface="Aclonica"/>
              <a:ea typeface="Aclonica"/>
              <a:cs typeface="Aclonica"/>
              <a:sym typeface="Aclonica"/>
            </a:endParaRPr>
          </a:p>
        </p:txBody>
      </p:sp>
      <p:cxnSp>
        <p:nvCxnSpPr>
          <p:cNvPr id="55" name="Google Shape;55;p13"/>
          <p:cNvCxnSpPr/>
          <p:nvPr/>
        </p:nvCxnSpPr>
        <p:spPr>
          <a:xfrm flipH="1" rot="10800000">
            <a:off x="744850" y="880635"/>
            <a:ext cx="4473900" cy="7500"/>
          </a:xfrm>
          <a:prstGeom prst="straightConnector1">
            <a:avLst/>
          </a:prstGeom>
          <a:noFill/>
          <a:ln cap="flat" cmpd="sng" w="38100">
            <a:solidFill>
              <a:schemeClr val="dk1"/>
            </a:solidFill>
            <a:prstDash val="solid"/>
            <a:round/>
            <a:headEnd len="med" w="med" type="none"/>
            <a:tailEnd len="med" w="med" type="none"/>
          </a:ln>
        </p:spPr>
      </p:cxnSp>
      <p:sp>
        <p:nvSpPr>
          <p:cNvPr id="56" name="Google Shape;56;p13"/>
          <p:cNvSpPr txBox="1"/>
          <p:nvPr/>
        </p:nvSpPr>
        <p:spPr>
          <a:xfrm>
            <a:off x="239550" y="940150"/>
            <a:ext cx="4141200" cy="8898300"/>
          </a:xfrm>
          <a:prstGeom prst="rect">
            <a:avLst/>
          </a:prstGeom>
          <a:noFill/>
          <a:ln>
            <a:noFill/>
          </a:ln>
        </p:spPr>
        <p:txBody>
          <a:bodyPr anchorCtr="0" anchor="t" bIns="72750" lIns="72750" spcFirstLastPara="1" rIns="72750" wrap="square" tIns="72750">
            <a:noAutofit/>
          </a:bodyPr>
          <a:lstStyle/>
          <a:p>
            <a:pPr indent="0" lvl="0" marL="0" rtl="0" algn="just">
              <a:spcBef>
                <a:spcPts val="0"/>
              </a:spcBef>
              <a:spcAft>
                <a:spcPts val="0"/>
              </a:spcAft>
              <a:buNone/>
            </a:pPr>
            <a:r>
              <a:rPr b="1" lang="en" sz="1800">
                <a:solidFill>
                  <a:srgbClr val="980000"/>
                </a:solidFill>
                <a:latin typeface="Playfair Display"/>
                <a:ea typeface="Playfair Display"/>
                <a:cs typeface="Playfair Display"/>
                <a:sym typeface="Playfair Display"/>
              </a:rPr>
              <a:t>Auger’s Accounts: </a:t>
            </a:r>
            <a:r>
              <a:rPr b="1" lang="en" sz="1000">
                <a:solidFill>
                  <a:srgbClr val="980000"/>
                </a:solidFill>
                <a:latin typeface="Playfair Display"/>
                <a:ea typeface="Playfair Display"/>
                <a:cs typeface="Playfair Display"/>
                <a:sym typeface="Playfair Display"/>
              </a:rPr>
              <a:t>Curiosity, community, and discovery in K/1</a:t>
            </a:r>
            <a:endParaRPr b="1">
              <a:solidFill>
                <a:srgbClr val="980000"/>
              </a:solidFill>
              <a:latin typeface="Playfair Display"/>
              <a:ea typeface="Playfair Display"/>
              <a:cs typeface="Playfair Display"/>
              <a:sym typeface="Playfair Display"/>
            </a:endParaRPr>
          </a:p>
          <a:p>
            <a:pPr indent="0" lvl="0" marL="0" rtl="0" algn="just">
              <a:lnSpc>
                <a:spcPct val="100000"/>
              </a:lnSpc>
              <a:spcBef>
                <a:spcPts val="500"/>
              </a:spcBef>
              <a:spcAft>
                <a:spcPts val="0"/>
              </a:spcAft>
              <a:buClr>
                <a:schemeClr val="dk1"/>
              </a:buClr>
              <a:buSzPts val="1100"/>
              <a:buFont typeface="Arial"/>
              <a:buNone/>
            </a:pPr>
            <a:r>
              <a:rPr lang="en" sz="1200">
                <a:solidFill>
                  <a:schemeClr val="dk1"/>
                </a:solidFill>
                <a:latin typeface="EB Garamond"/>
                <a:ea typeface="EB Garamond"/>
                <a:cs typeface="EB Garamond"/>
                <a:sym typeface="EB Garamond"/>
              </a:rPr>
              <a:t>T</a:t>
            </a:r>
            <a:r>
              <a:rPr lang="en" sz="1150">
                <a:solidFill>
                  <a:schemeClr val="dk1"/>
                </a:solidFill>
                <a:latin typeface="EB Garamond"/>
                <a:ea typeface="EB Garamond"/>
                <a:cs typeface="EB Garamond"/>
                <a:sym typeface="EB Garamond"/>
              </a:rPr>
              <a:t>hursday we celebrated a major milestone—the 100th day of school! The K/1 classroom was filled with excitement as students proudly brought in collections of 100 items, ranging from pom-poms and </a:t>
            </a:r>
            <a:r>
              <a:rPr lang="en" sz="1150">
                <a:solidFill>
                  <a:schemeClr val="dk1"/>
                </a:solidFill>
                <a:latin typeface="EB Garamond"/>
                <a:ea typeface="EB Garamond"/>
                <a:cs typeface="EB Garamond"/>
                <a:sym typeface="EB Garamond"/>
              </a:rPr>
              <a:t>chenille</a:t>
            </a:r>
            <a:r>
              <a:rPr lang="en" sz="1150">
                <a:solidFill>
                  <a:schemeClr val="dk1"/>
                </a:solidFill>
                <a:latin typeface="EB Garamond"/>
                <a:ea typeface="EB Garamond"/>
                <a:cs typeface="EB Garamond"/>
                <a:sym typeface="EB Garamond"/>
              </a:rPr>
              <a:t> stems to wooden shapes and beans. After exploring each other's collections and sharing observations, we worked on putting together their art pieces to showcase their creativity and celebrate this special number. Throughout the day, students rotated through nine interactive stations designed to bring the number 100 to life. Activities included reading 100 books together, building structures with 100 cups, matching numbers on a Hershey Kiss 100s chart, solving 100s chart puzzles, creating with 100 pattern blocks, flipping a coin 100 times and tracking the results, writing 100 words, rolling dice to race to 100, and constructing with 100 toothpicks and 100 playdough balls. The joy, focus, and stamina shown by our young learners were remarkable.</a:t>
            </a:r>
            <a:endParaRPr sz="1150">
              <a:solidFill>
                <a:schemeClr val="dk1"/>
              </a:solidFill>
              <a:latin typeface="EB Garamond"/>
              <a:ea typeface="EB Garamond"/>
              <a:cs typeface="EB Garamond"/>
              <a:sym typeface="EB Garamond"/>
            </a:endParaRPr>
          </a:p>
          <a:p>
            <a:pPr indent="0" lvl="0" marL="0" rtl="0" algn="just">
              <a:lnSpc>
                <a:spcPct val="100000"/>
              </a:lnSpc>
              <a:spcBef>
                <a:spcPts val="500"/>
              </a:spcBef>
              <a:spcAft>
                <a:spcPts val="0"/>
              </a:spcAft>
              <a:buClr>
                <a:schemeClr val="dk1"/>
              </a:buClr>
              <a:buSzPts val="1100"/>
              <a:buFont typeface="Arial"/>
              <a:buNone/>
            </a:pPr>
            <a:r>
              <a:rPr lang="en" sz="1150">
                <a:solidFill>
                  <a:schemeClr val="dk1"/>
                </a:solidFill>
                <a:latin typeface="EB Garamond"/>
                <a:ea typeface="EB Garamond"/>
                <a:cs typeface="EB Garamond"/>
                <a:sym typeface="EB Garamond"/>
              </a:rPr>
              <a:t>Our literacy work this week connected beautifully with the 100th day celebration as well as Groundhog Day!. We read several themed books, including </a:t>
            </a:r>
            <a:r>
              <a:rPr i="1" lang="en" sz="1150">
                <a:solidFill>
                  <a:schemeClr val="dk1"/>
                </a:solidFill>
                <a:latin typeface="EB Garamond"/>
                <a:ea typeface="EB Garamond"/>
                <a:cs typeface="EB Garamond"/>
                <a:sym typeface="EB Garamond"/>
              </a:rPr>
              <a:t>Groundhog Day </a:t>
            </a:r>
            <a:r>
              <a:rPr lang="en" sz="1150">
                <a:solidFill>
                  <a:schemeClr val="dk1"/>
                </a:solidFill>
                <a:latin typeface="EB Garamond"/>
                <a:ea typeface="EB Garamond"/>
                <a:cs typeface="EB Garamond"/>
                <a:sym typeface="EB Garamond"/>
              </a:rPr>
              <a:t>by Betsy Lewin, </a:t>
            </a:r>
            <a:r>
              <a:rPr i="1" lang="en" sz="1150">
                <a:solidFill>
                  <a:schemeClr val="dk1"/>
                </a:solidFill>
                <a:latin typeface="EB Garamond"/>
                <a:ea typeface="EB Garamond"/>
                <a:cs typeface="EB Garamond"/>
                <a:sym typeface="EB Garamond"/>
              </a:rPr>
              <a:t>Rocket’s 100th Day of School</a:t>
            </a:r>
            <a:r>
              <a:rPr lang="en" sz="1150">
                <a:solidFill>
                  <a:schemeClr val="dk1"/>
                </a:solidFill>
                <a:latin typeface="EB Garamond"/>
                <a:ea typeface="EB Garamond"/>
                <a:cs typeface="EB Garamond"/>
                <a:sym typeface="EB Garamond"/>
              </a:rPr>
              <a:t> by Tad Hills, </a:t>
            </a:r>
            <a:r>
              <a:rPr i="1" lang="en" sz="1150">
                <a:solidFill>
                  <a:schemeClr val="dk1"/>
                </a:solidFill>
                <a:latin typeface="EB Garamond"/>
                <a:ea typeface="EB Garamond"/>
                <a:cs typeface="EB Garamond"/>
                <a:sym typeface="EB Garamond"/>
              </a:rPr>
              <a:t>The Night Before the 100th Day of School</a:t>
            </a:r>
            <a:r>
              <a:rPr lang="en" sz="1150">
                <a:solidFill>
                  <a:schemeClr val="dk1"/>
                </a:solidFill>
                <a:latin typeface="EB Garamond"/>
                <a:ea typeface="EB Garamond"/>
                <a:cs typeface="EB Garamond"/>
                <a:sym typeface="EB Garamond"/>
              </a:rPr>
              <a:t> by Natasha Wing, </a:t>
            </a:r>
            <a:r>
              <a:rPr i="1" lang="en" sz="1150">
                <a:solidFill>
                  <a:schemeClr val="dk1"/>
                </a:solidFill>
                <a:latin typeface="EB Garamond"/>
                <a:ea typeface="EB Garamond"/>
                <a:cs typeface="EB Garamond"/>
                <a:sym typeface="EB Garamond"/>
              </a:rPr>
              <a:t>Miss Bindergarten Celebrates the 100th Day of Kindergarten</a:t>
            </a:r>
            <a:r>
              <a:rPr lang="en" sz="1150">
                <a:solidFill>
                  <a:schemeClr val="dk1"/>
                </a:solidFill>
                <a:latin typeface="EB Garamond"/>
                <a:ea typeface="EB Garamond"/>
                <a:cs typeface="EB Garamond"/>
                <a:sym typeface="EB Garamond"/>
              </a:rPr>
              <a:t> by Joseph Slate, and </a:t>
            </a:r>
            <a:r>
              <a:rPr i="1" lang="en" sz="1150">
                <a:solidFill>
                  <a:schemeClr val="dk1"/>
                </a:solidFill>
                <a:latin typeface="EB Garamond"/>
                <a:ea typeface="EB Garamond"/>
                <a:cs typeface="EB Garamond"/>
                <a:sym typeface="EB Garamond"/>
              </a:rPr>
              <a:t>Jake’s 100th Day of School</a:t>
            </a:r>
            <a:r>
              <a:rPr lang="en" sz="1150">
                <a:solidFill>
                  <a:schemeClr val="dk1"/>
                </a:solidFill>
                <a:latin typeface="EB Garamond"/>
                <a:ea typeface="EB Garamond"/>
                <a:cs typeface="EB Garamond"/>
                <a:sym typeface="EB Garamond"/>
              </a:rPr>
              <a:t> by Lester L. Laminack. We also read the Scholastic News article </a:t>
            </a:r>
            <a:r>
              <a:rPr i="1" lang="en" sz="1150">
                <a:solidFill>
                  <a:schemeClr val="dk1"/>
                </a:solidFill>
                <a:latin typeface="EB Garamond"/>
                <a:ea typeface="EB Garamond"/>
                <a:cs typeface="EB Garamond"/>
                <a:sym typeface="EB Garamond"/>
              </a:rPr>
              <a:t>Home in a Hole</a:t>
            </a:r>
            <a:r>
              <a:rPr lang="en" sz="1150">
                <a:solidFill>
                  <a:schemeClr val="dk1"/>
                </a:solidFill>
                <a:latin typeface="EB Garamond"/>
                <a:ea typeface="EB Garamond"/>
                <a:cs typeface="EB Garamond"/>
                <a:sym typeface="EB Garamond"/>
              </a:rPr>
              <a:t>, which supported our exploration of Groundhog Day and sparked lively discussion about animal habitats, hibernation, and whether spring is on the way.</a:t>
            </a:r>
            <a:endParaRPr sz="1150">
              <a:solidFill>
                <a:schemeClr val="dk1"/>
              </a:solidFill>
              <a:latin typeface="EB Garamond"/>
              <a:ea typeface="EB Garamond"/>
              <a:cs typeface="EB Garamond"/>
              <a:sym typeface="EB Garamond"/>
            </a:endParaRPr>
          </a:p>
          <a:p>
            <a:pPr indent="0" lvl="0" marL="0" rtl="0" algn="just">
              <a:lnSpc>
                <a:spcPct val="100000"/>
              </a:lnSpc>
              <a:spcBef>
                <a:spcPts val="500"/>
              </a:spcBef>
              <a:spcAft>
                <a:spcPts val="0"/>
              </a:spcAft>
              <a:buClr>
                <a:schemeClr val="dk1"/>
              </a:buClr>
              <a:buSzPts val="1100"/>
              <a:buFont typeface="Arial"/>
              <a:buNone/>
            </a:pPr>
            <a:r>
              <a:rPr lang="en" sz="1150">
                <a:solidFill>
                  <a:schemeClr val="dk1"/>
                </a:solidFill>
                <a:latin typeface="EB Garamond"/>
                <a:ea typeface="EB Garamond"/>
                <a:cs typeface="EB Garamond"/>
                <a:sym typeface="EB Garamond"/>
              </a:rPr>
              <a:t>In math, February’s Number Corner routines continue to highlight the magic of 100 while reinforcing key concepts through hands-on exploration. Students celebrated their 10th Decade Day by meeting the number 100 on our Number Path, practicing forward and backward counting, and solidifying the idea that 10 tens make one hundred. Computational fluency workouts will continue to help build mental math skills as students practice adding three or more numbers using strategies like making tens, using doubles or near doubles, and spotting friendly combinations. On the Calendar Grid, we’re exploring triangles and quadrilaterals—using geoboards to test for congruence and learning that orientation doesn’t change a shape’s identity. With our Calendar Collector, students spin numbers 1–10 and add Unifix cubes to a growing weekly collection, building understanding of tens and ones and preparing for regrouping work ahead. Meanwhile, our “Days in School” routine has expanded to a second 100-frame, offering continued opportunities to group and count by 5s, 10s, 25s, and 50s—foundational for strong number sense and place value. Across all these routines, students are practicing core concepts: making 10 in different ways, using doubles and near doubles, identifying and comparing 2D shapes, counting by groups, recognizing congruence, and adding with multiple addends.. February is off to a fantastic start, and our K/1 learners continue to impress us with their enthusiasm, perseverance, and joyful curiosity!</a:t>
            </a:r>
            <a:endParaRPr sz="1150">
              <a:solidFill>
                <a:schemeClr val="dk1"/>
              </a:solidFill>
              <a:latin typeface="EB Garamond"/>
              <a:ea typeface="EB Garamond"/>
              <a:cs typeface="EB Garamond"/>
              <a:sym typeface="EB Garamond"/>
            </a:endParaRPr>
          </a:p>
          <a:p>
            <a:pPr indent="0" lvl="0" marL="0" rtl="0" algn="just">
              <a:lnSpc>
                <a:spcPct val="100000"/>
              </a:lnSpc>
              <a:spcBef>
                <a:spcPts val="500"/>
              </a:spcBef>
              <a:spcAft>
                <a:spcPts val="800"/>
              </a:spcAft>
              <a:buNone/>
            </a:pPr>
            <a:r>
              <a:t/>
            </a:r>
            <a:endParaRPr sz="1000"/>
          </a:p>
        </p:txBody>
      </p:sp>
      <p:pic>
        <p:nvPicPr>
          <p:cNvPr id="57" name="Google Shape;57;p13"/>
          <p:cNvPicPr preferRelativeResize="0"/>
          <p:nvPr/>
        </p:nvPicPr>
        <p:blipFill>
          <a:blip r:embed="rId3">
            <a:alphaModFix/>
          </a:blip>
          <a:stretch>
            <a:fillRect/>
          </a:stretch>
        </p:blipFill>
        <p:spPr>
          <a:xfrm>
            <a:off x="5838975" y="73625"/>
            <a:ext cx="1377050" cy="1543475"/>
          </a:xfrm>
          <a:prstGeom prst="rect">
            <a:avLst/>
          </a:prstGeom>
          <a:noFill/>
          <a:ln>
            <a:noFill/>
          </a:ln>
        </p:spPr>
      </p:pic>
      <p:sp>
        <p:nvSpPr>
          <p:cNvPr id="58" name="Google Shape;58;p13"/>
          <p:cNvSpPr txBox="1"/>
          <p:nvPr/>
        </p:nvSpPr>
        <p:spPr>
          <a:xfrm>
            <a:off x="4216575" y="829618"/>
            <a:ext cx="1926600" cy="108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 sz="2322">
                <a:latin typeface="EB Garamond"/>
                <a:ea typeface="EB Garamond"/>
                <a:cs typeface="EB Garamond"/>
                <a:sym typeface="EB Garamond"/>
              </a:rPr>
              <a:t>Feb</a:t>
            </a:r>
            <a:r>
              <a:rPr b="1" lang="en" sz="2322">
                <a:solidFill>
                  <a:srgbClr val="000000"/>
                </a:solidFill>
                <a:latin typeface="EB Garamond"/>
                <a:ea typeface="EB Garamond"/>
                <a:cs typeface="EB Garamond"/>
                <a:sym typeface="EB Garamond"/>
              </a:rPr>
              <a:t>.</a:t>
            </a:r>
            <a:r>
              <a:rPr b="1" lang="en" sz="2322">
                <a:solidFill>
                  <a:srgbClr val="000000"/>
                </a:solidFill>
                <a:latin typeface="EB Garamond"/>
                <a:ea typeface="EB Garamond"/>
                <a:cs typeface="EB Garamond"/>
                <a:sym typeface="EB Garamond"/>
              </a:rPr>
              <a:t> </a:t>
            </a:r>
            <a:r>
              <a:rPr b="1" lang="en" sz="2322">
                <a:latin typeface="EB Garamond"/>
                <a:ea typeface="EB Garamond"/>
                <a:cs typeface="EB Garamond"/>
                <a:sym typeface="EB Garamond"/>
              </a:rPr>
              <a:t>6th</a:t>
            </a:r>
            <a:r>
              <a:rPr b="1" lang="en" sz="2322">
                <a:solidFill>
                  <a:srgbClr val="000000"/>
                </a:solidFill>
                <a:latin typeface="EB Garamond"/>
                <a:ea typeface="EB Garamond"/>
                <a:cs typeface="EB Garamond"/>
                <a:sym typeface="EB Garamond"/>
              </a:rPr>
              <a:t>, </a:t>
            </a:r>
            <a:r>
              <a:rPr b="1" lang="en" sz="2400">
                <a:solidFill>
                  <a:srgbClr val="000000"/>
                </a:solidFill>
                <a:latin typeface="EB Garamond"/>
                <a:ea typeface="EB Garamond"/>
                <a:cs typeface="EB Garamond"/>
                <a:sym typeface="EB Garamond"/>
              </a:rPr>
              <a:t>202</a:t>
            </a:r>
            <a:r>
              <a:rPr b="1" lang="en" sz="2400">
                <a:latin typeface="EB Garamond"/>
                <a:ea typeface="EB Garamond"/>
                <a:cs typeface="EB Garamond"/>
                <a:sym typeface="EB Garamond"/>
              </a:rPr>
              <a:t>6</a:t>
            </a:r>
            <a:endParaRPr b="1" sz="2400">
              <a:solidFill>
                <a:srgbClr val="595959"/>
              </a:solidFill>
              <a:latin typeface="EB Garamond"/>
              <a:ea typeface="EB Garamond"/>
              <a:cs typeface="EB Garamond"/>
              <a:sym typeface="EB Garamond"/>
            </a:endParaRPr>
          </a:p>
        </p:txBody>
      </p:sp>
      <p:sp>
        <p:nvSpPr>
          <p:cNvPr id="59" name="Google Shape;59;p13"/>
          <p:cNvSpPr txBox="1"/>
          <p:nvPr/>
        </p:nvSpPr>
        <p:spPr>
          <a:xfrm>
            <a:off x="3886200" y="2327055"/>
            <a:ext cx="2287200" cy="533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br>
              <a:rPr lang="en" sz="1100"/>
            </a:br>
            <a:endParaRPr sz="1000"/>
          </a:p>
        </p:txBody>
      </p:sp>
      <p:sp>
        <p:nvSpPr>
          <p:cNvPr id="60" name="Google Shape;60;p13"/>
          <p:cNvSpPr txBox="1"/>
          <p:nvPr/>
        </p:nvSpPr>
        <p:spPr>
          <a:xfrm>
            <a:off x="4481350" y="4999937"/>
            <a:ext cx="3139200" cy="48087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rgbClr val="000000"/>
              </a:buClr>
              <a:buSzPts val="852"/>
              <a:buFont typeface="Arial"/>
              <a:buNone/>
            </a:pPr>
            <a:r>
              <a:rPr b="1" lang="en" sz="1604">
                <a:solidFill>
                  <a:srgbClr val="980000"/>
                </a:solidFill>
                <a:latin typeface="Playfair Display"/>
                <a:ea typeface="Playfair Display"/>
                <a:cs typeface="Playfair Display"/>
                <a:sym typeface="Playfair Display"/>
              </a:rPr>
              <a:t>The Principal’s Post: </a:t>
            </a:r>
            <a:endParaRPr b="1" sz="1604">
              <a:solidFill>
                <a:srgbClr val="980000"/>
              </a:solidFill>
              <a:latin typeface="Playfair Display"/>
              <a:ea typeface="Playfair Display"/>
              <a:cs typeface="Playfair Display"/>
              <a:sym typeface="Playfair Display"/>
            </a:endParaRPr>
          </a:p>
          <a:p>
            <a:pPr indent="0" lvl="0" marL="0" rtl="0" algn="just">
              <a:spcBef>
                <a:spcPts val="500"/>
              </a:spcBef>
              <a:spcAft>
                <a:spcPts val="0"/>
              </a:spcAft>
              <a:buClr>
                <a:srgbClr val="000000"/>
              </a:buClr>
              <a:buSzPts val="852"/>
              <a:buFont typeface="Arial"/>
              <a:buNone/>
            </a:pPr>
            <a:r>
              <a:rPr lang="en" sz="1100">
                <a:solidFill>
                  <a:srgbClr val="980000"/>
                </a:solidFill>
                <a:latin typeface="Playfair Display"/>
                <a:ea typeface="Playfair Display"/>
                <a:cs typeface="Playfair Display"/>
                <a:sym typeface="Playfair Display"/>
              </a:rPr>
              <a:t>Keeping you current with SVS news</a:t>
            </a:r>
            <a:endParaRPr sz="1000">
              <a:solidFill>
                <a:srgbClr val="E6E8F0"/>
              </a:solidFill>
              <a:highlight>
                <a:srgbClr val="181A1F"/>
              </a:highlight>
              <a:latin typeface="Roboto"/>
              <a:ea typeface="Roboto"/>
              <a:cs typeface="Roboto"/>
              <a:sym typeface="Roboto"/>
            </a:endParaRPr>
          </a:p>
          <a:p>
            <a:pPr indent="0" lvl="0" marL="0" rtl="0" algn="just">
              <a:lnSpc>
                <a:spcPct val="115000"/>
              </a:lnSpc>
              <a:spcBef>
                <a:spcPts val="800"/>
              </a:spcBef>
              <a:spcAft>
                <a:spcPts val="0"/>
              </a:spcAft>
              <a:buClr>
                <a:schemeClr val="dk1"/>
              </a:buClr>
              <a:buSzPts val="1100"/>
              <a:buFont typeface="Arial"/>
              <a:buNone/>
            </a:pPr>
            <a:r>
              <a:rPr lang="en" sz="1200">
                <a:solidFill>
                  <a:schemeClr val="dk1"/>
                </a:solidFill>
                <a:latin typeface="EB Garamond"/>
                <a:ea typeface="EB Garamond"/>
                <a:cs typeface="EB Garamond"/>
                <a:sym typeface="EB Garamond"/>
              </a:rPr>
              <a:t>Thank you to all the families who attended Parent-Teacher conferences.   We are so </a:t>
            </a:r>
            <a:r>
              <a:rPr lang="en" sz="1200">
                <a:solidFill>
                  <a:schemeClr val="dk1"/>
                </a:solidFill>
                <a:latin typeface="EB Garamond"/>
                <a:ea typeface="EB Garamond"/>
                <a:cs typeface="EB Garamond"/>
                <a:sym typeface="EB Garamond"/>
              </a:rPr>
              <a:t>proud of your students and love the opportunity to share what they have been working on with you.  Together we can celebrate their successes and work together to help them grow.   </a:t>
            </a:r>
            <a:endParaRPr sz="1200">
              <a:solidFill>
                <a:schemeClr val="dk1"/>
              </a:solidFill>
              <a:latin typeface="EB Garamond"/>
              <a:ea typeface="EB Garamond"/>
              <a:cs typeface="EB Garamond"/>
              <a:sym typeface="EB Garamond"/>
            </a:endParaRPr>
          </a:p>
          <a:p>
            <a:pPr indent="0" lvl="0" marL="0" rtl="0" algn="just">
              <a:lnSpc>
                <a:spcPct val="115000"/>
              </a:lnSpc>
              <a:spcBef>
                <a:spcPts val="800"/>
              </a:spcBef>
              <a:spcAft>
                <a:spcPts val="0"/>
              </a:spcAft>
              <a:buClr>
                <a:schemeClr val="dk1"/>
              </a:buClr>
              <a:buSzPts val="1100"/>
              <a:buFont typeface="Arial"/>
              <a:buNone/>
            </a:pPr>
            <a:r>
              <a:rPr lang="en" sz="1200">
                <a:solidFill>
                  <a:schemeClr val="dk1"/>
                </a:solidFill>
                <a:latin typeface="EB Garamond"/>
                <a:ea typeface="EB Garamond"/>
                <a:cs typeface="EB Garamond"/>
                <a:sym typeface="EB Garamond"/>
              </a:rPr>
              <a:t>We look forward to celebrating kindness in our school community with a  Valentine’s swap on February 13th.  Since Valentine’s Day is celebrated as a whole-school family, students are encouraged to bring valentines to share with all members of our school community.</a:t>
            </a:r>
            <a:endParaRPr sz="1200">
              <a:solidFill>
                <a:schemeClr val="dk1"/>
              </a:solidFill>
              <a:latin typeface="EB Garamond"/>
              <a:ea typeface="EB Garamond"/>
              <a:cs typeface="EB Garamond"/>
              <a:sym typeface="EB Garamond"/>
            </a:endParaRPr>
          </a:p>
          <a:p>
            <a:pPr indent="0" lvl="0" marL="0" rtl="0" algn="just">
              <a:lnSpc>
                <a:spcPct val="115000"/>
              </a:lnSpc>
              <a:spcBef>
                <a:spcPts val="800"/>
              </a:spcBef>
              <a:spcAft>
                <a:spcPts val="800"/>
              </a:spcAft>
              <a:buClr>
                <a:schemeClr val="dk1"/>
              </a:buClr>
              <a:buSzPts val="1100"/>
              <a:buFont typeface="Arial"/>
              <a:buNone/>
            </a:pPr>
            <a:r>
              <a:rPr lang="en" sz="1200">
                <a:solidFill>
                  <a:schemeClr val="dk1"/>
                </a:solidFill>
                <a:latin typeface="EB Garamond"/>
                <a:ea typeface="EB Garamond"/>
                <a:cs typeface="EB Garamond"/>
                <a:sym typeface="EB Garamond"/>
              </a:rPr>
              <a:t>Families are invited to join us for a FAMILY STEM Night on February 17th for an evening of hands-on learning, creativity, and fun. Pizza will be served at 5:00 and then at 5:30 we’ll transition into our STEM activities with WMSI (White Mountain Science Institute).  We hope to see you there!</a:t>
            </a:r>
            <a:endParaRPr sz="1000">
              <a:highlight>
                <a:srgbClr val="FFFFFF"/>
              </a:highlight>
              <a:latin typeface="EB Garamond"/>
              <a:ea typeface="EB Garamond"/>
              <a:cs typeface="EB Garamond"/>
              <a:sym typeface="EB Garamond"/>
            </a:endParaRPr>
          </a:p>
        </p:txBody>
      </p:sp>
      <p:sp>
        <p:nvSpPr>
          <p:cNvPr id="61" name="Google Shape;61;p13"/>
          <p:cNvSpPr txBox="1"/>
          <p:nvPr/>
        </p:nvSpPr>
        <p:spPr>
          <a:xfrm>
            <a:off x="4540400" y="1629068"/>
            <a:ext cx="2888400" cy="44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rgbClr val="000000"/>
                </a:solidFill>
              </a:rPr>
              <a:t>🌟 </a:t>
            </a:r>
            <a:r>
              <a:rPr b="1" lang="en" sz="1800">
                <a:solidFill>
                  <a:srgbClr val="000000"/>
                </a:solidFill>
              </a:rPr>
              <a:t>Student Spotlight</a:t>
            </a:r>
            <a:r>
              <a:rPr lang="en" sz="1800">
                <a:solidFill>
                  <a:srgbClr val="000000"/>
                </a:solidFill>
              </a:rPr>
              <a:t> 🌟</a:t>
            </a:r>
            <a:endParaRPr sz="1800">
              <a:solidFill>
                <a:srgbClr val="000000"/>
              </a:solidFill>
            </a:endParaRPr>
          </a:p>
          <a:p>
            <a:pPr indent="0" lvl="0" marL="0" rtl="0" algn="just">
              <a:spcBef>
                <a:spcPts val="0"/>
              </a:spcBef>
              <a:spcAft>
                <a:spcPts val="0"/>
              </a:spcAft>
              <a:buClr>
                <a:schemeClr val="dk1"/>
              </a:buClr>
              <a:buSzPts val="1100"/>
              <a:buFont typeface="Arial"/>
              <a:buNone/>
            </a:pPr>
            <a:r>
              <a:t/>
            </a:r>
            <a:endParaRPr sz="1700"/>
          </a:p>
        </p:txBody>
      </p:sp>
      <p:sp>
        <p:nvSpPr>
          <p:cNvPr id="62" name="Google Shape;62;p13"/>
          <p:cNvSpPr txBox="1"/>
          <p:nvPr/>
        </p:nvSpPr>
        <p:spPr>
          <a:xfrm>
            <a:off x="4515837" y="4300824"/>
            <a:ext cx="3080400" cy="754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 sz="1100">
                <a:solidFill>
                  <a:schemeClr val="dk1"/>
                </a:solidFill>
                <a:latin typeface="EB Garamond"/>
                <a:ea typeface="EB Garamond"/>
                <a:cs typeface="EB Garamond"/>
                <a:sym typeface="EB Garamond"/>
              </a:rPr>
              <a:t>Her growth mindset mantra is “You got this, you’ve got this.”   She’s the first to tell you that her self talk is really nice and it helps.  </a:t>
            </a:r>
            <a:endParaRPr sz="1100">
              <a:solidFill>
                <a:schemeClr val="dk1"/>
              </a:solidFill>
              <a:latin typeface="EB Garamond"/>
              <a:ea typeface="EB Garamond"/>
              <a:cs typeface="EB Garamond"/>
              <a:sym typeface="EB Garamond"/>
            </a:endParaRPr>
          </a:p>
          <a:p>
            <a:pPr indent="0" lvl="0" marL="0" rtl="0" algn="just">
              <a:spcBef>
                <a:spcPts val="600"/>
              </a:spcBef>
              <a:spcAft>
                <a:spcPts val="0"/>
              </a:spcAft>
              <a:buNone/>
            </a:pPr>
            <a:r>
              <a:t/>
            </a:r>
            <a:endParaRPr sz="1000">
              <a:solidFill>
                <a:schemeClr val="dk2"/>
              </a:solidFill>
              <a:latin typeface="EB Garamond"/>
              <a:ea typeface="EB Garamond"/>
              <a:cs typeface="EB Garamond"/>
              <a:sym typeface="EB Garamond"/>
            </a:endParaRPr>
          </a:p>
        </p:txBody>
      </p:sp>
      <p:pic>
        <p:nvPicPr>
          <p:cNvPr id="63" name="Google Shape;63;p13"/>
          <p:cNvPicPr preferRelativeResize="0"/>
          <p:nvPr/>
        </p:nvPicPr>
        <p:blipFill>
          <a:blip r:embed="rId4">
            <a:alphaModFix/>
          </a:blip>
          <a:stretch>
            <a:fillRect/>
          </a:stretch>
        </p:blipFill>
        <p:spPr>
          <a:xfrm>
            <a:off x="6243650" y="2209504"/>
            <a:ext cx="1377046" cy="1977273"/>
          </a:xfrm>
          <a:prstGeom prst="rect">
            <a:avLst/>
          </a:prstGeom>
          <a:noFill/>
          <a:ln>
            <a:noFill/>
          </a:ln>
        </p:spPr>
      </p:pic>
      <p:sp>
        <p:nvSpPr>
          <p:cNvPr id="64" name="Google Shape;64;p13"/>
          <p:cNvSpPr txBox="1"/>
          <p:nvPr/>
        </p:nvSpPr>
        <p:spPr>
          <a:xfrm>
            <a:off x="4481350" y="1999686"/>
            <a:ext cx="1661700" cy="2248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 sz="1100">
                <a:solidFill>
                  <a:schemeClr val="dk1"/>
                </a:solidFill>
                <a:latin typeface="EB Garamond"/>
                <a:ea typeface="EB Garamond"/>
                <a:cs typeface="EB Garamond"/>
                <a:sym typeface="EB Garamond"/>
              </a:rPr>
              <a:t>This is the smile of a proud gal and it’s not even because she’s this week’s Student Spotlight!  </a:t>
            </a:r>
            <a:endParaRPr sz="1100">
              <a:solidFill>
                <a:schemeClr val="dk1"/>
              </a:solidFill>
              <a:latin typeface="EB Garamond"/>
              <a:ea typeface="EB Garamond"/>
              <a:cs typeface="EB Garamond"/>
              <a:sym typeface="EB Garamond"/>
            </a:endParaRPr>
          </a:p>
          <a:p>
            <a:pPr indent="0" lvl="0" marL="0" rtl="0" algn="just">
              <a:spcBef>
                <a:spcPts val="600"/>
              </a:spcBef>
              <a:spcAft>
                <a:spcPts val="600"/>
              </a:spcAft>
              <a:buClr>
                <a:schemeClr val="dk1"/>
              </a:buClr>
              <a:buSzPts val="1100"/>
              <a:buFont typeface="Arial"/>
              <a:buNone/>
            </a:pPr>
            <a:r>
              <a:rPr lang="en" sz="1100">
                <a:solidFill>
                  <a:schemeClr val="dk1"/>
                </a:solidFill>
                <a:latin typeface="EB Garamond"/>
                <a:ea typeface="EB Garamond"/>
                <a:cs typeface="EB Garamond"/>
                <a:sym typeface="EB Garamond"/>
              </a:rPr>
              <a:t>Adalie is beaming with pride because she has been putting in the time and effort, and is seeing improvement in her reading!  She  just got bumped up another level in Read Naturally because of all of her hard work! </a:t>
            </a:r>
            <a:endParaRPr>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idx="12" type="sldNum"/>
          </p:nvPr>
        </p:nvSpPr>
        <p:spPr>
          <a:xfrm>
            <a:off x="7049439" y="8857930"/>
            <a:ext cx="466500" cy="769800"/>
          </a:xfrm>
          <a:prstGeom prst="rect">
            <a:avLst/>
          </a:prstGeom>
        </p:spPr>
        <p:txBody>
          <a:bodyPr anchorCtr="0" anchor="ctr" bIns="72750" lIns="72750" spcFirstLastPara="1" rIns="72750" wrap="square" tIns="72750">
            <a:normAutofit/>
          </a:bodyPr>
          <a:lstStyle/>
          <a:p>
            <a:pPr indent="0" lvl="0" marL="0" rtl="0" algn="r">
              <a:spcBef>
                <a:spcPts val="0"/>
              </a:spcBef>
              <a:spcAft>
                <a:spcPts val="0"/>
              </a:spcAft>
              <a:buNone/>
            </a:pPr>
            <a:r>
              <a:rPr lang="en"/>
              <a:t> </a:t>
            </a:r>
            <a:fld id="{00000000-1234-1234-1234-123412341234}" type="slidenum">
              <a:rPr lang="en"/>
              <a:t>‹#›</a:t>
            </a:fld>
            <a:endParaRPr/>
          </a:p>
        </p:txBody>
      </p:sp>
      <p:sp>
        <p:nvSpPr>
          <p:cNvPr id="70" name="Google Shape;70;p14"/>
          <p:cNvSpPr txBox="1"/>
          <p:nvPr>
            <p:ph idx="1" type="subTitle"/>
          </p:nvPr>
        </p:nvSpPr>
        <p:spPr>
          <a:xfrm>
            <a:off x="148950" y="225975"/>
            <a:ext cx="3952500" cy="7727400"/>
          </a:xfrm>
          <a:prstGeom prst="rect">
            <a:avLst/>
          </a:prstGeom>
          <a:ln>
            <a:noFill/>
          </a:ln>
        </p:spPr>
        <p:txBody>
          <a:bodyPr anchorCtr="0" anchor="t" bIns="72750" lIns="72750" spcFirstLastPara="1" rIns="72750" wrap="square" tIns="72750">
            <a:normAutofit fontScale="25000" lnSpcReduction="20000"/>
          </a:bodyPr>
          <a:lstStyle/>
          <a:p>
            <a:pPr indent="0" lvl="0" marL="0" rtl="0" algn="l">
              <a:lnSpc>
                <a:spcPct val="90000"/>
              </a:lnSpc>
              <a:spcBef>
                <a:spcPts val="0"/>
              </a:spcBef>
              <a:spcAft>
                <a:spcPts val="0"/>
              </a:spcAft>
              <a:buSzPts val="181"/>
              <a:buNone/>
            </a:pPr>
            <a:r>
              <a:rPr b="1" lang="en" sz="7800">
                <a:solidFill>
                  <a:srgbClr val="980000"/>
                </a:solidFill>
                <a:latin typeface="Playfair Display"/>
                <a:ea typeface="Playfair Display"/>
                <a:cs typeface="Playfair Display"/>
                <a:sym typeface="Playfair Display"/>
              </a:rPr>
              <a:t>The Jewell Journal: News from ⅔</a:t>
            </a:r>
            <a:endParaRPr b="1" sz="7800">
              <a:solidFill>
                <a:srgbClr val="980000"/>
              </a:solidFill>
              <a:latin typeface="Playfair Display"/>
              <a:ea typeface="Playfair Display"/>
              <a:cs typeface="Playfair Display"/>
              <a:sym typeface="Playfair Display"/>
            </a:endParaRPr>
          </a:p>
          <a:p>
            <a:pPr indent="0" lvl="0" marL="0" rtl="0" algn="just">
              <a:lnSpc>
                <a:spcPct val="115000"/>
              </a:lnSpc>
              <a:spcBef>
                <a:spcPts val="1200"/>
              </a:spcBef>
              <a:spcAft>
                <a:spcPts val="0"/>
              </a:spcAft>
              <a:buClr>
                <a:schemeClr val="dk1"/>
              </a:buClr>
              <a:buSzPts val="275"/>
              <a:buFont typeface="Arial"/>
              <a:buNone/>
            </a:pPr>
            <a:r>
              <a:t/>
            </a:r>
            <a:endParaRPr sz="4800">
              <a:solidFill>
                <a:schemeClr val="dk1"/>
              </a:solidFill>
            </a:endParaRPr>
          </a:p>
          <a:p>
            <a:pPr indent="0" lvl="0" marL="0" rtl="0" algn="just">
              <a:lnSpc>
                <a:spcPct val="115000"/>
              </a:lnSpc>
              <a:spcBef>
                <a:spcPts val="1200"/>
              </a:spcBef>
              <a:spcAft>
                <a:spcPts val="0"/>
              </a:spcAft>
              <a:buClr>
                <a:schemeClr val="dk1"/>
              </a:buClr>
              <a:buSzPts val="275"/>
              <a:buFont typeface="Arial"/>
              <a:buNone/>
            </a:pPr>
            <a:r>
              <a:rPr lang="en" sz="4800">
                <a:solidFill>
                  <a:schemeClr val="dk1"/>
                </a:solidFill>
              </a:rPr>
              <a:t>This week, our students jumped into the excitement of Season 3 of Steve Wyborney’s Leaping Numbers. Each day, the classroom transforms into a hub of mathematical mystery as students watch two new pattern videos to uncover the day's hidden number. They are diligently tracking these discoveries on their Mystery Pattern Catcher sheets, where a larger, secondary pattern is slowly beginning to reveal itself. The anticipation is building as everyone tries to be the first to solve the ultimate mystery by Day 21!</a:t>
            </a:r>
            <a:endParaRPr sz="4800">
              <a:solidFill>
                <a:schemeClr val="dk1"/>
              </a:solidFill>
            </a:endParaRPr>
          </a:p>
          <a:p>
            <a:pPr indent="0" lvl="0" marL="0" rtl="0" algn="just">
              <a:lnSpc>
                <a:spcPct val="115000"/>
              </a:lnSpc>
              <a:spcBef>
                <a:spcPts val="1200"/>
              </a:spcBef>
              <a:spcAft>
                <a:spcPts val="0"/>
              </a:spcAft>
              <a:buClr>
                <a:schemeClr val="dk1"/>
              </a:buClr>
              <a:buSzPts val="275"/>
              <a:buFont typeface="Arial"/>
              <a:buNone/>
            </a:pPr>
            <a:r>
              <a:rPr lang="en" sz="4800">
                <a:solidFill>
                  <a:schemeClr val="dk1"/>
                </a:solidFill>
              </a:rPr>
              <a:t>In science, we have been traveling back in time through our new unit on fossils. Students are discovering how fossils provide a unique window into the ancient animals and habitats of our planet. This week included an extra special "Show and Tell" bonus, where students got an up-close look at a massive piece of fossilized wood, authentic arrowheads, and a collection of roc</a:t>
            </a:r>
            <a:r>
              <a:rPr lang="en" sz="4800">
                <a:solidFill>
                  <a:schemeClr val="dk1"/>
                </a:solidFill>
              </a:rPr>
              <a:t>ks</a:t>
            </a:r>
            <a:r>
              <a:rPr lang="en" sz="4800">
                <a:solidFill>
                  <a:schemeClr val="dk1"/>
                </a:solidFill>
              </a:rPr>
              <a:t> and minerals sourced from our very own Coos County, as well as Ohio, Arizona, and Oregon. Through a hands-on activity called Fossil Dig, students also used paper models to explore how layers of rock hold clues to the past, identifying traits that reveal what local environments looked like millions of years ago. We also stepped into the role of Dinosaur Detectives, analyzing fossil data to help paleoartists create accurate drawings by comparing prehistoric traits to those of modern animals.</a:t>
            </a:r>
            <a:endParaRPr sz="4800">
              <a:solidFill>
                <a:schemeClr val="dk1"/>
              </a:solidFill>
            </a:endParaRPr>
          </a:p>
          <a:p>
            <a:pPr indent="0" lvl="0" marL="0" rtl="0" algn="just">
              <a:lnSpc>
                <a:spcPct val="115000"/>
              </a:lnSpc>
              <a:spcBef>
                <a:spcPts val="1200"/>
              </a:spcBef>
              <a:spcAft>
                <a:spcPts val="0"/>
              </a:spcAft>
              <a:buClr>
                <a:schemeClr val="dk1"/>
              </a:buClr>
              <a:buSzPts val="275"/>
              <a:buFont typeface="Arial"/>
              <a:buNone/>
            </a:pPr>
            <a:r>
              <a:rPr lang="en" sz="4800">
                <a:solidFill>
                  <a:schemeClr val="dk1"/>
                </a:solidFill>
              </a:rPr>
              <a:t>The prehistoric fun continues into next week as we conclude the unit with a look at fossilized tracks. In an activity titled Outrunning CeeLo, students will measure their own running steps and compare them to a dinosaur's stride to see who would win a footrace. To wrap up all this excitement, our 2nd and 3rd graders are preparing for a major milestone this coming Monday. Following the high energy of our Stark Spark Sessions and our science explorations, we are thrilled to be                                     celebrating the 102nd day of school!</a:t>
            </a:r>
            <a:endParaRPr sz="4800">
              <a:solidFill>
                <a:schemeClr val="dk1"/>
              </a:solidFill>
            </a:endParaRPr>
          </a:p>
          <a:p>
            <a:pPr indent="0" lvl="0" marL="0" rtl="0" algn="just">
              <a:lnSpc>
                <a:spcPct val="115000"/>
              </a:lnSpc>
              <a:spcBef>
                <a:spcPts val="1200"/>
              </a:spcBef>
              <a:spcAft>
                <a:spcPts val="0"/>
              </a:spcAft>
              <a:buClr>
                <a:schemeClr val="dk1"/>
              </a:buClr>
              <a:buSzPts val="275"/>
              <a:buFont typeface="Arial"/>
              <a:buNone/>
            </a:pPr>
            <a:r>
              <a:t/>
            </a:r>
            <a:endParaRPr sz="4800">
              <a:solidFill>
                <a:schemeClr val="dk1"/>
              </a:solidFill>
            </a:endParaRPr>
          </a:p>
          <a:p>
            <a:pPr indent="0" lvl="0" marL="0" rtl="0" algn="just">
              <a:lnSpc>
                <a:spcPct val="115000"/>
              </a:lnSpc>
              <a:spcBef>
                <a:spcPts val="1200"/>
              </a:spcBef>
              <a:spcAft>
                <a:spcPts val="1200"/>
              </a:spcAft>
              <a:buClr>
                <a:schemeClr val="dk1"/>
              </a:buClr>
              <a:buSzPts val="275"/>
              <a:buFont typeface="Arial"/>
              <a:buNone/>
            </a:pPr>
            <a:r>
              <a:t/>
            </a:r>
            <a:endParaRPr sz="4800">
              <a:solidFill>
                <a:schemeClr val="dk1"/>
              </a:solidFill>
            </a:endParaRPr>
          </a:p>
        </p:txBody>
      </p:sp>
      <p:pic>
        <p:nvPicPr>
          <p:cNvPr id="71" name="Google Shape;71;p14"/>
          <p:cNvPicPr preferRelativeResize="0"/>
          <p:nvPr/>
        </p:nvPicPr>
        <p:blipFill>
          <a:blip r:embed="rId3">
            <a:alphaModFix/>
          </a:blip>
          <a:stretch>
            <a:fillRect/>
          </a:stretch>
        </p:blipFill>
        <p:spPr>
          <a:xfrm flipH="1">
            <a:off x="-92263" y="7784200"/>
            <a:ext cx="1272376" cy="1217900"/>
          </a:xfrm>
          <a:prstGeom prst="rect">
            <a:avLst/>
          </a:prstGeom>
          <a:noFill/>
          <a:ln>
            <a:noFill/>
          </a:ln>
        </p:spPr>
      </p:pic>
      <p:sp>
        <p:nvSpPr>
          <p:cNvPr id="72" name="Google Shape;72;p14"/>
          <p:cNvSpPr txBox="1"/>
          <p:nvPr/>
        </p:nvSpPr>
        <p:spPr>
          <a:xfrm>
            <a:off x="198300" y="8290300"/>
            <a:ext cx="3853800" cy="132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 sz="1700">
                <a:solidFill>
                  <a:srgbClr val="980000"/>
                </a:solidFill>
                <a:latin typeface="Architects Daughter"/>
                <a:ea typeface="Architects Daughter"/>
                <a:cs typeface="Architects Daughter"/>
                <a:sym typeface="Architects Daughter"/>
              </a:rPr>
              <a:t>             </a:t>
            </a:r>
            <a:r>
              <a:rPr lang="en" sz="1700">
                <a:solidFill>
                  <a:srgbClr val="980000"/>
                </a:solidFill>
                <a:latin typeface="Architects Daughter"/>
                <a:ea typeface="Architects Daughter"/>
                <a:cs typeface="Architects Daughter"/>
                <a:sym typeface="Architects Daughter"/>
              </a:rPr>
              <a:t>Riddle Me This!</a:t>
            </a:r>
            <a:endParaRPr sz="1700">
              <a:solidFill>
                <a:srgbClr val="980000"/>
              </a:solidFill>
              <a:latin typeface="Architects Daughter"/>
              <a:ea typeface="Architects Daughter"/>
              <a:cs typeface="Architects Daughter"/>
              <a:sym typeface="Architects Daughter"/>
            </a:endParaRPr>
          </a:p>
          <a:p>
            <a:pPr indent="0" lvl="0" marL="0" rtl="0" algn="l">
              <a:spcBef>
                <a:spcPts val="0"/>
              </a:spcBef>
              <a:spcAft>
                <a:spcPts val="0"/>
              </a:spcAft>
              <a:buClr>
                <a:srgbClr val="000000"/>
              </a:buClr>
              <a:buSzPts val="1100"/>
              <a:buFont typeface="Arial"/>
              <a:buNone/>
            </a:pPr>
            <a:r>
              <a:rPr lang="en" sz="1700">
                <a:solidFill>
                  <a:srgbClr val="980000"/>
                </a:solidFill>
                <a:latin typeface="Architects Daughter"/>
                <a:ea typeface="Architects Daughter"/>
                <a:cs typeface="Architects Daughter"/>
                <a:sym typeface="Architects Daughter"/>
              </a:rPr>
              <a:t>     </a:t>
            </a:r>
            <a:r>
              <a:rPr lang="en" sz="1100">
                <a:solidFill>
                  <a:schemeClr val="dk1"/>
                </a:solidFill>
              </a:rPr>
              <a:t>What begins with T, finishes with T, and has T In it?</a:t>
            </a:r>
            <a:endParaRPr sz="1100">
              <a:solidFill>
                <a:schemeClr val="dk1"/>
              </a:solidFill>
            </a:endParaRPr>
          </a:p>
          <a:p>
            <a:pPr indent="0" lvl="0" marL="0" rtl="0" algn="l">
              <a:spcBef>
                <a:spcPts val="0"/>
              </a:spcBef>
              <a:spcAft>
                <a:spcPts val="0"/>
              </a:spcAft>
              <a:buClr>
                <a:srgbClr val="000000"/>
              </a:buClr>
              <a:buSzPts val="1100"/>
              <a:buFont typeface="Arial"/>
              <a:buNone/>
            </a:pPr>
            <a:r>
              <a:t/>
            </a:r>
            <a:endParaRPr sz="1300">
              <a:solidFill>
                <a:schemeClr val="dk1"/>
              </a:solidFill>
              <a:latin typeface="Architects Daughter"/>
              <a:ea typeface="Architects Daughter"/>
              <a:cs typeface="Architects Daughter"/>
              <a:sym typeface="Architects Daughter"/>
            </a:endParaRPr>
          </a:p>
          <a:p>
            <a:pPr indent="0" lvl="0" marL="0" rtl="0" algn="l">
              <a:spcBef>
                <a:spcPts val="0"/>
              </a:spcBef>
              <a:spcAft>
                <a:spcPts val="0"/>
              </a:spcAft>
              <a:buClr>
                <a:srgbClr val="000000"/>
              </a:buClr>
              <a:buSzPts val="1100"/>
              <a:buFont typeface="Arial"/>
              <a:buNone/>
            </a:pPr>
            <a:r>
              <a:rPr lang="en" sz="1300">
                <a:solidFill>
                  <a:srgbClr val="0A0A0A"/>
                </a:solidFill>
                <a:highlight>
                  <a:srgbClr val="FFFFFF"/>
                </a:highlight>
                <a:latin typeface="Roboto"/>
                <a:ea typeface="Roboto"/>
                <a:cs typeface="Roboto"/>
                <a:sym typeface="Roboto"/>
              </a:rPr>
              <a:t>            </a:t>
            </a:r>
            <a:r>
              <a:rPr lang="en" sz="1300">
                <a:solidFill>
                  <a:srgbClr val="000000"/>
                </a:solidFill>
              </a:rPr>
              <a:t>What am I</a:t>
            </a:r>
            <a:r>
              <a:rPr lang="en" sz="1300"/>
              <a:t>? 	</a:t>
            </a:r>
            <a:r>
              <a:rPr lang="en" sz="900">
                <a:solidFill>
                  <a:srgbClr val="000000"/>
                </a:solidFill>
              </a:rPr>
              <a:t>         Answer in next issue!</a:t>
            </a:r>
            <a:endParaRPr sz="800">
              <a:solidFill>
                <a:srgbClr val="000000"/>
              </a:solidFill>
            </a:endParaRPr>
          </a:p>
          <a:p>
            <a:pPr indent="0" lvl="0" marL="0" rtl="0" algn="l">
              <a:spcBef>
                <a:spcPts val="0"/>
              </a:spcBef>
              <a:spcAft>
                <a:spcPts val="0"/>
              </a:spcAft>
              <a:buNone/>
            </a:pPr>
            <a:r>
              <a:t/>
            </a:r>
            <a:endParaRPr sz="500">
              <a:solidFill>
                <a:srgbClr val="000000"/>
              </a:solidFill>
            </a:endParaRPr>
          </a:p>
          <a:p>
            <a:pPr indent="0" lvl="0" marL="0" rtl="0" algn="l">
              <a:spcBef>
                <a:spcPts val="0"/>
              </a:spcBef>
              <a:spcAft>
                <a:spcPts val="0"/>
              </a:spcAft>
              <a:buNone/>
            </a:pPr>
            <a:r>
              <a:rPr lang="en" sz="900"/>
              <a:t>                                </a:t>
            </a:r>
            <a:r>
              <a:rPr lang="en" sz="900">
                <a:solidFill>
                  <a:srgbClr val="000000"/>
                </a:solidFill>
              </a:rPr>
              <a:t>Answer from last issue: </a:t>
            </a:r>
            <a:r>
              <a:rPr lang="en" sz="900"/>
              <a:t>Jolly Rancher</a:t>
            </a:r>
            <a:endParaRPr sz="900">
              <a:solidFill>
                <a:srgbClr val="000000"/>
              </a:solidFill>
            </a:endParaRPr>
          </a:p>
        </p:txBody>
      </p:sp>
      <p:sp>
        <p:nvSpPr>
          <p:cNvPr id="73" name="Google Shape;73;p14"/>
          <p:cNvSpPr txBox="1"/>
          <p:nvPr/>
        </p:nvSpPr>
        <p:spPr>
          <a:xfrm>
            <a:off x="4206050" y="3098225"/>
            <a:ext cx="3309900" cy="674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980000"/>
                </a:solidFill>
                <a:latin typeface="Playfair Display"/>
                <a:ea typeface="Playfair Display"/>
                <a:cs typeface="Playfair Display"/>
                <a:sym typeface="Playfair Display"/>
              </a:rPr>
              <a:t>Martin’s Media Wave: </a:t>
            </a:r>
            <a:r>
              <a:rPr b="1" lang="en" sz="1100">
                <a:solidFill>
                  <a:srgbClr val="980000"/>
                </a:solidFill>
                <a:latin typeface="Playfair Display"/>
                <a:ea typeface="Playfair Display"/>
                <a:cs typeface="Playfair Display"/>
                <a:sym typeface="Playfair Display"/>
              </a:rPr>
              <a:t>Updates from 4/5/6</a:t>
            </a:r>
            <a:endParaRPr sz="500">
              <a:solidFill>
                <a:schemeClr val="dk1"/>
              </a:solidFill>
            </a:endParaRPr>
          </a:p>
          <a:p>
            <a:pPr indent="0" lvl="0" marL="0" rtl="0" algn="just">
              <a:lnSpc>
                <a:spcPct val="115000"/>
              </a:lnSpc>
              <a:spcBef>
                <a:spcPts val="1200"/>
              </a:spcBef>
              <a:spcAft>
                <a:spcPts val="0"/>
              </a:spcAft>
              <a:buNone/>
            </a:pPr>
            <a:r>
              <a:rPr lang="en" sz="1200">
                <a:solidFill>
                  <a:schemeClr val="dk1"/>
                </a:solidFill>
              </a:rPr>
              <a:t> 4th, 5th and 6th graders have completed a  research and writing project on United States Presidents. Each student chose one of the United States Presidents, carefully researched their President and wrote a five-paragraph essay covering their early life, their time in office and their lasting legacy. </a:t>
            </a:r>
            <a:endParaRPr sz="1200">
              <a:solidFill>
                <a:schemeClr val="dk1"/>
              </a:solidFill>
            </a:endParaRPr>
          </a:p>
          <a:p>
            <a:pPr indent="0" lvl="0" marL="0" rtl="0" algn="just">
              <a:lnSpc>
                <a:spcPct val="115000"/>
              </a:lnSpc>
              <a:spcBef>
                <a:spcPts val="1200"/>
              </a:spcBef>
              <a:spcAft>
                <a:spcPts val="0"/>
              </a:spcAft>
              <a:buNone/>
            </a:pPr>
            <a:r>
              <a:rPr lang="en" sz="1200">
                <a:solidFill>
                  <a:schemeClr val="dk1"/>
                </a:solidFill>
              </a:rPr>
              <a:t>6th grade math students continue working with bar diagrams, ratio tables, double number lines and equivalent ratios. 4th and 5th grades math involves both geometry and volume.</a:t>
            </a:r>
            <a:endParaRPr sz="1200">
              <a:solidFill>
                <a:schemeClr val="dk1"/>
              </a:solidFill>
            </a:endParaRPr>
          </a:p>
          <a:p>
            <a:pPr indent="0" lvl="0" marL="0" rtl="0" algn="just">
              <a:lnSpc>
                <a:spcPct val="115000"/>
              </a:lnSpc>
              <a:spcBef>
                <a:spcPts val="1200"/>
              </a:spcBef>
              <a:spcAft>
                <a:spcPts val="0"/>
              </a:spcAft>
              <a:buNone/>
            </a:pPr>
            <a:r>
              <a:rPr lang="en" sz="1200">
                <a:solidFill>
                  <a:schemeClr val="dk1"/>
                </a:solidFill>
              </a:rPr>
              <a:t>Our classroom is keeping an eye on the 2026 Winter Olympics which are being held in Milan and Cortina Italy from February 6th. through February 22nd. Students have read that the first Olympic Games began over 2000 years ago in Ancient Greece. The first Winter Olympics were held in 1924 in Chamonix, France. Now the Olympics are one of the biggest events in the world. Many </a:t>
            </a:r>
            <a:r>
              <a:rPr lang="en" sz="1200">
                <a:solidFill>
                  <a:schemeClr val="dk1"/>
                </a:solidFill>
              </a:rPr>
              <a:t>countries</a:t>
            </a:r>
            <a:r>
              <a:rPr lang="en" sz="1200">
                <a:solidFill>
                  <a:schemeClr val="dk1"/>
                </a:solidFill>
              </a:rPr>
              <a:t> send their best </a:t>
            </a:r>
            <a:r>
              <a:rPr lang="en" sz="1200">
                <a:solidFill>
                  <a:schemeClr val="dk1"/>
                </a:solidFill>
              </a:rPr>
              <a:t>athletes</a:t>
            </a:r>
            <a:r>
              <a:rPr lang="en" sz="1200">
                <a:solidFill>
                  <a:schemeClr val="dk1"/>
                </a:solidFill>
              </a:rPr>
              <a:t>  to these games. </a:t>
            </a:r>
            <a:endParaRPr sz="1200">
              <a:solidFill>
                <a:schemeClr val="dk1"/>
              </a:solidFill>
            </a:endParaRPr>
          </a:p>
          <a:p>
            <a:pPr indent="0" lvl="0" marL="0" rtl="0" algn="just">
              <a:lnSpc>
                <a:spcPct val="115000"/>
              </a:lnSpc>
              <a:spcBef>
                <a:spcPts val="1200"/>
              </a:spcBef>
              <a:spcAft>
                <a:spcPts val="1200"/>
              </a:spcAft>
              <a:buNone/>
            </a:pPr>
            <a:r>
              <a:rPr lang="en" sz="1200">
                <a:solidFill>
                  <a:schemeClr val="dk1"/>
                </a:solidFill>
              </a:rPr>
              <a:t>4th, 5th and 6th graders celebrated the 100th day in their classroom solving math equations and building interesting shapes from 100 blocks. </a:t>
            </a:r>
            <a:endParaRPr sz="1200">
              <a:solidFill>
                <a:schemeClr val="dk1"/>
              </a:solidFill>
            </a:endParaRPr>
          </a:p>
        </p:txBody>
      </p:sp>
      <p:pic>
        <p:nvPicPr>
          <p:cNvPr id="74" name="Google Shape;74;p14"/>
          <p:cNvPicPr preferRelativeResize="0"/>
          <p:nvPr/>
        </p:nvPicPr>
        <p:blipFill rotWithShape="1">
          <a:blip r:embed="rId4">
            <a:alphaModFix/>
          </a:blip>
          <a:srcRect b="4782" l="0" r="0" t="5651"/>
          <a:stretch/>
        </p:blipFill>
        <p:spPr>
          <a:xfrm>
            <a:off x="5760275" y="152400"/>
            <a:ext cx="1526490" cy="1823050"/>
          </a:xfrm>
          <a:prstGeom prst="rect">
            <a:avLst/>
          </a:prstGeom>
          <a:noFill/>
          <a:ln>
            <a:noFill/>
          </a:ln>
        </p:spPr>
      </p:pic>
      <p:pic>
        <p:nvPicPr>
          <p:cNvPr id="75" name="Google Shape;75;p14"/>
          <p:cNvPicPr preferRelativeResize="0"/>
          <p:nvPr/>
        </p:nvPicPr>
        <p:blipFill rotWithShape="1">
          <a:blip r:embed="rId5">
            <a:alphaModFix/>
          </a:blip>
          <a:srcRect b="9815" l="0" r="0" t="21162"/>
          <a:stretch/>
        </p:blipFill>
        <p:spPr>
          <a:xfrm>
            <a:off x="4296600" y="1736575"/>
            <a:ext cx="1526500" cy="1456776"/>
          </a:xfrm>
          <a:prstGeom prst="rect">
            <a:avLst/>
          </a:prstGeom>
          <a:noFill/>
          <a:ln>
            <a:noFill/>
          </a:ln>
        </p:spPr>
      </p:pic>
      <p:pic>
        <p:nvPicPr>
          <p:cNvPr id="76" name="Google Shape;76;p14"/>
          <p:cNvPicPr preferRelativeResize="0"/>
          <p:nvPr/>
        </p:nvPicPr>
        <p:blipFill rotWithShape="1">
          <a:blip r:embed="rId6">
            <a:alphaModFix/>
          </a:blip>
          <a:srcRect b="12835" l="7330" r="0" t="29031"/>
          <a:stretch/>
        </p:blipFill>
        <p:spPr>
          <a:xfrm>
            <a:off x="5760275" y="1916625"/>
            <a:ext cx="1526500" cy="1276726"/>
          </a:xfrm>
          <a:prstGeom prst="rect">
            <a:avLst/>
          </a:prstGeom>
          <a:noFill/>
          <a:ln>
            <a:noFill/>
          </a:ln>
        </p:spPr>
      </p:pic>
      <p:pic>
        <p:nvPicPr>
          <p:cNvPr id="77" name="Google Shape;77;p14"/>
          <p:cNvPicPr preferRelativeResize="0"/>
          <p:nvPr/>
        </p:nvPicPr>
        <p:blipFill rotWithShape="1">
          <a:blip r:embed="rId7">
            <a:alphaModFix/>
          </a:blip>
          <a:srcRect b="12660" l="5853" r="5853" t="16250"/>
          <a:stretch/>
        </p:blipFill>
        <p:spPr>
          <a:xfrm>
            <a:off x="4266500" y="132850"/>
            <a:ext cx="1493775" cy="1603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5"/>
          <p:cNvPicPr preferRelativeResize="0"/>
          <p:nvPr/>
        </p:nvPicPr>
        <p:blipFill rotWithShape="1">
          <a:blip r:embed="rId3">
            <a:alphaModFix/>
          </a:blip>
          <a:srcRect b="9" l="0" r="0" t="4094"/>
          <a:stretch/>
        </p:blipFill>
        <p:spPr>
          <a:xfrm>
            <a:off x="5018225" y="2656975"/>
            <a:ext cx="1370273" cy="1752151"/>
          </a:xfrm>
          <a:prstGeom prst="rect">
            <a:avLst/>
          </a:prstGeom>
          <a:noFill/>
          <a:ln>
            <a:noFill/>
          </a:ln>
        </p:spPr>
      </p:pic>
      <p:pic>
        <p:nvPicPr>
          <p:cNvPr id="83" name="Google Shape;83;p15"/>
          <p:cNvPicPr preferRelativeResize="0"/>
          <p:nvPr/>
        </p:nvPicPr>
        <p:blipFill>
          <a:blip r:embed="rId4">
            <a:alphaModFix amt="75000"/>
          </a:blip>
          <a:stretch>
            <a:fillRect/>
          </a:stretch>
        </p:blipFill>
        <p:spPr>
          <a:xfrm>
            <a:off x="1679150" y="8793250"/>
            <a:ext cx="5275725" cy="1257300"/>
          </a:xfrm>
          <a:prstGeom prst="rect">
            <a:avLst/>
          </a:prstGeom>
          <a:noFill/>
          <a:ln>
            <a:noFill/>
          </a:ln>
        </p:spPr>
      </p:pic>
      <p:pic>
        <p:nvPicPr>
          <p:cNvPr id="84" name="Google Shape;84;p15"/>
          <p:cNvPicPr preferRelativeResize="0"/>
          <p:nvPr/>
        </p:nvPicPr>
        <p:blipFill>
          <a:blip r:embed="rId5">
            <a:alphaModFix amt="42000"/>
          </a:blip>
          <a:stretch>
            <a:fillRect/>
          </a:stretch>
        </p:blipFill>
        <p:spPr>
          <a:xfrm>
            <a:off x="426725" y="6372100"/>
            <a:ext cx="7144249" cy="3509175"/>
          </a:xfrm>
          <a:prstGeom prst="rect">
            <a:avLst/>
          </a:prstGeom>
          <a:noFill/>
          <a:ln>
            <a:noFill/>
          </a:ln>
        </p:spPr>
      </p:pic>
      <p:sp>
        <p:nvSpPr>
          <p:cNvPr id="85" name="Google Shape;85;p15"/>
          <p:cNvSpPr txBox="1"/>
          <p:nvPr>
            <p:ph idx="12" type="sldNum"/>
          </p:nvPr>
        </p:nvSpPr>
        <p:spPr>
          <a:xfrm>
            <a:off x="7166400" y="9221800"/>
            <a:ext cx="466500" cy="400200"/>
          </a:xfrm>
          <a:prstGeom prst="rect">
            <a:avLst/>
          </a:prstGeom>
        </p:spPr>
        <p:txBody>
          <a:bodyPr anchorCtr="0" anchor="ctr" bIns="72750" lIns="72750" spcFirstLastPara="1" rIns="72750" wrap="square" tIns="72750">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86" name="Google Shape;86;p15"/>
          <p:cNvGraphicFramePr/>
          <p:nvPr/>
        </p:nvGraphicFramePr>
        <p:xfrm>
          <a:off x="382950" y="247800"/>
          <a:ext cx="3000000" cy="3000000"/>
        </p:xfrm>
        <a:graphic>
          <a:graphicData uri="http://schemas.openxmlformats.org/drawingml/2006/table">
            <a:tbl>
              <a:tblPr>
                <a:noFill/>
                <a:tableStyleId>{34835259-69C2-40A6-B509-30601AB85745}</a:tableStyleId>
              </a:tblPr>
              <a:tblGrid>
                <a:gridCol w="1000925"/>
                <a:gridCol w="1000925"/>
                <a:gridCol w="1000925"/>
                <a:gridCol w="1000925"/>
                <a:gridCol w="1000925"/>
                <a:gridCol w="1000925"/>
                <a:gridCol w="1000925"/>
              </a:tblGrid>
              <a:tr h="600125">
                <a:tc gridSpan="7">
                  <a:txBody>
                    <a:bodyPr/>
                    <a:lstStyle/>
                    <a:p>
                      <a:pPr indent="0" lvl="0" marL="0" rtl="0" algn="l">
                        <a:spcBef>
                          <a:spcPts val="0"/>
                        </a:spcBef>
                        <a:spcAft>
                          <a:spcPts val="0"/>
                        </a:spcAft>
                        <a:buNone/>
                      </a:pPr>
                      <a:r>
                        <a:rPr lang="en" sz="2400">
                          <a:solidFill>
                            <a:srgbClr val="980000"/>
                          </a:solidFill>
                        </a:rPr>
                        <a:t>Brady’</a:t>
                      </a:r>
                      <a:r>
                        <a:rPr lang="en" sz="2400">
                          <a:solidFill>
                            <a:srgbClr val="980000"/>
                          </a:solidFill>
                        </a:rPr>
                        <a:t>s Eye on the Sky:  </a:t>
                      </a:r>
                      <a:r>
                        <a:rPr lang="en" sz="1800"/>
                        <a:t>Weather Report   </a:t>
                      </a:r>
                      <a:endParaRPr sz="1800"/>
                    </a:p>
                    <a:p>
                      <a:pPr indent="0" lvl="0" marL="0" rtl="0" algn="l">
                        <a:spcBef>
                          <a:spcPts val="0"/>
                        </a:spcBef>
                        <a:spcAft>
                          <a:spcPts val="0"/>
                        </a:spcAft>
                        <a:buNone/>
                      </a:pPr>
                      <a:r>
                        <a:rPr lang="en" sz="700"/>
                        <a:t>*7 day forecast from Weather Underground </a:t>
                      </a:r>
                      <a:endParaRPr sz="700"/>
                    </a:p>
                  </a:txBody>
                  <a:tcPr marT="91425" marB="91425" marR="91425" marL="91425">
                    <a:lnL cap="flat" cmpd="sng" w="76200">
                      <a:solidFill>
                        <a:srgbClr val="9E9E9E"/>
                      </a:solidFill>
                      <a:prstDash val="solid"/>
                      <a:round/>
                      <a:headEnd len="sm" w="sm" type="none"/>
                      <a:tailEnd len="sm" w="sm" type="none"/>
                    </a:lnL>
                    <a:lnR cap="flat" cmpd="sng" w="762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76200">
                      <a:solidFill>
                        <a:srgbClr val="9E9E9E"/>
                      </a:solidFill>
                      <a:prstDash val="solid"/>
                      <a:round/>
                      <a:headEnd len="sm" w="sm" type="none"/>
                      <a:tailEnd len="sm" w="sm" type="none"/>
                    </a:lnB>
                  </a:tcPr>
                </a:tc>
                <a:tc hMerge="1"/>
                <a:tc hMerge="1"/>
                <a:tc hMerge="1"/>
                <a:tc hMerge="1"/>
                <a:tc hMerge="1"/>
                <a:tc hMerge="1"/>
              </a:tr>
              <a:tr h="502425">
                <a:tc>
                  <a:txBody>
                    <a:bodyPr/>
                    <a:lstStyle/>
                    <a:p>
                      <a:pPr indent="0" lvl="0" marL="0" rtl="0" algn="ctr">
                        <a:spcBef>
                          <a:spcPts val="0"/>
                        </a:spcBef>
                        <a:spcAft>
                          <a:spcPts val="0"/>
                        </a:spcAft>
                        <a:buNone/>
                      </a:pPr>
                      <a:r>
                        <a:rPr b="1" lang="en"/>
                        <a:t>Sat</a:t>
                      </a:r>
                      <a:endParaRPr b="1"/>
                    </a:p>
                    <a:p>
                      <a:pPr indent="0" lvl="0" marL="0" rtl="0" algn="ctr">
                        <a:spcBef>
                          <a:spcPts val="0"/>
                        </a:spcBef>
                        <a:spcAft>
                          <a:spcPts val="0"/>
                        </a:spcAft>
                        <a:buNone/>
                      </a:pPr>
                      <a:r>
                        <a:rPr lang="en" sz="1000"/>
                        <a:t>2/7</a:t>
                      </a:r>
                      <a:endParaRPr sz="10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Sun</a:t>
                      </a:r>
                      <a:endParaRPr b="1"/>
                    </a:p>
                    <a:p>
                      <a:pPr indent="0" lvl="0" marL="0" rtl="0" algn="ctr">
                        <a:spcBef>
                          <a:spcPts val="0"/>
                        </a:spcBef>
                        <a:spcAft>
                          <a:spcPts val="0"/>
                        </a:spcAft>
                        <a:buClr>
                          <a:srgbClr val="000000"/>
                        </a:buClr>
                        <a:buSzPts val="1100"/>
                        <a:buFont typeface="Arial"/>
                        <a:buNone/>
                      </a:pPr>
                      <a:r>
                        <a:rPr lang="en" sz="1000"/>
                        <a:t>2/8</a:t>
                      </a:r>
                      <a:endParaRPr sz="10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Mon</a:t>
                      </a:r>
                      <a:endParaRPr b="1"/>
                    </a:p>
                    <a:p>
                      <a:pPr indent="0" lvl="0" marL="0" rtl="0" algn="ctr">
                        <a:spcBef>
                          <a:spcPts val="0"/>
                        </a:spcBef>
                        <a:spcAft>
                          <a:spcPts val="0"/>
                        </a:spcAft>
                        <a:buClr>
                          <a:srgbClr val="000000"/>
                        </a:buClr>
                        <a:buSzPts val="1100"/>
                        <a:buFont typeface="Arial"/>
                        <a:buNone/>
                      </a:pPr>
                      <a:r>
                        <a:rPr lang="en" sz="1000"/>
                        <a:t>2/9</a:t>
                      </a:r>
                      <a:endParaRPr sz="10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Tues</a:t>
                      </a:r>
                      <a:endParaRPr b="1"/>
                    </a:p>
                    <a:p>
                      <a:pPr indent="0" lvl="0" marL="0" rtl="0" algn="ctr">
                        <a:spcBef>
                          <a:spcPts val="0"/>
                        </a:spcBef>
                        <a:spcAft>
                          <a:spcPts val="0"/>
                        </a:spcAft>
                        <a:buClr>
                          <a:srgbClr val="000000"/>
                        </a:buClr>
                        <a:buSzPts val="1100"/>
                        <a:buFont typeface="Arial"/>
                        <a:buNone/>
                      </a:pPr>
                      <a:r>
                        <a:rPr lang="en" sz="1000"/>
                        <a:t>2/10</a:t>
                      </a:r>
                      <a:endParaRPr sz="10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Wed</a:t>
                      </a:r>
                      <a:endParaRPr b="1"/>
                    </a:p>
                    <a:p>
                      <a:pPr indent="0" lvl="0" marL="0" rtl="0" algn="ctr">
                        <a:spcBef>
                          <a:spcPts val="0"/>
                        </a:spcBef>
                        <a:spcAft>
                          <a:spcPts val="0"/>
                        </a:spcAft>
                        <a:buClr>
                          <a:srgbClr val="000000"/>
                        </a:buClr>
                        <a:buSzPts val="1100"/>
                        <a:buFont typeface="Arial"/>
                        <a:buNone/>
                      </a:pPr>
                      <a:r>
                        <a:rPr lang="en" sz="1000"/>
                        <a:t>2/11</a:t>
                      </a:r>
                      <a:endParaRPr sz="10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Thurs</a:t>
                      </a:r>
                      <a:endParaRPr b="1"/>
                    </a:p>
                    <a:p>
                      <a:pPr indent="0" lvl="0" marL="0" rtl="0" algn="ctr">
                        <a:spcBef>
                          <a:spcPts val="0"/>
                        </a:spcBef>
                        <a:spcAft>
                          <a:spcPts val="0"/>
                        </a:spcAft>
                        <a:buClr>
                          <a:srgbClr val="000000"/>
                        </a:buClr>
                        <a:buSzPts val="1100"/>
                        <a:buFont typeface="Arial"/>
                        <a:buNone/>
                      </a:pPr>
                      <a:r>
                        <a:rPr lang="en" sz="1000"/>
                        <a:t>2/12</a:t>
                      </a:r>
                      <a:endParaRPr sz="10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Fri</a:t>
                      </a:r>
                      <a:endParaRPr b="1"/>
                    </a:p>
                    <a:p>
                      <a:pPr indent="0" lvl="0" marL="0" rtl="0" algn="ctr">
                        <a:spcBef>
                          <a:spcPts val="0"/>
                        </a:spcBef>
                        <a:spcAft>
                          <a:spcPts val="0"/>
                        </a:spcAft>
                        <a:buClr>
                          <a:srgbClr val="000000"/>
                        </a:buClr>
                        <a:buSzPts val="1100"/>
                        <a:buFont typeface="Arial"/>
                        <a:buNone/>
                      </a:pPr>
                      <a:r>
                        <a:rPr lang="en" sz="1000"/>
                        <a:t>2/13</a:t>
                      </a:r>
                      <a:endParaRPr sz="10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762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502425">
                <a:tc>
                  <a:txBody>
                    <a:bodyPr/>
                    <a:lstStyle/>
                    <a:p>
                      <a:pPr indent="0" lvl="0" marL="0" rtl="0" algn="l">
                        <a:spcBef>
                          <a:spcPts val="0"/>
                        </a:spcBef>
                        <a:spcAft>
                          <a:spcPts val="0"/>
                        </a:spcAft>
                        <a:buNone/>
                      </a:pPr>
                      <a:r>
                        <a:rPr lang="en" sz="1200"/>
                        <a:t>Hi: 15°</a:t>
                      </a:r>
                      <a:endParaRPr sz="1200"/>
                    </a:p>
                    <a:p>
                      <a:pPr indent="0" lvl="0" marL="0" rtl="0" algn="l">
                        <a:spcBef>
                          <a:spcPts val="0"/>
                        </a:spcBef>
                        <a:spcAft>
                          <a:spcPts val="0"/>
                        </a:spcAft>
                        <a:buNone/>
                      </a:pPr>
                      <a:r>
                        <a:rPr lang="en" sz="1200"/>
                        <a:t>Low: -9</a:t>
                      </a:r>
                      <a:r>
                        <a:rPr lang="en" sz="1200">
                          <a:solidFill>
                            <a:srgbClr val="000000"/>
                          </a:solidFill>
                        </a:rPr>
                        <a:t>°</a:t>
                      </a:r>
                      <a:endParaRPr sz="12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200">
                          <a:solidFill>
                            <a:srgbClr val="000000"/>
                          </a:solidFill>
                        </a:rPr>
                        <a:t>Hi: </a:t>
                      </a:r>
                      <a:r>
                        <a:rPr lang="en" sz="1200"/>
                        <a:t>3</a:t>
                      </a:r>
                      <a:r>
                        <a:rPr lang="en" sz="1200">
                          <a:solidFill>
                            <a:srgbClr val="000000"/>
                          </a:solidFill>
                        </a:rPr>
                        <a:t>°</a:t>
                      </a:r>
                      <a:endParaRPr sz="1200">
                        <a:solidFill>
                          <a:srgbClr val="000000"/>
                        </a:solidFill>
                      </a:endParaRPr>
                    </a:p>
                    <a:p>
                      <a:pPr indent="0" lvl="0" marL="0" rtl="0" algn="l">
                        <a:spcBef>
                          <a:spcPts val="0"/>
                        </a:spcBef>
                        <a:spcAft>
                          <a:spcPts val="0"/>
                        </a:spcAft>
                        <a:buClr>
                          <a:srgbClr val="000000"/>
                        </a:buClr>
                        <a:buSzPts val="1100"/>
                        <a:buFont typeface="Arial"/>
                        <a:buNone/>
                      </a:pPr>
                      <a:r>
                        <a:rPr lang="en" sz="1200">
                          <a:solidFill>
                            <a:srgbClr val="000000"/>
                          </a:solidFill>
                        </a:rPr>
                        <a:t>Low: </a:t>
                      </a:r>
                      <a:r>
                        <a:rPr lang="en" sz="1200"/>
                        <a:t>-12</a:t>
                      </a:r>
                      <a:r>
                        <a:rPr lang="en" sz="1200">
                          <a:solidFill>
                            <a:srgbClr val="000000"/>
                          </a:solidFill>
                        </a:rPr>
                        <a:t>°</a:t>
                      </a:r>
                      <a:endParaRPr sz="12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200">
                          <a:solidFill>
                            <a:srgbClr val="000000"/>
                          </a:solidFill>
                        </a:rPr>
                        <a:t>Hi:  </a:t>
                      </a:r>
                      <a:r>
                        <a:rPr lang="en" sz="1200"/>
                        <a:t>14</a:t>
                      </a:r>
                      <a:r>
                        <a:rPr lang="en" sz="1200">
                          <a:solidFill>
                            <a:srgbClr val="000000"/>
                          </a:solidFill>
                        </a:rPr>
                        <a:t>°</a:t>
                      </a:r>
                      <a:endParaRPr sz="1200">
                        <a:solidFill>
                          <a:srgbClr val="000000"/>
                        </a:solidFill>
                      </a:endParaRPr>
                    </a:p>
                    <a:p>
                      <a:pPr indent="0" lvl="0" marL="0" rtl="0" algn="l">
                        <a:spcBef>
                          <a:spcPts val="0"/>
                        </a:spcBef>
                        <a:spcAft>
                          <a:spcPts val="0"/>
                        </a:spcAft>
                        <a:buClr>
                          <a:srgbClr val="000000"/>
                        </a:buClr>
                        <a:buSzPts val="1100"/>
                        <a:buFont typeface="Arial"/>
                        <a:buNone/>
                      </a:pPr>
                      <a:r>
                        <a:rPr lang="en" sz="1200">
                          <a:solidFill>
                            <a:srgbClr val="000000"/>
                          </a:solidFill>
                        </a:rPr>
                        <a:t>Low: </a:t>
                      </a:r>
                      <a:r>
                        <a:rPr lang="en" sz="1200"/>
                        <a:t>-10</a:t>
                      </a:r>
                      <a:r>
                        <a:rPr lang="en" sz="1200">
                          <a:solidFill>
                            <a:srgbClr val="000000"/>
                          </a:solidFill>
                        </a:rPr>
                        <a:t> °</a:t>
                      </a:r>
                      <a:endParaRPr sz="12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200">
                          <a:solidFill>
                            <a:srgbClr val="000000"/>
                          </a:solidFill>
                        </a:rPr>
                        <a:t>Hi: </a:t>
                      </a:r>
                      <a:r>
                        <a:rPr lang="en" sz="1200"/>
                        <a:t>25</a:t>
                      </a:r>
                      <a:r>
                        <a:rPr lang="en" sz="1200">
                          <a:solidFill>
                            <a:srgbClr val="000000"/>
                          </a:solidFill>
                        </a:rPr>
                        <a:t>°</a:t>
                      </a:r>
                      <a:endParaRPr sz="1200">
                        <a:solidFill>
                          <a:srgbClr val="000000"/>
                        </a:solidFill>
                      </a:endParaRPr>
                    </a:p>
                    <a:p>
                      <a:pPr indent="0" lvl="0" marL="0" rtl="0" algn="l">
                        <a:spcBef>
                          <a:spcPts val="0"/>
                        </a:spcBef>
                        <a:spcAft>
                          <a:spcPts val="0"/>
                        </a:spcAft>
                        <a:buClr>
                          <a:srgbClr val="000000"/>
                        </a:buClr>
                        <a:buSzPts val="1100"/>
                        <a:buFont typeface="Arial"/>
                        <a:buNone/>
                      </a:pPr>
                      <a:r>
                        <a:rPr lang="en" sz="1200">
                          <a:solidFill>
                            <a:srgbClr val="000000"/>
                          </a:solidFill>
                        </a:rPr>
                        <a:t>Low: </a:t>
                      </a:r>
                      <a:r>
                        <a:rPr lang="en" sz="1200"/>
                        <a:t>3</a:t>
                      </a:r>
                      <a:r>
                        <a:rPr lang="en" sz="1200">
                          <a:solidFill>
                            <a:srgbClr val="000000"/>
                          </a:solidFill>
                        </a:rPr>
                        <a:t>°</a:t>
                      </a:r>
                      <a:endParaRPr sz="12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200">
                          <a:solidFill>
                            <a:srgbClr val="000000"/>
                          </a:solidFill>
                        </a:rPr>
                        <a:t>Hi: </a:t>
                      </a:r>
                      <a:r>
                        <a:rPr lang="en" sz="1200"/>
                        <a:t>28</a:t>
                      </a:r>
                      <a:r>
                        <a:rPr lang="en" sz="1200">
                          <a:solidFill>
                            <a:srgbClr val="000000"/>
                          </a:solidFill>
                        </a:rPr>
                        <a:t>°</a:t>
                      </a:r>
                      <a:endParaRPr sz="1200">
                        <a:solidFill>
                          <a:srgbClr val="000000"/>
                        </a:solidFill>
                      </a:endParaRPr>
                    </a:p>
                    <a:p>
                      <a:pPr indent="0" lvl="0" marL="0" rtl="0" algn="l">
                        <a:spcBef>
                          <a:spcPts val="0"/>
                        </a:spcBef>
                        <a:spcAft>
                          <a:spcPts val="0"/>
                        </a:spcAft>
                        <a:buClr>
                          <a:srgbClr val="000000"/>
                        </a:buClr>
                        <a:buSzPts val="1100"/>
                        <a:buFont typeface="Arial"/>
                        <a:buNone/>
                      </a:pPr>
                      <a:r>
                        <a:rPr lang="en" sz="1200">
                          <a:solidFill>
                            <a:srgbClr val="000000"/>
                          </a:solidFill>
                        </a:rPr>
                        <a:t>Low: </a:t>
                      </a:r>
                      <a:r>
                        <a:rPr lang="en" sz="1200"/>
                        <a:t>14</a:t>
                      </a:r>
                      <a:r>
                        <a:rPr lang="en" sz="1200">
                          <a:solidFill>
                            <a:srgbClr val="000000"/>
                          </a:solidFill>
                        </a:rPr>
                        <a:t>°</a:t>
                      </a:r>
                      <a:endParaRPr sz="12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200">
                          <a:solidFill>
                            <a:srgbClr val="000000"/>
                          </a:solidFill>
                        </a:rPr>
                        <a:t>Hi:  2</a:t>
                      </a:r>
                      <a:r>
                        <a:rPr lang="en" sz="1200"/>
                        <a:t>8</a:t>
                      </a:r>
                      <a:r>
                        <a:rPr lang="en" sz="1200">
                          <a:solidFill>
                            <a:schemeClr val="dk1"/>
                          </a:solidFill>
                        </a:rPr>
                        <a:t>°</a:t>
                      </a:r>
                      <a:endParaRPr sz="1200">
                        <a:solidFill>
                          <a:srgbClr val="000000"/>
                        </a:solidFill>
                      </a:endParaRPr>
                    </a:p>
                    <a:p>
                      <a:pPr indent="0" lvl="0" marL="0" rtl="0" algn="l">
                        <a:spcBef>
                          <a:spcPts val="0"/>
                        </a:spcBef>
                        <a:spcAft>
                          <a:spcPts val="0"/>
                        </a:spcAft>
                        <a:buClr>
                          <a:srgbClr val="000000"/>
                        </a:buClr>
                        <a:buSzPts val="1100"/>
                        <a:buFont typeface="Arial"/>
                        <a:buNone/>
                      </a:pPr>
                      <a:r>
                        <a:rPr lang="en" sz="1200">
                          <a:solidFill>
                            <a:srgbClr val="000000"/>
                          </a:solidFill>
                        </a:rPr>
                        <a:t>Low: </a:t>
                      </a:r>
                      <a:r>
                        <a:rPr lang="en" sz="1200"/>
                        <a:t>11</a:t>
                      </a:r>
                      <a:r>
                        <a:rPr lang="en" sz="1200">
                          <a:solidFill>
                            <a:schemeClr val="dk1"/>
                          </a:solidFill>
                        </a:rPr>
                        <a:t>°</a:t>
                      </a:r>
                      <a:endParaRPr sz="12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200">
                          <a:solidFill>
                            <a:srgbClr val="000000"/>
                          </a:solidFill>
                        </a:rPr>
                        <a:t>Hi: </a:t>
                      </a:r>
                      <a:r>
                        <a:rPr lang="en" sz="1200"/>
                        <a:t>27</a:t>
                      </a:r>
                      <a:r>
                        <a:rPr lang="en" sz="1200">
                          <a:solidFill>
                            <a:schemeClr val="dk1"/>
                          </a:solidFill>
                        </a:rPr>
                        <a:t>°</a:t>
                      </a:r>
                      <a:endParaRPr sz="1200">
                        <a:solidFill>
                          <a:srgbClr val="000000"/>
                        </a:solidFill>
                      </a:endParaRPr>
                    </a:p>
                    <a:p>
                      <a:pPr indent="0" lvl="0" marL="0" rtl="0" algn="l">
                        <a:spcBef>
                          <a:spcPts val="0"/>
                        </a:spcBef>
                        <a:spcAft>
                          <a:spcPts val="0"/>
                        </a:spcAft>
                        <a:buClr>
                          <a:srgbClr val="000000"/>
                        </a:buClr>
                        <a:buSzPts val="1100"/>
                        <a:buFont typeface="Arial"/>
                        <a:buNone/>
                      </a:pPr>
                      <a:r>
                        <a:rPr lang="en" sz="1200">
                          <a:solidFill>
                            <a:srgbClr val="000000"/>
                          </a:solidFill>
                        </a:rPr>
                        <a:t>Low: </a:t>
                      </a:r>
                      <a:r>
                        <a:rPr lang="en" sz="1200"/>
                        <a:t>13</a:t>
                      </a:r>
                      <a:r>
                        <a:rPr lang="en" sz="1200">
                          <a:solidFill>
                            <a:schemeClr val="dk1"/>
                          </a:solidFill>
                        </a:rPr>
                        <a:t>°</a:t>
                      </a:r>
                      <a:endParaRPr sz="1200"/>
                    </a:p>
                  </a:txBody>
                  <a:tcPr marT="91425" marB="91425"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588650">
                <a:tc>
                  <a:txBody>
                    <a:bodyPr/>
                    <a:lstStyle/>
                    <a:p>
                      <a:pPr indent="0" lvl="0" marL="0" rtl="0" algn="ctr">
                        <a:spcBef>
                          <a:spcPts val="0"/>
                        </a:spcBef>
                        <a:spcAft>
                          <a:spcPts val="0"/>
                        </a:spcAft>
                        <a:buClr>
                          <a:schemeClr val="dk1"/>
                        </a:buClr>
                        <a:buSzPts val="1100"/>
                        <a:buFont typeface="Arial"/>
                        <a:buNone/>
                      </a:pPr>
                      <a:r>
                        <a:rPr lang="en" sz="1200">
                          <a:solidFill>
                            <a:schemeClr val="dk1"/>
                          </a:solidFill>
                        </a:rPr>
                        <a:t>AM </a:t>
                      </a:r>
                      <a:r>
                        <a:rPr lang="en" sz="1200">
                          <a:solidFill>
                            <a:schemeClr val="dk1"/>
                          </a:solidFill>
                        </a:rPr>
                        <a:t>Snow Showers</a:t>
                      </a:r>
                      <a:endParaRPr sz="1200">
                        <a:solidFill>
                          <a:schemeClr val="dk1"/>
                        </a:solidFill>
                      </a:endParaRPr>
                    </a:p>
                    <a:p>
                      <a:pPr indent="0" lvl="0" marL="0" rtl="0" algn="ctr">
                        <a:spcBef>
                          <a:spcPts val="0"/>
                        </a:spcBef>
                        <a:spcAft>
                          <a:spcPts val="0"/>
                        </a:spcAft>
                        <a:buNone/>
                      </a:pPr>
                      <a:r>
                        <a:t/>
                      </a:r>
                      <a:endParaRPr sz="1200"/>
                    </a:p>
                  </a:txBody>
                  <a:tcPr marT="91425" marB="91425" marR="91425" marL="91425"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200"/>
                        <a:t>Partly Cloudy</a:t>
                      </a:r>
                      <a:endParaRPr sz="1200"/>
                    </a:p>
                  </a:txBody>
                  <a:tcPr marT="91425" marB="91425" marR="91425" marL="91425"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200"/>
                        <a:t>Mostly</a:t>
                      </a:r>
                      <a:r>
                        <a:rPr lang="en" sz="1200"/>
                        <a:t> Sunny</a:t>
                      </a:r>
                      <a:endParaRPr sz="1200"/>
                    </a:p>
                  </a:txBody>
                  <a:tcPr marT="91425" marB="91425" marR="91425" marL="91425"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200">
                          <a:solidFill>
                            <a:schemeClr val="dk1"/>
                          </a:solidFill>
                        </a:rPr>
                        <a:t>Partly Cloudy</a:t>
                      </a:r>
                      <a:endParaRPr sz="1200"/>
                    </a:p>
                  </a:txBody>
                  <a:tcPr marT="91425" marB="91425" marR="91425" marL="91425"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200"/>
                        <a:t>Snow Showers</a:t>
                      </a:r>
                      <a:endParaRPr sz="1200"/>
                    </a:p>
                  </a:txBody>
                  <a:tcPr marT="91425" marB="91425" marR="91425" marL="91425"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200"/>
                        <a:t>AM Snow showers</a:t>
                      </a:r>
                      <a:endParaRPr sz="1200"/>
                    </a:p>
                  </a:txBody>
                  <a:tcPr marT="91425" marB="91425" marR="91425" marL="91425"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1200"/>
                        <a:t>Few Snow Showers</a:t>
                      </a:r>
                      <a:endParaRPr sz="1200"/>
                    </a:p>
                  </a:txBody>
                  <a:tcPr marT="91425" marB="91425" marR="91425" marL="91425"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
        <p:nvSpPr>
          <p:cNvPr id="87" name="Google Shape;87;p15"/>
          <p:cNvSpPr txBox="1"/>
          <p:nvPr/>
        </p:nvSpPr>
        <p:spPr>
          <a:xfrm>
            <a:off x="2713550" y="5752406"/>
            <a:ext cx="5090100" cy="739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n" sz="4300">
                <a:solidFill>
                  <a:srgbClr val="E06666"/>
                </a:solidFill>
                <a:latin typeface="Playfair Display ExtraBold"/>
                <a:ea typeface="Playfair Display ExtraBold"/>
                <a:cs typeface="Playfair Display ExtraBold"/>
                <a:sym typeface="Playfair Display ExtraBold"/>
              </a:rPr>
              <a:t>February</a:t>
            </a:r>
            <a:r>
              <a:rPr lang="en" sz="4300">
                <a:solidFill>
                  <a:srgbClr val="3D85C6"/>
                </a:solidFill>
                <a:latin typeface="Playfair Display ExtraBold"/>
                <a:ea typeface="Playfair Display ExtraBold"/>
                <a:cs typeface="Playfair Display ExtraBold"/>
                <a:sym typeface="Playfair Display ExtraBold"/>
              </a:rPr>
              <a:t> </a:t>
            </a:r>
            <a:endParaRPr sz="4200">
              <a:solidFill>
                <a:srgbClr val="3D85C6"/>
              </a:solidFill>
              <a:latin typeface="Playfair Display ExtraBold"/>
              <a:ea typeface="Playfair Display ExtraBold"/>
              <a:cs typeface="Playfair Display ExtraBold"/>
              <a:sym typeface="Playfair Display ExtraBold"/>
            </a:endParaRPr>
          </a:p>
          <a:p>
            <a:pPr indent="0" lvl="0" marL="0" rtl="0" algn="r">
              <a:spcBef>
                <a:spcPts val="0"/>
              </a:spcBef>
              <a:spcAft>
                <a:spcPts val="0"/>
              </a:spcAft>
              <a:buNone/>
            </a:pPr>
            <a:r>
              <a:t/>
            </a:r>
            <a:endParaRPr sz="5400">
              <a:solidFill>
                <a:srgbClr val="F1C232"/>
              </a:solidFill>
              <a:latin typeface="Playfair Display ExtraBold"/>
              <a:ea typeface="Playfair Display ExtraBold"/>
              <a:cs typeface="Playfair Display ExtraBold"/>
              <a:sym typeface="Playfair Display ExtraBold"/>
            </a:endParaRPr>
          </a:p>
        </p:txBody>
      </p:sp>
      <p:graphicFrame>
        <p:nvGraphicFramePr>
          <p:cNvPr id="88" name="Google Shape;88;p15"/>
          <p:cNvGraphicFramePr/>
          <p:nvPr/>
        </p:nvGraphicFramePr>
        <p:xfrm>
          <a:off x="426718" y="6372094"/>
          <a:ext cx="3000000" cy="3000000"/>
        </p:xfrm>
        <a:graphic>
          <a:graphicData uri="http://schemas.openxmlformats.org/drawingml/2006/table">
            <a:tbl>
              <a:tblPr>
                <a:noFill/>
                <a:tableStyleId>{34835259-69C2-40A6-B509-30601AB85745}</a:tableStyleId>
              </a:tblPr>
              <a:tblGrid>
                <a:gridCol w="1439125"/>
                <a:gridCol w="1392275"/>
                <a:gridCol w="1531825"/>
                <a:gridCol w="1347000"/>
                <a:gridCol w="1434025"/>
              </a:tblGrid>
              <a:tr h="606700">
                <a:tc>
                  <a:txBody>
                    <a:bodyPr/>
                    <a:lstStyle/>
                    <a:p>
                      <a:pPr indent="0" lvl="0" marL="0" rtl="0" algn="ctr">
                        <a:spcBef>
                          <a:spcPts val="0"/>
                        </a:spcBef>
                        <a:spcAft>
                          <a:spcPts val="0"/>
                        </a:spcAft>
                        <a:buNone/>
                      </a:pPr>
                      <a:r>
                        <a:rPr b="1" lang="en" sz="1400">
                          <a:latin typeface="Playfair Display"/>
                          <a:ea typeface="Playfair Display"/>
                          <a:cs typeface="Playfair Display"/>
                          <a:sym typeface="Playfair Display"/>
                        </a:rPr>
                        <a:t>Monday </a:t>
                      </a:r>
                      <a:r>
                        <a:rPr b="1" lang="en" sz="1400">
                          <a:solidFill>
                            <a:srgbClr val="000000"/>
                          </a:solidFill>
                          <a:latin typeface="Playfair Display"/>
                          <a:ea typeface="Playfair Display"/>
                          <a:cs typeface="Playfair Display"/>
                          <a:sym typeface="Playfair Display"/>
                        </a:rPr>
                        <a:t>  </a:t>
                      </a:r>
                      <a:endParaRPr b="1" sz="1400">
                        <a:solidFill>
                          <a:srgbClr val="000000"/>
                        </a:solidFill>
                        <a:latin typeface="Playfair Display"/>
                        <a:ea typeface="Playfair Display"/>
                        <a:cs typeface="Playfair Display"/>
                        <a:sym typeface="Playfair Display"/>
                      </a:endParaRPr>
                    </a:p>
                    <a:p>
                      <a:pPr indent="0" lvl="0" marL="0" rtl="0" algn="ctr">
                        <a:spcBef>
                          <a:spcPts val="0"/>
                        </a:spcBef>
                        <a:spcAft>
                          <a:spcPts val="0"/>
                        </a:spcAft>
                        <a:buNone/>
                      </a:pPr>
                      <a:r>
                        <a:rPr lang="en" sz="1200">
                          <a:solidFill>
                            <a:srgbClr val="000000"/>
                          </a:solidFill>
                          <a:latin typeface="Playfair Display"/>
                          <a:ea typeface="Playfair Display"/>
                          <a:cs typeface="Playfair Display"/>
                          <a:sym typeface="Playfair Display"/>
                        </a:rPr>
                        <a:t>Guidance</a:t>
                      </a:r>
                      <a:r>
                        <a:rPr b="1" lang="en" sz="1200">
                          <a:solidFill>
                            <a:srgbClr val="000000"/>
                          </a:solidFill>
                          <a:latin typeface="Playfair Display"/>
                          <a:ea typeface="Playfair Display"/>
                          <a:cs typeface="Playfair Display"/>
                          <a:sym typeface="Playfair Display"/>
                        </a:rPr>
                        <a:t> </a:t>
                      </a:r>
                      <a:endParaRPr b="1" sz="1200">
                        <a:latin typeface="Playfair Display"/>
                        <a:ea typeface="Playfair Display"/>
                        <a:cs typeface="Playfair Display"/>
                        <a:sym typeface="Playfair Display"/>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400">
                          <a:latin typeface="Playfair Display"/>
                          <a:ea typeface="Playfair Display"/>
                          <a:cs typeface="Playfair Display"/>
                          <a:sym typeface="Playfair Display"/>
                        </a:rPr>
                        <a:t>Tuesday </a:t>
                      </a:r>
                      <a:endParaRPr b="1" sz="1400">
                        <a:latin typeface="Playfair Display"/>
                        <a:ea typeface="Playfair Display"/>
                        <a:cs typeface="Playfair Display"/>
                        <a:sym typeface="Playfair Display"/>
                      </a:endParaRPr>
                    </a:p>
                    <a:p>
                      <a:pPr indent="0" lvl="0" marL="0" rtl="0" algn="ctr">
                        <a:spcBef>
                          <a:spcPts val="0"/>
                        </a:spcBef>
                        <a:spcAft>
                          <a:spcPts val="0"/>
                        </a:spcAft>
                        <a:buNone/>
                      </a:pPr>
                      <a:r>
                        <a:rPr lang="en" sz="1200">
                          <a:latin typeface="Playfair Display"/>
                          <a:ea typeface="Playfair Display"/>
                          <a:cs typeface="Playfair Display"/>
                          <a:sym typeface="Playfair Display"/>
                        </a:rPr>
                        <a:t>Art</a:t>
                      </a:r>
                      <a:endParaRPr sz="1200">
                        <a:latin typeface="Playfair Display"/>
                        <a:ea typeface="Playfair Display"/>
                        <a:cs typeface="Playfair Display"/>
                        <a:sym typeface="Playfair Display"/>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400">
                          <a:latin typeface="Playfair Display"/>
                          <a:ea typeface="Playfair Display"/>
                          <a:cs typeface="Playfair Display"/>
                          <a:sym typeface="Playfair Display"/>
                        </a:rPr>
                        <a:t>Wednesday</a:t>
                      </a:r>
                      <a:r>
                        <a:rPr b="1" lang="en" sz="1300">
                          <a:latin typeface="Playfair Display"/>
                          <a:ea typeface="Playfair Display"/>
                          <a:cs typeface="Playfair Display"/>
                          <a:sym typeface="Playfair Display"/>
                        </a:rPr>
                        <a:t> </a:t>
                      </a:r>
                      <a:endParaRPr b="1" sz="1300">
                        <a:latin typeface="Playfair Display"/>
                        <a:ea typeface="Playfair Display"/>
                        <a:cs typeface="Playfair Display"/>
                        <a:sym typeface="Playfair Display"/>
                      </a:endParaRPr>
                    </a:p>
                    <a:p>
                      <a:pPr indent="0" lvl="0" marL="0" rtl="0" algn="ctr">
                        <a:spcBef>
                          <a:spcPts val="0"/>
                        </a:spcBef>
                        <a:spcAft>
                          <a:spcPts val="0"/>
                        </a:spcAft>
                        <a:buClr>
                          <a:schemeClr val="dk1"/>
                        </a:buClr>
                        <a:buSzPts val="1100"/>
                        <a:buFont typeface="Arial"/>
                        <a:buNone/>
                      </a:pPr>
                      <a:r>
                        <a:rPr lang="en" sz="1200">
                          <a:solidFill>
                            <a:schemeClr val="dk1"/>
                          </a:solidFill>
                          <a:latin typeface="Playfair Display"/>
                          <a:ea typeface="Playfair Display"/>
                          <a:cs typeface="Playfair Display"/>
                          <a:sym typeface="Playfair Display"/>
                        </a:rPr>
                        <a:t>Library Media</a:t>
                      </a:r>
                      <a:endParaRPr sz="1200">
                        <a:latin typeface="Playfair Display"/>
                        <a:ea typeface="Playfair Display"/>
                        <a:cs typeface="Playfair Display"/>
                        <a:sym typeface="Playfair Display"/>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400">
                          <a:latin typeface="Playfair Display"/>
                          <a:ea typeface="Playfair Display"/>
                          <a:cs typeface="Playfair Display"/>
                          <a:sym typeface="Playfair Display"/>
                        </a:rPr>
                        <a:t>Thursday</a:t>
                      </a:r>
                      <a:endParaRPr b="1" sz="1400">
                        <a:latin typeface="Playfair Display"/>
                        <a:ea typeface="Playfair Display"/>
                        <a:cs typeface="Playfair Display"/>
                        <a:sym typeface="Playfair Display"/>
                      </a:endParaRPr>
                    </a:p>
                    <a:p>
                      <a:pPr indent="0" lvl="0" marL="0" rtl="0" algn="ctr">
                        <a:spcBef>
                          <a:spcPts val="0"/>
                        </a:spcBef>
                        <a:spcAft>
                          <a:spcPts val="0"/>
                        </a:spcAft>
                        <a:buClr>
                          <a:schemeClr val="dk1"/>
                        </a:buClr>
                        <a:buSzPts val="1100"/>
                        <a:buFont typeface="Arial"/>
                        <a:buNone/>
                      </a:pPr>
                      <a:r>
                        <a:rPr lang="en" sz="1200">
                          <a:solidFill>
                            <a:schemeClr val="dk1"/>
                          </a:solidFill>
                          <a:latin typeface="Playfair Display"/>
                          <a:ea typeface="Playfair Display"/>
                          <a:cs typeface="Playfair Display"/>
                          <a:sym typeface="Playfair Display"/>
                        </a:rPr>
                        <a:t>Wellness</a:t>
                      </a:r>
                      <a:endParaRPr sz="1200">
                        <a:latin typeface="Playfair Display"/>
                        <a:ea typeface="Playfair Display"/>
                        <a:cs typeface="Playfair Display"/>
                        <a:sym typeface="Playfair Display"/>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400">
                          <a:latin typeface="Playfair Display"/>
                          <a:ea typeface="Playfair Display"/>
                          <a:cs typeface="Playfair Display"/>
                          <a:sym typeface="Playfair Display"/>
                        </a:rPr>
                        <a:t>Friday</a:t>
                      </a:r>
                      <a:endParaRPr b="1" sz="1400">
                        <a:latin typeface="Playfair Display"/>
                        <a:ea typeface="Playfair Display"/>
                        <a:cs typeface="Playfair Display"/>
                        <a:sym typeface="Playfair Display"/>
                      </a:endParaRPr>
                    </a:p>
                    <a:p>
                      <a:pPr indent="0" lvl="0" marL="0" rtl="0" algn="ctr">
                        <a:spcBef>
                          <a:spcPts val="0"/>
                        </a:spcBef>
                        <a:spcAft>
                          <a:spcPts val="0"/>
                        </a:spcAft>
                        <a:buNone/>
                      </a:pPr>
                      <a:r>
                        <a:rPr lang="en" sz="1200">
                          <a:latin typeface="Playfair Display"/>
                          <a:ea typeface="Playfair Display"/>
                          <a:cs typeface="Playfair Display"/>
                          <a:sym typeface="Playfair Display"/>
                        </a:rPr>
                        <a:t>Music</a:t>
                      </a:r>
                      <a:endParaRPr sz="1200">
                        <a:latin typeface="Playfair Display"/>
                        <a:ea typeface="Playfair Display"/>
                        <a:cs typeface="Playfair Display"/>
                        <a:sym typeface="Playfair Display"/>
                      </a:endParaRPr>
                    </a:p>
                  </a:txBody>
                  <a:tcPr marT="91425" marB="91425" marR="91425" marL="91425">
                    <a:lnB cap="flat" cmpd="sng" w="9525">
                      <a:solidFill>
                        <a:srgbClr val="9E9E9E"/>
                      </a:solidFill>
                      <a:prstDash val="solid"/>
                      <a:round/>
                      <a:headEnd len="sm" w="sm" type="none"/>
                      <a:tailEnd len="sm" w="sm" type="none"/>
                    </a:lnB>
                  </a:tcPr>
                </a:tc>
              </a:tr>
              <a:tr h="1005350">
                <a:tc>
                  <a:txBody>
                    <a:bodyPr/>
                    <a:lstStyle/>
                    <a:p>
                      <a:pPr indent="0" lvl="0" marL="0" rtl="0" algn="l">
                        <a:spcBef>
                          <a:spcPts val="0"/>
                        </a:spcBef>
                        <a:spcAft>
                          <a:spcPts val="0"/>
                        </a:spcAft>
                        <a:buNone/>
                      </a:pPr>
                      <a:r>
                        <a:rPr lang="en" sz="1000"/>
                        <a:t>9</a:t>
                      </a:r>
                      <a:endParaRPr sz="1000"/>
                    </a:p>
                    <a:p>
                      <a:pPr indent="0" lvl="0" marL="0" rtl="0" algn="l">
                        <a:spcBef>
                          <a:spcPts val="0"/>
                        </a:spcBef>
                        <a:spcAft>
                          <a:spcPts val="0"/>
                        </a:spcAft>
                        <a:buNone/>
                      </a:pPr>
                      <a:r>
                        <a:t/>
                      </a:r>
                      <a:endParaRPr b="1"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000"/>
                        <a:t>10</a:t>
                      </a:r>
                      <a:endParaRPr sz="1000"/>
                    </a:p>
                    <a:p>
                      <a:pPr indent="0" lvl="0" marL="0" rtl="0" algn="l">
                        <a:spcBef>
                          <a:spcPts val="0"/>
                        </a:spcBef>
                        <a:spcAft>
                          <a:spcPts val="0"/>
                        </a:spcAft>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000"/>
                        <a:t>11</a:t>
                      </a:r>
                      <a:endParaRPr sz="1000"/>
                    </a:p>
                    <a:p>
                      <a:pPr indent="0" lvl="0" marL="0" rtl="0" algn="l">
                        <a:spcBef>
                          <a:spcPts val="0"/>
                        </a:spcBef>
                        <a:spcAft>
                          <a:spcPts val="0"/>
                        </a:spcAft>
                        <a:buClr>
                          <a:schemeClr val="dk1"/>
                        </a:buClr>
                        <a:buSzPts val="1100"/>
                        <a:buFont typeface="Arial"/>
                        <a:buNone/>
                      </a:pPr>
                      <a:r>
                        <a:t/>
                      </a:r>
                      <a:endParaRPr sz="1000"/>
                    </a:p>
                    <a:p>
                      <a:pPr indent="0" lvl="0" marL="0" rtl="0" algn="ctr">
                        <a:spcBef>
                          <a:spcPts val="0"/>
                        </a:spcBef>
                        <a:spcAft>
                          <a:spcPts val="0"/>
                        </a:spcAft>
                        <a:buClr>
                          <a:schemeClr val="dk1"/>
                        </a:buClr>
                        <a:buSzPts val="1100"/>
                        <a:buFont typeface="Arial"/>
                        <a:buNone/>
                      </a:pPr>
                      <a:r>
                        <a:rPr lang="en"/>
                        <a:t>WMSI</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000"/>
                        <a:t>12</a:t>
                      </a:r>
                      <a:endParaRPr sz="1000"/>
                    </a:p>
                    <a:p>
                      <a:pPr indent="0" lvl="0" marL="0" rtl="0" algn="ctr">
                        <a:spcBef>
                          <a:spcPts val="0"/>
                        </a:spcBef>
                        <a:spcAft>
                          <a:spcPts val="0"/>
                        </a:spcAft>
                        <a:buClr>
                          <a:schemeClr val="dk1"/>
                        </a:buClr>
                        <a:buSzPts val="1100"/>
                        <a:buFont typeface="Arial"/>
                        <a:buNone/>
                      </a:pPr>
                      <a:r>
                        <a:t/>
                      </a:r>
                      <a:endParaRPr>
                        <a:solidFill>
                          <a:schemeClr val="dk1"/>
                        </a:solidFill>
                      </a:endParaRPr>
                    </a:p>
                    <a:p>
                      <a:pPr indent="0" lvl="0" marL="0" rtl="0" algn="ctr">
                        <a:spcBef>
                          <a:spcPts val="0"/>
                        </a:spcBef>
                        <a:spcAft>
                          <a:spcPts val="0"/>
                        </a:spcAft>
                        <a:buClr>
                          <a:schemeClr val="dk1"/>
                        </a:buClr>
                        <a:buSzPts val="1100"/>
                        <a:buFont typeface="Arial"/>
                        <a:buNone/>
                      </a:pPr>
                      <a:r>
                        <a:rPr lang="en">
                          <a:solidFill>
                            <a:schemeClr val="dk1"/>
                          </a:solidFill>
                        </a:rPr>
                        <a:t>Ski Day</a:t>
                      </a:r>
                      <a:r>
                        <a:rPr lang="en" sz="1000"/>
                        <a:t>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000"/>
                        <a:t>13</a:t>
                      </a:r>
                      <a:endParaRPr sz="1000"/>
                    </a:p>
                    <a:p>
                      <a:pPr indent="0" lvl="0" marL="0" rtl="0" algn="ctr">
                        <a:spcBef>
                          <a:spcPts val="0"/>
                        </a:spcBef>
                        <a:spcAft>
                          <a:spcPts val="0"/>
                        </a:spcAft>
                        <a:buClr>
                          <a:schemeClr val="dk1"/>
                        </a:buClr>
                        <a:buSzPts val="1100"/>
                        <a:buFont typeface="Arial"/>
                        <a:buNone/>
                      </a:pPr>
                      <a:r>
                        <a:rPr lang="en">
                          <a:solidFill>
                            <a:schemeClr val="dk1"/>
                          </a:solidFill>
                        </a:rPr>
                        <a:t>Band</a:t>
                      </a:r>
                      <a:endParaRPr>
                        <a:solidFill>
                          <a:schemeClr val="dk1"/>
                        </a:solidFill>
                      </a:endParaRPr>
                    </a:p>
                    <a:p>
                      <a:pPr indent="0" lvl="0" marL="0" rtl="0" algn="ctr">
                        <a:spcBef>
                          <a:spcPts val="0"/>
                        </a:spcBef>
                        <a:spcAft>
                          <a:spcPts val="0"/>
                        </a:spcAft>
                        <a:buNone/>
                      </a:pPr>
                      <a:r>
                        <a:t/>
                      </a:r>
                      <a:endParaRPr sz="1000"/>
                    </a:p>
                    <a:p>
                      <a:pPr indent="0" lvl="0" marL="0" rtl="0" algn="l">
                        <a:spcBef>
                          <a:spcPts val="0"/>
                        </a:spcBef>
                        <a:spcAft>
                          <a:spcPts val="0"/>
                        </a:spcAft>
                        <a:buClr>
                          <a:schemeClr val="dk1"/>
                        </a:buClr>
                        <a:buSzPts val="1100"/>
                        <a:buFont typeface="Arial"/>
                        <a:buNone/>
                      </a:pPr>
                      <a:r>
                        <a:rPr lang="en" sz="1000"/>
                        <a:t>Valentines Swap</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1077950">
                <a:tc>
                  <a:txBody>
                    <a:bodyPr/>
                    <a:lstStyle/>
                    <a:p>
                      <a:pPr indent="0" lvl="0" marL="0" rtl="0" algn="l">
                        <a:spcBef>
                          <a:spcPts val="0"/>
                        </a:spcBef>
                        <a:spcAft>
                          <a:spcPts val="0"/>
                        </a:spcAft>
                        <a:buNone/>
                      </a:pPr>
                      <a:r>
                        <a:rPr lang="en" sz="1100"/>
                        <a:t>16</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000"/>
                        <a:t>17</a:t>
                      </a:r>
                      <a:endParaRPr sz="1000"/>
                    </a:p>
                    <a:p>
                      <a:pPr indent="0" lvl="0" marL="0" rtl="0" algn="l">
                        <a:spcBef>
                          <a:spcPts val="0"/>
                        </a:spcBef>
                        <a:spcAft>
                          <a:spcPts val="0"/>
                        </a:spcAft>
                        <a:buNone/>
                      </a:pPr>
                      <a:r>
                        <a:t/>
                      </a:r>
                      <a:endParaRPr sz="1000"/>
                    </a:p>
                    <a:p>
                      <a:pPr indent="0" lvl="0" marL="0" rtl="0" algn="ctr">
                        <a:spcBef>
                          <a:spcPts val="0"/>
                        </a:spcBef>
                        <a:spcAft>
                          <a:spcPts val="0"/>
                        </a:spcAft>
                        <a:buNone/>
                      </a:pPr>
                      <a:r>
                        <a:rPr lang="en" sz="1200"/>
                        <a:t>WMSI Parent Title One Night 5:00pm</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dk1"/>
                          </a:solidFill>
                        </a:rPr>
                        <a:t>18  </a:t>
                      </a:r>
                      <a:endParaRPr sz="1100">
                        <a:solidFill>
                          <a:schemeClr val="dk1"/>
                        </a:solidFill>
                      </a:endParaRPr>
                    </a:p>
                    <a:p>
                      <a:pPr indent="0" lvl="0" marL="0" rtl="0" algn="ctr">
                        <a:spcBef>
                          <a:spcPts val="0"/>
                        </a:spcBef>
                        <a:spcAft>
                          <a:spcPts val="0"/>
                        </a:spcAft>
                        <a:buNone/>
                      </a:pPr>
                      <a:r>
                        <a:t/>
                      </a:r>
                      <a:endParaRPr sz="1100">
                        <a:solidFill>
                          <a:schemeClr val="dk1"/>
                        </a:solidFill>
                      </a:endParaRPr>
                    </a:p>
                    <a:p>
                      <a:pPr indent="0" lvl="0" marL="0" rtl="0" algn="ctr">
                        <a:spcBef>
                          <a:spcPts val="0"/>
                        </a:spcBef>
                        <a:spcAft>
                          <a:spcPts val="0"/>
                        </a:spcAft>
                        <a:buNone/>
                      </a:pPr>
                      <a:r>
                        <a:t/>
                      </a:r>
                      <a:endParaRPr sz="1100"/>
                    </a:p>
                    <a:p>
                      <a:pPr indent="0" lvl="0" marL="0" rtl="0" algn="ctr">
                        <a:spcBef>
                          <a:spcPts val="0"/>
                        </a:spcBef>
                        <a:spcAft>
                          <a:spcPts val="0"/>
                        </a:spcAft>
                        <a:buNone/>
                      </a:pPr>
                      <a:r>
                        <a:rPr lang="en" sz="1100"/>
                        <a:t>4H 5:00pm</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t>19</a:t>
                      </a:r>
                      <a:endParaRPr sz="1000"/>
                    </a:p>
                    <a:p>
                      <a:pPr indent="0" lvl="0" marL="0" rtl="0" algn="ctr">
                        <a:spcBef>
                          <a:spcPts val="0"/>
                        </a:spcBef>
                        <a:spcAft>
                          <a:spcPts val="0"/>
                        </a:spcAft>
                        <a:buClr>
                          <a:schemeClr val="dk1"/>
                        </a:buClr>
                        <a:buSzPts val="1100"/>
                        <a:buFont typeface="Arial"/>
                        <a:buNone/>
                      </a:pPr>
                      <a:r>
                        <a:t/>
                      </a:r>
                      <a:endParaRPr sz="1000">
                        <a:solidFill>
                          <a:schemeClr val="dk1"/>
                        </a:solidFill>
                      </a:endParaRPr>
                    </a:p>
                    <a:p>
                      <a:pPr indent="0" lvl="0" marL="0" rtl="0" algn="ctr">
                        <a:spcBef>
                          <a:spcPts val="0"/>
                        </a:spcBef>
                        <a:spcAft>
                          <a:spcPts val="0"/>
                        </a:spcAft>
                        <a:buClr>
                          <a:schemeClr val="dk1"/>
                        </a:buClr>
                        <a:buSzPts val="1100"/>
                        <a:buFont typeface="Arial"/>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t>20</a:t>
                      </a:r>
                      <a:endParaRPr sz="1000"/>
                    </a:p>
                    <a:p>
                      <a:pPr indent="0" lvl="0" marL="0" rtl="0" algn="ctr">
                        <a:spcBef>
                          <a:spcPts val="0"/>
                        </a:spcBef>
                        <a:spcAft>
                          <a:spcPts val="0"/>
                        </a:spcAft>
                        <a:buClr>
                          <a:schemeClr val="dk1"/>
                        </a:buClr>
                        <a:buSzPts val="1100"/>
                        <a:buFont typeface="Arial"/>
                        <a:buNone/>
                      </a:pPr>
                      <a:r>
                        <a:rPr lang="en">
                          <a:solidFill>
                            <a:schemeClr val="dk1"/>
                          </a:solidFill>
                        </a:rPr>
                        <a:t>Early Release 11:15</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819175">
                <a:tc>
                  <a:txBody>
                    <a:bodyPr/>
                    <a:lstStyle/>
                    <a:p>
                      <a:pPr indent="0" lvl="0" marL="0" rtl="0" algn="l">
                        <a:spcBef>
                          <a:spcPts val="0"/>
                        </a:spcBef>
                        <a:spcAft>
                          <a:spcPts val="0"/>
                        </a:spcAft>
                        <a:buNone/>
                      </a:pPr>
                      <a:r>
                        <a:rPr lang="en" sz="1000"/>
                        <a:t>23</a:t>
                      </a:r>
                      <a:endParaRPr sz="1000"/>
                    </a:p>
                    <a:p>
                      <a:pPr indent="0" lvl="0" marL="0" rtl="0" algn="l">
                        <a:spcBef>
                          <a:spcPts val="0"/>
                        </a:spcBef>
                        <a:spcAft>
                          <a:spcPts val="0"/>
                        </a:spcAft>
                        <a:buNone/>
                      </a:pPr>
                      <a:r>
                        <a:t/>
                      </a:r>
                      <a:endParaRPr sz="1000"/>
                    </a:p>
                    <a:p>
                      <a:pPr indent="0" lvl="0" marL="0" rtl="0" algn="r">
                        <a:spcBef>
                          <a:spcPts val="0"/>
                        </a:spcBef>
                        <a:spcAft>
                          <a:spcPts val="0"/>
                        </a:spcAft>
                        <a:buNone/>
                      </a:pPr>
                      <a:r>
                        <a:rPr lang="en" sz="1500"/>
                        <a:t>Winter Recess</a:t>
                      </a:r>
                      <a:endParaRPr sz="15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000"/>
                        <a:t>24</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000"/>
                        <a:t>25</a:t>
                      </a:r>
                      <a:endParaRPr sz="1000"/>
                    </a:p>
                    <a:p>
                      <a:pPr indent="0" lvl="0" marL="0" rtl="0" algn="l">
                        <a:spcBef>
                          <a:spcPts val="0"/>
                        </a:spcBef>
                        <a:spcAft>
                          <a:spcPts val="0"/>
                        </a:spcAft>
                        <a:buNone/>
                      </a:pPr>
                      <a:r>
                        <a:t/>
                      </a:r>
                      <a:endParaRPr sz="1000"/>
                    </a:p>
                    <a:p>
                      <a:pPr indent="0" lvl="0" marL="0" rtl="0" algn="ctr">
                        <a:spcBef>
                          <a:spcPts val="0"/>
                        </a:spcBef>
                        <a:spcAft>
                          <a:spcPts val="0"/>
                        </a:spcAft>
                        <a:buNone/>
                      </a:pPr>
                      <a:r>
                        <a:t/>
                      </a:r>
                      <a:endParaRPr sz="12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rPr>
                        <a:t>26</a:t>
                      </a:r>
                      <a:endParaRPr sz="1000">
                        <a:solidFill>
                          <a:schemeClr val="dk1"/>
                        </a:solidFill>
                      </a:endParaRPr>
                    </a:p>
                    <a:p>
                      <a:pPr indent="0" lvl="0" marL="0" rtl="0" algn="l">
                        <a:spcBef>
                          <a:spcPts val="0"/>
                        </a:spcBef>
                        <a:spcAft>
                          <a:spcPts val="0"/>
                        </a:spcAft>
                        <a:buNone/>
                      </a:pPr>
                      <a:r>
                        <a:t/>
                      </a:r>
                      <a:endParaRPr sz="1000">
                        <a:solidFill>
                          <a:schemeClr val="dk1"/>
                        </a:solidFill>
                      </a:endParaRPr>
                    </a:p>
                    <a:p>
                      <a:pPr indent="0" lvl="0" marL="0" rtl="0" algn="ctr">
                        <a:spcBef>
                          <a:spcPts val="0"/>
                        </a:spcBef>
                        <a:spcAft>
                          <a:spcPts val="0"/>
                        </a:spcAft>
                        <a:buNone/>
                      </a:pPr>
                      <a:r>
                        <a:rPr lang="en" sz="1000"/>
                        <a:t>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t>27</a:t>
                      </a:r>
                      <a:endParaRPr sz="1000"/>
                    </a:p>
                    <a:p>
                      <a:pPr indent="0" lvl="0" marL="0" rtl="0" algn="l">
                        <a:spcBef>
                          <a:spcPts val="0"/>
                        </a:spcBef>
                        <a:spcAft>
                          <a:spcPts val="0"/>
                        </a:spcAft>
                        <a:buClr>
                          <a:schemeClr val="dk1"/>
                        </a:buClr>
                        <a:buSzPts val="1100"/>
                        <a:buFont typeface="Arial"/>
                        <a:buNone/>
                      </a:pPr>
                      <a:r>
                        <a:t/>
                      </a:r>
                      <a:endParaRPr sz="1000"/>
                    </a:p>
                    <a:p>
                      <a:pPr indent="0" lvl="0" marL="0" rtl="0" algn="ctr">
                        <a:spcBef>
                          <a:spcPts val="0"/>
                        </a:spcBef>
                        <a:spcAft>
                          <a:spcPts val="0"/>
                        </a:spcAft>
                        <a:buClr>
                          <a:schemeClr val="dk1"/>
                        </a:buClr>
                        <a:buSzPts val="1100"/>
                        <a:buFont typeface="Arial"/>
                        <a:buNone/>
                      </a:pPr>
                      <a:r>
                        <a:t/>
                      </a:r>
                      <a:endParaRPr sz="1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89" name="Google Shape;89;p15"/>
          <p:cNvSpPr txBox="1"/>
          <p:nvPr/>
        </p:nvSpPr>
        <p:spPr>
          <a:xfrm>
            <a:off x="261750" y="2725075"/>
            <a:ext cx="3213900" cy="341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4">
                <a:solidFill>
                  <a:srgbClr val="980000"/>
                </a:solidFill>
                <a:latin typeface="Playfair Display"/>
                <a:ea typeface="Playfair Display"/>
                <a:cs typeface="Playfair Display"/>
                <a:sym typeface="Playfair Display"/>
              </a:rPr>
              <a:t>The Good Deeds Docket</a:t>
            </a:r>
            <a:endParaRPr b="1" sz="1904">
              <a:solidFill>
                <a:srgbClr val="980000"/>
              </a:solidFill>
              <a:latin typeface="Playfair Display"/>
              <a:ea typeface="Playfair Display"/>
              <a:cs typeface="Playfair Display"/>
              <a:sym typeface="Playfair Display"/>
            </a:endParaRPr>
          </a:p>
          <a:p>
            <a:pPr indent="-298753" lvl="0" marL="228600" rtl="0" algn="just">
              <a:lnSpc>
                <a:spcPct val="115000"/>
              </a:lnSpc>
              <a:spcBef>
                <a:spcPts val="500"/>
              </a:spcBef>
              <a:spcAft>
                <a:spcPts val="0"/>
              </a:spcAft>
              <a:buSzPts val="1105"/>
              <a:buFont typeface="EB Garamond"/>
              <a:buChar char="●"/>
            </a:pPr>
            <a:r>
              <a:rPr lang="en" sz="1104">
                <a:latin typeface="EB Garamond"/>
                <a:ea typeface="EB Garamond"/>
                <a:cs typeface="EB Garamond"/>
                <a:sym typeface="EB Garamond"/>
              </a:rPr>
              <a:t>Kinley helped another student with their final copy.</a:t>
            </a:r>
            <a:endParaRPr sz="1104">
              <a:latin typeface="EB Garamond"/>
              <a:ea typeface="EB Garamond"/>
              <a:cs typeface="EB Garamond"/>
              <a:sym typeface="EB Garamond"/>
            </a:endParaRPr>
          </a:p>
          <a:p>
            <a:pPr indent="-298753" lvl="0" marL="228600" rtl="0" algn="just">
              <a:lnSpc>
                <a:spcPct val="115000"/>
              </a:lnSpc>
              <a:spcBef>
                <a:spcPts val="0"/>
              </a:spcBef>
              <a:spcAft>
                <a:spcPts val="0"/>
              </a:spcAft>
              <a:buSzPts val="1105"/>
              <a:buFont typeface="EB Garamond"/>
              <a:buChar char="●"/>
            </a:pPr>
            <a:r>
              <a:rPr lang="en" sz="1104">
                <a:latin typeface="EB Garamond"/>
                <a:ea typeface="EB Garamond"/>
                <a:cs typeface="EB Garamond"/>
                <a:sym typeface="EB Garamond"/>
              </a:rPr>
              <a:t>Josie drew a beautiful picture of she and Kinley for Ms. Landry. </a:t>
            </a:r>
            <a:endParaRPr sz="1104">
              <a:latin typeface="EB Garamond"/>
              <a:ea typeface="EB Garamond"/>
              <a:cs typeface="EB Garamond"/>
              <a:sym typeface="EB Garamond"/>
            </a:endParaRPr>
          </a:p>
          <a:p>
            <a:pPr indent="-298753" lvl="0" marL="228600" rtl="0" algn="just">
              <a:lnSpc>
                <a:spcPct val="115000"/>
              </a:lnSpc>
              <a:spcBef>
                <a:spcPts val="0"/>
              </a:spcBef>
              <a:spcAft>
                <a:spcPts val="0"/>
              </a:spcAft>
              <a:buSzPts val="1105"/>
              <a:buFont typeface="EB Garamond"/>
              <a:buChar char="●"/>
            </a:pPr>
            <a:r>
              <a:rPr lang="en" sz="1104">
                <a:latin typeface="EB Garamond"/>
                <a:ea typeface="EB Garamond"/>
                <a:cs typeface="EB Garamond"/>
                <a:sym typeface="EB Garamond"/>
              </a:rPr>
              <a:t>Henry shares his special marker set with the class.</a:t>
            </a:r>
            <a:endParaRPr sz="1104">
              <a:latin typeface="EB Garamond"/>
              <a:ea typeface="EB Garamond"/>
              <a:cs typeface="EB Garamond"/>
              <a:sym typeface="EB Garamond"/>
            </a:endParaRPr>
          </a:p>
          <a:p>
            <a:pPr indent="-298753" lvl="0" marL="228600" rtl="0" algn="just">
              <a:lnSpc>
                <a:spcPct val="115000"/>
              </a:lnSpc>
              <a:spcBef>
                <a:spcPts val="0"/>
              </a:spcBef>
              <a:spcAft>
                <a:spcPts val="0"/>
              </a:spcAft>
              <a:buSzPts val="1105"/>
              <a:buFont typeface="EB Garamond"/>
              <a:buChar char="●"/>
            </a:pPr>
            <a:r>
              <a:rPr lang="en" sz="1104">
                <a:latin typeface="EB Garamond"/>
                <a:ea typeface="EB Garamond"/>
                <a:cs typeface="EB Garamond"/>
                <a:sym typeface="EB Garamond"/>
              </a:rPr>
              <a:t>Mrs. Martin celebrates special days with our classroom.</a:t>
            </a:r>
            <a:endParaRPr sz="1104">
              <a:latin typeface="EB Garamond"/>
              <a:ea typeface="EB Garamond"/>
              <a:cs typeface="EB Garamond"/>
              <a:sym typeface="EB Garamond"/>
            </a:endParaRPr>
          </a:p>
          <a:p>
            <a:pPr indent="-298753" lvl="0" marL="228600" rtl="0" algn="just">
              <a:lnSpc>
                <a:spcPct val="115000"/>
              </a:lnSpc>
              <a:spcBef>
                <a:spcPts val="0"/>
              </a:spcBef>
              <a:spcAft>
                <a:spcPts val="0"/>
              </a:spcAft>
              <a:buSzPts val="1105"/>
              <a:buFont typeface="EB Garamond"/>
              <a:buChar char="●"/>
            </a:pPr>
            <a:r>
              <a:rPr lang="en" sz="1104">
                <a:latin typeface="EB Garamond"/>
                <a:ea typeface="EB Garamond"/>
                <a:cs typeface="EB Garamond"/>
                <a:sym typeface="EB Garamond"/>
              </a:rPr>
              <a:t>Mrs. Wentworth helps 6th graders with mathematics.</a:t>
            </a:r>
            <a:endParaRPr sz="1104">
              <a:latin typeface="EB Garamond"/>
              <a:ea typeface="EB Garamond"/>
              <a:cs typeface="EB Garamond"/>
              <a:sym typeface="EB Garamond"/>
            </a:endParaRPr>
          </a:p>
          <a:p>
            <a:pPr indent="-298753" lvl="0" marL="228600" rtl="0" algn="just">
              <a:lnSpc>
                <a:spcPct val="115000"/>
              </a:lnSpc>
              <a:spcBef>
                <a:spcPts val="0"/>
              </a:spcBef>
              <a:spcAft>
                <a:spcPts val="0"/>
              </a:spcAft>
              <a:buSzPts val="1105"/>
              <a:buFont typeface="EB Garamond"/>
              <a:buChar char="●"/>
            </a:pPr>
            <a:r>
              <a:rPr lang="en" sz="1104">
                <a:latin typeface="EB Garamond"/>
                <a:ea typeface="EB Garamond"/>
                <a:cs typeface="EB Garamond"/>
                <a:sym typeface="EB Garamond"/>
              </a:rPr>
              <a:t>Aaliyah helped Josie learn to crochet.</a:t>
            </a:r>
            <a:endParaRPr sz="1104">
              <a:latin typeface="EB Garamond"/>
              <a:ea typeface="EB Garamond"/>
              <a:cs typeface="EB Garamond"/>
              <a:sym typeface="EB Garamond"/>
            </a:endParaRPr>
          </a:p>
          <a:p>
            <a:pPr indent="-298753" lvl="0" marL="228600" rtl="0" algn="just">
              <a:lnSpc>
                <a:spcPct val="115000"/>
              </a:lnSpc>
              <a:spcBef>
                <a:spcPts val="0"/>
              </a:spcBef>
              <a:spcAft>
                <a:spcPts val="0"/>
              </a:spcAft>
              <a:buSzPts val="1105"/>
              <a:buFont typeface="EB Garamond"/>
              <a:buChar char="●"/>
            </a:pPr>
            <a:r>
              <a:rPr lang="en" sz="1104">
                <a:latin typeface="EB Garamond"/>
                <a:ea typeface="EB Garamond"/>
                <a:cs typeface="EB Garamond"/>
                <a:sym typeface="EB Garamond"/>
              </a:rPr>
              <a:t>Amelia helped younger students in the Quiet Activity group.</a:t>
            </a:r>
            <a:endParaRPr sz="1104">
              <a:latin typeface="EB Garamond"/>
              <a:ea typeface="EB Garamond"/>
              <a:cs typeface="EB Garamond"/>
              <a:sym typeface="EB Garamond"/>
            </a:endParaRPr>
          </a:p>
          <a:p>
            <a:pPr indent="-298753" lvl="0" marL="228600" rtl="0" algn="just">
              <a:lnSpc>
                <a:spcPct val="115000"/>
              </a:lnSpc>
              <a:spcBef>
                <a:spcPts val="0"/>
              </a:spcBef>
              <a:spcAft>
                <a:spcPts val="0"/>
              </a:spcAft>
              <a:buSzPts val="1105"/>
              <a:buFont typeface="EB Garamond"/>
              <a:buChar char="●"/>
            </a:pPr>
            <a:r>
              <a:rPr lang="en" sz="1104">
                <a:latin typeface="EB Garamond"/>
                <a:ea typeface="EB Garamond"/>
                <a:cs typeface="EB Garamond"/>
                <a:sym typeface="EB Garamond"/>
              </a:rPr>
              <a:t>Henry hurt his dominant arm at skiing and Landon volunteered to scribe for him in class</a:t>
            </a:r>
            <a:endParaRPr sz="1104">
              <a:latin typeface="EB Garamond"/>
              <a:ea typeface="EB Garamond"/>
              <a:cs typeface="EB Garamond"/>
              <a:sym typeface="EB Garamond"/>
            </a:endParaRPr>
          </a:p>
          <a:p>
            <a:pPr indent="-298753" lvl="0" marL="228600" rtl="0" algn="just">
              <a:lnSpc>
                <a:spcPct val="115000"/>
              </a:lnSpc>
              <a:spcBef>
                <a:spcPts val="0"/>
              </a:spcBef>
              <a:spcAft>
                <a:spcPts val="0"/>
              </a:spcAft>
              <a:buSzPts val="1105"/>
              <a:buFont typeface="EB Garamond"/>
              <a:buChar char="●"/>
            </a:pPr>
            <a:r>
              <a:rPr lang="en" sz="1104">
                <a:latin typeface="EB Garamond"/>
                <a:ea typeface="EB Garamond"/>
                <a:cs typeface="EB Garamond"/>
                <a:sym typeface="EB Garamond"/>
              </a:rPr>
              <a:t>Amelie helped give a push on the swings. </a:t>
            </a:r>
            <a:endParaRPr sz="1104">
              <a:latin typeface="EB Garamond"/>
              <a:ea typeface="EB Garamond"/>
              <a:cs typeface="EB Garamond"/>
              <a:sym typeface="EB Garamond"/>
            </a:endParaRPr>
          </a:p>
          <a:p>
            <a:pPr indent="-298753" lvl="0" marL="228600" rtl="0" algn="just">
              <a:lnSpc>
                <a:spcPct val="115000"/>
              </a:lnSpc>
              <a:spcBef>
                <a:spcPts val="0"/>
              </a:spcBef>
              <a:spcAft>
                <a:spcPts val="0"/>
              </a:spcAft>
              <a:buSzPts val="1105"/>
              <a:buFont typeface="EB Garamond"/>
              <a:buChar char="●"/>
            </a:pPr>
            <a:r>
              <a:rPr lang="en" sz="1104">
                <a:latin typeface="EB Garamond"/>
                <a:ea typeface="EB Garamond"/>
                <a:cs typeface="EB Garamond"/>
                <a:sym typeface="EB Garamond"/>
              </a:rPr>
              <a:t>Amelia helped spot Kate with </a:t>
            </a:r>
            <a:r>
              <a:rPr lang="en" sz="1104">
                <a:latin typeface="EB Garamond"/>
                <a:ea typeface="EB Garamond"/>
                <a:cs typeface="EB Garamond"/>
                <a:sym typeface="EB Garamond"/>
              </a:rPr>
              <a:t>gymnastics</a:t>
            </a:r>
            <a:r>
              <a:rPr lang="en" sz="1104">
                <a:latin typeface="EB Garamond"/>
                <a:ea typeface="EB Garamond"/>
                <a:cs typeface="EB Garamond"/>
                <a:sym typeface="EB Garamond"/>
              </a:rPr>
              <a:t>. </a:t>
            </a:r>
            <a:endParaRPr sz="1104">
              <a:latin typeface="EB Garamond"/>
              <a:ea typeface="EB Garamond"/>
              <a:cs typeface="EB Garamond"/>
              <a:sym typeface="EB Garamond"/>
            </a:endParaRPr>
          </a:p>
          <a:p>
            <a:pPr indent="0" lvl="0" marL="457200" rtl="0" algn="just">
              <a:lnSpc>
                <a:spcPct val="115000"/>
              </a:lnSpc>
              <a:spcBef>
                <a:spcPts val="300"/>
              </a:spcBef>
              <a:spcAft>
                <a:spcPts val="300"/>
              </a:spcAft>
              <a:buNone/>
            </a:pPr>
            <a:r>
              <a:t/>
            </a:r>
            <a:endParaRPr sz="1004">
              <a:latin typeface="Helvetica Neue"/>
              <a:ea typeface="Helvetica Neue"/>
              <a:cs typeface="Helvetica Neue"/>
              <a:sym typeface="Helvetica Neue"/>
            </a:endParaRPr>
          </a:p>
        </p:txBody>
      </p:sp>
      <p:sp>
        <p:nvSpPr>
          <p:cNvPr id="90" name="Google Shape;90;p15"/>
          <p:cNvSpPr txBox="1"/>
          <p:nvPr/>
        </p:nvSpPr>
        <p:spPr>
          <a:xfrm>
            <a:off x="4106400" y="10708982"/>
            <a:ext cx="352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2"/>
              </a:solidFill>
            </a:endParaRPr>
          </a:p>
        </p:txBody>
      </p:sp>
      <p:pic>
        <p:nvPicPr>
          <p:cNvPr id="91" name="Google Shape;91;p15"/>
          <p:cNvPicPr preferRelativeResize="0"/>
          <p:nvPr/>
        </p:nvPicPr>
        <p:blipFill>
          <a:blip r:embed="rId6">
            <a:alphaModFix/>
          </a:blip>
          <a:stretch>
            <a:fillRect/>
          </a:stretch>
        </p:blipFill>
        <p:spPr>
          <a:xfrm>
            <a:off x="3547066" y="2656973"/>
            <a:ext cx="1539905" cy="2053207"/>
          </a:xfrm>
          <a:prstGeom prst="rect">
            <a:avLst/>
          </a:prstGeom>
          <a:noFill/>
          <a:ln>
            <a:noFill/>
          </a:ln>
        </p:spPr>
      </p:pic>
      <p:pic>
        <p:nvPicPr>
          <p:cNvPr id="92" name="Google Shape;92;p15"/>
          <p:cNvPicPr preferRelativeResize="0"/>
          <p:nvPr/>
        </p:nvPicPr>
        <p:blipFill rotWithShape="1">
          <a:blip r:embed="rId7">
            <a:alphaModFix/>
          </a:blip>
          <a:srcRect b="0" l="20325" r="0" t="21278"/>
          <a:stretch/>
        </p:blipFill>
        <p:spPr>
          <a:xfrm>
            <a:off x="6274125" y="2656975"/>
            <a:ext cx="1128620" cy="1486905"/>
          </a:xfrm>
          <a:prstGeom prst="rect">
            <a:avLst/>
          </a:prstGeom>
          <a:noFill/>
          <a:ln>
            <a:noFill/>
          </a:ln>
        </p:spPr>
      </p:pic>
      <p:pic>
        <p:nvPicPr>
          <p:cNvPr id="93" name="Google Shape;93;p15"/>
          <p:cNvPicPr preferRelativeResize="0"/>
          <p:nvPr/>
        </p:nvPicPr>
        <p:blipFill rotWithShape="1">
          <a:blip r:embed="rId8">
            <a:alphaModFix/>
          </a:blip>
          <a:srcRect b="-8980" l="-1430" r="1429" t="8980"/>
          <a:stretch/>
        </p:blipFill>
        <p:spPr>
          <a:xfrm>
            <a:off x="5674450" y="3850025"/>
            <a:ext cx="1714975" cy="2286651"/>
          </a:xfrm>
          <a:prstGeom prst="rect">
            <a:avLst/>
          </a:prstGeom>
          <a:noFill/>
          <a:ln>
            <a:noFill/>
          </a:ln>
        </p:spPr>
      </p:pic>
      <p:pic>
        <p:nvPicPr>
          <p:cNvPr id="94" name="Google Shape;94;p15"/>
          <p:cNvPicPr preferRelativeResize="0"/>
          <p:nvPr/>
        </p:nvPicPr>
        <p:blipFill rotWithShape="1">
          <a:blip r:embed="rId9">
            <a:alphaModFix/>
          </a:blip>
          <a:srcRect b="18877" l="0" r="0" t="20812"/>
          <a:stretch/>
        </p:blipFill>
        <p:spPr>
          <a:xfrm>
            <a:off x="3536175" y="4181300"/>
            <a:ext cx="2178851" cy="17521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6"/>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p>
            <a:pPr indent="0" lvl="0" marL="0" rtl="0" algn="r">
              <a:spcBef>
                <a:spcPts val="0"/>
              </a:spcBef>
              <a:spcAft>
                <a:spcPts val="0"/>
              </a:spcAft>
              <a:buNone/>
            </a:pPr>
            <a:fld id="{00000000-1234-1234-1234-123412341234}" type="slidenum">
              <a:rPr lang="en"/>
              <a:t>‹#›</a:t>
            </a:fld>
            <a:endParaRPr/>
          </a:p>
        </p:txBody>
      </p:sp>
      <p:pic>
        <p:nvPicPr>
          <p:cNvPr id="100" name="Google Shape;100;p16" title="Screenshot 2026-02-09 122022.png"/>
          <p:cNvPicPr preferRelativeResize="0"/>
          <p:nvPr/>
        </p:nvPicPr>
        <p:blipFill>
          <a:blip r:embed="rId3">
            <a:alphaModFix/>
          </a:blip>
          <a:stretch>
            <a:fillRect/>
          </a:stretch>
        </p:blipFill>
        <p:spPr>
          <a:xfrm>
            <a:off x="0" y="0"/>
            <a:ext cx="7801326" cy="10058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7"/>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p>
            <a:pPr indent="0" lvl="0" marL="0" rtl="0" algn="r">
              <a:spcBef>
                <a:spcPts val="0"/>
              </a:spcBef>
              <a:spcAft>
                <a:spcPts val="0"/>
              </a:spcAft>
              <a:buNone/>
            </a:pPr>
            <a:fld id="{00000000-1234-1234-1234-123412341234}" type="slidenum">
              <a:rPr lang="en"/>
              <a:t>‹#›</a:t>
            </a:fld>
            <a:endParaRPr/>
          </a:p>
        </p:txBody>
      </p:sp>
      <p:pic>
        <p:nvPicPr>
          <p:cNvPr id="106" name="Google Shape;106;p17"/>
          <p:cNvPicPr preferRelativeResize="0"/>
          <p:nvPr/>
        </p:nvPicPr>
        <p:blipFill>
          <a:blip r:embed="rId3">
            <a:alphaModFix/>
          </a:blip>
          <a:stretch>
            <a:fillRect/>
          </a:stretch>
        </p:blipFill>
        <p:spPr>
          <a:xfrm>
            <a:off x="434850" y="191576"/>
            <a:ext cx="7128751" cy="9456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8"/>
          <p:cNvSpPr txBox="1"/>
          <p:nvPr>
            <p:ph idx="12" type="sldNum"/>
          </p:nvPr>
        </p:nvSpPr>
        <p:spPr>
          <a:xfrm>
            <a:off x="7201589" y="9119180"/>
            <a:ext cx="466500" cy="769800"/>
          </a:xfrm>
          <a:prstGeom prst="rect">
            <a:avLst/>
          </a:prstGeom>
        </p:spPr>
        <p:txBody>
          <a:bodyPr anchorCtr="0" anchor="ctr" bIns="72750" lIns="72750" spcFirstLastPara="1" rIns="72750" wrap="square" tIns="72750">
            <a:normAutofit/>
          </a:bodyPr>
          <a:lstStyle/>
          <a:p>
            <a:pPr indent="0" lvl="0" marL="0" rtl="0" algn="r">
              <a:spcBef>
                <a:spcPts val="0"/>
              </a:spcBef>
              <a:spcAft>
                <a:spcPts val="0"/>
              </a:spcAft>
              <a:buNone/>
            </a:pPr>
            <a:fld id="{00000000-1234-1234-1234-123412341234}" type="slidenum">
              <a:rPr lang="en"/>
              <a:t>‹#›</a:t>
            </a:fld>
            <a:endParaRPr/>
          </a:p>
        </p:txBody>
      </p:sp>
      <p:pic>
        <p:nvPicPr>
          <p:cNvPr id="112" name="Google Shape;112;p18"/>
          <p:cNvPicPr preferRelativeResize="0"/>
          <p:nvPr/>
        </p:nvPicPr>
        <p:blipFill>
          <a:blip r:embed="rId3">
            <a:alphaModFix/>
          </a:blip>
          <a:stretch>
            <a:fillRect/>
          </a:stretch>
        </p:blipFill>
        <p:spPr>
          <a:xfrm rot="5400000">
            <a:off x="-839786" y="1836825"/>
            <a:ext cx="9256151" cy="64951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