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2"/>
    <p:sldId id="257" r:id="rId3"/>
  </p:sldIdLst>
  <p:sldSz cx="10058400" cy="7772400"/>
  <p:notesSz cx="6985000" cy="9283700"/>
  <p:embeddedFontLst>
    <p:embeddedFont>
      <p:font typeface="Montserrat" panose="00000500000000000000" pitchFamily="2" charset="0"/>
      <p:regular r:id="rId5"/>
      <p:bold r:id="rId6"/>
      <p:italic r:id="rId7"/>
    </p:embeddedFont>
    <p:embeddedFont>
      <p:font typeface="Rockwell" panose="02060603020205020403" pitchFamily="18"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9">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 roundtripDataSignature="AMtx7mi4jpTvd8GRBV/PPURS34znruki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860" y="78"/>
      </p:cViewPr>
      <p:guideLst>
        <p:guide orient="horz" pos="1669"/>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4375" y="696275"/>
            <a:ext cx="4656875" cy="3481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98500" y="4409750"/>
            <a:ext cx="5588000" cy="417765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98500" y="4409750"/>
            <a:ext cx="5588000" cy="41776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239838" y="696913"/>
            <a:ext cx="4505325" cy="34813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98500" y="4409750"/>
            <a:ext cx="5588000" cy="41776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 name="Google Shape;109;p2:notes"/>
          <p:cNvSpPr>
            <a:spLocks noGrp="1" noRot="1" noChangeAspect="1"/>
          </p:cNvSpPr>
          <p:nvPr>
            <p:ph type="sldImg" idx="2"/>
          </p:nvPr>
        </p:nvSpPr>
        <p:spPr>
          <a:xfrm>
            <a:off x="1239838" y="696913"/>
            <a:ext cx="4505325" cy="34813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685800" y="1646238"/>
            <a:ext cx="7772400" cy="113592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002973"/>
            <a:ext cx="6400800" cy="1354282"/>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5"/>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457200" y="1236519"/>
            <a:ext cx="8229600" cy="349733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2313" y="3405332"/>
            <a:ext cx="7772400" cy="105251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722313" y="2246097"/>
            <a:ext cx="7772400" cy="115923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7"/>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457200" y="1236519"/>
            <a:ext cx="4038600" cy="3497335"/>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8"/>
          <p:cNvSpPr txBox="1">
            <a:spLocks noGrp="1"/>
          </p:cNvSpPr>
          <p:nvPr>
            <p:ph type="body" idx="2"/>
          </p:nvPr>
        </p:nvSpPr>
        <p:spPr>
          <a:xfrm>
            <a:off x="4648200" y="1236519"/>
            <a:ext cx="4038600" cy="3497335"/>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8"/>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457200" y="1186223"/>
            <a:ext cx="4040188" cy="4943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457200" y="1680585"/>
            <a:ext cx="4040188" cy="305326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9"/>
          <p:cNvSpPr txBox="1">
            <a:spLocks noGrp="1"/>
          </p:cNvSpPr>
          <p:nvPr>
            <p:ph type="body" idx="3"/>
          </p:nvPr>
        </p:nvSpPr>
        <p:spPr>
          <a:xfrm>
            <a:off x="4645026" y="1186223"/>
            <a:ext cx="4041775" cy="4943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4645026" y="1680585"/>
            <a:ext cx="4041775" cy="305326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9"/>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57201" y="210993"/>
            <a:ext cx="3008313" cy="89794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575050" y="210994"/>
            <a:ext cx="5111750" cy="452286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57201" y="1108941"/>
            <a:ext cx="3008313" cy="36249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792288" y="3709555"/>
            <a:ext cx="5486400" cy="43793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2"/>
          <p:cNvSpPr>
            <a:spLocks noGrp="1"/>
          </p:cNvSpPr>
          <p:nvPr>
            <p:ph type="pic" idx="2"/>
          </p:nvPr>
        </p:nvSpPr>
        <p:spPr>
          <a:xfrm>
            <a:off x="1792288" y="473508"/>
            <a:ext cx="5486400" cy="3179618"/>
          </a:xfrm>
          <a:prstGeom prst="rect">
            <a:avLst/>
          </a:prstGeom>
          <a:noFill/>
          <a:ln>
            <a:noFill/>
          </a:ln>
        </p:spPr>
      </p:sp>
      <p:sp>
        <p:nvSpPr>
          <p:cNvPr id="64" name="Google Shape;64;p12"/>
          <p:cNvSpPr txBox="1">
            <a:spLocks noGrp="1"/>
          </p:cNvSpPr>
          <p:nvPr>
            <p:ph type="body" idx="1"/>
          </p:nvPr>
        </p:nvSpPr>
        <p:spPr>
          <a:xfrm>
            <a:off x="1792288" y="4147488"/>
            <a:ext cx="5486400" cy="621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823333" y="-1129614"/>
            <a:ext cx="3497335"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5397284" y="1444338"/>
            <a:ext cx="4521633"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1206284" y="-536863"/>
            <a:ext cx="4521633"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12220"/>
            <a:ext cx="8229600" cy="88322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457200" y="1236519"/>
            <a:ext cx="8229600" cy="3497335"/>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57200" y="4911725"/>
            <a:ext cx="2133600" cy="282142"/>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124200" y="4911725"/>
            <a:ext cx="2895600" cy="282142"/>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553200" y="4911725"/>
            <a:ext cx="2133600" cy="282142"/>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884387" y="366305"/>
            <a:ext cx="6011980" cy="953662"/>
          </a:xfrm>
          <a:prstGeom prst="rect">
            <a:avLst/>
          </a:prstGeom>
          <a:solidFill>
            <a:srgbClr val="2757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5" name="Google Shape;85;p1"/>
          <p:cNvGrpSpPr/>
          <p:nvPr/>
        </p:nvGrpSpPr>
        <p:grpSpPr>
          <a:xfrm>
            <a:off x="357575" y="1488200"/>
            <a:ext cx="4304101" cy="2070902"/>
            <a:chOff x="0" y="-46127"/>
            <a:chExt cx="5738801" cy="2761202"/>
          </a:xfrm>
        </p:grpSpPr>
        <p:sp>
          <p:nvSpPr>
            <p:cNvPr id="86" name="Google Shape;86;p1"/>
            <p:cNvSpPr/>
            <p:nvPr/>
          </p:nvSpPr>
          <p:spPr>
            <a:xfrm>
              <a:off x="0" y="178852"/>
              <a:ext cx="5738801" cy="2536223"/>
            </a:xfrm>
            <a:custGeom>
              <a:avLst/>
              <a:gdLst/>
              <a:ahLst/>
              <a:cxnLst/>
              <a:rect l="l" t="t" r="r" b="b"/>
              <a:pathLst>
                <a:path w="15828322" h="6995218" extrusionOk="0">
                  <a:moveTo>
                    <a:pt x="15825783" y="1543658"/>
                  </a:moveTo>
                  <a:lnTo>
                    <a:pt x="15828322" y="1497766"/>
                  </a:lnTo>
                  <a:lnTo>
                    <a:pt x="15821972" y="1509239"/>
                  </a:lnTo>
                  <a:lnTo>
                    <a:pt x="15821972" y="1436577"/>
                  </a:lnTo>
                  <a:cubicBezTo>
                    <a:pt x="15821972" y="1432752"/>
                    <a:pt x="15820703" y="1421279"/>
                    <a:pt x="15819433" y="1405982"/>
                  </a:cubicBezTo>
                  <a:lnTo>
                    <a:pt x="15819433" y="1398333"/>
                  </a:lnTo>
                  <a:lnTo>
                    <a:pt x="15818163" y="1398333"/>
                  </a:lnTo>
                  <a:cubicBezTo>
                    <a:pt x="15816892" y="1383036"/>
                    <a:pt x="15813083" y="1383036"/>
                    <a:pt x="15811813" y="1383036"/>
                  </a:cubicBezTo>
                  <a:cubicBezTo>
                    <a:pt x="15811813" y="1260657"/>
                    <a:pt x="15813083" y="1134455"/>
                    <a:pt x="15814353" y="1012076"/>
                  </a:cubicBezTo>
                  <a:cubicBezTo>
                    <a:pt x="15814353" y="977657"/>
                    <a:pt x="15815622" y="947062"/>
                    <a:pt x="15815622" y="912643"/>
                  </a:cubicBezTo>
                  <a:lnTo>
                    <a:pt x="15819433" y="912643"/>
                  </a:lnTo>
                  <a:lnTo>
                    <a:pt x="15819433" y="845151"/>
                  </a:lnTo>
                  <a:lnTo>
                    <a:pt x="15823242" y="845151"/>
                  </a:lnTo>
                  <a:lnTo>
                    <a:pt x="15823242" y="814671"/>
                  </a:lnTo>
                  <a:cubicBezTo>
                    <a:pt x="15825783" y="779111"/>
                    <a:pt x="15828322" y="724501"/>
                    <a:pt x="15825783" y="690211"/>
                  </a:cubicBezTo>
                  <a:cubicBezTo>
                    <a:pt x="15827053" y="672431"/>
                    <a:pt x="15824513" y="650841"/>
                    <a:pt x="15823242" y="639411"/>
                  </a:cubicBezTo>
                  <a:lnTo>
                    <a:pt x="15824513" y="639411"/>
                  </a:lnTo>
                  <a:lnTo>
                    <a:pt x="15820703" y="540351"/>
                  </a:lnTo>
                  <a:lnTo>
                    <a:pt x="15821972" y="539081"/>
                  </a:lnTo>
                  <a:lnTo>
                    <a:pt x="15821972" y="535271"/>
                  </a:lnTo>
                  <a:cubicBezTo>
                    <a:pt x="15821972" y="500981"/>
                    <a:pt x="15820703" y="466691"/>
                    <a:pt x="15820703" y="429861"/>
                  </a:cubicBezTo>
                  <a:cubicBezTo>
                    <a:pt x="15818163" y="360011"/>
                    <a:pt x="15816892" y="288891"/>
                    <a:pt x="15823242" y="211421"/>
                  </a:cubicBezTo>
                  <a:lnTo>
                    <a:pt x="15823242" y="205071"/>
                  </a:lnTo>
                  <a:cubicBezTo>
                    <a:pt x="15821972" y="189831"/>
                    <a:pt x="15821972" y="174591"/>
                    <a:pt x="15821972" y="156811"/>
                  </a:cubicBezTo>
                  <a:lnTo>
                    <a:pt x="15821972" y="78071"/>
                  </a:lnTo>
                  <a:lnTo>
                    <a:pt x="15827053" y="57751"/>
                  </a:lnTo>
                  <a:lnTo>
                    <a:pt x="15827053" y="6951"/>
                  </a:lnTo>
                  <a:lnTo>
                    <a:pt x="15820703" y="6951"/>
                  </a:lnTo>
                  <a:cubicBezTo>
                    <a:pt x="15782603" y="6951"/>
                    <a:pt x="15726722" y="5681"/>
                    <a:pt x="15711483" y="5681"/>
                  </a:cubicBezTo>
                  <a:cubicBezTo>
                    <a:pt x="15683542" y="5681"/>
                    <a:pt x="15668303" y="5681"/>
                    <a:pt x="15660683" y="6951"/>
                  </a:cubicBezTo>
                  <a:cubicBezTo>
                    <a:pt x="15627663" y="-1939"/>
                    <a:pt x="15548922" y="-669"/>
                    <a:pt x="15472722" y="1871"/>
                  </a:cubicBezTo>
                  <a:cubicBezTo>
                    <a:pt x="15434622" y="3141"/>
                    <a:pt x="15397793" y="3141"/>
                    <a:pt x="15372393" y="1871"/>
                  </a:cubicBezTo>
                  <a:lnTo>
                    <a:pt x="15368583" y="1871"/>
                  </a:lnTo>
                  <a:lnTo>
                    <a:pt x="15366043" y="8221"/>
                  </a:lnTo>
                  <a:cubicBezTo>
                    <a:pt x="15315243" y="8221"/>
                    <a:pt x="15265713" y="9491"/>
                    <a:pt x="15200943" y="12031"/>
                  </a:cubicBezTo>
                  <a:lnTo>
                    <a:pt x="15189513" y="12031"/>
                  </a:lnTo>
                  <a:lnTo>
                    <a:pt x="15190783" y="14571"/>
                  </a:lnTo>
                  <a:lnTo>
                    <a:pt x="15157763" y="14571"/>
                  </a:lnTo>
                  <a:lnTo>
                    <a:pt x="15157763" y="19651"/>
                  </a:lnTo>
                  <a:cubicBezTo>
                    <a:pt x="15134903" y="19651"/>
                    <a:pt x="15110772" y="18381"/>
                    <a:pt x="15084103" y="17111"/>
                  </a:cubicBezTo>
                  <a:cubicBezTo>
                    <a:pt x="15061242" y="15841"/>
                    <a:pt x="15038383" y="15841"/>
                    <a:pt x="15015522" y="14571"/>
                  </a:cubicBezTo>
                  <a:lnTo>
                    <a:pt x="15015522" y="13301"/>
                  </a:lnTo>
                  <a:cubicBezTo>
                    <a:pt x="15007903" y="12031"/>
                    <a:pt x="14999013" y="12031"/>
                    <a:pt x="14991392" y="10761"/>
                  </a:cubicBezTo>
                  <a:lnTo>
                    <a:pt x="14990122" y="42511"/>
                  </a:lnTo>
                  <a:lnTo>
                    <a:pt x="14986313" y="42511"/>
                  </a:lnTo>
                  <a:lnTo>
                    <a:pt x="14986313" y="12031"/>
                  </a:lnTo>
                  <a:cubicBezTo>
                    <a:pt x="14681355" y="8221"/>
                    <a:pt x="14261956" y="10761"/>
                    <a:pt x="13852785" y="13301"/>
                  </a:cubicBezTo>
                  <a:cubicBezTo>
                    <a:pt x="13433386" y="15841"/>
                    <a:pt x="13034446" y="18381"/>
                    <a:pt x="12666192" y="14571"/>
                  </a:cubicBezTo>
                  <a:cubicBezTo>
                    <a:pt x="12492295" y="15841"/>
                    <a:pt x="12359315" y="15841"/>
                    <a:pt x="12246794" y="14571"/>
                  </a:cubicBezTo>
                  <a:lnTo>
                    <a:pt x="12246794" y="13301"/>
                  </a:lnTo>
                  <a:lnTo>
                    <a:pt x="11898999" y="10761"/>
                  </a:lnTo>
                  <a:lnTo>
                    <a:pt x="11898999" y="14571"/>
                  </a:lnTo>
                  <a:cubicBezTo>
                    <a:pt x="11786477" y="14571"/>
                    <a:pt x="11663727" y="15841"/>
                    <a:pt x="11530747" y="15841"/>
                  </a:cubicBezTo>
                  <a:lnTo>
                    <a:pt x="11448912" y="10761"/>
                  </a:lnTo>
                  <a:lnTo>
                    <a:pt x="11397766" y="10761"/>
                  </a:lnTo>
                  <a:cubicBezTo>
                    <a:pt x="11264785" y="9491"/>
                    <a:pt x="11203411" y="9491"/>
                    <a:pt x="11182951" y="17111"/>
                  </a:cubicBezTo>
                  <a:lnTo>
                    <a:pt x="11182951" y="19651"/>
                  </a:lnTo>
                  <a:cubicBezTo>
                    <a:pt x="11131805" y="20921"/>
                    <a:pt x="11080659" y="20921"/>
                    <a:pt x="11039742" y="22191"/>
                  </a:cubicBezTo>
                  <a:cubicBezTo>
                    <a:pt x="10937449" y="17111"/>
                    <a:pt x="10804469" y="18381"/>
                    <a:pt x="10651030" y="18381"/>
                  </a:cubicBezTo>
                  <a:cubicBezTo>
                    <a:pt x="10497592" y="19651"/>
                    <a:pt x="10333924" y="19651"/>
                    <a:pt x="10221402" y="14571"/>
                  </a:cubicBezTo>
                  <a:lnTo>
                    <a:pt x="10211172" y="13301"/>
                  </a:lnTo>
                  <a:lnTo>
                    <a:pt x="10190714" y="13301"/>
                  </a:lnTo>
                  <a:cubicBezTo>
                    <a:pt x="10139568" y="14571"/>
                    <a:pt x="9934983" y="15841"/>
                    <a:pt x="9740628" y="17111"/>
                  </a:cubicBezTo>
                  <a:cubicBezTo>
                    <a:pt x="9556501" y="18381"/>
                    <a:pt x="9351916" y="19651"/>
                    <a:pt x="9188248" y="20921"/>
                  </a:cubicBezTo>
                  <a:cubicBezTo>
                    <a:pt x="9157561" y="18381"/>
                    <a:pt x="9096185" y="17111"/>
                    <a:pt x="9024580" y="17111"/>
                  </a:cubicBezTo>
                  <a:cubicBezTo>
                    <a:pt x="8789308" y="18381"/>
                    <a:pt x="8523346" y="19651"/>
                    <a:pt x="8196011" y="19651"/>
                  </a:cubicBezTo>
                  <a:lnTo>
                    <a:pt x="8185783" y="18381"/>
                  </a:lnTo>
                  <a:lnTo>
                    <a:pt x="8134636" y="19651"/>
                  </a:lnTo>
                  <a:cubicBezTo>
                    <a:pt x="7919821" y="19651"/>
                    <a:pt x="7705006" y="18381"/>
                    <a:pt x="7490193" y="18381"/>
                  </a:cubicBezTo>
                  <a:lnTo>
                    <a:pt x="7490193" y="15841"/>
                  </a:lnTo>
                  <a:cubicBezTo>
                    <a:pt x="7428817" y="17111"/>
                    <a:pt x="7367443" y="17111"/>
                    <a:pt x="7316296" y="18381"/>
                  </a:cubicBezTo>
                  <a:lnTo>
                    <a:pt x="7234462" y="18381"/>
                  </a:lnTo>
                  <a:cubicBezTo>
                    <a:pt x="6733229" y="17111"/>
                    <a:pt x="6211536" y="15841"/>
                    <a:pt x="5679616" y="15841"/>
                  </a:cubicBezTo>
                  <a:lnTo>
                    <a:pt x="5659158" y="15841"/>
                  </a:lnTo>
                  <a:lnTo>
                    <a:pt x="5628470" y="20921"/>
                  </a:lnTo>
                  <a:lnTo>
                    <a:pt x="5628470" y="26001"/>
                  </a:lnTo>
                  <a:lnTo>
                    <a:pt x="5608012" y="26001"/>
                  </a:lnTo>
                  <a:lnTo>
                    <a:pt x="4973798" y="14571"/>
                  </a:lnTo>
                  <a:cubicBezTo>
                    <a:pt x="4881735" y="14571"/>
                    <a:pt x="4830589" y="17111"/>
                    <a:pt x="4769212" y="18381"/>
                  </a:cubicBezTo>
                  <a:cubicBezTo>
                    <a:pt x="4677150" y="20921"/>
                    <a:pt x="4595316" y="24731"/>
                    <a:pt x="4329356" y="19651"/>
                  </a:cubicBezTo>
                  <a:lnTo>
                    <a:pt x="4329356" y="22191"/>
                  </a:lnTo>
                  <a:lnTo>
                    <a:pt x="3684912" y="22191"/>
                  </a:lnTo>
                  <a:cubicBezTo>
                    <a:pt x="2938177" y="22191"/>
                    <a:pt x="2078921" y="22191"/>
                    <a:pt x="1414020" y="17111"/>
                  </a:cubicBezTo>
                  <a:lnTo>
                    <a:pt x="1137829" y="15841"/>
                  </a:lnTo>
                  <a:lnTo>
                    <a:pt x="1250351" y="22191"/>
                  </a:lnTo>
                  <a:lnTo>
                    <a:pt x="1188976" y="22191"/>
                  </a:lnTo>
                  <a:cubicBezTo>
                    <a:pt x="923015"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2927"/>
                    <a:pt x="6350" y="901170"/>
                    <a:pt x="6350" y="1069441"/>
                  </a:cubicBezTo>
                  <a:lnTo>
                    <a:pt x="10160" y="1069441"/>
                  </a:lnTo>
                  <a:lnTo>
                    <a:pt x="10160" y="1088562"/>
                  </a:lnTo>
                  <a:lnTo>
                    <a:pt x="19050" y="1092387"/>
                  </a:lnTo>
                  <a:lnTo>
                    <a:pt x="19050" y="1145927"/>
                  </a:lnTo>
                  <a:lnTo>
                    <a:pt x="12700" y="1145927"/>
                  </a:lnTo>
                  <a:lnTo>
                    <a:pt x="16510" y="1298901"/>
                  </a:lnTo>
                  <a:lnTo>
                    <a:pt x="16510" y="1321847"/>
                  </a:lnTo>
                  <a:cubicBezTo>
                    <a:pt x="13970" y="1463347"/>
                    <a:pt x="10160" y="1608671"/>
                    <a:pt x="16510" y="1708104"/>
                  </a:cubicBezTo>
                  <a:cubicBezTo>
                    <a:pt x="16510" y="1715753"/>
                    <a:pt x="16510" y="1719577"/>
                    <a:pt x="15240" y="1723401"/>
                  </a:cubicBezTo>
                  <a:lnTo>
                    <a:pt x="12700" y="1727226"/>
                  </a:lnTo>
                  <a:lnTo>
                    <a:pt x="12700" y="1742523"/>
                  </a:lnTo>
                  <a:cubicBezTo>
                    <a:pt x="13970" y="1780766"/>
                    <a:pt x="13970" y="1838131"/>
                    <a:pt x="15240" y="1899320"/>
                  </a:cubicBezTo>
                  <a:cubicBezTo>
                    <a:pt x="16510" y="2021699"/>
                    <a:pt x="19050" y="2159375"/>
                    <a:pt x="21590" y="2224389"/>
                  </a:cubicBezTo>
                  <a:cubicBezTo>
                    <a:pt x="21590" y="2232037"/>
                    <a:pt x="20320" y="2239686"/>
                    <a:pt x="20320" y="2243511"/>
                  </a:cubicBezTo>
                  <a:cubicBezTo>
                    <a:pt x="20320" y="2247335"/>
                    <a:pt x="19050" y="2251159"/>
                    <a:pt x="19050" y="2254983"/>
                  </a:cubicBezTo>
                  <a:lnTo>
                    <a:pt x="21590" y="2254983"/>
                  </a:lnTo>
                  <a:lnTo>
                    <a:pt x="21590" y="2258808"/>
                  </a:lnTo>
                  <a:cubicBezTo>
                    <a:pt x="15240" y="2346767"/>
                    <a:pt x="17780" y="2530335"/>
                    <a:pt x="20320" y="2694781"/>
                  </a:cubicBezTo>
                  <a:cubicBezTo>
                    <a:pt x="21590" y="2817160"/>
                    <a:pt x="24130" y="2970133"/>
                    <a:pt x="20320" y="3000728"/>
                  </a:cubicBezTo>
                  <a:lnTo>
                    <a:pt x="16510" y="3000728"/>
                  </a:lnTo>
                  <a:lnTo>
                    <a:pt x="17780" y="3295201"/>
                  </a:lnTo>
                  <a:lnTo>
                    <a:pt x="11430" y="3295201"/>
                  </a:lnTo>
                  <a:cubicBezTo>
                    <a:pt x="11430" y="3329621"/>
                    <a:pt x="10160" y="3360215"/>
                    <a:pt x="10160" y="3390810"/>
                  </a:cubicBezTo>
                  <a:lnTo>
                    <a:pt x="8890" y="3386985"/>
                  </a:lnTo>
                  <a:lnTo>
                    <a:pt x="10160" y="3432877"/>
                  </a:lnTo>
                  <a:lnTo>
                    <a:pt x="10160" y="3444350"/>
                  </a:lnTo>
                  <a:lnTo>
                    <a:pt x="13970" y="3731175"/>
                  </a:lnTo>
                  <a:lnTo>
                    <a:pt x="21590" y="3731175"/>
                  </a:lnTo>
                  <a:cubicBezTo>
                    <a:pt x="22860" y="3750297"/>
                    <a:pt x="22860" y="3769419"/>
                    <a:pt x="24130" y="3784716"/>
                  </a:cubicBezTo>
                  <a:lnTo>
                    <a:pt x="22860" y="3780891"/>
                  </a:lnTo>
                  <a:lnTo>
                    <a:pt x="21590" y="3842080"/>
                  </a:lnTo>
                  <a:cubicBezTo>
                    <a:pt x="20320" y="3903270"/>
                    <a:pt x="20320" y="3952986"/>
                    <a:pt x="20320" y="3998878"/>
                  </a:cubicBezTo>
                  <a:cubicBezTo>
                    <a:pt x="17780" y="4021824"/>
                    <a:pt x="15240" y="4044770"/>
                    <a:pt x="13970" y="4071540"/>
                  </a:cubicBezTo>
                  <a:lnTo>
                    <a:pt x="12700" y="4083013"/>
                  </a:lnTo>
                  <a:lnTo>
                    <a:pt x="12700" y="4090662"/>
                  </a:lnTo>
                  <a:cubicBezTo>
                    <a:pt x="13970" y="4094487"/>
                    <a:pt x="15240" y="4109784"/>
                    <a:pt x="16510" y="4178622"/>
                  </a:cubicBezTo>
                  <a:cubicBezTo>
                    <a:pt x="16510" y="4270405"/>
                    <a:pt x="19050" y="4346892"/>
                    <a:pt x="22860" y="4465447"/>
                  </a:cubicBezTo>
                  <a:lnTo>
                    <a:pt x="12700" y="4576352"/>
                  </a:lnTo>
                  <a:cubicBezTo>
                    <a:pt x="8890" y="4618420"/>
                    <a:pt x="8890" y="4629893"/>
                    <a:pt x="8890" y="4649015"/>
                  </a:cubicBezTo>
                  <a:cubicBezTo>
                    <a:pt x="8890" y="4664312"/>
                    <a:pt x="8890" y="4687258"/>
                    <a:pt x="5080" y="4752271"/>
                  </a:cubicBezTo>
                  <a:lnTo>
                    <a:pt x="8890" y="4756095"/>
                  </a:lnTo>
                  <a:cubicBezTo>
                    <a:pt x="10160" y="4779041"/>
                    <a:pt x="10160" y="4867001"/>
                    <a:pt x="10160" y="4924366"/>
                  </a:cubicBezTo>
                  <a:cubicBezTo>
                    <a:pt x="10160" y="5039096"/>
                    <a:pt x="10160" y="5081163"/>
                    <a:pt x="12700" y="5092637"/>
                  </a:cubicBezTo>
                  <a:cubicBezTo>
                    <a:pt x="10160" y="5146178"/>
                    <a:pt x="8890" y="5195894"/>
                    <a:pt x="8890" y="5249434"/>
                  </a:cubicBezTo>
                  <a:cubicBezTo>
                    <a:pt x="7620" y="5310623"/>
                    <a:pt x="7620" y="5375638"/>
                    <a:pt x="2540" y="5455948"/>
                  </a:cubicBezTo>
                  <a:lnTo>
                    <a:pt x="0" y="5501840"/>
                  </a:lnTo>
                  <a:lnTo>
                    <a:pt x="6350" y="5490367"/>
                  </a:lnTo>
                  <a:lnTo>
                    <a:pt x="6350" y="5563029"/>
                  </a:lnTo>
                  <a:cubicBezTo>
                    <a:pt x="6350" y="5566854"/>
                    <a:pt x="7620" y="5578326"/>
                    <a:pt x="8890" y="5593624"/>
                  </a:cubicBezTo>
                  <a:lnTo>
                    <a:pt x="8890" y="5601273"/>
                  </a:lnTo>
                  <a:lnTo>
                    <a:pt x="10160" y="5601273"/>
                  </a:lnTo>
                  <a:cubicBezTo>
                    <a:pt x="11430" y="5616570"/>
                    <a:pt x="15240" y="5616570"/>
                    <a:pt x="16510" y="5616570"/>
                  </a:cubicBezTo>
                  <a:cubicBezTo>
                    <a:pt x="16510" y="5738949"/>
                    <a:pt x="15240" y="5865151"/>
                    <a:pt x="13970" y="5987531"/>
                  </a:cubicBezTo>
                  <a:cubicBezTo>
                    <a:pt x="13970" y="6021949"/>
                    <a:pt x="12700" y="6052544"/>
                    <a:pt x="12700" y="6086962"/>
                  </a:cubicBezTo>
                  <a:lnTo>
                    <a:pt x="8890" y="6086962"/>
                  </a:lnTo>
                  <a:lnTo>
                    <a:pt x="8890" y="6148127"/>
                  </a:lnTo>
                  <a:lnTo>
                    <a:pt x="6350" y="6148127"/>
                  </a:lnTo>
                  <a:lnTo>
                    <a:pt x="6350" y="6178607"/>
                  </a:lnTo>
                  <a:cubicBezTo>
                    <a:pt x="3810" y="6214167"/>
                    <a:pt x="1270" y="6268777"/>
                    <a:pt x="3810" y="6303067"/>
                  </a:cubicBezTo>
                  <a:cubicBezTo>
                    <a:pt x="2540" y="6320847"/>
                    <a:pt x="5080" y="6342438"/>
                    <a:pt x="6350" y="6353867"/>
                  </a:cubicBezTo>
                  <a:lnTo>
                    <a:pt x="5080" y="6353867"/>
                  </a:lnTo>
                  <a:lnTo>
                    <a:pt x="8890" y="6452927"/>
                  </a:lnTo>
                  <a:lnTo>
                    <a:pt x="7620" y="6454197"/>
                  </a:lnTo>
                  <a:lnTo>
                    <a:pt x="7620" y="6458007"/>
                  </a:lnTo>
                  <a:cubicBezTo>
                    <a:pt x="7620" y="6492297"/>
                    <a:pt x="8890" y="6526587"/>
                    <a:pt x="8890" y="6563417"/>
                  </a:cubicBezTo>
                  <a:cubicBezTo>
                    <a:pt x="11430" y="6633267"/>
                    <a:pt x="12700" y="6704387"/>
                    <a:pt x="6350" y="6781858"/>
                  </a:cubicBezTo>
                  <a:lnTo>
                    <a:pt x="6350" y="6788208"/>
                  </a:lnTo>
                  <a:cubicBezTo>
                    <a:pt x="7620" y="6803448"/>
                    <a:pt x="7620" y="6818687"/>
                    <a:pt x="7620" y="6836467"/>
                  </a:cubicBezTo>
                  <a:lnTo>
                    <a:pt x="7620" y="6915208"/>
                  </a:lnTo>
                  <a:lnTo>
                    <a:pt x="2540" y="6935527"/>
                  </a:lnTo>
                  <a:lnTo>
                    <a:pt x="2540" y="6986327"/>
                  </a:lnTo>
                  <a:lnTo>
                    <a:pt x="8890" y="6986327"/>
                  </a:lnTo>
                  <a:cubicBezTo>
                    <a:pt x="46990" y="6986327"/>
                    <a:pt x="102870" y="6987598"/>
                    <a:pt x="118110" y="6987598"/>
                  </a:cubicBezTo>
                  <a:cubicBezTo>
                    <a:pt x="146050" y="6987598"/>
                    <a:pt x="161290" y="6987598"/>
                    <a:pt x="168910" y="6986327"/>
                  </a:cubicBezTo>
                  <a:cubicBezTo>
                    <a:pt x="189230" y="6991408"/>
                    <a:pt x="227330" y="6992677"/>
                    <a:pt x="271780" y="6992677"/>
                  </a:cubicBezTo>
                  <a:cubicBezTo>
                    <a:pt x="298450" y="6992677"/>
                    <a:pt x="327660" y="6992677"/>
                    <a:pt x="356870" y="6991408"/>
                  </a:cubicBezTo>
                  <a:cubicBezTo>
                    <a:pt x="394970" y="6990137"/>
                    <a:pt x="431800" y="6990137"/>
                    <a:pt x="457200" y="6991408"/>
                  </a:cubicBezTo>
                  <a:lnTo>
                    <a:pt x="461010" y="6991408"/>
                  </a:lnTo>
                  <a:lnTo>
                    <a:pt x="463550" y="6985058"/>
                  </a:lnTo>
                  <a:cubicBezTo>
                    <a:pt x="514350" y="6985058"/>
                    <a:pt x="563880" y="6983787"/>
                    <a:pt x="628650" y="6981248"/>
                  </a:cubicBezTo>
                  <a:lnTo>
                    <a:pt x="640080" y="6981248"/>
                  </a:lnTo>
                  <a:lnTo>
                    <a:pt x="638810" y="6978708"/>
                  </a:lnTo>
                  <a:lnTo>
                    <a:pt x="671830" y="6978708"/>
                  </a:lnTo>
                  <a:lnTo>
                    <a:pt x="671830" y="6973627"/>
                  </a:lnTo>
                  <a:cubicBezTo>
                    <a:pt x="694690" y="6973627"/>
                    <a:pt x="718820" y="6974898"/>
                    <a:pt x="745490" y="6976167"/>
                  </a:cubicBezTo>
                  <a:cubicBezTo>
                    <a:pt x="763270" y="6977437"/>
                    <a:pt x="781050" y="6977437"/>
                    <a:pt x="798830" y="6978708"/>
                  </a:cubicBezTo>
                  <a:lnTo>
                    <a:pt x="798830" y="6990137"/>
                  </a:lnTo>
                  <a:lnTo>
                    <a:pt x="1393561" y="6990137"/>
                  </a:lnTo>
                  <a:cubicBezTo>
                    <a:pt x="1587917" y="6990137"/>
                    <a:pt x="1772042" y="6988867"/>
                    <a:pt x="1966398" y="6987598"/>
                  </a:cubicBezTo>
                  <a:cubicBezTo>
                    <a:pt x="2385797" y="6985058"/>
                    <a:pt x="2784738" y="6982517"/>
                    <a:pt x="3152991" y="6986327"/>
                  </a:cubicBezTo>
                  <a:cubicBezTo>
                    <a:pt x="3326889" y="6985058"/>
                    <a:pt x="3459869" y="6985058"/>
                    <a:pt x="3572391" y="6986327"/>
                  </a:cubicBezTo>
                  <a:lnTo>
                    <a:pt x="3572391" y="6987598"/>
                  </a:lnTo>
                  <a:lnTo>
                    <a:pt x="3643995" y="6987598"/>
                  </a:lnTo>
                  <a:lnTo>
                    <a:pt x="3909956" y="6990137"/>
                  </a:lnTo>
                  <a:lnTo>
                    <a:pt x="3909956" y="6986327"/>
                  </a:lnTo>
                  <a:cubicBezTo>
                    <a:pt x="4022477" y="6986327"/>
                    <a:pt x="4145229" y="6985058"/>
                    <a:pt x="4278208" y="6985058"/>
                  </a:cubicBezTo>
                  <a:lnTo>
                    <a:pt x="4370272" y="6991408"/>
                  </a:lnTo>
                  <a:lnTo>
                    <a:pt x="4431647" y="6991408"/>
                  </a:lnTo>
                  <a:cubicBezTo>
                    <a:pt x="4564628" y="6992677"/>
                    <a:pt x="4626003" y="6992677"/>
                    <a:pt x="4646462" y="6985058"/>
                  </a:cubicBezTo>
                  <a:lnTo>
                    <a:pt x="4646462" y="6982517"/>
                  </a:lnTo>
                  <a:cubicBezTo>
                    <a:pt x="4697608" y="6981248"/>
                    <a:pt x="4748754" y="6981248"/>
                    <a:pt x="4789671" y="6979977"/>
                  </a:cubicBezTo>
                  <a:cubicBezTo>
                    <a:pt x="4891963" y="6985058"/>
                    <a:pt x="5024944" y="6983787"/>
                    <a:pt x="5178382" y="6983787"/>
                  </a:cubicBezTo>
                  <a:cubicBezTo>
                    <a:pt x="5331821" y="6982517"/>
                    <a:pt x="5495489" y="6982517"/>
                    <a:pt x="5608011" y="6987598"/>
                  </a:cubicBezTo>
                  <a:lnTo>
                    <a:pt x="5618240" y="6988867"/>
                  </a:lnTo>
                  <a:lnTo>
                    <a:pt x="5638699" y="6988867"/>
                  </a:lnTo>
                  <a:cubicBezTo>
                    <a:pt x="5689845" y="6987598"/>
                    <a:pt x="5894430" y="6986327"/>
                    <a:pt x="6088786" y="6985058"/>
                  </a:cubicBezTo>
                  <a:cubicBezTo>
                    <a:pt x="6272912" y="6983787"/>
                    <a:pt x="6477497" y="6982517"/>
                    <a:pt x="6641165" y="6981248"/>
                  </a:cubicBezTo>
                  <a:cubicBezTo>
                    <a:pt x="6671852" y="6983787"/>
                    <a:pt x="6743458" y="6985058"/>
                    <a:pt x="6804833" y="6985058"/>
                  </a:cubicBezTo>
                  <a:cubicBezTo>
                    <a:pt x="7040105" y="6983787"/>
                    <a:pt x="7306066" y="6982517"/>
                    <a:pt x="7633402" y="6982517"/>
                  </a:cubicBezTo>
                  <a:lnTo>
                    <a:pt x="7643632" y="6983787"/>
                  </a:lnTo>
                  <a:lnTo>
                    <a:pt x="7694778" y="6982517"/>
                  </a:lnTo>
                  <a:cubicBezTo>
                    <a:pt x="7909592" y="6982517"/>
                    <a:pt x="8124406" y="6983787"/>
                    <a:pt x="8339220" y="6983787"/>
                  </a:cubicBezTo>
                  <a:lnTo>
                    <a:pt x="8339220" y="6986327"/>
                  </a:lnTo>
                  <a:lnTo>
                    <a:pt x="8513118" y="6983787"/>
                  </a:lnTo>
                  <a:lnTo>
                    <a:pt x="8594951" y="6983787"/>
                  </a:lnTo>
                  <a:cubicBezTo>
                    <a:pt x="9096185" y="6985058"/>
                    <a:pt x="9617876" y="6986327"/>
                    <a:pt x="10149798" y="6986327"/>
                  </a:cubicBezTo>
                  <a:lnTo>
                    <a:pt x="10170256" y="6986327"/>
                  </a:lnTo>
                  <a:lnTo>
                    <a:pt x="10200944" y="6981248"/>
                  </a:lnTo>
                  <a:lnTo>
                    <a:pt x="10200944" y="6976167"/>
                  </a:lnTo>
                  <a:lnTo>
                    <a:pt x="10221402" y="6976167"/>
                  </a:lnTo>
                  <a:lnTo>
                    <a:pt x="10855615" y="6987598"/>
                  </a:lnTo>
                  <a:cubicBezTo>
                    <a:pt x="10947678" y="6987598"/>
                    <a:pt x="10998824" y="6985058"/>
                    <a:pt x="11060200" y="6983787"/>
                  </a:cubicBezTo>
                  <a:cubicBezTo>
                    <a:pt x="11152263" y="6981248"/>
                    <a:pt x="11234097" y="6977437"/>
                    <a:pt x="11500059" y="6982517"/>
                  </a:cubicBezTo>
                  <a:lnTo>
                    <a:pt x="11500059" y="6979977"/>
                  </a:lnTo>
                  <a:lnTo>
                    <a:pt x="12134271" y="6979977"/>
                  </a:lnTo>
                  <a:cubicBezTo>
                    <a:pt x="12881007" y="6979977"/>
                    <a:pt x="13740264" y="6979977"/>
                    <a:pt x="14405164" y="6985058"/>
                  </a:cubicBezTo>
                  <a:lnTo>
                    <a:pt x="14681353" y="6986327"/>
                  </a:lnTo>
                  <a:lnTo>
                    <a:pt x="14568833" y="6979977"/>
                  </a:lnTo>
                  <a:lnTo>
                    <a:pt x="14630208" y="6979977"/>
                  </a:lnTo>
                  <a:cubicBezTo>
                    <a:pt x="14885938" y="6982517"/>
                    <a:pt x="14978692" y="6983787"/>
                    <a:pt x="14986313" y="6979977"/>
                  </a:cubicBezTo>
                  <a:lnTo>
                    <a:pt x="14986313" y="6981248"/>
                  </a:lnTo>
                  <a:cubicBezTo>
                    <a:pt x="14987583" y="6981248"/>
                    <a:pt x="14987583" y="6981248"/>
                    <a:pt x="14988853" y="6979977"/>
                  </a:cubicBezTo>
                  <a:cubicBezTo>
                    <a:pt x="14990122" y="6979977"/>
                    <a:pt x="14991392" y="6981248"/>
                    <a:pt x="14993933" y="6981248"/>
                  </a:cubicBezTo>
                  <a:lnTo>
                    <a:pt x="14993933" y="6987598"/>
                  </a:lnTo>
                  <a:cubicBezTo>
                    <a:pt x="15029492" y="6986327"/>
                    <a:pt x="15058703" y="6986327"/>
                    <a:pt x="15084103" y="6987598"/>
                  </a:cubicBezTo>
                  <a:cubicBezTo>
                    <a:pt x="15113313" y="6988867"/>
                    <a:pt x="15139983" y="6988867"/>
                    <a:pt x="15167922" y="6986327"/>
                  </a:cubicBezTo>
                  <a:cubicBezTo>
                    <a:pt x="15169192" y="6987598"/>
                    <a:pt x="15170463" y="6990137"/>
                    <a:pt x="15174272" y="6991408"/>
                  </a:cubicBezTo>
                  <a:lnTo>
                    <a:pt x="15176813" y="6991408"/>
                  </a:lnTo>
                  <a:cubicBezTo>
                    <a:pt x="15180622" y="6991408"/>
                    <a:pt x="15183163" y="6990137"/>
                    <a:pt x="15185703" y="6990137"/>
                  </a:cubicBezTo>
                  <a:lnTo>
                    <a:pt x="15185703" y="6995217"/>
                  </a:lnTo>
                  <a:cubicBezTo>
                    <a:pt x="15254283" y="6995217"/>
                    <a:pt x="15275872" y="6987598"/>
                    <a:pt x="15286033" y="6981248"/>
                  </a:cubicBezTo>
                  <a:cubicBezTo>
                    <a:pt x="15340642" y="6982517"/>
                    <a:pt x="15388903" y="6985058"/>
                    <a:pt x="15435892" y="6988867"/>
                  </a:cubicBezTo>
                  <a:lnTo>
                    <a:pt x="15435892" y="6983787"/>
                  </a:lnTo>
                  <a:lnTo>
                    <a:pt x="15453672" y="6983787"/>
                  </a:lnTo>
                  <a:lnTo>
                    <a:pt x="15453672" y="6979977"/>
                  </a:lnTo>
                  <a:lnTo>
                    <a:pt x="15528603" y="6979977"/>
                  </a:lnTo>
                  <a:lnTo>
                    <a:pt x="15575592" y="6982517"/>
                  </a:lnTo>
                  <a:lnTo>
                    <a:pt x="15576863" y="6982517"/>
                  </a:lnTo>
                  <a:cubicBezTo>
                    <a:pt x="15587022" y="6978708"/>
                    <a:pt x="15621313" y="6978708"/>
                    <a:pt x="15653063" y="6978708"/>
                  </a:cubicBezTo>
                  <a:cubicBezTo>
                    <a:pt x="15681003" y="6978708"/>
                    <a:pt x="15706403" y="6978708"/>
                    <a:pt x="15717833" y="6976167"/>
                  </a:cubicBezTo>
                  <a:lnTo>
                    <a:pt x="15781333" y="6976167"/>
                  </a:lnTo>
                  <a:lnTo>
                    <a:pt x="15781333" y="6969817"/>
                  </a:lnTo>
                  <a:lnTo>
                    <a:pt x="15797842" y="6969817"/>
                  </a:lnTo>
                  <a:lnTo>
                    <a:pt x="15797842" y="6963467"/>
                  </a:lnTo>
                  <a:cubicBezTo>
                    <a:pt x="15797842" y="6953308"/>
                    <a:pt x="15797842" y="6941877"/>
                    <a:pt x="15799113" y="6929177"/>
                  </a:cubicBezTo>
                  <a:lnTo>
                    <a:pt x="15799113" y="6916477"/>
                  </a:lnTo>
                  <a:cubicBezTo>
                    <a:pt x="15799113" y="6906317"/>
                    <a:pt x="15799113" y="6898698"/>
                    <a:pt x="15800383" y="6889808"/>
                  </a:cubicBezTo>
                  <a:lnTo>
                    <a:pt x="15801653" y="6873298"/>
                  </a:lnTo>
                  <a:cubicBezTo>
                    <a:pt x="15805463" y="6809798"/>
                    <a:pt x="15804192" y="6795827"/>
                    <a:pt x="15804192" y="6781858"/>
                  </a:cubicBezTo>
                  <a:cubicBezTo>
                    <a:pt x="15802922" y="6767887"/>
                    <a:pt x="15802922" y="6755187"/>
                    <a:pt x="15806733" y="6692958"/>
                  </a:cubicBezTo>
                  <a:lnTo>
                    <a:pt x="15808003" y="6675177"/>
                  </a:lnTo>
                  <a:lnTo>
                    <a:pt x="15796572" y="6687877"/>
                  </a:lnTo>
                  <a:cubicBezTo>
                    <a:pt x="15795303" y="6675177"/>
                    <a:pt x="15797842" y="6647237"/>
                    <a:pt x="15799113" y="6625648"/>
                  </a:cubicBezTo>
                  <a:cubicBezTo>
                    <a:pt x="15801653" y="6592627"/>
                    <a:pt x="15805463" y="6554527"/>
                    <a:pt x="15802922" y="6520237"/>
                  </a:cubicBezTo>
                  <a:lnTo>
                    <a:pt x="15811813" y="6548177"/>
                  </a:lnTo>
                  <a:lnTo>
                    <a:pt x="15810542" y="6501188"/>
                  </a:lnTo>
                  <a:cubicBezTo>
                    <a:pt x="15810542" y="6485947"/>
                    <a:pt x="15809272" y="6469438"/>
                    <a:pt x="15809272" y="6452927"/>
                  </a:cubicBezTo>
                  <a:cubicBezTo>
                    <a:pt x="15811813" y="6440227"/>
                    <a:pt x="15814353" y="6427527"/>
                    <a:pt x="15815622" y="6417367"/>
                  </a:cubicBezTo>
                  <a:lnTo>
                    <a:pt x="15820703" y="6417367"/>
                  </a:lnTo>
                  <a:cubicBezTo>
                    <a:pt x="15824513" y="6365297"/>
                    <a:pt x="15823242" y="6361488"/>
                    <a:pt x="15819433" y="6357677"/>
                  </a:cubicBezTo>
                  <a:cubicBezTo>
                    <a:pt x="15818163" y="6356408"/>
                    <a:pt x="15815622" y="6355138"/>
                    <a:pt x="15814353" y="6355138"/>
                  </a:cubicBezTo>
                  <a:cubicBezTo>
                    <a:pt x="15813083" y="6352597"/>
                    <a:pt x="15811813" y="6346247"/>
                    <a:pt x="15811813" y="6329738"/>
                  </a:cubicBezTo>
                  <a:cubicBezTo>
                    <a:pt x="15813083" y="6329738"/>
                    <a:pt x="15814353" y="6329738"/>
                    <a:pt x="15816892" y="6328467"/>
                  </a:cubicBezTo>
                  <a:cubicBezTo>
                    <a:pt x="15821972" y="6325927"/>
                    <a:pt x="15823242" y="6319577"/>
                    <a:pt x="15823242" y="6292908"/>
                  </a:cubicBezTo>
                  <a:cubicBezTo>
                    <a:pt x="15824513" y="6282747"/>
                    <a:pt x="15823242" y="6257347"/>
                    <a:pt x="15820703" y="6225597"/>
                  </a:cubicBezTo>
                  <a:cubicBezTo>
                    <a:pt x="15819433" y="6205277"/>
                    <a:pt x="15818163" y="6182417"/>
                    <a:pt x="15816892" y="6159558"/>
                  </a:cubicBezTo>
                  <a:lnTo>
                    <a:pt x="15816892" y="6136697"/>
                  </a:lnTo>
                  <a:cubicBezTo>
                    <a:pt x="15821972" y="6125206"/>
                    <a:pt x="15823242" y="6075490"/>
                    <a:pt x="15821972" y="5930165"/>
                  </a:cubicBezTo>
                  <a:lnTo>
                    <a:pt x="15818163" y="5930165"/>
                  </a:lnTo>
                  <a:lnTo>
                    <a:pt x="15818163" y="5911044"/>
                  </a:lnTo>
                  <a:lnTo>
                    <a:pt x="15809272" y="5907219"/>
                  </a:lnTo>
                  <a:lnTo>
                    <a:pt x="15809272" y="5853679"/>
                  </a:lnTo>
                  <a:lnTo>
                    <a:pt x="15815622" y="5853679"/>
                  </a:lnTo>
                  <a:lnTo>
                    <a:pt x="15811813" y="5700705"/>
                  </a:lnTo>
                  <a:lnTo>
                    <a:pt x="15811813" y="5677760"/>
                  </a:lnTo>
                  <a:cubicBezTo>
                    <a:pt x="15814353" y="5536259"/>
                    <a:pt x="15818163" y="5390934"/>
                    <a:pt x="15811813" y="5291502"/>
                  </a:cubicBezTo>
                  <a:cubicBezTo>
                    <a:pt x="15811813" y="5283854"/>
                    <a:pt x="15811813" y="5280029"/>
                    <a:pt x="15813083" y="5276205"/>
                  </a:cubicBezTo>
                  <a:lnTo>
                    <a:pt x="15815622" y="5272381"/>
                  </a:lnTo>
                  <a:lnTo>
                    <a:pt x="15815622" y="5257083"/>
                  </a:lnTo>
                  <a:cubicBezTo>
                    <a:pt x="15814353" y="5218840"/>
                    <a:pt x="15814353" y="5161475"/>
                    <a:pt x="15813083" y="5100286"/>
                  </a:cubicBezTo>
                  <a:cubicBezTo>
                    <a:pt x="15811813" y="4977907"/>
                    <a:pt x="15809272" y="4840231"/>
                    <a:pt x="15806733" y="4775218"/>
                  </a:cubicBezTo>
                  <a:cubicBezTo>
                    <a:pt x="15806733" y="4767569"/>
                    <a:pt x="15808003" y="4759920"/>
                    <a:pt x="15808003" y="4756096"/>
                  </a:cubicBezTo>
                  <a:cubicBezTo>
                    <a:pt x="15808003" y="4752271"/>
                    <a:pt x="15808003" y="4748448"/>
                    <a:pt x="15809272" y="4748448"/>
                  </a:cubicBezTo>
                  <a:lnTo>
                    <a:pt x="15804192" y="4740798"/>
                  </a:lnTo>
                  <a:lnTo>
                    <a:pt x="15810542" y="4744623"/>
                  </a:lnTo>
                  <a:lnTo>
                    <a:pt x="15811813" y="4740798"/>
                  </a:lnTo>
                  <a:lnTo>
                    <a:pt x="15811813" y="4736974"/>
                  </a:lnTo>
                  <a:cubicBezTo>
                    <a:pt x="15818163" y="4649015"/>
                    <a:pt x="15815622" y="4465447"/>
                    <a:pt x="15813083" y="4301000"/>
                  </a:cubicBezTo>
                  <a:cubicBezTo>
                    <a:pt x="15811813" y="4178622"/>
                    <a:pt x="15809272" y="4025649"/>
                    <a:pt x="15813083" y="3995054"/>
                  </a:cubicBezTo>
                  <a:lnTo>
                    <a:pt x="15816892" y="3995054"/>
                  </a:lnTo>
                  <a:lnTo>
                    <a:pt x="15815622" y="3700581"/>
                  </a:lnTo>
                  <a:lnTo>
                    <a:pt x="15821972" y="3700581"/>
                  </a:lnTo>
                  <a:cubicBezTo>
                    <a:pt x="15821972" y="3669986"/>
                    <a:pt x="15823242" y="3635567"/>
                    <a:pt x="15823242" y="3604972"/>
                  </a:cubicBezTo>
                  <a:lnTo>
                    <a:pt x="15824513" y="3612621"/>
                  </a:lnTo>
                  <a:lnTo>
                    <a:pt x="15823242" y="3562905"/>
                  </a:lnTo>
                  <a:lnTo>
                    <a:pt x="15823242" y="3555256"/>
                  </a:lnTo>
                  <a:lnTo>
                    <a:pt x="15819433" y="3268431"/>
                  </a:lnTo>
                  <a:lnTo>
                    <a:pt x="15811813" y="3268431"/>
                  </a:lnTo>
                  <a:cubicBezTo>
                    <a:pt x="15810542" y="3249309"/>
                    <a:pt x="15810542" y="3230188"/>
                    <a:pt x="15809272" y="3214891"/>
                  </a:cubicBezTo>
                  <a:lnTo>
                    <a:pt x="15810542" y="3218715"/>
                  </a:lnTo>
                  <a:lnTo>
                    <a:pt x="15811813" y="3157526"/>
                  </a:lnTo>
                  <a:cubicBezTo>
                    <a:pt x="15813083" y="3096336"/>
                    <a:pt x="15813083" y="3046620"/>
                    <a:pt x="15813083" y="3000728"/>
                  </a:cubicBezTo>
                  <a:cubicBezTo>
                    <a:pt x="15815622" y="2977782"/>
                    <a:pt x="15818163" y="2954836"/>
                    <a:pt x="15819433" y="2928066"/>
                  </a:cubicBezTo>
                  <a:lnTo>
                    <a:pt x="15820703" y="2916593"/>
                  </a:lnTo>
                  <a:lnTo>
                    <a:pt x="15816892" y="2908944"/>
                  </a:lnTo>
                  <a:cubicBezTo>
                    <a:pt x="15816892" y="2905120"/>
                    <a:pt x="15814353" y="2889823"/>
                    <a:pt x="15813083" y="2820985"/>
                  </a:cubicBezTo>
                  <a:cubicBezTo>
                    <a:pt x="15813083" y="2729201"/>
                    <a:pt x="15810542" y="2656538"/>
                    <a:pt x="15806733" y="2534160"/>
                  </a:cubicBezTo>
                  <a:lnTo>
                    <a:pt x="15816892" y="2423254"/>
                  </a:lnTo>
                  <a:cubicBezTo>
                    <a:pt x="15820703" y="2381187"/>
                    <a:pt x="15820703" y="2369714"/>
                    <a:pt x="15820703" y="2350592"/>
                  </a:cubicBezTo>
                  <a:cubicBezTo>
                    <a:pt x="15820703" y="2335295"/>
                    <a:pt x="15820703" y="2312349"/>
                    <a:pt x="15824513" y="2247335"/>
                  </a:cubicBezTo>
                  <a:lnTo>
                    <a:pt x="15820703" y="2243511"/>
                  </a:lnTo>
                  <a:cubicBezTo>
                    <a:pt x="15819433" y="2220565"/>
                    <a:pt x="15819433" y="2132605"/>
                    <a:pt x="15819433" y="2075240"/>
                  </a:cubicBezTo>
                  <a:cubicBezTo>
                    <a:pt x="15819433" y="1960510"/>
                    <a:pt x="15819433" y="1918442"/>
                    <a:pt x="15816892" y="1906970"/>
                  </a:cubicBezTo>
                  <a:cubicBezTo>
                    <a:pt x="15819433" y="1853429"/>
                    <a:pt x="15820703" y="1803712"/>
                    <a:pt x="15820703" y="1750172"/>
                  </a:cubicBezTo>
                  <a:cubicBezTo>
                    <a:pt x="15820703" y="1688983"/>
                    <a:pt x="15820703" y="1623969"/>
                    <a:pt x="15825783" y="1543658"/>
                  </a:cubicBezTo>
                  <a:close/>
                  <a:moveTo>
                    <a:pt x="27940" y="493361"/>
                  </a:moveTo>
                  <a:lnTo>
                    <a:pt x="27940" y="487011"/>
                  </a:lnTo>
                  <a:lnTo>
                    <a:pt x="29210" y="487011"/>
                  </a:lnTo>
                  <a:cubicBezTo>
                    <a:pt x="27940" y="489551"/>
                    <a:pt x="27940" y="490821"/>
                    <a:pt x="27940" y="493361"/>
                  </a:cubicBezTo>
                  <a:close/>
                  <a:moveTo>
                    <a:pt x="38100" y="6377997"/>
                  </a:moveTo>
                  <a:cubicBezTo>
                    <a:pt x="38100" y="6374188"/>
                    <a:pt x="36830" y="6371647"/>
                    <a:pt x="36830" y="6369108"/>
                  </a:cubicBezTo>
                  <a:lnTo>
                    <a:pt x="38100" y="6369108"/>
                  </a:lnTo>
                  <a:lnTo>
                    <a:pt x="38100" y="6377997"/>
                  </a:lnTo>
                  <a:close/>
                  <a:moveTo>
                    <a:pt x="15750853" y="544161"/>
                  </a:moveTo>
                  <a:lnTo>
                    <a:pt x="15752122" y="575911"/>
                  </a:lnTo>
                  <a:lnTo>
                    <a:pt x="15743233" y="561941"/>
                  </a:lnTo>
                  <a:lnTo>
                    <a:pt x="15745772" y="589881"/>
                  </a:lnTo>
                  <a:cubicBezTo>
                    <a:pt x="15750853" y="645761"/>
                    <a:pt x="15749583" y="667351"/>
                    <a:pt x="15748313" y="716881"/>
                  </a:cubicBezTo>
                  <a:lnTo>
                    <a:pt x="15747043" y="739741"/>
                  </a:lnTo>
                  <a:lnTo>
                    <a:pt x="15744503" y="760061"/>
                  </a:lnTo>
                  <a:cubicBezTo>
                    <a:pt x="15741963" y="784191"/>
                    <a:pt x="15741963" y="815941"/>
                    <a:pt x="15743233" y="841341"/>
                  </a:cubicBezTo>
                  <a:lnTo>
                    <a:pt x="15739422" y="841341"/>
                  </a:lnTo>
                  <a:lnTo>
                    <a:pt x="15739422" y="935589"/>
                  </a:lnTo>
                  <a:lnTo>
                    <a:pt x="15743233" y="935589"/>
                  </a:lnTo>
                  <a:lnTo>
                    <a:pt x="15748313" y="1149752"/>
                  </a:lnTo>
                  <a:lnTo>
                    <a:pt x="15743233" y="1149752"/>
                  </a:lnTo>
                  <a:cubicBezTo>
                    <a:pt x="15743233" y="1168873"/>
                    <a:pt x="15743233" y="1184171"/>
                    <a:pt x="15744503" y="1203292"/>
                  </a:cubicBezTo>
                  <a:lnTo>
                    <a:pt x="15735613" y="1203292"/>
                  </a:lnTo>
                  <a:lnTo>
                    <a:pt x="15735613" y="1210941"/>
                  </a:lnTo>
                  <a:lnTo>
                    <a:pt x="15740693" y="1516887"/>
                  </a:lnTo>
                  <a:cubicBezTo>
                    <a:pt x="15739422" y="1528360"/>
                    <a:pt x="15739422" y="1547482"/>
                    <a:pt x="15738153" y="1574252"/>
                  </a:cubicBezTo>
                  <a:cubicBezTo>
                    <a:pt x="15736883" y="1597198"/>
                    <a:pt x="15735613" y="1631617"/>
                    <a:pt x="15734343" y="1639266"/>
                  </a:cubicBezTo>
                  <a:lnTo>
                    <a:pt x="15733072" y="1639266"/>
                  </a:lnTo>
                  <a:cubicBezTo>
                    <a:pt x="15731803" y="1723401"/>
                    <a:pt x="15733072" y="1822834"/>
                    <a:pt x="15735613" y="1929915"/>
                  </a:cubicBezTo>
                  <a:cubicBezTo>
                    <a:pt x="15738153" y="2052294"/>
                    <a:pt x="15740693" y="2182321"/>
                    <a:pt x="15738153" y="2304700"/>
                  </a:cubicBezTo>
                  <a:lnTo>
                    <a:pt x="15738153" y="2312348"/>
                  </a:lnTo>
                  <a:cubicBezTo>
                    <a:pt x="15739422" y="2323821"/>
                    <a:pt x="15739422" y="2354416"/>
                    <a:pt x="15740693" y="2392659"/>
                  </a:cubicBezTo>
                  <a:cubicBezTo>
                    <a:pt x="15740693" y="2453848"/>
                    <a:pt x="15739422" y="2511213"/>
                    <a:pt x="15739422" y="2572403"/>
                  </a:cubicBezTo>
                  <a:cubicBezTo>
                    <a:pt x="15738153" y="2721552"/>
                    <a:pt x="15735613" y="2878349"/>
                    <a:pt x="15740693" y="3065741"/>
                  </a:cubicBezTo>
                  <a:lnTo>
                    <a:pt x="15731803" y="3214891"/>
                  </a:lnTo>
                  <a:lnTo>
                    <a:pt x="15731803" y="3218715"/>
                  </a:lnTo>
                  <a:cubicBezTo>
                    <a:pt x="15731803" y="3276079"/>
                    <a:pt x="15733072" y="3295201"/>
                    <a:pt x="15739422" y="3299026"/>
                  </a:cubicBezTo>
                  <a:cubicBezTo>
                    <a:pt x="15741963" y="3299026"/>
                    <a:pt x="15743233" y="3299026"/>
                    <a:pt x="15745772" y="3291377"/>
                  </a:cubicBezTo>
                  <a:cubicBezTo>
                    <a:pt x="15745772" y="3310499"/>
                    <a:pt x="15745772" y="3329621"/>
                    <a:pt x="15747043" y="3360215"/>
                  </a:cubicBezTo>
                  <a:cubicBezTo>
                    <a:pt x="15748313" y="3440526"/>
                    <a:pt x="15747043" y="3471121"/>
                    <a:pt x="15747043" y="3486418"/>
                  </a:cubicBezTo>
                  <a:cubicBezTo>
                    <a:pt x="15745772" y="3486418"/>
                    <a:pt x="15744503" y="3486418"/>
                    <a:pt x="15741963" y="3490242"/>
                  </a:cubicBezTo>
                  <a:cubicBezTo>
                    <a:pt x="15738153" y="3497891"/>
                    <a:pt x="15736883" y="3513188"/>
                    <a:pt x="15736883" y="3532309"/>
                  </a:cubicBezTo>
                  <a:lnTo>
                    <a:pt x="15738153" y="3559080"/>
                  </a:lnTo>
                  <a:cubicBezTo>
                    <a:pt x="15741963" y="3643215"/>
                    <a:pt x="15745772" y="3754121"/>
                    <a:pt x="15745772" y="3880324"/>
                  </a:cubicBezTo>
                  <a:lnTo>
                    <a:pt x="15744503" y="3880324"/>
                  </a:lnTo>
                  <a:lnTo>
                    <a:pt x="15744503" y="3861202"/>
                  </a:lnTo>
                  <a:cubicBezTo>
                    <a:pt x="15743233" y="3780891"/>
                    <a:pt x="15741963" y="3773242"/>
                    <a:pt x="15735613" y="3773242"/>
                  </a:cubicBezTo>
                  <a:cubicBezTo>
                    <a:pt x="15727993" y="3773242"/>
                    <a:pt x="15727993" y="3788540"/>
                    <a:pt x="15725453" y="3857378"/>
                  </a:cubicBezTo>
                  <a:lnTo>
                    <a:pt x="15724183" y="3868851"/>
                  </a:lnTo>
                  <a:lnTo>
                    <a:pt x="15727993" y="3876499"/>
                  </a:lnTo>
                  <a:cubicBezTo>
                    <a:pt x="15734343" y="3899446"/>
                    <a:pt x="15734343" y="4071540"/>
                    <a:pt x="15734343" y="4201567"/>
                  </a:cubicBezTo>
                  <a:cubicBezTo>
                    <a:pt x="15734343" y="4427203"/>
                    <a:pt x="15736883" y="4518987"/>
                    <a:pt x="15743233" y="4545757"/>
                  </a:cubicBezTo>
                  <a:lnTo>
                    <a:pt x="15741963" y="4580177"/>
                  </a:lnTo>
                  <a:lnTo>
                    <a:pt x="15739422" y="4580177"/>
                  </a:lnTo>
                  <a:cubicBezTo>
                    <a:pt x="15735613" y="4691082"/>
                    <a:pt x="15738153" y="4733150"/>
                    <a:pt x="15741963" y="4782866"/>
                  </a:cubicBezTo>
                  <a:cubicBezTo>
                    <a:pt x="15745772" y="4828758"/>
                    <a:pt x="15749583" y="4882298"/>
                    <a:pt x="15748313" y="5019974"/>
                  </a:cubicBezTo>
                  <a:cubicBezTo>
                    <a:pt x="15747043" y="5069691"/>
                    <a:pt x="15747043" y="5104110"/>
                    <a:pt x="15745772" y="5119407"/>
                  </a:cubicBezTo>
                  <a:lnTo>
                    <a:pt x="15741963" y="5119407"/>
                  </a:lnTo>
                  <a:lnTo>
                    <a:pt x="15745772" y="5333570"/>
                  </a:lnTo>
                  <a:lnTo>
                    <a:pt x="15745772" y="5345043"/>
                  </a:lnTo>
                  <a:lnTo>
                    <a:pt x="15743233" y="5345043"/>
                  </a:lnTo>
                  <a:lnTo>
                    <a:pt x="15744503" y="5578326"/>
                  </a:lnTo>
                  <a:lnTo>
                    <a:pt x="15739422" y="5551556"/>
                  </a:lnTo>
                  <a:lnTo>
                    <a:pt x="15744503" y="5647164"/>
                  </a:lnTo>
                  <a:cubicBezTo>
                    <a:pt x="15745772" y="5673935"/>
                    <a:pt x="15748313" y="5719827"/>
                    <a:pt x="15749583" y="5761895"/>
                  </a:cubicBezTo>
                  <a:lnTo>
                    <a:pt x="15745772" y="5803962"/>
                  </a:lnTo>
                  <a:cubicBezTo>
                    <a:pt x="15736883" y="5891922"/>
                    <a:pt x="15738153" y="5933989"/>
                    <a:pt x="15739422" y="5999003"/>
                  </a:cubicBezTo>
                  <a:cubicBezTo>
                    <a:pt x="15740693" y="6025773"/>
                    <a:pt x="15740693" y="6056368"/>
                    <a:pt x="15741963" y="6098436"/>
                  </a:cubicBezTo>
                  <a:lnTo>
                    <a:pt x="15736883" y="6139238"/>
                  </a:lnTo>
                  <a:cubicBezTo>
                    <a:pt x="15735613" y="6143047"/>
                    <a:pt x="15735613" y="6145588"/>
                    <a:pt x="15734343" y="6149397"/>
                  </a:cubicBezTo>
                  <a:lnTo>
                    <a:pt x="15741963" y="6149397"/>
                  </a:lnTo>
                  <a:lnTo>
                    <a:pt x="15741963" y="6159557"/>
                  </a:lnTo>
                  <a:lnTo>
                    <a:pt x="15736883" y="6159557"/>
                  </a:lnTo>
                  <a:cubicBezTo>
                    <a:pt x="15734343" y="6172257"/>
                    <a:pt x="15733072" y="6193847"/>
                    <a:pt x="15731803" y="6221788"/>
                  </a:cubicBezTo>
                  <a:cubicBezTo>
                    <a:pt x="15730533" y="6242107"/>
                    <a:pt x="15730533" y="6263697"/>
                    <a:pt x="15727993" y="6289097"/>
                  </a:cubicBezTo>
                  <a:lnTo>
                    <a:pt x="15740693" y="6290367"/>
                  </a:lnTo>
                  <a:cubicBezTo>
                    <a:pt x="15741963" y="6287827"/>
                    <a:pt x="15741963" y="6281477"/>
                    <a:pt x="15743233" y="6275127"/>
                  </a:cubicBezTo>
                  <a:lnTo>
                    <a:pt x="15747043" y="6275127"/>
                  </a:lnTo>
                  <a:cubicBezTo>
                    <a:pt x="15747043" y="6282747"/>
                    <a:pt x="15748313" y="6291638"/>
                    <a:pt x="15749583" y="6300527"/>
                  </a:cubicBezTo>
                  <a:cubicBezTo>
                    <a:pt x="15744503" y="6306877"/>
                    <a:pt x="15744503" y="6324657"/>
                    <a:pt x="15745772" y="6362757"/>
                  </a:cubicBezTo>
                  <a:lnTo>
                    <a:pt x="15745772" y="6372917"/>
                  </a:lnTo>
                  <a:lnTo>
                    <a:pt x="15736883" y="6370377"/>
                  </a:lnTo>
                  <a:lnTo>
                    <a:pt x="15736883" y="6380538"/>
                  </a:lnTo>
                  <a:cubicBezTo>
                    <a:pt x="15738153" y="6411017"/>
                    <a:pt x="15740693" y="6419907"/>
                    <a:pt x="15743233" y="6431338"/>
                  </a:cubicBezTo>
                  <a:cubicBezTo>
                    <a:pt x="15744503" y="6436417"/>
                    <a:pt x="15745772" y="6442767"/>
                    <a:pt x="15747043" y="6451657"/>
                  </a:cubicBezTo>
                  <a:cubicBezTo>
                    <a:pt x="15745772" y="6498647"/>
                    <a:pt x="15740693" y="6511348"/>
                    <a:pt x="15735613" y="6521508"/>
                  </a:cubicBezTo>
                  <a:lnTo>
                    <a:pt x="15734343" y="6524048"/>
                  </a:lnTo>
                  <a:lnTo>
                    <a:pt x="15734343" y="6526587"/>
                  </a:lnTo>
                  <a:cubicBezTo>
                    <a:pt x="15734343" y="6555798"/>
                    <a:pt x="15734343" y="6559608"/>
                    <a:pt x="15740693" y="6560877"/>
                  </a:cubicBezTo>
                  <a:cubicBezTo>
                    <a:pt x="15743233" y="6560877"/>
                    <a:pt x="15744503" y="6560877"/>
                    <a:pt x="15745772" y="6559608"/>
                  </a:cubicBezTo>
                  <a:lnTo>
                    <a:pt x="15745772" y="6567227"/>
                  </a:lnTo>
                  <a:cubicBezTo>
                    <a:pt x="15743233" y="6633267"/>
                    <a:pt x="15745772" y="6681527"/>
                    <a:pt x="15749583" y="6755187"/>
                  </a:cubicBezTo>
                  <a:lnTo>
                    <a:pt x="15750853" y="6767887"/>
                  </a:lnTo>
                  <a:cubicBezTo>
                    <a:pt x="15744503" y="6767887"/>
                    <a:pt x="15744503" y="6774237"/>
                    <a:pt x="15743233" y="6776777"/>
                  </a:cubicBezTo>
                  <a:lnTo>
                    <a:pt x="15743233" y="6778048"/>
                  </a:lnTo>
                  <a:lnTo>
                    <a:pt x="15747043" y="6803448"/>
                  </a:lnTo>
                  <a:lnTo>
                    <a:pt x="15744503" y="6799637"/>
                  </a:lnTo>
                  <a:lnTo>
                    <a:pt x="15745772" y="6827577"/>
                  </a:lnTo>
                  <a:cubicBezTo>
                    <a:pt x="15747043" y="6844087"/>
                    <a:pt x="15748313" y="6847898"/>
                    <a:pt x="15750853" y="6851708"/>
                  </a:cubicBezTo>
                  <a:cubicBezTo>
                    <a:pt x="15752122" y="6854248"/>
                    <a:pt x="15754663" y="6856787"/>
                    <a:pt x="15755933" y="6887267"/>
                  </a:cubicBezTo>
                  <a:lnTo>
                    <a:pt x="15755933" y="6889808"/>
                  </a:lnTo>
                  <a:cubicBezTo>
                    <a:pt x="15758472" y="6896158"/>
                    <a:pt x="15757203" y="6911398"/>
                    <a:pt x="15755933" y="6921558"/>
                  </a:cubicBezTo>
                  <a:lnTo>
                    <a:pt x="15741963" y="6920287"/>
                  </a:lnTo>
                  <a:lnTo>
                    <a:pt x="15716563" y="6917748"/>
                  </a:lnTo>
                  <a:cubicBezTo>
                    <a:pt x="15696243" y="6916477"/>
                    <a:pt x="15677193" y="6917748"/>
                    <a:pt x="15661953" y="6919017"/>
                  </a:cubicBezTo>
                  <a:lnTo>
                    <a:pt x="15661953" y="6915208"/>
                  </a:lnTo>
                  <a:lnTo>
                    <a:pt x="15656872" y="6912667"/>
                  </a:lnTo>
                  <a:lnTo>
                    <a:pt x="15609883" y="6916477"/>
                  </a:lnTo>
                  <a:cubicBezTo>
                    <a:pt x="15565433" y="6919017"/>
                    <a:pt x="15557813" y="6920287"/>
                    <a:pt x="15512093" y="6925367"/>
                  </a:cubicBezTo>
                  <a:cubicBezTo>
                    <a:pt x="15485422" y="6922827"/>
                    <a:pt x="15458753" y="6921558"/>
                    <a:pt x="15432083" y="6921558"/>
                  </a:cubicBezTo>
                  <a:lnTo>
                    <a:pt x="15418113" y="6921558"/>
                  </a:lnTo>
                  <a:cubicBezTo>
                    <a:pt x="15407953" y="6920287"/>
                    <a:pt x="15395253" y="6919017"/>
                    <a:pt x="15378743" y="6919017"/>
                  </a:cubicBezTo>
                  <a:lnTo>
                    <a:pt x="15378743" y="6921558"/>
                  </a:lnTo>
                  <a:lnTo>
                    <a:pt x="15376203" y="6921558"/>
                  </a:lnTo>
                  <a:cubicBezTo>
                    <a:pt x="15374933" y="6920287"/>
                    <a:pt x="15373663" y="6920287"/>
                    <a:pt x="15372393" y="6919017"/>
                  </a:cubicBezTo>
                  <a:lnTo>
                    <a:pt x="15369853" y="6919017"/>
                  </a:lnTo>
                  <a:cubicBezTo>
                    <a:pt x="15358422" y="6921558"/>
                    <a:pt x="15345722" y="6922827"/>
                    <a:pt x="15330483" y="6924098"/>
                  </a:cubicBezTo>
                  <a:lnTo>
                    <a:pt x="15312703" y="6916477"/>
                  </a:lnTo>
                  <a:lnTo>
                    <a:pt x="15306353" y="6921558"/>
                  </a:lnTo>
                  <a:lnTo>
                    <a:pt x="15190783" y="6916477"/>
                  </a:lnTo>
                  <a:cubicBezTo>
                    <a:pt x="15173003" y="6919017"/>
                    <a:pt x="15155222" y="6920287"/>
                    <a:pt x="15138713" y="6922827"/>
                  </a:cubicBezTo>
                  <a:cubicBezTo>
                    <a:pt x="15113313" y="6922827"/>
                    <a:pt x="15089183" y="6921558"/>
                    <a:pt x="15063783" y="6921558"/>
                  </a:cubicBezTo>
                  <a:lnTo>
                    <a:pt x="15063783" y="6916477"/>
                  </a:lnTo>
                  <a:lnTo>
                    <a:pt x="15012983" y="6920287"/>
                  </a:lnTo>
                  <a:cubicBezTo>
                    <a:pt x="15004093" y="6920287"/>
                    <a:pt x="14996472" y="6920287"/>
                    <a:pt x="14986313" y="6919017"/>
                  </a:cubicBezTo>
                  <a:lnTo>
                    <a:pt x="14986313" y="6917748"/>
                  </a:lnTo>
                  <a:cubicBezTo>
                    <a:pt x="14834794" y="6913937"/>
                    <a:pt x="14548376" y="6912667"/>
                    <a:pt x="14210810" y="6912667"/>
                  </a:cubicBezTo>
                  <a:lnTo>
                    <a:pt x="13975538" y="6912667"/>
                  </a:lnTo>
                  <a:lnTo>
                    <a:pt x="14067600" y="6917748"/>
                  </a:lnTo>
                  <a:cubicBezTo>
                    <a:pt x="14006226" y="6917748"/>
                    <a:pt x="13965307" y="6916477"/>
                    <a:pt x="13914162" y="6916477"/>
                  </a:cubicBezTo>
                  <a:cubicBezTo>
                    <a:pt x="13883475" y="6916477"/>
                    <a:pt x="13852787" y="6915208"/>
                    <a:pt x="13822099" y="6915208"/>
                  </a:cubicBezTo>
                  <a:lnTo>
                    <a:pt x="13801641" y="6915208"/>
                  </a:lnTo>
                  <a:cubicBezTo>
                    <a:pt x="13770953" y="6916477"/>
                    <a:pt x="13730036" y="6917748"/>
                    <a:pt x="13709577" y="6920287"/>
                  </a:cubicBezTo>
                  <a:lnTo>
                    <a:pt x="13709577" y="6919017"/>
                  </a:lnTo>
                  <a:cubicBezTo>
                    <a:pt x="13474305" y="6915208"/>
                    <a:pt x="13310637" y="6916477"/>
                    <a:pt x="13177656" y="6920287"/>
                  </a:cubicBezTo>
                  <a:lnTo>
                    <a:pt x="13157198" y="6920287"/>
                  </a:lnTo>
                  <a:cubicBezTo>
                    <a:pt x="12666194" y="6920287"/>
                    <a:pt x="12113815" y="6920287"/>
                    <a:pt x="11991064" y="6912667"/>
                  </a:cubicBezTo>
                  <a:lnTo>
                    <a:pt x="11970604" y="6912667"/>
                  </a:lnTo>
                  <a:cubicBezTo>
                    <a:pt x="11796707" y="6912667"/>
                    <a:pt x="11745561" y="6912667"/>
                    <a:pt x="11735333" y="6919017"/>
                  </a:cubicBezTo>
                  <a:lnTo>
                    <a:pt x="11653499" y="6919017"/>
                  </a:lnTo>
                  <a:lnTo>
                    <a:pt x="11520518" y="6915208"/>
                  </a:lnTo>
                  <a:lnTo>
                    <a:pt x="11397767" y="6920287"/>
                  </a:lnTo>
                  <a:cubicBezTo>
                    <a:pt x="11336391" y="6920287"/>
                    <a:pt x="11275016" y="6920287"/>
                    <a:pt x="11234099" y="6919017"/>
                  </a:cubicBezTo>
                  <a:lnTo>
                    <a:pt x="11234099" y="6910127"/>
                  </a:lnTo>
                  <a:cubicBezTo>
                    <a:pt x="10978368" y="6907587"/>
                    <a:pt x="10599886" y="6908858"/>
                    <a:pt x="10323696" y="6910127"/>
                  </a:cubicBezTo>
                  <a:cubicBezTo>
                    <a:pt x="10200946" y="6910127"/>
                    <a:pt x="10088423" y="6911398"/>
                    <a:pt x="10027047" y="6911398"/>
                  </a:cubicBezTo>
                  <a:lnTo>
                    <a:pt x="10027047" y="6913937"/>
                  </a:lnTo>
                  <a:lnTo>
                    <a:pt x="9188249" y="6913937"/>
                  </a:lnTo>
                  <a:lnTo>
                    <a:pt x="9188249" y="6911398"/>
                  </a:lnTo>
                  <a:cubicBezTo>
                    <a:pt x="9157563" y="6912667"/>
                    <a:pt x="9126875" y="6912667"/>
                    <a:pt x="9106416" y="6913937"/>
                  </a:cubicBezTo>
                  <a:lnTo>
                    <a:pt x="8830225" y="6913937"/>
                  </a:lnTo>
                  <a:cubicBezTo>
                    <a:pt x="8103950" y="6913937"/>
                    <a:pt x="7346984" y="6913937"/>
                    <a:pt x="6682084" y="6917748"/>
                  </a:cubicBezTo>
                  <a:lnTo>
                    <a:pt x="6641167" y="6917748"/>
                  </a:lnTo>
                  <a:cubicBezTo>
                    <a:pt x="6569562" y="6917748"/>
                    <a:pt x="6508186" y="6919017"/>
                    <a:pt x="6436582" y="6919017"/>
                  </a:cubicBezTo>
                  <a:lnTo>
                    <a:pt x="6088787" y="6921558"/>
                  </a:lnTo>
                  <a:lnTo>
                    <a:pt x="6160392" y="6924098"/>
                  </a:lnTo>
                  <a:lnTo>
                    <a:pt x="6006953" y="6924098"/>
                  </a:lnTo>
                  <a:cubicBezTo>
                    <a:pt x="5955807" y="6920287"/>
                    <a:pt x="5863744" y="6917748"/>
                    <a:pt x="5802368" y="6915208"/>
                  </a:cubicBezTo>
                  <a:lnTo>
                    <a:pt x="5792139" y="6921558"/>
                  </a:lnTo>
                  <a:lnTo>
                    <a:pt x="5781910" y="6916477"/>
                  </a:lnTo>
                  <a:cubicBezTo>
                    <a:pt x="5751222" y="6917748"/>
                    <a:pt x="5556867" y="6916477"/>
                    <a:pt x="5393198" y="6916477"/>
                  </a:cubicBezTo>
                  <a:lnTo>
                    <a:pt x="4922653" y="6916477"/>
                  </a:lnTo>
                  <a:lnTo>
                    <a:pt x="4922653" y="6920287"/>
                  </a:lnTo>
                  <a:cubicBezTo>
                    <a:pt x="4881736" y="6920287"/>
                    <a:pt x="4851048" y="6920287"/>
                    <a:pt x="4810131" y="6921558"/>
                  </a:cubicBezTo>
                  <a:lnTo>
                    <a:pt x="4799902" y="6921558"/>
                  </a:lnTo>
                  <a:cubicBezTo>
                    <a:pt x="4687381" y="6922827"/>
                    <a:pt x="4564629" y="6924098"/>
                    <a:pt x="4421420" y="6925367"/>
                  </a:cubicBezTo>
                  <a:cubicBezTo>
                    <a:pt x="4431649" y="6924098"/>
                    <a:pt x="4431649" y="6922827"/>
                    <a:pt x="4441878" y="6921558"/>
                  </a:cubicBezTo>
                  <a:cubicBezTo>
                    <a:pt x="4452108" y="6915208"/>
                    <a:pt x="4390732" y="6911398"/>
                    <a:pt x="4360044" y="6910127"/>
                  </a:cubicBezTo>
                  <a:lnTo>
                    <a:pt x="4339586" y="6910127"/>
                  </a:lnTo>
                  <a:cubicBezTo>
                    <a:pt x="4063396" y="6908858"/>
                    <a:pt x="4012250" y="6910127"/>
                    <a:pt x="3971333" y="6913937"/>
                  </a:cubicBezTo>
                  <a:cubicBezTo>
                    <a:pt x="3961103" y="6915208"/>
                    <a:pt x="3930416" y="6916477"/>
                    <a:pt x="3705372" y="6915208"/>
                  </a:cubicBezTo>
                  <a:lnTo>
                    <a:pt x="3684914" y="6915208"/>
                  </a:lnTo>
                  <a:cubicBezTo>
                    <a:pt x="3654226" y="6916477"/>
                    <a:pt x="3633768" y="6917748"/>
                    <a:pt x="3623539" y="6919017"/>
                  </a:cubicBezTo>
                  <a:cubicBezTo>
                    <a:pt x="3357578" y="6920287"/>
                    <a:pt x="3265515" y="6921558"/>
                    <a:pt x="3193910" y="6922827"/>
                  </a:cubicBezTo>
                  <a:lnTo>
                    <a:pt x="2938179" y="6920287"/>
                  </a:lnTo>
                  <a:cubicBezTo>
                    <a:pt x="2846116" y="6919017"/>
                    <a:pt x="2794970" y="6919017"/>
                    <a:pt x="2764282" y="6917748"/>
                  </a:cubicBezTo>
                  <a:lnTo>
                    <a:pt x="2764282" y="6908858"/>
                  </a:lnTo>
                  <a:lnTo>
                    <a:pt x="1547001" y="6906317"/>
                  </a:lnTo>
                  <a:lnTo>
                    <a:pt x="1577689" y="6911398"/>
                  </a:lnTo>
                  <a:cubicBezTo>
                    <a:pt x="1495855" y="6912667"/>
                    <a:pt x="1332187" y="6915208"/>
                    <a:pt x="1219665" y="6915208"/>
                  </a:cubicBezTo>
                  <a:cubicBezTo>
                    <a:pt x="1168519" y="6915208"/>
                    <a:pt x="1117373" y="6916477"/>
                    <a:pt x="1076456" y="6916477"/>
                  </a:cubicBezTo>
                  <a:lnTo>
                    <a:pt x="840740" y="6916477"/>
                  </a:lnTo>
                  <a:lnTo>
                    <a:pt x="840740" y="6912667"/>
                  </a:lnTo>
                  <a:lnTo>
                    <a:pt x="836930" y="6913937"/>
                  </a:lnTo>
                  <a:cubicBezTo>
                    <a:pt x="830580" y="6915208"/>
                    <a:pt x="805180" y="6916477"/>
                    <a:pt x="778510" y="6917748"/>
                  </a:cubicBezTo>
                  <a:lnTo>
                    <a:pt x="778510" y="6912667"/>
                  </a:lnTo>
                  <a:cubicBezTo>
                    <a:pt x="754380" y="6911398"/>
                    <a:pt x="734060" y="6912667"/>
                    <a:pt x="713740" y="6915208"/>
                  </a:cubicBezTo>
                  <a:cubicBezTo>
                    <a:pt x="687070" y="6917748"/>
                    <a:pt x="660400" y="6920287"/>
                    <a:pt x="623570" y="6915208"/>
                  </a:cubicBezTo>
                  <a:cubicBezTo>
                    <a:pt x="614680" y="6915208"/>
                    <a:pt x="601980" y="6912667"/>
                    <a:pt x="589280" y="6911398"/>
                  </a:cubicBezTo>
                  <a:cubicBezTo>
                    <a:pt x="561340" y="6907587"/>
                    <a:pt x="551180" y="6906317"/>
                    <a:pt x="546100" y="6911398"/>
                  </a:cubicBezTo>
                  <a:lnTo>
                    <a:pt x="544830" y="6912667"/>
                  </a:lnTo>
                  <a:cubicBezTo>
                    <a:pt x="537210" y="6912667"/>
                    <a:pt x="529590" y="6912667"/>
                    <a:pt x="520700" y="6913937"/>
                  </a:cubicBezTo>
                  <a:cubicBezTo>
                    <a:pt x="497840" y="6915208"/>
                    <a:pt x="474980" y="6916477"/>
                    <a:pt x="448310" y="6912667"/>
                  </a:cubicBezTo>
                  <a:lnTo>
                    <a:pt x="445770" y="6912667"/>
                  </a:lnTo>
                  <a:cubicBezTo>
                    <a:pt x="444500" y="6912667"/>
                    <a:pt x="443230" y="6912667"/>
                    <a:pt x="443230" y="6913937"/>
                  </a:cubicBezTo>
                  <a:lnTo>
                    <a:pt x="429260" y="6911398"/>
                  </a:lnTo>
                  <a:cubicBezTo>
                    <a:pt x="416560" y="6908858"/>
                    <a:pt x="393700" y="6910127"/>
                    <a:pt x="373380" y="6911398"/>
                  </a:cubicBezTo>
                  <a:cubicBezTo>
                    <a:pt x="363220" y="6911398"/>
                    <a:pt x="351790" y="6912667"/>
                    <a:pt x="346710" y="6912667"/>
                  </a:cubicBezTo>
                  <a:lnTo>
                    <a:pt x="345440" y="6907587"/>
                  </a:lnTo>
                  <a:cubicBezTo>
                    <a:pt x="323850" y="6913937"/>
                    <a:pt x="297180" y="6913937"/>
                    <a:pt x="266700" y="6912667"/>
                  </a:cubicBezTo>
                  <a:cubicBezTo>
                    <a:pt x="242570" y="6911398"/>
                    <a:pt x="214630" y="6911398"/>
                    <a:pt x="185420" y="6913937"/>
                  </a:cubicBezTo>
                  <a:lnTo>
                    <a:pt x="189230" y="6908858"/>
                  </a:lnTo>
                  <a:lnTo>
                    <a:pt x="166370" y="6911398"/>
                  </a:lnTo>
                  <a:cubicBezTo>
                    <a:pt x="163830" y="6911398"/>
                    <a:pt x="161290" y="6911398"/>
                    <a:pt x="157480" y="6912667"/>
                  </a:cubicBezTo>
                  <a:lnTo>
                    <a:pt x="156210" y="6906317"/>
                  </a:lnTo>
                  <a:cubicBezTo>
                    <a:pt x="139700" y="6907587"/>
                    <a:pt x="123190" y="6908858"/>
                    <a:pt x="101600" y="6907587"/>
                  </a:cubicBezTo>
                  <a:lnTo>
                    <a:pt x="97790" y="6907587"/>
                  </a:lnTo>
                  <a:lnTo>
                    <a:pt x="87630" y="6906317"/>
                  </a:lnTo>
                  <a:lnTo>
                    <a:pt x="87630" y="6885998"/>
                  </a:lnTo>
                  <a:lnTo>
                    <a:pt x="74930" y="6885998"/>
                  </a:lnTo>
                  <a:lnTo>
                    <a:pt x="74930" y="6879648"/>
                  </a:lnTo>
                  <a:cubicBezTo>
                    <a:pt x="76200" y="6865677"/>
                    <a:pt x="77470" y="6856787"/>
                    <a:pt x="80010" y="6846627"/>
                  </a:cubicBezTo>
                  <a:lnTo>
                    <a:pt x="80010" y="6844087"/>
                  </a:lnTo>
                  <a:cubicBezTo>
                    <a:pt x="85090" y="6819958"/>
                    <a:pt x="88900" y="6793287"/>
                    <a:pt x="87630" y="6723437"/>
                  </a:cubicBezTo>
                  <a:lnTo>
                    <a:pt x="83820" y="6723437"/>
                  </a:lnTo>
                  <a:cubicBezTo>
                    <a:pt x="85090" y="6701848"/>
                    <a:pt x="86360" y="6684067"/>
                    <a:pt x="88900" y="6673908"/>
                  </a:cubicBezTo>
                  <a:cubicBezTo>
                    <a:pt x="88900" y="6625648"/>
                    <a:pt x="87630" y="6623108"/>
                    <a:pt x="81280" y="6623108"/>
                  </a:cubicBezTo>
                  <a:cubicBezTo>
                    <a:pt x="81280" y="6610408"/>
                    <a:pt x="80010" y="6600248"/>
                    <a:pt x="77470" y="6587548"/>
                  </a:cubicBezTo>
                  <a:cubicBezTo>
                    <a:pt x="76200" y="6577387"/>
                    <a:pt x="73660" y="6565958"/>
                    <a:pt x="73660" y="6551987"/>
                  </a:cubicBezTo>
                  <a:lnTo>
                    <a:pt x="78740" y="6551987"/>
                  </a:lnTo>
                  <a:lnTo>
                    <a:pt x="78740" y="6545637"/>
                  </a:lnTo>
                  <a:cubicBezTo>
                    <a:pt x="81280" y="6482138"/>
                    <a:pt x="77470" y="6474517"/>
                    <a:pt x="73660" y="6466897"/>
                  </a:cubicBezTo>
                  <a:cubicBezTo>
                    <a:pt x="72390" y="6464357"/>
                    <a:pt x="71120" y="6460547"/>
                    <a:pt x="69850" y="6450388"/>
                  </a:cubicBezTo>
                  <a:lnTo>
                    <a:pt x="78740" y="6449117"/>
                  </a:lnTo>
                  <a:lnTo>
                    <a:pt x="77470" y="6417367"/>
                  </a:lnTo>
                  <a:lnTo>
                    <a:pt x="86360" y="6431338"/>
                  </a:lnTo>
                  <a:lnTo>
                    <a:pt x="83820" y="6403397"/>
                  </a:lnTo>
                  <a:cubicBezTo>
                    <a:pt x="78740" y="6347517"/>
                    <a:pt x="80010" y="6325927"/>
                    <a:pt x="81280" y="6276397"/>
                  </a:cubicBezTo>
                  <a:lnTo>
                    <a:pt x="82550" y="6253538"/>
                  </a:lnTo>
                  <a:lnTo>
                    <a:pt x="85090" y="6233217"/>
                  </a:lnTo>
                  <a:cubicBezTo>
                    <a:pt x="87630" y="6209088"/>
                    <a:pt x="87630" y="6178607"/>
                    <a:pt x="86360" y="6153207"/>
                  </a:cubicBezTo>
                  <a:lnTo>
                    <a:pt x="88900" y="6153207"/>
                  </a:lnTo>
                  <a:cubicBezTo>
                    <a:pt x="87630" y="6146857"/>
                    <a:pt x="87630" y="6141777"/>
                    <a:pt x="87630" y="6136697"/>
                  </a:cubicBezTo>
                  <a:lnTo>
                    <a:pt x="87630" y="6060192"/>
                  </a:lnTo>
                  <a:lnTo>
                    <a:pt x="83820" y="6060192"/>
                  </a:lnTo>
                  <a:lnTo>
                    <a:pt x="78740" y="5846029"/>
                  </a:lnTo>
                  <a:lnTo>
                    <a:pt x="83820" y="5846029"/>
                  </a:lnTo>
                  <a:cubicBezTo>
                    <a:pt x="83820" y="5826908"/>
                    <a:pt x="83820" y="5811611"/>
                    <a:pt x="82550" y="5792489"/>
                  </a:cubicBezTo>
                  <a:lnTo>
                    <a:pt x="91440" y="5792489"/>
                  </a:lnTo>
                  <a:lnTo>
                    <a:pt x="91440" y="5784841"/>
                  </a:lnTo>
                  <a:lnTo>
                    <a:pt x="86360" y="5478894"/>
                  </a:lnTo>
                  <a:cubicBezTo>
                    <a:pt x="87630" y="5467421"/>
                    <a:pt x="87630" y="5448299"/>
                    <a:pt x="88900" y="5421529"/>
                  </a:cubicBezTo>
                  <a:cubicBezTo>
                    <a:pt x="90170" y="5398583"/>
                    <a:pt x="91440" y="5364164"/>
                    <a:pt x="92710" y="5356516"/>
                  </a:cubicBezTo>
                  <a:lnTo>
                    <a:pt x="93980" y="5356516"/>
                  </a:lnTo>
                  <a:cubicBezTo>
                    <a:pt x="95250" y="5272380"/>
                    <a:pt x="92710" y="5172948"/>
                    <a:pt x="91440" y="5065867"/>
                  </a:cubicBezTo>
                  <a:cubicBezTo>
                    <a:pt x="88900" y="4943488"/>
                    <a:pt x="86360" y="4813460"/>
                    <a:pt x="88900" y="4687258"/>
                  </a:cubicBezTo>
                  <a:lnTo>
                    <a:pt x="88900" y="4679609"/>
                  </a:lnTo>
                  <a:cubicBezTo>
                    <a:pt x="87630" y="4668136"/>
                    <a:pt x="87630" y="4637542"/>
                    <a:pt x="86360" y="4599298"/>
                  </a:cubicBezTo>
                  <a:cubicBezTo>
                    <a:pt x="86360" y="4538109"/>
                    <a:pt x="87630" y="4480744"/>
                    <a:pt x="87630" y="4419555"/>
                  </a:cubicBezTo>
                  <a:cubicBezTo>
                    <a:pt x="88900" y="4270405"/>
                    <a:pt x="91440" y="4113608"/>
                    <a:pt x="86360" y="3922392"/>
                  </a:cubicBezTo>
                  <a:lnTo>
                    <a:pt x="95250" y="3773242"/>
                  </a:lnTo>
                  <a:lnTo>
                    <a:pt x="95250" y="3769419"/>
                  </a:lnTo>
                  <a:cubicBezTo>
                    <a:pt x="95250" y="3712054"/>
                    <a:pt x="93980" y="3692932"/>
                    <a:pt x="87630" y="3689107"/>
                  </a:cubicBezTo>
                  <a:cubicBezTo>
                    <a:pt x="85090" y="3689107"/>
                    <a:pt x="83820" y="3689107"/>
                    <a:pt x="81280" y="3696756"/>
                  </a:cubicBezTo>
                  <a:cubicBezTo>
                    <a:pt x="81280" y="3677634"/>
                    <a:pt x="81280" y="3658513"/>
                    <a:pt x="80010" y="3627918"/>
                  </a:cubicBezTo>
                  <a:cubicBezTo>
                    <a:pt x="78740" y="3547607"/>
                    <a:pt x="80010" y="3517012"/>
                    <a:pt x="80010" y="3501716"/>
                  </a:cubicBezTo>
                  <a:cubicBezTo>
                    <a:pt x="81280" y="3501716"/>
                    <a:pt x="82550" y="3501716"/>
                    <a:pt x="85090" y="3497891"/>
                  </a:cubicBezTo>
                  <a:cubicBezTo>
                    <a:pt x="88900" y="3490242"/>
                    <a:pt x="90170" y="3474945"/>
                    <a:pt x="90170" y="3455823"/>
                  </a:cubicBezTo>
                  <a:lnTo>
                    <a:pt x="90170" y="3451999"/>
                  </a:lnTo>
                  <a:lnTo>
                    <a:pt x="88900" y="3432877"/>
                  </a:lnTo>
                  <a:cubicBezTo>
                    <a:pt x="85090" y="3348742"/>
                    <a:pt x="81280" y="3237836"/>
                    <a:pt x="81280" y="3111633"/>
                  </a:cubicBezTo>
                  <a:lnTo>
                    <a:pt x="82550" y="3111633"/>
                  </a:lnTo>
                  <a:lnTo>
                    <a:pt x="82550" y="3130755"/>
                  </a:lnTo>
                  <a:cubicBezTo>
                    <a:pt x="83820" y="3211066"/>
                    <a:pt x="85090" y="3218715"/>
                    <a:pt x="91440" y="3218715"/>
                  </a:cubicBezTo>
                  <a:cubicBezTo>
                    <a:pt x="99060" y="3218715"/>
                    <a:pt x="99060" y="3203418"/>
                    <a:pt x="101600" y="3134579"/>
                  </a:cubicBezTo>
                  <a:lnTo>
                    <a:pt x="102870" y="3123106"/>
                  </a:lnTo>
                  <a:lnTo>
                    <a:pt x="99060" y="3115458"/>
                  </a:lnTo>
                  <a:cubicBezTo>
                    <a:pt x="92710" y="3092512"/>
                    <a:pt x="92710" y="2920417"/>
                    <a:pt x="92710" y="2790390"/>
                  </a:cubicBezTo>
                  <a:cubicBezTo>
                    <a:pt x="92710" y="2564754"/>
                    <a:pt x="90170" y="2472970"/>
                    <a:pt x="83820" y="2446200"/>
                  </a:cubicBezTo>
                  <a:lnTo>
                    <a:pt x="85090" y="2411781"/>
                  </a:lnTo>
                  <a:lnTo>
                    <a:pt x="87630" y="2411781"/>
                  </a:lnTo>
                  <a:cubicBezTo>
                    <a:pt x="91440" y="2300875"/>
                    <a:pt x="88900" y="2258808"/>
                    <a:pt x="85090" y="2209092"/>
                  </a:cubicBezTo>
                  <a:cubicBezTo>
                    <a:pt x="81280" y="2163199"/>
                    <a:pt x="77470" y="2109659"/>
                    <a:pt x="78740" y="1971983"/>
                  </a:cubicBezTo>
                  <a:cubicBezTo>
                    <a:pt x="80010" y="1922267"/>
                    <a:pt x="80010" y="1887848"/>
                    <a:pt x="81280" y="1872550"/>
                  </a:cubicBezTo>
                  <a:lnTo>
                    <a:pt x="85090" y="1872550"/>
                  </a:lnTo>
                  <a:lnTo>
                    <a:pt x="81280" y="1658388"/>
                  </a:lnTo>
                  <a:lnTo>
                    <a:pt x="81280" y="1646915"/>
                  </a:lnTo>
                  <a:lnTo>
                    <a:pt x="83820" y="1646915"/>
                  </a:lnTo>
                  <a:lnTo>
                    <a:pt x="82550" y="1413631"/>
                  </a:lnTo>
                  <a:lnTo>
                    <a:pt x="87630" y="1440401"/>
                  </a:lnTo>
                  <a:lnTo>
                    <a:pt x="82550" y="1344792"/>
                  </a:lnTo>
                  <a:cubicBezTo>
                    <a:pt x="81280" y="1318022"/>
                    <a:pt x="78740" y="1275955"/>
                    <a:pt x="77470" y="1230063"/>
                  </a:cubicBezTo>
                  <a:lnTo>
                    <a:pt x="81280" y="1187995"/>
                  </a:lnTo>
                  <a:cubicBezTo>
                    <a:pt x="90170" y="1100036"/>
                    <a:pt x="88900" y="1057968"/>
                    <a:pt x="87630" y="992954"/>
                  </a:cubicBezTo>
                  <a:cubicBezTo>
                    <a:pt x="86360" y="966184"/>
                    <a:pt x="86360" y="935589"/>
                    <a:pt x="85090" y="893522"/>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84391" y="81881"/>
                    <a:pt x="1270810" y="83151"/>
                    <a:pt x="1608375" y="83151"/>
                  </a:cubicBezTo>
                  <a:lnTo>
                    <a:pt x="1843648" y="83151"/>
                  </a:lnTo>
                  <a:lnTo>
                    <a:pt x="1751585" y="78071"/>
                  </a:lnTo>
                  <a:cubicBezTo>
                    <a:pt x="1812960" y="78071"/>
                    <a:pt x="1853878" y="79341"/>
                    <a:pt x="1905024" y="79341"/>
                  </a:cubicBezTo>
                  <a:cubicBezTo>
                    <a:pt x="1935711" y="79341"/>
                    <a:pt x="1966399" y="80611"/>
                    <a:pt x="1997086" y="80611"/>
                  </a:cubicBezTo>
                  <a:lnTo>
                    <a:pt x="2017545" y="80611"/>
                  </a:lnTo>
                  <a:cubicBezTo>
                    <a:pt x="2048233" y="79341"/>
                    <a:pt x="2089150" y="78071"/>
                    <a:pt x="2109608" y="75531"/>
                  </a:cubicBezTo>
                  <a:lnTo>
                    <a:pt x="2109608" y="76801"/>
                  </a:lnTo>
                  <a:cubicBezTo>
                    <a:pt x="2344881" y="81881"/>
                    <a:pt x="2508549" y="80611"/>
                    <a:pt x="2641529" y="76801"/>
                  </a:cubicBezTo>
                  <a:lnTo>
                    <a:pt x="2661988" y="76801"/>
                  </a:lnTo>
                  <a:cubicBezTo>
                    <a:pt x="3152992" y="76801"/>
                    <a:pt x="3705372" y="76801"/>
                    <a:pt x="3828122" y="84421"/>
                  </a:cubicBezTo>
                  <a:lnTo>
                    <a:pt x="3848580" y="84421"/>
                  </a:lnTo>
                  <a:cubicBezTo>
                    <a:pt x="4032707" y="84421"/>
                    <a:pt x="4073624" y="84421"/>
                    <a:pt x="4083853" y="78071"/>
                  </a:cubicBezTo>
                  <a:lnTo>
                    <a:pt x="4165688" y="78071"/>
                  </a:lnTo>
                  <a:lnTo>
                    <a:pt x="4298667" y="81881"/>
                  </a:lnTo>
                  <a:lnTo>
                    <a:pt x="4421419" y="76801"/>
                  </a:lnTo>
                  <a:cubicBezTo>
                    <a:pt x="4482794" y="76801"/>
                    <a:pt x="4544170" y="76801"/>
                    <a:pt x="4585086" y="78071"/>
                  </a:cubicBezTo>
                  <a:lnTo>
                    <a:pt x="4585086" y="86961"/>
                  </a:lnTo>
                  <a:cubicBezTo>
                    <a:pt x="4840818" y="89501"/>
                    <a:pt x="5219300" y="88231"/>
                    <a:pt x="5495490" y="86961"/>
                  </a:cubicBezTo>
                  <a:cubicBezTo>
                    <a:pt x="5618240" y="86961"/>
                    <a:pt x="5730762" y="85691"/>
                    <a:pt x="5792138" y="85691"/>
                  </a:cubicBezTo>
                  <a:lnTo>
                    <a:pt x="5792138" y="83151"/>
                  </a:lnTo>
                  <a:lnTo>
                    <a:pt x="6630936" y="83151"/>
                  </a:lnTo>
                  <a:lnTo>
                    <a:pt x="6630936" y="85691"/>
                  </a:lnTo>
                  <a:cubicBezTo>
                    <a:pt x="6661624" y="84421"/>
                    <a:pt x="6692312" y="84421"/>
                    <a:pt x="6712770" y="83151"/>
                  </a:cubicBezTo>
                  <a:lnTo>
                    <a:pt x="6988960" y="83151"/>
                  </a:lnTo>
                  <a:cubicBezTo>
                    <a:pt x="7715236" y="83151"/>
                    <a:pt x="8472200" y="83151"/>
                    <a:pt x="9137101" y="79341"/>
                  </a:cubicBezTo>
                  <a:lnTo>
                    <a:pt x="9178019" y="79341"/>
                  </a:lnTo>
                  <a:cubicBezTo>
                    <a:pt x="9249624" y="79341"/>
                    <a:pt x="9311000" y="78071"/>
                    <a:pt x="9382604" y="78071"/>
                  </a:cubicBezTo>
                  <a:lnTo>
                    <a:pt x="9730398" y="75531"/>
                  </a:lnTo>
                  <a:lnTo>
                    <a:pt x="9658793" y="72991"/>
                  </a:lnTo>
                  <a:lnTo>
                    <a:pt x="9812232" y="72991"/>
                  </a:lnTo>
                  <a:cubicBezTo>
                    <a:pt x="9863379" y="76801"/>
                    <a:pt x="9955441" y="79341"/>
                    <a:pt x="10016817" y="81881"/>
                  </a:cubicBezTo>
                  <a:lnTo>
                    <a:pt x="10027047" y="75531"/>
                  </a:lnTo>
                  <a:lnTo>
                    <a:pt x="10037276" y="80611"/>
                  </a:lnTo>
                  <a:cubicBezTo>
                    <a:pt x="10067964" y="79341"/>
                    <a:pt x="10262319" y="80611"/>
                    <a:pt x="10425987" y="80611"/>
                  </a:cubicBezTo>
                  <a:lnTo>
                    <a:pt x="10896533" y="80611"/>
                  </a:lnTo>
                  <a:lnTo>
                    <a:pt x="10896533" y="76801"/>
                  </a:lnTo>
                  <a:cubicBezTo>
                    <a:pt x="10937449" y="76801"/>
                    <a:pt x="10968137" y="76801"/>
                    <a:pt x="11009054" y="75531"/>
                  </a:cubicBezTo>
                  <a:lnTo>
                    <a:pt x="11019284" y="75531"/>
                  </a:lnTo>
                  <a:cubicBezTo>
                    <a:pt x="11131805" y="74261"/>
                    <a:pt x="11254557" y="72991"/>
                    <a:pt x="11397766" y="71721"/>
                  </a:cubicBezTo>
                  <a:cubicBezTo>
                    <a:pt x="11387536" y="72991"/>
                    <a:pt x="11387536" y="74261"/>
                    <a:pt x="11377308" y="75531"/>
                  </a:cubicBezTo>
                  <a:cubicBezTo>
                    <a:pt x="11367077" y="81881"/>
                    <a:pt x="11428454" y="85691"/>
                    <a:pt x="11459142" y="86961"/>
                  </a:cubicBezTo>
                  <a:lnTo>
                    <a:pt x="11479600" y="86961"/>
                  </a:lnTo>
                  <a:cubicBezTo>
                    <a:pt x="11755789" y="88231"/>
                    <a:pt x="11806936" y="86961"/>
                    <a:pt x="11847852" y="83151"/>
                  </a:cubicBezTo>
                  <a:cubicBezTo>
                    <a:pt x="11858082" y="81881"/>
                    <a:pt x="11878540" y="80611"/>
                    <a:pt x="12113813" y="81881"/>
                  </a:cubicBezTo>
                  <a:lnTo>
                    <a:pt x="12134271" y="81881"/>
                  </a:lnTo>
                  <a:cubicBezTo>
                    <a:pt x="12164959" y="80611"/>
                    <a:pt x="12185417" y="79341"/>
                    <a:pt x="12195647" y="78071"/>
                  </a:cubicBezTo>
                  <a:cubicBezTo>
                    <a:pt x="12461607" y="76801"/>
                    <a:pt x="12553671" y="75531"/>
                    <a:pt x="12625276" y="74261"/>
                  </a:cubicBezTo>
                  <a:lnTo>
                    <a:pt x="12881007" y="76801"/>
                  </a:lnTo>
                  <a:cubicBezTo>
                    <a:pt x="12973069" y="78071"/>
                    <a:pt x="13024216" y="78071"/>
                    <a:pt x="13054904" y="79341"/>
                  </a:cubicBezTo>
                  <a:lnTo>
                    <a:pt x="13054904" y="88231"/>
                  </a:lnTo>
                  <a:lnTo>
                    <a:pt x="14272185" y="90771"/>
                  </a:lnTo>
                  <a:lnTo>
                    <a:pt x="14231268" y="89501"/>
                  </a:lnTo>
                  <a:cubicBezTo>
                    <a:pt x="14313102" y="88231"/>
                    <a:pt x="14476771" y="85691"/>
                    <a:pt x="14589291" y="85691"/>
                  </a:cubicBezTo>
                  <a:cubicBezTo>
                    <a:pt x="14834794" y="83151"/>
                    <a:pt x="14937087" y="81881"/>
                    <a:pt x="14973613" y="79341"/>
                  </a:cubicBezTo>
                  <a:lnTo>
                    <a:pt x="14983772" y="79341"/>
                  </a:lnTo>
                  <a:lnTo>
                    <a:pt x="14986313" y="83151"/>
                  </a:lnTo>
                  <a:lnTo>
                    <a:pt x="14986313" y="61561"/>
                  </a:lnTo>
                  <a:lnTo>
                    <a:pt x="14988853" y="61561"/>
                  </a:lnTo>
                  <a:lnTo>
                    <a:pt x="14987583" y="83151"/>
                  </a:lnTo>
                  <a:lnTo>
                    <a:pt x="14991392" y="81881"/>
                  </a:lnTo>
                  <a:cubicBezTo>
                    <a:pt x="14997742" y="80611"/>
                    <a:pt x="15023142" y="79341"/>
                    <a:pt x="15049813" y="78071"/>
                  </a:cubicBezTo>
                  <a:lnTo>
                    <a:pt x="15049813" y="83151"/>
                  </a:lnTo>
                  <a:cubicBezTo>
                    <a:pt x="15073942" y="84421"/>
                    <a:pt x="15094263" y="83151"/>
                    <a:pt x="15114583" y="80611"/>
                  </a:cubicBezTo>
                  <a:cubicBezTo>
                    <a:pt x="15141253" y="78071"/>
                    <a:pt x="15167922" y="75531"/>
                    <a:pt x="15204753" y="80611"/>
                  </a:cubicBezTo>
                  <a:cubicBezTo>
                    <a:pt x="15213642" y="80611"/>
                    <a:pt x="15226342" y="83151"/>
                    <a:pt x="15239042" y="84421"/>
                  </a:cubicBezTo>
                  <a:cubicBezTo>
                    <a:pt x="15266983" y="88231"/>
                    <a:pt x="15277142" y="89501"/>
                    <a:pt x="15282222" y="84421"/>
                  </a:cubicBezTo>
                  <a:lnTo>
                    <a:pt x="15283492" y="83151"/>
                  </a:lnTo>
                  <a:cubicBezTo>
                    <a:pt x="15291113" y="83151"/>
                    <a:pt x="15298733" y="83151"/>
                    <a:pt x="15307622" y="81881"/>
                  </a:cubicBezTo>
                  <a:cubicBezTo>
                    <a:pt x="15330483" y="80611"/>
                    <a:pt x="15353342" y="79341"/>
                    <a:pt x="15380013" y="83151"/>
                  </a:cubicBezTo>
                  <a:lnTo>
                    <a:pt x="15382553" y="83151"/>
                  </a:lnTo>
                  <a:cubicBezTo>
                    <a:pt x="15383822" y="83151"/>
                    <a:pt x="15385092" y="83151"/>
                    <a:pt x="15385092" y="81881"/>
                  </a:cubicBezTo>
                  <a:lnTo>
                    <a:pt x="15399063" y="84421"/>
                  </a:lnTo>
                  <a:cubicBezTo>
                    <a:pt x="15411763" y="86961"/>
                    <a:pt x="15434622" y="85691"/>
                    <a:pt x="15454942" y="84421"/>
                  </a:cubicBezTo>
                  <a:cubicBezTo>
                    <a:pt x="15465103" y="84421"/>
                    <a:pt x="15476533" y="83151"/>
                    <a:pt x="15482883" y="83151"/>
                  </a:cubicBezTo>
                  <a:lnTo>
                    <a:pt x="15484153" y="88231"/>
                  </a:lnTo>
                  <a:cubicBezTo>
                    <a:pt x="15505742" y="81881"/>
                    <a:pt x="15532413" y="81881"/>
                    <a:pt x="15562892" y="83151"/>
                  </a:cubicBezTo>
                  <a:cubicBezTo>
                    <a:pt x="15587022" y="84421"/>
                    <a:pt x="15614963" y="84421"/>
                    <a:pt x="15644172" y="81881"/>
                  </a:cubicBezTo>
                  <a:lnTo>
                    <a:pt x="15640363" y="85691"/>
                  </a:lnTo>
                  <a:lnTo>
                    <a:pt x="15663222" y="83151"/>
                  </a:lnTo>
                  <a:cubicBezTo>
                    <a:pt x="15665763" y="83151"/>
                    <a:pt x="15668303" y="83151"/>
                    <a:pt x="15672113" y="81881"/>
                  </a:cubicBezTo>
                  <a:lnTo>
                    <a:pt x="15673383" y="88231"/>
                  </a:lnTo>
                  <a:cubicBezTo>
                    <a:pt x="15689892" y="86961"/>
                    <a:pt x="15706403" y="85691"/>
                    <a:pt x="15727992" y="86961"/>
                  </a:cubicBezTo>
                  <a:lnTo>
                    <a:pt x="15731803" y="86961"/>
                  </a:lnTo>
                  <a:lnTo>
                    <a:pt x="15741963" y="88231"/>
                  </a:lnTo>
                  <a:lnTo>
                    <a:pt x="15741963" y="107281"/>
                  </a:lnTo>
                  <a:lnTo>
                    <a:pt x="15754663" y="107281"/>
                  </a:lnTo>
                  <a:lnTo>
                    <a:pt x="15754663" y="113631"/>
                  </a:lnTo>
                  <a:cubicBezTo>
                    <a:pt x="15753392" y="127601"/>
                    <a:pt x="15752122" y="136491"/>
                    <a:pt x="15749583" y="146651"/>
                  </a:cubicBezTo>
                  <a:lnTo>
                    <a:pt x="15749583" y="149191"/>
                  </a:lnTo>
                  <a:cubicBezTo>
                    <a:pt x="15744503" y="174591"/>
                    <a:pt x="15740692" y="199991"/>
                    <a:pt x="15741963" y="269841"/>
                  </a:cubicBezTo>
                  <a:lnTo>
                    <a:pt x="15745772" y="269841"/>
                  </a:lnTo>
                  <a:cubicBezTo>
                    <a:pt x="15744503" y="291431"/>
                    <a:pt x="15743233" y="309211"/>
                    <a:pt x="15740692" y="319371"/>
                  </a:cubicBezTo>
                  <a:cubicBezTo>
                    <a:pt x="15740692" y="367631"/>
                    <a:pt x="15741963" y="370171"/>
                    <a:pt x="15748313" y="370171"/>
                  </a:cubicBezTo>
                  <a:cubicBezTo>
                    <a:pt x="15748313" y="382871"/>
                    <a:pt x="15749583" y="393031"/>
                    <a:pt x="15752122" y="405731"/>
                  </a:cubicBezTo>
                  <a:cubicBezTo>
                    <a:pt x="15753392" y="415891"/>
                    <a:pt x="15755933" y="427321"/>
                    <a:pt x="15755933" y="441291"/>
                  </a:cubicBezTo>
                  <a:lnTo>
                    <a:pt x="15750853" y="441291"/>
                  </a:lnTo>
                  <a:lnTo>
                    <a:pt x="15750853" y="447641"/>
                  </a:lnTo>
                  <a:cubicBezTo>
                    <a:pt x="15748313" y="511141"/>
                    <a:pt x="15752122" y="518761"/>
                    <a:pt x="15755933" y="526381"/>
                  </a:cubicBezTo>
                  <a:cubicBezTo>
                    <a:pt x="15757203" y="528921"/>
                    <a:pt x="15758472" y="532731"/>
                    <a:pt x="15759742" y="542891"/>
                  </a:cubicBezTo>
                  <a:lnTo>
                    <a:pt x="15750853" y="544161"/>
                  </a:lnTo>
                  <a:close/>
                  <a:moveTo>
                    <a:pt x="15754663" y="754981"/>
                  </a:moveTo>
                  <a:lnTo>
                    <a:pt x="15752122" y="749901"/>
                  </a:lnTo>
                  <a:lnTo>
                    <a:pt x="15753392" y="743551"/>
                  </a:lnTo>
                  <a:cubicBezTo>
                    <a:pt x="15754663" y="748631"/>
                    <a:pt x="15754663" y="752441"/>
                    <a:pt x="15754663" y="754981"/>
                  </a:cubicBezTo>
                  <a:close/>
                  <a:moveTo>
                    <a:pt x="73660" y="6239567"/>
                  </a:moveTo>
                  <a:lnTo>
                    <a:pt x="76200" y="6244647"/>
                  </a:lnTo>
                  <a:lnTo>
                    <a:pt x="74930" y="6250997"/>
                  </a:lnTo>
                  <a:cubicBezTo>
                    <a:pt x="73660" y="6247188"/>
                    <a:pt x="73660" y="6243377"/>
                    <a:pt x="73660" y="6239567"/>
                  </a:cubicBezTo>
                  <a:close/>
                  <a:moveTo>
                    <a:pt x="15790222" y="626711"/>
                  </a:moveTo>
                  <a:lnTo>
                    <a:pt x="15790222" y="617821"/>
                  </a:lnTo>
                  <a:cubicBezTo>
                    <a:pt x="15790222" y="621631"/>
                    <a:pt x="15791492" y="624171"/>
                    <a:pt x="15791492" y="626711"/>
                  </a:cubicBezTo>
                  <a:lnTo>
                    <a:pt x="15790222" y="626711"/>
                  </a:lnTo>
                  <a:close/>
                  <a:moveTo>
                    <a:pt x="15819433" y="2247335"/>
                  </a:moveTo>
                  <a:lnTo>
                    <a:pt x="15815622" y="2243511"/>
                  </a:lnTo>
                  <a:cubicBezTo>
                    <a:pt x="15816892" y="2243511"/>
                    <a:pt x="15818163" y="2247335"/>
                    <a:pt x="15819433" y="2247335"/>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 name="Google Shape;87;p1"/>
            <p:cNvSpPr txBox="1"/>
            <p:nvPr/>
          </p:nvSpPr>
          <p:spPr>
            <a:xfrm>
              <a:off x="911000" y="-46127"/>
              <a:ext cx="4029000" cy="3285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 Mission &amp; Vision Statements </a:t>
              </a:r>
              <a:endParaRPr sz="1600" b="0" i="0" u="none" strike="noStrike" cap="none">
                <a:solidFill>
                  <a:srgbClr val="000000"/>
                </a:solidFill>
                <a:latin typeface="Arial"/>
                <a:ea typeface="Arial"/>
                <a:cs typeface="Arial"/>
                <a:sym typeface="Arial"/>
              </a:endParaRPr>
            </a:p>
          </p:txBody>
        </p:sp>
      </p:grpSp>
      <p:sp>
        <p:nvSpPr>
          <p:cNvPr id="88" name="Google Shape;88;p1"/>
          <p:cNvSpPr txBox="1"/>
          <p:nvPr/>
        </p:nvSpPr>
        <p:spPr>
          <a:xfrm>
            <a:off x="405900" y="1935025"/>
            <a:ext cx="4135692" cy="1800493"/>
          </a:xfrm>
          <a:prstGeom prst="rect">
            <a:avLst/>
          </a:prstGeom>
          <a:noFill/>
          <a:ln>
            <a:noFill/>
          </a:ln>
        </p:spPr>
        <p:txBody>
          <a:bodyPr spcFirstLastPara="1" wrap="square" lIns="0" tIns="0" rIns="0" bIns="0" anchor="t" anchorCtr="0">
            <a:spAutoFit/>
          </a:bodyPr>
          <a:lstStyle/>
          <a:p>
            <a:pPr algn="ctr" rtl="0">
              <a:buNone/>
            </a:pPr>
            <a:r>
              <a:rPr lang="en-US" sz="1050" b="1" i="0" u="none" strike="noStrike" dirty="0">
                <a:solidFill>
                  <a:srgbClr val="050505"/>
                </a:solidFill>
                <a:effectLst/>
                <a:latin typeface="Times New Roman" panose="02020603050405020304" pitchFamily="18" charset="0"/>
                <a:cs typeface="Times New Roman" panose="02020603050405020304" pitchFamily="18" charset="0"/>
              </a:rPr>
              <a:t>Mission Statement</a:t>
            </a:r>
            <a:endParaRPr lang="en-US" sz="1050" b="0" dirty="0">
              <a:effectLst/>
              <a:latin typeface="Times New Roman" panose="02020603050405020304" pitchFamily="18" charset="0"/>
              <a:cs typeface="Times New Roman" panose="02020603050405020304" pitchFamily="18" charset="0"/>
            </a:endParaRPr>
          </a:p>
          <a:p>
            <a:pPr algn="ctr" rtl="0">
              <a:buNone/>
            </a:pPr>
            <a:r>
              <a:rPr lang="en-US" sz="1050" b="0" i="0" u="none" strike="noStrike" dirty="0">
                <a:solidFill>
                  <a:schemeClr val="tx1"/>
                </a:solidFill>
                <a:effectLst/>
                <a:latin typeface="Times New Roman" panose="02020603050405020304" pitchFamily="18" charset="0"/>
                <a:cs typeface="Times New Roman" panose="02020603050405020304" pitchFamily="18" charset="0"/>
              </a:rPr>
              <a:t>We believe that all students can learn. Our mission is to identify, develop, and promote strategies designed to meet the needs of all and provide developmental and educational opportunities for all children to learn. We promote wise decision making and challenging opportunities that will enable all students to prepare for technology of the future.</a:t>
            </a:r>
            <a:endParaRPr lang="en-US" sz="1050" b="0" dirty="0">
              <a:solidFill>
                <a:schemeClr val="tx1"/>
              </a:solidFill>
              <a:effectLst/>
              <a:latin typeface="Times New Roman" panose="02020603050405020304" pitchFamily="18" charset="0"/>
              <a:cs typeface="Times New Roman" panose="02020603050405020304" pitchFamily="18" charset="0"/>
            </a:endParaRPr>
          </a:p>
          <a:p>
            <a:pPr algn="ctr" rtl="0">
              <a:buNone/>
            </a:pPr>
            <a:r>
              <a:rPr lang="en-US" sz="1050" b="1" i="0" u="none" strike="noStrike" dirty="0">
                <a:solidFill>
                  <a:schemeClr val="tx1"/>
                </a:solidFill>
                <a:effectLst/>
                <a:latin typeface="Times New Roman" panose="02020603050405020304" pitchFamily="18" charset="0"/>
                <a:cs typeface="Times New Roman" panose="02020603050405020304" pitchFamily="18" charset="0"/>
              </a:rPr>
              <a:t>Vision Statement</a:t>
            </a:r>
            <a:endParaRPr lang="en-US" sz="1050" b="0" dirty="0">
              <a:solidFill>
                <a:schemeClr val="tx1"/>
              </a:solidFill>
              <a:effectLst/>
              <a:latin typeface="Times New Roman" panose="02020603050405020304" pitchFamily="18" charset="0"/>
              <a:cs typeface="Times New Roman" panose="02020603050405020304" pitchFamily="18" charset="0"/>
            </a:endParaRPr>
          </a:p>
          <a:p>
            <a:pPr algn="ctr" rtl="0">
              <a:buNone/>
            </a:pPr>
            <a:r>
              <a:rPr lang="en-US" sz="1050" b="0" i="0" u="none" strike="noStrike" dirty="0">
                <a:solidFill>
                  <a:schemeClr val="tx1"/>
                </a:solidFill>
                <a:effectLst/>
                <a:latin typeface="Times New Roman" panose="02020603050405020304" pitchFamily="18" charset="0"/>
                <a:cs typeface="Times New Roman" panose="02020603050405020304" pitchFamily="18" charset="0"/>
              </a:rPr>
              <a:t>Where every student develops a love of learning, cultivates intellectual curiosity and dreams of a future full of amazing possibilities</a:t>
            </a:r>
            <a:r>
              <a:rPr lang="en-US" sz="1050" b="0" i="0" u="none" strike="noStrike" dirty="0">
                <a:solidFill>
                  <a:schemeClr val="tx1"/>
                </a:solidFill>
                <a:effectLst/>
                <a:latin typeface="Andika"/>
              </a:rPr>
              <a:t>.</a:t>
            </a:r>
            <a:endParaRPr lang="en-US" sz="1050" b="0" dirty="0">
              <a:solidFill>
                <a:schemeClr val="tx1"/>
              </a:solidFill>
              <a:effectLst/>
            </a:endParaRPr>
          </a:p>
          <a:p>
            <a:pPr>
              <a:buNone/>
            </a:pPr>
            <a:br>
              <a:rPr lang="en-US" sz="1200" dirty="0"/>
            </a:br>
            <a:endParaRPr sz="1050" b="0" i="0" u="none" strike="noStrike" cap="none" dirty="0">
              <a:solidFill>
                <a:srgbClr val="000000"/>
              </a:solidFill>
              <a:latin typeface="Montserrat"/>
              <a:ea typeface="Montserrat"/>
              <a:cs typeface="Montserrat"/>
              <a:sym typeface="Montserrat"/>
            </a:endParaRPr>
          </a:p>
        </p:txBody>
      </p:sp>
      <p:grpSp>
        <p:nvGrpSpPr>
          <p:cNvPr id="89" name="Google Shape;89;p1"/>
          <p:cNvGrpSpPr/>
          <p:nvPr/>
        </p:nvGrpSpPr>
        <p:grpSpPr>
          <a:xfrm>
            <a:off x="357575" y="3706072"/>
            <a:ext cx="4304101" cy="2212132"/>
            <a:chOff x="0" y="-76200"/>
            <a:chExt cx="5738801" cy="2949508"/>
          </a:xfrm>
        </p:grpSpPr>
        <p:sp>
          <p:nvSpPr>
            <p:cNvPr id="90" name="Google Shape;90;p1"/>
            <p:cNvSpPr/>
            <p:nvPr/>
          </p:nvSpPr>
          <p:spPr>
            <a:xfrm>
              <a:off x="0" y="178852"/>
              <a:ext cx="5738801" cy="2685460"/>
            </a:xfrm>
            <a:custGeom>
              <a:avLst/>
              <a:gdLst/>
              <a:ahLst/>
              <a:cxnLst/>
              <a:rect l="l" t="t" r="r" b="b"/>
              <a:pathLst>
                <a:path w="15828322" h="7406830" extrusionOk="0">
                  <a:moveTo>
                    <a:pt x="15825783" y="1597194"/>
                  </a:moveTo>
                  <a:lnTo>
                    <a:pt x="15828322" y="1547723"/>
                  </a:lnTo>
                  <a:lnTo>
                    <a:pt x="15821972" y="1560091"/>
                  </a:lnTo>
                  <a:lnTo>
                    <a:pt x="15821972" y="1481761"/>
                  </a:lnTo>
                  <a:cubicBezTo>
                    <a:pt x="15821972" y="1477639"/>
                    <a:pt x="15820703" y="1465271"/>
                    <a:pt x="15819433" y="1448781"/>
                  </a:cubicBezTo>
                  <a:lnTo>
                    <a:pt x="15819433" y="1440535"/>
                  </a:lnTo>
                  <a:lnTo>
                    <a:pt x="15818163" y="1440535"/>
                  </a:lnTo>
                  <a:cubicBezTo>
                    <a:pt x="15816892" y="1424045"/>
                    <a:pt x="15813083" y="1424045"/>
                    <a:pt x="15811813" y="1424045"/>
                  </a:cubicBezTo>
                  <a:cubicBezTo>
                    <a:pt x="15811813" y="1292122"/>
                    <a:pt x="15813083" y="1156076"/>
                    <a:pt x="15814353" y="1024153"/>
                  </a:cubicBezTo>
                  <a:cubicBezTo>
                    <a:pt x="15814353" y="987049"/>
                    <a:pt x="15815622" y="954069"/>
                    <a:pt x="15815622" y="916965"/>
                  </a:cubicBezTo>
                  <a:lnTo>
                    <a:pt x="15819433" y="916965"/>
                  </a:lnTo>
                  <a:lnTo>
                    <a:pt x="15819433" y="845151"/>
                  </a:lnTo>
                  <a:lnTo>
                    <a:pt x="15823242" y="845151"/>
                  </a:lnTo>
                  <a:lnTo>
                    <a:pt x="15823242" y="814671"/>
                  </a:lnTo>
                  <a:cubicBezTo>
                    <a:pt x="15825783" y="779111"/>
                    <a:pt x="15828322" y="724501"/>
                    <a:pt x="15825783" y="690211"/>
                  </a:cubicBezTo>
                  <a:cubicBezTo>
                    <a:pt x="15827053" y="672431"/>
                    <a:pt x="15824513" y="650841"/>
                    <a:pt x="15823242" y="639411"/>
                  </a:cubicBezTo>
                  <a:lnTo>
                    <a:pt x="15824513" y="639411"/>
                  </a:lnTo>
                  <a:lnTo>
                    <a:pt x="15820703" y="540351"/>
                  </a:lnTo>
                  <a:lnTo>
                    <a:pt x="15821972" y="539081"/>
                  </a:lnTo>
                  <a:lnTo>
                    <a:pt x="15821972" y="535271"/>
                  </a:lnTo>
                  <a:cubicBezTo>
                    <a:pt x="15821972" y="500981"/>
                    <a:pt x="15820703" y="466691"/>
                    <a:pt x="15820703" y="429861"/>
                  </a:cubicBezTo>
                  <a:cubicBezTo>
                    <a:pt x="15818163" y="360011"/>
                    <a:pt x="15816892" y="288891"/>
                    <a:pt x="15823242" y="211421"/>
                  </a:cubicBezTo>
                  <a:lnTo>
                    <a:pt x="15823242" y="205071"/>
                  </a:lnTo>
                  <a:cubicBezTo>
                    <a:pt x="15821972" y="189831"/>
                    <a:pt x="15821972" y="174591"/>
                    <a:pt x="15821972" y="156811"/>
                  </a:cubicBezTo>
                  <a:lnTo>
                    <a:pt x="15821972" y="78071"/>
                  </a:lnTo>
                  <a:lnTo>
                    <a:pt x="15827053" y="57751"/>
                  </a:lnTo>
                  <a:lnTo>
                    <a:pt x="15827053" y="6951"/>
                  </a:lnTo>
                  <a:lnTo>
                    <a:pt x="15820703" y="6951"/>
                  </a:lnTo>
                  <a:cubicBezTo>
                    <a:pt x="15782603" y="6951"/>
                    <a:pt x="15726722" y="5681"/>
                    <a:pt x="15711483" y="5681"/>
                  </a:cubicBezTo>
                  <a:cubicBezTo>
                    <a:pt x="15683542" y="5681"/>
                    <a:pt x="15668303" y="5681"/>
                    <a:pt x="15660683" y="6951"/>
                  </a:cubicBezTo>
                  <a:cubicBezTo>
                    <a:pt x="15627663" y="-1939"/>
                    <a:pt x="15548922" y="-669"/>
                    <a:pt x="15472722" y="1871"/>
                  </a:cubicBezTo>
                  <a:cubicBezTo>
                    <a:pt x="15434622" y="3141"/>
                    <a:pt x="15397793" y="3141"/>
                    <a:pt x="15372393" y="1871"/>
                  </a:cubicBezTo>
                  <a:lnTo>
                    <a:pt x="15368583" y="1871"/>
                  </a:lnTo>
                  <a:lnTo>
                    <a:pt x="15366043" y="8221"/>
                  </a:lnTo>
                  <a:cubicBezTo>
                    <a:pt x="15315243" y="8221"/>
                    <a:pt x="15265713" y="9491"/>
                    <a:pt x="15200943" y="12031"/>
                  </a:cubicBezTo>
                  <a:lnTo>
                    <a:pt x="15189513" y="12031"/>
                  </a:lnTo>
                  <a:lnTo>
                    <a:pt x="15190783" y="14571"/>
                  </a:lnTo>
                  <a:lnTo>
                    <a:pt x="15157763" y="14571"/>
                  </a:lnTo>
                  <a:lnTo>
                    <a:pt x="15157763" y="19651"/>
                  </a:lnTo>
                  <a:cubicBezTo>
                    <a:pt x="15134903" y="19651"/>
                    <a:pt x="15110772" y="18381"/>
                    <a:pt x="15084103" y="17111"/>
                  </a:cubicBezTo>
                  <a:cubicBezTo>
                    <a:pt x="15061242" y="15841"/>
                    <a:pt x="15038383" y="15841"/>
                    <a:pt x="15015522" y="14571"/>
                  </a:cubicBezTo>
                  <a:lnTo>
                    <a:pt x="15015522" y="13301"/>
                  </a:lnTo>
                  <a:cubicBezTo>
                    <a:pt x="15007903" y="12031"/>
                    <a:pt x="14999013" y="12031"/>
                    <a:pt x="14991392" y="10761"/>
                  </a:cubicBezTo>
                  <a:lnTo>
                    <a:pt x="14990122" y="42511"/>
                  </a:lnTo>
                  <a:lnTo>
                    <a:pt x="14986313" y="42511"/>
                  </a:lnTo>
                  <a:lnTo>
                    <a:pt x="14986313" y="12031"/>
                  </a:lnTo>
                  <a:cubicBezTo>
                    <a:pt x="14681355" y="8221"/>
                    <a:pt x="14261956" y="10761"/>
                    <a:pt x="13852785" y="13301"/>
                  </a:cubicBezTo>
                  <a:cubicBezTo>
                    <a:pt x="13433386" y="15841"/>
                    <a:pt x="13034446" y="18381"/>
                    <a:pt x="12666192" y="14571"/>
                  </a:cubicBezTo>
                  <a:cubicBezTo>
                    <a:pt x="12492295" y="15841"/>
                    <a:pt x="12359315" y="15841"/>
                    <a:pt x="12246794" y="14571"/>
                  </a:cubicBezTo>
                  <a:lnTo>
                    <a:pt x="12246794" y="13301"/>
                  </a:lnTo>
                  <a:lnTo>
                    <a:pt x="11898999" y="10761"/>
                  </a:lnTo>
                  <a:lnTo>
                    <a:pt x="11898999" y="14571"/>
                  </a:lnTo>
                  <a:cubicBezTo>
                    <a:pt x="11786477" y="14571"/>
                    <a:pt x="11663727" y="15841"/>
                    <a:pt x="11530747" y="15841"/>
                  </a:cubicBezTo>
                  <a:lnTo>
                    <a:pt x="11448912" y="10761"/>
                  </a:lnTo>
                  <a:lnTo>
                    <a:pt x="11397766" y="10761"/>
                  </a:lnTo>
                  <a:cubicBezTo>
                    <a:pt x="11264785" y="9491"/>
                    <a:pt x="11203411" y="9491"/>
                    <a:pt x="11182951" y="17111"/>
                  </a:cubicBezTo>
                  <a:lnTo>
                    <a:pt x="11182951" y="19651"/>
                  </a:lnTo>
                  <a:cubicBezTo>
                    <a:pt x="11131805" y="20921"/>
                    <a:pt x="11080659" y="20921"/>
                    <a:pt x="11039742" y="22191"/>
                  </a:cubicBezTo>
                  <a:cubicBezTo>
                    <a:pt x="10937449" y="17111"/>
                    <a:pt x="10804469" y="18381"/>
                    <a:pt x="10651030" y="18381"/>
                  </a:cubicBezTo>
                  <a:cubicBezTo>
                    <a:pt x="10497592" y="19651"/>
                    <a:pt x="10333924" y="19651"/>
                    <a:pt x="10221402" y="14571"/>
                  </a:cubicBezTo>
                  <a:lnTo>
                    <a:pt x="10211172" y="13301"/>
                  </a:lnTo>
                  <a:lnTo>
                    <a:pt x="10190714" y="13301"/>
                  </a:lnTo>
                  <a:cubicBezTo>
                    <a:pt x="10139568" y="14571"/>
                    <a:pt x="9934983" y="15841"/>
                    <a:pt x="9740628" y="17111"/>
                  </a:cubicBezTo>
                  <a:cubicBezTo>
                    <a:pt x="9556501" y="18381"/>
                    <a:pt x="9351916" y="19651"/>
                    <a:pt x="9188248" y="20921"/>
                  </a:cubicBezTo>
                  <a:cubicBezTo>
                    <a:pt x="9157561" y="18381"/>
                    <a:pt x="9096185" y="17111"/>
                    <a:pt x="9024580" y="17111"/>
                  </a:cubicBezTo>
                  <a:cubicBezTo>
                    <a:pt x="8789308" y="18381"/>
                    <a:pt x="8523346" y="19651"/>
                    <a:pt x="8196011" y="19651"/>
                  </a:cubicBezTo>
                  <a:lnTo>
                    <a:pt x="8185783" y="18381"/>
                  </a:lnTo>
                  <a:lnTo>
                    <a:pt x="8134636" y="19651"/>
                  </a:lnTo>
                  <a:cubicBezTo>
                    <a:pt x="7919821" y="19651"/>
                    <a:pt x="7705006" y="18381"/>
                    <a:pt x="7490193" y="18381"/>
                  </a:cubicBezTo>
                  <a:lnTo>
                    <a:pt x="7490193" y="15841"/>
                  </a:lnTo>
                  <a:cubicBezTo>
                    <a:pt x="7428817" y="17111"/>
                    <a:pt x="7367443" y="17111"/>
                    <a:pt x="7316296" y="18381"/>
                  </a:cubicBezTo>
                  <a:lnTo>
                    <a:pt x="7234462" y="18381"/>
                  </a:lnTo>
                  <a:cubicBezTo>
                    <a:pt x="6733229" y="17111"/>
                    <a:pt x="6211536" y="15841"/>
                    <a:pt x="5679616" y="15841"/>
                  </a:cubicBezTo>
                  <a:lnTo>
                    <a:pt x="5659158" y="15841"/>
                  </a:lnTo>
                  <a:lnTo>
                    <a:pt x="5628470" y="20921"/>
                  </a:lnTo>
                  <a:lnTo>
                    <a:pt x="5628470" y="26001"/>
                  </a:lnTo>
                  <a:lnTo>
                    <a:pt x="5608012" y="26001"/>
                  </a:lnTo>
                  <a:lnTo>
                    <a:pt x="4973798" y="14571"/>
                  </a:lnTo>
                  <a:cubicBezTo>
                    <a:pt x="4881735" y="14571"/>
                    <a:pt x="4830589" y="17111"/>
                    <a:pt x="4769212" y="18381"/>
                  </a:cubicBezTo>
                  <a:cubicBezTo>
                    <a:pt x="4677150" y="20921"/>
                    <a:pt x="4595316" y="24731"/>
                    <a:pt x="4329356" y="19651"/>
                  </a:cubicBezTo>
                  <a:lnTo>
                    <a:pt x="4329356" y="22191"/>
                  </a:lnTo>
                  <a:lnTo>
                    <a:pt x="3684912" y="22191"/>
                  </a:lnTo>
                  <a:cubicBezTo>
                    <a:pt x="2938177" y="22191"/>
                    <a:pt x="2078921" y="22191"/>
                    <a:pt x="1414020" y="17111"/>
                  </a:cubicBezTo>
                  <a:lnTo>
                    <a:pt x="1137829" y="15841"/>
                  </a:lnTo>
                  <a:lnTo>
                    <a:pt x="1250351" y="22191"/>
                  </a:lnTo>
                  <a:lnTo>
                    <a:pt x="1188976" y="22191"/>
                  </a:lnTo>
                  <a:cubicBezTo>
                    <a:pt x="923015"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3371"/>
                    <a:pt x="6350" y="904597"/>
                    <a:pt x="6350" y="1085992"/>
                  </a:cubicBezTo>
                  <a:lnTo>
                    <a:pt x="10160" y="1085992"/>
                  </a:lnTo>
                  <a:lnTo>
                    <a:pt x="10160" y="1106605"/>
                  </a:lnTo>
                  <a:lnTo>
                    <a:pt x="19050" y="1110727"/>
                  </a:lnTo>
                  <a:lnTo>
                    <a:pt x="19050" y="1168444"/>
                  </a:lnTo>
                  <a:lnTo>
                    <a:pt x="12700" y="1168444"/>
                  </a:lnTo>
                  <a:lnTo>
                    <a:pt x="16510" y="1333348"/>
                  </a:lnTo>
                  <a:lnTo>
                    <a:pt x="16510" y="1358083"/>
                  </a:lnTo>
                  <a:cubicBezTo>
                    <a:pt x="13970" y="1510620"/>
                    <a:pt x="10160" y="1667278"/>
                    <a:pt x="16510" y="1774466"/>
                  </a:cubicBezTo>
                  <a:cubicBezTo>
                    <a:pt x="16510" y="1782711"/>
                    <a:pt x="16510" y="1786834"/>
                    <a:pt x="15240" y="1790956"/>
                  </a:cubicBezTo>
                  <a:lnTo>
                    <a:pt x="12700" y="1795079"/>
                  </a:lnTo>
                  <a:lnTo>
                    <a:pt x="12700" y="1811569"/>
                  </a:lnTo>
                  <a:cubicBezTo>
                    <a:pt x="13970" y="1852795"/>
                    <a:pt x="13970" y="1914634"/>
                    <a:pt x="15240" y="1980596"/>
                  </a:cubicBezTo>
                  <a:cubicBezTo>
                    <a:pt x="16510" y="2112519"/>
                    <a:pt x="19050" y="2260933"/>
                    <a:pt x="21590" y="2331017"/>
                  </a:cubicBezTo>
                  <a:cubicBezTo>
                    <a:pt x="21590" y="2339262"/>
                    <a:pt x="20320" y="2347507"/>
                    <a:pt x="20320" y="2351630"/>
                  </a:cubicBezTo>
                  <a:cubicBezTo>
                    <a:pt x="20320" y="2355753"/>
                    <a:pt x="19050" y="2359875"/>
                    <a:pt x="19050" y="2363998"/>
                  </a:cubicBezTo>
                  <a:lnTo>
                    <a:pt x="21590" y="2363998"/>
                  </a:lnTo>
                  <a:lnTo>
                    <a:pt x="21590" y="2368120"/>
                  </a:lnTo>
                  <a:cubicBezTo>
                    <a:pt x="15240" y="2462940"/>
                    <a:pt x="17780" y="2660825"/>
                    <a:pt x="20320" y="2838097"/>
                  </a:cubicBezTo>
                  <a:cubicBezTo>
                    <a:pt x="21590" y="2970020"/>
                    <a:pt x="24130" y="3134924"/>
                    <a:pt x="20320" y="3167905"/>
                  </a:cubicBezTo>
                  <a:lnTo>
                    <a:pt x="16510" y="3167905"/>
                  </a:lnTo>
                  <a:lnTo>
                    <a:pt x="17780" y="3485345"/>
                  </a:lnTo>
                  <a:lnTo>
                    <a:pt x="11430" y="3485345"/>
                  </a:lnTo>
                  <a:cubicBezTo>
                    <a:pt x="11430" y="3522449"/>
                    <a:pt x="10160" y="3555429"/>
                    <a:pt x="10160" y="3588410"/>
                  </a:cubicBezTo>
                  <a:lnTo>
                    <a:pt x="8890" y="3584288"/>
                  </a:lnTo>
                  <a:lnTo>
                    <a:pt x="10160" y="3633759"/>
                  </a:lnTo>
                  <a:lnTo>
                    <a:pt x="10160" y="3646127"/>
                  </a:lnTo>
                  <a:lnTo>
                    <a:pt x="13970" y="3955322"/>
                  </a:lnTo>
                  <a:lnTo>
                    <a:pt x="21590" y="3955322"/>
                  </a:lnTo>
                  <a:cubicBezTo>
                    <a:pt x="22860" y="3975935"/>
                    <a:pt x="22860" y="3996548"/>
                    <a:pt x="24130" y="4013038"/>
                  </a:cubicBezTo>
                  <a:lnTo>
                    <a:pt x="22860" y="4008915"/>
                  </a:lnTo>
                  <a:lnTo>
                    <a:pt x="21590" y="4074877"/>
                  </a:lnTo>
                  <a:cubicBezTo>
                    <a:pt x="20320" y="4140839"/>
                    <a:pt x="20320" y="4194432"/>
                    <a:pt x="20320" y="4243904"/>
                  </a:cubicBezTo>
                  <a:cubicBezTo>
                    <a:pt x="17780" y="4268639"/>
                    <a:pt x="15240" y="4293375"/>
                    <a:pt x="13970" y="4322233"/>
                  </a:cubicBezTo>
                  <a:lnTo>
                    <a:pt x="12700" y="4334601"/>
                  </a:lnTo>
                  <a:lnTo>
                    <a:pt x="12700" y="4342846"/>
                  </a:lnTo>
                  <a:cubicBezTo>
                    <a:pt x="13970" y="4346969"/>
                    <a:pt x="15240" y="4363459"/>
                    <a:pt x="16510" y="4437666"/>
                  </a:cubicBezTo>
                  <a:cubicBezTo>
                    <a:pt x="16510" y="4536608"/>
                    <a:pt x="19050" y="4619060"/>
                    <a:pt x="22860" y="4746861"/>
                  </a:cubicBezTo>
                  <a:lnTo>
                    <a:pt x="12700" y="4866416"/>
                  </a:lnTo>
                  <a:cubicBezTo>
                    <a:pt x="8890" y="4911765"/>
                    <a:pt x="8890" y="4924133"/>
                    <a:pt x="8890" y="4944746"/>
                  </a:cubicBezTo>
                  <a:cubicBezTo>
                    <a:pt x="8890" y="4961236"/>
                    <a:pt x="8890" y="4985972"/>
                    <a:pt x="5080" y="5056056"/>
                  </a:cubicBezTo>
                  <a:lnTo>
                    <a:pt x="8890" y="5060178"/>
                  </a:lnTo>
                  <a:cubicBezTo>
                    <a:pt x="10160" y="5084914"/>
                    <a:pt x="10160" y="5179734"/>
                    <a:pt x="10160" y="5241573"/>
                  </a:cubicBezTo>
                  <a:cubicBezTo>
                    <a:pt x="10160" y="5365251"/>
                    <a:pt x="10160" y="5410599"/>
                    <a:pt x="12700" y="5422967"/>
                  </a:cubicBezTo>
                  <a:cubicBezTo>
                    <a:pt x="10160" y="5480684"/>
                    <a:pt x="8890" y="5534277"/>
                    <a:pt x="8890" y="5591994"/>
                  </a:cubicBezTo>
                  <a:cubicBezTo>
                    <a:pt x="7620" y="5657955"/>
                    <a:pt x="7620" y="5728040"/>
                    <a:pt x="2540" y="5814614"/>
                  </a:cubicBezTo>
                  <a:lnTo>
                    <a:pt x="0" y="5864085"/>
                  </a:lnTo>
                  <a:lnTo>
                    <a:pt x="6350" y="5851718"/>
                  </a:lnTo>
                  <a:lnTo>
                    <a:pt x="6350" y="5930047"/>
                  </a:lnTo>
                  <a:cubicBezTo>
                    <a:pt x="6350" y="5934170"/>
                    <a:pt x="7620" y="5946537"/>
                    <a:pt x="8890" y="5963028"/>
                  </a:cubicBezTo>
                  <a:lnTo>
                    <a:pt x="8890" y="5971273"/>
                  </a:lnTo>
                  <a:lnTo>
                    <a:pt x="10160" y="5971273"/>
                  </a:lnTo>
                  <a:cubicBezTo>
                    <a:pt x="11430" y="5987763"/>
                    <a:pt x="15240" y="5987763"/>
                    <a:pt x="16510" y="5987763"/>
                  </a:cubicBezTo>
                  <a:cubicBezTo>
                    <a:pt x="16510" y="6119687"/>
                    <a:pt x="15240" y="6255732"/>
                    <a:pt x="13970" y="6387656"/>
                  </a:cubicBezTo>
                  <a:cubicBezTo>
                    <a:pt x="13970" y="6424759"/>
                    <a:pt x="12700" y="6457740"/>
                    <a:pt x="12700" y="6494843"/>
                  </a:cubicBezTo>
                  <a:lnTo>
                    <a:pt x="8890" y="6494843"/>
                  </a:lnTo>
                  <a:lnTo>
                    <a:pt x="8890" y="6559739"/>
                  </a:lnTo>
                  <a:lnTo>
                    <a:pt x="6350" y="6559739"/>
                  </a:lnTo>
                  <a:lnTo>
                    <a:pt x="6350" y="6590220"/>
                  </a:lnTo>
                  <a:cubicBezTo>
                    <a:pt x="3810" y="6625780"/>
                    <a:pt x="1270" y="6680389"/>
                    <a:pt x="3810" y="6714680"/>
                  </a:cubicBezTo>
                  <a:cubicBezTo>
                    <a:pt x="2540" y="6732460"/>
                    <a:pt x="5080" y="6754049"/>
                    <a:pt x="6350" y="6765480"/>
                  </a:cubicBezTo>
                  <a:lnTo>
                    <a:pt x="5080" y="6765480"/>
                  </a:lnTo>
                  <a:lnTo>
                    <a:pt x="8890" y="6864539"/>
                  </a:lnTo>
                  <a:lnTo>
                    <a:pt x="7620" y="6865810"/>
                  </a:lnTo>
                  <a:lnTo>
                    <a:pt x="7620" y="6869620"/>
                  </a:lnTo>
                  <a:cubicBezTo>
                    <a:pt x="7620" y="6903910"/>
                    <a:pt x="8890" y="6938199"/>
                    <a:pt x="8890" y="6975030"/>
                  </a:cubicBezTo>
                  <a:cubicBezTo>
                    <a:pt x="11430" y="7044880"/>
                    <a:pt x="12700" y="7115999"/>
                    <a:pt x="6350" y="7193470"/>
                  </a:cubicBezTo>
                  <a:lnTo>
                    <a:pt x="6350" y="7199820"/>
                  </a:lnTo>
                  <a:cubicBezTo>
                    <a:pt x="7620" y="7215060"/>
                    <a:pt x="7620" y="7230299"/>
                    <a:pt x="7620" y="7248080"/>
                  </a:cubicBezTo>
                  <a:lnTo>
                    <a:pt x="7620" y="7326820"/>
                  </a:lnTo>
                  <a:lnTo>
                    <a:pt x="2540" y="7347139"/>
                  </a:lnTo>
                  <a:lnTo>
                    <a:pt x="2540" y="7397939"/>
                  </a:lnTo>
                  <a:lnTo>
                    <a:pt x="8890" y="7397939"/>
                  </a:lnTo>
                  <a:cubicBezTo>
                    <a:pt x="46990" y="7397939"/>
                    <a:pt x="102870" y="7399210"/>
                    <a:pt x="118110" y="7399210"/>
                  </a:cubicBezTo>
                  <a:cubicBezTo>
                    <a:pt x="146050" y="7399210"/>
                    <a:pt x="161290" y="7399210"/>
                    <a:pt x="168910" y="7397939"/>
                  </a:cubicBezTo>
                  <a:cubicBezTo>
                    <a:pt x="189230" y="7403020"/>
                    <a:pt x="227330" y="7404289"/>
                    <a:pt x="271780" y="7404289"/>
                  </a:cubicBezTo>
                  <a:cubicBezTo>
                    <a:pt x="298450" y="7404289"/>
                    <a:pt x="327660" y="7404289"/>
                    <a:pt x="356870" y="7403020"/>
                  </a:cubicBezTo>
                  <a:cubicBezTo>
                    <a:pt x="394970" y="7401749"/>
                    <a:pt x="431800" y="7401749"/>
                    <a:pt x="457200" y="7403020"/>
                  </a:cubicBezTo>
                  <a:lnTo>
                    <a:pt x="461010" y="7403020"/>
                  </a:lnTo>
                  <a:lnTo>
                    <a:pt x="463550" y="7396670"/>
                  </a:lnTo>
                  <a:cubicBezTo>
                    <a:pt x="514350" y="7396670"/>
                    <a:pt x="563880" y="7395399"/>
                    <a:pt x="628650" y="7392860"/>
                  </a:cubicBezTo>
                  <a:lnTo>
                    <a:pt x="640080" y="7392860"/>
                  </a:lnTo>
                  <a:lnTo>
                    <a:pt x="638810" y="7390320"/>
                  </a:lnTo>
                  <a:lnTo>
                    <a:pt x="671830" y="7390320"/>
                  </a:lnTo>
                  <a:lnTo>
                    <a:pt x="671830" y="7385239"/>
                  </a:lnTo>
                  <a:cubicBezTo>
                    <a:pt x="694690" y="7385239"/>
                    <a:pt x="718820" y="7386510"/>
                    <a:pt x="745490" y="7387780"/>
                  </a:cubicBezTo>
                  <a:cubicBezTo>
                    <a:pt x="763270" y="7389049"/>
                    <a:pt x="781050" y="7389049"/>
                    <a:pt x="798830" y="7390320"/>
                  </a:cubicBezTo>
                  <a:lnTo>
                    <a:pt x="798830" y="7401749"/>
                  </a:lnTo>
                  <a:lnTo>
                    <a:pt x="1393561" y="7401749"/>
                  </a:lnTo>
                  <a:cubicBezTo>
                    <a:pt x="1587917" y="7401749"/>
                    <a:pt x="1772042" y="7400480"/>
                    <a:pt x="1966398" y="7399210"/>
                  </a:cubicBezTo>
                  <a:cubicBezTo>
                    <a:pt x="2385797" y="7396670"/>
                    <a:pt x="2784738" y="7394130"/>
                    <a:pt x="3152991" y="7397939"/>
                  </a:cubicBezTo>
                  <a:cubicBezTo>
                    <a:pt x="3326889" y="7396670"/>
                    <a:pt x="3459869" y="7396670"/>
                    <a:pt x="3572391" y="7397939"/>
                  </a:cubicBezTo>
                  <a:lnTo>
                    <a:pt x="3572391" y="7399210"/>
                  </a:lnTo>
                  <a:lnTo>
                    <a:pt x="3643995" y="7399210"/>
                  </a:lnTo>
                  <a:lnTo>
                    <a:pt x="3909956" y="7401749"/>
                  </a:lnTo>
                  <a:lnTo>
                    <a:pt x="3909956" y="7397939"/>
                  </a:lnTo>
                  <a:cubicBezTo>
                    <a:pt x="4022477" y="7397939"/>
                    <a:pt x="4145229" y="7396670"/>
                    <a:pt x="4278208" y="7396670"/>
                  </a:cubicBezTo>
                  <a:lnTo>
                    <a:pt x="4370272" y="7403020"/>
                  </a:lnTo>
                  <a:lnTo>
                    <a:pt x="4431647" y="7403020"/>
                  </a:lnTo>
                  <a:cubicBezTo>
                    <a:pt x="4564628" y="7404289"/>
                    <a:pt x="4626003" y="7404289"/>
                    <a:pt x="4646462" y="7396670"/>
                  </a:cubicBezTo>
                  <a:lnTo>
                    <a:pt x="4646462" y="7394130"/>
                  </a:lnTo>
                  <a:cubicBezTo>
                    <a:pt x="4697608" y="7392860"/>
                    <a:pt x="4748754" y="7392860"/>
                    <a:pt x="4789671" y="7391589"/>
                  </a:cubicBezTo>
                  <a:cubicBezTo>
                    <a:pt x="4891963" y="7396670"/>
                    <a:pt x="5024944" y="7395399"/>
                    <a:pt x="5178382" y="7395399"/>
                  </a:cubicBezTo>
                  <a:cubicBezTo>
                    <a:pt x="5331821" y="7394130"/>
                    <a:pt x="5495489" y="7394130"/>
                    <a:pt x="5608011" y="7399210"/>
                  </a:cubicBezTo>
                  <a:lnTo>
                    <a:pt x="5618240" y="7400480"/>
                  </a:lnTo>
                  <a:lnTo>
                    <a:pt x="5638699" y="7400480"/>
                  </a:lnTo>
                  <a:cubicBezTo>
                    <a:pt x="5689845" y="7399210"/>
                    <a:pt x="5894430" y="7397939"/>
                    <a:pt x="6088786" y="7396670"/>
                  </a:cubicBezTo>
                  <a:cubicBezTo>
                    <a:pt x="6272912" y="7395399"/>
                    <a:pt x="6477497" y="7394130"/>
                    <a:pt x="6641165" y="7392860"/>
                  </a:cubicBezTo>
                  <a:cubicBezTo>
                    <a:pt x="6671852" y="7395399"/>
                    <a:pt x="6743458" y="7396670"/>
                    <a:pt x="6804833" y="7396670"/>
                  </a:cubicBezTo>
                  <a:cubicBezTo>
                    <a:pt x="7040105" y="7395399"/>
                    <a:pt x="7306066" y="7394130"/>
                    <a:pt x="7633402" y="7394130"/>
                  </a:cubicBezTo>
                  <a:lnTo>
                    <a:pt x="7643632" y="7395399"/>
                  </a:lnTo>
                  <a:lnTo>
                    <a:pt x="7694778" y="7394130"/>
                  </a:lnTo>
                  <a:cubicBezTo>
                    <a:pt x="7909592" y="7394130"/>
                    <a:pt x="8124406" y="7395399"/>
                    <a:pt x="8339220" y="7395399"/>
                  </a:cubicBezTo>
                  <a:lnTo>
                    <a:pt x="8339220" y="7397939"/>
                  </a:lnTo>
                  <a:lnTo>
                    <a:pt x="8513118" y="7395399"/>
                  </a:lnTo>
                  <a:lnTo>
                    <a:pt x="8594951" y="7395399"/>
                  </a:lnTo>
                  <a:cubicBezTo>
                    <a:pt x="9096185" y="7396670"/>
                    <a:pt x="9617876" y="7397939"/>
                    <a:pt x="10149798" y="7397939"/>
                  </a:cubicBezTo>
                  <a:lnTo>
                    <a:pt x="10170256" y="7397939"/>
                  </a:lnTo>
                  <a:lnTo>
                    <a:pt x="10200944" y="7392860"/>
                  </a:lnTo>
                  <a:lnTo>
                    <a:pt x="10200944" y="7387780"/>
                  </a:lnTo>
                  <a:lnTo>
                    <a:pt x="10221402" y="7387780"/>
                  </a:lnTo>
                  <a:lnTo>
                    <a:pt x="10855615" y="7399210"/>
                  </a:lnTo>
                  <a:cubicBezTo>
                    <a:pt x="10947678" y="7399210"/>
                    <a:pt x="10998824" y="7396670"/>
                    <a:pt x="11060200" y="7395399"/>
                  </a:cubicBezTo>
                  <a:cubicBezTo>
                    <a:pt x="11152263" y="7392860"/>
                    <a:pt x="11234097" y="7389049"/>
                    <a:pt x="11500059" y="7394130"/>
                  </a:cubicBezTo>
                  <a:lnTo>
                    <a:pt x="11500059" y="7391589"/>
                  </a:lnTo>
                  <a:lnTo>
                    <a:pt x="12134271" y="7391589"/>
                  </a:lnTo>
                  <a:cubicBezTo>
                    <a:pt x="12881007" y="7391589"/>
                    <a:pt x="13740264" y="7391589"/>
                    <a:pt x="14405164" y="7396670"/>
                  </a:cubicBezTo>
                  <a:lnTo>
                    <a:pt x="14681353" y="7397939"/>
                  </a:lnTo>
                  <a:lnTo>
                    <a:pt x="14568833" y="7391589"/>
                  </a:lnTo>
                  <a:lnTo>
                    <a:pt x="14630208" y="7391589"/>
                  </a:lnTo>
                  <a:cubicBezTo>
                    <a:pt x="14885938" y="7394130"/>
                    <a:pt x="14978692" y="7395399"/>
                    <a:pt x="14986313" y="7391589"/>
                  </a:cubicBezTo>
                  <a:lnTo>
                    <a:pt x="14986313" y="7392860"/>
                  </a:lnTo>
                  <a:cubicBezTo>
                    <a:pt x="14987583" y="7392860"/>
                    <a:pt x="14987583" y="7392860"/>
                    <a:pt x="14988853" y="7391589"/>
                  </a:cubicBezTo>
                  <a:cubicBezTo>
                    <a:pt x="14990122" y="7391589"/>
                    <a:pt x="14991392" y="7392860"/>
                    <a:pt x="14993933" y="7392860"/>
                  </a:cubicBezTo>
                  <a:lnTo>
                    <a:pt x="14993933" y="7399210"/>
                  </a:lnTo>
                  <a:cubicBezTo>
                    <a:pt x="15029492" y="7397939"/>
                    <a:pt x="15058703" y="7397939"/>
                    <a:pt x="15084103" y="7399210"/>
                  </a:cubicBezTo>
                  <a:cubicBezTo>
                    <a:pt x="15113313" y="7400480"/>
                    <a:pt x="15139983" y="7400480"/>
                    <a:pt x="15167922" y="7397939"/>
                  </a:cubicBezTo>
                  <a:cubicBezTo>
                    <a:pt x="15169192" y="7399210"/>
                    <a:pt x="15170463" y="7401749"/>
                    <a:pt x="15174272" y="7403020"/>
                  </a:cubicBezTo>
                  <a:lnTo>
                    <a:pt x="15176813" y="7403020"/>
                  </a:lnTo>
                  <a:cubicBezTo>
                    <a:pt x="15180622" y="7403020"/>
                    <a:pt x="15183163" y="7401749"/>
                    <a:pt x="15185703" y="7401749"/>
                  </a:cubicBezTo>
                  <a:lnTo>
                    <a:pt x="15185703" y="7406830"/>
                  </a:lnTo>
                  <a:cubicBezTo>
                    <a:pt x="15254283" y="7406830"/>
                    <a:pt x="15275872" y="7399210"/>
                    <a:pt x="15286033" y="7392860"/>
                  </a:cubicBezTo>
                  <a:cubicBezTo>
                    <a:pt x="15340642" y="7394130"/>
                    <a:pt x="15388903" y="7396670"/>
                    <a:pt x="15435892" y="7400480"/>
                  </a:cubicBezTo>
                  <a:lnTo>
                    <a:pt x="15435892" y="7395399"/>
                  </a:lnTo>
                  <a:lnTo>
                    <a:pt x="15453672" y="7395399"/>
                  </a:lnTo>
                  <a:lnTo>
                    <a:pt x="15453672" y="7391589"/>
                  </a:lnTo>
                  <a:lnTo>
                    <a:pt x="15528603" y="7391589"/>
                  </a:lnTo>
                  <a:lnTo>
                    <a:pt x="15575592" y="7394130"/>
                  </a:lnTo>
                  <a:lnTo>
                    <a:pt x="15576863" y="7394130"/>
                  </a:lnTo>
                  <a:cubicBezTo>
                    <a:pt x="15587022" y="7390320"/>
                    <a:pt x="15621313" y="7390320"/>
                    <a:pt x="15653063" y="7390320"/>
                  </a:cubicBezTo>
                  <a:cubicBezTo>
                    <a:pt x="15681003" y="7390320"/>
                    <a:pt x="15706403" y="7390320"/>
                    <a:pt x="15717833" y="7387780"/>
                  </a:cubicBezTo>
                  <a:lnTo>
                    <a:pt x="15781333" y="7387780"/>
                  </a:lnTo>
                  <a:lnTo>
                    <a:pt x="15781333" y="7381430"/>
                  </a:lnTo>
                  <a:lnTo>
                    <a:pt x="15797842" y="7381430"/>
                  </a:lnTo>
                  <a:lnTo>
                    <a:pt x="15797842" y="7375080"/>
                  </a:lnTo>
                  <a:cubicBezTo>
                    <a:pt x="15797842" y="7364920"/>
                    <a:pt x="15797842" y="7353489"/>
                    <a:pt x="15799113" y="7340789"/>
                  </a:cubicBezTo>
                  <a:lnTo>
                    <a:pt x="15799113" y="7328089"/>
                  </a:lnTo>
                  <a:cubicBezTo>
                    <a:pt x="15799113" y="7317930"/>
                    <a:pt x="15799113" y="7310310"/>
                    <a:pt x="15800383" y="7301420"/>
                  </a:cubicBezTo>
                  <a:lnTo>
                    <a:pt x="15801653" y="7284910"/>
                  </a:lnTo>
                  <a:cubicBezTo>
                    <a:pt x="15805463" y="7221410"/>
                    <a:pt x="15804192" y="7207439"/>
                    <a:pt x="15804192" y="7193470"/>
                  </a:cubicBezTo>
                  <a:cubicBezTo>
                    <a:pt x="15802922" y="7179499"/>
                    <a:pt x="15802922" y="7166799"/>
                    <a:pt x="15806733" y="7104570"/>
                  </a:cubicBezTo>
                  <a:lnTo>
                    <a:pt x="15808003" y="7086789"/>
                  </a:lnTo>
                  <a:lnTo>
                    <a:pt x="15796572" y="7099489"/>
                  </a:lnTo>
                  <a:cubicBezTo>
                    <a:pt x="15795303" y="7086789"/>
                    <a:pt x="15797842" y="7058849"/>
                    <a:pt x="15799113" y="7037260"/>
                  </a:cubicBezTo>
                  <a:cubicBezTo>
                    <a:pt x="15801653" y="7004239"/>
                    <a:pt x="15805463" y="6966139"/>
                    <a:pt x="15802922" y="6931849"/>
                  </a:cubicBezTo>
                  <a:lnTo>
                    <a:pt x="15811813" y="6959789"/>
                  </a:lnTo>
                  <a:lnTo>
                    <a:pt x="15810542" y="6912799"/>
                  </a:lnTo>
                  <a:cubicBezTo>
                    <a:pt x="15810542" y="6897560"/>
                    <a:pt x="15809272" y="6881049"/>
                    <a:pt x="15809272" y="6864539"/>
                  </a:cubicBezTo>
                  <a:cubicBezTo>
                    <a:pt x="15811813" y="6851839"/>
                    <a:pt x="15814353" y="6839139"/>
                    <a:pt x="15815622" y="6828980"/>
                  </a:cubicBezTo>
                  <a:lnTo>
                    <a:pt x="15820703" y="6828980"/>
                  </a:lnTo>
                  <a:cubicBezTo>
                    <a:pt x="15824513" y="6776910"/>
                    <a:pt x="15823242" y="6773099"/>
                    <a:pt x="15819433" y="6769289"/>
                  </a:cubicBezTo>
                  <a:cubicBezTo>
                    <a:pt x="15818163" y="6768020"/>
                    <a:pt x="15815622" y="6766749"/>
                    <a:pt x="15814353" y="6766749"/>
                  </a:cubicBezTo>
                  <a:cubicBezTo>
                    <a:pt x="15813083" y="6764210"/>
                    <a:pt x="15811813" y="6757860"/>
                    <a:pt x="15811813" y="6741349"/>
                  </a:cubicBezTo>
                  <a:cubicBezTo>
                    <a:pt x="15813083" y="6741349"/>
                    <a:pt x="15814353" y="6741349"/>
                    <a:pt x="15816892" y="6740080"/>
                  </a:cubicBezTo>
                  <a:cubicBezTo>
                    <a:pt x="15821972" y="6737539"/>
                    <a:pt x="15823242" y="6731189"/>
                    <a:pt x="15823242" y="6704520"/>
                  </a:cubicBezTo>
                  <a:cubicBezTo>
                    <a:pt x="15824513" y="6694360"/>
                    <a:pt x="15823242" y="6668960"/>
                    <a:pt x="15820703" y="6637210"/>
                  </a:cubicBezTo>
                  <a:cubicBezTo>
                    <a:pt x="15819433" y="6616889"/>
                    <a:pt x="15818163" y="6594030"/>
                    <a:pt x="15816892" y="6571170"/>
                  </a:cubicBezTo>
                  <a:lnTo>
                    <a:pt x="15816892" y="6548310"/>
                  </a:lnTo>
                  <a:cubicBezTo>
                    <a:pt x="15821972" y="6536070"/>
                    <a:pt x="15823242" y="6482476"/>
                    <a:pt x="15821972" y="6325817"/>
                  </a:cubicBezTo>
                  <a:lnTo>
                    <a:pt x="15818163" y="6325817"/>
                  </a:lnTo>
                  <a:lnTo>
                    <a:pt x="15818163" y="6305204"/>
                  </a:lnTo>
                  <a:lnTo>
                    <a:pt x="15809272" y="6301081"/>
                  </a:lnTo>
                  <a:lnTo>
                    <a:pt x="15809272" y="6243365"/>
                  </a:lnTo>
                  <a:lnTo>
                    <a:pt x="15815622" y="6243365"/>
                  </a:lnTo>
                  <a:lnTo>
                    <a:pt x="15811813" y="6078461"/>
                  </a:lnTo>
                  <a:lnTo>
                    <a:pt x="15811813" y="6053725"/>
                  </a:lnTo>
                  <a:cubicBezTo>
                    <a:pt x="15814353" y="5901189"/>
                    <a:pt x="15818163" y="5744530"/>
                    <a:pt x="15811813" y="5637343"/>
                  </a:cubicBezTo>
                  <a:cubicBezTo>
                    <a:pt x="15811813" y="5629098"/>
                    <a:pt x="15811813" y="5624975"/>
                    <a:pt x="15813083" y="5620852"/>
                  </a:cubicBezTo>
                  <a:lnTo>
                    <a:pt x="15815622" y="5616730"/>
                  </a:lnTo>
                  <a:lnTo>
                    <a:pt x="15815622" y="5600239"/>
                  </a:lnTo>
                  <a:cubicBezTo>
                    <a:pt x="15814353" y="5559013"/>
                    <a:pt x="15814353" y="5497174"/>
                    <a:pt x="15813083" y="5431213"/>
                  </a:cubicBezTo>
                  <a:cubicBezTo>
                    <a:pt x="15811813" y="5299290"/>
                    <a:pt x="15809272" y="5150876"/>
                    <a:pt x="15806733" y="5080792"/>
                  </a:cubicBezTo>
                  <a:cubicBezTo>
                    <a:pt x="15806733" y="5072547"/>
                    <a:pt x="15808003" y="5064301"/>
                    <a:pt x="15808003" y="5060179"/>
                  </a:cubicBezTo>
                  <a:cubicBezTo>
                    <a:pt x="15808003" y="5056056"/>
                    <a:pt x="15808003" y="5051934"/>
                    <a:pt x="15809272" y="5051934"/>
                  </a:cubicBezTo>
                  <a:lnTo>
                    <a:pt x="15804192" y="5043688"/>
                  </a:lnTo>
                  <a:lnTo>
                    <a:pt x="15810542" y="5047811"/>
                  </a:lnTo>
                  <a:lnTo>
                    <a:pt x="15811813" y="5043688"/>
                  </a:lnTo>
                  <a:lnTo>
                    <a:pt x="15811813" y="5039566"/>
                  </a:lnTo>
                  <a:cubicBezTo>
                    <a:pt x="15818163" y="4944746"/>
                    <a:pt x="15815622" y="4746861"/>
                    <a:pt x="15813083" y="4569589"/>
                  </a:cubicBezTo>
                  <a:cubicBezTo>
                    <a:pt x="15811813" y="4437666"/>
                    <a:pt x="15809272" y="4272762"/>
                    <a:pt x="15813083" y="4239781"/>
                  </a:cubicBezTo>
                  <a:lnTo>
                    <a:pt x="15816892" y="4239781"/>
                  </a:lnTo>
                  <a:lnTo>
                    <a:pt x="15815622" y="3922341"/>
                  </a:lnTo>
                  <a:lnTo>
                    <a:pt x="15821972" y="3922341"/>
                  </a:lnTo>
                  <a:cubicBezTo>
                    <a:pt x="15821972" y="3889360"/>
                    <a:pt x="15823242" y="3852257"/>
                    <a:pt x="15823242" y="3819276"/>
                  </a:cubicBezTo>
                  <a:lnTo>
                    <a:pt x="15824513" y="3827521"/>
                  </a:lnTo>
                  <a:lnTo>
                    <a:pt x="15823242" y="3773928"/>
                  </a:lnTo>
                  <a:lnTo>
                    <a:pt x="15823242" y="3765682"/>
                  </a:lnTo>
                  <a:lnTo>
                    <a:pt x="15819433" y="3456487"/>
                  </a:lnTo>
                  <a:lnTo>
                    <a:pt x="15811813" y="3456487"/>
                  </a:lnTo>
                  <a:cubicBezTo>
                    <a:pt x="15810542" y="3435874"/>
                    <a:pt x="15810542" y="3415261"/>
                    <a:pt x="15809272" y="3398771"/>
                  </a:cubicBezTo>
                  <a:lnTo>
                    <a:pt x="15810542" y="3402894"/>
                  </a:lnTo>
                  <a:lnTo>
                    <a:pt x="15811813" y="3336932"/>
                  </a:lnTo>
                  <a:cubicBezTo>
                    <a:pt x="15813083" y="3270970"/>
                    <a:pt x="15813083" y="3217376"/>
                    <a:pt x="15813083" y="3167905"/>
                  </a:cubicBezTo>
                  <a:cubicBezTo>
                    <a:pt x="15815622" y="3143170"/>
                    <a:pt x="15818163" y="3118434"/>
                    <a:pt x="15819433" y="3089576"/>
                  </a:cubicBezTo>
                  <a:lnTo>
                    <a:pt x="15820703" y="3077208"/>
                  </a:lnTo>
                  <a:lnTo>
                    <a:pt x="15816892" y="3068963"/>
                  </a:lnTo>
                  <a:cubicBezTo>
                    <a:pt x="15816892" y="3064840"/>
                    <a:pt x="15814353" y="3048350"/>
                    <a:pt x="15813083" y="2974143"/>
                  </a:cubicBezTo>
                  <a:cubicBezTo>
                    <a:pt x="15813083" y="2875201"/>
                    <a:pt x="15810542" y="2796871"/>
                    <a:pt x="15806733" y="2664948"/>
                  </a:cubicBezTo>
                  <a:lnTo>
                    <a:pt x="15816892" y="2545393"/>
                  </a:lnTo>
                  <a:cubicBezTo>
                    <a:pt x="15820703" y="2500044"/>
                    <a:pt x="15820703" y="2487676"/>
                    <a:pt x="15820703" y="2467063"/>
                  </a:cubicBezTo>
                  <a:cubicBezTo>
                    <a:pt x="15820703" y="2450573"/>
                    <a:pt x="15820703" y="2425837"/>
                    <a:pt x="15824513" y="2355753"/>
                  </a:cubicBezTo>
                  <a:lnTo>
                    <a:pt x="15820703" y="2351630"/>
                  </a:lnTo>
                  <a:cubicBezTo>
                    <a:pt x="15819433" y="2326895"/>
                    <a:pt x="15819433" y="2232075"/>
                    <a:pt x="15819433" y="2170236"/>
                  </a:cubicBezTo>
                  <a:cubicBezTo>
                    <a:pt x="15819433" y="2046558"/>
                    <a:pt x="15819433" y="2001209"/>
                    <a:pt x="15816892" y="1988842"/>
                  </a:cubicBezTo>
                  <a:cubicBezTo>
                    <a:pt x="15819433" y="1931125"/>
                    <a:pt x="15820703" y="1877531"/>
                    <a:pt x="15820703" y="1819815"/>
                  </a:cubicBezTo>
                  <a:cubicBezTo>
                    <a:pt x="15820703" y="1753853"/>
                    <a:pt x="15820703" y="1683769"/>
                    <a:pt x="15825783" y="1597195"/>
                  </a:cubicBezTo>
                  <a:close/>
                  <a:moveTo>
                    <a:pt x="27940" y="493361"/>
                  </a:moveTo>
                  <a:lnTo>
                    <a:pt x="27940" y="487011"/>
                  </a:lnTo>
                  <a:lnTo>
                    <a:pt x="29210" y="487011"/>
                  </a:lnTo>
                  <a:cubicBezTo>
                    <a:pt x="27940" y="489551"/>
                    <a:pt x="27940" y="490821"/>
                    <a:pt x="27940" y="493361"/>
                  </a:cubicBezTo>
                  <a:close/>
                  <a:moveTo>
                    <a:pt x="38100" y="6789610"/>
                  </a:moveTo>
                  <a:cubicBezTo>
                    <a:pt x="38100" y="6785799"/>
                    <a:pt x="36830" y="6783260"/>
                    <a:pt x="36830" y="6780720"/>
                  </a:cubicBezTo>
                  <a:lnTo>
                    <a:pt x="38100" y="6780720"/>
                  </a:lnTo>
                  <a:lnTo>
                    <a:pt x="38100" y="6789610"/>
                  </a:lnTo>
                  <a:close/>
                  <a:moveTo>
                    <a:pt x="15750853" y="544161"/>
                  </a:moveTo>
                  <a:lnTo>
                    <a:pt x="15752122" y="575911"/>
                  </a:lnTo>
                  <a:lnTo>
                    <a:pt x="15743233" y="561941"/>
                  </a:lnTo>
                  <a:lnTo>
                    <a:pt x="15745772" y="589881"/>
                  </a:lnTo>
                  <a:cubicBezTo>
                    <a:pt x="15750853" y="645761"/>
                    <a:pt x="15749583" y="667351"/>
                    <a:pt x="15748313" y="716881"/>
                  </a:cubicBezTo>
                  <a:lnTo>
                    <a:pt x="15747043" y="739741"/>
                  </a:lnTo>
                  <a:lnTo>
                    <a:pt x="15744503" y="760061"/>
                  </a:lnTo>
                  <a:cubicBezTo>
                    <a:pt x="15741963" y="784191"/>
                    <a:pt x="15741963" y="815941"/>
                    <a:pt x="15743233" y="841341"/>
                  </a:cubicBezTo>
                  <a:lnTo>
                    <a:pt x="15739422" y="841341"/>
                  </a:lnTo>
                  <a:lnTo>
                    <a:pt x="15739422" y="941701"/>
                  </a:lnTo>
                  <a:lnTo>
                    <a:pt x="15743233" y="941701"/>
                  </a:lnTo>
                  <a:lnTo>
                    <a:pt x="15748313" y="1172566"/>
                  </a:lnTo>
                  <a:lnTo>
                    <a:pt x="15743233" y="1172566"/>
                  </a:lnTo>
                  <a:cubicBezTo>
                    <a:pt x="15743233" y="1193179"/>
                    <a:pt x="15743233" y="1209670"/>
                    <a:pt x="15744503" y="1230283"/>
                  </a:cubicBezTo>
                  <a:lnTo>
                    <a:pt x="15735613" y="1230283"/>
                  </a:lnTo>
                  <a:lnTo>
                    <a:pt x="15735613" y="1238528"/>
                  </a:lnTo>
                  <a:lnTo>
                    <a:pt x="15740693" y="1568336"/>
                  </a:lnTo>
                  <a:cubicBezTo>
                    <a:pt x="15739422" y="1580704"/>
                    <a:pt x="15739422" y="1601317"/>
                    <a:pt x="15738153" y="1630175"/>
                  </a:cubicBezTo>
                  <a:cubicBezTo>
                    <a:pt x="15736883" y="1654910"/>
                    <a:pt x="15735613" y="1692014"/>
                    <a:pt x="15734343" y="1700259"/>
                  </a:cubicBezTo>
                  <a:lnTo>
                    <a:pt x="15733072" y="1700259"/>
                  </a:lnTo>
                  <a:cubicBezTo>
                    <a:pt x="15731803" y="1790956"/>
                    <a:pt x="15733072" y="1898144"/>
                    <a:pt x="15735613" y="2013577"/>
                  </a:cubicBezTo>
                  <a:cubicBezTo>
                    <a:pt x="15738153" y="2145500"/>
                    <a:pt x="15740693" y="2285668"/>
                    <a:pt x="15738153" y="2417592"/>
                  </a:cubicBezTo>
                  <a:lnTo>
                    <a:pt x="15738153" y="2425837"/>
                  </a:lnTo>
                  <a:cubicBezTo>
                    <a:pt x="15739422" y="2438205"/>
                    <a:pt x="15739422" y="2471185"/>
                    <a:pt x="15740693" y="2512411"/>
                  </a:cubicBezTo>
                  <a:cubicBezTo>
                    <a:pt x="15740693" y="2578373"/>
                    <a:pt x="15739422" y="2640212"/>
                    <a:pt x="15739422" y="2706174"/>
                  </a:cubicBezTo>
                  <a:cubicBezTo>
                    <a:pt x="15738153" y="2866955"/>
                    <a:pt x="15735613" y="3035982"/>
                    <a:pt x="15740693" y="3237989"/>
                  </a:cubicBezTo>
                  <a:lnTo>
                    <a:pt x="15731803" y="3398771"/>
                  </a:lnTo>
                  <a:lnTo>
                    <a:pt x="15731803" y="3402893"/>
                  </a:lnTo>
                  <a:cubicBezTo>
                    <a:pt x="15731803" y="3464732"/>
                    <a:pt x="15733072" y="3485345"/>
                    <a:pt x="15739422" y="3489468"/>
                  </a:cubicBezTo>
                  <a:cubicBezTo>
                    <a:pt x="15741963" y="3489468"/>
                    <a:pt x="15743233" y="3489468"/>
                    <a:pt x="15745772" y="3481223"/>
                  </a:cubicBezTo>
                  <a:cubicBezTo>
                    <a:pt x="15745772" y="3501836"/>
                    <a:pt x="15745772" y="3522449"/>
                    <a:pt x="15747043" y="3555429"/>
                  </a:cubicBezTo>
                  <a:cubicBezTo>
                    <a:pt x="15748313" y="3642004"/>
                    <a:pt x="15747043" y="3674985"/>
                    <a:pt x="15747043" y="3691475"/>
                  </a:cubicBezTo>
                  <a:cubicBezTo>
                    <a:pt x="15745772" y="3691475"/>
                    <a:pt x="15744503" y="3691475"/>
                    <a:pt x="15741963" y="3695598"/>
                  </a:cubicBezTo>
                  <a:cubicBezTo>
                    <a:pt x="15738153" y="3703843"/>
                    <a:pt x="15736883" y="3720333"/>
                    <a:pt x="15736883" y="3740946"/>
                  </a:cubicBezTo>
                  <a:lnTo>
                    <a:pt x="15738153" y="3769805"/>
                  </a:lnTo>
                  <a:cubicBezTo>
                    <a:pt x="15741963" y="3860502"/>
                    <a:pt x="15745772" y="3980057"/>
                    <a:pt x="15745772" y="4116103"/>
                  </a:cubicBezTo>
                  <a:lnTo>
                    <a:pt x="15744503" y="4116103"/>
                  </a:lnTo>
                  <a:lnTo>
                    <a:pt x="15744503" y="4095490"/>
                  </a:lnTo>
                  <a:cubicBezTo>
                    <a:pt x="15743233" y="4008915"/>
                    <a:pt x="15741963" y="4000670"/>
                    <a:pt x="15735613" y="4000670"/>
                  </a:cubicBezTo>
                  <a:cubicBezTo>
                    <a:pt x="15727993" y="4000670"/>
                    <a:pt x="15727993" y="4017161"/>
                    <a:pt x="15725453" y="4091367"/>
                  </a:cubicBezTo>
                  <a:lnTo>
                    <a:pt x="15724183" y="4103735"/>
                  </a:lnTo>
                  <a:lnTo>
                    <a:pt x="15727993" y="4111980"/>
                  </a:lnTo>
                  <a:cubicBezTo>
                    <a:pt x="15734343" y="4136716"/>
                    <a:pt x="15734343" y="4322233"/>
                    <a:pt x="15734343" y="4462401"/>
                  </a:cubicBezTo>
                  <a:cubicBezTo>
                    <a:pt x="15734343" y="4705635"/>
                    <a:pt x="15736883" y="4804577"/>
                    <a:pt x="15743233" y="4833435"/>
                  </a:cubicBezTo>
                  <a:lnTo>
                    <a:pt x="15741963" y="4870539"/>
                  </a:lnTo>
                  <a:lnTo>
                    <a:pt x="15739422" y="4870539"/>
                  </a:lnTo>
                  <a:cubicBezTo>
                    <a:pt x="15735613" y="4990094"/>
                    <a:pt x="15738153" y="5035443"/>
                    <a:pt x="15741963" y="5089037"/>
                  </a:cubicBezTo>
                  <a:cubicBezTo>
                    <a:pt x="15745772" y="5138508"/>
                    <a:pt x="15749583" y="5196224"/>
                    <a:pt x="15748313" y="5344638"/>
                  </a:cubicBezTo>
                  <a:cubicBezTo>
                    <a:pt x="15747043" y="5398232"/>
                    <a:pt x="15747043" y="5435335"/>
                    <a:pt x="15745772" y="5451825"/>
                  </a:cubicBezTo>
                  <a:lnTo>
                    <a:pt x="15741963" y="5451825"/>
                  </a:lnTo>
                  <a:lnTo>
                    <a:pt x="15745772" y="5682691"/>
                  </a:lnTo>
                  <a:lnTo>
                    <a:pt x="15745772" y="5695059"/>
                  </a:lnTo>
                  <a:lnTo>
                    <a:pt x="15743233" y="5695059"/>
                  </a:lnTo>
                  <a:lnTo>
                    <a:pt x="15744503" y="5946537"/>
                  </a:lnTo>
                  <a:lnTo>
                    <a:pt x="15739422" y="5917679"/>
                  </a:lnTo>
                  <a:lnTo>
                    <a:pt x="15744503" y="6020744"/>
                  </a:lnTo>
                  <a:cubicBezTo>
                    <a:pt x="15745772" y="6049602"/>
                    <a:pt x="15748313" y="6099073"/>
                    <a:pt x="15749583" y="6144422"/>
                  </a:cubicBezTo>
                  <a:lnTo>
                    <a:pt x="15745772" y="6189771"/>
                  </a:lnTo>
                  <a:cubicBezTo>
                    <a:pt x="15736883" y="6284590"/>
                    <a:pt x="15738153" y="6329939"/>
                    <a:pt x="15739422" y="6400023"/>
                  </a:cubicBezTo>
                  <a:cubicBezTo>
                    <a:pt x="15740693" y="6428881"/>
                    <a:pt x="15740693" y="6461862"/>
                    <a:pt x="15741963" y="6507211"/>
                  </a:cubicBezTo>
                  <a:lnTo>
                    <a:pt x="15736883" y="6550849"/>
                  </a:lnTo>
                  <a:cubicBezTo>
                    <a:pt x="15735613" y="6554659"/>
                    <a:pt x="15735613" y="6557199"/>
                    <a:pt x="15734343" y="6561009"/>
                  </a:cubicBezTo>
                  <a:lnTo>
                    <a:pt x="15741963" y="6561009"/>
                  </a:lnTo>
                  <a:lnTo>
                    <a:pt x="15741963" y="6571170"/>
                  </a:lnTo>
                  <a:lnTo>
                    <a:pt x="15736883" y="6571170"/>
                  </a:lnTo>
                  <a:cubicBezTo>
                    <a:pt x="15734343" y="6583870"/>
                    <a:pt x="15733072" y="6605459"/>
                    <a:pt x="15731803" y="6633399"/>
                  </a:cubicBezTo>
                  <a:cubicBezTo>
                    <a:pt x="15730533" y="6653720"/>
                    <a:pt x="15730533" y="6675309"/>
                    <a:pt x="15727993" y="6700710"/>
                  </a:cubicBezTo>
                  <a:lnTo>
                    <a:pt x="15740693" y="6701980"/>
                  </a:lnTo>
                  <a:cubicBezTo>
                    <a:pt x="15741963" y="6699439"/>
                    <a:pt x="15741963" y="6693089"/>
                    <a:pt x="15743233" y="6686739"/>
                  </a:cubicBezTo>
                  <a:lnTo>
                    <a:pt x="15747043" y="6686739"/>
                  </a:lnTo>
                  <a:cubicBezTo>
                    <a:pt x="15747043" y="6694360"/>
                    <a:pt x="15748313" y="6703249"/>
                    <a:pt x="15749583" y="6712139"/>
                  </a:cubicBezTo>
                  <a:cubicBezTo>
                    <a:pt x="15744503" y="6718489"/>
                    <a:pt x="15744503" y="6736270"/>
                    <a:pt x="15745772" y="6774370"/>
                  </a:cubicBezTo>
                  <a:lnTo>
                    <a:pt x="15745772" y="6784530"/>
                  </a:lnTo>
                  <a:lnTo>
                    <a:pt x="15736883" y="6781989"/>
                  </a:lnTo>
                  <a:lnTo>
                    <a:pt x="15736883" y="6792149"/>
                  </a:lnTo>
                  <a:cubicBezTo>
                    <a:pt x="15738153" y="6822630"/>
                    <a:pt x="15740693" y="6831520"/>
                    <a:pt x="15743233" y="6842949"/>
                  </a:cubicBezTo>
                  <a:cubicBezTo>
                    <a:pt x="15744503" y="6848030"/>
                    <a:pt x="15745772" y="6854380"/>
                    <a:pt x="15747043" y="6863270"/>
                  </a:cubicBezTo>
                  <a:cubicBezTo>
                    <a:pt x="15745772" y="6910260"/>
                    <a:pt x="15740693" y="6922960"/>
                    <a:pt x="15735613" y="6933120"/>
                  </a:cubicBezTo>
                  <a:lnTo>
                    <a:pt x="15734343" y="6935660"/>
                  </a:lnTo>
                  <a:lnTo>
                    <a:pt x="15734343" y="6938199"/>
                  </a:lnTo>
                  <a:cubicBezTo>
                    <a:pt x="15734343" y="6967410"/>
                    <a:pt x="15734343" y="6971220"/>
                    <a:pt x="15740693" y="6972489"/>
                  </a:cubicBezTo>
                  <a:cubicBezTo>
                    <a:pt x="15743233" y="6972489"/>
                    <a:pt x="15744503" y="6972489"/>
                    <a:pt x="15745772" y="6971220"/>
                  </a:cubicBezTo>
                  <a:lnTo>
                    <a:pt x="15745772" y="6978839"/>
                  </a:lnTo>
                  <a:cubicBezTo>
                    <a:pt x="15743233" y="7044880"/>
                    <a:pt x="15745772" y="7093139"/>
                    <a:pt x="15749583" y="7166799"/>
                  </a:cubicBezTo>
                  <a:lnTo>
                    <a:pt x="15750853" y="7179499"/>
                  </a:lnTo>
                  <a:cubicBezTo>
                    <a:pt x="15744503" y="7179499"/>
                    <a:pt x="15744503" y="7185849"/>
                    <a:pt x="15743233" y="7188389"/>
                  </a:cubicBezTo>
                  <a:lnTo>
                    <a:pt x="15743233" y="7189660"/>
                  </a:lnTo>
                  <a:lnTo>
                    <a:pt x="15747043" y="7215060"/>
                  </a:lnTo>
                  <a:lnTo>
                    <a:pt x="15744503" y="7211249"/>
                  </a:lnTo>
                  <a:lnTo>
                    <a:pt x="15745772" y="7239189"/>
                  </a:lnTo>
                  <a:cubicBezTo>
                    <a:pt x="15747043" y="7255699"/>
                    <a:pt x="15748313" y="7259510"/>
                    <a:pt x="15750853" y="7263320"/>
                  </a:cubicBezTo>
                  <a:cubicBezTo>
                    <a:pt x="15752122" y="7265860"/>
                    <a:pt x="15754663" y="7268399"/>
                    <a:pt x="15755933" y="7298880"/>
                  </a:cubicBezTo>
                  <a:lnTo>
                    <a:pt x="15755933" y="7301420"/>
                  </a:lnTo>
                  <a:cubicBezTo>
                    <a:pt x="15758472" y="7307770"/>
                    <a:pt x="15757203" y="7323010"/>
                    <a:pt x="15755933" y="7333170"/>
                  </a:cubicBezTo>
                  <a:lnTo>
                    <a:pt x="15741963" y="7331899"/>
                  </a:lnTo>
                  <a:lnTo>
                    <a:pt x="15716563" y="7329360"/>
                  </a:lnTo>
                  <a:cubicBezTo>
                    <a:pt x="15696243" y="7328089"/>
                    <a:pt x="15677193" y="7329360"/>
                    <a:pt x="15661953" y="7330630"/>
                  </a:cubicBezTo>
                  <a:lnTo>
                    <a:pt x="15661953" y="7326820"/>
                  </a:lnTo>
                  <a:lnTo>
                    <a:pt x="15656872" y="7324280"/>
                  </a:lnTo>
                  <a:lnTo>
                    <a:pt x="15609883" y="7328089"/>
                  </a:lnTo>
                  <a:cubicBezTo>
                    <a:pt x="15565433" y="7330630"/>
                    <a:pt x="15557813" y="7331899"/>
                    <a:pt x="15512093" y="7336980"/>
                  </a:cubicBezTo>
                  <a:cubicBezTo>
                    <a:pt x="15485422" y="7334439"/>
                    <a:pt x="15458753" y="7333170"/>
                    <a:pt x="15432083" y="7333170"/>
                  </a:cubicBezTo>
                  <a:lnTo>
                    <a:pt x="15418113" y="7333170"/>
                  </a:lnTo>
                  <a:cubicBezTo>
                    <a:pt x="15407953" y="7331899"/>
                    <a:pt x="15395253" y="7330630"/>
                    <a:pt x="15378743" y="7330630"/>
                  </a:cubicBezTo>
                  <a:lnTo>
                    <a:pt x="15378743" y="7333170"/>
                  </a:lnTo>
                  <a:lnTo>
                    <a:pt x="15376203" y="7333170"/>
                  </a:lnTo>
                  <a:cubicBezTo>
                    <a:pt x="15374933" y="7331899"/>
                    <a:pt x="15373663" y="7331899"/>
                    <a:pt x="15372393" y="7330630"/>
                  </a:cubicBezTo>
                  <a:lnTo>
                    <a:pt x="15369853" y="7330630"/>
                  </a:lnTo>
                  <a:cubicBezTo>
                    <a:pt x="15358422" y="7333170"/>
                    <a:pt x="15345722" y="7334439"/>
                    <a:pt x="15330483" y="7335710"/>
                  </a:cubicBezTo>
                  <a:lnTo>
                    <a:pt x="15312703" y="7328089"/>
                  </a:lnTo>
                  <a:lnTo>
                    <a:pt x="15306353" y="7333170"/>
                  </a:lnTo>
                  <a:lnTo>
                    <a:pt x="15190783" y="7328089"/>
                  </a:lnTo>
                  <a:cubicBezTo>
                    <a:pt x="15173003" y="7330630"/>
                    <a:pt x="15155222" y="7331899"/>
                    <a:pt x="15138713" y="7334439"/>
                  </a:cubicBezTo>
                  <a:cubicBezTo>
                    <a:pt x="15113313" y="7334439"/>
                    <a:pt x="15089183" y="7333170"/>
                    <a:pt x="15063783" y="7333170"/>
                  </a:cubicBezTo>
                  <a:lnTo>
                    <a:pt x="15063783" y="7328089"/>
                  </a:lnTo>
                  <a:lnTo>
                    <a:pt x="15012983" y="7331899"/>
                  </a:lnTo>
                  <a:cubicBezTo>
                    <a:pt x="15004093" y="7331899"/>
                    <a:pt x="14996472" y="7331899"/>
                    <a:pt x="14986313" y="7330630"/>
                  </a:cubicBezTo>
                  <a:lnTo>
                    <a:pt x="14986313" y="7329360"/>
                  </a:lnTo>
                  <a:cubicBezTo>
                    <a:pt x="14834794" y="7325549"/>
                    <a:pt x="14548376" y="7324280"/>
                    <a:pt x="14210810" y="7324280"/>
                  </a:cubicBezTo>
                  <a:lnTo>
                    <a:pt x="13975538" y="7324280"/>
                  </a:lnTo>
                  <a:lnTo>
                    <a:pt x="14067600" y="7329360"/>
                  </a:lnTo>
                  <a:cubicBezTo>
                    <a:pt x="14006226" y="7329360"/>
                    <a:pt x="13965307" y="7328089"/>
                    <a:pt x="13914162" y="7328089"/>
                  </a:cubicBezTo>
                  <a:cubicBezTo>
                    <a:pt x="13883475" y="7328089"/>
                    <a:pt x="13852787" y="7326820"/>
                    <a:pt x="13822099" y="7326820"/>
                  </a:cubicBezTo>
                  <a:lnTo>
                    <a:pt x="13801641" y="7326820"/>
                  </a:lnTo>
                  <a:cubicBezTo>
                    <a:pt x="13770953" y="7328089"/>
                    <a:pt x="13730036" y="7329360"/>
                    <a:pt x="13709577" y="7331899"/>
                  </a:cubicBezTo>
                  <a:lnTo>
                    <a:pt x="13709577" y="7330630"/>
                  </a:lnTo>
                  <a:cubicBezTo>
                    <a:pt x="13474305" y="7326820"/>
                    <a:pt x="13310637" y="7328089"/>
                    <a:pt x="13177656" y="7331899"/>
                  </a:cubicBezTo>
                  <a:lnTo>
                    <a:pt x="13157198" y="7331899"/>
                  </a:lnTo>
                  <a:cubicBezTo>
                    <a:pt x="12666194" y="7331899"/>
                    <a:pt x="12113815" y="7331899"/>
                    <a:pt x="11991064" y="7324280"/>
                  </a:cubicBezTo>
                  <a:lnTo>
                    <a:pt x="11970604" y="7324280"/>
                  </a:lnTo>
                  <a:cubicBezTo>
                    <a:pt x="11796707" y="7324280"/>
                    <a:pt x="11745561" y="7324280"/>
                    <a:pt x="11735333" y="7330630"/>
                  </a:cubicBezTo>
                  <a:lnTo>
                    <a:pt x="11653499" y="7330630"/>
                  </a:lnTo>
                  <a:lnTo>
                    <a:pt x="11520518" y="7326820"/>
                  </a:lnTo>
                  <a:lnTo>
                    <a:pt x="11397767" y="7331899"/>
                  </a:lnTo>
                  <a:cubicBezTo>
                    <a:pt x="11336391" y="7331899"/>
                    <a:pt x="11275016" y="7331899"/>
                    <a:pt x="11234099" y="7330630"/>
                  </a:cubicBezTo>
                  <a:lnTo>
                    <a:pt x="11234099" y="7321739"/>
                  </a:lnTo>
                  <a:cubicBezTo>
                    <a:pt x="10978368" y="7319199"/>
                    <a:pt x="10599886" y="7320470"/>
                    <a:pt x="10323696" y="7321739"/>
                  </a:cubicBezTo>
                  <a:cubicBezTo>
                    <a:pt x="10200946" y="7321739"/>
                    <a:pt x="10088423" y="7323010"/>
                    <a:pt x="10027047" y="7323010"/>
                  </a:cubicBezTo>
                  <a:lnTo>
                    <a:pt x="10027047" y="7325549"/>
                  </a:lnTo>
                  <a:lnTo>
                    <a:pt x="9188249" y="7325549"/>
                  </a:lnTo>
                  <a:lnTo>
                    <a:pt x="9188249" y="7323010"/>
                  </a:lnTo>
                  <a:cubicBezTo>
                    <a:pt x="9157563" y="7324280"/>
                    <a:pt x="9126875" y="7324280"/>
                    <a:pt x="9106416" y="7325549"/>
                  </a:cubicBezTo>
                  <a:lnTo>
                    <a:pt x="8830225" y="7325549"/>
                  </a:lnTo>
                  <a:cubicBezTo>
                    <a:pt x="8103950" y="7325549"/>
                    <a:pt x="7346984" y="7325549"/>
                    <a:pt x="6682084" y="7329360"/>
                  </a:cubicBezTo>
                  <a:lnTo>
                    <a:pt x="6641167" y="7329360"/>
                  </a:lnTo>
                  <a:cubicBezTo>
                    <a:pt x="6569562" y="7329360"/>
                    <a:pt x="6508186" y="7330630"/>
                    <a:pt x="6436582" y="7330630"/>
                  </a:cubicBezTo>
                  <a:lnTo>
                    <a:pt x="6088787" y="7333170"/>
                  </a:lnTo>
                  <a:lnTo>
                    <a:pt x="6160392" y="7335710"/>
                  </a:lnTo>
                  <a:lnTo>
                    <a:pt x="6006953" y="7335710"/>
                  </a:lnTo>
                  <a:cubicBezTo>
                    <a:pt x="5955807" y="7331899"/>
                    <a:pt x="5863744" y="7329360"/>
                    <a:pt x="5802368" y="7326820"/>
                  </a:cubicBezTo>
                  <a:lnTo>
                    <a:pt x="5792139" y="7333170"/>
                  </a:lnTo>
                  <a:lnTo>
                    <a:pt x="5781910" y="7328089"/>
                  </a:lnTo>
                  <a:cubicBezTo>
                    <a:pt x="5751222" y="7329360"/>
                    <a:pt x="5556867" y="7328089"/>
                    <a:pt x="5393198" y="7328089"/>
                  </a:cubicBezTo>
                  <a:lnTo>
                    <a:pt x="4922653" y="7328089"/>
                  </a:lnTo>
                  <a:lnTo>
                    <a:pt x="4922653" y="7331899"/>
                  </a:lnTo>
                  <a:cubicBezTo>
                    <a:pt x="4881736" y="7331899"/>
                    <a:pt x="4851048" y="7331899"/>
                    <a:pt x="4810131" y="7333170"/>
                  </a:cubicBezTo>
                  <a:lnTo>
                    <a:pt x="4799902" y="7333170"/>
                  </a:lnTo>
                  <a:cubicBezTo>
                    <a:pt x="4687381" y="7334439"/>
                    <a:pt x="4564629" y="7335710"/>
                    <a:pt x="4421420" y="7336980"/>
                  </a:cubicBezTo>
                  <a:cubicBezTo>
                    <a:pt x="4431649" y="7335710"/>
                    <a:pt x="4431649" y="7334439"/>
                    <a:pt x="4441878" y="7333170"/>
                  </a:cubicBezTo>
                  <a:cubicBezTo>
                    <a:pt x="4452108" y="7326820"/>
                    <a:pt x="4390732" y="7323010"/>
                    <a:pt x="4360044" y="7321739"/>
                  </a:cubicBezTo>
                  <a:lnTo>
                    <a:pt x="4339586" y="7321739"/>
                  </a:lnTo>
                  <a:cubicBezTo>
                    <a:pt x="4063396" y="7320470"/>
                    <a:pt x="4012250" y="7321739"/>
                    <a:pt x="3971333" y="7325549"/>
                  </a:cubicBezTo>
                  <a:cubicBezTo>
                    <a:pt x="3961103" y="7326820"/>
                    <a:pt x="3930416" y="7328089"/>
                    <a:pt x="3705372" y="7326820"/>
                  </a:cubicBezTo>
                  <a:lnTo>
                    <a:pt x="3684914" y="7326820"/>
                  </a:lnTo>
                  <a:cubicBezTo>
                    <a:pt x="3654226" y="7328089"/>
                    <a:pt x="3633768" y="7329360"/>
                    <a:pt x="3623539" y="7330630"/>
                  </a:cubicBezTo>
                  <a:cubicBezTo>
                    <a:pt x="3357578" y="7331899"/>
                    <a:pt x="3265515" y="7333170"/>
                    <a:pt x="3193910" y="7334439"/>
                  </a:cubicBezTo>
                  <a:lnTo>
                    <a:pt x="2938179" y="7331899"/>
                  </a:lnTo>
                  <a:cubicBezTo>
                    <a:pt x="2846116" y="7330630"/>
                    <a:pt x="2794970" y="7330630"/>
                    <a:pt x="2764282" y="7329360"/>
                  </a:cubicBezTo>
                  <a:lnTo>
                    <a:pt x="2764282" y="7320470"/>
                  </a:lnTo>
                  <a:lnTo>
                    <a:pt x="1547001" y="7317930"/>
                  </a:lnTo>
                  <a:lnTo>
                    <a:pt x="1577689" y="7323010"/>
                  </a:lnTo>
                  <a:cubicBezTo>
                    <a:pt x="1495855" y="7324280"/>
                    <a:pt x="1332187" y="7326820"/>
                    <a:pt x="1219665" y="7326820"/>
                  </a:cubicBezTo>
                  <a:cubicBezTo>
                    <a:pt x="1168519" y="7326820"/>
                    <a:pt x="1117373" y="7328089"/>
                    <a:pt x="1076456" y="7328089"/>
                  </a:cubicBezTo>
                  <a:lnTo>
                    <a:pt x="840740" y="7328089"/>
                  </a:lnTo>
                  <a:lnTo>
                    <a:pt x="840740" y="7324280"/>
                  </a:lnTo>
                  <a:lnTo>
                    <a:pt x="836930" y="7325549"/>
                  </a:lnTo>
                  <a:cubicBezTo>
                    <a:pt x="830580" y="7326820"/>
                    <a:pt x="805180" y="7328089"/>
                    <a:pt x="778510" y="7329360"/>
                  </a:cubicBezTo>
                  <a:lnTo>
                    <a:pt x="778510" y="7324280"/>
                  </a:lnTo>
                  <a:cubicBezTo>
                    <a:pt x="754380" y="7323010"/>
                    <a:pt x="734060" y="7324280"/>
                    <a:pt x="713740" y="7326820"/>
                  </a:cubicBezTo>
                  <a:cubicBezTo>
                    <a:pt x="687070" y="7329360"/>
                    <a:pt x="660400" y="7331899"/>
                    <a:pt x="623570" y="7326820"/>
                  </a:cubicBezTo>
                  <a:cubicBezTo>
                    <a:pt x="614680" y="7326820"/>
                    <a:pt x="601980" y="7324280"/>
                    <a:pt x="589280" y="7323010"/>
                  </a:cubicBezTo>
                  <a:cubicBezTo>
                    <a:pt x="561340" y="7319199"/>
                    <a:pt x="551180" y="7317930"/>
                    <a:pt x="546100" y="7323010"/>
                  </a:cubicBezTo>
                  <a:lnTo>
                    <a:pt x="544830" y="7324280"/>
                  </a:lnTo>
                  <a:cubicBezTo>
                    <a:pt x="537210" y="7324280"/>
                    <a:pt x="529590" y="7324280"/>
                    <a:pt x="520700" y="7325549"/>
                  </a:cubicBezTo>
                  <a:cubicBezTo>
                    <a:pt x="497840" y="7326820"/>
                    <a:pt x="474980" y="7328089"/>
                    <a:pt x="448310" y="7324280"/>
                  </a:cubicBezTo>
                  <a:lnTo>
                    <a:pt x="445770" y="7324280"/>
                  </a:lnTo>
                  <a:cubicBezTo>
                    <a:pt x="444500" y="7324280"/>
                    <a:pt x="443230" y="7324280"/>
                    <a:pt x="443230" y="7325549"/>
                  </a:cubicBezTo>
                  <a:lnTo>
                    <a:pt x="429260" y="7323010"/>
                  </a:lnTo>
                  <a:cubicBezTo>
                    <a:pt x="416560" y="7320470"/>
                    <a:pt x="393700" y="7321739"/>
                    <a:pt x="373380" y="7323010"/>
                  </a:cubicBezTo>
                  <a:cubicBezTo>
                    <a:pt x="363220" y="7323010"/>
                    <a:pt x="351790" y="7324280"/>
                    <a:pt x="346710" y="7324280"/>
                  </a:cubicBezTo>
                  <a:lnTo>
                    <a:pt x="345440" y="7319199"/>
                  </a:lnTo>
                  <a:cubicBezTo>
                    <a:pt x="323850" y="7325549"/>
                    <a:pt x="297180" y="7325549"/>
                    <a:pt x="266700" y="7324280"/>
                  </a:cubicBezTo>
                  <a:cubicBezTo>
                    <a:pt x="242570" y="7323010"/>
                    <a:pt x="214630" y="7323010"/>
                    <a:pt x="185420" y="7325549"/>
                  </a:cubicBezTo>
                  <a:lnTo>
                    <a:pt x="189230" y="7320470"/>
                  </a:lnTo>
                  <a:lnTo>
                    <a:pt x="166370" y="7323010"/>
                  </a:lnTo>
                  <a:cubicBezTo>
                    <a:pt x="163830" y="7323010"/>
                    <a:pt x="161290" y="7323010"/>
                    <a:pt x="157480" y="7324280"/>
                  </a:cubicBezTo>
                  <a:lnTo>
                    <a:pt x="156210" y="7317930"/>
                  </a:lnTo>
                  <a:cubicBezTo>
                    <a:pt x="139700" y="7319199"/>
                    <a:pt x="123190" y="7320470"/>
                    <a:pt x="101600" y="7319199"/>
                  </a:cubicBezTo>
                  <a:lnTo>
                    <a:pt x="97790" y="7319199"/>
                  </a:lnTo>
                  <a:lnTo>
                    <a:pt x="87630" y="7317930"/>
                  </a:lnTo>
                  <a:lnTo>
                    <a:pt x="87630" y="7297610"/>
                  </a:lnTo>
                  <a:lnTo>
                    <a:pt x="74930" y="7297610"/>
                  </a:lnTo>
                  <a:lnTo>
                    <a:pt x="74930" y="7291260"/>
                  </a:lnTo>
                  <a:cubicBezTo>
                    <a:pt x="76200" y="7277289"/>
                    <a:pt x="77470" y="7268399"/>
                    <a:pt x="80010" y="7258239"/>
                  </a:cubicBezTo>
                  <a:lnTo>
                    <a:pt x="80010" y="7255699"/>
                  </a:lnTo>
                  <a:cubicBezTo>
                    <a:pt x="85090" y="7231570"/>
                    <a:pt x="88900" y="7204899"/>
                    <a:pt x="87630" y="7135049"/>
                  </a:cubicBezTo>
                  <a:lnTo>
                    <a:pt x="83820" y="7135049"/>
                  </a:lnTo>
                  <a:cubicBezTo>
                    <a:pt x="85090" y="7113460"/>
                    <a:pt x="86360" y="7095680"/>
                    <a:pt x="88900" y="7085520"/>
                  </a:cubicBezTo>
                  <a:cubicBezTo>
                    <a:pt x="88900" y="7037260"/>
                    <a:pt x="87630" y="7034720"/>
                    <a:pt x="81280" y="7034720"/>
                  </a:cubicBezTo>
                  <a:cubicBezTo>
                    <a:pt x="81280" y="7022020"/>
                    <a:pt x="80010" y="7011860"/>
                    <a:pt x="77470" y="6999160"/>
                  </a:cubicBezTo>
                  <a:cubicBezTo>
                    <a:pt x="76200" y="6988999"/>
                    <a:pt x="73660" y="6977570"/>
                    <a:pt x="73660" y="6963599"/>
                  </a:cubicBezTo>
                  <a:lnTo>
                    <a:pt x="78740" y="6963599"/>
                  </a:lnTo>
                  <a:lnTo>
                    <a:pt x="78740" y="6957249"/>
                  </a:lnTo>
                  <a:cubicBezTo>
                    <a:pt x="81280" y="6893749"/>
                    <a:pt x="77470" y="6886130"/>
                    <a:pt x="73660" y="6878510"/>
                  </a:cubicBezTo>
                  <a:cubicBezTo>
                    <a:pt x="72390" y="6875970"/>
                    <a:pt x="71120" y="6872160"/>
                    <a:pt x="69850" y="6861999"/>
                  </a:cubicBezTo>
                  <a:lnTo>
                    <a:pt x="78740" y="6860730"/>
                  </a:lnTo>
                  <a:lnTo>
                    <a:pt x="77470" y="6828980"/>
                  </a:lnTo>
                  <a:lnTo>
                    <a:pt x="86360" y="6842949"/>
                  </a:lnTo>
                  <a:lnTo>
                    <a:pt x="83820" y="6815010"/>
                  </a:lnTo>
                  <a:cubicBezTo>
                    <a:pt x="78740" y="6759130"/>
                    <a:pt x="80010" y="6737539"/>
                    <a:pt x="81280" y="6688010"/>
                  </a:cubicBezTo>
                  <a:lnTo>
                    <a:pt x="82550" y="6665149"/>
                  </a:lnTo>
                  <a:lnTo>
                    <a:pt x="85090" y="6644830"/>
                  </a:lnTo>
                  <a:cubicBezTo>
                    <a:pt x="87630" y="6620699"/>
                    <a:pt x="87630" y="6590220"/>
                    <a:pt x="86360" y="6564820"/>
                  </a:cubicBezTo>
                  <a:lnTo>
                    <a:pt x="88900" y="6564820"/>
                  </a:lnTo>
                  <a:cubicBezTo>
                    <a:pt x="87630" y="6558470"/>
                    <a:pt x="87630" y="6553389"/>
                    <a:pt x="87630" y="6548310"/>
                  </a:cubicBezTo>
                  <a:lnTo>
                    <a:pt x="87630" y="6465985"/>
                  </a:lnTo>
                  <a:lnTo>
                    <a:pt x="83820" y="6465985"/>
                  </a:lnTo>
                  <a:lnTo>
                    <a:pt x="78740" y="6235119"/>
                  </a:lnTo>
                  <a:lnTo>
                    <a:pt x="83820" y="6235119"/>
                  </a:lnTo>
                  <a:cubicBezTo>
                    <a:pt x="83820" y="6214506"/>
                    <a:pt x="83820" y="6198016"/>
                    <a:pt x="82550" y="6177403"/>
                  </a:cubicBezTo>
                  <a:lnTo>
                    <a:pt x="91440" y="6177403"/>
                  </a:lnTo>
                  <a:lnTo>
                    <a:pt x="91440" y="6169158"/>
                  </a:lnTo>
                  <a:lnTo>
                    <a:pt x="86360" y="5839350"/>
                  </a:lnTo>
                  <a:cubicBezTo>
                    <a:pt x="87630" y="5826982"/>
                    <a:pt x="87630" y="5806369"/>
                    <a:pt x="88900" y="5777511"/>
                  </a:cubicBezTo>
                  <a:cubicBezTo>
                    <a:pt x="90170" y="5752775"/>
                    <a:pt x="91440" y="5715672"/>
                    <a:pt x="92710" y="5707427"/>
                  </a:cubicBezTo>
                  <a:lnTo>
                    <a:pt x="93980" y="5707427"/>
                  </a:lnTo>
                  <a:cubicBezTo>
                    <a:pt x="95250" y="5616729"/>
                    <a:pt x="92710" y="5509542"/>
                    <a:pt x="91440" y="5394109"/>
                  </a:cubicBezTo>
                  <a:cubicBezTo>
                    <a:pt x="88900" y="5262186"/>
                    <a:pt x="86360" y="5122017"/>
                    <a:pt x="88900" y="4985972"/>
                  </a:cubicBezTo>
                  <a:lnTo>
                    <a:pt x="88900" y="4977726"/>
                  </a:lnTo>
                  <a:cubicBezTo>
                    <a:pt x="87630" y="4965359"/>
                    <a:pt x="87630" y="4932378"/>
                    <a:pt x="86360" y="4891152"/>
                  </a:cubicBezTo>
                  <a:cubicBezTo>
                    <a:pt x="86360" y="4825190"/>
                    <a:pt x="87630" y="4763351"/>
                    <a:pt x="87630" y="4697390"/>
                  </a:cubicBezTo>
                  <a:cubicBezTo>
                    <a:pt x="88900" y="4536608"/>
                    <a:pt x="91440" y="4367582"/>
                    <a:pt x="86360" y="4161452"/>
                  </a:cubicBezTo>
                  <a:lnTo>
                    <a:pt x="95250" y="4000670"/>
                  </a:lnTo>
                  <a:lnTo>
                    <a:pt x="95250" y="3996548"/>
                  </a:lnTo>
                  <a:cubicBezTo>
                    <a:pt x="95250" y="3934709"/>
                    <a:pt x="93980" y="3914096"/>
                    <a:pt x="87630" y="3909973"/>
                  </a:cubicBezTo>
                  <a:cubicBezTo>
                    <a:pt x="85090" y="3909973"/>
                    <a:pt x="83820" y="3909973"/>
                    <a:pt x="81280" y="3918218"/>
                  </a:cubicBezTo>
                  <a:cubicBezTo>
                    <a:pt x="81280" y="3897605"/>
                    <a:pt x="81280" y="3876992"/>
                    <a:pt x="80010" y="3844011"/>
                  </a:cubicBezTo>
                  <a:cubicBezTo>
                    <a:pt x="78740" y="3757437"/>
                    <a:pt x="80010" y="3724456"/>
                    <a:pt x="80010" y="3707966"/>
                  </a:cubicBezTo>
                  <a:cubicBezTo>
                    <a:pt x="81280" y="3707966"/>
                    <a:pt x="82550" y="3707966"/>
                    <a:pt x="85090" y="3703843"/>
                  </a:cubicBezTo>
                  <a:cubicBezTo>
                    <a:pt x="88900" y="3695598"/>
                    <a:pt x="90170" y="3679107"/>
                    <a:pt x="90170" y="3658494"/>
                  </a:cubicBezTo>
                  <a:lnTo>
                    <a:pt x="90170" y="3654372"/>
                  </a:lnTo>
                  <a:lnTo>
                    <a:pt x="88900" y="3633759"/>
                  </a:lnTo>
                  <a:cubicBezTo>
                    <a:pt x="85090" y="3543062"/>
                    <a:pt x="81280" y="3423506"/>
                    <a:pt x="81280" y="3287460"/>
                  </a:cubicBezTo>
                  <a:lnTo>
                    <a:pt x="82550" y="3287460"/>
                  </a:lnTo>
                  <a:lnTo>
                    <a:pt x="82550" y="3308074"/>
                  </a:lnTo>
                  <a:cubicBezTo>
                    <a:pt x="83820" y="3394648"/>
                    <a:pt x="85090" y="3402893"/>
                    <a:pt x="91440" y="3402893"/>
                  </a:cubicBezTo>
                  <a:cubicBezTo>
                    <a:pt x="99060" y="3402893"/>
                    <a:pt x="99060" y="3386403"/>
                    <a:pt x="101600" y="3312196"/>
                  </a:cubicBezTo>
                  <a:lnTo>
                    <a:pt x="102870" y="3299828"/>
                  </a:lnTo>
                  <a:lnTo>
                    <a:pt x="99060" y="3291583"/>
                  </a:lnTo>
                  <a:cubicBezTo>
                    <a:pt x="92710" y="3266847"/>
                    <a:pt x="92710" y="3081330"/>
                    <a:pt x="92710" y="2941162"/>
                  </a:cubicBezTo>
                  <a:cubicBezTo>
                    <a:pt x="92710" y="2697928"/>
                    <a:pt x="90170" y="2598986"/>
                    <a:pt x="83820" y="2570128"/>
                  </a:cubicBezTo>
                  <a:lnTo>
                    <a:pt x="85090" y="2533025"/>
                  </a:lnTo>
                  <a:lnTo>
                    <a:pt x="87630" y="2533025"/>
                  </a:lnTo>
                  <a:cubicBezTo>
                    <a:pt x="91440" y="2413469"/>
                    <a:pt x="88900" y="2368120"/>
                    <a:pt x="85090" y="2314527"/>
                  </a:cubicBezTo>
                  <a:cubicBezTo>
                    <a:pt x="81280" y="2265055"/>
                    <a:pt x="77470" y="2207339"/>
                    <a:pt x="78740" y="2058925"/>
                  </a:cubicBezTo>
                  <a:cubicBezTo>
                    <a:pt x="80010" y="2005332"/>
                    <a:pt x="80010" y="1968228"/>
                    <a:pt x="81280" y="1951738"/>
                  </a:cubicBezTo>
                  <a:lnTo>
                    <a:pt x="85090" y="1951738"/>
                  </a:lnTo>
                  <a:lnTo>
                    <a:pt x="81280" y="1720872"/>
                  </a:lnTo>
                  <a:lnTo>
                    <a:pt x="81280" y="1708504"/>
                  </a:lnTo>
                  <a:lnTo>
                    <a:pt x="83820" y="1708504"/>
                  </a:lnTo>
                  <a:lnTo>
                    <a:pt x="82550" y="1457026"/>
                  </a:lnTo>
                  <a:lnTo>
                    <a:pt x="87630" y="1485884"/>
                  </a:lnTo>
                  <a:lnTo>
                    <a:pt x="82550" y="1382819"/>
                  </a:lnTo>
                  <a:cubicBezTo>
                    <a:pt x="81280" y="1353961"/>
                    <a:pt x="78740" y="1308612"/>
                    <a:pt x="77470" y="1259141"/>
                  </a:cubicBezTo>
                  <a:lnTo>
                    <a:pt x="81280" y="1213792"/>
                  </a:lnTo>
                  <a:cubicBezTo>
                    <a:pt x="90170" y="1118973"/>
                    <a:pt x="88900" y="1073624"/>
                    <a:pt x="87630" y="1003540"/>
                  </a:cubicBezTo>
                  <a:cubicBezTo>
                    <a:pt x="86360" y="974682"/>
                    <a:pt x="86360" y="941701"/>
                    <a:pt x="85090" y="896352"/>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84391" y="81881"/>
                    <a:pt x="1270810" y="83151"/>
                    <a:pt x="1608375" y="83151"/>
                  </a:cubicBezTo>
                  <a:lnTo>
                    <a:pt x="1843648" y="83151"/>
                  </a:lnTo>
                  <a:lnTo>
                    <a:pt x="1751585" y="78071"/>
                  </a:lnTo>
                  <a:cubicBezTo>
                    <a:pt x="1812960" y="78071"/>
                    <a:pt x="1853878" y="79341"/>
                    <a:pt x="1905024" y="79341"/>
                  </a:cubicBezTo>
                  <a:cubicBezTo>
                    <a:pt x="1935711" y="79341"/>
                    <a:pt x="1966399" y="80611"/>
                    <a:pt x="1997086" y="80611"/>
                  </a:cubicBezTo>
                  <a:lnTo>
                    <a:pt x="2017545" y="80611"/>
                  </a:lnTo>
                  <a:cubicBezTo>
                    <a:pt x="2048233" y="79341"/>
                    <a:pt x="2089150" y="78071"/>
                    <a:pt x="2109608" y="75531"/>
                  </a:cubicBezTo>
                  <a:lnTo>
                    <a:pt x="2109608" y="76801"/>
                  </a:lnTo>
                  <a:cubicBezTo>
                    <a:pt x="2344881" y="81881"/>
                    <a:pt x="2508549" y="80611"/>
                    <a:pt x="2641529" y="76801"/>
                  </a:cubicBezTo>
                  <a:lnTo>
                    <a:pt x="2661988" y="76801"/>
                  </a:lnTo>
                  <a:cubicBezTo>
                    <a:pt x="3152992" y="76801"/>
                    <a:pt x="3705372" y="76801"/>
                    <a:pt x="3828122" y="84421"/>
                  </a:cubicBezTo>
                  <a:lnTo>
                    <a:pt x="3848580" y="84421"/>
                  </a:lnTo>
                  <a:cubicBezTo>
                    <a:pt x="4032707" y="84421"/>
                    <a:pt x="4073624" y="84421"/>
                    <a:pt x="4083853" y="78071"/>
                  </a:cubicBezTo>
                  <a:lnTo>
                    <a:pt x="4165688" y="78071"/>
                  </a:lnTo>
                  <a:lnTo>
                    <a:pt x="4298667" y="81881"/>
                  </a:lnTo>
                  <a:lnTo>
                    <a:pt x="4421419" y="76801"/>
                  </a:lnTo>
                  <a:cubicBezTo>
                    <a:pt x="4482794" y="76801"/>
                    <a:pt x="4544170" y="76801"/>
                    <a:pt x="4585086" y="78071"/>
                  </a:cubicBezTo>
                  <a:lnTo>
                    <a:pt x="4585086" y="86961"/>
                  </a:lnTo>
                  <a:cubicBezTo>
                    <a:pt x="4840818" y="89501"/>
                    <a:pt x="5219300" y="88231"/>
                    <a:pt x="5495490" y="86961"/>
                  </a:cubicBezTo>
                  <a:cubicBezTo>
                    <a:pt x="5618240" y="86961"/>
                    <a:pt x="5730762" y="85691"/>
                    <a:pt x="5792138" y="85691"/>
                  </a:cubicBezTo>
                  <a:lnTo>
                    <a:pt x="5792138" y="83151"/>
                  </a:lnTo>
                  <a:lnTo>
                    <a:pt x="6630936" y="83151"/>
                  </a:lnTo>
                  <a:lnTo>
                    <a:pt x="6630936" y="85691"/>
                  </a:lnTo>
                  <a:cubicBezTo>
                    <a:pt x="6661624" y="84421"/>
                    <a:pt x="6692312" y="84421"/>
                    <a:pt x="6712770" y="83151"/>
                  </a:cubicBezTo>
                  <a:lnTo>
                    <a:pt x="6988960" y="83151"/>
                  </a:lnTo>
                  <a:cubicBezTo>
                    <a:pt x="7715236" y="83151"/>
                    <a:pt x="8472200" y="83151"/>
                    <a:pt x="9137101" y="79341"/>
                  </a:cubicBezTo>
                  <a:lnTo>
                    <a:pt x="9178019" y="79341"/>
                  </a:lnTo>
                  <a:cubicBezTo>
                    <a:pt x="9249624" y="79341"/>
                    <a:pt x="9311000" y="78071"/>
                    <a:pt x="9382604" y="78071"/>
                  </a:cubicBezTo>
                  <a:lnTo>
                    <a:pt x="9730398" y="75531"/>
                  </a:lnTo>
                  <a:lnTo>
                    <a:pt x="9658793" y="72991"/>
                  </a:lnTo>
                  <a:lnTo>
                    <a:pt x="9812232" y="72991"/>
                  </a:lnTo>
                  <a:cubicBezTo>
                    <a:pt x="9863379" y="76801"/>
                    <a:pt x="9955441" y="79341"/>
                    <a:pt x="10016817" y="81881"/>
                  </a:cubicBezTo>
                  <a:lnTo>
                    <a:pt x="10027047" y="75531"/>
                  </a:lnTo>
                  <a:lnTo>
                    <a:pt x="10037276" y="80611"/>
                  </a:lnTo>
                  <a:cubicBezTo>
                    <a:pt x="10067964" y="79341"/>
                    <a:pt x="10262319" y="80611"/>
                    <a:pt x="10425987" y="80611"/>
                  </a:cubicBezTo>
                  <a:lnTo>
                    <a:pt x="10896533" y="80611"/>
                  </a:lnTo>
                  <a:lnTo>
                    <a:pt x="10896533" y="76801"/>
                  </a:lnTo>
                  <a:cubicBezTo>
                    <a:pt x="10937449" y="76801"/>
                    <a:pt x="10968137" y="76801"/>
                    <a:pt x="11009054" y="75531"/>
                  </a:cubicBezTo>
                  <a:lnTo>
                    <a:pt x="11019284" y="75531"/>
                  </a:lnTo>
                  <a:cubicBezTo>
                    <a:pt x="11131805" y="74261"/>
                    <a:pt x="11254557" y="72991"/>
                    <a:pt x="11397766" y="71721"/>
                  </a:cubicBezTo>
                  <a:cubicBezTo>
                    <a:pt x="11387536" y="72991"/>
                    <a:pt x="11387536" y="74261"/>
                    <a:pt x="11377308" y="75531"/>
                  </a:cubicBezTo>
                  <a:cubicBezTo>
                    <a:pt x="11367077" y="81881"/>
                    <a:pt x="11428454" y="85691"/>
                    <a:pt x="11459142" y="86961"/>
                  </a:cubicBezTo>
                  <a:lnTo>
                    <a:pt x="11479600" y="86961"/>
                  </a:lnTo>
                  <a:cubicBezTo>
                    <a:pt x="11755789" y="88231"/>
                    <a:pt x="11806936" y="86961"/>
                    <a:pt x="11847852" y="83151"/>
                  </a:cubicBezTo>
                  <a:cubicBezTo>
                    <a:pt x="11858082" y="81881"/>
                    <a:pt x="11878540" y="80611"/>
                    <a:pt x="12113813" y="81881"/>
                  </a:cubicBezTo>
                  <a:lnTo>
                    <a:pt x="12134271" y="81881"/>
                  </a:lnTo>
                  <a:cubicBezTo>
                    <a:pt x="12164959" y="80611"/>
                    <a:pt x="12185417" y="79341"/>
                    <a:pt x="12195647" y="78071"/>
                  </a:cubicBezTo>
                  <a:cubicBezTo>
                    <a:pt x="12461607" y="76801"/>
                    <a:pt x="12553671" y="75531"/>
                    <a:pt x="12625276" y="74261"/>
                  </a:cubicBezTo>
                  <a:lnTo>
                    <a:pt x="12881007" y="76801"/>
                  </a:lnTo>
                  <a:cubicBezTo>
                    <a:pt x="12973069" y="78071"/>
                    <a:pt x="13024216" y="78071"/>
                    <a:pt x="13054904" y="79341"/>
                  </a:cubicBezTo>
                  <a:lnTo>
                    <a:pt x="13054904" y="88231"/>
                  </a:lnTo>
                  <a:lnTo>
                    <a:pt x="14272185" y="90771"/>
                  </a:lnTo>
                  <a:lnTo>
                    <a:pt x="14231268" y="89501"/>
                  </a:lnTo>
                  <a:cubicBezTo>
                    <a:pt x="14313102" y="88231"/>
                    <a:pt x="14476771" y="85691"/>
                    <a:pt x="14589291" y="85691"/>
                  </a:cubicBezTo>
                  <a:cubicBezTo>
                    <a:pt x="14834794" y="83151"/>
                    <a:pt x="14937087" y="81881"/>
                    <a:pt x="14973613" y="79341"/>
                  </a:cubicBezTo>
                  <a:lnTo>
                    <a:pt x="14983772" y="79341"/>
                  </a:lnTo>
                  <a:lnTo>
                    <a:pt x="14986313" y="83151"/>
                  </a:lnTo>
                  <a:lnTo>
                    <a:pt x="14986313" y="61561"/>
                  </a:lnTo>
                  <a:lnTo>
                    <a:pt x="14988853" y="61561"/>
                  </a:lnTo>
                  <a:lnTo>
                    <a:pt x="14987583" y="83151"/>
                  </a:lnTo>
                  <a:lnTo>
                    <a:pt x="14991392" y="81881"/>
                  </a:lnTo>
                  <a:cubicBezTo>
                    <a:pt x="14997742" y="80611"/>
                    <a:pt x="15023142" y="79341"/>
                    <a:pt x="15049813" y="78071"/>
                  </a:cubicBezTo>
                  <a:lnTo>
                    <a:pt x="15049813" y="83151"/>
                  </a:lnTo>
                  <a:cubicBezTo>
                    <a:pt x="15073942" y="84421"/>
                    <a:pt x="15094263" y="83151"/>
                    <a:pt x="15114583" y="80611"/>
                  </a:cubicBezTo>
                  <a:cubicBezTo>
                    <a:pt x="15141253" y="78071"/>
                    <a:pt x="15167922" y="75531"/>
                    <a:pt x="15204753" y="80611"/>
                  </a:cubicBezTo>
                  <a:cubicBezTo>
                    <a:pt x="15213642" y="80611"/>
                    <a:pt x="15226342" y="83151"/>
                    <a:pt x="15239042" y="84421"/>
                  </a:cubicBezTo>
                  <a:cubicBezTo>
                    <a:pt x="15266983" y="88231"/>
                    <a:pt x="15277142" y="89501"/>
                    <a:pt x="15282222" y="84421"/>
                  </a:cubicBezTo>
                  <a:lnTo>
                    <a:pt x="15283492" y="83151"/>
                  </a:lnTo>
                  <a:cubicBezTo>
                    <a:pt x="15291113" y="83151"/>
                    <a:pt x="15298733" y="83151"/>
                    <a:pt x="15307622" y="81881"/>
                  </a:cubicBezTo>
                  <a:cubicBezTo>
                    <a:pt x="15330483" y="80611"/>
                    <a:pt x="15353342" y="79341"/>
                    <a:pt x="15380013" y="83151"/>
                  </a:cubicBezTo>
                  <a:lnTo>
                    <a:pt x="15382553" y="83151"/>
                  </a:lnTo>
                  <a:cubicBezTo>
                    <a:pt x="15383822" y="83151"/>
                    <a:pt x="15385092" y="83151"/>
                    <a:pt x="15385092" y="81881"/>
                  </a:cubicBezTo>
                  <a:lnTo>
                    <a:pt x="15399063" y="84421"/>
                  </a:lnTo>
                  <a:cubicBezTo>
                    <a:pt x="15411763" y="86961"/>
                    <a:pt x="15434622" y="85691"/>
                    <a:pt x="15454942" y="84421"/>
                  </a:cubicBezTo>
                  <a:cubicBezTo>
                    <a:pt x="15465103" y="84421"/>
                    <a:pt x="15476533" y="83151"/>
                    <a:pt x="15482883" y="83151"/>
                  </a:cubicBezTo>
                  <a:lnTo>
                    <a:pt x="15484153" y="88231"/>
                  </a:lnTo>
                  <a:cubicBezTo>
                    <a:pt x="15505742" y="81881"/>
                    <a:pt x="15532413" y="81881"/>
                    <a:pt x="15562892" y="83151"/>
                  </a:cubicBezTo>
                  <a:cubicBezTo>
                    <a:pt x="15587022" y="84421"/>
                    <a:pt x="15614963" y="84421"/>
                    <a:pt x="15644172" y="81881"/>
                  </a:cubicBezTo>
                  <a:lnTo>
                    <a:pt x="15640363" y="85691"/>
                  </a:lnTo>
                  <a:lnTo>
                    <a:pt x="15663222" y="83151"/>
                  </a:lnTo>
                  <a:cubicBezTo>
                    <a:pt x="15665763" y="83151"/>
                    <a:pt x="15668303" y="83151"/>
                    <a:pt x="15672113" y="81881"/>
                  </a:cubicBezTo>
                  <a:lnTo>
                    <a:pt x="15673383" y="88231"/>
                  </a:lnTo>
                  <a:cubicBezTo>
                    <a:pt x="15689892" y="86961"/>
                    <a:pt x="15706403" y="85691"/>
                    <a:pt x="15727992" y="86961"/>
                  </a:cubicBezTo>
                  <a:lnTo>
                    <a:pt x="15731803" y="86961"/>
                  </a:lnTo>
                  <a:lnTo>
                    <a:pt x="15741963" y="88231"/>
                  </a:lnTo>
                  <a:lnTo>
                    <a:pt x="15741963" y="107281"/>
                  </a:lnTo>
                  <a:lnTo>
                    <a:pt x="15754663" y="107281"/>
                  </a:lnTo>
                  <a:lnTo>
                    <a:pt x="15754663" y="113631"/>
                  </a:lnTo>
                  <a:cubicBezTo>
                    <a:pt x="15753392" y="127601"/>
                    <a:pt x="15752122" y="136491"/>
                    <a:pt x="15749583" y="146651"/>
                  </a:cubicBezTo>
                  <a:lnTo>
                    <a:pt x="15749583" y="149191"/>
                  </a:lnTo>
                  <a:cubicBezTo>
                    <a:pt x="15744503" y="174591"/>
                    <a:pt x="15740692" y="199991"/>
                    <a:pt x="15741963" y="269841"/>
                  </a:cubicBezTo>
                  <a:lnTo>
                    <a:pt x="15745772" y="269841"/>
                  </a:lnTo>
                  <a:cubicBezTo>
                    <a:pt x="15744503" y="291431"/>
                    <a:pt x="15743233" y="309211"/>
                    <a:pt x="15740692" y="319371"/>
                  </a:cubicBezTo>
                  <a:cubicBezTo>
                    <a:pt x="15740692" y="367631"/>
                    <a:pt x="15741963" y="370171"/>
                    <a:pt x="15748313" y="370171"/>
                  </a:cubicBezTo>
                  <a:cubicBezTo>
                    <a:pt x="15748313" y="382871"/>
                    <a:pt x="15749583" y="393031"/>
                    <a:pt x="15752122" y="405731"/>
                  </a:cubicBezTo>
                  <a:cubicBezTo>
                    <a:pt x="15753392" y="415891"/>
                    <a:pt x="15755933" y="427321"/>
                    <a:pt x="15755933" y="441291"/>
                  </a:cubicBezTo>
                  <a:lnTo>
                    <a:pt x="15750853" y="441291"/>
                  </a:lnTo>
                  <a:lnTo>
                    <a:pt x="15750853" y="447641"/>
                  </a:lnTo>
                  <a:cubicBezTo>
                    <a:pt x="15748313" y="511141"/>
                    <a:pt x="15752122" y="518761"/>
                    <a:pt x="15755933" y="526381"/>
                  </a:cubicBezTo>
                  <a:cubicBezTo>
                    <a:pt x="15757203" y="528921"/>
                    <a:pt x="15758472" y="532731"/>
                    <a:pt x="15759742" y="542891"/>
                  </a:cubicBezTo>
                  <a:lnTo>
                    <a:pt x="15750853" y="544161"/>
                  </a:lnTo>
                  <a:close/>
                  <a:moveTo>
                    <a:pt x="15754663" y="754981"/>
                  </a:moveTo>
                  <a:lnTo>
                    <a:pt x="15752122" y="749901"/>
                  </a:lnTo>
                  <a:lnTo>
                    <a:pt x="15753392" y="743551"/>
                  </a:lnTo>
                  <a:cubicBezTo>
                    <a:pt x="15754663" y="748631"/>
                    <a:pt x="15754663" y="752441"/>
                    <a:pt x="15754663" y="754981"/>
                  </a:cubicBezTo>
                  <a:close/>
                  <a:moveTo>
                    <a:pt x="73660" y="6651180"/>
                  </a:moveTo>
                  <a:lnTo>
                    <a:pt x="76200" y="6656259"/>
                  </a:lnTo>
                  <a:lnTo>
                    <a:pt x="74930" y="6662609"/>
                  </a:lnTo>
                  <a:cubicBezTo>
                    <a:pt x="73660" y="6658799"/>
                    <a:pt x="73660" y="6654989"/>
                    <a:pt x="73660" y="6651180"/>
                  </a:cubicBezTo>
                  <a:close/>
                  <a:moveTo>
                    <a:pt x="15790222" y="626711"/>
                  </a:moveTo>
                  <a:lnTo>
                    <a:pt x="15790222" y="617821"/>
                  </a:lnTo>
                  <a:cubicBezTo>
                    <a:pt x="15790222" y="621631"/>
                    <a:pt x="15791492" y="624171"/>
                    <a:pt x="15791492" y="626711"/>
                  </a:cubicBezTo>
                  <a:lnTo>
                    <a:pt x="15790222" y="626711"/>
                  </a:lnTo>
                  <a:close/>
                  <a:moveTo>
                    <a:pt x="15819433" y="2355753"/>
                  </a:moveTo>
                  <a:lnTo>
                    <a:pt x="15815622" y="2351630"/>
                  </a:lnTo>
                  <a:cubicBezTo>
                    <a:pt x="15816892" y="2351630"/>
                    <a:pt x="15818163" y="2355753"/>
                    <a:pt x="15819433" y="2355753"/>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1"/>
            <p:cNvSpPr txBox="1"/>
            <p:nvPr/>
          </p:nvSpPr>
          <p:spPr>
            <a:xfrm>
              <a:off x="1365500" y="-76200"/>
              <a:ext cx="3007800" cy="3285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57500"/>
                </a:lnSpc>
                <a:spcBef>
                  <a:spcPts val="0"/>
                </a:spcBef>
                <a:spcAft>
                  <a:spcPts val="0"/>
                </a:spcAft>
                <a:buClr>
                  <a:srgbClr val="000000"/>
                </a:buClr>
                <a:buSzPts val="1600"/>
                <a:buFont typeface="Arial"/>
                <a:buNone/>
              </a:pPr>
              <a:r>
                <a:rPr lang="en-US" sz="1600" b="1" i="0" u="none" strike="noStrike" cap="none" dirty="0">
                  <a:solidFill>
                    <a:srgbClr val="FFFFFF"/>
                  </a:solidFill>
                  <a:latin typeface="Rockwell"/>
                  <a:ea typeface="Rockwell"/>
                  <a:cs typeface="Rockwell"/>
                  <a:sym typeface="Rockwell"/>
                </a:rPr>
                <a:t>School Goals </a:t>
              </a:r>
              <a:endParaRPr sz="1600" b="0" i="0" u="none" strike="noStrike" cap="none" dirty="0">
                <a:solidFill>
                  <a:srgbClr val="000000"/>
                </a:solidFill>
                <a:latin typeface="Rockwell"/>
                <a:ea typeface="Rockwell"/>
                <a:cs typeface="Rockwell"/>
                <a:sym typeface="Rockwell"/>
              </a:endParaRPr>
            </a:p>
          </p:txBody>
        </p:sp>
        <p:sp>
          <p:nvSpPr>
            <p:cNvPr id="92" name="Google Shape;92;p1"/>
            <p:cNvSpPr txBox="1"/>
            <p:nvPr/>
          </p:nvSpPr>
          <p:spPr>
            <a:xfrm>
              <a:off x="248112" y="503429"/>
              <a:ext cx="5470200" cy="2369879"/>
            </a:xfrm>
            <a:prstGeom prst="rect">
              <a:avLst/>
            </a:prstGeom>
            <a:noFill/>
            <a:ln>
              <a:noFill/>
            </a:ln>
          </p:spPr>
          <p:txBody>
            <a:bodyPr spcFirstLastPara="1" wrap="square" lIns="0" tIns="0" rIns="0" bIns="0" anchor="t" anchorCtr="0">
              <a:spAutoFit/>
            </a:bodyPr>
            <a:lstStyle/>
            <a:p>
              <a:pPr>
                <a:buNone/>
              </a:pPr>
              <a:r>
                <a:rPr lang="en-US" sz="1050" dirty="0">
                  <a:effectLst/>
                  <a:latin typeface="Times New Roman" panose="02020603050405020304" pitchFamily="18" charset="0"/>
                  <a:cs typeface="Times New Roman" panose="02020603050405020304" pitchFamily="18" charset="0"/>
                </a:rPr>
                <a:t>Maximize student growth and content mastery by increasing ELA proficiency from 10% to 34% and Math proficiency from 2% to 22%.</a:t>
              </a:r>
            </a:p>
            <a:p>
              <a:pPr>
                <a:buNone/>
              </a:pPr>
              <a:br>
                <a:rPr lang="en-US" sz="1050" dirty="0">
                  <a:latin typeface="Times New Roman" panose="02020603050405020304" pitchFamily="18" charset="0"/>
                  <a:cs typeface="Times New Roman" panose="02020603050405020304" pitchFamily="18" charset="0"/>
                </a:rPr>
              </a:br>
              <a:r>
                <a:rPr lang="en-US" sz="1050" b="0" i="0" u="none" strike="noStrike" cap="none" dirty="0">
                  <a:solidFill>
                    <a:srgbClr val="000000"/>
                  </a:solidFill>
                  <a:latin typeface="Times New Roman" panose="02020603050405020304" pitchFamily="18" charset="0"/>
                  <a:ea typeface="Montserrat"/>
                  <a:cs typeface="Times New Roman" panose="02020603050405020304" pitchFamily="18" charset="0"/>
                  <a:sym typeface="Montserrat"/>
                </a:rPr>
                <a:t>Enhance</a:t>
              </a:r>
              <a:r>
                <a:rPr lang="en-US" sz="1050" b="0" i="0" spc="-8" dirty="0">
                  <a:effectLst/>
                  <a:latin typeface="Times New Roman" panose="02020603050405020304" pitchFamily="18" charset="0"/>
                  <a:cs typeface="Times New Roman" panose="02020603050405020304" pitchFamily="18" charset="0"/>
                </a:rPr>
                <a:t> Instructional leadership by delivering continuous, high-quality professional learning for all teachers and staff to elevate classroom instruction in100% of classrooms, increase teacher retention, and accelerate student academic growth.</a:t>
              </a:r>
            </a:p>
            <a:p>
              <a:pPr>
                <a:buNone/>
              </a:pPr>
              <a:endParaRPr lang="en-US" sz="1050" b="0" i="0" spc="-8" dirty="0">
                <a:effectLst/>
                <a:latin typeface="Times New Roman" panose="02020603050405020304" pitchFamily="18" charset="0"/>
                <a:cs typeface="Times New Roman" panose="02020603050405020304" pitchFamily="18" charset="0"/>
              </a:endParaRPr>
            </a:p>
            <a:p>
              <a:pPr>
                <a:buNone/>
              </a:pPr>
              <a:r>
                <a:rPr lang="en-US" sz="1050" b="0" i="0" spc="-8" dirty="0">
                  <a:effectLst/>
                  <a:latin typeface="Times New Roman" panose="02020603050405020304" pitchFamily="18" charset="0"/>
                  <a:cs typeface="Times New Roman" panose="02020603050405020304" pitchFamily="18" charset="0"/>
                </a:rPr>
                <a:t>Reduce chronic absences by 3% from 28% to 25% and improve behavior by establishing partnerships, fostering an inclusive culture, and maintaining a positive school culture to support effective teaching and learning.</a:t>
              </a:r>
              <a:endParaRPr lang="en-US" sz="1050" u="none" strike="noStrike" cap="none" spc="-8" dirty="0">
                <a:solidFill>
                  <a:srgbClr val="000000"/>
                </a:solidFill>
                <a:latin typeface="Times New Roman" panose="02020603050405020304" pitchFamily="18" charset="0"/>
                <a:ea typeface="Montserrat"/>
                <a:cs typeface="Times New Roman" panose="02020603050405020304" pitchFamily="18" charset="0"/>
                <a:sym typeface="Montserrat"/>
              </a:endParaRPr>
            </a:p>
          </p:txBody>
        </p:sp>
      </p:grpSp>
      <p:grpSp>
        <p:nvGrpSpPr>
          <p:cNvPr id="93" name="Google Shape;93;p1"/>
          <p:cNvGrpSpPr/>
          <p:nvPr/>
        </p:nvGrpSpPr>
        <p:grpSpPr>
          <a:xfrm>
            <a:off x="357575" y="6058427"/>
            <a:ext cx="4304101" cy="1454581"/>
            <a:chOff x="0" y="-76200"/>
            <a:chExt cx="5738801" cy="1939441"/>
          </a:xfrm>
        </p:grpSpPr>
        <p:sp>
          <p:nvSpPr>
            <p:cNvPr id="94" name="Google Shape;94;p1"/>
            <p:cNvSpPr/>
            <p:nvPr/>
          </p:nvSpPr>
          <p:spPr>
            <a:xfrm>
              <a:off x="0" y="168864"/>
              <a:ext cx="5738801" cy="1694377"/>
            </a:xfrm>
            <a:custGeom>
              <a:avLst/>
              <a:gdLst/>
              <a:ahLst/>
              <a:cxnLst/>
              <a:rect l="l" t="t" r="r" b="b"/>
              <a:pathLst>
                <a:path w="15828322" h="4673300" extrusionOk="0">
                  <a:moveTo>
                    <a:pt x="15825783" y="1241657"/>
                  </a:moveTo>
                  <a:lnTo>
                    <a:pt x="15828322" y="1215956"/>
                  </a:lnTo>
                  <a:lnTo>
                    <a:pt x="15821972" y="1222381"/>
                  </a:lnTo>
                  <a:lnTo>
                    <a:pt x="15821972" y="1181687"/>
                  </a:lnTo>
                  <a:cubicBezTo>
                    <a:pt x="15821972" y="1179546"/>
                    <a:pt x="15820703" y="1173120"/>
                    <a:pt x="15819433" y="1164553"/>
                  </a:cubicBezTo>
                  <a:lnTo>
                    <a:pt x="15819433" y="1160269"/>
                  </a:lnTo>
                  <a:lnTo>
                    <a:pt x="15818163" y="1160269"/>
                  </a:lnTo>
                  <a:cubicBezTo>
                    <a:pt x="15816892" y="1151702"/>
                    <a:pt x="15813083" y="1151702"/>
                    <a:pt x="15811813" y="1151702"/>
                  </a:cubicBezTo>
                  <a:cubicBezTo>
                    <a:pt x="15811813" y="1083165"/>
                    <a:pt x="15813083" y="1012487"/>
                    <a:pt x="15814353" y="943949"/>
                  </a:cubicBezTo>
                  <a:cubicBezTo>
                    <a:pt x="15814353" y="924673"/>
                    <a:pt x="15815622" y="907539"/>
                    <a:pt x="15815622" y="888263"/>
                  </a:cubicBezTo>
                  <a:lnTo>
                    <a:pt x="15819433" y="888263"/>
                  </a:lnTo>
                  <a:lnTo>
                    <a:pt x="15819433" y="845151"/>
                  </a:lnTo>
                  <a:lnTo>
                    <a:pt x="15823242" y="845151"/>
                  </a:lnTo>
                  <a:lnTo>
                    <a:pt x="15823242" y="814671"/>
                  </a:lnTo>
                  <a:cubicBezTo>
                    <a:pt x="15825783" y="779111"/>
                    <a:pt x="15828322" y="724501"/>
                    <a:pt x="15825783" y="690211"/>
                  </a:cubicBezTo>
                  <a:cubicBezTo>
                    <a:pt x="15827053" y="672431"/>
                    <a:pt x="15824513" y="650841"/>
                    <a:pt x="15823242" y="639411"/>
                  </a:cubicBezTo>
                  <a:lnTo>
                    <a:pt x="15824513" y="639411"/>
                  </a:lnTo>
                  <a:lnTo>
                    <a:pt x="15820703" y="540351"/>
                  </a:lnTo>
                  <a:lnTo>
                    <a:pt x="15821972" y="539081"/>
                  </a:lnTo>
                  <a:lnTo>
                    <a:pt x="15821972" y="535271"/>
                  </a:lnTo>
                  <a:cubicBezTo>
                    <a:pt x="15821972" y="500981"/>
                    <a:pt x="15820703" y="466691"/>
                    <a:pt x="15820703" y="429861"/>
                  </a:cubicBezTo>
                  <a:cubicBezTo>
                    <a:pt x="15818163" y="360011"/>
                    <a:pt x="15816892" y="288891"/>
                    <a:pt x="15823242" y="211421"/>
                  </a:cubicBezTo>
                  <a:lnTo>
                    <a:pt x="15823242" y="205071"/>
                  </a:lnTo>
                  <a:cubicBezTo>
                    <a:pt x="15821972" y="189831"/>
                    <a:pt x="15821972" y="174591"/>
                    <a:pt x="15821972" y="156811"/>
                  </a:cubicBezTo>
                  <a:lnTo>
                    <a:pt x="15821972" y="78071"/>
                  </a:lnTo>
                  <a:lnTo>
                    <a:pt x="15827053" y="57751"/>
                  </a:lnTo>
                  <a:lnTo>
                    <a:pt x="15827053" y="6951"/>
                  </a:lnTo>
                  <a:lnTo>
                    <a:pt x="15820703" y="6951"/>
                  </a:lnTo>
                  <a:cubicBezTo>
                    <a:pt x="15782603" y="6951"/>
                    <a:pt x="15726722" y="5681"/>
                    <a:pt x="15711483" y="5681"/>
                  </a:cubicBezTo>
                  <a:cubicBezTo>
                    <a:pt x="15683542" y="5681"/>
                    <a:pt x="15668303" y="5681"/>
                    <a:pt x="15660683" y="6951"/>
                  </a:cubicBezTo>
                  <a:cubicBezTo>
                    <a:pt x="15627663" y="-1939"/>
                    <a:pt x="15548922" y="-669"/>
                    <a:pt x="15472722" y="1871"/>
                  </a:cubicBezTo>
                  <a:cubicBezTo>
                    <a:pt x="15434622" y="3141"/>
                    <a:pt x="15397793" y="3141"/>
                    <a:pt x="15372393" y="1871"/>
                  </a:cubicBezTo>
                  <a:lnTo>
                    <a:pt x="15368583" y="1871"/>
                  </a:lnTo>
                  <a:lnTo>
                    <a:pt x="15366043" y="8221"/>
                  </a:lnTo>
                  <a:cubicBezTo>
                    <a:pt x="15315243" y="8221"/>
                    <a:pt x="15265713" y="9491"/>
                    <a:pt x="15200943" y="12031"/>
                  </a:cubicBezTo>
                  <a:lnTo>
                    <a:pt x="15189513" y="12031"/>
                  </a:lnTo>
                  <a:lnTo>
                    <a:pt x="15190783" y="14571"/>
                  </a:lnTo>
                  <a:lnTo>
                    <a:pt x="15157763" y="14571"/>
                  </a:lnTo>
                  <a:lnTo>
                    <a:pt x="15157763" y="19651"/>
                  </a:lnTo>
                  <a:cubicBezTo>
                    <a:pt x="15134903" y="19651"/>
                    <a:pt x="15110772" y="18381"/>
                    <a:pt x="15084103" y="17111"/>
                  </a:cubicBezTo>
                  <a:cubicBezTo>
                    <a:pt x="15061242" y="15841"/>
                    <a:pt x="15038383" y="15841"/>
                    <a:pt x="15015522" y="14571"/>
                  </a:cubicBezTo>
                  <a:lnTo>
                    <a:pt x="15015522" y="13301"/>
                  </a:lnTo>
                  <a:cubicBezTo>
                    <a:pt x="15007903" y="12031"/>
                    <a:pt x="14999013" y="12031"/>
                    <a:pt x="14991392" y="10761"/>
                  </a:cubicBezTo>
                  <a:lnTo>
                    <a:pt x="14990122" y="42511"/>
                  </a:lnTo>
                  <a:lnTo>
                    <a:pt x="14986313" y="42511"/>
                  </a:lnTo>
                  <a:lnTo>
                    <a:pt x="14986313" y="12031"/>
                  </a:lnTo>
                  <a:cubicBezTo>
                    <a:pt x="14681355" y="8221"/>
                    <a:pt x="14261956" y="10761"/>
                    <a:pt x="13852785" y="13301"/>
                  </a:cubicBezTo>
                  <a:cubicBezTo>
                    <a:pt x="13433386" y="15841"/>
                    <a:pt x="13034446" y="18381"/>
                    <a:pt x="12666192" y="14571"/>
                  </a:cubicBezTo>
                  <a:cubicBezTo>
                    <a:pt x="12492295" y="15841"/>
                    <a:pt x="12359315" y="15841"/>
                    <a:pt x="12246794" y="14571"/>
                  </a:cubicBezTo>
                  <a:lnTo>
                    <a:pt x="12246794" y="13301"/>
                  </a:lnTo>
                  <a:lnTo>
                    <a:pt x="11898999" y="10761"/>
                  </a:lnTo>
                  <a:lnTo>
                    <a:pt x="11898999" y="14571"/>
                  </a:lnTo>
                  <a:cubicBezTo>
                    <a:pt x="11786477" y="14571"/>
                    <a:pt x="11663727" y="15841"/>
                    <a:pt x="11530747" y="15841"/>
                  </a:cubicBezTo>
                  <a:lnTo>
                    <a:pt x="11448912" y="10761"/>
                  </a:lnTo>
                  <a:lnTo>
                    <a:pt x="11397766" y="10761"/>
                  </a:lnTo>
                  <a:cubicBezTo>
                    <a:pt x="11264785" y="9491"/>
                    <a:pt x="11203411" y="9491"/>
                    <a:pt x="11182951" y="17111"/>
                  </a:cubicBezTo>
                  <a:lnTo>
                    <a:pt x="11182951" y="19651"/>
                  </a:lnTo>
                  <a:cubicBezTo>
                    <a:pt x="11131805" y="20921"/>
                    <a:pt x="11080659" y="20921"/>
                    <a:pt x="11039742" y="22191"/>
                  </a:cubicBezTo>
                  <a:cubicBezTo>
                    <a:pt x="10937449" y="17111"/>
                    <a:pt x="10804469" y="18381"/>
                    <a:pt x="10651030" y="18381"/>
                  </a:cubicBezTo>
                  <a:cubicBezTo>
                    <a:pt x="10497592" y="19651"/>
                    <a:pt x="10333924" y="19651"/>
                    <a:pt x="10221402" y="14571"/>
                  </a:cubicBezTo>
                  <a:lnTo>
                    <a:pt x="10211172" y="13301"/>
                  </a:lnTo>
                  <a:lnTo>
                    <a:pt x="10190714" y="13301"/>
                  </a:lnTo>
                  <a:cubicBezTo>
                    <a:pt x="10139568" y="14571"/>
                    <a:pt x="9934983" y="15841"/>
                    <a:pt x="9740628" y="17111"/>
                  </a:cubicBezTo>
                  <a:cubicBezTo>
                    <a:pt x="9556501" y="18381"/>
                    <a:pt x="9351916" y="19651"/>
                    <a:pt x="9188248" y="20921"/>
                  </a:cubicBezTo>
                  <a:cubicBezTo>
                    <a:pt x="9157561" y="18381"/>
                    <a:pt x="9096185" y="17111"/>
                    <a:pt x="9024580" y="17111"/>
                  </a:cubicBezTo>
                  <a:cubicBezTo>
                    <a:pt x="8789308" y="18381"/>
                    <a:pt x="8523346" y="19651"/>
                    <a:pt x="8196011" y="19651"/>
                  </a:cubicBezTo>
                  <a:lnTo>
                    <a:pt x="8185783" y="18381"/>
                  </a:lnTo>
                  <a:lnTo>
                    <a:pt x="8134636" y="19651"/>
                  </a:lnTo>
                  <a:cubicBezTo>
                    <a:pt x="7919821" y="19651"/>
                    <a:pt x="7705006" y="18381"/>
                    <a:pt x="7490193" y="18381"/>
                  </a:cubicBezTo>
                  <a:lnTo>
                    <a:pt x="7490193" y="15841"/>
                  </a:lnTo>
                  <a:cubicBezTo>
                    <a:pt x="7428817" y="17111"/>
                    <a:pt x="7367443" y="17111"/>
                    <a:pt x="7316296" y="18381"/>
                  </a:cubicBezTo>
                  <a:lnTo>
                    <a:pt x="7234462" y="18381"/>
                  </a:lnTo>
                  <a:cubicBezTo>
                    <a:pt x="6733229" y="17111"/>
                    <a:pt x="6211536" y="15841"/>
                    <a:pt x="5679616" y="15841"/>
                  </a:cubicBezTo>
                  <a:lnTo>
                    <a:pt x="5659158" y="15841"/>
                  </a:lnTo>
                  <a:lnTo>
                    <a:pt x="5628470" y="20921"/>
                  </a:lnTo>
                  <a:lnTo>
                    <a:pt x="5628470" y="26001"/>
                  </a:lnTo>
                  <a:lnTo>
                    <a:pt x="5608012" y="26001"/>
                  </a:lnTo>
                  <a:lnTo>
                    <a:pt x="4973798" y="14571"/>
                  </a:lnTo>
                  <a:cubicBezTo>
                    <a:pt x="4881735" y="14571"/>
                    <a:pt x="4830589" y="17111"/>
                    <a:pt x="4769212" y="18381"/>
                  </a:cubicBezTo>
                  <a:cubicBezTo>
                    <a:pt x="4677150" y="20921"/>
                    <a:pt x="4595316" y="24731"/>
                    <a:pt x="4329356" y="19651"/>
                  </a:cubicBezTo>
                  <a:lnTo>
                    <a:pt x="4329356" y="22191"/>
                  </a:lnTo>
                  <a:lnTo>
                    <a:pt x="3684912" y="22191"/>
                  </a:lnTo>
                  <a:cubicBezTo>
                    <a:pt x="2938177" y="22191"/>
                    <a:pt x="2078921" y="22191"/>
                    <a:pt x="1414020" y="17111"/>
                  </a:cubicBezTo>
                  <a:lnTo>
                    <a:pt x="1137829" y="15841"/>
                  </a:lnTo>
                  <a:lnTo>
                    <a:pt x="1250351" y="22191"/>
                  </a:lnTo>
                  <a:lnTo>
                    <a:pt x="1188976" y="22191"/>
                  </a:lnTo>
                  <a:cubicBezTo>
                    <a:pt x="923015"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0420"/>
                    <a:pt x="6350" y="881838"/>
                    <a:pt x="6350" y="976076"/>
                  </a:cubicBezTo>
                  <a:lnTo>
                    <a:pt x="10160" y="976076"/>
                  </a:lnTo>
                  <a:lnTo>
                    <a:pt x="10160" y="986785"/>
                  </a:lnTo>
                  <a:lnTo>
                    <a:pt x="19050" y="988927"/>
                  </a:lnTo>
                  <a:lnTo>
                    <a:pt x="19050" y="1018912"/>
                  </a:lnTo>
                  <a:lnTo>
                    <a:pt x="12700" y="1018912"/>
                  </a:lnTo>
                  <a:lnTo>
                    <a:pt x="16510" y="1104583"/>
                  </a:lnTo>
                  <a:lnTo>
                    <a:pt x="16510" y="1117434"/>
                  </a:lnTo>
                  <a:cubicBezTo>
                    <a:pt x="13970" y="1196680"/>
                    <a:pt x="10160" y="1278067"/>
                    <a:pt x="16510" y="1333754"/>
                  </a:cubicBezTo>
                  <a:cubicBezTo>
                    <a:pt x="16510" y="1338037"/>
                    <a:pt x="16510" y="1340179"/>
                    <a:pt x="15240" y="1342321"/>
                  </a:cubicBezTo>
                  <a:lnTo>
                    <a:pt x="12700" y="1344463"/>
                  </a:lnTo>
                  <a:lnTo>
                    <a:pt x="12700" y="1353030"/>
                  </a:lnTo>
                  <a:cubicBezTo>
                    <a:pt x="13970" y="1374448"/>
                    <a:pt x="13970" y="1406574"/>
                    <a:pt x="15240" y="1440843"/>
                  </a:cubicBezTo>
                  <a:cubicBezTo>
                    <a:pt x="16510" y="1509380"/>
                    <a:pt x="19050" y="1586484"/>
                    <a:pt x="21590" y="1622894"/>
                  </a:cubicBezTo>
                  <a:cubicBezTo>
                    <a:pt x="21590" y="1627178"/>
                    <a:pt x="20320" y="1631462"/>
                    <a:pt x="20320" y="1633603"/>
                  </a:cubicBezTo>
                  <a:cubicBezTo>
                    <a:pt x="20320" y="1635745"/>
                    <a:pt x="19050" y="1637887"/>
                    <a:pt x="19050" y="1640029"/>
                  </a:cubicBezTo>
                  <a:lnTo>
                    <a:pt x="21590" y="1640029"/>
                  </a:lnTo>
                  <a:lnTo>
                    <a:pt x="21590" y="1642170"/>
                  </a:lnTo>
                  <a:cubicBezTo>
                    <a:pt x="15240" y="1691431"/>
                    <a:pt x="17780" y="1794237"/>
                    <a:pt x="20320" y="1886334"/>
                  </a:cubicBezTo>
                  <a:cubicBezTo>
                    <a:pt x="21590" y="1954871"/>
                    <a:pt x="24130" y="2040542"/>
                    <a:pt x="20320" y="2057676"/>
                  </a:cubicBezTo>
                  <a:lnTo>
                    <a:pt x="16510" y="2057676"/>
                  </a:lnTo>
                  <a:lnTo>
                    <a:pt x="17780" y="2222593"/>
                  </a:lnTo>
                  <a:lnTo>
                    <a:pt x="11430" y="2222593"/>
                  </a:lnTo>
                  <a:cubicBezTo>
                    <a:pt x="11430" y="2241869"/>
                    <a:pt x="10160" y="2259003"/>
                    <a:pt x="10160" y="2276138"/>
                  </a:cubicBezTo>
                  <a:lnTo>
                    <a:pt x="8890" y="2273996"/>
                  </a:lnTo>
                  <a:lnTo>
                    <a:pt x="10160" y="2299697"/>
                  </a:lnTo>
                  <a:lnTo>
                    <a:pt x="10160" y="2306123"/>
                  </a:lnTo>
                  <a:lnTo>
                    <a:pt x="13970" y="2466757"/>
                  </a:lnTo>
                  <a:lnTo>
                    <a:pt x="21590" y="2466757"/>
                  </a:lnTo>
                  <a:cubicBezTo>
                    <a:pt x="22860" y="2477466"/>
                    <a:pt x="22860" y="2488174"/>
                    <a:pt x="24130" y="2496741"/>
                  </a:cubicBezTo>
                  <a:lnTo>
                    <a:pt x="22860" y="2494600"/>
                  </a:lnTo>
                  <a:lnTo>
                    <a:pt x="21590" y="2528868"/>
                  </a:lnTo>
                  <a:cubicBezTo>
                    <a:pt x="20320" y="2563137"/>
                    <a:pt x="20320" y="2590980"/>
                    <a:pt x="20320" y="2616681"/>
                  </a:cubicBezTo>
                  <a:cubicBezTo>
                    <a:pt x="17780" y="2629532"/>
                    <a:pt x="15240" y="2642383"/>
                    <a:pt x="13970" y="2657375"/>
                  </a:cubicBezTo>
                  <a:lnTo>
                    <a:pt x="12700" y="2663800"/>
                  </a:lnTo>
                  <a:lnTo>
                    <a:pt x="12700" y="2668084"/>
                  </a:lnTo>
                  <a:cubicBezTo>
                    <a:pt x="13970" y="2670226"/>
                    <a:pt x="15240" y="2678793"/>
                    <a:pt x="16510" y="2717345"/>
                  </a:cubicBezTo>
                  <a:cubicBezTo>
                    <a:pt x="16510" y="2768748"/>
                    <a:pt x="19050" y="2811583"/>
                    <a:pt x="22860" y="2877979"/>
                  </a:cubicBezTo>
                  <a:lnTo>
                    <a:pt x="12700" y="2940090"/>
                  </a:lnTo>
                  <a:cubicBezTo>
                    <a:pt x="8890" y="2963650"/>
                    <a:pt x="8890" y="2970075"/>
                    <a:pt x="8890" y="2980784"/>
                  </a:cubicBezTo>
                  <a:cubicBezTo>
                    <a:pt x="8890" y="2989351"/>
                    <a:pt x="8890" y="3002202"/>
                    <a:pt x="5080" y="3038612"/>
                  </a:cubicBezTo>
                  <a:lnTo>
                    <a:pt x="8890" y="3040754"/>
                  </a:lnTo>
                  <a:cubicBezTo>
                    <a:pt x="10160" y="3053605"/>
                    <a:pt x="10160" y="3102866"/>
                    <a:pt x="10160" y="3134993"/>
                  </a:cubicBezTo>
                  <a:cubicBezTo>
                    <a:pt x="10160" y="3199246"/>
                    <a:pt x="10160" y="3222805"/>
                    <a:pt x="12700" y="3229231"/>
                  </a:cubicBezTo>
                  <a:cubicBezTo>
                    <a:pt x="10160" y="3259216"/>
                    <a:pt x="8890" y="3287059"/>
                    <a:pt x="8890" y="3317044"/>
                  </a:cubicBezTo>
                  <a:cubicBezTo>
                    <a:pt x="7620" y="3351312"/>
                    <a:pt x="7620" y="3387723"/>
                    <a:pt x="2540" y="3432700"/>
                  </a:cubicBezTo>
                  <a:lnTo>
                    <a:pt x="0" y="3458402"/>
                  </a:lnTo>
                  <a:lnTo>
                    <a:pt x="6350" y="3451976"/>
                  </a:lnTo>
                  <a:lnTo>
                    <a:pt x="6350" y="3492670"/>
                  </a:lnTo>
                  <a:cubicBezTo>
                    <a:pt x="6350" y="3494812"/>
                    <a:pt x="7620" y="3501237"/>
                    <a:pt x="8890" y="3509804"/>
                  </a:cubicBezTo>
                  <a:lnTo>
                    <a:pt x="8890" y="3514088"/>
                  </a:lnTo>
                  <a:lnTo>
                    <a:pt x="10160" y="3514088"/>
                  </a:lnTo>
                  <a:cubicBezTo>
                    <a:pt x="11430" y="3522655"/>
                    <a:pt x="15240" y="3522655"/>
                    <a:pt x="16510" y="3522655"/>
                  </a:cubicBezTo>
                  <a:cubicBezTo>
                    <a:pt x="16510" y="3591192"/>
                    <a:pt x="15240" y="3661871"/>
                    <a:pt x="13970" y="3730408"/>
                  </a:cubicBezTo>
                  <a:cubicBezTo>
                    <a:pt x="13970" y="3749684"/>
                    <a:pt x="12700" y="3766818"/>
                    <a:pt x="12700" y="3786094"/>
                  </a:cubicBezTo>
                  <a:lnTo>
                    <a:pt x="8890" y="3786094"/>
                  </a:lnTo>
                  <a:lnTo>
                    <a:pt x="8890" y="3826210"/>
                  </a:lnTo>
                  <a:lnTo>
                    <a:pt x="6350" y="3826210"/>
                  </a:lnTo>
                  <a:lnTo>
                    <a:pt x="6350" y="3856690"/>
                  </a:lnTo>
                  <a:cubicBezTo>
                    <a:pt x="3810" y="3892250"/>
                    <a:pt x="1270" y="3946860"/>
                    <a:pt x="3810" y="3981150"/>
                  </a:cubicBezTo>
                  <a:cubicBezTo>
                    <a:pt x="2540" y="3998930"/>
                    <a:pt x="5080" y="4020520"/>
                    <a:pt x="6350" y="4031950"/>
                  </a:cubicBezTo>
                  <a:lnTo>
                    <a:pt x="5080" y="4031950"/>
                  </a:lnTo>
                  <a:lnTo>
                    <a:pt x="8890" y="4131010"/>
                  </a:lnTo>
                  <a:lnTo>
                    <a:pt x="7620" y="4132280"/>
                  </a:lnTo>
                  <a:lnTo>
                    <a:pt x="7620" y="4136090"/>
                  </a:lnTo>
                  <a:cubicBezTo>
                    <a:pt x="7620" y="4170380"/>
                    <a:pt x="8890" y="4204670"/>
                    <a:pt x="8890" y="4241500"/>
                  </a:cubicBezTo>
                  <a:cubicBezTo>
                    <a:pt x="11430" y="4311350"/>
                    <a:pt x="12700" y="4382470"/>
                    <a:pt x="6350" y="4459940"/>
                  </a:cubicBezTo>
                  <a:lnTo>
                    <a:pt x="6350" y="4466290"/>
                  </a:lnTo>
                  <a:cubicBezTo>
                    <a:pt x="7620" y="4481530"/>
                    <a:pt x="7620" y="4496770"/>
                    <a:pt x="7620" y="4514550"/>
                  </a:cubicBezTo>
                  <a:lnTo>
                    <a:pt x="7620" y="4593290"/>
                  </a:lnTo>
                  <a:lnTo>
                    <a:pt x="2540" y="4613610"/>
                  </a:lnTo>
                  <a:lnTo>
                    <a:pt x="2540" y="4664410"/>
                  </a:lnTo>
                  <a:lnTo>
                    <a:pt x="8890" y="4664410"/>
                  </a:lnTo>
                  <a:cubicBezTo>
                    <a:pt x="46990" y="4664410"/>
                    <a:pt x="102870" y="4665680"/>
                    <a:pt x="118110" y="4665680"/>
                  </a:cubicBezTo>
                  <a:cubicBezTo>
                    <a:pt x="146050" y="4665680"/>
                    <a:pt x="161290" y="4665680"/>
                    <a:pt x="168910" y="4664410"/>
                  </a:cubicBezTo>
                  <a:cubicBezTo>
                    <a:pt x="189230" y="4669490"/>
                    <a:pt x="227330" y="4670760"/>
                    <a:pt x="271780" y="4670760"/>
                  </a:cubicBezTo>
                  <a:cubicBezTo>
                    <a:pt x="298450" y="4670760"/>
                    <a:pt x="327660" y="4670760"/>
                    <a:pt x="356870" y="4669490"/>
                  </a:cubicBezTo>
                  <a:cubicBezTo>
                    <a:pt x="394970" y="4668220"/>
                    <a:pt x="431800" y="4668220"/>
                    <a:pt x="457200" y="4669490"/>
                  </a:cubicBezTo>
                  <a:lnTo>
                    <a:pt x="461010" y="4669490"/>
                  </a:lnTo>
                  <a:lnTo>
                    <a:pt x="463550" y="4663140"/>
                  </a:lnTo>
                  <a:cubicBezTo>
                    <a:pt x="514350" y="4663140"/>
                    <a:pt x="563880" y="4661870"/>
                    <a:pt x="628650" y="4659330"/>
                  </a:cubicBezTo>
                  <a:lnTo>
                    <a:pt x="640080" y="4659330"/>
                  </a:lnTo>
                  <a:lnTo>
                    <a:pt x="638810" y="4656790"/>
                  </a:lnTo>
                  <a:lnTo>
                    <a:pt x="671830" y="4656790"/>
                  </a:lnTo>
                  <a:lnTo>
                    <a:pt x="671830" y="4651710"/>
                  </a:lnTo>
                  <a:cubicBezTo>
                    <a:pt x="694690" y="4651710"/>
                    <a:pt x="718820" y="4652980"/>
                    <a:pt x="745490" y="4654250"/>
                  </a:cubicBezTo>
                  <a:cubicBezTo>
                    <a:pt x="763270" y="4655520"/>
                    <a:pt x="781050" y="4655520"/>
                    <a:pt x="798830" y="4656790"/>
                  </a:cubicBezTo>
                  <a:lnTo>
                    <a:pt x="798830" y="4668220"/>
                  </a:lnTo>
                  <a:lnTo>
                    <a:pt x="1393561" y="4668220"/>
                  </a:lnTo>
                  <a:cubicBezTo>
                    <a:pt x="1587917" y="4668220"/>
                    <a:pt x="1772042" y="4666950"/>
                    <a:pt x="1966398" y="4665680"/>
                  </a:cubicBezTo>
                  <a:cubicBezTo>
                    <a:pt x="2385797" y="4663140"/>
                    <a:pt x="2784738" y="4660600"/>
                    <a:pt x="3152991" y="4664410"/>
                  </a:cubicBezTo>
                  <a:cubicBezTo>
                    <a:pt x="3326889" y="4663140"/>
                    <a:pt x="3459869" y="4663140"/>
                    <a:pt x="3572391" y="4664410"/>
                  </a:cubicBezTo>
                  <a:lnTo>
                    <a:pt x="3572391" y="4665680"/>
                  </a:lnTo>
                  <a:lnTo>
                    <a:pt x="3643995" y="4665680"/>
                  </a:lnTo>
                  <a:lnTo>
                    <a:pt x="3909956" y="4668220"/>
                  </a:lnTo>
                  <a:lnTo>
                    <a:pt x="3909956" y="4664410"/>
                  </a:lnTo>
                  <a:cubicBezTo>
                    <a:pt x="4022477" y="4664410"/>
                    <a:pt x="4145229" y="4663140"/>
                    <a:pt x="4278208" y="4663140"/>
                  </a:cubicBezTo>
                  <a:lnTo>
                    <a:pt x="4370272" y="4669490"/>
                  </a:lnTo>
                  <a:lnTo>
                    <a:pt x="4431647" y="4669490"/>
                  </a:lnTo>
                  <a:cubicBezTo>
                    <a:pt x="4564628" y="4670760"/>
                    <a:pt x="4626003" y="4670760"/>
                    <a:pt x="4646462" y="4663140"/>
                  </a:cubicBezTo>
                  <a:lnTo>
                    <a:pt x="4646462" y="4660600"/>
                  </a:lnTo>
                  <a:cubicBezTo>
                    <a:pt x="4697608" y="4659330"/>
                    <a:pt x="4748754" y="4659330"/>
                    <a:pt x="4789671" y="4658060"/>
                  </a:cubicBezTo>
                  <a:cubicBezTo>
                    <a:pt x="4891963" y="4663140"/>
                    <a:pt x="5024944" y="4661870"/>
                    <a:pt x="5178382" y="4661870"/>
                  </a:cubicBezTo>
                  <a:cubicBezTo>
                    <a:pt x="5331821" y="4660600"/>
                    <a:pt x="5495489" y="4660600"/>
                    <a:pt x="5608011" y="4665680"/>
                  </a:cubicBezTo>
                  <a:lnTo>
                    <a:pt x="5618240" y="4666950"/>
                  </a:lnTo>
                  <a:lnTo>
                    <a:pt x="5638699" y="4666950"/>
                  </a:lnTo>
                  <a:cubicBezTo>
                    <a:pt x="5689845" y="4665680"/>
                    <a:pt x="5894430" y="4664410"/>
                    <a:pt x="6088786" y="4663140"/>
                  </a:cubicBezTo>
                  <a:cubicBezTo>
                    <a:pt x="6272912" y="4661870"/>
                    <a:pt x="6477497" y="4660600"/>
                    <a:pt x="6641165" y="4659330"/>
                  </a:cubicBezTo>
                  <a:cubicBezTo>
                    <a:pt x="6671852" y="4661870"/>
                    <a:pt x="6743458" y="4663140"/>
                    <a:pt x="6804833" y="4663140"/>
                  </a:cubicBezTo>
                  <a:cubicBezTo>
                    <a:pt x="7040105" y="4661870"/>
                    <a:pt x="7306066" y="4660600"/>
                    <a:pt x="7633402" y="4660600"/>
                  </a:cubicBezTo>
                  <a:lnTo>
                    <a:pt x="7643632" y="4661870"/>
                  </a:lnTo>
                  <a:lnTo>
                    <a:pt x="7694778" y="4660600"/>
                  </a:lnTo>
                  <a:cubicBezTo>
                    <a:pt x="7909592" y="4660600"/>
                    <a:pt x="8124406" y="4661870"/>
                    <a:pt x="8339220" y="4661870"/>
                  </a:cubicBezTo>
                  <a:lnTo>
                    <a:pt x="8339220" y="4664410"/>
                  </a:lnTo>
                  <a:lnTo>
                    <a:pt x="8513118" y="4661870"/>
                  </a:lnTo>
                  <a:lnTo>
                    <a:pt x="8594951" y="4661870"/>
                  </a:lnTo>
                  <a:cubicBezTo>
                    <a:pt x="9096185" y="4663140"/>
                    <a:pt x="9617876" y="4664410"/>
                    <a:pt x="10149798" y="4664410"/>
                  </a:cubicBezTo>
                  <a:lnTo>
                    <a:pt x="10170256" y="4664410"/>
                  </a:lnTo>
                  <a:lnTo>
                    <a:pt x="10200944" y="4659330"/>
                  </a:lnTo>
                  <a:lnTo>
                    <a:pt x="10200944" y="4654250"/>
                  </a:lnTo>
                  <a:lnTo>
                    <a:pt x="10221402" y="4654250"/>
                  </a:lnTo>
                  <a:lnTo>
                    <a:pt x="10855615" y="4665680"/>
                  </a:lnTo>
                  <a:cubicBezTo>
                    <a:pt x="10947678" y="4665680"/>
                    <a:pt x="10998824" y="4663140"/>
                    <a:pt x="11060200" y="4661870"/>
                  </a:cubicBezTo>
                  <a:cubicBezTo>
                    <a:pt x="11152263" y="4659330"/>
                    <a:pt x="11234097" y="4655520"/>
                    <a:pt x="11500059" y="4660600"/>
                  </a:cubicBezTo>
                  <a:lnTo>
                    <a:pt x="11500059" y="4658060"/>
                  </a:lnTo>
                  <a:lnTo>
                    <a:pt x="12134271" y="4658060"/>
                  </a:lnTo>
                  <a:cubicBezTo>
                    <a:pt x="12881007" y="4658060"/>
                    <a:pt x="13740264" y="4658060"/>
                    <a:pt x="14405164" y="4663140"/>
                  </a:cubicBezTo>
                  <a:lnTo>
                    <a:pt x="14681353" y="4664410"/>
                  </a:lnTo>
                  <a:lnTo>
                    <a:pt x="14568833" y="4658060"/>
                  </a:lnTo>
                  <a:lnTo>
                    <a:pt x="14630208" y="4658060"/>
                  </a:lnTo>
                  <a:cubicBezTo>
                    <a:pt x="14885938" y="4660600"/>
                    <a:pt x="14978692" y="4661870"/>
                    <a:pt x="14986313" y="4658060"/>
                  </a:cubicBezTo>
                  <a:lnTo>
                    <a:pt x="14986313" y="4659330"/>
                  </a:lnTo>
                  <a:cubicBezTo>
                    <a:pt x="14987583" y="4659330"/>
                    <a:pt x="14987583" y="4659330"/>
                    <a:pt x="14988853" y="4658060"/>
                  </a:cubicBezTo>
                  <a:cubicBezTo>
                    <a:pt x="14990122" y="4658060"/>
                    <a:pt x="14991392" y="4659330"/>
                    <a:pt x="14993933" y="4659330"/>
                  </a:cubicBezTo>
                  <a:lnTo>
                    <a:pt x="14993933" y="4665680"/>
                  </a:lnTo>
                  <a:cubicBezTo>
                    <a:pt x="15029492" y="4664410"/>
                    <a:pt x="15058703" y="4664410"/>
                    <a:pt x="15084103" y="4665680"/>
                  </a:cubicBezTo>
                  <a:cubicBezTo>
                    <a:pt x="15113313" y="4666950"/>
                    <a:pt x="15139983" y="4666950"/>
                    <a:pt x="15167922" y="4664410"/>
                  </a:cubicBezTo>
                  <a:cubicBezTo>
                    <a:pt x="15169192" y="4665680"/>
                    <a:pt x="15170463" y="4668220"/>
                    <a:pt x="15174272" y="4669490"/>
                  </a:cubicBezTo>
                  <a:lnTo>
                    <a:pt x="15176813" y="4669490"/>
                  </a:lnTo>
                  <a:cubicBezTo>
                    <a:pt x="15180622" y="4669490"/>
                    <a:pt x="15183163" y="4668220"/>
                    <a:pt x="15185703" y="4668220"/>
                  </a:cubicBezTo>
                  <a:lnTo>
                    <a:pt x="15185703" y="4673300"/>
                  </a:lnTo>
                  <a:cubicBezTo>
                    <a:pt x="15254283" y="4673300"/>
                    <a:pt x="15275872" y="4665680"/>
                    <a:pt x="15286033" y="4659330"/>
                  </a:cubicBezTo>
                  <a:cubicBezTo>
                    <a:pt x="15340642" y="4660600"/>
                    <a:pt x="15388903" y="4663140"/>
                    <a:pt x="15435892" y="4666950"/>
                  </a:cubicBezTo>
                  <a:lnTo>
                    <a:pt x="15435892" y="4661870"/>
                  </a:lnTo>
                  <a:lnTo>
                    <a:pt x="15453672" y="4661870"/>
                  </a:lnTo>
                  <a:lnTo>
                    <a:pt x="15453672" y="4658060"/>
                  </a:lnTo>
                  <a:lnTo>
                    <a:pt x="15528603" y="4658060"/>
                  </a:lnTo>
                  <a:lnTo>
                    <a:pt x="15575592" y="4660600"/>
                  </a:lnTo>
                  <a:lnTo>
                    <a:pt x="15576863" y="4660600"/>
                  </a:lnTo>
                  <a:cubicBezTo>
                    <a:pt x="15587022" y="4656790"/>
                    <a:pt x="15621313" y="4656790"/>
                    <a:pt x="15653063" y="4656790"/>
                  </a:cubicBezTo>
                  <a:cubicBezTo>
                    <a:pt x="15681003" y="4656790"/>
                    <a:pt x="15706403" y="4656790"/>
                    <a:pt x="15717833" y="4654250"/>
                  </a:cubicBezTo>
                  <a:lnTo>
                    <a:pt x="15781333" y="4654250"/>
                  </a:lnTo>
                  <a:lnTo>
                    <a:pt x="15781333" y="4647900"/>
                  </a:lnTo>
                  <a:lnTo>
                    <a:pt x="15797842" y="4647900"/>
                  </a:lnTo>
                  <a:lnTo>
                    <a:pt x="15797842" y="4641550"/>
                  </a:lnTo>
                  <a:cubicBezTo>
                    <a:pt x="15797842" y="4631390"/>
                    <a:pt x="15797842" y="4619960"/>
                    <a:pt x="15799113" y="4607260"/>
                  </a:cubicBezTo>
                  <a:lnTo>
                    <a:pt x="15799113" y="4594560"/>
                  </a:lnTo>
                  <a:cubicBezTo>
                    <a:pt x="15799113" y="4584400"/>
                    <a:pt x="15799113" y="4576780"/>
                    <a:pt x="15800383" y="4567890"/>
                  </a:cubicBezTo>
                  <a:lnTo>
                    <a:pt x="15801653" y="4551380"/>
                  </a:lnTo>
                  <a:cubicBezTo>
                    <a:pt x="15805463" y="4487880"/>
                    <a:pt x="15804192" y="4473910"/>
                    <a:pt x="15804192" y="4459940"/>
                  </a:cubicBezTo>
                  <a:cubicBezTo>
                    <a:pt x="15802922" y="4445970"/>
                    <a:pt x="15802922" y="4433270"/>
                    <a:pt x="15806733" y="4371040"/>
                  </a:cubicBezTo>
                  <a:lnTo>
                    <a:pt x="15808003" y="4353260"/>
                  </a:lnTo>
                  <a:lnTo>
                    <a:pt x="15796572" y="4365960"/>
                  </a:lnTo>
                  <a:cubicBezTo>
                    <a:pt x="15795303" y="4353260"/>
                    <a:pt x="15797842" y="4325320"/>
                    <a:pt x="15799113" y="4303730"/>
                  </a:cubicBezTo>
                  <a:cubicBezTo>
                    <a:pt x="15801653" y="4270710"/>
                    <a:pt x="15805463" y="4232610"/>
                    <a:pt x="15802922" y="4198320"/>
                  </a:cubicBezTo>
                  <a:lnTo>
                    <a:pt x="15811813" y="4226260"/>
                  </a:lnTo>
                  <a:lnTo>
                    <a:pt x="15810542" y="4179270"/>
                  </a:lnTo>
                  <a:cubicBezTo>
                    <a:pt x="15810542" y="4164030"/>
                    <a:pt x="15809272" y="4147520"/>
                    <a:pt x="15809272" y="4131010"/>
                  </a:cubicBezTo>
                  <a:cubicBezTo>
                    <a:pt x="15811813" y="4118310"/>
                    <a:pt x="15814353" y="4105610"/>
                    <a:pt x="15815622" y="4095450"/>
                  </a:cubicBezTo>
                  <a:lnTo>
                    <a:pt x="15820703" y="4095450"/>
                  </a:lnTo>
                  <a:cubicBezTo>
                    <a:pt x="15824513" y="4043380"/>
                    <a:pt x="15823242" y="4039570"/>
                    <a:pt x="15819433" y="4035760"/>
                  </a:cubicBezTo>
                  <a:cubicBezTo>
                    <a:pt x="15818163" y="4034490"/>
                    <a:pt x="15815622" y="4033220"/>
                    <a:pt x="15814353" y="4033220"/>
                  </a:cubicBezTo>
                  <a:cubicBezTo>
                    <a:pt x="15813083" y="4030680"/>
                    <a:pt x="15811813" y="4024330"/>
                    <a:pt x="15811813" y="4007820"/>
                  </a:cubicBezTo>
                  <a:cubicBezTo>
                    <a:pt x="15813083" y="4007820"/>
                    <a:pt x="15814353" y="4007820"/>
                    <a:pt x="15816892" y="4006550"/>
                  </a:cubicBezTo>
                  <a:cubicBezTo>
                    <a:pt x="15821972" y="4004010"/>
                    <a:pt x="15823242" y="3997660"/>
                    <a:pt x="15823242" y="3970990"/>
                  </a:cubicBezTo>
                  <a:cubicBezTo>
                    <a:pt x="15824513" y="3960830"/>
                    <a:pt x="15823242" y="3935430"/>
                    <a:pt x="15820703" y="3903680"/>
                  </a:cubicBezTo>
                  <a:cubicBezTo>
                    <a:pt x="15819433" y="3883360"/>
                    <a:pt x="15818163" y="3860500"/>
                    <a:pt x="15816892" y="3837640"/>
                  </a:cubicBezTo>
                  <a:lnTo>
                    <a:pt x="15816892" y="3814780"/>
                  </a:lnTo>
                  <a:cubicBezTo>
                    <a:pt x="15821972" y="3807512"/>
                    <a:pt x="15823242" y="3779669"/>
                    <a:pt x="15821972" y="3698281"/>
                  </a:cubicBezTo>
                  <a:lnTo>
                    <a:pt x="15818163" y="3698281"/>
                  </a:lnTo>
                  <a:lnTo>
                    <a:pt x="15818163" y="3687572"/>
                  </a:lnTo>
                  <a:lnTo>
                    <a:pt x="15809272" y="3685430"/>
                  </a:lnTo>
                  <a:lnTo>
                    <a:pt x="15809272" y="3655446"/>
                  </a:lnTo>
                  <a:lnTo>
                    <a:pt x="15815622" y="3655446"/>
                  </a:lnTo>
                  <a:lnTo>
                    <a:pt x="15811813" y="3569774"/>
                  </a:lnTo>
                  <a:lnTo>
                    <a:pt x="15811813" y="3556923"/>
                  </a:lnTo>
                  <a:cubicBezTo>
                    <a:pt x="15814353" y="3477678"/>
                    <a:pt x="15818163" y="3396290"/>
                    <a:pt x="15811813" y="3340604"/>
                  </a:cubicBezTo>
                  <a:cubicBezTo>
                    <a:pt x="15811813" y="3336320"/>
                    <a:pt x="15811813" y="3334178"/>
                    <a:pt x="15813083" y="3332036"/>
                  </a:cubicBezTo>
                  <a:lnTo>
                    <a:pt x="15815622" y="3329895"/>
                  </a:lnTo>
                  <a:lnTo>
                    <a:pt x="15815622" y="3321327"/>
                  </a:lnTo>
                  <a:cubicBezTo>
                    <a:pt x="15814353" y="3299910"/>
                    <a:pt x="15814353" y="3267783"/>
                    <a:pt x="15813083" y="3233515"/>
                  </a:cubicBezTo>
                  <a:cubicBezTo>
                    <a:pt x="15811813" y="3164978"/>
                    <a:pt x="15809272" y="3087873"/>
                    <a:pt x="15806733" y="3051463"/>
                  </a:cubicBezTo>
                  <a:cubicBezTo>
                    <a:pt x="15806733" y="3047180"/>
                    <a:pt x="15808003" y="3042896"/>
                    <a:pt x="15808003" y="3040754"/>
                  </a:cubicBezTo>
                  <a:cubicBezTo>
                    <a:pt x="15808003" y="3038612"/>
                    <a:pt x="15808003" y="3036471"/>
                    <a:pt x="15809272" y="3036471"/>
                  </a:cubicBezTo>
                  <a:lnTo>
                    <a:pt x="15804192" y="3032187"/>
                  </a:lnTo>
                  <a:lnTo>
                    <a:pt x="15810542" y="3034329"/>
                  </a:lnTo>
                  <a:lnTo>
                    <a:pt x="15811813" y="3032187"/>
                  </a:lnTo>
                  <a:lnTo>
                    <a:pt x="15811813" y="3030045"/>
                  </a:lnTo>
                  <a:cubicBezTo>
                    <a:pt x="15818163" y="2980784"/>
                    <a:pt x="15815622" y="2877979"/>
                    <a:pt x="15813083" y="2785882"/>
                  </a:cubicBezTo>
                  <a:cubicBezTo>
                    <a:pt x="15811813" y="2717345"/>
                    <a:pt x="15809272" y="2631674"/>
                    <a:pt x="15813083" y="2614540"/>
                  </a:cubicBezTo>
                  <a:lnTo>
                    <a:pt x="15816892" y="2614540"/>
                  </a:lnTo>
                  <a:lnTo>
                    <a:pt x="15815622" y="2449622"/>
                  </a:lnTo>
                  <a:lnTo>
                    <a:pt x="15821972" y="2449622"/>
                  </a:lnTo>
                  <a:cubicBezTo>
                    <a:pt x="15821972" y="2432488"/>
                    <a:pt x="15823242" y="2413212"/>
                    <a:pt x="15823242" y="2396078"/>
                  </a:cubicBezTo>
                  <a:lnTo>
                    <a:pt x="15824513" y="2400361"/>
                  </a:lnTo>
                  <a:lnTo>
                    <a:pt x="15823242" y="2372518"/>
                  </a:lnTo>
                  <a:lnTo>
                    <a:pt x="15823242" y="2368235"/>
                  </a:lnTo>
                  <a:lnTo>
                    <a:pt x="15819433" y="2207601"/>
                  </a:lnTo>
                  <a:lnTo>
                    <a:pt x="15811813" y="2207601"/>
                  </a:lnTo>
                  <a:cubicBezTo>
                    <a:pt x="15810542" y="2196892"/>
                    <a:pt x="15810542" y="2186183"/>
                    <a:pt x="15809272" y="2177616"/>
                  </a:cubicBezTo>
                  <a:lnTo>
                    <a:pt x="15810542" y="2179758"/>
                  </a:lnTo>
                  <a:lnTo>
                    <a:pt x="15811813" y="2145489"/>
                  </a:lnTo>
                  <a:cubicBezTo>
                    <a:pt x="15813083" y="2111221"/>
                    <a:pt x="15813083" y="2083378"/>
                    <a:pt x="15813083" y="2057676"/>
                  </a:cubicBezTo>
                  <a:cubicBezTo>
                    <a:pt x="15815622" y="2044826"/>
                    <a:pt x="15818163" y="2031975"/>
                    <a:pt x="15819433" y="2016982"/>
                  </a:cubicBezTo>
                  <a:lnTo>
                    <a:pt x="15820703" y="2010557"/>
                  </a:lnTo>
                  <a:lnTo>
                    <a:pt x="15816892" y="2006274"/>
                  </a:lnTo>
                  <a:cubicBezTo>
                    <a:pt x="15816892" y="2004132"/>
                    <a:pt x="15814353" y="1995565"/>
                    <a:pt x="15813083" y="1957013"/>
                  </a:cubicBezTo>
                  <a:cubicBezTo>
                    <a:pt x="15813083" y="1905610"/>
                    <a:pt x="15810542" y="1864916"/>
                    <a:pt x="15806733" y="1796379"/>
                  </a:cubicBezTo>
                  <a:lnTo>
                    <a:pt x="15816892" y="1734267"/>
                  </a:lnTo>
                  <a:cubicBezTo>
                    <a:pt x="15820703" y="1710708"/>
                    <a:pt x="15820703" y="1704282"/>
                    <a:pt x="15820703" y="1693573"/>
                  </a:cubicBezTo>
                  <a:cubicBezTo>
                    <a:pt x="15820703" y="1685006"/>
                    <a:pt x="15820703" y="1672156"/>
                    <a:pt x="15824513" y="1635745"/>
                  </a:cubicBezTo>
                  <a:lnTo>
                    <a:pt x="15820703" y="1633603"/>
                  </a:lnTo>
                  <a:cubicBezTo>
                    <a:pt x="15819433" y="1620753"/>
                    <a:pt x="15819433" y="1571492"/>
                    <a:pt x="15819433" y="1539365"/>
                  </a:cubicBezTo>
                  <a:cubicBezTo>
                    <a:pt x="15819433" y="1475111"/>
                    <a:pt x="15819433" y="1451552"/>
                    <a:pt x="15816892" y="1445127"/>
                  </a:cubicBezTo>
                  <a:cubicBezTo>
                    <a:pt x="15819433" y="1415142"/>
                    <a:pt x="15820703" y="1387298"/>
                    <a:pt x="15820703" y="1357313"/>
                  </a:cubicBezTo>
                  <a:cubicBezTo>
                    <a:pt x="15820703" y="1323045"/>
                    <a:pt x="15820703" y="1286635"/>
                    <a:pt x="15825783" y="1241657"/>
                  </a:cubicBezTo>
                  <a:close/>
                  <a:moveTo>
                    <a:pt x="27940" y="493361"/>
                  </a:moveTo>
                  <a:lnTo>
                    <a:pt x="27940" y="487011"/>
                  </a:lnTo>
                  <a:lnTo>
                    <a:pt x="29210" y="487011"/>
                  </a:lnTo>
                  <a:cubicBezTo>
                    <a:pt x="27940" y="489551"/>
                    <a:pt x="27940" y="490821"/>
                    <a:pt x="27940" y="493361"/>
                  </a:cubicBezTo>
                  <a:close/>
                  <a:moveTo>
                    <a:pt x="38100" y="4056080"/>
                  </a:moveTo>
                  <a:cubicBezTo>
                    <a:pt x="38100" y="4052270"/>
                    <a:pt x="36830" y="4049730"/>
                    <a:pt x="36830" y="4047190"/>
                  </a:cubicBezTo>
                  <a:lnTo>
                    <a:pt x="38100" y="4047190"/>
                  </a:lnTo>
                  <a:lnTo>
                    <a:pt x="38100" y="4056080"/>
                  </a:lnTo>
                  <a:close/>
                  <a:moveTo>
                    <a:pt x="15750853" y="544161"/>
                  </a:moveTo>
                  <a:lnTo>
                    <a:pt x="15752122" y="575911"/>
                  </a:lnTo>
                  <a:lnTo>
                    <a:pt x="15743233" y="561941"/>
                  </a:lnTo>
                  <a:lnTo>
                    <a:pt x="15745772" y="589881"/>
                  </a:lnTo>
                  <a:cubicBezTo>
                    <a:pt x="15750853" y="645761"/>
                    <a:pt x="15749583" y="667351"/>
                    <a:pt x="15748313" y="716881"/>
                  </a:cubicBezTo>
                  <a:lnTo>
                    <a:pt x="15747043" y="739741"/>
                  </a:lnTo>
                  <a:lnTo>
                    <a:pt x="15744503" y="760061"/>
                  </a:lnTo>
                  <a:cubicBezTo>
                    <a:pt x="15741963" y="784191"/>
                    <a:pt x="15741963" y="815941"/>
                    <a:pt x="15743233" y="841341"/>
                  </a:cubicBezTo>
                  <a:lnTo>
                    <a:pt x="15739422" y="841341"/>
                  </a:lnTo>
                  <a:lnTo>
                    <a:pt x="15739422" y="901114"/>
                  </a:lnTo>
                  <a:lnTo>
                    <a:pt x="15743233" y="901114"/>
                  </a:lnTo>
                  <a:lnTo>
                    <a:pt x="15748313" y="1021054"/>
                  </a:lnTo>
                  <a:lnTo>
                    <a:pt x="15743233" y="1021054"/>
                  </a:lnTo>
                  <a:cubicBezTo>
                    <a:pt x="15743233" y="1031762"/>
                    <a:pt x="15743233" y="1040330"/>
                    <a:pt x="15744503" y="1051039"/>
                  </a:cubicBezTo>
                  <a:lnTo>
                    <a:pt x="15735613" y="1051039"/>
                  </a:lnTo>
                  <a:lnTo>
                    <a:pt x="15735613" y="1055322"/>
                  </a:lnTo>
                  <a:lnTo>
                    <a:pt x="15740693" y="1226665"/>
                  </a:lnTo>
                  <a:cubicBezTo>
                    <a:pt x="15739422" y="1233090"/>
                    <a:pt x="15739422" y="1243799"/>
                    <a:pt x="15738153" y="1258791"/>
                  </a:cubicBezTo>
                  <a:cubicBezTo>
                    <a:pt x="15736883" y="1271642"/>
                    <a:pt x="15735613" y="1290918"/>
                    <a:pt x="15734343" y="1295202"/>
                  </a:cubicBezTo>
                  <a:lnTo>
                    <a:pt x="15733072" y="1295202"/>
                  </a:lnTo>
                  <a:cubicBezTo>
                    <a:pt x="15731803" y="1342321"/>
                    <a:pt x="15733072" y="1398007"/>
                    <a:pt x="15735613" y="1457977"/>
                  </a:cubicBezTo>
                  <a:cubicBezTo>
                    <a:pt x="15738153" y="1526514"/>
                    <a:pt x="15740693" y="1599335"/>
                    <a:pt x="15738153" y="1667872"/>
                  </a:cubicBezTo>
                  <a:lnTo>
                    <a:pt x="15738153" y="1672155"/>
                  </a:lnTo>
                  <a:cubicBezTo>
                    <a:pt x="15739422" y="1678581"/>
                    <a:pt x="15739422" y="1695715"/>
                    <a:pt x="15740693" y="1717133"/>
                  </a:cubicBezTo>
                  <a:cubicBezTo>
                    <a:pt x="15740693" y="1751401"/>
                    <a:pt x="15739422" y="1783528"/>
                    <a:pt x="15739422" y="1817797"/>
                  </a:cubicBezTo>
                  <a:cubicBezTo>
                    <a:pt x="15738153" y="1901326"/>
                    <a:pt x="15735613" y="1989139"/>
                    <a:pt x="15740693" y="2094086"/>
                  </a:cubicBezTo>
                  <a:lnTo>
                    <a:pt x="15731803" y="2177616"/>
                  </a:lnTo>
                  <a:lnTo>
                    <a:pt x="15731803" y="2179758"/>
                  </a:lnTo>
                  <a:cubicBezTo>
                    <a:pt x="15731803" y="2211884"/>
                    <a:pt x="15733072" y="2222593"/>
                    <a:pt x="15739422" y="2224735"/>
                  </a:cubicBezTo>
                  <a:cubicBezTo>
                    <a:pt x="15741963" y="2224735"/>
                    <a:pt x="15743233" y="2224735"/>
                    <a:pt x="15745772" y="2220452"/>
                  </a:cubicBezTo>
                  <a:cubicBezTo>
                    <a:pt x="15745772" y="2231161"/>
                    <a:pt x="15745772" y="2241869"/>
                    <a:pt x="15747043" y="2259003"/>
                  </a:cubicBezTo>
                  <a:cubicBezTo>
                    <a:pt x="15748313" y="2303981"/>
                    <a:pt x="15747043" y="2321115"/>
                    <a:pt x="15747043" y="2329682"/>
                  </a:cubicBezTo>
                  <a:cubicBezTo>
                    <a:pt x="15745772" y="2329682"/>
                    <a:pt x="15744503" y="2329682"/>
                    <a:pt x="15741963" y="2331824"/>
                  </a:cubicBezTo>
                  <a:cubicBezTo>
                    <a:pt x="15738153" y="2336108"/>
                    <a:pt x="15736883" y="2344675"/>
                    <a:pt x="15736883" y="2355384"/>
                  </a:cubicBezTo>
                  <a:lnTo>
                    <a:pt x="15738153" y="2370377"/>
                  </a:lnTo>
                  <a:cubicBezTo>
                    <a:pt x="15741963" y="2417496"/>
                    <a:pt x="15745772" y="2479607"/>
                    <a:pt x="15745772" y="2550286"/>
                  </a:cubicBezTo>
                  <a:lnTo>
                    <a:pt x="15744503" y="2550286"/>
                  </a:lnTo>
                  <a:lnTo>
                    <a:pt x="15744503" y="2539577"/>
                  </a:lnTo>
                  <a:cubicBezTo>
                    <a:pt x="15743233" y="2494600"/>
                    <a:pt x="15741963" y="2490316"/>
                    <a:pt x="15735613" y="2490316"/>
                  </a:cubicBezTo>
                  <a:cubicBezTo>
                    <a:pt x="15727993" y="2490316"/>
                    <a:pt x="15727993" y="2498883"/>
                    <a:pt x="15725453" y="2537435"/>
                  </a:cubicBezTo>
                  <a:lnTo>
                    <a:pt x="15724183" y="2543860"/>
                  </a:lnTo>
                  <a:lnTo>
                    <a:pt x="15727993" y="2548144"/>
                  </a:lnTo>
                  <a:cubicBezTo>
                    <a:pt x="15734343" y="2560995"/>
                    <a:pt x="15734343" y="2657375"/>
                    <a:pt x="15734343" y="2730195"/>
                  </a:cubicBezTo>
                  <a:cubicBezTo>
                    <a:pt x="15734343" y="2856561"/>
                    <a:pt x="15736883" y="2907963"/>
                    <a:pt x="15743233" y="2922956"/>
                  </a:cubicBezTo>
                  <a:lnTo>
                    <a:pt x="15741963" y="2942232"/>
                  </a:lnTo>
                  <a:lnTo>
                    <a:pt x="15739422" y="2942232"/>
                  </a:lnTo>
                  <a:cubicBezTo>
                    <a:pt x="15735613" y="3004344"/>
                    <a:pt x="15738153" y="3027903"/>
                    <a:pt x="15741963" y="3055747"/>
                  </a:cubicBezTo>
                  <a:cubicBezTo>
                    <a:pt x="15745772" y="3081448"/>
                    <a:pt x="15749583" y="3111433"/>
                    <a:pt x="15748313" y="3188537"/>
                  </a:cubicBezTo>
                  <a:cubicBezTo>
                    <a:pt x="15747043" y="3216380"/>
                    <a:pt x="15747043" y="3235656"/>
                    <a:pt x="15745772" y="3244223"/>
                  </a:cubicBezTo>
                  <a:lnTo>
                    <a:pt x="15741963" y="3244223"/>
                  </a:lnTo>
                  <a:lnTo>
                    <a:pt x="15745772" y="3364163"/>
                  </a:lnTo>
                  <a:lnTo>
                    <a:pt x="15745772" y="3370589"/>
                  </a:lnTo>
                  <a:lnTo>
                    <a:pt x="15743233" y="3370589"/>
                  </a:lnTo>
                  <a:lnTo>
                    <a:pt x="15744503" y="3501237"/>
                  </a:lnTo>
                  <a:lnTo>
                    <a:pt x="15739422" y="3486245"/>
                  </a:lnTo>
                  <a:lnTo>
                    <a:pt x="15744503" y="3539789"/>
                  </a:lnTo>
                  <a:cubicBezTo>
                    <a:pt x="15745772" y="3554782"/>
                    <a:pt x="15748313" y="3580483"/>
                    <a:pt x="15749583" y="3604043"/>
                  </a:cubicBezTo>
                  <a:lnTo>
                    <a:pt x="15745772" y="3627602"/>
                  </a:lnTo>
                  <a:cubicBezTo>
                    <a:pt x="15736883" y="3676863"/>
                    <a:pt x="15738153" y="3700423"/>
                    <a:pt x="15739422" y="3736833"/>
                  </a:cubicBezTo>
                  <a:cubicBezTo>
                    <a:pt x="15740693" y="3751826"/>
                    <a:pt x="15740693" y="3768960"/>
                    <a:pt x="15741963" y="3792520"/>
                  </a:cubicBezTo>
                  <a:lnTo>
                    <a:pt x="15736883" y="3817320"/>
                  </a:lnTo>
                  <a:cubicBezTo>
                    <a:pt x="15735613" y="3821130"/>
                    <a:pt x="15735613" y="3823670"/>
                    <a:pt x="15734343" y="3827480"/>
                  </a:cubicBezTo>
                  <a:lnTo>
                    <a:pt x="15741963" y="3827480"/>
                  </a:lnTo>
                  <a:lnTo>
                    <a:pt x="15741963" y="3837640"/>
                  </a:lnTo>
                  <a:lnTo>
                    <a:pt x="15736883" y="3837640"/>
                  </a:lnTo>
                  <a:cubicBezTo>
                    <a:pt x="15734343" y="3850340"/>
                    <a:pt x="15733072" y="3871930"/>
                    <a:pt x="15731803" y="3899870"/>
                  </a:cubicBezTo>
                  <a:cubicBezTo>
                    <a:pt x="15730533" y="3920190"/>
                    <a:pt x="15730533" y="3941780"/>
                    <a:pt x="15727993" y="3967180"/>
                  </a:cubicBezTo>
                  <a:lnTo>
                    <a:pt x="15740693" y="3968450"/>
                  </a:lnTo>
                  <a:cubicBezTo>
                    <a:pt x="15741963" y="3965910"/>
                    <a:pt x="15741963" y="3959560"/>
                    <a:pt x="15743233" y="3953210"/>
                  </a:cubicBezTo>
                  <a:lnTo>
                    <a:pt x="15747043" y="3953210"/>
                  </a:lnTo>
                  <a:cubicBezTo>
                    <a:pt x="15747043" y="3960830"/>
                    <a:pt x="15748313" y="3969720"/>
                    <a:pt x="15749583" y="3978610"/>
                  </a:cubicBezTo>
                  <a:cubicBezTo>
                    <a:pt x="15744503" y="3984960"/>
                    <a:pt x="15744503" y="4002740"/>
                    <a:pt x="15745772" y="4040840"/>
                  </a:cubicBezTo>
                  <a:lnTo>
                    <a:pt x="15745772" y="4051000"/>
                  </a:lnTo>
                  <a:lnTo>
                    <a:pt x="15736883" y="4048460"/>
                  </a:lnTo>
                  <a:lnTo>
                    <a:pt x="15736883" y="4058620"/>
                  </a:lnTo>
                  <a:cubicBezTo>
                    <a:pt x="15738153" y="4089100"/>
                    <a:pt x="15740693" y="4097990"/>
                    <a:pt x="15743233" y="4109420"/>
                  </a:cubicBezTo>
                  <a:cubicBezTo>
                    <a:pt x="15744503" y="4114500"/>
                    <a:pt x="15745772" y="4120850"/>
                    <a:pt x="15747043" y="4129740"/>
                  </a:cubicBezTo>
                  <a:cubicBezTo>
                    <a:pt x="15745772" y="4176730"/>
                    <a:pt x="15740693" y="4189430"/>
                    <a:pt x="15735613" y="4199590"/>
                  </a:cubicBezTo>
                  <a:lnTo>
                    <a:pt x="15734343" y="4202130"/>
                  </a:lnTo>
                  <a:lnTo>
                    <a:pt x="15734343" y="4204670"/>
                  </a:lnTo>
                  <a:cubicBezTo>
                    <a:pt x="15734343" y="4233880"/>
                    <a:pt x="15734343" y="4237690"/>
                    <a:pt x="15740693" y="4238960"/>
                  </a:cubicBezTo>
                  <a:cubicBezTo>
                    <a:pt x="15743233" y="4238960"/>
                    <a:pt x="15744503" y="4238960"/>
                    <a:pt x="15745772" y="4237690"/>
                  </a:cubicBezTo>
                  <a:lnTo>
                    <a:pt x="15745772" y="4245310"/>
                  </a:lnTo>
                  <a:cubicBezTo>
                    <a:pt x="15743233" y="4311350"/>
                    <a:pt x="15745772" y="4359610"/>
                    <a:pt x="15749583" y="4433270"/>
                  </a:cubicBezTo>
                  <a:lnTo>
                    <a:pt x="15750853" y="4445970"/>
                  </a:lnTo>
                  <a:cubicBezTo>
                    <a:pt x="15744503" y="4445970"/>
                    <a:pt x="15744503" y="4452320"/>
                    <a:pt x="15743233" y="4454860"/>
                  </a:cubicBezTo>
                  <a:lnTo>
                    <a:pt x="15743233" y="4456130"/>
                  </a:lnTo>
                  <a:lnTo>
                    <a:pt x="15747043" y="4481530"/>
                  </a:lnTo>
                  <a:lnTo>
                    <a:pt x="15744503" y="4477720"/>
                  </a:lnTo>
                  <a:lnTo>
                    <a:pt x="15745772" y="4505660"/>
                  </a:lnTo>
                  <a:cubicBezTo>
                    <a:pt x="15747043" y="4522170"/>
                    <a:pt x="15748313" y="4525980"/>
                    <a:pt x="15750853" y="4529790"/>
                  </a:cubicBezTo>
                  <a:cubicBezTo>
                    <a:pt x="15752122" y="4532330"/>
                    <a:pt x="15754663" y="4534870"/>
                    <a:pt x="15755933" y="4565350"/>
                  </a:cubicBezTo>
                  <a:lnTo>
                    <a:pt x="15755933" y="4567890"/>
                  </a:lnTo>
                  <a:cubicBezTo>
                    <a:pt x="15758472" y="4574240"/>
                    <a:pt x="15757203" y="4589480"/>
                    <a:pt x="15755933" y="4599640"/>
                  </a:cubicBezTo>
                  <a:lnTo>
                    <a:pt x="15741963" y="4598370"/>
                  </a:lnTo>
                  <a:lnTo>
                    <a:pt x="15716563" y="4595830"/>
                  </a:lnTo>
                  <a:cubicBezTo>
                    <a:pt x="15696243" y="4594560"/>
                    <a:pt x="15677193" y="4595830"/>
                    <a:pt x="15661953" y="4597100"/>
                  </a:cubicBezTo>
                  <a:lnTo>
                    <a:pt x="15661953" y="4593290"/>
                  </a:lnTo>
                  <a:lnTo>
                    <a:pt x="15656872" y="4590750"/>
                  </a:lnTo>
                  <a:lnTo>
                    <a:pt x="15609883" y="4594560"/>
                  </a:lnTo>
                  <a:cubicBezTo>
                    <a:pt x="15565433" y="4597100"/>
                    <a:pt x="15557813" y="4598370"/>
                    <a:pt x="15512093" y="4603450"/>
                  </a:cubicBezTo>
                  <a:cubicBezTo>
                    <a:pt x="15485422" y="4600910"/>
                    <a:pt x="15458753" y="4599640"/>
                    <a:pt x="15432083" y="4599640"/>
                  </a:cubicBezTo>
                  <a:lnTo>
                    <a:pt x="15418113" y="4599640"/>
                  </a:lnTo>
                  <a:cubicBezTo>
                    <a:pt x="15407953" y="4598370"/>
                    <a:pt x="15395253" y="4597100"/>
                    <a:pt x="15378743" y="4597100"/>
                  </a:cubicBezTo>
                  <a:lnTo>
                    <a:pt x="15378743" y="4599640"/>
                  </a:lnTo>
                  <a:lnTo>
                    <a:pt x="15376203" y="4599640"/>
                  </a:lnTo>
                  <a:cubicBezTo>
                    <a:pt x="15374933" y="4598370"/>
                    <a:pt x="15373663" y="4598370"/>
                    <a:pt x="15372393" y="4597100"/>
                  </a:cubicBezTo>
                  <a:lnTo>
                    <a:pt x="15369853" y="4597100"/>
                  </a:lnTo>
                  <a:cubicBezTo>
                    <a:pt x="15358422" y="4599640"/>
                    <a:pt x="15345722" y="4600910"/>
                    <a:pt x="15330483" y="4602180"/>
                  </a:cubicBezTo>
                  <a:lnTo>
                    <a:pt x="15312703" y="4594560"/>
                  </a:lnTo>
                  <a:lnTo>
                    <a:pt x="15306353" y="4599640"/>
                  </a:lnTo>
                  <a:lnTo>
                    <a:pt x="15190783" y="4594560"/>
                  </a:lnTo>
                  <a:cubicBezTo>
                    <a:pt x="15173003" y="4597100"/>
                    <a:pt x="15155222" y="4598370"/>
                    <a:pt x="15138713" y="4600910"/>
                  </a:cubicBezTo>
                  <a:cubicBezTo>
                    <a:pt x="15113313" y="4600910"/>
                    <a:pt x="15089183" y="4599640"/>
                    <a:pt x="15063783" y="4599640"/>
                  </a:cubicBezTo>
                  <a:lnTo>
                    <a:pt x="15063783" y="4594560"/>
                  </a:lnTo>
                  <a:lnTo>
                    <a:pt x="15012983" y="4598370"/>
                  </a:lnTo>
                  <a:cubicBezTo>
                    <a:pt x="15004093" y="4598370"/>
                    <a:pt x="14996472" y="4598370"/>
                    <a:pt x="14986313" y="4597100"/>
                  </a:cubicBezTo>
                  <a:lnTo>
                    <a:pt x="14986313" y="4595830"/>
                  </a:lnTo>
                  <a:cubicBezTo>
                    <a:pt x="14834794" y="4592020"/>
                    <a:pt x="14548376" y="4590750"/>
                    <a:pt x="14210810" y="4590750"/>
                  </a:cubicBezTo>
                  <a:lnTo>
                    <a:pt x="13975538" y="4590750"/>
                  </a:lnTo>
                  <a:lnTo>
                    <a:pt x="14067600" y="4595830"/>
                  </a:lnTo>
                  <a:cubicBezTo>
                    <a:pt x="14006226" y="4595830"/>
                    <a:pt x="13965307" y="4594560"/>
                    <a:pt x="13914162" y="4594560"/>
                  </a:cubicBezTo>
                  <a:cubicBezTo>
                    <a:pt x="13883475" y="4594560"/>
                    <a:pt x="13852787" y="4593290"/>
                    <a:pt x="13822099" y="4593290"/>
                  </a:cubicBezTo>
                  <a:lnTo>
                    <a:pt x="13801641" y="4593290"/>
                  </a:lnTo>
                  <a:cubicBezTo>
                    <a:pt x="13770953" y="4594560"/>
                    <a:pt x="13730036" y="4595830"/>
                    <a:pt x="13709577" y="4598370"/>
                  </a:cubicBezTo>
                  <a:lnTo>
                    <a:pt x="13709577" y="4597100"/>
                  </a:lnTo>
                  <a:cubicBezTo>
                    <a:pt x="13474305" y="4593290"/>
                    <a:pt x="13310637" y="4594560"/>
                    <a:pt x="13177656" y="4598370"/>
                  </a:cubicBezTo>
                  <a:lnTo>
                    <a:pt x="13157198" y="4598370"/>
                  </a:lnTo>
                  <a:cubicBezTo>
                    <a:pt x="12666194" y="4598370"/>
                    <a:pt x="12113815" y="4598370"/>
                    <a:pt x="11991064" y="4590750"/>
                  </a:cubicBezTo>
                  <a:lnTo>
                    <a:pt x="11970604" y="4590750"/>
                  </a:lnTo>
                  <a:cubicBezTo>
                    <a:pt x="11796707" y="4590750"/>
                    <a:pt x="11745561" y="4590750"/>
                    <a:pt x="11735333" y="4597100"/>
                  </a:cubicBezTo>
                  <a:lnTo>
                    <a:pt x="11653499" y="4597100"/>
                  </a:lnTo>
                  <a:lnTo>
                    <a:pt x="11520518" y="4593290"/>
                  </a:lnTo>
                  <a:lnTo>
                    <a:pt x="11397767" y="4598370"/>
                  </a:lnTo>
                  <a:cubicBezTo>
                    <a:pt x="11336391" y="4598370"/>
                    <a:pt x="11275016" y="4598370"/>
                    <a:pt x="11234099" y="4597100"/>
                  </a:cubicBezTo>
                  <a:lnTo>
                    <a:pt x="11234099" y="4588210"/>
                  </a:lnTo>
                  <a:cubicBezTo>
                    <a:pt x="10978368" y="4585670"/>
                    <a:pt x="10599886" y="4586940"/>
                    <a:pt x="10323696" y="4588210"/>
                  </a:cubicBezTo>
                  <a:cubicBezTo>
                    <a:pt x="10200946" y="4588210"/>
                    <a:pt x="10088423" y="4589480"/>
                    <a:pt x="10027047" y="4589480"/>
                  </a:cubicBezTo>
                  <a:lnTo>
                    <a:pt x="10027047" y="4592020"/>
                  </a:lnTo>
                  <a:lnTo>
                    <a:pt x="9188249" y="4592020"/>
                  </a:lnTo>
                  <a:lnTo>
                    <a:pt x="9188249" y="4589480"/>
                  </a:lnTo>
                  <a:cubicBezTo>
                    <a:pt x="9157563" y="4590750"/>
                    <a:pt x="9126875" y="4590750"/>
                    <a:pt x="9106416" y="4592020"/>
                  </a:cubicBezTo>
                  <a:lnTo>
                    <a:pt x="8830225" y="4592020"/>
                  </a:lnTo>
                  <a:cubicBezTo>
                    <a:pt x="8103950" y="4592020"/>
                    <a:pt x="7346984" y="4592020"/>
                    <a:pt x="6682084" y="4595830"/>
                  </a:cubicBezTo>
                  <a:lnTo>
                    <a:pt x="6641167" y="4595830"/>
                  </a:lnTo>
                  <a:cubicBezTo>
                    <a:pt x="6569562" y="4595830"/>
                    <a:pt x="6508186" y="4597100"/>
                    <a:pt x="6436582" y="4597100"/>
                  </a:cubicBezTo>
                  <a:lnTo>
                    <a:pt x="6088787" y="4599640"/>
                  </a:lnTo>
                  <a:lnTo>
                    <a:pt x="6160392" y="4602180"/>
                  </a:lnTo>
                  <a:lnTo>
                    <a:pt x="6006953" y="4602180"/>
                  </a:lnTo>
                  <a:cubicBezTo>
                    <a:pt x="5955807" y="4598370"/>
                    <a:pt x="5863744" y="4595830"/>
                    <a:pt x="5802368" y="4593290"/>
                  </a:cubicBezTo>
                  <a:lnTo>
                    <a:pt x="5792139" y="4599640"/>
                  </a:lnTo>
                  <a:lnTo>
                    <a:pt x="5781910" y="4594560"/>
                  </a:lnTo>
                  <a:cubicBezTo>
                    <a:pt x="5751222" y="4595830"/>
                    <a:pt x="5556867" y="4594560"/>
                    <a:pt x="5393198" y="4594560"/>
                  </a:cubicBezTo>
                  <a:lnTo>
                    <a:pt x="4922653" y="4594560"/>
                  </a:lnTo>
                  <a:lnTo>
                    <a:pt x="4922653" y="4598370"/>
                  </a:lnTo>
                  <a:cubicBezTo>
                    <a:pt x="4881736" y="4598370"/>
                    <a:pt x="4851048" y="4598370"/>
                    <a:pt x="4810131" y="4599640"/>
                  </a:cubicBezTo>
                  <a:lnTo>
                    <a:pt x="4799902" y="4599640"/>
                  </a:lnTo>
                  <a:cubicBezTo>
                    <a:pt x="4687381" y="4600910"/>
                    <a:pt x="4564629" y="4602180"/>
                    <a:pt x="4421420" y="4603450"/>
                  </a:cubicBezTo>
                  <a:cubicBezTo>
                    <a:pt x="4431649" y="4602180"/>
                    <a:pt x="4431649" y="4600910"/>
                    <a:pt x="4441878" y="4599640"/>
                  </a:cubicBezTo>
                  <a:cubicBezTo>
                    <a:pt x="4452108" y="4593290"/>
                    <a:pt x="4390732" y="4589480"/>
                    <a:pt x="4360044" y="4588210"/>
                  </a:cubicBezTo>
                  <a:lnTo>
                    <a:pt x="4339586" y="4588210"/>
                  </a:lnTo>
                  <a:cubicBezTo>
                    <a:pt x="4063396" y="4586940"/>
                    <a:pt x="4012250" y="4588210"/>
                    <a:pt x="3971333" y="4592020"/>
                  </a:cubicBezTo>
                  <a:cubicBezTo>
                    <a:pt x="3961103" y="4593290"/>
                    <a:pt x="3930416" y="4594560"/>
                    <a:pt x="3705372" y="4593290"/>
                  </a:cubicBezTo>
                  <a:lnTo>
                    <a:pt x="3684914" y="4593290"/>
                  </a:lnTo>
                  <a:cubicBezTo>
                    <a:pt x="3654226" y="4594560"/>
                    <a:pt x="3633768" y="4595830"/>
                    <a:pt x="3623539" y="4597100"/>
                  </a:cubicBezTo>
                  <a:cubicBezTo>
                    <a:pt x="3357578" y="4598370"/>
                    <a:pt x="3265515" y="4599640"/>
                    <a:pt x="3193910" y="4600910"/>
                  </a:cubicBezTo>
                  <a:lnTo>
                    <a:pt x="2938179" y="4598370"/>
                  </a:lnTo>
                  <a:cubicBezTo>
                    <a:pt x="2846116" y="4597100"/>
                    <a:pt x="2794970" y="4597100"/>
                    <a:pt x="2764282" y="4595830"/>
                  </a:cubicBezTo>
                  <a:lnTo>
                    <a:pt x="2764282" y="4586940"/>
                  </a:lnTo>
                  <a:lnTo>
                    <a:pt x="1547001" y="4584400"/>
                  </a:lnTo>
                  <a:lnTo>
                    <a:pt x="1577689" y="4589480"/>
                  </a:lnTo>
                  <a:cubicBezTo>
                    <a:pt x="1495855" y="4590750"/>
                    <a:pt x="1332187" y="4593290"/>
                    <a:pt x="1219665" y="4593290"/>
                  </a:cubicBezTo>
                  <a:cubicBezTo>
                    <a:pt x="1168519" y="4593290"/>
                    <a:pt x="1117373" y="4594560"/>
                    <a:pt x="1076456" y="4594560"/>
                  </a:cubicBezTo>
                  <a:lnTo>
                    <a:pt x="840740" y="4594560"/>
                  </a:lnTo>
                  <a:lnTo>
                    <a:pt x="840740" y="4590750"/>
                  </a:lnTo>
                  <a:lnTo>
                    <a:pt x="836930" y="4592020"/>
                  </a:lnTo>
                  <a:cubicBezTo>
                    <a:pt x="830580" y="4593290"/>
                    <a:pt x="805180" y="4594560"/>
                    <a:pt x="778510" y="4595830"/>
                  </a:cubicBezTo>
                  <a:lnTo>
                    <a:pt x="778510" y="4590750"/>
                  </a:lnTo>
                  <a:cubicBezTo>
                    <a:pt x="754380" y="4589480"/>
                    <a:pt x="734060" y="4590750"/>
                    <a:pt x="713740" y="4593290"/>
                  </a:cubicBezTo>
                  <a:cubicBezTo>
                    <a:pt x="687070" y="4595830"/>
                    <a:pt x="660400" y="4598370"/>
                    <a:pt x="623570" y="4593290"/>
                  </a:cubicBezTo>
                  <a:cubicBezTo>
                    <a:pt x="614680" y="4593290"/>
                    <a:pt x="601980" y="4590750"/>
                    <a:pt x="589280" y="4589480"/>
                  </a:cubicBezTo>
                  <a:cubicBezTo>
                    <a:pt x="561340" y="4585670"/>
                    <a:pt x="551180" y="4584400"/>
                    <a:pt x="546100" y="4589480"/>
                  </a:cubicBezTo>
                  <a:lnTo>
                    <a:pt x="544830" y="4590750"/>
                  </a:lnTo>
                  <a:cubicBezTo>
                    <a:pt x="537210" y="4590750"/>
                    <a:pt x="529590" y="4590750"/>
                    <a:pt x="520700" y="4592020"/>
                  </a:cubicBezTo>
                  <a:cubicBezTo>
                    <a:pt x="497840" y="4593290"/>
                    <a:pt x="474980" y="4594560"/>
                    <a:pt x="448310" y="4590750"/>
                  </a:cubicBezTo>
                  <a:lnTo>
                    <a:pt x="445770" y="4590750"/>
                  </a:lnTo>
                  <a:cubicBezTo>
                    <a:pt x="444500" y="4590750"/>
                    <a:pt x="443230" y="4590750"/>
                    <a:pt x="443230" y="4592020"/>
                  </a:cubicBezTo>
                  <a:lnTo>
                    <a:pt x="429260" y="4589480"/>
                  </a:lnTo>
                  <a:cubicBezTo>
                    <a:pt x="416560" y="4586940"/>
                    <a:pt x="393700" y="4588210"/>
                    <a:pt x="373380" y="4589480"/>
                  </a:cubicBezTo>
                  <a:cubicBezTo>
                    <a:pt x="363220" y="4589480"/>
                    <a:pt x="351790" y="4590750"/>
                    <a:pt x="346710" y="4590750"/>
                  </a:cubicBezTo>
                  <a:lnTo>
                    <a:pt x="345440" y="4585670"/>
                  </a:lnTo>
                  <a:cubicBezTo>
                    <a:pt x="323850" y="4592020"/>
                    <a:pt x="297180" y="4592020"/>
                    <a:pt x="266700" y="4590750"/>
                  </a:cubicBezTo>
                  <a:cubicBezTo>
                    <a:pt x="242570" y="4589480"/>
                    <a:pt x="214630" y="4589480"/>
                    <a:pt x="185420" y="4592020"/>
                  </a:cubicBezTo>
                  <a:lnTo>
                    <a:pt x="189230" y="4586940"/>
                  </a:lnTo>
                  <a:lnTo>
                    <a:pt x="166370" y="4589480"/>
                  </a:lnTo>
                  <a:cubicBezTo>
                    <a:pt x="163830" y="4589480"/>
                    <a:pt x="161290" y="4589480"/>
                    <a:pt x="157480" y="4590750"/>
                  </a:cubicBezTo>
                  <a:lnTo>
                    <a:pt x="156210" y="4584400"/>
                  </a:lnTo>
                  <a:cubicBezTo>
                    <a:pt x="139700" y="4585670"/>
                    <a:pt x="123190" y="4586940"/>
                    <a:pt x="101600" y="4585670"/>
                  </a:cubicBezTo>
                  <a:lnTo>
                    <a:pt x="97790" y="4585670"/>
                  </a:lnTo>
                  <a:lnTo>
                    <a:pt x="87630" y="4584400"/>
                  </a:lnTo>
                  <a:lnTo>
                    <a:pt x="87630" y="4564080"/>
                  </a:lnTo>
                  <a:lnTo>
                    <a:pt x="74930" y="4564080"/>
                  </a:lnTo>
                  <a:lnTo>
                    <a:pt x="74930" y="4557730"/>
                  </a:lnTo>
                  <a:cubicBezTo>
                    <a:pt x="76200" y="4543760"/>
                    <a:pt x="77470" y="4534870"/>
                    <a:pt x="80010" y="4524710"/>
                  </a:cubicBezTo>
                  <a:lnTo>
                    <a:pt x="80010" y="4522170"/>
                  </a:lnTo>
                  <a:cubicBezTo>
                    <a:pt x="85090" y="4498040"/>
                    <a:pt x="88900" y="4471370"/>
                    <a:pt x="87630" y="4401520"/>
                  </a:cubicBezTo>
                  <a:lnTo>
                    <a:pt x="83820" y="4401520"/>
                  </a:lnTo>
                  <a:cubicBezTo>
                    <a:pt x="85090" y="4379930"/>
                    <a:pt x="86360" y="4362150"/>
                    <a:pt x="88900" y="4351990"/>
                  </a:cubicBezTo>
                  <a:cubicBezTo>
                    <a:pt x="88900" y="4303730"/>
                    <a:pt x="87630" y="4301190"/>
                    <a:pt x="81280" y="4301190"/>
                  </a:cubicBezTo>
                  <a:cubicBezTo>
                    <a:pt x="81280" y="4288490"/>
                    <a:pt x="80010" y="4278330"/>
                    <a:pt x="77470" y="4265630"/>
                  </a:cubicBezTo>
                  <a:cubicBezTo>
                    <a:pt x="76200" y="4255470"/>
                    <a:pt x="73660" y="4244040"/>
                    <a:pt x="73660" y="4230070"/>
                  </a:cubicBezTo>
                  <a:lnTo>
                    <a:pt x="78740" y="4230070"/>
                  </a:lnTo>
                  <a:lnTo>
                    <a:pt x="78740" y="4223720"/>
                  </a:lnTo>
                  <a:cubicBezTo>
                    <a:pt x="81280" y="4160220"/>
                    <a:pt x="77470" y="4152600"/>
                    <a:pt x="73660" y="4144980"/>
                  </a:cubicBezTo>
                  <a:cubicBezTo>
                    <a:pt x="72390" y="4142440"/>
                    <a:pt x="71120" y="4138630"/>
                    <a:pt x="69850" y="4128470"/>
                  </a:cubicBezTo>
                  <a:lnTo>
                    <a:pt x="78740" y="4127200"/>
                  </a:lnTo>
                  <a:lnTo>
                    <a:pt x="77470" y="4095450"/>
                  </a:lnTo>
                  <a:lnTo>
                    <a:pt x="86360" y="4109420"/>
                  </a:lnTo>
                  <a:lnTo>
                    <a:pt x="83820" y="4081480"/>
                  </a:lnTo>
                  <a:cubicBezTo>
                    <a:pt x="78740" y="4025600"/>
                    <a:pt x="80010" y="4004010"/>
                    <a:pt x="81280" y="3954480"/>
                  </a:cubicBezTo>
                  <a:lnTo>
                    <a:pt x="82550" y="3931620"/>
                  </a:lnTo>
                  <a:lnTo>
                    <a:pt x="85090" y="3911300"/>
                  </a:lnTo>
                  <a:cubicBezTo>
                    <a:pt x="87630" y="3887170"/>
                    <a:pt x="87630" y="3856690"/>
                    <a:pt x="86360" y="3831290"/>
                  </a:cubicBezTo>
                  <a:lnTo>
                    <a:pt x="88900" y="3831290"/>
                  </a:lnTo>
                  <a:cubicBezTo>
                    <a:pt x="87630" y="3824940"/>
                    <a:pt x="87630" y="3819860"/>
                    <a:pt x="87630" y="3814780"/>
                  </a:cubicBezTo>
                  <a:lnTo>
                    <a:pt x="87630" y="3771102"/>
                  </a:lnTo>
                  <a:lnTo>
                    <a:pt x="83820" y="3771102"/>
                  </a:lnTo>
                  <a:lnTo>
                    <a:pt x="78740" y="3651162"/>
                  </a:lnTo>
                  <a:lnTo>
                    <a:pt x="83820" y="3651162"/>
                  </a:lnTo>
                  <a:cubicBezTo>
                    <a:pt x="83820" y="3640453"/>
                    <a:pt x="83820" y="3631886"/>
                    <a:pt x="82550" y="3621177"/>
                  </a:cubicBezTo>
                  <a:lnTo>
                    <a:pt x="91440" y="3621177"/>
                  </a:lnTo>
                  <a:lnTo>
                    <a:pt x="91440" y="3616893"/>
                  </a:lnTo>
                  <a:lnTo>
                    <a:pt x="86360" y="3445551"/>
                  </a:lnTo>
                  <a:cubicBezTo>
                    <a:pt x="87630" y="3439126"/>
                    <a:pt x="87630" y="3428417"/>
                    <a:pt x="88900" y="3413424"/>
                  </a:cubicBezTo>
                  <a:cubicBezTo>
                    <a:pt x="90170" y="3400573"/>
                    <a:pt x="91440" y="3381297"/>
                    <a:pt x="92710" y="3377014"/>
                  </a:cubicBezTo>
                  <a:lnTo>
                    <a:pt x="93980" y="3377014"/>
                  </a:lnTo>
                  <a:cubicBezTo>
                    <a:pt x="95250" y="3329895"/>
                    <a:pt x="92710" y="3274209"/>
                    <a:pt x="91440" y="3214238"/>
                  </a:cubicBezTo>
                  <a:cubicBezTo>
                    <a:pt x="88900" y="3145701"/>
                    <a:pt x="86360" y="3072881"/>
                    <a:pt x="88900" y="3002202"/>
                  </a:cubicBezTo>
                  <a:lnTo>
                    <a:pt x="88900" y="2997918"/>
                  </a:lnTo>
                  <a:cubicBezTo>
                    <a:pt x="87630" y="2991493"/>
                    <a:pt x="87630" y="2974359"/>
                    <a:pt x="86360" y="2952941"/>
                  </a:cubicBezTo>
                  <a:cubicBezTo>
                    <a:pt x="86360" y="2918672"/>
                    <a:pt x="87630" y="2886546"/>
                    <a:pt x="87630" y="2852277"/>
                  </a:cubicBezTo>
                  <a:cubicBezTo>
                    <a:pt x="88900" y="2768748"/>
                    <a:pt x="91440" y="2680935"/>
                    <a:pt x="86360" y="2573846"/>
                  </a:cubicBezTo>
                  <a:lnTo>
                    <a:pt x="95250" y="2490316"/>
                  </a:lnTo>
                  <a:lnTo>
                    <a:pt x="95250" y="2488174"/>
                  </a:lnTo>
                  <a:cubicBezTo>
                    <a:pt x="95250" y="2456048"/>
                    <a:pt x="93980" y="2445339"/>
                    <a:pt x="87630" y="2443197"/>
                  </a:cubicBezTo>
                  <a:cubicBezTo>
                    <a:pt x="85090" y="2443197"/>
                    <a:pt x="83820" y="2443197"/>
                    <a:pt x="81280" y="2447480"/>
                  </a:cubicBezTo>
                  <a:cubicBezTo>
                    <a:pt x="81280" y="2436771"/>
                    <a:pt x="81280" y="2426063"/>
                    <a:pt x="80010" y="2408928"/>
                  </a:cubicBezTo>
                  <a:cubicBezTo>
                    <a:pt x="78740" y="2363951"/>
                    <a:pt x="80010" y="2346817"/>
                    <a:pt x="80010" y="2338250"/>
                  </a:cubicBezTo>
                  <a:cubicBezTo>
                    <a:pt x="81280" y="2338250"/>
                    <a:pt x="82550" y="2338250"/>
                    <a:pt x="85090" y="2336108"/>
                  </a:cubicBezTo>
                  <a:cubicBezTo>
                    <a:pt x="88900" y="2331824"/>
                    <a:pt x="90170" y="2323257"/>
                    <a:pt x="90170" y="2312548"/>
                  </a:cubicBezTo>
                  <a:lnTo>
                    <a:pt x="90170" y="2310407"/>
                  </a:lnTo>
                  <a:lnTo>
                    <a:pt x="88900" y="2299697"/>
                  </a:lnTo>
                  <a:cubicBezTo>
                    <a:pt x="85090" y="2252578"/>
                    <a:pt x="81280" y="2190467"/>
                    <a:pt x="81280" y="2119788"/>
                  </a:cubicBezTo>
                  <a:lnTo>
                    <a:pt x="82550" y="2119788"/>
                  </a:lnTo>
                  <a:lnTo>
                    <a:pt x="82550" y="2130497"/>
                  </a:lnTo>
                  <a:cubicBezTo>
                    <a:pt x="83820" y="2175474"/>
                    <a:pt x="85090" y="2179758"/>
                    <a:pt x="91440" y="2179758"/>
                  </a:cubicBezTo>
                  <a:cubicBezTo>
                    <a:pt x="99060" y="2179758"/>
                    <a:pt x="99060" y="2171191"/>
                    <a:pt x="101600" y="2132638"/>
                  </a:cubicBezTo>
                  <a:lnTo>
                    <a:pt x="102870" y="2126213"/>
                  </a:lnTo>
                  <a:lnTo>
                    <a:pt x="99060" y="2121930"/>
                  </a:lnTo>
                  <a:cubicBezTo>
                    <a:pt x="92710" y="2109079"/>
                    <a:pt x="92710" y="2012699"/>
                    <a:pt x="92710" y="1939878"/>
                  </a:cubicBezTo>
                  <a:cubicBezTo>
                    <a:pt x="92710" y="1813513"/>
                    <a:pt x="90170" y="1762110"/>
                    <a:pt x="83820" y="1747118"/>
                  </a:cubicBezTo>
                  <a:lnTo>
                    <a:pt x="85090" y="1727842"/>
                  </a:lnTo>
                  <a:lnTo>
                    <a:pt x="87630" y="1727842"/>
                  </a:lnTo>
                  <a:cubicBezTo>
                    <a:pt x="91440" y="1665730"/>
                    <a:pt x="88900" y="1642170"/>
                    <a:pt x="85090" y="1614327"/>
                  </a:cubicBezTo>
                  <a:cubicBezTo>
                    <a:pt x="81280" y="1588626"/>
                    <a:pt x="77470" y="1558641"/>
                    <a:pt x="78740" y="1481537"/>
                  </a:cubicBezTo>
                  <a:cubicBezTo>
                    <a:pt x="80010" y="1453694"/>
                    <a:pt x="80010" y="1434418"/>
                    <a:pt x="81280" y="1425850"/>
                  </a:cubicBezTo>
                  <a:lnTo>
                    <a:pt x="85090" y="1425850"/>
                  </a:lnTo>
                  <a:lnTo>
                    <a:pt x="81280" y="1305911"/>
                  </a:lnTo>
                  <a:lnTo>
                    <a:pt x="81280" y="1299485"/>
                  </a:lnTo>
                  <a:lnTo>
                    <a:pt x="83820" y="1299485"/>
                  </a:lnTo>
                  <a:lnTo>
                    <a:pt x="82550" y="1168837"/>
                  </a:lnTo>
                  <a:lnTo>
                    <a:pt x="87630" y="1183829"/>
                  </a:lnTo>
                  <a:lnTo>
                    <a:pt x="82550" y="1130284"/>
                  </a:lnTo>
                  <a:cubicBezTo>
                    <a:pt x="81280" y="1115292"/>
                    <a:pt x="78740" y="1091732"/>
                    <a:pt x="77470" y="1066031"/>
                  </a:cubicBezTo>
                  <a:lnTo>
                    <a:pt x="81280" y="1042471"/>
                  </a:lnTo>
                  <a:cubicBezTo>
                    <a:pt x="90170" y="993210"/>
                    <a:pt x="88900" y="969651"/>
                    <a:pt x="87630" y="933241"/>
                  </a:cubicBezTo>
                  <a:cubicBezTo>
                    <a:pt x="86360" y="918248"/>
                    <a:pt x="86360" y="901114"/>
                    <a:pt x="85090" y="877554"/>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84391" y="81881"/>
                    <a:pt x="1270810" y="83151"/>
                    <a:pt x="1608375" y="83151"/>
                  </a:cubicBezTo>
                  <a:lnTo>
                    <a:pt x="1843648" y="83151"/>
                  </a:lnTo>
                  <a:lnTo>
                    <a:pt x="1751585" y="78071"/>
                  </a:lnTo>
                  <a:cubicBezTo>
                    <a:pt x="1812960" y="78071"/>
                    <a:pt x="1853878" y="79341"/>
                    <a:pt x="1905024" y="79341"/>
                  </a:cubicBezTo>
                  <a:cubicBezTo>
                    <a:pt x="1935711" y="79341"/>
                    <a:pt x="1966399" y="80611"/>
                    <a:pt x="1997086" y="80611"/>
                  </a:cubicBezTo>
                  <a:lnTo>
                    <a:pt x="2017545" y="80611"/>
                  </a:lnTo>
                  <a:cubicBezTo>
                    <a:pt x="2048233" y="79341"/>
                    <a:pt x="2089150" y="78071"/>
                    <a:pt x="2109608" y="75531"/>
                  </a:cubicBezTo>
                  <a:lnTo>
                    <a:pt x="2109608" y="76801"/>
                  </a:lnTo>
                  <a:cubicBezTo>
                    <a:pt x="2344881" y="81881"/>
                    <a:pt x="2508549" y="80611"/>
                    <a:pt x="2641529" y="76801"/>
                  </a:cubicBezTo>
                  <a:lnTo>
                    <a:pt x="2661988" y="76801"/>
                  </a:lnTo>
                  <a:cubicBezTo>
                    <a:pt x="3152992" y="76801"/>
                    <a:pt x="3705372" y="76801"/>
                    <a:pt x="3828122" y="84421"/>
                  </a:cubicBezTo>
                  <a:lnTo>
                    <a:pt x="3848580" y="84421"/>
                  </a:lnTo>
                  <a:cubicBezTo>
                    <a:pt x="4032707" y="84421"/>
                    <a:pt x="4073624" y="84421"/>
                    <a:pt x="4083853" y="78071"/>
                  </a:cubicBezTo>
                  <a:lnTo>
                    <a:pt x="4165688" y="78071"/>
                  </a:lnTo>
                  <a:lnTo>
                    <a:pt x="4298667" y="81881"/>
                  </a:lnTo>
                  <a:lnTo>
                    <a:pt x="4421419" y="76801"/>
                  </a:lnTo>
                  <a:cubicBezTo>
                    <a:pt x="4482794" y="76801"/>
                    <a:pt x="4544170" y="76801"/>
                    <a:pt x="4585086" y="78071"/>
                  </a:cubicBezTo>
                  <a:lnTo>
                    <a:pt x="4585086" y="86961"/>
                  </a:lnTo>
                  <a:cubicBezTo>
                    <a:pt x="4840818" y="89501"/>
                    <a:pt x="5219300" y="88231"/>
                    <a:pt x="5495490" y="86961"/>
                  </a:cubicBezTo>
                  <a:cubicBezTo>
                    <a:pt x="5618240" y="86961"/>
                    <a:pt x="5730762" y="85691"/>
                    <a:pt x="5792138" y="85691"/>
                  </a:cubicBezTo>
                  <a:lnTo>
                    <a:pt x="5792138" y="83151"/>
                  </a:lnTo>
                  <a:lnTo>
                    <a:pt x="6630936" y="83151"/>
                  </a:lnTo>
                  <a:lnTo>
                    <a:pt x="6630936" y="85691"/>
                  </a:lnTo>
                  <a:cubicBezTo>
                    <a:pt x="6661624" y="84421"/>
                    <a:pt x="6692312" y="84421"/>
                    <a:pt x="6712770" y="83151"/>
                  </a:cubicBezTo>
                  <a:lnTo>
                    <a:pt x="6988960" y="83151"/>
                  </a:lnTo>
                  <a:cubicBezTo>
                    <a:pt x="7715236" y="83151"/>
                    <a:pt x="8472200" y="83151"/>
                    <a:pt x="9137101" y="79341"/>
                  </a:cubicBezTo>
                  <a:lnTo>
                    <a:pt x="9178019" y="79341"/>
                  </a:lnTo>
                  <a:cubicBezTo>
                    <a:pt x="9249624" y="79341"/>
                    <a:pt x="9311000" y="78071"/>
                    <a:pt x="9382604" y="78071"/>
                  </a:cubicBezTo>
                  <a:lnTo>
                    <a:pt x="9730398" y="75531"/>
                  </a:lnTo>
                  <a:lnTo>
                    <a:pt x="9658793" y="72991"/>
                  </a:lnTo>
                  <a:lnTo>
                    <a:pt x="9812232" y="72991"/>
                  </a:lnTo>
                  <a:cubicBezTo>
                    <a:pt x="9863379" y="76801"/>
                    <a:pt x="9955441" y="79341"/>
                    <a:pt x="10016817" y="81881"/>
                  </a:cubicBezTo>
                  <a:lnTo>
                    <a:pt x="10027047" y="75531"/>
                  </a:lnTo>
                  <a:lnTo>
                    <a:pt x="10037276" y="80611"/>
                  </a:lnTo>
                  <a:cubicBezTo>
                    <a:pt x="10067964" y="79341"/>
                    <a:pt x="10262319" y="80611"/>
                    <a:pt x="10425987" y="80611"/>
                  </a:cubicBezTo>
                  <a:lnTo>
                    <a:pt x="10896533" y="80611"/>
                  </a:lnTo>
                  <a:lnTo>
                    <a:pt x="10896533" y="76801"/>
                  </a:lnTo>
                  <a:cubicBezTo>
                    <a:pt x="10937449" y="76801"/>
                    <a:pt x="10968137" y="76801"/>
                    <a:pt x="11009054" y="75531"/>
                  </a:cubicBezTo>
                  <a:lnTo>
                    <a:pt x="11019284" y="75531"/>
                  </a:lnTo>
                  <a:cubicBezTo>
                    <a:pt x="11131805" y="74261"/>
                    <a:pt x="11254557" y="72991"/>
                    <a:pt x="11397766" y="71721"/>
                  </a:cubicBezTo>
                  <a:cubicBezTo>
                    <a:pt x="11387536" y="72991"/>
                    <a:pt x="11387536" y="74261"/>
                    <a:pt x="11377308" y="75531"/>
                  </a:cubicBezTo>
                  <a:cubicBezTo>
                    <a:pt x="11367077" y="81881"/>
                    <a:pt x="11428454" y="85691"/>
                    <a:pt x="11459142" y="86961"/>
                  </a:cubicBezTo>
                  <a:lnTo>
                    <a:pt x="11479600" y="86961"/>
                  </a:lnTo>
                  <a:cubicBezTo>
                    <a:pt x="11755789" y="88231"/>
                    <a:pt x="11806936" y="86961"/>
                    <a:pt x="11847852" y="83151"/>
                  </a:cubicBezTo>
                  <a:cubicBezTo>
                    <a:pt x="11858082" y="81881"/>
                    <a:pt x="11878540" y="80611"/>
                    <a:pt x="12113813" y="81881"/>
                  </a:cubicBezTo>
                  <a:lnTo>
                    <a:pt x="12134271" y="81881"/>
                  </a:lnTo>
                  <a:cubicBezTo>
                    <a:pt x="12164959" y="80611"/>
                    <a:pt x="12185417" y="79341"/>
                    <a:pt x="12195647" y="78071"/>
                  </a:cubicBezTo>
                  <a:cubicBezTo>
                    <a:pt x="12461607" y="76801"/>
                    <a:pt x="12553671" y="75531"/>
                    <a:pt x="12625276" y="74261"/>
                  </a:cubicBezTo>
                  <a:lnTo>
                    <a:pt x="12881007" y="76801"/>
                  </a:lnTo>
                  <a:cubicBezTo>
                    <a:pt x="12973069" y="78071"/>
                    <a:pt x="13024216" y="78071"/>
                    <a:pt x="13054904" y="79341"/>
                  </a:cubicBezTo>
                  <a:lnTo>
                    <a:pt x="13054904" y="88231"/>
                  </a:lnTo>
                  <a:lnTo>
                    <a:pt x="14272185" y="90771"/>
                  </a:lnTo>
                  <a:lnTo>
                    <a:pt x="14231268" y="89501"/>
                  </a:lnTo>
                  <a:cubicBezTo>
                    <a:pt x="14313102" y="88231"/>
                    <a:pt x="14476771" y="85691"/>
                    <a:pt x="14589291" y="85691"/>
                  </a:cubicBezTo>
                  <a:cubicBezTo>
                    <a:pt x="14834794" y="83151"/>
                    <a:pt x="14937087" y="81881"/>
                    <a:pt x="14973613" y="79341"/>
                  </a:cubicBezTo>
                  <a:lnTo>
                    <a:pt x="14983772" y="79341"/>
                  </a:lnTo>
                  <a:lnTo>
                    <a:pt x="14986313" y="83151"/>
                  </a:lnTo>
                  <a:lnTo>
                    <a:pt x="14986313" y="61561"/>
                  </a:lnTo>
                  <a:lnTo>
                    <a:pt x="14988853" y="61561"/>
                  </a:lnTo>
                  <a:lnTo>
                    <a:pt x="14987583" y="83151"/>
                  </a:lnTo>
                  <a:lnTo>
                    <a:pt x="14991392" y="81881"/>
                  </a:lnTo>
                  <a:cubicBezTo>
                    <a:pt x="14997742" y="80611"/>
                    <a:pt x="15023142" y="79341"/>
                    <a:pt x="15049813" y="78071"/>
                  </a:cubicBezTo>
                  <a:lnTo>
                    <a:pt x="15049813" y="83151"/>
                  </a:lnTo>
                  <a:cubicBezTo>
                    <a:pt x="15073942" y="84421"/>
                    <a:pt x="15094263" y="83151"/>
                    <a:pt x="15114583" y="80611"/>
                  </a:cubicBezTo>
                  <a:cubicBezTo>
                    <a:pt x="15141253" y="78071"/>
                    <a:pt x="15167922" y="75531"/>
                    <a:pt x="15204753" y="80611"/>
                  </a:cubicBezTo>
                  <a:cubicBezTo>
                    <a:pt x="15213642" y="80611"/>
                    <a:pt x="15226342" y="83151"/>
                    <a:pt x="15239042" y="84421"/>
                  </a:cubicBezTo>
                  <a:cubicBezTo>
                    <a:pt x="15266983" y="88231"/>
                    <a:pt x="15277142" y="89501"/>
                    <a:pt x="15282222" y="84421"/>
                  </a:cubicBezTo>
                  <a:lnTo>
                    <a:pt x="15283492" y="83151"/>
                  </a:lnTo>
                  <a:cubicBezTo>
                    <a:pt x="15291113" y="83151"/>
                    <a:pt x="15298733" y="83151"/>
                    <a:pt x="15307622" y="81881"/>
                  </a:cubicBezTo>
                  <a:cubicBezTo>
                    <a:pt x="15330483" y="80611"/>
                    <a:pt x="15353342" y="79341"/>
                    <a:pt x="15380013" y="83151"/>
                  </a:cubicBezTo>
                  <a:lnTo>
                    <a:pt x="15382553" y="83151"/>
                  </a:lnTo>
                  <a:cubicBezTo>
                    <a:pt x="15383822" y="83151"/>
                    <a:pt x="15385092" y="83151"/>
                    <a:pt x="15385092" y="81881"/>
                  </a:cubicBezTo>
                  <a:lnTo>
                    <a:pt x="15399063" y="84421"/>
                  </a:lnTo>
                  <a:cubicBezTo>
                    <a:pt x="15411763" y="86961"/>
                    <a:pt x="15434622" y="85691"/>
                    <a:pt x="15454942" y="84421"/>
                  </a:cubicBezTo>
                  <a:cubicBezTo>
                    <a:pt x="15465103" y="84421"/>
                    <a:pt x="15476533" y="83151"/>
                    <a:pt x="15482883" y="83151"/>
                  </a:cubicBezTo>
                  <a:lnTo>
                    <a:pt x="15484153" y="88231"/>
                  </a:lnTo>
                  <a:cubicBezTo>
                    <a:pt x="15505742" y="81881"/>
                    <a:pt x="15532413" y="81881"/>
                    <a:pt x="15562892" y="83151"/>
                  </a:cubicBezTo>
                  <a:cubicBezTo>
                    <a:pt x="15587022" y="84421"/>
                    <a:pt x="15614963" y="84421"/>
                    <a:pt x="15644172" y="81881"/>
                  </a:cubicBezTo>
                  <a:lnTo>
                    <a:pt x="15640363" y="85691"/>
                  </a:lnTo>
                  <a:lnTo>
                    <a:pt x="15663222" y="83151"/>
                  </a:lnTo>
                  <a:cubicBezTo>
                    <a:pt x="15665763" y="83151"/>
                    <a:pt x="15668303" y="83151"/>
                    <a:pt x="15672113" y="81881"/>
                  </a:cubicBezTo>
                  <a:lnTo>
                    <a:pt x="15673383" y="88231"/>
                  </a:lnTo>
                  <a:cubicBezTo>
                    <a:pt x="15689892" y="86961"/>
                    <a:pt x="15706403" y="85691"/>
                    <a:pt x="15727992" y="86961"/>
                  </a:cubicBezTo>
                  <a:lnTo>
                    <a:pt x="15731803" y="86961"/>
                  </a:lnTo>
                  <a:lnTo>
                    <a:pt x="15741963" y="88231"/>
                  </a:lnTo>
                  <a:lnTo>
                    <a:pt x="15741963" y="107281"/>
                  </a:lnTo>
                  <a:lnTo>
                    <a:pt x="15754663" y="107281"/>
                  </a:lnTo>
                  <a:lnTo>
                    <a:pt x="15754663" y="113631"/>
                  </a:lnTo>
                  <a:cubicBezTo>
                    <a:pt x="15753392" y="127601"/>
                    <a:pt x="15752122" y="136491"/>
                    <a:pt x="15749583" y="146651"/>
                  </a:cubicBezTo>
                  <a:lnTo>
                    <a:pt x="15749583" y="149191"/>
                  </a:lnTo>
                  <a:cubicBezTo>
                    <a:pt x="15744503" y="174591"/>
                    <a:pt x="15740692" y="199991"/>
                    <a:pt x="15741963" y="269841"/>
                  </a:cubicBezTo>
                  <a:lnTo>
                    <a:pt x="15745772" y="269841"/>
                  </a:lnTo>
                  <a:cubicBezTo>
                    <a:pt x="15744503" y="291431"/>
                    <a:pt x="15743233" y="309211"/>
                    <a:pt x="15740692" y="319371"/>
                  </a:cubicBezTo>
                  <a:cubicBezTo>
                    <a:pt x="15740692" y="367631"/>
                    <a:pt x="15741963" y="370171"/>
                    <a:pt x="15748313" y="370171"/>
                  </a:cubicBezTo>
                  <a:cubicBezTo>
                    <a:pt x="15748313" y="382871"/>
                    <a:pt x="15749583" y="393031"/>
                    <a:pt x="15752122" y="405731"/>
                  </a:cubicBezTo>
                  <a:cubicBezTo>
                    <a:pt x="15753392" y="415891"/>
                    <a:pt x="15755933" y="427321"/>
                    <a:pt x="15755933" y="441291"/>
                  </a:cubicBezTo>
                  <a:lnTo>
                    <a:pt x="15750853" y="441291"/>
                  </a:lnTo>
                  <a:lnTo>
                    <a:pt x="15750853" y="447641"/>
                  </a:lnTo>
                  <a:cubicBezTo>
                    <a:pt x="15748313" y="511141"/>
                    <a:pt x="15752122" y="518761"/>
                    <a:pt x="15755933" y="526381"/>
                  </a:cubicBezTo>
                  <a:cubicBezTo>
                    <a:pt x="15757203" y="528921"/>
                    <a:pt x="15758472" y="532731"/>
                    <a:pt x="15759742" y="542891"/>
                  </a:cubicBezTo>
                  <a:lnTo>
                    <a:pt x="15750853" y="544161"/>
                  </a:lnTo>
                  <a:close/>
                  <a:moveTo>
                    <a:pt x="15754663" y="754981"/>
                  </a:moveTo>
                  <a:lnTo>
                    <a:pt x="15752122" y="749901"/>
                  </a:lnTo>
                  <a:lnTo>
                    <a:pt x="15753392" y="743551"/>
                  </a:lnTo>
                  <a:cubicBezTo>
                    <a:pt x="15754663" y="748631"/>
                    <a:pt x="15754663" y="752441"/>
                    <a:pt x="15754663" y="754981"/>
                  </a:cubicBezTo>
                  <a:close/>
                  <a:moveTo>
                    <a:pt x="73660" y="3917650"/>
                  </a:moveTo>
                  <a:lnTo>
                    <a:pt x="76200" y="3922730"/>
                  </a:lnTo>
                  <a:lnTo>
                    <a:pt x="74930" y="3929080"/>
                  </a:lnTo>
                  <a:cubicBezTo>
                    <a:pt x="73660" y="3925270"/>
                    <a:pt x="73660" y="3921460"/>
                    <a:pt x="73660" y="3917650"/>
                  </a:cubicBezTo>
                  <a:close/>
                  <a:moveTo>
                    <a:pt x="15790222" y="626711"/>
                  </a:moveTo>
                  <a:lnTo>
                    <a:pt x="15790222" y="617821"/>
                  </a:lnTo>
                  <a:cubicBezTo>
                    <a:pt x="15790222" y="621631"/>
                    <a:pt x="15791492" y="624171"/>
                    <a:pt x="15791492" y="626711"/>
                  </a:cubicBezTo>
                  <a:lnTo>
                    <a:pt x="15790222" y="626711"/>
                  </a:lnTo>
                  <a:close/>
                  <a:moveTo>
                    <a:pt x="15819433" y="1635745"/>
                  </a:moveTo>
                  <a:lnTo>
                    <a:pt x="15815622" y="1633603"/>
                  </a:lnTo>
                  <a:cubicBezTo>
                    <a:pt x="15816892" y="1633603"/>
                    <a:pt x="15818163" y="1635745"/>
                    <a:pt x="15819433" y="1635745"/>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1"/>
            <p:cNvSpPr txBox="1"/>
            <p:nvPr/>
          </p:nvSpPr>
          <p:spPr>
            <a:xfrm>
              <a:off x="726623" y="-76200"/>
              <a:ext cx="4593600" cy="3285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575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Development &amp; Access </a:t>
              </a:r>
              <a:endParaRPr sz="1600" b="0" i="0" u="none" strike="noStrike" cap="none">
                <a:solidFill>
                  <a:srgbClr val="000000"/>
                </a:solidFill>
                <a:latin typeface="Rockwell"/>
                <a:ea typeface="Rockwell"/>
                <a:cs typeface="Rockwell"/>
                <a:sym typeface="Rockwell"/>
              </a:endParaRPr>
            </a:p>
          </p:txBody>
        </p:sp>
      </p:grpSp>
      <p:sp>
        <p:nvSpPr>
          <p:cNvPr id="96" name="Google Shape;96;p1"/>
          <p:cNvSpPr txBox="1"/>
          <p:nvPr/>
        </p:nvSpPr>
        <p:spPr>
          <a:xfrm>
            <a:off x="477793" y="6415452"/>
            <a:ext cx="4063800" cy="969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This plan was jointly developed with input from parents and school staff and is written in clear, family-friendly language. Families are invited each year to review and update the plan through meetings and surveys. Feedback is used to improve family and community engagement. Copies are available online, in the school office, and upon request.</a:t>
            </a:r>
            <a:endParaRPr sz="1050" b="0" i="0" u="none" strike="noStrike" cap="none" dirty="0">
              <a:solidFill>
                <a:srgbClr val="000000"/>
              </a:solidFill>
              <a:latin typeface="Montserrat"/>
              <a:ea typeface="Montserrat"/>
              <a:cs typeface="Montserrat"/>
              <a:sym typeface="Montserrat"/>
            </a:endParaRPr>
          </a:p>
        </p:txBody>
      </p:sp>
      <p:grpSp>
        <p:nvGrpSpPr>
          <p:cNvPr id="97" name="Google Shape;97;p1"/>
          <p:cNvGrpSpPr/>
          <p:nvPr/>
        </p:nvGrpSpPr>
        <p:grpSpPr>
          <a:xfrm>
            <a:off x="5173709" y="1480680"/>
            <a:ext cx="4577086" cy="3215019"/>
            <a:chOff x="0" y="-56155"/>
            <a:chExt cx="6102782" cy="4286693"/>
          </a:xfrm>
        </p:grpSpPr>
        <p:sp>
          <p:nvSpPr>
            <p:cNvPr id="98" name="Google Shape;98;p1"/>
            <p:cNvSpPr/>
            <p:nvPr/>
          </p:nvSpPr>
          <p:spPr>
            <a:xfrm>
              <a:off x="0" y="147823"/>
              <a:ext cx="6102782" cy="4082715"/>
            </a:xfrm>
            <a:custGeom>
              <a:avLst/>
              <a:gdLst/>
              <a:ahLst/>
              <a:cxnLst/>
              <a:rect l="l" t="t" r="r" b="b"/>
              <a:pathLst>
                <a:path w="16832227" h="11260632" extrusionOk="0">
                  <a:moveTo>
                    <a:pt x="16829687" y="2098440"/>
                  </a:moveTo>
                  <a:lnTo>
                    <a:pt x="16832227" y="2015458"/>
                  </a:lnTo>
                  <a:lnTo>
                    <a:pt x="16825877" y="2036203"/>
                  </a:lnTo>
                  <a:lnTo>
                    <a:pt x="16825877" y="1904814"/>
                  </a:lnTo>
                  <a:cubicBezTo>
                    <a:pt x="16825877" y="1897899"/>
                    <a:pt x="16824607" y="1877154"/>
                    <a:pt x="16823337" y="1849493"/>
                  </a:cubicBezTo>
                  <a:lnTo>
                    <a:pt x="16823337" y="1835662"/>
                  </a:lnTo>
                  <a:lnTo>
                    <a:pt x="16822066" y="1835662"/>
                  </a:lnTo>
                  <a:cubicBezTo>
                    <a:pt x="16820797" y="1808001"/>
                    <a:pt x="16816987" y="1808001"/>
                    <a:pt x="16815716" y="1808001"/>
                  </a:cubicBezTo>
                  <a:cubicBezTo>
                    <a:pt x="16815716" y="1586714"/>
                    <a:pt x="16816987" y="1358513"/>
                    <a:pt x="16818257" y="1137226"/>
                  </a:cubicBezTo>
                  <a:cubicBezTo>
                    <a:pt x="16818257" y="1074989"/>
                    <a:pt x="16819527" y="1019667"/>
                    <a:pt x="16819527" y="957430"/>
                  </a:cubicBezTo>
                  <a:lnTo>
                    <a:pt x="16823337" y="957430"/>
                  </a:lnTo>
                  <a:lnTo>
                    <a:pt x="16823337" y="845151"/>
                  </a:lnTo>
                  <a:lnTo>
                    <a:pt x="16827147" y="845151"/>
                  </a:lnTo>
                  <a:lnTo>
                    <a:pt x="16827147" y="814671"/>
                  </a:lnTo>
                  <a:cubicBezTo>
                    <a:pt x="16829687" y="779111"/>
                    <a:pt x="16832227" y="724501"/>
                    <a:pt x="16829687" y="690211"/>
                  </a:cubicBezTo>
                  <a:cubicBezTo>
                    <a:pt x="16830957" y="672431"/>
                    <a:pt x="16828416" y="650841"/>
                    <a:pt x="16827147" y="639411"/>
                  </a:cubicBezTo>
                  <a:lnTo>
                    <a:pt x="16828416" y="639411"/>
                  </a:lnTo>
                  <a:lnTo>
                    <a:pt x="16824607" y="540351"/>
                  </a:lnTo>
                  <a:lnTo>
                    <a:pt x="16825877" y="539081"/>
                  </a:lnTo>
                  <a:lnTo>
                    <a:pt x="16825877" y="535271"/>
                  </a:lnTo>
                  <a:cubicBezTo>
                    <a:pt x="16825877" y="500981"/>
                    <a:pt x="16824607" y="466691"/>
                    <a:pt x="16824607" y="429861"/>
                  </a:cubicBezTo>
                  <a:cubicBezTo>
                    <a:pt x="16822066" y="360011"/>
                    <a:pt x="16820797" y="288891"/>
                    <a:pt x="16827147" y="211421"/>
                  </a:cubicBezTo>
                  <a:lnTo>
                    <a:pt x="16827147" y="205071"/>
                  </a:lnTo>
                  <a:cubicBezTo>
                    <a:pt x="16825877" y="189831"/>
                    <a:pt x="16825877" y="174591"/>
                    <a:pt x="16825877" y="156811"/>
                  </a:cubicBezTo>
                  <a:lnTo>
                    <a:pt x="16825877" y="78071"/>
                  </a:lnTo>
                  <a:lnTo>
                    <a:pt x="16830957" y="57751"/>
                  </a:lnTo>
                  <a:lnTo>
                    <a:pt x="16830957" y="6951"/>
                  </a:lnTo>
                  <a:lnTo>
                    <a:pt x="16824607" y="6951"/>
                  </a:lnTo>
                  <a:cubicBezTo>
                    <a:pt x="16786507" y="6951"/>
                    <a:pt x="16730627" y="5681"/>
                    <a:pt x="16715387" y="5681"/>
                  </a:cubicBezTo>
                  <a:cubicBezTo>
                    <a:pt x="16687447" y="5681"/>
                    <a:pt x="16672207" y="5681"/>
                    <a:pt x="16664587" y="6951"/>
                  </a:cubicBezTo>
                  <a:cubicBezTo>
                    <a:pt x="16631566" y="-1939"/>
                    <a:pt x="16552827" y="-669"/>
                    <a:pt x="16476627" y="1871"/>
                  </a:cubicBezTo>
                  <a:cubicBezTo>
                    <a:pt x="16438527" y="3141"/>
                    <a:pt x="16401697" y="3141"/>
                    <a:pt x="16376297" y="1871"/>
                  </a:cubicBezTo>
                  <a:lnTo>
                    <a:pt x="16372487" y="1871"/>
                  </a:lnTo>
                  <a:lnTo>
                    <a:pt x="16369947" y="8221"/>
                  </a:lnTo>
                  <a:cubicBezTo>
                    <a:pt x="16319147" y="8221"/>
                    <a:pt x="16269616" y="9491"/>
                    <a:pt x="16204847" y="12031"/>
                  </a:cubicBezTo>
                  <a:lnTo>
                    <a:pt x="16193416" y="12031"/>
                  </a:lnTo>
                  <a:lnTo>
                    <a:pt x="16194687" y="14571"/>
                  </a:lnTo>
                  <a:lnTo>
                    <a:pt x="16161666" y="14571"/>
                  </a:lnTo>
                  <a:lnTo>
                    <a:pt x="16161666" y="19651"/>
                  </a:lnTo>
                  <a:cubicBezTo>
                    <a:pt x="16138807" y="19651"/>
                    <a:pt x="16114677" y="18381"/>
                    <a:pt x="16088007" y="17111"/>
                  </a:cubicBezTo>
                  <a:cubicBezTo>
                    <a:pt x="16065147" y="15841"/>
                    <a:pt x="16042287" y="15841"/>
                    <a:pt x="16019427" y="14571"/>
                  </a:cubicBezTo>
                  <a:lnTo>
                    <a:pt x="16019427" y="13301"/>
                  </a:lnTo>
                  <a:cubicBezTo>
                    <a:pt x="16011807" y="12031"/>
                    <a:pt x="16002916" y="12031"/>
                    <a:pt x="15995297" y="10761"/>
                  </a:cubicBezTo>
                  <a:lnTo>
                    <a:pt x="15994027" y="42511"/>
                  </a:lnTo>
                  <a:lnTo>
                    <a:pt x="15990216" y="42511"/>
                  </a:lnTo>
                  <a:lnTo>
                    <a:pt x="15990216" y="12031"/>
                  </a:lnTo>
                  <a:cubicBezTo>
                    <a:pt x="15664520" y="8221"/>
                    <a:pt x="15215293" y="10761"/>
                    <a:pt x="14777025" y="13301"/>
                  </a:cubicBezTo>
                  <a:cubicBezTo>
                    <a:pt x="14327798" y="15841"/>
                    <a:pt x="13900488" y="18381"/>
                    <a:pt x="13506045" y="14571"/>
                  </a:cubicBezTo>
                  <a:cubicBezTo>
                    <a:pt x="13319781" y="15841"/>
                    <a:pt x="13177343" y="15841"/>
                    <a:pt x="13056820" y="14571"/>
                  </a:cubicBezTo>
                  <a:lnTo>
                    <a:pt x="13056820" y="13301"/>
                  </a:lnTo>
                  <a:lnTo>
                    <a:pt x="12684292" y="10761"/>
                  </a:lnTo>
                  <a:lnTo>
                    <a:pt x="12684292" y="14571"/>
                  </a:lnTo>
                  <a:cubicBezTo>
                    <a:pt x="12563769" y="14571"/>
                    <a:pt x="12432288" y="15841"/>
                    <a:pt x="12289851" y="15841"/>
                  </a:cubicBezTo>
                  <a:lnTo>
                    <a:pt x="12202196" y="10761"/>
                  </a:lnTo>
                  <a:lnTo>
                    <a:pt x="12147413" y="10761"/>
                  </a:lnTo>
                  <a:cubicBezTo>
                    <a:pt x="12004976" y="9491"/>
                    <a:pt x="11939236" y="9491"/>
                    <a:pt x="11917321" y="17111"/>
                  </a:cubicBezTo>
                  <a:lnTo>
                    <a:pt x="11917321" y="19651"/>
                  </a:lnTo>
                  <a:cubicBezTo>
                    <a:pt x="11862538" y="20921"/>
                    <a:pt x="11807754" y="20921"/>
                    <a:pt x="11763928" y="22191"/>
                  </a:cubicBezTo>
                  <a:cubicBezTo>
                    <a:pt x="11654361" y="17111"/>
                    <a:pt x="11511923" y="18381"/>
                    <a:pt x="11347572" y="18381"/>
                  </a:cubicBezTo>
                  <a:cubicBezTo>
                    <a:pt x="11183222" y="19651"/>
                    <a:pt x="11007916" y="19651"/>
                    <a:pt x="10887390" y="14571"/>
                  </a:cubicBezTo>
                  <a:lnTo>
                    <a:pt x="10876434" y="13301"/>
                  </a:lnTo>
                  <a:lnTo>
                    <a:pt x="10854520" y="13301"/>
                  </a:lnTo>
                  <a:cubicBezTo>
                    <a:pt x="10799737" y="14571"/>
                    <a:pt x="10580602" y="15841"/>
                    <a:pt x="10372426" y="17111"/>
                  </a:cubicBezTo>
                  <a:cubicBezTo>
                    <a:pt x="10175204" y="18381"/>
                    <a:pt x="9956070" y="19651"/>
                    <a:pt x="9780762" y="20921"/>
                  </a:cubicBezTo>
                  <a:cubicBezTo>
                    <a:pt x="9747893" y="18381"/>
                    <a:pt x="9682152" y="17111"/>
                    <a:pt x="9605456" y="17111"/>
                  </a:cubicBezTo>
                  <a:cubicBezTo>
                    <a:pt x="9353451" y="18381"/>
                    <a:pt x="9068575" y="19651"/>
                    <a:pt x="8717961" y="19651"/>
                  </a:cubicBezTo>
                  <a:lnTo>
                    <a:pt x="8707005" y="18381"/>
                  </a:lnTo>
                  <a:lnTo>
                    <a:pt x="8652221" y="19651"/>
                  </a:lnTo>
                  <a:cubicBezTo>
                    <a:pt x="8422130" y="19651"/>
                    <a:pt x="8192038" y="18381"/>
                    <a:pt x="7961948" y="18381"/>
                  </a:cubicBezTo>
                  <a:lnTo>
                    <a:pt x="7961948" y="15841"/>
                  </a:lnTo>
                  <a:cubicBezTo>
                    <a:pt x="7896207" y="17111"/>
                    <a:pt x="7830468" y="17111"/>
                    <a:pt x="7775684" y="18381"/>
                  </a:cubicBezTo>
                  <a:lnTo>
                    <a:pt x="7688031" y="18381"/>
                  </a:lnTo>
                  <a:cubicBezTo>
                    <a:pt x="7151151" y="17111"/>
                    <a:pt x="6592358" y="15841"/>
                    <a:pt x="6022609" y="15841"/>
                  </a:cubicBezTo>
                  <a:lnTo>
                    <a:pt x="6000696" y="15841"/>
                  </a:lnTo>
                  <a:lnTo>
                    <a:pt x="5967826" y="20921"/>
                  </a:lnTo>
                  <a:lnTo>
                    <a:pt x="5967826" y="26001"/>
                  </a:lnTo>
                  <a:lnTo>
                    <a:pt x="5945913" y="26001"/>
                  </a:lnTo>
                  <a:lnTo>
                    <a:pt x="5266596" y="14571"/>
                  </a:lnTo>
                  <a:cubicBezTo>
                    <a:pt x="5167986" y="14571"/>
                    <a:pt x="5113202" y="17111"/>
                    <a:pt x="5047461" y="18381"/>
                  </a:cubicBezTo>
                  <a:cubicBezTo>
                    <a:pt x="4948851" y="20921"/>
                    <a:pt x="4861197" y="24731"/>
                    <a:pt x="4576323" y="19651"/>
                  </a:cubicBezTo>
                  <a:lnTo>
                    <a:pt x="4576323" y="22191"/>
                  </a:lnTo>
                  <a:lnTo>
                    <a:pt x="3886050" y="22191"/>
                  </a:lnTo>
                  <a:cubicBezTo>
                    <a:pt x="3086209" y="22191"/>
                    <a:pt x="2165846" y="22191"/>
                    <a:pt x="1453659" y="17111"/>
                  </a:cubicBezTo>
                  <a:lnTo>
                    <a:pt x="1157827" y="15841"/>
                  </a:lnTo>
                  <a:lnTo>
                    <a:pt x="1278351" y="22191"/>
                  </a:lnTo>
                  <a:lnTo>
                    <a:pt x="1212611" y="22191"/>
                  </a:lnTo>
                  <a:cubicBezTo>
                    <a:pt x="927737"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7532"/>
                    <a:pt x="6350" y="936684"/>
                    <a:pt x="6350" y="1240954"/>
                  </a:cubicBezTo>
                  <a:lnTo>
                    <a:pt x="10160" y="1240954"/>
                  </a:lnTo>
                  <a:lnTo>
                    <a:pt x="10160" y="1275530"/>
                  </a:lnTo>
                  <a:lnTo>
                    <a:pt x="19050" y="1282445"/>
                  </a:lnTo>
                  <a:lnTo>
                    <a:pt x="19050" y="1379258"/>
                  </a:lnTo>
                  <a:lnTo>
                    <a:pt x="12700" y="1379258"/>
                  </a:lnTo>
                  <a:lnTo>
                    <a:pt x="16510" y="1655866"/>
                  </a:lnTo>
                  <a:lnTo>
                    <a:pt x="16510" y="1697358"/>
                  </a:lnTo>
                  <a:cubicBezTo>
                    <a:pt x="13970" y="1953221"/>
                    <a:pt x="10160" y="2215998"/>
                    <a:pt x="16510" y="2395794"/>
                  </a:cubicBezTo>
                  <a:cubicBezTo>
                    <a:pt x="16510" y="2409624"/>
                    <a:pt x="16510" y="2416540"/>
                    <a:pt x="15240" y="2423455"/>
                  </a:cubicBezTo>
                  <a:lnTo>
                    <a:pt x="12700" y="2430370"/>
                  </a:lnTo>
                  <a:lnTo>
                    <a:pt x="12700" y="2458031"/>
                  </a:lnTo>
                  <a:cubicBezTo>
                    <a:pt x="13970" y="2527183"/>
                    <a:pt x="13970" y="2630911"/>
                    <a:pt x="15240" y="2741554"/>
                  </a:cubicBezTo>
                  <a:cubicBezTo>
                    <a:pt x="16510" y="2962841"/>
                    <a:pt x="19050" y="3211789"/>
                    <a:pt x="21590" y="3329348"/>
                  </a:cubicBezTo>
                  <a:cubicBezTo>
                    <a:pt x="21590" y="3343178"/>
                    <a:pt x="20320" y="3357008"/>
                    <a:pt x="20320" y="3363924"/>
                  </a:cubicBezTo>
                  <a:cubicBezTo>
                    <a:pt x="20320" y="3370839"/>
                    <a:pt x="19050" y="3377754"/>
                    <a:pt x="19050" y="3384669"/>
                  </a:cubicBezTo>
                  <a:lnTo>
                    <a:pt x="21590" y="3384669"/>
                  </a:lnTo>
                  <a:lnTo>
                    <a:pt x="21590" y="3391584"/>
                  </a:lnTo>
                  <a:cubicBezTo>
                    <a:pt x="15240" y="3550634"/>
                    <a:pt x="17780" y="3882565"/>
                    <a:pt x="20320" y="4179918"/>
                  </a:cubicBezTo>
                  <a:cubicBezTo>
                    <a:pt x="21590" y="4401206"/>
                    <a:pt x="24130" y="4677814"/>
                    <a:pt x="20320" y="4733135"/>
                  </a:cubicBezTo>
                  <a:lnTo>
                    <a:pt x="16510" y="4733135"/>
                  </a:lnTo>
                  <a:lnTo>
                    <a:pt x="17780" y="5265606"/>
                  </a:lnTo>
                  <a:lnTo>
                    <a:pt x="11430" y="5265606"/>
                  </a:lnTo>
                  <a:cubicBezTo>
                    <a:pt x="11430" y="5327844"/>
                    <a:pt x="10160" y="5383165"/>
                    <a:pt x="10160" y="5438487"/>
                  </a:cubicBezTo>
                  <a:lnTo>
                    <a:pt x="8890" y="5431572"/>
                  </a:lnTo>
                  <a:lnTo>
                    <a:pt x="10160" y="5514554"/>
                  </a:lnTo>
                  <a:lnTo>
                    <a:pt x="10160" y="5535300"/>
                  </a:lnTo>
                  <a:lnTo>
                    <a:pt x="13970" y="6053941"/>
                  </a:lnTo>
                  <a:lnTo>
                    <a:pt x="21590" y="6053941"/>
                  </a:lnTo>
                  <a:cubicBezTo>
                    <a:pt x="22860" y="6088517"/>
                    <a:pt x="22860" y="6123093"/>
                    <a:pt x="24130" y="6150754"/>
                  </a:cubicBezTo>
                  <a:lnTo>
                    <a:pt x="22860" y="6143838"/>
                  </a:lnTo>
                  <a:lnTo>
                    <a:pt x="21590" y="6254482"/>
                  </a:lnTo>
                  <a:cubicBezTo>
                    <a:pt x="20320" y="6365126"/>
                    <a:pt x="20320" y="6455023"/>
                    <a:pt x="20320" y="6538006"/>
                  </a:cubicBezTo>
                  <a:cubicBezTo>
                    <a:pt x="17780" y="6579496"/>
                    <a:pt x="15240" y="6620988"/>
                    <a:pt x="13970" y="6669395"/>
                  </a:cubicBezTo>
                  <a:lnTo>
                    <a:pt x="12700" y="6690140"/>
                  </a:lnTo>
                  <a:lnTo>
                    <a:pt x="12700" y="6703970"/>
                  </a:lnTo>
                  <a:cubicBezTo>
                    <a:pt x="13970" y="6710886"/>
                    <a:pt x="15240" y="6738546"/>
                    <a:pt x="16510" y="6863020"/>
                  </a:cubicBezTo>
                  <a:cubicBezTo>
                    <a:pt x="16510" y="7028985"/>
                    <a:pt x="19050" y="7167289"/>
                    <a:pt x="22860" y="7381661"/>
                  </a:cubicBezTo>
                  <a:lnTo>
                    <a:pt x="12700" y="7582202"/>
                  </a:lnTo>
                  <a:cubicBezTo>
                    <a:pt x="8890" y="7658270"/>
                    <a:pt x="8890" y="7679015"/>
                    <a:pt x="8890" y="7713591"/>
                  </a:cubicBezTo>
                  <a:cubicBezTo>
                    <a:pt x="8890" y="7741252"/>
                    <a:pt x="8890" y="7782744"/>
                    <a:pt x="5080" y="7900302"/>
                  </a:cubicBezTo>
                  <a:lnTo>
                    <a:pt x="8890" y="7907217"/>
                  </a:lnTo>
                  <a:cubicBezTo>
                    <a:pt x="10160" y="7948708"/>
                    <a:pt x="10160" y="8107758"/>
                    <a:pt x="10160" y="8211487"/>
                  </a:cubicBezTo>
                  <a:cubicBezTo>
                    <a:pt x="10160" y="8418943"/>
                    <a:pt x="10160" y="8495010"/>
                    <a:pt x="12700" y="8515756"/>
                  </a:cubicBezTo>
                  <a:cubicBezTo>
                    <a:pt x="10160" y="8612569"/>
                    <a:pt x="8890" y="8702466"/>
                    <a:pt x="8890" y="8799279"/>
                  </a:cubicBezTo>
                  <a:cubicBezTo>
                    <a:pt x="7620" y="8909922"/>
                    <a:pt x="7620" y="9027482"/>
                    <a:pt x="2540" y="9172701"/>
                  </a:cubicBezTo>
                  <a:lnTo>
                    <a:pt x="0" y="9255683"/>
                  </a:lnTo>
                  <a:lnTo>
                    <a:pt x="6350" y="9234938"/>
                  </a:lnTo>
                  <a:lnTo>
                    <a:pt x="6350" y="9366327"/>
                  </a:lnTo>
                  <a:cubicBezTo>
                    <a:pt x="6350" y="9373242"/>
                    <a:pt x="7620" y="9393987"/>
                    <a:pt x="8890" y="9421648"/>
                  </a:cubicBezTo>
                  <a:lnTo>
                    <a:pt x="8890" y="9435479"/>
                  </a:lnTo>
                  <a:lnTo>
                    <a:pt x="10160" y="9435479"/>
                  </a:lnTo>
                  <a:cubicBezTo>
                    <a:pt x="11430" y="9463139"/>
                    <a:pt x="15240" y="9463139"/>
                    <a:pt x="16510" y="9463139"/>
                  </a:cubicBezTo>
                  <a:cubicBezTo>
                    <a:pt x="16510" y="9684427"/>
                    <a:pt x="15240" y="9912628"/>
                    <a:pt x="13970" y="10133916"/>
                  </a:cubicBezTo>
                  <a:cubicBezTo>
                    <a:pt x="13970" y="10196152"/>
                    <a:pt x="12700" y="10251474"/>
                    <a:pt x="12700" y="10313710"/>
                  </a:cubicBezTo>
                  <a:lnTo>
                    <a:pt x="8890" y="10313710"/>
                  </a:lnTo>
                  <a:lnTo>
                    <a:pt x="8890" y="10413542"/>
                  </a:lnTo>
                  <a:lnTo>
                    <a:pt x="6350" y="10413542"/>
                  </a:lnTo>
                  <a:lnTo>
                    <a:pt x="6350" y="10444022"/>
                  </a:lnTo>
                  <a:cubicBezTo>
                    <a:pt x="3810" y="10479582"/>
                    <a:pt x="1270" y="10534192"/>
                    <a:pt x="3810" y="10568482"/>
                  </a:cubicBezTo>
                  <a:cubicBezTo>
                    <a:pt x="2540" y="10586262"/>
                    <a:pt x="5080" y="10607852"/>
                    <a:pt x="6350" y="10619282"/>
                  </a:cubicBezTo>
                  <a:lnTo>
                    <a:pt x="5080" y="10619282"/>
                  </a:lnTo>
                  <a:lnTo>
                    <a:pt x="8890" y="10718342"/>
                  </a:lnTo>
                  <a:lnTo>
                    <a:pt x="7620" y="10719612"/>
                  </a:lnTo>
                  <a:lnTo>
                    <a:pt x="7620" y="10723422"/>
                  </a:lnTo>
                  <a:cubicBezTo>
                    <a:pt x="7620" y="10757712"/>
                    <a:pt x="8890" y="10792002"/>
                    <a:pt x="8890" y="10828832"/>
                  </a:cubicBezTo>
                  <a:cubicBezTo>
                    <a:pt x="11430" y="10898682"/>
                    <a:pt x="12700" y="10969802"/>
                    <a:pt x="6350" y="11047272"/>
                  </a:cubicBezTo>
                  <a:lnTo>
                    <a:pt x="6350" y="11053622"/>
                  </a:lnTo>
                  <a:cubicBezTo>
                    <a:pt x="7620" y="11068862"/>
                    <a:pt x="7620" y="11084102"/>
                    <a:pt x="7620" y="11101882"/>
                  </a:cubicBezTo>
                  <a:lnTo>
                    <a:pt x="7620" y="11180622"/>
                  </a:lnTo>
                  <a:lnTo>
                    <a:pt x="2540" y="11200942"/>
                  </a:lnTo>
                  <a:lnTo>
                    <a:pt x="2540" y="11251742"/>
                  </a:lnTo>
                  <a:lnTo>
                    <a:pt x="8890" y="11251742"/>
                  </a:lnTo>
                  <a:cubicBezTo>
                    <a:pt x="46990" y="11251742"/>
                    <a:pt x="102870" y="11253012"/>
                    <a:pt x="118110" y="11253012"/>
                  </a:cubicBezTo>
                  <a:cubicBezTo>
                    <a:pt x="146050" y="11253012"/>
                    <a:pt x="161290" y="11253012"/>
                    <a:pt x="168910" y="11251742"/>
                  </a:cubicBezTo>
                  <a:cubicBezTo>
                    <a:pt x="189230" y="11256822"/>
                    <a:pt x="227330" y="11258092"/>
                    <a:pt x="271780" y="11258092"/>
                  </a:cubicBezTo>
                  <a:cubicBezTo>
                    <a:pt x="298450" y="11258092"/>
                    <a:pt x="327660" y="11258092"/>
                    <a:pt x="356870" y="11256822"/>
                  </a:cubicBezTo>
                  <a:cubicBezTo>
                    <a:pt x="394970" y="11255552"/>
                    <a:pt x="431800" y="11255552"/>
                    <a:pt x="457200" y="11256822"/>
                  </a:cubicBezTo>
                  <a:lnTo>
                    <a:pt x="461010" y="11256822"/>
                  </a:lnTo>
                  <a:lnTo>
                    <a:pt x="463550" y="11250472"/>
                  </a:lnTo>
                  <a:cubicBezTo>
                    <a:pt x="514350" y="11250472"/>
                    <a:pt x="563880" y="11249202"/>
                    <a:pt x="628650" y="11246662"/>
                  </a:cubicBezTo>
                  <a:lnTo>
                    <a:pt x="640080" y="11246662"/>
                  </a:lnTo>
                  <a:lnTo>
                    <a:pt x="638810" y="11244122"/>
                  </a:lnTo>
                  <a:lnTo>
                    <a:pt x="671830" y="11244122"/>
                  </a:lnTo>
                  <a:lnTo>
                    <a:pt x="671830" y="11239042"/>
                  </a:lnTo>
                  <a:cubicBezTo>
                    <a:pt x="694690" y="11239042"/>
                    <a:pt x="718820" y="11240312"/>
                    <a:pt x="745490" y="11241582"/>
                  </a:cubicBezTo>
                  <a:cubicBezTo>
                    <a:pt x="763270" y="11242852"/>
                    <a:pt x="781050" y="11242852"/>
                    <a:pt x="798830" y="11244122"/>
                  </a:cubicBezTo>
                  <a:lnTo>
                    <a:pt x="798830" y="11255552"/>
                  </a:lnTo>
                  <a:lnTo>
                    <a:pt x="1431745" y="11255552"/>
                  </a:lnTo>
                  <a:cubicBezTo>
                    <a:pt x="1639923" y="11255552"/>
                    <a:pt x="1837143" y="11254282"/>
                    <a:pt x="2045321" y="11253012"/>
                  </a:cubicBezTo>
                  <a:cubicBezTo>
                    <a:pt x="2494546" y="11250472"/>
                    <a:pt x="2921858" y="11247932"/>
                    <a:pt x="3316300" y="11251742"/>
                  </a:cubicBezTo>
                  <a:cubicBezTo>
                    <a:pt x="3502565" y="11250472"/>
                    <a:pt x="3645002" y="11250472"/>
                    <a:pt x="3765526" y="11251742"/>
                  </a:cubicBezTo>
                  <a:lnTo>
                    <a:pt x="3765526" y="11253012"/>
                  </a:lnTo>
                  <a:lnTo>
                    <a:pt x="3842223" y="11253012"/>
                  </a:lnTo>
                  <a:lnTo>
                    <a:pt x="4127097" y="11255552"/>
                  </a:lnTo>
                  <a:lnTo>
                    <a:pt x="4127097" y="11251742"/>
                  </a:lnTo>
                  <a:cubicBezTo>
                    <a:pt x="4247621" y="11251742"/>
                    <a:pt x="4379102" y="11250472"/>
                    <a:pt x="4521539" y="11250472"/>
                  </a:cubicBezTo>
                  <a:lnTo>
                    <a:pt x="4620149" y="11256822"/>
                  </a:lnTo>
                  <a:lnTo>
                    <a:pt x="4685890" y="11256822"/>
                  </a:lnTo>
                  <a:cubicBezTo>
                    <a:pt x="4828327" y="11258092"/>
                    <a:pt x="4894067" y="11258092"/>
                    <a:pt x="4915981" y="11250472"/>
                  </a:cubicBezTo>
                  <a:lnTo>
                    <a:pt x="4915981" y="11247932"/>
                  </a:lnTo>
                  <a:cubicBezTo>
                    <a:pt x="4970765" y="11246662"/>
                    <a:pt x="5025548" y="11246662"/>
                    <a:pt x="5069374" y="11245392"/>
                  </a:cubicBezTo>
                  <a:cubicBezTo>
                    <a:pt x="5178942" y="11250472"/>
                    <a:pt x="5321379" y="11249202"/>
                    <a:pt x="5485730" y="11249202"/>
                  </a:cubicBezTo>
                  <a:cubicBezTo>
                    <a:pt x="5650081" y="11247932"/>
                    <a:pt x="5825388" y="11247932"/>
                    <a:pt x="5945911" y="11253012"/>
                  </a:cubicBezTo>
                  <a:lnTo>
                    <a:pt x="5956869" y="11254282"/>
                  </a:lnTo>
                  <a:lnTo>
                    <a:pt x="5978782" y="11254282"/>
                  </a:lnTo>
                  <a:cubicBezTo>
                    <a:pt x="6033566" y="11253012"/>
                    <a:pt x="6252700" y="11251742"/>
                    <a:pt x="6460878" y="11250472"/>
                  </a:cubicBezTo>
                  <a:cubicBezTo>
                    <a:pt x="6658098" y="11249202"/>
                    <a:pt x="6877232" y="11247932"/>
                    <a:pt x="7052541" y="11246662"/>
                  </a:cubicBezTo>
                  <a:cubicBezTo>
                    <a:pt x="7085410" y="11249202"/>
                    <a:pt x="7162108" y="11250472"/>
                    <a:pt x="7227848" y="11250472"/>
                  </a:cubicBezTo>
                  <a:cubicBezTo>
                    <a:pt x="7479852" y="11249202"/>
                    <a:pt x="7764727" y="11247932"/>
                    <a:pt x="8115342" y="11247932"/>
                  </a:cubicBezTo>
                  <a:lnTo>
                    <a:pt x="8126299" y="11249202"/>
                  </a:lnTo>
                  <a:lnTo>
                    <a:pt x="8181083" y="11247932"/>
                  </a:lnTo>
                  <a:cubicBezTo>
                    <a:pt x="8411173" y="11247932"/>
                    <a:pt x="8641264" y="11249202"/>
                    <a:pt x="8871355" y="11249202"/>
                  </a:cubicBezTo>
                  <a:lnTo>
                    <a:pt x="8871355" y="11251742"/>
                  </a:lnTo>
                  <a:lnTo>
                    <a:pt x="9057620" y="11249202"/>
                  </a:lnTo>
                  <a:lnTo>
                    <a:pt x="9145272" y="11249202"/>
                  </a:lnTo>
                  <a:cubicBezTo>
                    <a:pt x="9682152" y="11250472"/>
                    <a:pt x="10240944" y="11251742"/>
                    <a:pt x="10810694" y="11251742"/>
                  </a:cubicBezTo>
                  <a:lnTo>
                    <a:pt x="10832607" y="11251742"/>
                  </a:lnTo>
                  <a:lnTo>
                    <a:pt x="10865478" y="11246662"/>
                  </a:lnTo>
                  <a:lnTo>
                    <a:pt x="10865478" y="11241582"/>
                  </a:lnTo>
                  <a:lnTo>
                    <a:pt x="10887390" y="11241582"/>
                  </a:lnTo>
                  <a:lnTo>
                    <a:pt x="11566707" y="11253012"/>
                  </a:lnTo>
                  <a:cubicBezTo>
                    <a:pt x="11665317" y="11253012"/>
                    <a:pt x="11720100" y="11250472"/>
                    <a:pt x="11785841" y="11249202"/>
                  </a:cubicBezTo>
                  <a:cubicBezTo>
                    <a:pt x="11884451" y="11246662"/>
                    <a:pt x="11972105" y="11242852"/>
                    <a:pt x="12256981" y="11247932"/>
                  </a:cubicBezTo>
                  <a:lnTo>
                    <a:pt x="12256981" y="11245392"/>
                  </a:lnTo>
                  <a:lnTo>
                    <a:pt x="12936296" y="11245392"/>
                  </a:lnTo>
                  <a:cubicBezTo>
                    <a:pt x="13736137" y="11245392"/>
                    <a:pt x="14656501" y="11245392"/>
                    <a:pt x="15368687" y="11250472"/>
                  </a:cubicBezTo>
                  <a:lnTo>
                    <a:pt x="15664518" y="11251742"/>
                  </a:lnTo>
                  <a:lnTo>
                    <a:pt x="15543995" y="11245392"/>
                  </a:lnTo>
                  <a:lnTo>
                    <a:pt x="15609734" y="11245392"/>
                  </a:lnTo>
                  <a:cubicBezTo>
                    <a:pt x="15883652" y="11247932"/>
                    <a:pt x="15982597" y="11249202"/>
                    <a:pt x="15990216" y="11245392"/>
                  </a:cubicBezTo>
                  <a:lnTo>
                    <a:pt x="15990216" y="11246662"/>
                  </a:lnTo>
                  <a:cubicBezTo>
                    <a:pt x="15991487" y="11246662"/>
                    <a:pt x="15991487" y="11246662"/>
                    <a:pt x="15992757" y="11245392"/>
                  </a:cubicBezTo>
                  <a:cubicBezTo>
                    <a:pt x="15994027" y="11245392"/>
                    <a:pt x="15995297" y="11246662"/>
                    <a:pt x="15997837" y="11246662"/>
                  </a:cubicBezTo>
                  <a:lnTo>
                    <a:pt x="15997837" y="11253012"/>
                  </a:lnTo>
                  <a:cubicBezTo>
                    <a:pt x="16033397" y="11251742"/>
                    <a:pt x="16062607" y="11251742"/>
                    <a:pt x="16088007" y="11253012"/>
                  </a:cubicBezTo>
                  <a:cubicBezTo>
                    <a:pt x="16117216" y="11254282"/>
                    <a:pt x="16143887" y="11254282"/>
                    <a:pt x="16171827" y="11251742"/>
                  </a:cubicBezTo>
                  <a:cubicBezTo>
                    <a:pt x="16173097" y="11253012"/>
                    <a:pt x="16174366" y="11255552"/>
                    <a:pt x="16178177" y="11256822"/>
                  </a:cubicBezTo>
                  <a:lnTo>
                    <a:pt x="16180716" y="11256822"/>
                  </a:lnTo>
                  <a:cubicBezTo>
                    <a:pt x="16184527" y="11256822"/>
                    <a:pt x="16187066" y="11255552"/>
                    <a:pt x="16189607" y="11255552"/>
                  </a:cubicBezTo>
                  <a:lnTo>
                    <a:pt x="16189607" y="11260632"/>
                  </a:lnTo>
                  <a:cubicBezTo>
                    <a:pt x="16258187" y="11260632"/>
                    <a:pt x="16279777" y="11253012"/>
                    <a:pt x="16289937" y="11246662"/>
                  </a:cubicBezTo>
                  <a:cubicBezTo>
                    <a:pt x="16344547" y="11247932"/>
                    <a:pt x="16392807" y="11250472"/>
                    <a:pt x="16439797" y="11254282"/>
                  </a:cubicBezTo>
                  <a:lnTo>
                    <a:pt x="16439797" y="11249202"/>
                  </a:lnTo>
                  <a:lnTo>
                    <a:pt x="16457577" y="11249202"/>
                  </a:lnTo>
                  <a:lnTo>
                    <a:pt x="16457577" y="11245392"/>
                  </a:lnTo>
                  <a:lnTo>
                    <a:pt x="16532507" y="11245392"/>
                  </a:lnTo>
                  <a:lnTo>
                    <a:pt x="16579497" y="11247932"/>
                  </a:lnTo>
                  <a:lnTo>
                    <a:pt x="16580766" y="11247932"/>
                  </a:lnTo>
                  <a:cubicBezTo>
                    <a:pt x="16590927" y="11244122"/>
                    <a:pt x="16625216" y="11244122"/>
                    <a:pt x="16656966" y="11244122"/>
                  </a:cubicBezTo>
                  <a:cubicBezTo>
                    <a:pt x="16684907" y="11244122"/>
                    <a:pt x="16710307" y="11244122"/>
                    <a:pt x="16721737" y="11241582"/>
                  </a:cubicBezTo>
                  <a:lnTo>
                    <a:pt x="16785237" y="11241582"/>
                  </a:lnTo>
                  <a:lnTo>
                    <a:pt x="16785237" y="11235232"/>
                  </a:lnTo>
                  <a:lnTo>
                    <a:pt x="16801747" y="11235232"/>
                  </a:lnTo>
                  <a:lnTo>
                    <a:pt x="16801747" y="11228882"/>
                  </a:lnTo>
                  <a:cubicBezTo>
                    <a:pt x="16801747" y="11218722"/>
                    <a:pt x="16801747" y="11207292"/>
                    <a:pt x="16803016" y="11194592"/>
                  </a:cubicBezTo>
                  <a:lnTo>
                    <a:pt x="16803016" y="11181892"/>
                  </a:lnTo>
                  <a:cubicBezTo>
                    <a:pt x="16803016" y="11171732"/>
                    <a:pt x="16803016" y="11164112"/>
                    <a:pt x="16804287" y="11155222"/>
                  </a:cubicBezTo>
                  <a:lnTo>
                    <a:pt x="16805557" y="11138712"/>
                  </a:lnTo>
                  <a:cubicBezTo>
                    <a:pt x="16809366" y="11075212"/>
                    <a:pt x="16808097" y="11061242"/>
                    <a:pt x="16808097" y="11047272"/>
                  </a:cubicBezTo>
                  <a:cubicBezTo>
                    <a:pt x="16806827" y="11033302"/>
                    <a:pt x="16806827" y="11020602"/>
                    <a:pt x="16810637" y="10958372"/>
                  </a:cubicBezTo>
                  <a:lnTo>
                    <a:pt x="16811907" y="10940592"/>
                  </a:lnTo>
                  <a:lnTo>
                    <a:pt x="16800477" y="10953292"/>
                  </a:lnTo>
                  <a:cubicBezTo>
                    <a:pt x="16799207" y="10940592"/>
                    <a:pt x="16801747" y="10912652"/>
                    <a:pt x="16803016" y="10891062"/>
                  </a:cubicBezTo>
                  <a:cubicBezTo>
                    <a:pt x="16805557" y="10858042"/>
                    <a:pt x="16809366" y="10819942"/>
                    <a:pt x="16806827" y="10785652"/>
                  </a:cubicBezTo>
                  <a:lnTo>
                    <a:pt x="16815716" y="10813592"/>
                  </a:lnTo>
                  <a:lnTo>
                    <a:pt x="16814447" y="10766602"/>
                  </a:lnTo>
                  <a:cubicBezTo>
                    <a:pt x="16814447" y="10751362"/>
                    <a:pt x="16813177" y="10734852"/>
                    <a:pt x="16813177" y="10718342"/>
                  </a:cubicBezTo>
                  <a:cubicBezTo>
                    <a:pt x="16815716" y="10705642"/>
                    <a:pt x="16818257" y="10692942"/>
                    <a:pt x="16819527" y="10682782"/>
                  </a:cubicBezTo>
                  <a:lnTo>
                    <a:pt x="16824607" y="10682782"/>
                  </a:lnTo>
                  <a:cubicBezTo>
                    <a:pt x="16828416" y="10630712"/>
                    <a:pt x="16827147" y="10626902"/>
                    <a:pt x="16823337" y="10623092"/>
                  </a:cubicBezTo>
                  <a:cubicBezTo>
                    <a:pt x="16822066" y="10621822"/>
                    <a:pt x="16819527" y="10620552"/>
                    <a:pt x="16818257" y="10620552"/>
                  </a:cubicBezTo>
                  <a:cubicBezTo>
                    <a:pt x="16816987" y="10618012"/>
                    <a:pt x="16815716" y="10611662"/>
                    <a:pt x="16815716" y="10595152"/>
                  </a:cubicBezTo>
                  <a:cubicBezTo>
                    <a:pt x="16816987" y="10595152"/>
                    <a:pt x="16818257" y="10595152"/>
                    <a:pt x="16820797" y="10593882"/>
                  </a:cubicBezTo>
                  <a:cubicBezTo>
                    <a:pt x="16825877" y="10591342"/>
                    <a:pt x="16827147" y="10584992"/>
                    <a:pt x="16827147" y="10558322"/>
                  </a:cubicBezTo>
                  <a:cubicBezTo>
                    <a:pt x="16828416" y="10548162"/>
                    <a:pt x="16827147" y="10522762"/>
                    <a:pt x="16824607" y="10491012"/>
                  </a:cubicBezTo>
                  <a:cubicBezTo>
                    <a:pt x="16823337" y="10470692"/>
                    <a:pt x="16822066" y="10447832"/>
                    <a:pt x="16820797" y="10424972"/>
                  </a:cubicBezTo>
                  <a:lnTo>
                    <a:pt x="16820797" y="10402112"/>
                  </a:lnTo>
                  <a:cubicBezTo>
                    <a:pt x="16825877" y="10382863"/>
                    <a:pt x="16827147" y="10292966"/>
                    <a:pt x="16825877" y="10030187"/>
                  </a:cubicBezTo>
                  <a:lnTo>
                    <a:pt x="16822066" y="10030187"/>
                  </a:lnTo>
                  <a:lnTo>
                    <a:pt x="16822066" y="9995611"/>
                  </a:lnTo>
                  <a:lnTo>
                    <a:pt x="16813177" y="9988696"/>
                  </a:lnTo>
                  <a:lnTo>
                    <a:pt x="16813177" y="9891883"/>
                  </a:lnTo>
                  <a:lnTo>
                    <a:pt x="16819527" y="9891883"/>
                  </a:lnTo>
                  <a:lnTo>
                    <a:pt x="16815716" y="9615275"/>
                  </a:lnTo>
                  <a:lnTo>
                    <a:pt x="16815716" y="9573783"/>
                  </a:lnTo>
                  <a:cubicBezTo>
                    <a:pt x="16818257" y="9317921"/>
                    <a:pt x="16822066" y="9055142"/>
                    <a:pt x="16815716" y="8875348"/>
                  </a:cubicBezTo>
                  <a:cubicBezTo>
                    <a:pt x="16815716" y="8861517"/>
                    <a:pt x="16815716" y="8854602"/>
                    <a:pt x="16816987" y="8847686"/>
                  </a:cubicBezTo>
                  <a:lnTo>
                    <a:pt x="16819527" y="8840771"/>
                  </a:lnTo>
                  <a:lnTo>
                    <a:pt x="16819527" y="8813110"/>
                  </a:lnTo>
                  <a:cubicBezTo>
                    <a:pt x="16818257" y="8743958"/>
                    <a:pt x="16818257" y="8640229"/>
                    <a:pt x="16816987" y="8529587"/>
                  </a:cubicBezTo>
                  <a:cubicBezTo>
                    <a:pt x="16815716" y="8308300"/>
                    <a:pt x="16813177" y="8059353"/>
                    <a:pt x="16810637" y="7941794"/>
                  </a:cubicBezTo>
                  <a:cubicBezTo>
                    <a:pt x="16810637" y="7927964"/>
                    <a:pt x="16811907" y="7914133"/>
                    <a:pt x="16811907" y="7907218"/>
                  </a:cubicBezTo>
                  <a:cubicBezTo>
                    <a:pt x="16811907" y="7900302"/>
                    <a:pt x="16811907" y="7893387"/>
                    <a:pt x="16813177" y="7893387"/>
                  </a:cubicBezTo>
                  <a:lnTo>
                    <a:pt x="16808097" y="7879557"/>
                  </a:lnTo>
                  <a:lnTo>
                    <a:pt x="16814447" y="7886472"/>
                  </a:lnTo>
                  <a:lnTo>
                    <a:pt x="16815716" y="7879557"/>
                  </a:lnTo>
                  <a:lnTo>
                    <a:pt x="16815716" y="7872641"/>
                  </a:lnTo>
                  <a:cubicBezTo>
                    <a:pt x="16822066" y="7713591"/>
                    <a:pt x="16819527" y="7381661"/>
                    <a:pt x="16816987" y="7084307"/>
                  </a:cubicBezTo>
                  <a:cubicBezTo>
                    <a:pt x="16815716" y="6863020"/>
                    <a:pt x="16813177" y="6586412"/>
                    <a:pt x="16816987" y="6531090"/>
                  </a:cubicBezTo>
                  <a:lnTo>
                    <a:pt x="16820797" y="6531090"/>
                  </a:lnTo>
                  <a:lnTo>
                    <a:pt x="16819527" y="5998619"/>
                  </a:lnTo>
                  <a:lnTo>
                    <a:pt x="16825877" y="5998619"/>
                  </a:lnTo>
                  <a:cubicBezTo>
                    <a:pt x="16825877" y="5943297"/>
                    <a:pt x="16827147" y="5881061"/>
                    <a:pt x="16827147" y="5825739"/>
                  </a:cubicBezTo>
                  <a:lnTo>
                    <a:pt x="16828416" y="5839569"/>
                  </a:lnTo>
                  <a:lnTo>
                    <a:pt x="16827147" y="5749672"/>
                  </a:lnTo>
                  <a:lnTo>
                    <a:pt x="16827147" y="5735841"/>
                  </a:lnTo>
                  <a:lnTo>
                    <a:pt x="16823337" y="5217200"/>
                  </a:lnTo>
                  <a:lnTo>
                    <a:pt x="16815716" y="5217200"/>
                  </a:lnTo>
                  <a:cubicBezTo>
                    <a:pt x="16814447" y="5182624"/>
                    <a:pt x="16814447" y="5148048"/>
                    <a:pt x="16813177" y="5120388"/>
                  </a:cubicBezTo>
                  <a:lnTo>
                    <a:pt x="16814447" y="5127303"/>
                  </a:lnTo>
                  <a:lnTo>
                    <a:pt x="16815716" y="5016660"/>
                  </a:lnTo>
                  <a:cubicBezTo>
                    <a:pt x="16816987" y="4906016"/>
                    <a:pt x="16816987" y="4816118"/>
                    <a:pt x="16816987" y="4733136"/>
                  </a:cubicBezTo>
                  <a:cubicBezTo>
                    <a:pt x="16819527" y="4691645"/>
                    <a:pt x="16822066" y="4650154"/>
                    <a:pt x="16823337" y="4601747"/>
                  </a:cubicBezTo>
                  <a:lnTo>
                    <a:pt x="16824607" y="4581001"/>
                  </a:lnTo>
                  <a:lnTo>
                    <a:pt x="16820797" y="4567171"/>
                  </a:lnTo>
                  <a:cubicBezTo>
                    <a:pt x="16820797" y="4560256"/>
                    <a:pt x="16818257" y="4532595"/>
                    <a:pt x="16816987" y="4408121"/>
                  </a:cubicBezTo>
                  <a:cubicBezTo>
                    <a:pt x="16816987" y="4242156"/>
                    <a:pt x="16814447" y="4110767"/>
                    <a:pt x="16810637" y="3889480"/>
                  </a:cubicBezTo>
                  <a:lnTo>
                    <a:pt x="16820797" y="3688939"/>
                  </a:lnTo>
                  <a:cubicBezTo>
                    <a:pt x="16824607" y="3612872"/>
                    <a:pt x="16824607" y="3592126"/>
                    <a:pt x="16824607" y="3557550"/>
                  </a:cubicBezTo>
                  <a:cubicBezTo>
                    <a:pt x="16824607" y="3529889"/>
                    <a:pt x="16824607" y="3488398"/>
                    <a:pt x="16828416" y="3370839"/>
                  </a:cubicBezTo>
                  <a:lnTo>
                    <a:pt x="16824607" y="3363924"/>
                  </a:lnTo>
                  <a:cubicBezTo>
                    <a:pt x="16823337" y="3322433"/>
                    <a:pt x="16823337" y="3163383"/>
                    <a:pt x="16823337" y="3059654"/>
                  </a:cubicBezTo>
                  <a:cubicBezTo>
                    <a:pt x="16823337" y="2852198"/>
                    <a:pt x="16823337" y="2776131"/>
                    <a:pt x="16820797" y="2755386"/>
                  </a:cubicBezTo>
                  <a:cubicBezTo>
                    <a:pt x="16823337" y="2658572"/>
                    <a:pt x="16824607" y="2568675"/>
                    <a:pt x="16824607" y="2471862"/>
                  </a:cubicBezTo>
                  <a:cubicBezTo>
                    <a:pt x="16824607" y="2361218"/>
                    <a:pt x="16824607" y="2243660"/>
                    <a:pt x="16829687" y="2098441"/>
                  </a:cubicBezTo>
                  <a:close/>
                  <a:moveTo>
                    <a:pt x="27940" y="493361"/>
                  </a:moveTo>
                  <a:lnTo>
                    <a:pt x="27940" y="487011"/>
                  </a:lnTo>
                  <a:lnTo>
                    <a:pt x="29210" y="487011"/>
                  </a:lnTo>
                  <a:cubicBezTo>
                    <a:pt x="27940" y="489551"/>
                    <a:pt x="27940" y="490821"/>
                    <a:pt x="27940" y="493361"/>
                  </a:cubicBezTo>
                  <a:close/>
                  <a:moveTo>
                    <a:pt x="38100" y="10643412"/>
                  </a:moveTo>
                  <a:cubicBezTo>
                    <a:pt x="38100" y="10639602"/>
                    <a:pt x="36830" y="10637062"/>
                    <a:pt x="36830" y="10634522"/>
                  </a:cubicBezTo>
                  <a:lnTo>
                    <a:pt x="38100" y="10634522"/>
                  </a:lnTo>
                  <a:lnTo>
                    <a:pt x="38100" y="10643412"/>
                  </a:lnTo>
                  <a:close/>
                  <a:moveTo>
                    <a:pt x="16754757" y="544161"/>
                  </a:moveTo>
                  <a:lnTo>
                    <a:pt x="16756027" y="575911"/>
                  </a:lnTo>
                  <a:lnTo>
                    <a:pt x="16747137" y="561941"/>
                  </a:lnTo>
                  <a:lnTo>
                    <a:pt x="16749677" y="589881"/>
                  </a:lnTo>
                  <a:cubicBezTo>
                    <a:pt x="16754757" y="645761"/>
                    <a:pt x="16753487" y="667351"/>
                    <a:pt x="16752216" y="716881"/>
                  </a:cubicBezTo>
                  <a:lnTo>
                    <a:pt x="16750947" y="739741"/>
                  </a:lnTo>
                  <a:lnTo>
                    <a:pt x="16748407" y="760061"/>
                  </a:lnTo>
                  <a:cubicBezTo>
                    <a:pt x="16745866" y="784191"/>
                    <a:pt x="16745866" y="815941"/>
                    <a:pt x="16747137" y="841341"/>
                  </a:cubicBezTo>
                  <a:lnTo>
                    <a:pt x="16743327" y="841341"/>
                  </a:lnTo>
                  <a:lnTo>
                    <a:pt x="16743327" y="998921"/>
                  </a:lnTo>
                  <a:lnTo>
                    <a:pt x="16747137" y="998921"/>
                  </a:lnTo>
                  <a:lnTo>
                    <a:pt x="16752216" y="1386173"/>
                  </a:lnTo>
                  <a:lnTo>
                    <a:pt x="16747137" y="1386173"/>
                  </a:lnTo>
                  <a:cubicBezTo>
                    <a:pt x="16747137" y="1420749"/>
                    <a:pt x="16747137" y="1448410"/>
                    <a:pt x="16748407" y="1482986"/>
                  </a:cubicBezTo>
                  <a:lnTo>
                    <a:pt x="16739516" y="1482986"/>
                  </a:lnTo>
                  <a:lnTo>
                    <a:pt x="16739516" y="1496816"/>
                  </a:lnTo>
                  <a:lnTo>
                    <a:pt x="16744597" y="2050033"/>
                  </a:lnTo>
                  <a:cubicBezTo>
                    <a:pt x="16743327" y="2070779"/>
                    <a:pt x="16743327" y="2105355"/>
                    <a:pt x="16742057" y="2153761"/>
                  </a:cubicBezTo>
                  <a:cubicBezTo>
                    <a:pt x="16740787" y="2195253"/>
                    <a:pt x="16739516" y="2257490"/>
                    <a:pt x="16738247" y="2271320"/>
                  </a:cubicBezTo>
                  <a:lnTo>
                    <a:pt x="16736977" y="2271320"/>
                  </a:lnTo>
                  <a:cubicBezTo>
                    <a:pt x="16735707" y="2423455"/>
                    <a:pt x="16736977" y="2603250"/>
                    <a:pt x="16739516" y="2796876"/>
                  </a:cubicBezTo>
                  <a:cubicBezTo>
                    <a:pt x="16742057" y="3018163"/>
                    <a:pt x="16744597" y="3253280"/>
                    <a:pt x="16742057" y="3474567"/>
                  </a:cubicBezTo>
                  <a:lnTo>
                    <a:pt x="16742057" y="3488397"/>
                  </a:lnTo>
                  <a:cubicBezTo>
                    <a:pt x="16743327" y="3509143"/>
                    <a:pt x="16743327" y="3564464"/>
                    <a:pt x="16744597" y="3633616"/>
                  </a:cubicBezTo>
                  <a:cubicBezTo>
                    <a:pt x="16744597" y="3744260"/>
                    <a:pt x="16743327" y="3847988"/>
                    <a:pt x="16743327" y="3958632"/>
                  </a:cubicBezTo>
                  <a:cubicBezTo>
                    <a:pt x="16742057" y="4228325"/>
                    <a:pt x="16739516" y="4511849"/>
                    <a:pt x="16744597" y="4850694"/>
                  </a:cubicBezTo>
                  <a:lnTo>
                    <a:pt x="16735707" y="5120388"/>
                  </a:lnTo>
                  <a:lnTo>
                    <a:pt x="16735707" y="5127302"/>
                  </a:lnTo>
                  <a:cubicBezTo>
                    <a:pt x="16735707" y="5231030"/>
                    <a:pt x="16736977" y="5265606"/>
                    <a:pt x="16743327" y="5272522"/>
                  </a:cubicBezTo>
                  <a:cubicBezTo>
                    <a:pt x="16745866" y="5272522"/>
                    <a:pt x="16747137" y="5272522"/>
                    <a:pt x="16749677" y="5258692"/>
                  </a:cubicBezTo>
                  <a:cubicBezTo>
                    <a:pt x="16749677" y="5293268"/>
                    <a:pt x="16749677" y="5327844"/>
                    <a:pt x="16750947" y="5383165"/>
                  </a:cubicBezTo>
                  <a:cubicBezTo>
                    <a:pt x="16752216" y="5528385"/>
                    <a:pt x="16750947" y="5583706"/>
                    <a:pt x="16750947" y="5611367"/>
                  </a:cubicBezTo>
                  <a:cubicBezTo>
                    <a:pt x="16749677" y="5611367"/>
                    <a:pt x="16748407" y="5611367"/>
                    <a:pt x="16745866" y="5618283"/>
                  </a:cubicBezTo>
                  <a:cubicBezTo>
                    <a:pt x="16742057" y="5632113"/>
                    <a:pt x="16740787" y="5659773"/>
                    <a:pt x="16740787" y="5694349"/>
                  </a:cubicBezTo>
                  <a:lnTo>
                    <a:pt x="16742057" y="5742757"/>
                  </a:lnTo>
                  <a:cubicBezTo>
                    <a:pt x="16745866" y="5894891"/>
                    <a:pt x="16749677" y="6095432"/>
                    <a:pt x="16749677" y="6323634"/>
                  </a:cubicBezTo>
                  <a:lnTo>
                    <a:pt x="16748407" y="6323634"/>
                  </a:lnTo>
                  <a:lnTo>
                    <a:pt x="16748407" y="6289058"/>
                  </a:lnTo>
                  <a:cubicBezTo>
                    <a:pt x="16747137" y="6143838"/>
                    <a:pt x="16745866" y="6130008"/>
                    <a:pt x="16739516" y="6130008"/>
                  </a:cubicBezTo>
                  <a:cubicBezTo>
                    <a:pt x="16731897" y="6130008"/>
                    <a:pt x="16731897" y="6157669"/>
                    <a:pt x="16729357" y="6282142"/>
                  </a:cubicBezTo>
                  <a:lnTo>
                    <a:pt x="16728087" y="6302888"/>
                  </a:lnTo>
                  <a:lnTo>
                    <a:pt x="16731897" y="6316718"/>
                  </a:lnTo>
                  <a:cubicBezTo>
                    <a:pt x="16738247" y="6358210"/>
                    <a:pt x="16738247" y="6669395"/>
                    <a:pt x="16738247" y="6904511"/>
                  </a:cubicBezTo>
                  <a:cubicBezTo>
                    <a:pt x="16738247" y="7312509"/>
                    <a:pt x="16740787" y="7478474"/>
                    <a:pt x="16747137" y="7526880"/>
                  </a:cubicBezTo>
                  <a:lnTo>
                    <a:pt x="16745866" y="7589118"/>
                  </a:lnTo>
                  <a:lnTo>
                    <a:pt x="16743327" y="7589118"/>
                  </a:lnTo>
                  <a:cubicBezTo>
                    <a:pt x="16739516" y="7789658"/>
                    <a:pt x="16742057" y="7865726"/>
                    <a:pt x="16745866" y="7955624"/>
                  </a:cubicBezTo>
                  <a:cubicBezTo>
                    <a:pt x="16749677" y="8038606"/>
                    <a:pt x="16753487" y="8135419"/>
                    <a:pt x="16752216" y="8384367"/>
                  </a:cubicBezTo>
                  <a:cubicBezTo>
                    <a:pt x="16750947" y="8474265"/>
                    <a:pt x="16750947" y="8536502"/>
                    <a:pt x="16749677" y="8564162"/>
                  </a:cubicBezTo>
                  <a:lnTo>
                    <a:pt x="16745866" y="8564162"/>
                  </a:lnTo>
                  <a:lnTo>
                    <a:pt x="16749677" y="8951414"/>
                  </a:lnTo>
                  <a:lnTo>
                    <a:pt x="16749677" y="8972160"/>
                  </a:lnTo>
                  <a:lnTo>
                    <a:pt x="16747137" y="8972160"/>
                  </a:lnTo>
                  <a:lnTo>
                    <a:pt x="16748407" y="9393987"/>
                  </a:lnTo>
                  <a:lnTo>
                    <a:pt x="16743327" y="9345581"/>
                  </a:lnTo>
                  <a:lnTo>
                    <a:pt x="16748407" y="9518461"/>
                  </a:lnTo>
                  <a:cubicBezTo>
                    <a:pt x="16749677" y="9566867"/>
                    <a:pt x="16752216" y="9649850"/>
                    <a:pt x="16753487" y="9725917"/>
                  </a:cubicBezTo>
                  <a:lnTo>
                    <a:pt x="16749677" y="9801985"/>
                  </a:lnTo>
                  <a:cubicBezTo>
                    <a:pt x="16740787" y="9961034"/>
                    <a:pt x="16742057" y="10037102"/>
                    <a:pt x="16743327" y="10154660"/>
                  </a:cubicBezTo>
                  <a:cubicBezTo>
                    <a:pt x="16744597" y="10203067"/>
                    <a:pt x="16744597" y="10258388"/>
                    <a:pt x="16745866" y="10334456"/>
                  </a:cubicBezTo>
                  <a:lnTo>
                    <a:pt x="16740787" y="10404652"/>
                  </a:lnTo>
                  <a:cubicBezTo>
                    <a:pt x="16739516" y="10408462"/>
                    <a:pt x="16739516" y="10411002"/>
                    <a:pt x="16738247" y="10414812"/>
                  </a:cubicBezTo>
                  <a:lnTo>
                    <a:pt x="16745866" y="10414812"/>
                  </a:lnTo>
                  <a:lnTo>
                    <a:pt x="16745866" y="10424972"/>
                  </a:lnTo>
                  <a:lnTo>
                    <a:pt x="16740787" y="10424972"/>
                  </a:lnTo>
                  <a:cubicBezTo>
                    <a:pt x="16738247" y="10437672"/>
                    <a:pt x="16736977" y="10459262"/>
                    <a:pt x="16735707" y="10487202"/>
                  </a:cubicBezTo>
                  <a:cubicBezTo>
                    <a:pt x="16734437" y="10507522"/>
                    <a:pt x="16734437" y="10529112"/>
                    <a:pt x="16731897" y="10554512"/>
                  </a:cubicBezTo>
                  <a:lnTo>
                    <a:pt x="16744597" y="10555782"/>
                  </a:lnTo>
                  <a:cubicBezTo>
                    <a:pt x="16745866" y="10553242"/>
                    <a:pt x="16745866" y="10546892"/>
                    <a:pt x="16747137" y="10540542"/>
                  </a:cubicBezTo>
                  <a:lnTo>
                    <a:pt x="16750947" y="10540542"/>
                  </a:lnTo>
                  <a:cubicBezTo>
                    <a:pt x="16750947" y="10548162"/>
                    <a:pt x="16752216" y="10557052"/>
                    <a:pt x="16753487" y="10565942"/>
                  </a:cubicBezTo>
                  <a:cubicBezTo>
                    <a:pt x="16748407" y="10572292"/>
                    <a:pt x="16748407" y="10590072"/>
                    <a:pt x="16749677" y="10628172"/>
                  </a:cubicBezTo>
                  <a:lnTo>
                    <a:pt x="16749677" y="10638332"/>
                  </a:lnTo>
                  <a:lnTo>
                    <a:pt x="16740787" y="10635792"/>
                  </a:lnTo>
                  <a:lnTo>
                    <a:pt x="16740787" y="10645952"/>
                  </a:lnTo>
                  <a:cubicBezTo>
                    <a:pt x="16742057" y="10676432"/>
                    <a:pt x="16744597" y="10685322"/>
                    <a:pt x="16747137" y="10696752"/>
                  </a:cubicBezTo>
                  <a:cubicBezTo>
                    <a:pt x="16748407" y="10701832"/>
                    <a:pt x="16749677" y="10708182"/>
                    <a:pt x="16750947" y="10717072"/>
                  </a:cubicBezTo>
                  <a:cubicBezTo>
                    <a:pt x="16749677" y="10764062"/>
                    <a:pt x="16744597" y="10776762"/>
                    <a:pt x="16739516" y="10786922"/>
                  </a:cubicBezTo>
                  <a:lnTo>
                    <a:pt x="16738247" y="10789462"/>
                  </a:lnTo>
                  <a:lnTo>
                    <a:pt x="16738247" y="10792002"/>
                  </a:lnTo>
                  <a:cubicBezTo>
                    <a:pt x="16738247" y="10821212"/>
                    <a:pt x="16738247" y="10825022"/>
                    <a:pt x="16744597" y="10826292"/>
                  </a:cubicBezTo>
                  <a:cubicBezTo>
                    <a:pt x="16747137" y="10826292"/>
                    <a:pt x="16748407" y="10826292"/>
                    <a:pt x="16749677" y="10825022"/>
                  </a:cubicBezTo>
                  <a:lnTo>
                    <a:pt x="16749677" y="10832642"/>
                  </a:lnTo>
                  <a:cubicBezTo>
                    <a:pt x="16747137" y="10898682"/>
                    <a:pt x="16749677" y="10946942"/>
                    <a:pt x="16753487" y="11020602"/>
                  </a:cubicBezTo>
                  <a:lnTo>
                    <a:pt x="16754757" y="11033302"/>
                  </a:lnTo>
                  <a:cubicBezTo>
                    <a:pt x="16748407" y="11033302"/>
                    <a:pt x="16748407" y="11039652"/>
                    <a:pt x="16747137" y="11042192"/>
                  </a:cubicBezTo>
                  <a:lnTo>
                    <a:pt x="16747137" y="11043462"/>
                  </a:lnTo>
                  <a:lnTo>
                    <a:pt x="16750947" y="11068862"/>
                  </a:lnTo>
                  <a:lnTo>
                    <a:pt x="16748407" y="11065052"/>
                  </a:lnTo>
                  <a:lnTo>
                    <a:pt x="16749677" y="11092992"/>
                  </a:lnTo>
                  <a:cubicBezTo>
                    <a:pt x="16750947" y="11109502"/>
                    <a:pt x="16752216" y="11113312"/>
                    <a:pt x="16754757" y="11117122"/>
                  </a:cubicBezTo>
                  <a:cubicBezTo>
                    <a:pt x="16756027" y="11119662"/>
                    <a:pt x="16758566" y="11122202"/>
                    <a:pt x="16759837" y="11152682"/>
                  </a:cubicBezTo>
                  <a:lnTo>
                    <a:pt x="16759837" y="11155222"/>
                  </a:lnTo>
                  <a:cubicBezTo>
                    <a:pt x="16762377" y="11161572"/>
                    <a:pt x="16761107" y="11176812"/>
                    <a:pt x="16759837" y="11186972"/>
                  </a:cubicBezTo>
                  <a:lnTo>
                    <a:pt x="16745866" y="11185702"/>
                  </a:lnTo>
                  <a:lnTo>
                    <a:pt x="16720466" y="11183162"/>
                  </a:lnTo>
                  <a:cubicBezTo>
                    <a:pt x="16700147" y="11181892"/>
                    <a:pt x="16681097" y="11183162"/>
                    <a:pt x="16665857" y="11184432"/>
                  </a:cubicBezTo>
                  <a:lnTo>
                    <a:pt x="16665857" y="11180622"/>
                  </a:lnTo>
                  <a:lnTo>
                    <a:pt x="16660777" y="11178082"/>
                  </a:lnTo>
                  <a:lnTo>
                    <a:pt x="16613787" y="11181892"/>
                  </a:lnTo>
                  <a:cubicBezTo>
                    <a:pt x="16569337" y="11184432"/>
                    <a:pt x="16561718" y="11185702"/>
                    <a:pt x="16515997" y="11190782"/>
                  </a:cubicBezTo>
                  <a:cubicBezTo>
                    <a:pt x="16489327" y="11188242"/>
                    <a:pt x="16462657" y="11186972"/>
                    <a:pt x="16435987" y="11186972"/>
                  </a:cubicBezTo>
                  <a:lnTo>
                    <a:pt x="16422018" y="11186972"/>
                  </a:lnTo>
                  <a:cubicBezTo>
                    <a:pt x="16411857" y="11185702"/>
                    <a:pt x="16399157" y="11184432"/>
                    <a:pt x="16382647" y="11184432"/>
                  </a:cubicBezTo>
                  <a:lnTo>
                    <a:pt x="16382647" y="11186972"/>
                  </a:lnTo>
                  <a:lnTo>
                    <a:pt x="16380107" y="11186972"/>
                  </a:lnTo>
                  <a:cubicBezTo>
                    <a:pt x="16378837" y="11185702"/>
                    <a:pt x="16377568" y="11185702"/>
                    <a:pt x="16376297" y="11184432"/>
                  </a:cubicBezTo>
                  <a:lnTo>
                    <a:pt x="16373757" y="11184432"/>
                  </a:lnTo>
                  <a:cubicBezTo>
                    <a:pt x="16362327" y="11186972"/>
                    <a:pt x="16349627" y="11188242"/>
                    <a:pt x="16334387" y="11189512"/>
                  </a:cubicBezTo>
                  <a:lnTo>
                    <a:pt x="16316607" y="11181892"/>
                  </a:lnTo>
                  <a:lnTo>
                    <a:pt x="16310257" y="11186972"/>
                  </a:lnTo>
                  <a:lnTo>
                    <a:pt x="16194687" y="11181892"/>
                  </a:lnTo>
                  <a:cubicBezTo>
                    <a:pt x="16176907" y="11184432"/>
                    <a:pt x="16159127" y="11185702"/>
                    <a:pt x="16142618" y="11188242"/>
                  </a:cubicBezTo>
                  <a:cubicBezTo>
                    <a:pt x="16117218" y="11188242"/>
                    <a:pt x="16093087" y="11186972"/>
                    <a:pt x="16067687" y="11186972"/>
                  </a:cubicBezTo>
                  <a:lnTo>
                    <a:pt x="16067687" y="11181892"/>
                  </a:lnTo>
                  <a:lnTo>
                    <a:pt x="16016887" y="11185702"/>
                  </a:lnTo>
                  <a:cubicBezTo>
                    <a:pt x="16007997" y="11185702"/>
                    <a:pt x="16000377" y="11185702"/>
                    <a:pt x="15990218" y="11184432"/>
                  </a:cubicBezTo>
                  <a:lnTo>
                    <a:pt x="15990218" y="11183162"/>
                  </a:lnTo>
                  <a:cubicBezTo>
                    <a:pt x="15828869" y="11179352"/>
                    <a:pt x="15522084" y="11178082"/>
                    <a:pt x="15160512" y="11178082"/>
                  </a:cubicBezTo>
                  <a:lnTo>
                    <a:pt x="14908507" y="11178082"/>
                  </a:lnTo>
                  <a:lnTo>
                    <a:pt x="15007117" y="11183162"/>
                  </a:lnTo>
                  <a:cubicBezTo>
                    <a:pt x="14941378" y="11183162"/>
                    <a:pt x="14897550" y="11181892"/>
                    <a:pt x="14842765" y="11181892"/>
                  </a:cubicBezTo>
                  <a:cubicBezTo>
                    <a:pt x="14809898" y="11181892"/>
                    <a:pt x="14777027" y="11180622"/>
                    <a:pt x="14744156" y="11180622"/>
                  </a:cubicBezTo>
                  <a:lnTo>
                    <a:pt x="14722242" y="11180622"/>
                  </a:lnTo>
                  <a:cubicBezTo>
                    <a:pt x="14689372" y="11181892"/>
                    <a:pt x="14645546" y="11183162"/>
                    <a:pt x="14623631" y="11185702"/>
                  </a:cubicBezTo>
                  <a:lnTo>
                    <a:pt x="14623631" y="11184432"/>
                  </a:lnTo>
                  <a:cubicBezTo>
                    <a:pt x="14371628" y="11180622"/>
                    <a:pt x="14196320" y="11181892"/>
                    <a:pt x="14053883" y="11185702"/>
                  </a:cubicBezTo>
                  <a:lnTo>
                    <a:pt x="14031970" y="11185702"/>
                  </a:lnTo>
                  <a:cubicBezTo>
                    <a:pt x="13506047" y="11185702"/>
                    <a:pt x="12914385" y="11185702"/>
                    <a:pt x="12782904" y="11178082"/>
                  </a:cubicBezTo>
                  <a:lnTo>
                    <a:pt x="12760990" y="11178082"/>
                  </a:lnTo>
                  <a:cubicBezTo>
                    <a:pt x="12574726" y="11178082"/>
                    <a:pt x="12519942" y="11178082"/>
                    <a:pt x="12508987" y="11184432"/>
                  </a:cubicBezTo>
                  <a:lnTo>
                    <a:pt x="12421333" y="11184432"/>
                  </a:lnTo>
                  <a:lnTo>
                    <a:pt x="12278895" y="11180622"/>
                  </a:lnTo>
                  <a:lnTo>
                    <a:pt x="12147414" y="11185702"/>
                  </a:lnTo>
                  <a:cubicBezTo>
                    <a:pt x="12081673" y="11185702"/>
                    <a:pt x="12015935" y="11185702"/>
                    <a:pt x="11972106" y="11184432"/>
                  </a:cubicBezTo>
                  <a:lnTo>
                    <a:pt x="11972106" y="11175542"/>
                  </a:lnTo>
                  <a:cubicBezTo>
                    <a:pt x="11698189" y="11173002"/>
                    <a:pt x="11292791" y="11174272"/>
                    <a:pt x="10996960" y="11175542"/>
                  </a:cubicBezTo>
                  <a:cubicBezTo>
                    <a:pt x="10865479" y="11175542"/>
                    <a:pt x="10744955" y="11176812"/>
                    <a:pt x="10679214" y="11176812"/>
                  </a:cubicBezTo>
                  <a:lnTo>
                    <a:pt x="10679214" y="11179352"/>
                  </a:lnTo>
                  <a:lnTo>
                    <a:pt x="9780763" y="11179352"/>
                  </a:lnTo>
                  <a:lnTo>
                    <a:pt x="9780763" y="11176812"/>
                  </a:lnTo>
                  <a:cubicBezTo>
                    <a:pt x="9747895" y="11178082"/>
                    <a:pt x="9715024" y="11178082"/>
                    <a:pt x="9693111" y="11179352"/>
                  </a:cubicBezTo>
                  <a:lnTo>
                    <a:pt x="9397278" y="11179352"/>
                  </a:lnTo>
                  <a:cubicBezTo>
                    <a:pt x="8619353" y="11179352"/>
                    <a:pt x="7808555" y="11179352"/>
                    <a:pt x="7096369" y="11183162"/>
                  </a:cubicBezTo>
                  <a:lnTo>
                    <a:pt x="7052542" y="11183162"/>
                  </a:lnTo>
                  <a:cubicBezTo>
                    <a:pt x="6975845" y="11183162"/>
                    <a:pt x="6910105" y="11184432"/>
                    <a:pt x="6833408" y="11184432"/>
                  </a:cubicBezTo>
                  <a:lnTo>
                    <a:pt x="6460879" y="11186972"/>
                  </a:lnTo>
                  <a:lnTo>
                    <a:pt x="6537576" y="11189512"/>
                  </a:lnTo>
                  <a:lnTo>
                    <a:pt x="6373225" y="11189512"/>
                  </a:lnTo>
                  <a:cubicBezTo>
                    <a:pt x="6318442" y="11185702"/>
                    <a:pt x="6219832" y="11183162"/>
                    <a:pt x="6154091" y="11180622"/>
                  </a:cubicBezTo>
                  <a:lnTo>
                    <a:pt x="6143134" y="11186972"/>
                  </a:lnTo>
                  <a:lnTo>
                    <a:pt x="6132178" y="11181892"/>
                  </a:lnTo>
                  <a:cubicBezTo>
                    <a:pt x="6099308" y="11183162"/>
                    <a:pt x="5891131" y="11181892"/>
                    <a:pt x="5715822" y="11181892"/>
                  </a:cubicBezTo>
                  <a:lnTo>
                    <a:pt x="5211814" y="11181892"/>
                  </a:lnTo>
                  <a:lnTo>
                    <a:pt x="5211814" y="11185702"/>
                  </a:lnTo>
                  <a:cubicBezTo>
                    <a:pt x="5167987" y="11185702"/>
                    <a:pt x="5135117" y="11185702"/>
                    <a:pt x="5091290" y="11186972"/>
                  </a:cubicBezTo>
                  <a:lnTo>
                    <a:pt x="5080333" y="11186972"/>
                  </a:lnTo>
                  <a:cubicBezTo>
                    <a:pt x="4959810" y="11188242"/>
                    <a:pt x="4828329" y="11189512"/>
                    <a:pt x="4674934" y="11190782"/>
                  </a:cubicBezTo>
                  <a:cubicBezTo>
                    <a:pt x="4685892" y="11189512"/>
                    <a:pt x="4685892" y="11188242"/>
                    <a:pt x="4696849" y="11186972"/>
                  </a:cubicBezTo>
                  <a:cubicBezTo>
                    <a:pt x="4707805" y="11180622"/>
                    <a:pt x="4642065" y="11176812"/>
                    <a:pt x="4609194" y="11175542"/>
                  </a:cubicBezTo>
                  <a:lnTo>
                    <a:pt x="4587281" y="11175542"/>
                  </a:lnTo>
                  <a:cubicBezTo>
                    <a:pt x="4291450" y="11174272"/>
                    <a:pt x="4236666" y="11175542"/>
                    <a:pt x="4192840" y="11179352"/>
                  </a:cubicBezTo>
                  <a:cubicBezTo>
                    <a:pt x="4181882" y="11180622"/>
                    <a:pt x="4149013" y="11181892"/>
                    <a:pt x="3907965" y="11180622"/>
                  </a:cubicBezTo>
                  <a:lnTo>
                    <a:pt x="3886052" y="11180622"/>
                  </a:lnTo>
                  <a:cubicBezTo>
                    <a:pt x="3853181" y="11181892"/>
                    <a:pt x="3831268" y="11183162"/>
                    <a:pt x="3820311" y="11184432"/>
                  </a:cubicBezTo>
                  <a:cubicBezTo>
                    <a:pt x="3535437" y="11185702"/>
                    <a:pt x="3436826" y="11186972"/>
                    <a:pt x="3360129" y="11188242"/>
                  </a:cubicBezTo>
                  <a:lnTo>
                    <a:pt x="3086211" y="11185702"/>
                  </a:lnTo>
                  <a:cubicBezTo>
                    <a:pt x="2987601" y="11184432"/>
                    <a:pt x="2932817" y="11184432"/>
                    <a:pt x="2899947" y="11183162"/>
                  </a:cubicBezTo>
                  <a:lnTo>
                    <a:pt x="2899947" y="11174272"/>
                  </a:lnTo>
                  <a:lnTo>
                    <a:pt x="1596098" y="11171732"/>
                  </a:lnTo>
                  <a:lnTo>
                    <a:pt x="1628968" y="11176812"/>
                  </a:lnTo>
                  <a:cubicBezTo>
                    <a:pt x="1541314" y="11178082"/>
                    <a:pt x="1366007" y="11180622"/>
                    <a:pt x="1245483" y="11180622"/>
                  </a:cubicBezTo>
                  <a:cubicBezTo>
                    <a:pt x="1190700" y="11180622"/>
                    <a:pt x="1135916" y="11181892"/>
                    <a:pt x="1092089" y="11181892"/>
                  </a:cubicBezTo>
                  <a:lnTo>
                    <a:pt x="840740" y="11181892"/>
                  </a:lnTo>
                  <a:lnTo>
                    <a:pt x="840740" y="11178082"/>
                  </a:lnTo>
                  <a:lnTo>
                    <a:pt x="836930" y="11179352"/>
                  </a:lnTo>
                  <a:cubicBezTo>
                    <a:pt x="830580" y="11180622"/>
                    <a:pt x="805180" y="11181892"/>
                    <a:pt x="778510" y="11183162"/>
                  </a:cubicBezTo>
                  <a:lnTo>
                    <a:pt x="778510" y="11178082"/>
                  </a:lnTo>
                  <a:cubicBezTo>
                    <a:pt x="754380" y="11176812"/>
                    <a:pt x="734060" y="11178082"/>
                    <a:pt x="713740" y="11180622"/>
                  </a:cubicBezTo>
                  <a:cubicBezTo>
                    <a:pt x="687070" y="11183162"/>
                    <a:pt x="660400" y="11185702"/>
                    <a:pt x="623570" y="11180622"/>
                  </a:cubicBezTo>
                  <a:cubicBezTo>
                    <a:pt x="614680" y="11180622"/>
                    <a:pt x="601980" y="11178082"/>
                    <a:pt x="589280" y="11176812"/>
                  </a:cubicBezTo>
                  <a:cubicBezTo>
                    <a:pt x="561340" y="11173002"/>
                    <a:pt x="551180" y="11171732"/>
                    <a:pt x="546100" y="11176812"/>
                  </a:cubicBezTo>
                  <a:lnTo>
                    <a:pt x="544830" y="11178082"/>
                  </a:lnTo>
                  <a:cubicBezTo>
                    <a:pt x="537210" y="11178082"/>
                    <a:pt x="529590" y="11178082"/>
                    <a:pt x="520700" y="11179352"/>
                  </a:cubicBezTo>
                  <a:cubicBezTo>
                    <a:pt x="497840" y="11180622"/>
                    <a:pt x="474980" y="11181892"/>
                    <a:pt x="448310" y="11178082"/>
                  </a:cubicBezTo>
                  <a:lnTo>
                    <a:pt x="445770" y="11178082"/>
                  </a:lnTo>
                  <a:cubicBezTo>
                    <a:pt x="444500" y="11178082"/>
                    <a:pt x="443230" y="11178082"/>
                    <a:pt x="443230" y="11179352"/>
                  </a:cubicBezTo>
                  <a:lnTo>
                    <a:pt x="429260" y="11176812"/>
                  </a:lnTo>
                  <a:cubicBezTo>
                    <a:pt x="416560" y="11174272"/>
                    <a:pt x="393700" y="11175542"/>
                    <a:pt x="373380" y="11176812"/>
                  </a:cubicBezTo>
                  <a:cubicBezTo>
                    <a:pt x="363220" y="11176812"/>
                    <a:pt x="351790" y="11178082"/>
                    <a:pt x="346710" y="11178082"/>
                  </a:cubicBezTo>
                  <a:lnTo>
                    <a:pt x="345440" y="11173002"/>
                  </a:lnTo>
                  <a:cubicBezTo>
                    <a:pt x="323850" y="11179352"/>
                    <a:pt x="297180" y="11179352"/>
                    <a:pt x="266700" y="11178082"/>
                  </a:cubicBezTo>
                  <a:cubicBezTo>
                    <a:pt x="242570" y="11176812"/>
                    <a:pt x="214630" y="11176812"/>
                    <a:pt x="185420" y="11179352"/>
                  </a:cubicBezTo>
                  <a:lnTo>
                    <a:pt x="189230" y="11174272"/>
                  </a:lnTo>
                  <a:lnTo>
                    <a:pt x="166370" y="11176812"/>
                  </a:lnTo>
                  <a:cubicBezTo>
                    <a:pt x="163830" y="11176812"/>
                    <a:pt x="161290" y="11176812"/>
                    <a:pt x="157480" y="11178082"/>
                  </a:cubicBezTo>
                  <a:lnTo>
                    <a:pt x="156210" y="11171732"/>
                  </a:lnTo>
                  <a:cubicBezTo>
                    <a:pt x="139700" y="11173002"/>
                    <a:pt x="123190" y="11174272"/>
                    <a:pt x="101600" y="11173002"/>
                  </a:cubicBezTo>
                  <a:lnTo>
                    <a:pt x="97790" y="11173002"/>
                  </a:lnTo>
                  <a:lnTo>
                    <a:pt x="87630" y="11171732"/>
                  </a:lnTo>
                  <a:lnTo>
                    <a:pt x="87630" y="11151412"/>
                  </a:lnTo>
                  <a:lnTo>
                    <a:pt x="74930" y="11151412"/>
                  </a:lnTo>
                  <a:lnTo>
                    <a:pt x="74930" y="11145062"/>
                  </a:lnTo>
                  <a:cubicBezTo>
                    <a:pt x="76200" y="11131092"/>
                    <a:pt x="77470" y="11122202"/>
                    <a:pt x="80010" y="11112042"/>
                  </a:cubicBezTo>
                  <a:lnTo>
                    <a:pt x="80010" y="11109502"/>
                  </a:lnTo>
                  <a:cubicBezTo>
                    <a:pt x="85090" y="11085372"/>
                    <a:pt x="88900" y="11058702"/>
                    <a:pt x="87630" y="10988852"/>
                  </a:cubicBezTo>
                  <a:lnTo>
                    <a:pt x="83820" y="10988852"/>
                  </a:lnTo>
                  <a:cubicBezTo>
                    <a:pt x="85090" y="10967262"/>
                    <a:pt x="86360" y="10949482"/>
                    <a:pt x="88900" y="10939322"/>
                  </a:cubicBezTo>
                  <a:cubicBezTo>
                    <a:pt x="88900" y="10891062"/>
                    <a:pt x="87630" y="10888522"/>
                    <a:pt x="81280" y="10888522"/>
                  </a:cubicBezTo>
                  <a:cubicBezTo>
                    <a:pt x="81280" y="10875822"/>
                    <a:pt x="80010" y="10865662"/>
                    <a:pt x="77470" y="10852962"/>
                  </a:cubicBezTo>
                  <a:cubicBezTo>
                    <a:pt x="76200" y="10842802"/>
                    <a:pt x="73660" y="10831372"/>
                    <a:pt x="73660" y="10817402"/>
                  </a:cubicBezTo>
                  <a:lnTo>
                    <a:pt x="78740" y="10817402"/>
                  </a:lnTo>
                  <a:lnTo>
                    <a:pt x="78740" y="10811052"/>
                  </a:lnTo>
                  <a:cubicBezTo>
                    <a:pt x="81280" y="10747552"/>
                    <a:pt x="77470" y="10739932"/>
                    <a:pt x="73660" y="10732312"/>
                  </a:cubicBezTo>
                  <a:cubicBezTo>
                    <a:pt x="72390" y="10729772"/>
                    <a:pt x="71120" y="10725962"/>
                    <a:pt x="69850" y="10715802"/>
                  </a:cubicBezTo>
                  <a:lnTo>
                    <a:pt x="78740" y="10714532"/>
                  </a:lnTo>
                  <a:lnTo>
                    <a:pt x="77470" y="10682782"/>
                  </a:lnTo>
                  <a:lnTo>
                    <a:pt x="86360" y="10696752"/>
                  </a:lnTo>
                  <a:lnTo>
                    <a:pt x="83820" y="10668812"/>
                  </a:lnTo>
                  <a:cubicBezTo>
                    <a:pt x="78740" y="10612932"/>
                    <a:pt x="80010" y="10591342"/>
                    <a:pt x="81280" y="10541812"/>
                  </a:cubicBezTo>
                  <a:lnTo>
                    <a:pt x="82550" y="10518952"/>
                  </a:lnTo>
                  <a:lnTo>
                    <a:pt x="85090" y="10498632"/>
                  </a:lnTo>
                  <a:cubicBezTo>
                    <a:pt x="87630" y="10474502"/>
                    <a:pt x="87630" y="10444022"/>
                    <a:pt x="86360" y="10418622"/>
                  </a:cubicBezTo>
                  <a:lnTo>
                    <a:pt x="88900" y="10418622"/>
                  </a:lnTo>
                  <a:cubicBezTo>
                    <a:pt x="87630" y="10412272"/>
                    <a:pt x="87630" y="10407192"/>
                    <a:pt x="87630" y="10402112"/>
                  </a:cubicBezTo>
                  <a:lnTo>
                    <a:pt x="87630" y="10265304"/>
                  </a:lnTo>
                  <a:lnTo>
                    <a:pt x="83820" y="10265304"/>
                  </a:lnTo>
                  <a:lnTo>
                    <a:pt x="78740" y="9878052"/>
                  </a:lnTo>
                  <a:lnTo>
                    <a:pt x="83820" y="9878052"/>
                  </a:lnTo>
                  <a:cubicBezTo>
                    <a:pt x="83820" y="9843475"/>
                    <a:pt x="83820" y="9815815"/>
                    <a:pt x="82550" y="9781240"/>
                  </a:cubicBezTo>
                  <a:lnTo>
                    <a:pt x="91440" y="9781240"/>
                  </a:lnTo>
                  <a:lnTo>
                    <a:pt x="91440" y="9767409"/>
                  </a:lnTo>
                  <a:lnTo>
                    <a:pt x="86360" y="9214192"/>
                  </a:lnTo>
                  <a:cubicBezTo>
                    <a:pt x="87630" y="9193446"/>
                    <a:pt x="87630" y="9158871"/>
                    <a:pt x="88900" y="9110464"/>
                  </a:cubicBezTo>
                  <a:cubicBezTo>
                    <a:pt x="90170" y="9068972"/>
                    <a:pt x="91440" y="9006736"/>
                    <a:pt x="92710" y="8992906"/>
                  </a:cubicBezTo>
                  <a:lnTo>
                    <a:pt x="93980" y="8992906"/>
                  </a:lnTo>
                  <a:cubicBezTo>
                    <a:pt x="95250" y="8840770"/>
                    <a:pt x="92710" y="8660975"/>
                    <a:pt x="91440" y="8467349"/>
                  </a:cubicBezTo>
                  <a:cubicBezTo>
                    <a:pt x="88900" y="8246063"/>
                    <a:pt x="86360" y="8010945"/>
                    <a:pt x="88900" y="7782744"/>
                  </a:cubicBezTo>
                  <a:lnTo>
                    <a:pt x="88900" y="7768912"/>
                  </a:lnTo>
                  <a:cubicBezTo>
                    <a:pt x="87630" y="7748168"/>
                    <a:pt x="87630" y="7692845"/>
                    <a:pt x="86360" y="7623694"/>
                  </a:cubicBezTo>
                  <a:cubicBezTo>
                    <a:pt x="86360" y="7513050"/>
                    <a:pt x="87630" y="7409322"/>
                    <a:pt x="87630" y="7298679"/>
                  </a:cubicBezTo>
                  <a:cubicBezTo>
                    <a:pt x="88900" y="7028985"/>
                    <a:pt x="91440" y="6745462"/>
                    <a:pt x="86360" y="6399701"/>
                  </a:cubicBezTo>
                  <a:lnTo>
                    <a:pt x="95250" y="6130008"/>
                  </a:lnTo>
                  <a:lnTo>
                    <a:pt x="95250" y="6123093"/>
                  </a:lnTo>
                  <a:cubicBezTo>
                    <a:pt x="95250" y="6019365"/>
                    <a:pt x="93980" y="5984789"/>
                    <a:pt x="87630" y="5977873"/>
                  </a:cubicBezTo>
                  <a:cubicBezTo>
                    <a:pt x="85090" y="5977873"/>
                    <a:pt x="83820" y="5977873"/>
                    <a:pt x="81280" y="5991704"/>
                  </a:cubicBezTo>
                  <a:cubicBezTo>
                    <a:pt x="81280" y="5957127"/>
                    <a:pt x="81280" y="5922552"/>
                    <a:pt x="80010" y="5867229"/>
                  </a:cubicBezTo>
                  <a:cubicBezTo>
                    <a:pt x="78740" y="5722011"/>
                    <a:pt x="80010" y="5666689"/>
                    <a:pt x="80010" y="5639029"/>
                  </a:cubicBezTo>
                  <a:cubicBezTo>
                    <a:pt x="81280" y="5639029"/>
                    <a:pt x="82550" y="5639029"/>
                    <a:pt x="85090" y="5632113"/>
                  </a:cubicBezTo>
                  <a:cubicBezTo>
                    <a:pt x="88900" y="5618283"/>
                    <a:pt x="90170" y="5590621"/>
                    <a:pt x="90170" y="5556045"/>
                  </a:cubicBezTo>
                  <a:lnTo>
                    <a:pt x="90170" y="5549131"/>
                  </a:lnTo>
                  <a:lnTo>
                    <a:pt x="88900" y="5514554"/>
                  </a:lnTo>
                  <a:cubicBezTo>
                    <a:pt x="85090" y="5362420"/>
                    <a:pt x="81280" y="5161878"/>
                    <a:pt x="81280" y="4933677"/>
                  </a:cubicBezTo>
                  <a:lnTo>
                    <a:pt x="82550" y="4933677"/>
                  </a:lnTo>
                  <a:lnTo>
                    <a:pt x="82550" y="4968252"/>
                  </a:lnTo>
                  <a:cubicBezTo>
                    <a:pt x="83820" y="5113472"/>
                    <a:pt x="85090" y="5127302"/>
                    <a:pt x="91440" y="5127302"/>
                  </a:cubicBezTo>
                  <a:cubicBezTo>
                    <a:pt x="99060" y="5127302"/>
                    <a:pt x="99060" y="5099642"/>
                    <a:pt x="101600" y="4975168"/>
                  </a:cubicBezTo>
                  <a:lnTo>
                    <a:pt x="102870" y="4954422"/>
                  </a:lnTo>
                  <a:lnTo>
                    <a:pt x="99060" y="4940592"/>
                  </a:lnTo>
                  <a:cubicBezTo>
                    <a:pt x="92710" y="4899100"/>
                    <a:pt x="92710" y="4587916"/>
                    <a:pt x="92710" y="4352799"/>
                  </a:cubicBezTo>
                  <a:cubicBezTo>
                    <a:pt x="92710" y="3944801"/>
                    <a:pt x="90170" y="3778836"/>
                    <a:pt x="83820" y="3730430"/>
                  </a:cubicBezTo>
                  <a:lnTo>
                    <a:pt x="85090" y="3668193"/>
                  </a:lnTo>
                  <a:lnTo>
                    <a:pt x="87630" y="3668193"/>
                  </a:lnTo>
                  <a:cubicBezTo>
                    <a:pt x="91440" y="3467651"/>
                    <a:pt x="88900" y="3391584"/>
                    <a:pt x="85090" y="3301687"/>
                  </a:cubicBezTo>
                  <a:cubicBezTo>
                    <a:pt x="81280" y="3218704"/>
                    <a:pt x="77470" y="3121891"/>
                    <a:pt x="78740" y="2872944"/>
                  </a:cubicBezTo>
                  <a:cubicBezTo>
                    <a:pt x="80010" y="2783046"/>
                    <a:pt x="80010" y="2720809"/>
                    <a:pt x="81280" y="2693148"/>
                  </a:cubicBezTo>
                  <a:lnTo>
                    <a:pt x="85090" y="2693148"/>
                  </a:lnTo>
                  <a:lnTo>
                    <a:pt x="81280" y="2305896"/>
                  </a:lnTo>
                  <a:lnTo>
                    <a:pt x="81280" y="2285151"/>
                  </a:lnTo>
                  <a:lnTo>
                    <a:pt x="83820" y="2285151"/>
                  </a:lnTo>
                  <a:lnTo>
                    <a:pt x="82550" y="1863323"/>
                  </a:lnTo>
                  <a:lnTo>
                    <a:pt x="87630" y="1911729"/>
                  </a:lnTo>
                  <a:lnTo>
                    <a:pt x="82550" y="1738849"/>
                  </a:lnTo>
                  <a:cubicBezTo>
                    <a:pt x="81280" y="1690442"/>
                    <a:pt x="78740" y="1614375"/>
                    <a:pt x="77470" y="1531392"/>
                  </a:cubicBezTo>
                  <a:lnTo>
                    <a:pt x="81280" y="1455325"/>
                  </a:lnTo>
                  <a:cubicBezTo>
                    <a:pt x="90170" y="1296276"/>
                    <a:pt x="88900" y="1220208"/>
                    <a:pt x="87630" y="1102650"/>
                  </a:cubicBezTo>
                  <a:cubicBezTo>
                    <a:pt x="86360" y="1054243"/>
                    <a:pt x="86360" y="998921"/>
                    <a:pt x="85090" y="922854"/>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93477" y="81881"/>
                    <a:pt x="1300265" y="83151"/>
                    <a:pt x="1661837" y="83151"/>
                  </a:cubicBezTo>
                  <a:lnTo>
                    <a:pt x="1913841" y="83151"/>
                  </a:lnTo>
                  <a:lnTo>
                    <a:pt x="1815231" y="78071"/>
                  </a:lnTo>
                  <a:cubicBezTo>
                    <a:pt x="1880971" y="78071"/>
                    <a:pt x="1924798" y="79341"/>
                    <a:pt x="1979582" y="79341"/>
                  </a:cubicBezTo>
                  <a:cubicBezTo>
                    <a:pt x="2012452" y="79341"/>
                    <a:pt x="2045322" y="80611"/>
                    <a:pt x="2078192" y="80611"/>
                  </a:cubicBezTo>
                  <a:lnTo>
                    <a:pt x="2100106" y="80611"/>
                  </a:lnTo>
                  <a:cubicBezTo>
                    <a:pt x="2132975" y="79341"/>
                    <a:pt x="2176802" y="78071"/>
                    <a:pt x="2198715" y="75531"/>
                  </a:cubicBezTo>
                  <a:lnTo>
                    <a:pt x="2198715" y="76801"/>
                  </a:lnTo>
                  <a:cubicBezTo>
                    <a:pt x="2450720" y="81881"/>
                    <a:pt x="2626028" y="80611"/>
                    <a:pt x="2768465" y="76801"/>
                  </a:cubicBezTo>
                  <a:lnTo>
                    <a:pt x="2790378" y="76801"/>
                  </a:lnTo>
                  <a:cubicBezTo>
                    <a:pt x="3316301" y="76801"/>
                    <a:pt x="3907964" y="76801"/>
                    <a:pt x="4039444" y="84421"/>
                  </a:cubicBezTo>
                  <a:lnTo>
                    <a:pt x="4061357" y="84421"/>
                  </a:lnTo>
                  <a:cubicBezTo>
                    <a:pt x="4258578" y="84421"/>
                    <a:pt x="4302405" y="84421"/>
                    <a:pt x="4313362" y="78071"/>
                  </a:cubicBezTo>
                  <a:lnTo>
                    <a:pt x="4401016" y="78071"/>
                  </a:lnTo>
                  <a:lnTo>
                    <a:pt x="4543453" y="81881"/>
                  </a:lnTo>
                  <a:lnTo>
                    <a:pt x="4674934" y="76801"/>
                  </a:lnTo>
                  <a:cubicBezTo>
                    <a:pt x="4740674" y="76801"/>
                    <a:pt x="4806414" y="76801"/>
                    <a:pt x="4850241" y="78071"/>
                  </a:cubicBezTo>
                  <a:lnTo>
                    <a:pt x="4850241" y="86961"/>
                  </a:lnTo>
                  <a:cubicBezTo>
                    <a:pt x="5124159" y="89501"/>
                    <a:pt x="5529557" y="88231"/>
                    <a:pt x="5825389" y="86961"/>
                  </a:cubicBezTo>
                  <a:cubicBezTo>
                    <a:pt x="5956869" y="86961"/>
                    <a:pt x="6077393" y="85691"/>
                    <a:pt x="6143133" y="85691"/>
                  </a:cubicBezTo>
                  <a:lnTo>
                    <a:pt x="6143133" y="83151"/>
                  </a:lnTo>
                  <a:lnTo>
                    <a:pt x="7041584" y="83151"/>
                  </a:lnTo>
                  <a:lnTo>
                    <a:pt x="7041584" y="85691"/>
                  </a:lnTo>
                  <a:cubicBezTo>
                    <a:pt x="7074453" y="84421"/>
                    <a:pt x="7107324" y="84421"/>
                    <a:pt x="7129237" y="83151"/>
                  </a:cubicBezTo>
                  <a:lnTo>
                    <a:pt x="7425069" y="83151"/>
                  </a:lnTo>
                  <a:cubicBezTo>
                    <a:pt x="8202995" y="83151"/>
                    <a:pt x="9013792" y="83151"/>
                    <a:pt x="9725978" y="79341"/>
                  </a:cubicBezTo>
                  <a:lnTo>
                    <a:pt x="9769806" y="79341"/>
                  </a:lnTo>
                  <a:cubicBezTo>
                    <a:pt x="9846503" y="79341"/>
                    <a:pt x="9912244" y="78071"/>
                    <a:pt x="9988941" y="78071"/>
                  </a:cubicBezTo>
                  <a:lnTo>
                    <a:pt x="10361468" y="75531"/>
                  </a:lnTo>
                  <a:lnTo>
                    <a:pt x="10284771" y="72991"/>
                  </a:lnTo>
                  <a:lnTo>
                    <a:pt x="10449122" y="72991"/>
                  </a:lnTo>
                  <a:cubicBezTo>
                    <a:pt x="10503906" y="76801"/>
                    <a:pt x="10602516" y="79341"/>
                    <a:pt x="10668257" y="81881"/>
                  </a:cubicBezTo>
                  <a:lnTo>
                    <a:pt x="10679214" y="75531"/>
                  </a:lnTo>
                  <a:lnTo>
                    <a:pt x="10690170" y="80611"/>
                  </a:lnTo>
                  <a:cubicBezTo>
                    <a:pt x="10723040" y="79341"/>
                    <a:pt x="10931217" y="80611"/>
                    <a:pt x="11106525" y="80611"/>
                  </a:cubicBezTo>
                  <a:lnTo>
                    <a:pt x="11610535" y="80611"/>
                  </a:lnTo>
                  <a:lnTo>
                    <a:pt x="11610535" y="76801"/>
                  </a:lnTo>
                  <a:cubicBezTo>
                    <a:pt x="11654361" y="76801"/>
                    <a:pt x="11687232" y="76801"/>
                    <a:pt x="11731058" y="75531"/>
                  </a:cubicBezTo>
                  <a:lnTo>
                    <a:pt x="11742015" y="75531"/>
                  </a:lnTo>
                  <a:cubicBezTo>
                    <a:pt x="11862538" y="74261"/>
                    <a:pt x="11994020" y="72991"/>
                    <a:pt x="12147413" y="71721"/>
                  </a:cubicBezTo>
                  <a:cubicBezTo>
                    <a:pt x="12136455" y="72991"/>
                    <a:pt x="12136455" y="74261"/>
                    <a:pt x="12125500" y="75531"/>
                  </a:cubicBezTo>
                  <a:cubicBezTo>
                    <a:pt x="12114543" y="81881"/>
                    <a:pt x="12180284" y="85691"/>
                    <a:pt x="12213154" y="86961"/>
                  </a:cubicBezTo>
                  <a:lnTo>
                    <a:pt x="12235067" y="86961"/>
                  </a:lnTo>
                  <a:cubicBezTo>
                    <a:pt x="12530898" y="88231"/>
                    <a:pt x="12585681" y="86961"/>
                    <a:pt x="12629508" y="83151"/>
                  </a:cubicBezTo>
                  <a:cubicBezTo>
                    <a:pt x="12640465" y="81881"/>
                    <a:pt x="12662378" y="80611"/>
                    <a:pt x="12914383" y="81881"/>
                  </a:cubicBezTo>
                  <a:lnTo>
                    <a:pt x="12936296" y="81881"/>
                  </a:lnTo>
                  <a:cubicBezTo>
                    <a:pt x="12969167" y="80611"/>
                    <a:pt x="12991080" y="79341"/>
                    <a:pt x="13002037" y="78071"/>
                  </a:cubicBezTo>
                  <a:cubicBezTo>
                    <a:pt x="13286911" y="76801"/>
                    <a:pt x="13385522" y="75531"/>
                    <a:pt x="13462219" y="74261"/>
                  </a:cubicBezTo>
                  <a:lnTo>
                    <a:pt x="13736137" y="76801"/>
                  </a:lnTo>
                  <a:cubicBezTo>
                    <a:pt x="13834746" y="78071"/>
                    <a:pt x="13889530" y="78071"/>
                    <a:pt x="13922401" y="79341"/>
                  </a:cubicBezTo>
                  <a:lnTo>
                    <a:pt x="13922401" y="88231"/>
                  </a:lnTo>
                  <a:lnTo>
                    <a:pt x="15226250" y="90771"/>
                  </a:lnTo>
                  <a:lnTo>
                    <a:pt x="15182424" y="89501"/>
                  </a:lnTo>
                  <a:cubicBezTo>
                    <a:pt x="15270077" y="88231"/>
                    <a:pt x="15445384" y="85691"/>
                    <a:pt x="15565907" y="85691"/>
                  </a:cubicBezTo>
                  <a:cubicBezTo>
                    <a:pt x="15828869" y="83151"/>
                    <a:pt x="15938438" y="81881"/>
                    <a:pt x="15977516" y="79341"/>
                  </a:cubicBezTo>
                  <a:lnTo>
                    <a:pt x="15987677" y="79341"/>
                  </a:lnTo>
                  <a:lnTo>
                    <a:pt x="15990216" y="83151"/>
                  </a:lnTo>
                  <a:lnTo>
                    <a:pt x="15990216" y="61561"/>
                  </a:lnTo>
                  <a:lnTo>
                    <a:pt x="15992757" y="61561"/>
                  </a:lnTo>
                  <a:lnTo>
                    <a:pt x="15991487" y="83151"/>
                  </a:lnTo>
                  <a:lnTo>
                    <a:pt x="15995297" y="81881"/>
                  </a:lnTo>
                  <a:cubicBezTo>
                    <a:pt x="16001647" y="80611"/>
                    <a:pt x="16027047" y="79341"/>
                    <a:pt x="16053716" y="78071"/>
                  </a:cubicBezTo>
                  <a:lnTo>
                    <a:pt x="16053716" y="83151"/>
                  </a:lnTo>
                  <a:cubicBezTo>
                    <a:pt x="16077847" y="84421"/>
                    <a:pt x="16098166" y="83151"/>
                    <a:pt x="16118487" y="80611"/>
                  </a:cubicBezTo>
                  <a:cubicBezTo>
                    <a:pt x="16145157" y="78071"/>
                    <a:pt x="16171827" y="75531"/>
                    <a:pt x="16208657" y="80611"/>
                  </a:cubicBezTo>
                  <a:cubicBezTo>
                    <a:pt x="16217547" y="80611"/>
                    <a:pt x="16230247" y="83151"/>
                    <a:pt x="16242947" y="84421"/>
                  </a:cubicBezTo>
                  <a:cubicBezTo>
                    <a:pt x="16270887" y="88231"/>
                    <a:pt x="16281047" y="89501"/>
                    <a:pt x="16286127" y="84421"/>
                  </a:cubicBezTo>
                  <a:lnTo>
                    <a:pt x="16287397" y="83151"/>
                  </a:lnTo>
                  <a:cubicBezTo>
                    <a:pt x="16295016" y="83151"/>
                    <a:pt x="16302637" y="83151"/>
                    <a:pt x="16311527" y="81881"/>
                  </a:cubicBezTo>
                  <a:cubicBezTo>
                    <a:pt x="16334387" y="80611"/>
                    <a:pt x="16357247" y="79341"/>
                    <a:pt x="16383916" y="83151"/>
                  </a:cubicBezTo>
                  <a:lnTo>
                    <a:pt x="16386457" y="83151"/>
                  </a:lnTo>
                  <a:cubicBezTo>
                    <a:pt x="16387727" y="83151"/>
                    <a:pt x="16388997" y="83151"/>
                    <a:pt x="16388997" y="81881"/>
                  </a:cubicBezTo>
                  <a:lnTo>
                    <a:pt x="16402966" y="84421"/>
                  </a:lnTo>
                  <a:cubicBezTo>
                    <a:pt x="16415666" y="86961"/>
                    <a:pt x="16438527" y="85691"/>
                    <a:pt x="16458847" y="84421"/>
                  </a:cubicBezTo>
                  <a:cubicBezTo>
                    <a:pt x="16469007" y="84421"/>
                    <a:pt x="16480437" y="83151"/>
                    <a:pt x="16486787" y="83151"/>
                  </a:cubicBezTo>
                  <a:lnTo>
                    <a:pt x="16488057" y="88231"/>
                  </a:lnTo>
                  <a:cubicBezTo>
                    <a:pt x="16509647" y="81881"/>
                    <a:pt x="16536316" y="81881"/>
                    <a:pt x="16566797" y="83151"/>
                  </a:cubicBezTo>
                  <a:cubicBezTo>
                    <a:pt x="16590927" y="84421"/>
                    <a:pt x="16618866" y="84421"/>
                    <a:pt x="16648077" y="81881"/>
                  </a:cubicBezTo>
                  <a:lnTo>
                    <a:pt x="16644266" y="85691"/>
                  </a:lnTo>
                  <a:lnTo>
                    <a:pt x="16667127" y="83151"/>
                  </a:lnTo>
                  <a:cubicBezTo>
                    <a:pt x="16669666" y="83151"/>
                    <a:pt x="16672207" y="83151"/>
                    <a:pt x="16676016" y="81881"/>
                  </a:cubicBezTo>
                  <a:lnTo>
                    <a:pt x="16677287" y="88231"/>
                  </a:lnTo>
                  <a:cubicBezTo>
                    <a:pt x="16693797" y="86961"/>
                    <a:pt x="16710307" y="85691"/>
                    <a:pt x="16731897" y="86961"/>
                  </a:cubicBezTo>
                  <a:lnTo>
                    <a:pt x="16735707" y="86961"/>
                  </a:lnTo>
                  <a:lnTo>
                    <a:pt x="16745866" y="88231"/>
                  </a:lnTo>
                  <a:lnTo>
                    <a:pt x="16745866" y="107281"/>
                  </a:lnTo>
                  <a:lnTo>
                    <a:pt x="16758566" y="107281"/>
                  </a:lnTo>
                  <a:lnTo>
                    <a:pt x="16758566" y="113631"/>
                  </a:lnTo>
                  <a:cubicBezTo>
                    <a:pt x="16757297" y="127601"/>
                    <a:pt x="16756027" y="136491"/>
                    <a:pt x="16753487" y="146651"/>
                  </a:cubicBezTo>
                  <a:lnTo>
                    <a:pt x="16753487" y="149191"/>
                  </a:lnTo>
                  <a:cubicBezTo>
                    <a:pt x="16748407" y="174591"/>
                    <a:pt x="16744597" y="199991"/>
                    <a:pt x="16745866" y="269841"/>
                  </a:cubicBezTo>
                  <a:lnTo>
                    <a:pt x="16749677" y="269841"/>
                  </a:lnTo>
                  <a:cubicBezTo>
                    <a:pt x="16748407" y="291431"/>
                    <a:pt x="16747137" y="309211"/>
                    <a:pt x="16744597" y="319371"/>
                  </a:cubicBezTo>
                  <a:cubicBezTo>
                    <a:pt x="16744597" y="367631"/>
                    <a:pt x="16745866" y="370171"/>
                    <a:pt x="16752216" y="370171"/>
                  </a:cubicBezTo>
                  <a:cubicBezTo>
                    <a:pt x="16752216" y="382871"/>
                    <a:pt x="16753487" y="393031"/>
                    <a:pt x="16756027" y="405731"/>
                  </a:cubicBezTo>
                  <a:cubicBezTo>
                    <a:pt x="16757297" y="415891"/>
                    <a:pt x="16759837" y="427321"/>
                    <a:pt x="16759837" y="441291"/>
                  </a:cubicBezTo>
                  <a:lnTo>
                    <a:pt x="16754757" y="441291"/>
                  </a:lnTo>
                  <a:lnTo>
                    <a:pt x="16754757" y="447641"/>
                  </a:lnTo>
                  <a:cubicBezTo>
                    <a:pt x="16752216" y="511141"/>
                    <a:pt x="16756027" y="518761"/>
                    <a:pt x="16759837" y="526381"/>
                  </a:cubicBezTo>
                  <a:cubicBezTo>
                    <a:pt x="16761107" y="528921"/>
                    <a:pt x="16762377" y="532731"/>
                    <a:pt x="16763647" y="542891"/>
                  </a:cubicBezTo>
                  <a:lnTo>
                    <a:pt x="16754757" y="544161"/>
                  </a:lnTo>
                  <a:close/>
                  <a:moveTo>
                    <a:pt x="16758566" y="754981"/>
                  </a:moveTo>
                  <a:lnTo>
                    <a:pt x="16756027" y="749901"/>
                  </a:lnTo>
                  <a:lnTo>
                    <a:pt x="16757297" y="743551"/>
                  </a:lnTo>
                  <a:cubicBezTo>
                    <a:pt x="16758566" y="748631"/>
                    <a:pt x="16758566" y="752441"/>
                    <a:pt x="16758566" y="754981"/>
                  </a:cubicBezTo>
                  <a:close/>
                  <a:moveTo>
                    <a:pt x="73660" y="10504982"/>
                  </a:moveTo>
                  <a:lnTo>
                    <a:pt x="76200" y="10510062"/>
                  </a:lnTo>
                  <a:lnTo>
                    <a:pt x="74930" y="10516412"/>
                  </a:lnTo>
                  <a:cubicBezTo>
                    <a:pt x="73660" y="10512602"/>
                    <a:pt x="73660" y="10508792"/>
                    <a:pt x="73660" y="10504982"/>
                  </a:cubicBezTo>
                  <a:close/>
                  <a:moveTo>
                    <a:pt x="16794127" y="626711"/>
                  </a:moveTo>
                  <a:lnTo>
                    <a:pt x="16794127" y="617821"/>
                  </a:lnTo>
                  <a:cubicBezTo>
                    <a:pt x="16794127" y="621631"/>
                    <a:pt x="16795397" y="624171"/>
                    <a:pt x="16795397" y="626711"/>
                  </a:cubicBezTo>
                  <a:lnTo>
                    <a:pt x="16794127" y="626711"/>
                  </a:lnTo>
                  <a:close/>
                  <a:moveTo>
                    <a:pt x="16823337" y="3370839"/>
                  </a:moveTo>
                  <a:lnTo>
                    <a:pt x="16819527" y="3363924"/>
                  </a:lnTo>
                  <a:cubicBezTo>
                    <a:pt x="16820797" y="3363924"/>
                    <a:pt x="16822066" y="3370839"/>
                    <a:pt x="16823337" y="3370839"/>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 name="Google Shape;99;p1"/>
            <p:cNvSpPr txBox="1"/>
            <p:nvPr/>
          </p:nvSpPr>
          <p:spPr>
            <a:xfrm>
              <a:off x="762385" y="-56155"/>
              <a:ext cx="4578000" cy="3285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575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What is Title I? </a:t>
              </a:r>
              <a:endParaRPr sz="1600" b="0" i="0" u="none" strike="noStrike" cap="none">
                <a:solidFill>
                  <a:srgbClr val="000000"/>
                </a:solidFill>
                <a:latin typeface="Rockwell"/>
                <a:ea typeface="Rockwell"/>
                <a:cs typeface="Rockwell"/>
                <a:sym typeface="Rockwell"/>
              </a:endParaRPr>
            </a:p>
          </p:txBody>
        </p:sp>
      </p:grpSp>
      <p:sp>
        <p:nvSpPr>
          <p:cNvPr id="100" name="Google Shape;100;p1"/>
          <p:cNvSpPr txBox="1"/>
          <p:nvPr/>
        </p:nvSpPr>
        <p:spPr>
          <a:xfrm>
            <a:off x="5257800" y="1834598"/>
            <a:ext cx="4394700" cy="274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dirty="0" err="1">
                <a:solidFill>
                  <a:schemeClr val="tx1"/>
                </a:solidFill>
                <a:latin typeface="Montserrat"/>
                <a:ea typeface="Montserrat"/>
                <a:cs typeface="Montserrat"/>
                <a:sym typeface="Montserrat"/>
              </a:rPr>
              <a:t>Morningview</a:t>
            </a:r>
            <a:r>
              <a:rPr lang="en-US" sz="1050" dirty="0">
                <a:solidFill>
                  <a:schemeClr val="tx1"/>
                </a:solidFill>
                <a:latin typeface="Montserrat"/>
                <a:ea typeface="Montserrat"/>
                <a:cs typeface="Montserrat"/>
                <a:sym typeface="Montserrat"/>
              </a:rPr>
              <a:t> Elementary </a:t>
            </a:r>
            <a:r>
              <a:rPr lang="en-US" sz="1050" b="0" i="0" u="none" strike="noStrike" cap="none" dirty="0">
                <a:solidFill>
                  <a:srgbClr val="000000"/>
                </a:solidFill>
                <a:latin typeface="Montserrat"/>
                <a:ea typeface="Montserrat"/>
                <a:cs typeface="Montserrat"/>
                <a:sym typeface="Montserrat"/>
              </a:rPr>
              <a:t>is identified as a Title I school under the Elementary and Secondary Education Act of 1965 (</a:t>
            </a:r>
            <a:r>
              <a:rPr lang="en-US" sz="1050" b="0" i="1" u="none" strike="noStrike" cap="none" dirty="0">
                <a:solidFill>
                  <a:srgbClr val="000000"/>
                </a:solidFill>
                <a:latin typeface="Montserrat"/>
                <a:ea typeface="Montserrat"/>
                <a:cs typeface="Montserrat"/>
                <a:sym typeface="Montserrat"/>
              </a:rPr>
              <a:t>ESEA</a:t>
            </a:r>
            <a:r>
              <a:rPr lang="en-US" sz="1050" b="0" i="0" u="none" strike="noStrike" cap="none" dirty="0">
                <a:solidFill>
                  <a:srgbClr val="000000"/>
                </a:solidFill>
                <a:latin typeface="Montserrat"/>
                <a:ea typeface="Montserrat"/>
                <a:cs typeface="Montserrat"/>
                <a:sym typeface="Montserrat"/>
              </a:rPr>
              <a:t>). This means it receives federal funding to support high academic standards through effective teaching, learning, and family engagement.</a:t>
            </a:r>
            <a:endParaRPr sz="1050" b="0" i="0" u="none" strike="noStrike" cap="none" dirty="0">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All Title I students and families are encouraged to participate in the opportunities outlined in this plan. The school will provide inclusive, accessible opportunities for families, including parents with limited English proficiency, disabilities, and those experiencing homelessness or foster care. Information will be shared in clear, family-friendly formats.</a:t>
            </a:r>
            <a:endParaRPr sz="1050" b="0" i="0" u="none" strike="noStrike" cap="none" dirty="0">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Parent engagement is a partnership between families, schools, and the community. This plan explains how families can be involved, how the school will communicate, and how we will work together to support student success.</a:t>
            </a:r>
            <a:endParaRPr sz="1050" b="0" i="0" u="none" strike="noStrike" cap="none" dirty="0">
              <a:solidFill>
                <a:srgbClr val="000000"/>
              </a:solidFill>
              <a:latin typeface="Montserrat"/>
              <a:ea typeface="Montserrat"/>
              <a:cs typeface="Montserrat"/>
              <a:sym typeface="Montserrat"/>
            </a:endParaRPr>
          </a:p>
        </p:txBody>
      </p:sp>
      <p:sp>
        <p:nvSpPr>
          <p:cNvPr id="101" name="Google Shape;101;p1"/>
          <p:cNvSpPr/>
          <p:nvPr/>
        </p:nvSpPr>
        <p:spPr>
          <a:xfrm>
            <a:off x="5173709" y="5110291"/>
            <a:ext cx="4577086" cy="2410908"/>
          </a:xfrm>
          <a:custGeom>
            <a:avLst/>
            <a:gdLst/>
            <a:ahLst/>
            <a:cxnLst/>
            <a:rect l="l" t="t" r="r" b="b"/>
            <a:pathLst>
              <a:path w="16832227" h="8866110" extrusionOk="0">
                <a:moveTo>
                  <a:pt x="16829687" y="1786996"/>
                </a:moveTo>
                <a:lnTo>
                  <a:pt x="16832227" y="1724835"/>
                </a:lnTo>
                <a:lnTo>
                  <a:pt x="16825877" y="1740375"/>
                </a:lnTo>
                <a:lnTo>
                  <a:pt x="16825877" y="1641954"/>
                </a:lnTo>
                <a:cubicBezTo>
                  <a:pt x="16825877" y="1636774"/>
                  <a:pt x="16824607" y="1621235"/>
                  <a:pt x="16823337" y="1600514"/>
                </a:cubicBezTo>
                <a:lnTo>
                  <a:pt x="16823337" y="1590154"/>
                </a:lnTo>
                <a:lnTo>
                  <a:pt x="16822066" y="1590154"/>
                </a:lnTo>
                <a:cubicBezTo>
                  <a:pt x="16820797" y="1569434"/>
                  <a:pt x="16816987" y="1569434"/>
                  <a:pt x="16815716" y="1569434"/>
                </a:cubicBezTo>
                <a:cubicBezTo>
                  <a:pt x="16815716" y="1403672"/>
                  <a:pt x="16816987" y="1232731"/>
                  <a:pt x="16818257" y="1066969"/>
                </a:cubicBezTo>
                <a:cubicBezTo>
                  <a:pt x="16818257" y="1020348"/>
                  <a:pt x="16819527" y="978908"/>
                  <a:pt x="16819527" y="932288"/>
                </a:cubicBezTo>
                <a:lnTo>
                  <a:pt x="16823337" y="932288"/>
                </a:lnTo>
                <a:lnTo>
                  <a:pt x="16823337" y="845151"/>
                </a:lnTo>
                <a:lnTo>
                  <a:pt x="16827147" y="845151"/>
                </a:lnTo>
                <a:lnTo>
                  <a:pt x="16827147" y="814671"/>
                </a:lnTo>
                <a:cubicBezTo>
                  <a:pt x="16829687" y="779111"/>
                  <a:pt x="16832227" y="724501"/>
                  <a:pt x="16829687" y="690211"/>
                </a:cubicBezTo>
                <a:cubicBezTo>
                  <a:pt x="16830957" y="672431"/>
                  <a:pt x="16828416" y="650841"/>
                  <a:pt x="16827147" y="639411"/>
                </a:cubicBezTo>
                <a:lnTo>
                  <a:pt x="16828416" y="639411"/>
                </a:lnTo>
                <a:lnTo>
                  <a:pt x="16824607" y="540351"/>
                </a:lnTo>
                <a:lnTo>
                  <a:pt x="16825877" y="539081"/>
                </a:lnTo>
                <a:lnTo>
                  <a:pt x="16825877" y="535271"/>
                </a:lnTo>
                <a:cubicBezTo>
                  <a:pt x="16825877" y="500981"/>
                  <a:pt x="16824607" y="466691"/>
                  <a:pt x="16824607" y="429861"/>
                </a:cubicBezTo>
                <a:cubicBezTo>
                  <a:pt x="16822066" y="360011"/>
                  <a:pt x="16820797" y="288891"/>
                  <a:pt x="16827147" y="211421"/>
                </a:cubicBezTo>
                <a:lnTo>
                  <a:pt x="16827147" y="205071"/>
                </a:lnTo>
                <a:cubicBezTo>
                  <a:pt x="16825877" y="189831"/>
                  <a:pt x="16825877" y="174591"/>
                  <a:pt x="16825877" y="156811"/>
                </a:cubicBezTo>
                <a:lnTo>
                  <a:pt x="16825877" y="78071"/>
                </a:lnTo>
                <a:lnTo>
                  <a:pt x="16830957" y="57751"/>
                </a:lnTo>
                <a:lnTo>
                  <a:pt x="16830957" y="6951"/>
                </a:lnTo>
                <a:lnTo>
                  <a:pt x="16824607" y="6951"/>
                </a:lnTo>
                <a:cubicBezTo>
                  <a:pt x="16786507" y="6951"/>
                  <a:pt x="16730627" y="5681"/>
                  <a:pt x="16715387" y="5681"/>
                </a:cubicBezTo>
                <a:cubicBezTo>
                  <a:pt x="16687447" y="5681"/>
                  <a:pt x="16672207" y="5681"/>
                  <a:pt x="16664587" y="6951"/>
                </a:cubicBezTo>
                <a:cubicBezTo>
                  <a:pt x="16631566" y="-1939"/>
                  <a:pt x="16552827" y="-669"/>
                  <a:pt x="16476627" y="1871"/>
                </a:cubicBezTo>
                <a:cubicBezTo>
                  <a:pt x="16438527" y="3141"/>
                  <a:pt x="16401697" y="3141"/>
                  <a:pt x="16376297" y="1871"/>
                </a:cubicBezTo>
                <a:lnTo>
                  <a:pt x="16372487" y="1871"/>
                </a:lnTo>
                <a:lnTo>
                  <a:pt x="16369947" y="8221"/>
                </a:lnTo>
                <a:cubicBezTo>
                  <a:pt x="16319147" y="8221"/>
                  <a:pt x="16269616" y="9491"/>
                  <a:pt x="16204847" y="12031"/>
                </a:cubicBezTo>
                <a:lnTo>
                  <a:pt x="16193416" y="12031"/>
                </a:lnTo>
                <a:lnTo>
                  <a:pt x="16194687" y="14571"/>
                </a:lnTo>
                <a:lnTo>
                  <a:pt x="16161666" y="14571"/>
                </a:lnTo>
                <a:lnTo>
                  <a:pt x="16161666" y="19651"/>
                </a:lnTo>
                <a:cubicBezTo>
                  <a:pt x="16138807" y="19651"/>
                  <a:pt x="16114677" y="18381"/>
                  <a:pt x="16088007" y="17111"/>
                </a:cubicBezTo>
                <a:cubicBezTo>
                  <a:pt x="16065147" y="15841"/>
                  <a:pt x="16042287" y="15841"/>
                  <a:pt x="16019427" y="14571"/>
                </a:cubicBezTo>
                <a:lnTo>
                  <a:pt x="16019427" y="13301"/>
                </a:lnTo>
                <a:cubicBezTo>
                  <a:pt x="16011807" y="12031"/>
                  <a:pt x="16002916" y="12031"/>
                  <a:pt x="15995297" y="10761"/>
                </a:cubicBezTo>
                <a:lnTo>
                  <a:pt x="15994027" y="42511"/>
                </a:lnTo>
                <a:lnTo>
                  <a:pt x="15990216" y="42511"/>
                </a:lnTo>
                <a:lnTo>
                  <a:pt x="15990216" y="12031"/>
                </a:lnTo>
                <a:cubicBezTo>
                  <a:pt x="15664520" y="8221"/>
                  <a:pt x="15215293" y="10761"/>
                  <a:pt x="14777025" y="13301"/>
                </a:cubicBezTo>
                <a:cubicBezTo>
                  <a:pt x="14327798" y="15841"/>
                  <a:pt x="13900488" y="18381"/>
                  <a:pt x="13506045" y="14571"/>
                </a:cubicBezTo>
                <a:cubicBezTo>
                  <a:pt x="13319781" y="15841"/>
                  <a:pt x="13177343" y="15841"/>
                  <a:pt x="13056820" y="14571"/>
                </a:cubicBezTo>
                <a:lnTo>
                  <a:pt x="13056820" y="13301"/>
                </a:lnTo>
                <a:lnTo>
                  <a:pt x="12684292" y="10761"/>
                </a:lnTo>
                <a:lnTo>
                  <a:pt x="12684292" y="14571"/>
                </a:lnTo>
                <a:cubicBezTo>
                  <a:pt x="12563769" y="14571"/>
                  <a:pt x="12432288" y="15841"/>
                  <a:pt x="12289851" y="15841"/>
                </a:cubicBezTo>
                <a:lnTo>
                  <a:pt x="12202196" y="10761"/>
                </a:lnTo>
                <a:lnTo>
                  <a:pt x="12147413" y="10761"/>
                </a:lnTo>
                <a:cubicBezTo>
                  <a:pt x="12004976" y="9491"/>
                  <a:pt x="11939236" y="9491"/>
                  <a:pt x="11917321" y="17111"/>
                </a:cubicBezTo>
                <a:lnTo>
                  <a:pt x="11917321" y="19651"/>
                </a:lnTo>
                <a:cubicBezTo>
                  <a:pt x="11862538" y="20921"/>
                  <a:pt x="11807754" y="20921"/>
                  <a:pt x="11763928" y="22191"/>
                </a:cubicBezTo>
                <a:cubicBezTo>
                  <a:pt x="11654361" y="17111"/>
                  <a:pt x="11511923" y="18381"/>
                  <a:pt x="11347572" y="18381"/>
                </a:cubicBezTo>
                <a:cubicBezTo>
                  <a:pt x="11183222" y="19651"/>
                  <a:pt x="11007916" y="19651"/>
                  <a:pt x="10887390" y="14571"/>
                </a:cubicBezTo>
                <a:lnTo>
                  <a:pt x="10876434" y="13301"/>
                </a:lnTo>
                <a:lnTo>
                  <a:pt x="10854520" y="13301"/>
                </a:lnTo>
                <a:cubicBezTo>
                  <a:pt x="10799737" y="14571"/>
                  <a:pt x="10580602" y="15841"/>
                  <a:pt x="10372426" y="17111"/>
                </a:cubicBezTo>
                <a:cubicBezTo>
                  <a:pt x="10175204" y="18381"/>
                  <a:pt x="9956070" y="19651"/>
                  <a:pt x="9780762" y="20921"/>
                </a:cubicBezTo>
                <a:cubicBezTo>
                  <a:pt x="9747893" y="18381"/>
                  <a:pt x="9682152" y="17111"/>
                  <a:pt x="9605456" y="17111"/>
                </a:cubicBezTo>
                <a:cubicBezTo>
                  <a:pt x="9353451" y="18381"/>
                  <a:pt x="9068575" y="19651"/>
                  <a:pt x="8717961" y="19651"/>
                </a:cubicBezTo>
                <a:lnTo>
                  <a:pt x="8707005" y="18381"/>
                </a:lnTo>
                <a:lnTo>
                  <a:pt x="8652221" y="19651"/>
                </a:lnTo>
                <a:cubicBezTo>
                  <a:pt x="8422130" y="19651"/>
                  <a:pt x="8192038" y="18381"/>
                  <a:pt x="7961948" y="18381"/>
                </a:cubicBezTo>
                <a:lnTo>
                  <a:pt x="7961948" y="15841"/>
                </a:lnTo>
                <a:cubicBezTo>
                  <a:pt x="7896207" y="17111"/>
                  <a:pt x="7830468" y="17111"/>
                  <a:pt x="7775684" y="18381"/>
                </a:cubicBezTo>
                <a:lnTo>
                  <a:pt x="7688031" y="18381"/>
                </a:lnTo>
                <a:cubicBezTo>
                  <a:pt x="7151151" y="17111"/>
                  <a:pt x="6592358" y="15841"/>
                  <a:pt x="6022609" y="15841"/>
                </a:cubicBezTo>
                <a:lnTo>
                  <a:pt x="6000696" y="15841"/>
                </a:lnTo>
                <a:lnTo>
                  <a:pt x="5967826" y="20921"/>
                </a:lnTo>
                <a:lnTo>
                  <a:pt x="5967826" y="26001"/>
                </a:lnTo>
                <a:lnTo>
                  <a:pt x="5945913" y="26001"/>
                </a:lnTo>
                <a:lnTo>
                  <a:pt x="5266596" y="14571"/>
                </a:lnTo>
                <a:cubicBezTo>
                  <a:pt x="5167986" y="14571"/>
                  <a:pt x="5113202" y="17111"/>
                  <a:pt x="5047461" y="18381"/>
                </a:cubicBezTo>
                <a:cubicBezTo>
                  <a:pt x="4948851" y="20921"/>
                  <a:pt x="4861197" y="24731"/>
                  <a:pt x="4576323" y="19651"/>
                </a:cubicBezTo>
                <a:lnTo>
                  <a:pt x="4576323" y="22191"/>
                </a:lnTo>
                <a:lnTo>
                  <a:pt x="3886050" y="22191"/>
                </a:lnTo>
                <a:cubicBezTo>
                  <a:pt x="3086209" y="22191"/>
                  <a:pt x="2165846" y="22191"/>
                  <a:pt x="1453659" y="17111"/>
                </a:cubicBezTo>
                <a:lnTo>
                  <a:pt x="1157827" y="15841"/>
                </a:lnTo>
                <a:lnTo>
                  <a:pt x="1278351" y="22191"/>
                </a:lnTo>
                <a:lnTo>
                  <a:pt x="1212611" y="22191"/>
                </a:lnTo>
                <a:cubicBezTo>
                  <a:pt x="927737"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4947"/>
                  <a:pt x="6350" y="916747"/>
                  <a:pt x="6350" y="1144670"/>
                </a:cubicBezTo>
                <a:lnTo>
                  <a:pt x="10160" y="1144670"/>
                </a:lnTo>
                <a:lnTo>
                  <a:pt x="10160" y="1170570"/>
                </a:lnTo>
                <a:lnTo>
                  <a:pt x="19050" y="1175750"/>
                </a:lnTo>
                <a:lnTo>
                  <a:pt x="19050" y="1248271"/>
                </a:lnTo>
                <a:lnTo>
                  <a:pt x="12700" y="1248271"/>
                </a:lnTo>
                <a:lnTo>
                  <a:pt x="16510" y="1455473"/>
                </a:lnTo>
                <a:lnTo>
                  <a:pt x="16510" y="1486553"/>
                </a:lnTo>
                <a:cubicBezTo>
                  <a:pt x="13970" y="1678215"/>
                  <a:pt x="10160" y="1875057"/>
                  <a:pt x="16510" y="2009738"/>
                </a:cubicBezTo>
                <a:cubicBezTo>
                  <a:pt x="16510" y="2020098"/>
                  <a:pt x="16510" y="2025278"/>
                  <a:pt x="15240" y="2030458"/>
                </a:cubicBezTo>
                <a:lnTo>
                  <a:pt x="12700" y="2035638"/>
                </a:lnTo>
                <a:lnTo>
                  <a:pt x="12700" y="2056358"/>
                </a:lnTo>
                <a:cubicBezTo>
                  <a:pt x="13970" y="2108159"/>
                  <a:pt x="13970" y="2185860"/>
                  <a:pt x="15240" y="2268740"/>
                </a:cubicBezTo>
                <a:cubicBezTo>
                  <a:pt x="16510" y="2434502"/>
                  <a:pt x="19050" y="2620984"/>
                  <a:pt x="21590" y="2709045"/>
                </a:cubicBezTo>
                <a:cubicBezTo>
                  <a:pt x="21590" y="2719405"/>
                  <a:pt x="20320" y="2729765"/>
                  <a:pt x="20320" y="2734945"/>
                </a:cubicBezTo>
                <a:cubicBezTo>
                  <a:pt x="20320" y="2740125"/>
                  <a:pt x="19050" y="2745305"/>
                  <a:pt x="19050" y="2750485"/>
                </a:cubicBezTo>
                <a:lnTo>
                  <a:pt x="21590" y="2750485"/>
                </a:lnTo>
                <a:lnTo>
                  <a:pt x="21590" y="2755665"/>
                </a:lnTo>
                <a:cubicBezTo>
                  <a:pt x="15240" y="2874807"/>
                  <a:pt x="17780" y="3123449"/>
                  <a:pt x="20320" y="3346191"/>
                </a:cubicBezTo>
                <a:cubicBezTo>
                  <a:pt x="21590" y="3511953"/>
                  <a:pt x="24130" y="3719155"/>
                  <a:pt x="20320" y="3760595"/>
                </a:cubicBezTo>
                <a:lnTo>
                  <a:pt x="16510" y="3760595"/>
                </a:lnTo>
                <a:lnTo>
                  <a:pt x="17780" y="4159459"/>
                </a:lnTo>
                <a:lnTo>
                  <a:pt x="11430" y="4159459"/>
                </a:lnTo>
                <a:cubicBezTo>
                  <a:pt x="11430" y="4206080"/>
                  <a:pt x="10160" y="4247519"/>
                  <a:pt x="10160" y="4288960"/>
                </a:cubicBezTo>
                <a:lnTo>
                  <a:pt x="8890" y="4283780"/>
                </a:lnTo>
                <a:lnTo>
                  <a:pt x="10160" y="4345941"/>
                </a:lnTo>
                <a:lnTo>
                  <a:pt x="10160" y="4361481"/>
                </a:lnTo>
                <a:lnTo>
                  <a:pt x="13970" y="4749985"/>
                </a:lnTo>
                <a:lnTo>
                  <a:pt x="21590" y="4749985"/>
                </a:lnTo>
                <a:cubicBezTo>
                  <a:pt x="22860" y="4775885"/>
                  <a:pt x="22860" y="4801785"/>
                  <a:pt x="24130" y="4822506"/>
                </a:cubicBezTo>
                <a:lnTo>
                  <a:pt x="22860" y="4817325"/>
                </a:lnTo>
                <a:lnTo>
                  <a:pt x="21590" y="4900206"/>
                </a:lnTo>
                <a:cubicBezTo>
                  <a:pt x="20320" y="4983087"/>
                  <a:pt x="20320" y="5050427"/>
                  <a:pt x="20320" y="5112589"/>
                </a:cubicBezTo>
                <a:cubicBezTo>
                  <a:pt x="17780" y="5143668"/>
                  <a:pt x="15240" y="5174749"/>
                  <a:pt x="13970" y="5211009"/>
                </a:cubicBezTo>
                <a:lnTo>
                  <a:pt x="12700" y="5226549"/>
                </a:lnTo>
                <a:lnTo>
                  <a:pt x="12700" y="5236909"/>
                </a:lnTo>
                <a:cubicBezTo>
                  <a:pt x="13970" y="5242090"/>
                  <a:pt x="15240" y="5262810"/>
                  <a:pt x="16510" y="5356051"/>
                </a:cubicBezTo>
                <a:cubicBezTo>
                  <a:pt x="16510" y="5480372"/>
                  <a:pt x="19050" y="5583973"/>
                  <a:pt x="22860" y="5744554"/>
                </a:cubicBezTo>
                <a:lnTo>
                  <a:pt x="12700" y="5894776"/>
                </a:lnTo>
                <a:cubicBezTo>
                  <a:pt x="8890" y="5951756"/>
                  <a:pt x="8890" y="5967297"/>
                  <a:pt x="8890" y="5993197"/>
                </a:cubicBezTo>
                <a:cubicBezTo>
                  <a:pt x="8890" y="6013917"/>
                  <a:pt x="8890" y="6044998"/>
                  <a:pt x="5080" y="6133058"/>
                </a:cubicBezTo>
                <a:lnTo>
                  <a:pt x="8890" y="6138238"/>
                </a:lnTo>
                <a:cubicBezTo>
                  <a:pt x="10160" y="6169318"/>
                  <a:pt x="10160" y="6288460"/>
                  <a:pt x="10160" y="6366161"/>
                </a:cubicBezTo>
                <a:cubicBezTo>
                  <a:pt x="10160" y="6521562"/>
                  <a:pt x="10160" y="6578542"/>
                  <a:pt x="12700" y="6594082"/>
                </a:cubicBezTo>
                <a:cubicBezTo>
                  <a:pt x="10160" y="6666603"/>
                  <a:pt x="8890" y="6733943"/>
                  <a:pt x="8890" y="6806465"/>
                </a:cubicBezTo>
                <a:cubicBezTo>
                  <a:pt x="7620" y="6889345"/>
                  <a:pt x="7620" y="6977407"/>
                  <a:pt x="2540" y="7086187"/>
                </a:cubicBezTo>
                <a:lnTo>
                  <a:pt x="0" y="7148348"/>
                </a:lnTo>
                <a:lnTo>
                  <a:pt x="6350" y="7132808"/>
                </a:lnTo>
                <a:lnTo>
                  <a:pt x="6350" y="7231229"/>
                </a:lnTo>
                <a:cubicBezTo>
                  <a:pt x="6350" y="7236409"/>
                  <a:pt x="7620" y="7251948"/>
                  <a:pt x="8890" y="7272670"/>
                </a:cubicBezTo>
                <a:lnTo>
                  <a:pt x="8890" y="7283029"/>
                </a:lnTo>
                <a:lnTo>
                  <a:pt x="10160" y="7283029"/>
                </a:lnTo>
                <a:cubicBezTo>
                  <a:pt x="11430" y="7303749"/>
                  <a:pt x="15240" y="7303749"/>
                  <a:pt x="16510" y="7303749"/>
                </a:cubicBezTo>
                <a:cubicBezTo>
                  <a:pt x="16510" y="7469511"/>
                  <a:pt x="15240" y="7640453"/>
                  <a:pt x="13970" y="7806214"/>
                </a:cubicBezTo>
                <a:cubicBezTo>
                  <a:pt x="13970" y="7852835"/>
                  <a:pt x="12700" y="7894275"/>
                  <a:pt x="12700" y="7940895"/>
                </a:cubicBezTo>
                <a:lnTo>
                  <a:pt x="8890" y="7940895"/>
                </a:lnTo>
                <a:lnTo>
                  <a:pt x="8890" y="8019020"/>
                </a:lnTo>
                <a:lnTo>
                  <a:pt x="6350" y="8019020"/>
                </a:lnTo>
                <a:lnTo>
                  <a:pt x="6350" y="8049500"/>
                </a:lnTo>
                <a:cubicBezTo>
                  <a:pt x="3810" y="8085060"/>
                  <a:pt x="1270" y="8139670"/>
                  <a:pt x="3810" y="8173960"/>
                </a:cubicBezTo>
                <a:cubicBezTo>
                  <a:pt x="2540" y="8191741"/>
                  <a:pt x="5080" y="8213331"/>
                  <a:pt x="6350" y="8224760"/>
                </a:cubicBezTo>
                <a:lnTo>
                  <a:pt x="5080" y="8224760"/>
                </a:lnTo>
                <a:lnTo>
                  <a:pt x="8890" y="8323820"/>
                </a:lnTo>
                <a:lnTo>
                  <a:pt x="7620" y="8325091"/>
                </a:lnTo>
                <a:lnTo>
                  <a:pt x="7620" y="8328900"/>
                </a:lnTo>
                <a:cubicBezTo>
                  <a:pt x="7620" y="8363191"/>
                  <a:pt x="8890" y="8397481"/>
                  <a:pt x="8890" y="8434310"/>
                </a:cubicBezTo>
                <a:cubicBezTo>
                  <a:pt x="11430" y="8504160"/>
                  <a:pt x="12700" y="8575281"/>
                  <a:pt x="6350" y="8652750"/>
                </a:cubicBezTo>
                <a:lnTo>
                  <a:pt x="6350" y="8659100"/>
                </a:lnTo>
                <a:cubicBezTo>
                  <a:pt x="7620" y="8674341"/>
                  <a:pt x="7620" y="8689580"/>
                  <a:pt x="7620" y="8707360"/>
                </a:cubicBezTo>
                <a:lnTo>
                  <a:pt x="7620" y="8786100"/>
                </a:lnTo>
                <a:lnTo>
                  <a:pt x="2540" y="8806420"/>
                </a:lnTo>
                <a:lnTo>
                  <a:pt x="2540" y="8857220"/>
                </a:lnTo>
                <a:lnTo>
                  <a:pt x="8890" y="8857220"/>
                </a:lnTo>
                <a:cubicBezTo>
                  <a:pt x="46990" y="8857220"/>
                  <a:pt x="102870" y="8858491"/>
                  <a:pt x="118110" y="8858491"/>
                </a:cubicBezTo>
                <a:cubicBezTo>
                  <a:pt x="146050" y="8858491"/>
                  <a:pt x="161290" y="8858491"/>
                  <a:pt x="168910" y="8857220"/>
                </a:cubicBezTo>
                <a:cubicBezTo>
                  <a:pt x="189230" y="8862300"/>
                  <a:pt x="227330" y="8863570"/>
                  <a:pt x="271780" y="8863570"/>
                </a:cubicBezTo>
                <a:cubicBezTo>
                  <a:pt x="298450" y="8863570"/>
                  <a:pt x="327660" y="8863570"/>
                  <a:pt x="356870" y="8862300"/>
                </a:cubicBezTo>
                <a:cubicBezTo>
                  <a:pt x="394970" y="8861030"/>
                  <a:pt x="431800" y="8861030"/>
                  <a:pt x="457200" y="8862300"/>
                </a:cubicBezTo>
                <a:lnTo>
                  <a:pt x="461010" y="8862300"/>
                </a:lnTo>
                <a:lnTo>
                  <a:pt x="463550" y="8855950"/>
                </a:lnTo>
                <a:cubicBezTo>
                  <a:pt x="514350" y="8855950"/>
                  <a:pt x="563880" y="8854680"/>
                  <a:pt x="628650" y="8852141"/>
                </a:cubicBezTo>
                <a:lnTo>
                  <a:pt x="640080" y="8852141"/>
                </a:lnTo>
                <a:lnTo>
                  <a:pt x="638810" y="8849600"/>
                </a:lnTo>
                <a:lnTo>
                  <a:pt x="671830" y="8849600"/>
                </a:lnTo>
                <a:lnTo>
                  <a:pt x="671830" y="8844520"/>
                </a:lnTo>
                <a:cubicBezTo>
                  <a:pt x="694690" y="8844520"/>
                  <a:pt x="718820" y="8845791"/>
                  <a:pt x="745490" y="8847060"/>
                </a:cubicBezTo>
                <a:cubicBezTo>
                  <a:pt x="763270" y="8848330"/>
                  <a:pt x="781050" y="8848330"/>
                  <a:pt x="798830" y="8849600"/>
                </a:cubicBezTo>
                <a:lnTo>
                  <a:pt x="798830" y="8861030"/>
                </a:lnTo>
                <a:lnTo>
                  <a:pt x="1431745" y="8861030"/>
                </a:lnTo>
                <a:cubicBezTo>
                  <a:pt x="1639923" y="8861030"/>
                  <a:pt x="1837143" y="8859760"/>
                  <a:pt x="2045321" y="8858491"/>
                </a:cubicBezTo>
                <a:cubicBezTo>
                  <a:pt x="2494546" y="8855950"/>
                  <a:pt x="2921858" y="8853410"/>
                  <a:pt x="3316300" y="8857220"/>
                </a:cubicBezTo>
                <a:cubicBezTo>
                  <a:pt x="3502565" y="8855950"/>
                  <a:pt x="3645002" y="8855950"/>
                  <a:pt x="3765526" y="8857220"/>
                </a:cubicBezTo>
                <a:lnTo>
                  <a:pt x="3765526" y="8858491"/>
                </a:lnTo>
                <a:lnTo>
                  <a:pt x="3842223" y="8858491"/>
                </a:lnTo>
                <a:lnTo>
                  <a:pt x="4127097" y="8861030"/>
                </a:lnTo>
                <a:lnTo>
                  <a:pt x="4127097" y="8857220"/>
                </a:lnTo>
                <a:cubicBezTo>
                  <a:pt x="4247621" y="8857220"/>
                  <a:pt x="4379102" y="8855950"/>
                  <a:pt x="4521539" y="8855950"/>
                </a:cubicBezTo>
                <a:lnTo>
                  <a:pt x="4620149" y="8862300"/>
                </a:lnTo>
                <a:lnTo>
                  <a:pt x="4685890" y="8862300"/>
                </a:lnTo>
                <a:cubicBezTo>
                  <a:pt x="4828327" y="8863570"/>
                  <a:pt x="4894067" y="8863570"/>
                  <a:pt x="4915981" y="8855950"/>
                </a:cubicBezTo>
                <a:lnTo>
                  <a:pt x="4915981" y="8853410"/>
                </a:lnTo>
                <a:cubicBezTo>
                  <a:pt x="4970765" y="8852141"/>
                  <a:pt x="5025548" y="8852141"/>
                  <a:pt x="5069374" y="8850870"/>
                </a:cubicBezTo>
                <a:cubicBezTo>
                  <a:pt x="5178942" y="8855950"/>
                  <a:pt x="5321379" y="8854680"/>
                  <a:pt x="5485730" y="8854680"/>
                </a:cubicBezTo>
                <a:cubicBezTo>
                  <a:pt x="5650081" y="8853410"/>
                  <a:pt x="5825388" y="8853410"/>
                  <a:pt x="5945911" y="8858491"/>
                </a:cubicBezTo>
                <a:lnTo>
                  <a:pt x="5956869" y="8859760"/>
                </a:lnTo>
                <a:lnTo>
                  <a:pt x="5978782" y="8859760"/>
                </a:lnTo>
                <a:cubicBezTo>
                  <a:pt x="6033566" y="8858491"/>
                  <a:pt x="6252700" y="8857220"/>
                  <a:pt x="6460878" y="8855950"/>
                </a:cubicBezTo>
                <a:cubicBezTo>
                  <a:pt x="6658098" y="8854680"/>
                  <a:pt x="6877232" y="8853410"/>
                  <a:pt x="7052541" y="8852141"/>
                </a:cubicBezTo>
                <a:cubicBezTo>
                  <a:pt x="7085410" y="8854680"/>
                  <a:pt x="7162108" y="8855950"/>
                  <a:pt x="7227848" y="8855950"/>
                </a:cubicBezTo>
                <a:cubicBezTo>
                  <a:pt x="7479852" y="8854680"/>
                  <a:pt x="7764727" y="8853410"/>
                  <a:pt x="8115342" y="8853410"/>
                </a:cubicBezTo>
                <a:lnTo>
                  <a:pt x="8126299" y="8854680"/>
                </a:lnTo>
                <a:lnTo>
                  <a:pt x="8181083" y="8853410"/>
                </a:lnTo>
                <a:cubicBezTo>
                  <a:pt x="8411173" y="8853410"/>
                  <a:pt x="8641264" y="8854680"/>
                  <a:pt x="8871355" y="8854680"/>
                </a:cubicBezTo>
                <a:lnTo>
                  <a:pt x="8871355" y="8857220"/>
                </a:lnTo>
                <a:lnTo>
                  <a:pt x="9057620" y="8854680"/>
                </a:lnTo>
                <a:lnTo>
                  <a:pt x="9145272" y="8854680"/>
                </a:lnTo>
                <a:cubicBezTo>
                  <a:pt x="9682152" y="8855950"/>
                  <a:pt x="10240944" y="8857220"/>
                  <a:pt x="10810694" y="8857220"/>
                </a:cubicBezTo>
                <a:lnTo>
                  <a:pt x="10832607" y="8857220"/>
                </a:lnTo>
                <a:lnTo>
                  <a:pt x="10865478" y="8852141"/>
                </a:lnTo>
                <a:lnTo>
                  <a:pt x="10865478" y="8847060"/>
                </a:lnTo>
                <a:lnTo>
                  <a:pt x="10887390" y="8847060"/>
                </a:lnTo>
                <a:lnTo>
                  <a:pt x="11566707" y="8858491"/>
                </a:lnTo>
                <a:cubicBezTo>
                  <a:pt x="11665317" y="8858491"/>
                  <a:pt x="11720100" y="8855950"/>
                  <a:pt x="11785841" y="8854680"/>
                </a:cubicBezTo>
                <a:cubicBezTo>
                  <a:pt x="11884451" y="8852141"/>
                  <a:pt x="11972105" y="8848330"/>
                  <a:pt x="12256981" y="8853410"/>
                </a:cubicBezTo>
                <a:lnTo>
                  <a:pt x="12256981" y="8850870"/>
                </a:lnTo>
                <a:lnTo>
                  <a:pt x="12936296" y="8850870"/>
                </a:lnTo>
                <a:cubicBezTo>
                  <a:pt x="13736137" y="8850870"/>
                  <a:pt x="14656501" y="8850870"/>
                  <a:pt x="15368687" y="8855950"/>
                </a:cubicBezTo>
                <a:lnTo>
                  <a:pt x="15664518" y="8857220"/>
                </a:lnTo>
                <a:lnTo>
                  <a:pt x="15543995" y="8850870"/>
                </a:lnTo>
                <a:lnTo>
                  <a:pt x="15609734" y="8850870"/>
                </a:lnTo>
                <a:cubicBezTo>
                  <a:pt x="15883652" y="8853410"/>
                  <a:pt x="15982597" y="8854680"/>
                  <a:pt x="15990216" y="8850870"/>
                </a:cubicBezTo>
                <a:lnTo>
                  <a:pt x="15990216" y="8852141"/>
                </a:lnTo>
                <a:cubicBezTo>
                  <a:pt x="15991487" y="8852141"/>
                  <a:pt x="15991487" y="8852141"/>
                  <a:pt x="15992757" y="8850870"/>
                </a:cubicBezTo>
                <a:cubicBezTo>
                  <a:pt x="15994027" y="8850870"/>
                  <a:pt x="15995297" y="8852141"/>
                  <a:pt x="15997837" y="8852141"/>
                </a:cubicBezTo>
                <a:lnTo>
                  <a:pt x="15997837" y="8858491"/>
                </a:lnTo>
                <a:cubicBezTo>
                  <a:pt x="16033397" y="8857220"/>
                  <a:pt x="16062607" y="8857220"/>
                  <a:pt x="16088007" y="8858491"/>
                </a:cubicBezTo>
                <a:cubicBezTo>
                  <a:pt x="16117216" y="8859760"/>
                  <a:pt x="16143887" y="8859760"/>
                  <a:pt x="16171827" y="8857220"/>
                </a:cubicBezTo>
                <a:cubicBezTo>
                  <a:pt x="16173097" y="8858491"/>
                  <a:pt x="16174366" y="8861030"/>
                  <a:pt x="16178177" y="8862300"/>
                </a:cubicBezTo>
                <a:lnTo>
                  <a:pt x="16180716" y="8862300"/>
                </a:lnTo>
                <a:cubicBezTo>
                  <a:pt x="16184527" y="8862300"/>
                  <a:pt x="16187066" y="8861030"/>
                  <a:pt x="16189607" y="8861030"/>
                </a:cubicBezTo>
                <a:lnTo>
                  <a:pt x="16189607" y="8866110"/>
                </a:lnTo>
                <a:cubicBezTo>
                  <a:pt x="16258187" y="8866110"/>
                  <a:pt x="16279777" y="8858491"/>
                  <a:pt x="16289937" y="8852141"/>
                </a:cubicBezTo>
                <a:cubicBezTo>
                  <a:pt x="16344547" y="8853410"/>
                  <a:pt x="16392807" y="8855950"/>
                  <a:pt x="16439797" y="8859760"/>
                </a:cubicBezTo>
                <a:lnTo>
                  <a:pt x="16439797" y="8854680"/>
                </a:lnTo>
                <a:lnTo>
                  <a:pt x="16457577" y="8854680"/>
                </a:lnTo>
                <a:lnTo>
                  <a:pt x="16457577" y="8850870"/>
                </a:lnTo>
                <a:lnTo>
                  <a:pt x="16532507" y="8850870"/>
                </a:lnTo>
                <a:lnTo>
                  <a:pt x="16579497" y="8853410"/>
                </a:lnTo>
                <a:lnTo>
                  <a:pt x="16580766" y="8853410"/>
                </a:lnTo>
                <a:cubicBezTo>
                  <a:pt x="16590927" y="8849600"/>
                  <a:pt x="16625216" y="8849600"/>
                  <a:pt x="16656966" y="8849600"/>
                </a:cubicBezTo>
                <a:cubicBezTo>
                  <a:pt x="16684907" y="8849600"/>
                  <a:pt x="16710307" y="8849600"/>
                  <a:pt x="16721737" y="8847060"/>
                </a:cubicBezTo>
                <a:lnTo>
                  <a:pt x="16785237" y="8847060"/>
                </a:lnTo>
                <a:lnTo>
                  <a:pt x="16785237" y="8840710"/>
                </a:lnTo>
                <a:lnTo>
                  <a:pt x="16801747" y="8840710"/>
                </a:lnTo>
                <a:lnTo>
                  <a:pt x="16801747" y="8834360"/>
                </a:lnTo>
                <a:cubicBezTo>
                  <a:pt x="16801747" y="8824200"/>
                  <a:pt x="16801747" y="8812770"/>
                  <a:pt x="16803016" y="8800070"/>
                </a:cubicBezTo>
                <a:lnTo>
                  <a:pt x="16803016" y="8787370"/>
                </a:lnTo>
                <a:cubicBezTo>
                  <a:pt x="16803016" y="8777210"/>
                  <a:pt x="16803016" y="8769591"/>
                  <a:pt x="16804287" y="8760700"/>
                </a:cubicBezTo>
                <a:lnTo>
                  <a:pt x="16805557" y="8744191"/>
                </a:lnTo>
                <a:cubicBezTo>
                  <a:pt x="16809366" y="8680691"/>
                  <a:pt x="16808097" y="8666720"/>
                  <a:pt x="16808097" y="8652750"/>
                </a:cubicBezTo>
                <a:cubicBezTo>
                  <a:pt x="16806827" y="8638781"/>
                  <a:pt x="16806827" y="8626081"/>
                  <a:pt x="16810637" y="8563850"/>
                </a:cubicBezTo>
                <a:lnTo>
                  <a:pt x="16811907" y="8546070"/>
                </a:lnTo>
                <a:lnTo>
                  <a:pt x="16800477" y="8558770"/>
                </a:lnTo>
                <a:cubicBezTo>
                  <a:pt x="16799207" y="8546070"/>
                  <a:pt x="16801747" y="8518131"/>
                  <a:pt x="16803016" y="8496541"/>
                </a:cubicBezTo>
                <a:cubicBezTo>
                  <a:pt x="16805557" y="8463520"/>
                  <a:pt x="16809366" y="8425420"/>
                  <a:pt x="16806827" y="8391131"/>
                </a:cubicBezTo>
                <a:lnTo>
                  <a:pt x="16815716" y="8419070"/>
                </a:lnTo>
                <a:lnTo>
                  <a:pt x="16814447" y="8372081"/>
                </a:lnTo>
                <a:cubicBezTo>
                  <a:pt x="16814447" y="8356841"/>
                  <a:pt x="16813177" y="8340331"/>
                  <a:pt x="16813177" y="8323820"/>
                </a:cubicBezTo>
                <a:cubicBezTo>
                  <a:pt x="16815716" y="8311120"/>
                  <a:pt x="16818257" y="8298420"/>
                  <a:pt x="16819527" y="8288260"/>
                </a:cubicBezTo>
                <a:lnTo>
                  <a:pt x="16824607" y="8288260"/>
                </a:lnTo>
                <a:cubicBezTo>
                  <a:pt x="16828416" y="8236191"/>
                  <a:pt x="16827147" y="8232381"/>
                  <a:pt x="16823337" y="8228570"/>
                </a:cubicBezTo>
                <a:cubicBezTo>
                  <a:pt x="16822066" y="8227300"/>
                  <a:pt x="16819527" y="8226031"/>
                  <a:pt x="16818257" y="8226031"/>
                </a:cubicBezTo>
                <a:cubicBezTo>
                  <a:pt x="16816987" y="8223491"/>
                  <a:pt x="16815716" y="8217141"/>
                  <a:pt x="16815716" y="8200631"/>
                </a:cubicBezTo>
                <a:cubicBezTo>
                  <a:pt x="16816987" y="8200631"/>
                  <a:pt x="16818257" y="8200631"/>
                  <a:pt x="16820797" y="8199360"/>
                </a:cubicBezTo>
                <a:cubicBezTo>
                  <a:pt x="16825877" y="8196820"/>
                  <a:pt x="16827147" y="8190470"/>
                  <a:pt x="16827147" y="8163800"/>
                </a:cubicBezTo>
                <a:cubicBezTo>
                  <a:pt x="16828416" y="8153641"/>
                  <a:pt x="16827147" y="8128241"/>
                  <a:pt x="16824607" y="8096491"/>
                </a:cubicBezTo>
                <a:cubicBezTo>
                  <a:pt x="16823337" y="8076170"/>
                  <a:pt x="16822066" y="8053310"/>
                  <a:pt x="16820797" y="8030450"/>
                </a:cubicBezTo>
                <a:lnTo>
                  <a:pt x="16820797" y="8007591"/>
                </a:lnTo>
                <a:cubicBezTo>
                  <a:pt x="16825877" y="7992696"/>
                  <a:pt x="16827147" y="7925356"/>
                  <a:pt x="16825877" y="7728514"/>
                </a:cubicBezTo>
                <a:lnTo>
                  <a:pt x="16822066" y="7728514"/>
                </a:lnTo>
                <a:lnTo>
                  <a:pt x="16822066" y="7702614"/>
                </a:lnTo>
                <a:lnTo>
                  <a:pt x="16813177" y="7697434"/>
                </a:lnTo>
                <a:lnTo>
                  <a:pt x="16813177" y="7624913"/>
                </a:lnTo>
                <a:lnTo>
                  <a:pt x="16819527" y="7624913"/>
                </a:lnTo>
                <a:lnTo>
                  <a:pt x="16815716" y="7417711"/>
                </a:lnTo>
                <a:lnTo>
                  <a:pt x="16815716" y="7386630"/>
                </a:lnTo>
                <a:cubicBezTo>
                  <a:pt x="16818257" y="7194969"/>
                  <a:pt x="16822066" y="6998127"/>
                  <a:pt x="16815716" y="6863446"/>
                </a:cubicBezTo>
                <a:cubicBezTo>
                  <a:pt x="16815716" y="6853086"/>
                  <a:pt x="16815716" y="6847906"/>
                  <a:pt x="16816987" y="6842725"/>
                </a:cubicBezTo>
                <a:lnTo>
                  <a:pt x="16819527" y="6837546"/>
                </a:lnTo>
                <a:lnTo>
                  <a:pt x="16819527" y="6816824"/>
                </a:lnTo>
                <a:cubicBezTo>
                  <a:pt x="16818257" y="6765025"/>
                  <a:pt x="16818257" y="6687323"/>
                  <a:pt x="16816987" y="6604443"/>
                </a:cubicBezTo>
                <a:cubicBezTo>
                  <a:pt x="16815716" y="6438682"/>
                  <a:pt x="16813177" y="6252200"/>
                  <a:pt x="16810637" y="6164139"/>
                </a:cubicBezTo>
                <a:cubicBezTo>
                  <a:pt x="16810637" y="6153779"/>
                  <a:pt x="16811907" y="6143418"/>
                  <a:pt x="16811907" y="6138238"/>
                </a:cubicBezTo>
                <a:cubicBezTo>
                  <a:pt x="16811907" y="6133058"/>
                  <a:pt x="16811907" y="6127879"/>
                  <a:pt x="16813177" y="6127879"/>
                </a:cubicBezTo>
                <a:lnTo>
                  <a:pt x="16808097" y="6117518"/>
                </a:lnTo>
                <a:lnTo>
                  <a:pt x="16814447" y="6122698"/>
                </a:lnTo>
                <a:lnTo>
                  <a:pt x="16815716" y="6117518"/>
                </a:lnTo>
                <a:lnTo>
                  <a:pt x="16815716" y="6112338"/>
                </a:lnTo>
                <a:cubicBezTo>
                  <a:pt x="16822066" y="5993197"/>
                  <a:pt x="16819527" y="5744554"/>
                  <a:pt x="16816987" y="5521812"/>
                </a:cubicBezTo>
                <a:cubicBezTo>
                  <a:pt x="16815716" y="5356051"/>
                  <a:pt x="16813177" y="5148849"/>
                  <a:pt x="16816987" y="5107408"/>
                </a:cubicBezTo>
                <a:lnTo>
                  <a:pt x="16820797" y="5107408"/>
                </a:lnTo>
                <a:lnTo>
                  <a:pt x="16819527" y="4708544"/>
                </a:lnTo>
                <a:lnTo>
                  <a:pt x="16825877" y="4708544"/>
                </a:lnTo>
                <a:cubicBezTo>
                  <a:pt x="16825877" y="4667104"/>
                  <a:pt x="16827147" y="4620484"/>
                  <a:pt x="16827147" y="4579043"/>
                </a:cubicBezTo>
                <a:lnTo>
                  <a:pt x="16828416" y="4589403"/>
                </a:lnTo>
                <a:lnTo>
                  <a:pt x="16827147" y="4522063"/>
                </a:lnTo>
                <a:lnTo>
                  <a:pt x="16827147" y="4511702"/>
                </a:lnTo>
                <a:lnTo>
                  <a:pt x="16823337" y="4123199"/>
                </a:lnTo>
                <a:lnTo>
                  <a:pt x="16815716" y="4123199"/>
                </a:lnTo>
                <a:cubicBezTo>
                  <a:pt x="16814447" y="4097298"/>
                  <a:pt x="16814447" y="4071398"/>
                  <a:pt x="16813177" y="4050678"/>
                </a:cubicBezTo>
                <a:lnTo>
                  <a:pt x="16814447" y="4055859"/>
                </a:lnTo>
                <a:lnTo>
                  <a:pt x="16815716" y="3972978"/>
                </a:lnTo>
                <a:cubicBezTo>
                  <a:pt x="16816987" y="3890097"/>
                  <a:pt x="16816987" y="3822756"/>
                  <a:pt x="16816987" y="3760596"/>
                </a:cubicBezTo>
                <a:cubicBezTo>
                  <a:pt x="16819527" y="3729515"/>
                  <a:pt x="16822066" y="3698435"/>
                  <a:pt x="16823337" y="3662174"/>
                </a:cubicBezTo>
                <a:lnTo>
                  <a:pt x="16824607" y="3646635"/>
                </a:lnTo>
                <a:lnTo>
                  <a:pt x="16820797" y="3636274"/>
                </a:lnTo>
                <a:cubicBezTo>
                  <a:pt x="16820797" y="3631094"/>
                  <a:pt x="16818257" y="3610374"/>
                  <a:pt x="16816987" y="3517133"/>
                </a:cubicBezTo>
                <a:cubicBezTo>
                  <a:pt x="16816987" y="3392812"/>
                  <a:pt x="16814447" y="3294391"/>
                  <a:pt x="16810637" y="3128629"/>
                </a:cubicBezTo>
                <a:lnTo>
                  <a:pt x="16820797" y="2978408"/>
                </a:lnTo>
                <a:cubicBezTo>
                  <a:pt x="16824607" y="2921428"/>
                  <a:pt x="16824607" y="2905887"/>
                  <a:pt x="16824607" y="2879987"/>
                </a:cubicBezTo>
                <a:cubicBezTo>
                  <a:pt x="16824607" y="2859267"/>
                  <a:pt x="16824607" y="2828186"/>
                  <a:pt x="16828416" y="2740126"/>
                </a:cubicBezTo>
                <a:lnTo>
                  <a:pt x="16824607" y="2734945"/>
                </a:lnTo>
                <a:cubicBezTo>
                  <a:pt x="16823337" y="2703865"/>
                  <a:pt x="16823337" y="2584724"/>
                  <a:pt x="16823337" y="2507023"/>
                </a:cubicBezTo>
                <a:cubicBezTo>
                  <a:pt x="16823337" y="2351621"/>
                  <a:pt x="16823337" y="2294641"/>
                  <a:pt x="16820797" y="2279101"/>
                </a:cubicBezTo>
                <a:cubicBezTo>
                  <a:pt x="16823337" y="2206580"/>
                  <a:pt x="16824607" y="2139240"/>
                  <a:pt x="16824607" y="2066719"/>
                </a:cubicBezTo>
                <a:cubicBezTo>
                  <a:pt x="16824607" y="1983838"/>
                  <a:pt x="16824607" y="1895777"/>
                  <a:pt x="16829687" y="1786996"/>
                </a:cubicBezTo>
                <a:close/>
                <a:moveTo>
                  <a:pt x="27940" y="493361"/>
                </a:moveTo>
                <a:lnTo>
                  <a:pt x="27940" y="487011"/>
                </a:lnTo>
                <a:lnTo>
                  <a:pt x="29210" y="487011"/>
                </a:lnTo>
                <a:cubicBezTo>
                  <a:pt x="27940" y="489551"/>
                  <a:pt x="27940" y="490821"/>
                  <a:pt x="27940" y="493361"/>
                </a:cubicBezTo>
                <a:close/>
                <a:moveTo>
                  <a:pt x="38100" y="8248891"/>
                </a:moveTo>
                <a:cubicBezTo>
                  <a:pt x="38100" y="8245081"/>
                  <a:pt x="36830" y="8242541"/>
                  <a:pt x="36830" y="8240000"/>
                </a:cubicBezTo>
                <a:lnTo>
                  <a:pt x="38100" y="8240000"/>
                </a:lnTo>
                <a:lnTo>
                  <a:pt x="38100" y="8248891"/>
                </a:lnTo>
                <a:close/>
                <a:moveTo>
                  <a:pt x="16754757" y="544161"/>
                </a:moveTo>
                <a:lnTo>
                  <a:pt x="16756027" y="575911"/>
                </a:lnTo>
                <a:lnTo>
                  <a:pt x="16747137" y="561941"/>
                </a:lnTo>
                <a:lnTo>
                  <a:pt x="16749677" y="589881"/>
                </a:lnTo>
                <a:cubicBezTo>
                  <a:pt x="16754757" y="645761"/>
                  <a:pt x="16753487" y="667351"/>
                  <a:pt x="16752216" y="716881"/>
                </a:cubicBezTo>
                <a:lnTo>
                  <a:pt x="16750947" y="739741"/>
                </a:lnTo>
                <a:lnTo>
                  <a:pt x="16748407" y="760061"/>
                </a:lnTo>
                <a:cubicBezTo>
                  <a:pt x="16745866" y="784191"/>
                  <a:pt x="16745866" y="815941"/>
                  <a:pt x="16747137" y="841341"/>
                </a:cubicBezTo>
                <a:lnTo>
                  <a:pt x="16743327" y="841341"/>
                </a:lnTo>
                <a:lnTo>
                  <a:pt x="16743327" y="963368"/>
                </a:lnTo>
                <a:lnTo>
                  <a:pt x="16747137" y="963368"/>
                </a:lnTo>
                <a:lnTo>
                  <a:pt x="16752216" y="1253451"/>
                </a:lnTo>
                <a:lnTo>
                  <a:pt x="16747137" y="1253451"/>
                </a:lnTo>
                <a:cubicBezTo>
                  <a:pt x="16747137" y="1279351"/>
                  <a:pt x="16747137" y="1300071"/>
                  <a:pt x="16748407" y="1325971"/>
                </a:cubicBezTo>
                <a:lnTo>
                  <a:pt x="16739516" y="1325971"/>
                </a:lnTo>
                <a:lnTo>
                  <a:pt x="16739516" y="1336331"/>
                </a:lnTo>
                <a:lnTo>
                  <a:pt x="16744597" y="1750735"/>
                </a:lnTo>
                <a:cubicBezTo>
                  <a:pt x="16743327" y="1766276"/>
                  <a:pt x="16743327" y="1792176"/>
                  <a:pt x="16742057" y="1828436"/>
                </a:cubicBezTo>
                <a:cubicBezTo>
                  <a:pt x="16740787" y="1859516"/>
                  <a:pt x="16739516" y="1906137"/>
                  <a:pt x="16738247" y="1916497"/>
                </a:cubicBezTo>
                <a:lnTo>
                  <a:pt x="16736977" y="1916497"/>
                </a:lnTo>
                <a:cubicBezTo>
                  <a:pt x="16735707" y="2030458"/>
                  <a:pt x="16736977" y="2165139"/>
                  <a:pt x="16739516" y="2310181"/>
                </a:cubicBezTo>
                <a:cubicBezTo>
                  <a:pt x="16742057" y="2475942"/>
                  <a:pt x="16744597" y="2652064"/>
                  <a:pt x="16742057" y="2817826"/>
                </a:cubicBezTo>
                <a:lnTo>
                  <a:pt x="16742057" y="2828186"/>
                </a:lnTo>
                <a:cubicBezTo>
                  <a:pt x="16743327" y="2843726"/>
                  <a:pt x="16743327" y="2885166"/>
                  <a:pt x="16744597" y="2936967"/>
                </a:cubicBezTo>
                <a:cubicBezTo>
                  <a:pt x="16744597" y="3019848"/>
                  <a:pt x="16743327" y="3097548"/>
                  <a:pt x="16743327" y="3180430"/>
                </a:cubicBezTo>
                <a:cubicBezTo>
                  <a:pt x="16742057" y="3382451"/>
                  <a:pt x="16739516" y="3594834"/>
                  <a:pt x="16744597" y="3848656"/>
                </a:cubicBezTo>
                <a:lnTo>
                  <a:pt x="16735707" y="4050678"/>
                </a:lnTo>
                <a:lnTo>
                  <a:pt x="16735707" y="4055858"/>
                </a:lnTo>
                <a:cubicBezTo>
                  <a:pt x="16735707" y="4133558"/>
                  <a:pt x="16736977" y="4159459"/>
                  <a:pt x="16743327" y="4164639"/>
                </a:cubicBezTo>
                <a:cubicBezTo>
                  <a:pt x="16745866" y="4164639"/>
                  <a:pt x="16747137" y="4164639"/>
                  <a:pt x="16749677" y="4154279"/>
                </a:cubicBezTo>
                <a:cubicBezTo>
                  <a:pt x="16749677" y="4180180"/>
                  <a:pt x="16749677" y="4206080"/>
                  <a:pt x="16750947" y="4247519"/>
                </a:cubicBezTo>
                <a:cubicBezTo>
                  <a:pt x="16752216" y="4356301"/>
                  <a:pt x="16750947" y="4397742"/>
                  <a:pt x="16750947" y="4418461"/>
                </a:cubicBezTo>
                <a:cubicBezTo>
                  <a:pt x="16749677" y="4418461"/>
                  <a:pt x="16748407" y="4418461"/>
                  <a:pt x="16745866" y="4423641"/>
                </a:cubicBezTo>
                <a:cubicBezTo>
                  <a:pt x="16742057" y="4434002"/>
                  <a:pt x="16740787" y="4454721"/>
                  <a:pt x="16740787" y="4480622"/>
                </a:cubicBezTo>
                <a:lnTo>
                  <a:pt x="16742057" y="4516883"/>
                </a:lnTo>
                <a:cubicBezTo>
                  <a:pt x="16745866" y="4630844"/>
                  <a:pt x="16749677" y="4781065"/>
                  <a:pt x="16749677" y="4952007"/>
                </a:cubicBezTo>
                <a:lnTo>
                  <a:pt x="16748407" y="4952007"/>
                </a:lnTo>
                <a:lnTo>
                  <a:pt x="16748407" y="4926106"/>
                </a:lnTo>
                <a:cubicBezTo>
                  <a:pt x="16747137" y="4817325"/>
                  <a:pt x="16745866" y="4806965"/>
                  <a:pt x="16739516" y="4806965"/>
                </a:cubicBezTo>
                <a:cubicBezTo>
                  <a:pt x="16731897" y="4806965"/>
                  <a:pt x="16731897" y="4827686"/>
                  <a:pt x="16729357" y="4920926"/>
                </a:cubicBezTo>
                <a:lnTo>
                  <a:pt x="16728087" y="4936466"/>
                </a:lnTo>
                <a:lnTo>
                  <a:pt x="16731897" y="4946826"/>
                </a:lnTo>
                <a:cubicBezTo>
                  <a:pt x="16738247" y="4977907"/>
                  <a:pt x="16738247" y="5211009"/>
                  <a:pt x="16738247" y="5387130"/>
                </a:cubicBezTo>
                <a:cubicBezTo>
                  <a:pt x="16738247" y="5692754"/>
                  <a:pt x="16740787" y="5817075"/>
                  <a:pt x="16747137" y="5853335"/>
                </a:cubicBezTo>
                <a:lnTo>
                  <a:pt x="16745866" y="5899956"/>
                </a:lnTo>
                <a:lnTo>
                  <a:pt x="16743327" y="5899956"/>
                </a:lnTo>
                <a:cubicBezTo>
                  <a:pt x="16739516" y="6050177"/>
                  <a:pt x="16742057" y="6107158"/>
                  <a:pt x="16745866" y="6174499"/>
                </a:cubicBezTo>
                <a:cubicBezTo>
                  <a:pt x="16749677" y="6236659"/>
                  <a:pt x="16753487" y="6309179"/>
                  <a:pt x="16752216" y="6495662"/>
                </a:cubicBezTo>
                <a:cubicBezTo>
                  <a:pt x="16750947" y="6563003"/>
                  <a:pt x="16750947" y="6609622"/>
                  <a:pt x="16749677" y="6630343"/>
                </a:cubicBezTo>
                <a:lnTo>
                  <a:pt x="16745866" y="6630343"/>
                </a:lnTo>
                <a:lnTo>
                  <a:pt x="16749677" y="6920426"/>
                </a:lnTo>
                <a:lnTo>
                  <a:pt x="16749677" y="6935966"/>
                </a:lnTo>
                <a:lnTo>
                  <a:pt x="16747137" y="6935966"/>
                </a:lnTo>
                <a:lnTo>
                  <a:pt x="16748407" y="7251948"/>
                </a:lnTo>
                <a:lnTo>
                  <a:pt x="16743327" y="7215689"/>
                </a:lnTo>
                <a:lnTo>
                  <a:pt x="16748407" y="7345190"/>
                </a:lnTo>
                <a:cubicBezTo>
                  <a:pt x="16749677" y="7381450"/>
                  <a:pt x="16752216" y="7443610"/>
                  <a:pt x="16753487" y="7500591"/>
                </a:cubicBezTo>
                <a:lnTo>
                  <a:pt x="16749677" y="7557572"/>
                </a:lnTo>
                <a:cubicBezTo>
                  <a:pt x="16740787" y="7676712"/>
                  <a:pt x="16742057" y="7733693"/>
                  <a:pt x="16743327" y="7821754"/>
                </a:cubicBezTo>
                <a:cubicBezTo>
                  <a:pt x="16744597" y="7858014"/>
                  <a:pt x="16744597" y="7899455"/>
                  <a:pt x="16745866" y="7956436"/>
                </a:cubicBezTo>
                <a:lnTo>
                  <a:pt x="16740787" y="8010131"/>
                </a:lnTo>
                <a:cubicBezTo>
                  <a:pt x="16739516" y="8013941"/>
                  <a:pt x="16739516" y="8016481"/>
                  <a:pt x="16738247" y="8020291"/>
                </a:cubicBezTo>
                <a:lnTo>
                  <a:pt x="16745866" y="8020291"/>
                </a:lnTo>
                <a:lnTo>
                  <a:pt x="16745866" y="8030450"/>
                </a:lnTo>
                <a:lnTo>
                  <a:pt x="16740787" y="8030450"/>
                </a:lnTo>
                <a:cubicBezTo>
                  <a:pt x="16738247" y="8043150"/>
                  <a:pt x="16736977" y="8064741"/>
                  <a:pt x="16735707" y="8092681"/>
                </a:cubicBezTo>
                <a:cubicBezTo>
                  <a:pt x="16734437" y="8113000"/>
                  <a:pt x="16734437" y="8134591"/>
                  <a:pt x="16731897" y="8159991"/>
                </a:cubicBezTo>
                <a:lnTo>
                  <a:pt x="16744597" y="8161260"/>
                </a:lnTo>
                <a:cubicBezTo>
                  <a:pt x="16745866" y="8158720"/>
                  <a:pt x="16745866" y="8152370"/>
                  <a:pt x="16747137" y="8146020"/>
                </a:cubicBezTo>
                <a:lnTo>
                  <a:pt x="16750947" y="8146020"/>
                </a:lnTo>
                <a:cubicBezTo>
                  <a:pt x="16750947" y="8153641"/>
                  <a:pt x="16752216" y="8162531"/>
                  <a:pt x="16753487" y="8171420"/>
                </a:cubicBezTo>
                <a:cubicBezTo>
                  <a:pt x="16748407" y="8177770"/>
                  <a:pt x="16748407" y="8195550"/>
                  <a:pt x="16749677" y="8233650"/>
                </a:cubicBezTo>
                <a:lnTo>
                  <a:pt x="16749677" y="8243810"/>
                </a:lnTo>
                <a:lnTo>
                  <a:pt x="16740787" y="8241270"/>
                </a:lnTo>
                <a:lnTo>
                  <a:pt x="16740787" y="8251431"/>
                </a:lnTo>
                <a:cubicBezTo>
                  <a:pt x="16742057" y="8281910"/>
                  <a:pt x="16744597" y="8290800"/>
                  <a:pt x="16747137" y="8302231"/>
                </a:cubicBezTo>
                <a:cubicBezTo>
                  <a:pt x="16748407" y="8307310"/>
                  <a:pt x="16749677" y="8313660"/>
                  <a:pt x="16750947" y="8322550"/>
                </a:cubicBezTo>
                <a:cubicBezTo>
                  <a:pt x="16749677" y="8369541"/>
                  <a:pt x="16744597" y="8382241"/>
                  <a:pt x="16739516" y="8392400"/>
                </a:cubicBezTo>
                <a:lnTo>
                  <a:pt x="16738247" y="8394941"/>
                </a:lnTo>
                <a:lnTo>
                  <a:pt x="16738247" y="8397481"/>
                </a:lnTo>
                <a:cubicBezTo>
                  <a:pt x="16738247" y="8426691"/>
                  <a:pt x="16738247" y="8430500"/>
                  <a:pt x="16744597" y="8431770"/>
                </a:cubicBezTo>
                <a:cubicBezTo>
                  <a:pt x="16747137" y="8431770"/>
                  <a:pt x="16748407" y="8431770"/>
                  <a:pt x="16749677" y="8430500"/>
                </a:cubicBezTo>
                <a:lnTo>
                  <a:pt x="16749677" y="8438120"/>
                </a:lnTo>
                <a:cubicBezTo>
                  <a:pt x="16747137" y="8504160"/>
                  <a:pt x="16749677" y="8552420"/>
                  <a:pt x="16753487" y="8626081"/>
                </a:cubicBezTo>
                <a:lnTo>
                  <a:pt x="16754757" y="8638781"/>
                </a:lnTo>
                <a:cubicBezTo>
                  <a:pt x="16748407" y="8638781"/>
                  <a:pt x="16748407" y="8645131"/>
                  <a:pt x="16747137" y="8647670"/>
                </a:cubicBezTo>
                <a:lnTo>
                  <a:pt x="16747137" y="8648941"/>
                </a:lnTo>
                <a:lnTo>
                  <a:pt x="16750947" y="8674341"/>
                </a:lnTo>
                <a:lnTo>
                  <a:pt x="16748407" y="8670530"/>
                </a:lnTo>
                <a:lnTo>
                  <a:pt x="16749677" y="8698470"/>
                </a:lnTo>
                <a:cubicBezTo>
                  <a:pt x="16750947" y="8714980"/>
                  <a:pt x="16752216" y="8718791"/>
                  <a:pt x="16754757" y="8722600"/>
                </a:cubicBezTo>
                <a:cubicBezTo>
                  <a:pt x="16756027" y="8725141"/>
                  <a:pt x="16758566" y="8727680"/>
                  <a:pt x="16759837" y="8758160"/>
                </a:cubicBezTo>
                <a:lnTo>
                  <a:pt x="16759837" y="8760700"/>
                </a:lnTo>
                <a:cubicBezTo>
                  <a:pt x="16762377" y="8767050"/>
                  <a:pt x="16761107" y="8782291"/>
                  <a:pt x="16759837" y="8792450"/>
                </a:cubicBezTo>
                <a:lnTo>
                  <a:pt x="16745866" y="8791180"/>
                </a:lnTo>
                <a:lnTo>
                  <a:pt x="16720466" y="8788641"/>
                </a:lnTo>
                <a:cubicBezTo>
                  <a:pt x="16700147" y="8787370"/>
                  <a:pt x="16681097" y="8788641"/>
                  <a:pt x="16665857" y="8789910"/>
                </a:cubicBezTo>
                <a:lnTo>
                  <a:pt x="16665857" y="8786100"/>
                </a:lnTo>
                <a:lnTo>
                  <a:pt x="16660777" y="8783560"/>
                </a:lnTo>
                <a:lnTo>
                  <a:pt x="16613787" y="8787370"/>
                </a:lnTo>
                <a:cubicBezTo>
                  <a:pt x="16569337" y="8789910"/>
                  <a:pt x="16561718" y="8791180"/>
                  <a:pt x="16515997" y="8796260"/>
                </a:cubicBezTo>
                <a:cubicBezTo>
                  <a:pt x="16489327" y="8793720"/>
                  <a:pt x="16462657" y="8792450"/>
                  <a:pt x="16435987" y="8792450"/>
                </a:cubicBezTo>
                <a:lnTo>
                  <a:pt x="16422018" y="8792450"/>
                </a:lnTo>
                <a:cubicBezTo>
                  <a:pt x="16411857" y="8791180"/>
                  <a:pt x="16399157" y="8789910"/>
                  <a:pt x="16382647" y="8789910"/>
                </a:cubicBezTo>
                <a:lnTo>
                  <a:pt x="16382647" y="8792450"/>
                </a:lnTo>
                <a:lnTo>
                  <a:pt x="16380107" y="8792450"/>
                </a:lnTo>
                <a:cubicBezTo>
                  <a:pt x="16378837" y="8791180"/>
                  <a:pt x="16377568" y="8791180"/>
                  <a:pt x="16376297" y="8789910"/>
                </a:cubicBezTo>
                <a:lnTo>
                  <a:pt x="16373757" y="8789910"/>
                </a:lnTo>
                <a:cubicBezTo>
                  <a:pt x="16362327" y="8792450"/>
                  <a:pt x="16349627" y="8793720"/>
                  <a:pt x="16334387" y="8794991"/>
                </a:cubicBezTo>
                <a:lnTo>
                  <a:pt x="16316607" y="8787370"/>
                </a:lnTo>
                <a:lnTo>
                  <a:pt x="16310257" y="8792450"/>
                </a:lnTo>
                <a:lnTo>
                  <a:pt x="16194687" y="8787370"/>
                </a:lnTo>
                <a:cubicBezTo>
                  <a:pt x="16176907" y="8789910"/>
                  <a:pt x="16159127" y="8791180"/>
                  <a:pt x="16142618" y="8793720"/>
                </a:cubicBezTo>
                <a:cubicBezTo>
                  <a:pt x="16117218" y="8793720"/>
                  <a:pt x="16093087" y="8792450"/>
                  <a:pt x="16067687" y="8792450"/>
                </a:cubicBezTo>
                <a:lnTo>
                  <a:pt x="16067687" y="8787370"/>
                </a:lnTo>
                <a:lnTo>
                  <a:pt x="16016887" y="8791180"/>
                </a:lnTo>
                <a:cubicBezTo>
                  <a:pt x="16007997" y="8791180"/>
                  <a:pt x="16000377" y="8791180"/>
                  <a:pt x="15990218" y="8789910"/>
                </a:cubicBezTo>
                <a:lnTo>
                  <a:pt x="15990218" y="8788641"/>
                </a:lnTo>
                <a:cubicBezTo>
                  <a:pt x="15828869" y="8784830"/>
                  <a:pt x="15522084" y="8783560"/>
                  <a:pt x="15160512" y="8783560"/>
                </a:cubicBezTo>
                <a:lnTo>
                  <a:pt x="14908507" y="8783560"/>
                </a:lnTo>
                <a:lnTo>
                  <a:pt x="15007117" y="8788641"/>
                </a:lnTo>
                <a:cubicBezTo>
                  <a:pt x="14941378" y="8788641"/>
                  <a:pt x="14897550" y="8787370"/>
                  <a:pt x="14842765" y="8787370"/>
                </a:cubicBezTo>
                <a:cubicBezTo>
                  <a:pt x="14809898" y="8787370"/>
                  <a:pt x="14777027" y="8786100"/>
                  <a:pt x="14744156" y="8786100"/>
                </a:cubicBezTo>
                <a:lnTo>
                  <a:pt x="14722242" y="8786100"/>
                </a:lnTo>
                <a:cubicBezTo>
                  <a:pt x="14689372" y="8787370"/>
                  <a:pt x="14645546" y="8788641"/>
                  <a:pt x="14623631" y="8791180"/>
                </a:cubicBezTo>
                <a:lnTo>
                  <a:pt x="14623631" y="8789910"/>
                </a:lnTo>
                <a:cubicBezTo>
                  <a:pt x="14371628" y="8786100"/>
                  <a:pt x="14196320" y="8787370"/>
                  <a:pt x="14053883" y="8791180"/>
                </a:cubicBezTo>
                <a:lnTo>
                  <a:pt x="14031970" y="8791180"/>
                </a:lnTo>
                <a:cubicBezTo>
                  <a:pt x="13506047" y="8791180"/>
                  <a:pt x="12914385" y="8791180"/>
                  <a:pt x="12782904" y="8783560"/>
                </a:cubicBezTo>
                <a:lnTo>
                  <a:pt x="12760990" y="8783560"/>
                </a:lnTo>
                <a:cubicBezTo>
                  <a:pt x="12574726" y="8783560"/>
                  <a:pt x="12519942" y="8783560"/>
                  <a:pt x="12508987" y="8789910"/>
                </a:cubicBezTo>
                <a:lnTo>
                  <a:pt x="12421333" y="8789910"/>
                </a:lnTo>
                <a:lnTo>
                  <a:pt x="12278895" y="8786100"/>
                </a:lnTo>
                <a:lnTo>
                  <a:pt x="12147414" y="8791180"/>
                </a:lnTo>
                <a:cubicBezTo>
                  <a:pt x="12081673" y="8791180"/>
                  <a:pt x="12015935" y="8791180"/>
                  <a:pt x="11972106" y="8789910"/>
                </a:cubicBezTo>
                <a:lnTo>
                  <a:pt x="11972106" y="8781020"/>
                </a:lnTo>
                <a:cubicBezTo>
                  <a:pt x="11698189" y="8778480"/>
                  <a:pt x="11292791" y="8779750"/>
                  <a:pt x="10996960" y="8781020"/>
                </a:cubicBezTo>
                <a:cubicBezTo>
                  <a:pt x="10865479" y="8781020"/>
                  <a:pt x="10744955" y="8782291"/>
                  <a:pt x="10679214" y="8782291"/>
                </a:cubicBezTo>
                <a:lnTo>
                  <a:pt x="10679214" y="8784830"/>
                </a:lnTo>
                <a:lnTo>
                  <a:pt x="9780763" y="8784830"/>
                </a:lnTo>
                <a:lnTo>
                  <a:pt x="9780763" y="8782291"/>
                </a:lnTo>
                <a:cubicBezTo>
                  <a:pt x="9747895" y="8783560"/>
                  <a:pt x="9715024" y="8783560"/>
                  <a:pt x="9693111" y="8784830"/>
                </a:cubicBezTo>
                <a:lnTo>
                  <a:pt x="9397278" y="8784830"/>
                </a:lnTo>
                <a:cubicBezTo>
                  <a:pt x="8619353" y="8784830"/>
                  <a:pt x="7808555" y="8784830"/>
                  <a:pt x="7096369" y="8788641"/>
                </a:cubicBezTo>
                <a:lnTo>
                  <a:pt x="7052542" y="8788641"/>
                </a:lnTo>
                <a:cubicBezTo>
                  <a:pt x="6975845" y="8788641"/>
                  <a:pt x="6910105" y="8789910"/>
                  <a:pt x="6833408" y="8789910"/>
                </a:cubicBezTo>
                <a:lnTo>
                  <a:pt x="6460879" y="8792450"/>
                </a:lnTo>
                <a:lnTo>
                  <a:pt x="6537576" y="8794991"/>
                </a:lnTo>
                <a:lnTo>
                  <a:pt x="6373225" y="8794991"/>
                </a:lnTo>
                <a:cubicBezTo>
                  <a:pt x="6318442" y="8791180"/>
                  <a:pt x="6219832" y="8788641"/>
                  <a:pt x="6154091" y="8786100"/>
                </a:cubicBezTo>
                <a:lnTo>
                  <a:pt x="6143134" y="8792450"/>
                </a:lnTo>
                <a:lnTo>
                  <a:pt x="6132178" y="8787370"/>
                </a:lnTo>
                <a:cubicBezTo>
                  <a:pt x="6099308" y="8788641"/>
                  <a:pt x="5891131" y="8787370"/>
                  <a:pt x="5715822" y="8787370"/>
                </a:cubicBezTo>
                <a:lnTo>
                  <a:pt x="5211814" y="8787370"/>
                </a:lnTo>
                <a:lnTo>
                  <a:pt x="5211814" y="8791180"/>
                </a:lnTo>
                <a:cubicBezTo>
                  <a:pt x="5167987" y="8791180"/>
                  <a:pt x="5135117" y="8791180"/>
                  <a:pt x="5091290" y="8792450"/>
                </a:cubicBezTo>
                <a:lnTo>
                  <a:pt x="5080333" y="8792450"/>
                </a:lnTo>
                <a:cubicBezTo>
                  <a:pt x="4959810" y="8793720"/>
                  <a:pt x="4828329" y="8794991"/>
                  <a:pt x="4674934" y="8796260"/>
                </a:cubicBezTo>
                <a:cubicBezTo>
                  <a:pt x="4685892" y="8794991"/>
                  <a:pt x="4685892" y="8793720"/>
                  <a:pt x="4696849" y="8792450"/>
                </a:cubicBezTo>
                <a:cubicBezTo>
                  <a:pt x="4707805" y="8786100"/>
                  <a:pt x="4642065" y="8782291"/>
                  <a:pt x="4609194" y="8781020"/>
                </a:cubicBezTo>
                <a:lnTo>
                  <a:pt x="4587281" y="8781020"/>
                </a:lnTo>
                <a:cubicBezTo>
                  <a:pt x="4291450" y="8779750"/>
                  <a:pt x="4236666" y="8781020"/>
                  <a:pt x="4192840" y="8784830"/>
                </a:cubicBezTo>
                <a:cubicBezTo>
                  <a:pt x="4181882" y="8786100"/>
                  <a:pt x="4149013" y="8787370"/>
                  <a:pt x="3907965" y="8786100"/>
                </a:cubicBezTo>
                <a:lnTo>
                  <a:pt x="3886052" y="8786100"/>
                </a:lnTo>
                <a:cubicBezTo>
                  <a:pt x="3853181" y="8787370"/>
                  <a:pt x="3831268" y="8788641"/>
                  <a:pt x="3820311" y="8789910"/>
                </a:cubicBezTo>
                <a:cubicBezTo>
                  <a:pt x="3535437" y="8791180"/>
                  <a:pt x="3436826" y="8792450"/>
                  <a:pt x="3360129" y="8793720"/>
                </a:cubicBezTo>
                <a:lnTo>
                  <a:pt x="3086211" y="8791180"/>
                </a:lnTo>
                <a:cubicBezTo>
                  <a:pt x="2987601" y="8789910"/>
                  <a:pt x="2932817" y="8789910"/>
                  <a:pt x="2899947" y="8788641"/>
                </a:cubicBezTo>
                <a:lnTo>
                  <a:pt x="2899947" y="8779750"/>
                </a:lnTo>
                <a:lnTo>
                  <a:pt x="1596098" y="8777210"/>
                </a:lnTo>
                <a:lnTo>
                  <a:pt x="1628968" y="8782291"/>
                </a:lnTo>
                <a:cubicBezTo>
                  <a:pt x="1541314" y="8783560"/>
                  <a:pt x="1366007" y="8786100"/>
                  <a:pt x="1245483" y="8786100"/>
                </a:cubicBezTo>
                <a:cubicBezTo>
                  <a:pt x="1190700" y="8786100"/>
                  <a:pt x="1135916" y="8787370"/>
                  <a:pt x="1092089" y="8787370"/>
                </a:cubicBezTo>
                <a:lnTo>
                  <a:pt x="840740" y="8787370"/>
                </a:lnTo>
                <a:lnTo>
                  <a:pt x="840740" y="8783560"/>
                </a:lnTo>
                <a:lnTo>
                  <a:pt x="836930" y="8784830"/>
                </a:lnTo>
                <a:cubicBezTo>
                  <a:pt x="830580" y="8786100"/>
                  <a:pt x="805180" y="8787370"/>
                  <a:pt x="778510" y="8788641"/>
                </a:cubicBezTo>
                <a:lnTo>
                  <a:pt x="778510" y="8783560"/>
                </a:lnTo>
                <a:cubicBezTo>
                  <a:pt x="754380" y="8782291"/>
                  <a:pt x="734060" y="8783560"/>
                  <a:pt x="713740" y="8786100"/>
                </a:cubicBezTo>
                <a:cubicBezTo>
                  <a:pt x="687070" y="8788641"/>
                  <a:pt x="660400" y="8791180"/>
                  <a:pt x="623570" y="8786100"/>
                </a:cubicBezTo>
                <a:cubicBezTo>
                  <a:pt x="614680" y="8786100"/>
                  <a:pt x="601980" y="8783560"/>
                  <a:pt x="589280" y="8782291"/>
                </a:cubicBezTo>
                <a:cubicBezTo>
                  <a:pt x="561340" y="8778480"/>
                  <a:pt x="551180" y="8777210"/>
                  <a:pt x="546100" y="8782291"/>
                </a:cubicBezTo>
                <a:lnTo>
                  <a:pt x="544830" y="8783560"/>
                </a:lnTo>
                <a:cubicBezTo>
                  <a:pt x="537210" y="8783560"/>
                  <a:pt x="529590" y="8783560"/>
                  <a:pt x="520700" y="8784830"/>
                </a:cubicBezTo>
                <a:cubicBezTo>
                  <a:pt x="497840" y="8786100"/>
                  <a:pt x="474980" y="8787370"/>
                  <a:pt x="448310" y="8783560"/>
                </a:cubicBezTo>
                <a:lnTo>
                  <a:pt x="445770" y="8783560"/>
                </a:lnTo>
                <a:cubicBezTo>
                  <a:pt x="444500" y="8783560"/>
                  <a:pt x="443230" y="8783560"/>
                  <a:pt x="443230" y="8784830"/>
                </a:cubicBezTo>
                <a:lnTo>
                  <a:pt x="429260" y="8782291"/>
                </a:lnTo>
                <a:cubicBezTo>
                  <a:pt x="416560" y="8779750"/>
                  <a:pt x="393700" y="8781020"/>
                  <a:pt x="373380" y="8782291"/>
                </a:cubicBezTo>
                <a:cubicBezTo>
                  <a:pt x="363220" y="8782291"/>
                  <a:pt x="351790" y="8783560"/>
                  <a:pt x="346710" y="8783560"/>
                </a:cubicBezTo>
                <a:lnTo>
                  <a:pt x="345440" y="8778480"/>
                </a:lnTo>
                <a:cubicBezTo>
                  <a:pt x="323850" y="8784830"/>
                  <a:pt x="297180" y="8784830"/>
                  <a:pt x="266700" y="8783560"/>
                </a:cubicBezTo>
                <a:cubicBezTo>
                  <a:pt x="242570" y="8782291"/>
                  <a:pt x="214630" y="8782291"/>
                  <a:pt x="185420" y="8784830"/>
                </a:cubicBezTo>
                <a:lnTo>
                  <a:pt x="189230" y="8779750"/>
                </a:lnTo>
                <a:lnTo>
                  <a:pt x="166370" y="8782291"/>
                </a:lnTo>
                <a:cubicBezTo>
                  <a:pt x="163830" y="8782291"/>
                  <a:pt x="161290" y="8782291"/>
                  <a:pt x="157480" y="8783560"/>
                </a:cubicBezTo>
                <a:lnTo>
                  <a:pt x="156210" y="8777210"/>
                </a:lnTo>
                <a:cubicBezTo>
                  <a:pt x="139700" y="8778480"/>
                  <a:pt x="123190" y="8779750"/>
                  <a:pt x="101600" y="8778480"/>
                </a:cubicBezTo>
                <a:lnTo>
                  <a:pt x="97790" y="8778480"/>
                </a:lnTo>
                <a:lnTo>
                  <a:pt x="87630" y="8777210"/>
                </a:lnTo>
                <a:lnTo>
                  <a:pt x="87630" y="8756891"/>
                </a:lnTo>
                <a:lnTo>
                  <a:pt x="74930" y="8756891"/>
                </a:lnTo>
                <a:lnTo>
                  <a:pt x="74930" y="8750541"/>
                </a:lnTo>
                <a:cubicBezTo>
                  <a:pt x="76200" y="8736570"/>
                  <a:pt x="77470" y="8727680"/>
                  <a:pt x="80010" y="8717520"/>
                </a:cubicBezTo>
                <a:lnTo>
                  <a:pt x="80010" y="8714980"/>
                </a:lnTo>
                <a:cubicBezTo>
                  <a:pt x="85090" y="8690850"/>
                  <a:pt x="88900" y="8664180"/>
                  <a:pt x="87630" y="8594331"/>
                </a:cubicBezTo>
                <a:lnTo>
                  <a:pt x="83820" y="8594331"/>
                </a:lnTo>
                <a:cubicBezTo>
                  <a:pt x="85090" y="8572741"/>
                  <a:pt x="86360" y="8554960"/>
                  <a:pt x="88900" y="8544800"/>
                </a:cubicBezTo>
                <a:cubicBezTo>
                  <a:pt x="88900" y="8496541"/>
                  <a:pt x="87630" y="8494000"/>
                  <a:pt x="81280" y="8494000"/>
                </a:cubicBezTo>
                <a:cubicBezTo>
                  <a:pt x="81280" y="8481300"/>
                  <a:pt x="80010" y="8471141"/>
                  <a:pt x="77470" y="8458441"/>
                </a:cubicBezTo>
                <a:cubicBezTo>
                  <a:pt x="76200" y="8448281"/>
                  <a:pt x="73660" y="8436850"/>
                  <a:pt x="73660" y="8422881"/>
                </a:cubicBezTo>
                <a:lnTo>
                  <a:pt x="78740" y="8422881"/>
                </a:lnTo>
                <a:lnTo>
                  <a:pt x="78740" y="8416531"/>
                </a:lnTo>
                <a:cubicBezTo>
                  <a:pt x="81280" y="8353031"/>
                  <a:pt x="77470" y="8345410"/>
                  <a:pt x="73660" y="8337791"/>
                </a:cubicBezTo>
                <a:cubicBezTo>
                  <a:pt x="72390" y="8335250"/>
                  <a:pt x="71120" y="8331441"/>
                  <a:pt x="69850" y="8321281"/>
                </a:cubicBezTo>
                <a:lnTo>
                  <a:pt x="78740" y="8320010"/>
                </a:lnTo>
                <a:lnTo>
                  <a:pt x="77470" y="8288260"/>
                </a:lnTo>
                <a:lnTo>
                  <a:pt x="86360" y="8302231"/>
                </a:lnTo>
                <a:lnTo>
                  <a:pt x="83820" y="8274291"/>
                </a:lnTo>
                <a:cubicBezTo>
                  <a:pt x="78740" y="8218410"/>
                  <a:pt x="80010" y="8196820"/>
                  <a:pt x="81280" y="8147291"/>
                </a:cubicBezTo>
                <a:lnTo>
                  <a:pt x="82550" y="8124431"/>
                </a:lnTo>
                <a:lnTo>
                  <a:pt x="85090" y="8104110"/>
                </a:lnTo>
                <a:cubicBezTo>
                  <a:pt x="87630" y="8079981"/>
                  <a:pt x="87630" y="8049500"/>
                  <a:pt x="86360" y="8024100"/>
                </a:cubicBezTo>
                <a:lnTo>
                  <a:pt x="88900" y="8024100"/>
                </a:lnTo>
                <a:cubicBezTo>
                  <a:pt x="87630" y="8017750"/>
                  <a:pt x="87630" y="8012670"/>
                  <a:pt x="87630" y="8007591"/>
                </a:cubicBezTo>
                <a:lnTo>
                  <a:pt x="87630" y="7904636"/>
                </a:lnTo>
                <a:lnTo>
                  <a:pt x="83820" y="7904636"/>
                </a:lnTo>
                <a:lnTo>
                  <a:pt x="78740" y="7614552"/>
                </a:lnTo>
                <a:lnTo>
                  <a:pt x="83820" y="7614552"/>
                </a:lnTo>
                <a:cubicBezTo>
                  <a:pt x="83820" y="7588652"/>
                  <a:pt x="83820" y="7567932"/>
                  <a:pt x="82550" y="7542031"/>
                </a:cubicBezTo>
                <a:lnTo>
                  <a:pt x="91440" y="7542031"/>
                </a:lnTo>
                <a:lnTo>
                  <a:pt x="91440" y="7531672"/>
                </a:lnTo>
                <a:lnTo>
                  <a:pt x="86360" y="7117267"/>
                </a:lnTo>
                <a:cubicBezTo>
                  <a:pt x="87630" y="7101727"/>
                  <a:pt x="87630" y="7075827"/>
                  <a:pt x="88900" y="7039567"/>
                </a:cubicBezTo>
                <a:cubicBezTo>
                  <a:pt x="90170" y="7008486"/>
                  <a:pt x="91440" y="6961866"/>
                  <a:pt x="92710" y="6951506"/>
                </a:cubicBezTo>
                <a:lnTo>
                  <a:pt x="93980" y="6951506"/>
                </a:lnTo>
                <a:cubicBezTo>
                  <a:pt x="95250" y="6837545"/>
                  <a:pt x="92710" y="6702864"/>
                  <a:pt x="91440" y="6557822"/>
                </a:cubicBezTo>
                <a:cubicBezTo>
                  <a:pt x="88900" y="6392061"/>
                  <a:pt x="86360" y="6215939"/>
                  <a:pt x="88900" y="6044998"/>
                </a:cubicBezTo>
                <a:lnTo>
                  <a:pt x="88900" y="6034637"/>
                </a:lnTo>
                <a:cubicBezTo>
                  <a:pt x="87630" y="6019097"/>
                  <a:pt x="87630" y="5977657"/>
                  <a:pt x="86360" y="5925856"/>
                </a:cubicBezTo>
                <a:cubicBezTo>
                  <a:pt x="86360" y="5842975"/>
                  <a:pt x="87630" y="5765274"/>
                  <a:pt x="87630" y="5682394"/>
                </a:cubicBezTo>
                <a:cubicBezTo>
                  <a:pt x="88900" y="5480372"/>
                  <a:pt x="91440" y="5267990"/>
                  <a:pt x="86360" y="5008988"/>
                </a:cubicBezTo>
                <a:lnTo>
                  <a:pt x="95250" y="4806965"/>
                </a:lnTo>
                <a:lnTo>
                  <a:pt x="95250" y="4801785"/>
                </a:lnTo>
                <a:cubicBezTo>
                  <a:pt x="95250" y="4724085"/>
                  <a:pt x="93980" y="4698184"/>
                  <a:pt x="87630" y="4693004"/>
                </a:cubicBezTo>
                <a:cubicBezTo>
                  <a:pt x="85090" y="4693004"/>
                  <a:pt x="83820" y="4693004"/>
                  <a:pt x="81280" y="4703364"/>
                </a:cubicBezTo>
                <a:cubicBezTo>
                  <a:pt x="81280" y="4677464"/>
                  <a:pt x="81280" y="4651564"/>
                  <a:pt x="80010" y="4610123"/>
                </a:cubicBezTo>
                <a:cubicBezTo>
                  <a:pt x="78740" y="4501343"/>
                  <a:pt x="80010" y="4459902"/>
                  <a:pt x="80010" y="4439182"/>
                </a:cubicBezTo>
                <a:cubicBezTo>
                  <a:pt x="81280" y="4439182"/>
                  <a:pt x="82550" y="4439182"/>
                  <a:pt x="85090" y="4434002"/>
                </a:cubicBezTo>
                <a:cubicBezTo>
                  <a:pt x="88900" y="4423641"/>
                  <a:pt x="90170" y="4402921"/>
                  <a:pt x="90170" y="4377021"/>
                </a:cubicBezTo>
                <a:lnTo>
                  <a:pt x="90170" y="4371841"/>
                </a:lnTo>
                <a:lnTo>
                  <a:pt x="88900" y="4345941"/>
                </a:lnTo>
                <a:cubicBezTo>
                  <a:pt x="85090" y="4231980"/>
                  <a:pt x="81280" y="4081758"/>
                  <a:pt x="81280" y="3910817"/>
                </a:cubicBezTo>
                <a:lnTo>
                  <a:pt x="82550" y="3910817"/>
                </a:lnTo>
                <a:lnTo>
                  <a:pt x="82550" y="3936717"/>
                </a:lnTo>
                <a:cubicBezTo>
                  <a:pt x="83820" y="4045498"/>
                  <a:pt x="85090" y="4055858"/>
                  <a:pt x="91440" y="4055858"/>
                </a:cubicBezTo>
                <a:cubicBezTo>
                  <a:pt x="99060" y="4055858"/>
                  <a:pt x="99060" y="4035138"/>
                  <a:pt x="101600" y="3941897"/>
                </a:cubicBezTo>
                <a:lnTo>
                  <a:pt x="102870" y="3926356"/>
                </a:lnTo>
                <a:lnTo>
                  <a:pt x="99060" y="3915997"/>
                </a:lnTo>
                <a:cubicBezTo>
                  <a:pt x="92710" y="3884916"/>
                  <a:pt x="92710" y="3651814"/>
                  <a:pt x="92710" y="3475692"/>
                </a:cubicBezTo>
                <a:cubicBezTo>
                  <a:pt x="92710" y="3170069"/>
                  <a:pt x="90170" y="3045748"/>
                  <a:pt x="83820" y="3009488"/>
                </a:cubicBezTo>
                <a:lnTo>
                  <a:pt x="85090" y="2962867"/>
                </a:lnTo>
                <a:lnTo>
                  <a:pt x="87630" y="2962867"/>
                </a:lnTo>
                <a:cubicBezTo>
                  <a:pt x="91440" y="2812646"/>
                  <a:pt x="88900" y="2755665"/>
                  <a:pt x="85090" y="2688325"/>
                </a:cubicBezTo>
                <a:cubicBezTo>
                  <a:pt x="81280" y="2626164"/>
                  <a:pt x="77470" y="2553643"/>
                  <a:pt x="78740" y="2367161"/>
                </a:cubicBezTo>
                <a:cubicBezTo>
                  <a:pt x="80010" y="2299821"/>
                  <a:pt x="80010" y="2253201"/>
                  <a:pt x="81280" y="2232480"/>
                </a:cubicBezTo>
                <a:lnTo>
                  <a:pt x="85090" y="2232480"/>
                </a:lnTo>
                <a:lnTo>
                  <a:pt x="81280" y="1942398"/>
                </a:lnTo>
                <a:lnTo>
                  <a:pt x="81280" y="1926857"/>
                </a:lnTo>
                <a:lnTo>
                  <a:pt x="83820" y="1926857"/>
                </a:lnTo>
                <a:lnTo>
                  <a:pt x="82550" y="1610874"/>
                </a:lnTo>
                <a:lnTo>
                  <a:pt x="87630" y="1647134"/>
                </a:lnTo>
                <a:lnTo>
                  <a:pt x="82550" y="1517633"/>
                </a:lnTo>
                <a:cubicBezTo>
                  <a:pt x="81280" y="1481373"/>
                  <a:pt x="78740" y="1424392"/>
                  <a:pt x="77470" y="1362232"/>
                </a:cubicBezTo>
                <a:lnTo>
                  <a:pt x="81280" y="1305251"/>
                </a:lnTo>
                <a:cubicBezTo>
                  <a:pt x="90170" y="1186110"/>
                  <a:pt x="88900" y="1129129"/>
                  <a:pt x="87630" y="1041069"/>
                </a:cubicBezTo>
                <a:cubicBezTo>
                  <a:pt x="86360" y="1004809"/>
                  <a:pt x="86360" y="963368"/>
                  <a:pt x="85090" y="906387"/>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93477" y="81881"/>
                  <a:pt x="1300265" y="83151"/>
                  <a:pt x="1661837" y="83151"/>
                </a:cubicBezTo>
                <a:lnTo>
                  <a:pt x="1913841" y="83151"/>
                </a:lnTo>
                <a:lnTo>
                  <a:pt x="1815231" y="78071"/>
                </a:lnTo>
                <a:cubicBezTo>
                  <a:pt x="1880971" y="78071"/>
                  <a:pt x="1924798" y="79341"/>
                  <a:pt x="1979582" y="79341"/>
                </a:cubicBezTo>
                <a:cubicBezTo>
                  <a:pt x="2012452" y="79341"/>
                  <a:pt x="2045322" y="80611"/>
                  <a:pt x="2078192" y="80611"/>
                </a:cubicBezTo>
                <a:lnTo>
                  <a:pt x="2100106" y="80611"/>
                </a:lnTo>
                <a:cubicBezTo>
                  <a:pt x="2132975" y="79341"/>
                  <a:pt x="2176802" y="78071"/>
                  <a:pt x="2198715" y="75531"/>
                </a:cubicBezTo>
                <a:lnTo>
                  <a:pt x="2198715" y="76801"/>
                </a:lnTo>
                <a:cubicBezTo>
                  <a:pt x="2450720" y="81881"/>
                  <a:pt x="2626028" y="80611"/>
                  <a:pt x="2768465" y="76801"/>
                </a:cubicBezTo>
                <a:lnTo>
                  <a:pt x="2790378" y="76801"/>
                </a:lnTo>
                <a:cubicBezTo>
                  <a:pt x="3316301" y="76801"/>
                  <a:pt x="3907964" y="76801"/>
                  <a:pt x="4039444" y="84421"/>
                </a:cubicBezTo>
                <a:lnTo>
                  <a:pt x="4061357" y="84421"/>
                </a:lnTo>
                <a:cubicBezTo>
                  <a:pt x="4258578" y="84421"/>
                  <a:pt x="4302405" y="84421"/>
                  <a:pt x="4313362" y="78071"/>
                </a:cubicBezTo>
                <a:lnTo>
                  <a:pt x="4401016" y="78071"/>
                </a:lnTo>
                <a:lnTo>
                  <a:pt x="4543453" y="81881"/>
                </a:lnTo>
                <a:lnTo>
                  <a:pt x="4674934" y="76801"/>
                </a:lnTo>
                <a:cubicBezTo>
                  <a:pt x="4740674" y="76801"/>
                  <a:pt x="4806414" y="76801"/>
                  <a:pt x="4850241" y="78071"/>
                </a:cubicBezTo>
                <a:lnTo>
                  <a:pt x="4850241" y="86961"/>
                </a:lnTo>
                <a:cubicBezTo>
                  <a:pt x="5124159" y="89501"/>
                  <a:pt x="5529557" y="88231"/>
                  <a:pt x="5825389" y="86961"/>
                </a:cubicBezTo>
                <a:cubicBezTo>
                  <a:pt x="5956869" y="86961"/>
                  <a:pt x="6077393" y="85691"/>
                  <a:pt x="6143133" y="85691"/>
                </a:cubicBezTo>
                <a:lnTo>
                  <a:pt x="6143133" y="83151"/>
                </a:lnTo>
                <a:lnTo>
                  <a:pt x="7041584" y="83151"/>
                </a:lnTo>
                <a:lnTo>
                  <a:pt x="7041584" y="85691"/>
                </a:lnTo>
                <a:cubicBezTo>
                  <a:pt x="7074453" y="84421"/>
                  <a:pt x="7107324" y="84421"/>
                  <a:pt x="7129237" y="83151"/>
                </a:cubicBezTo>
                <a:lnTo>
                  <a:pt x="7425069" y="83151"/>
                </a:lnTo>
                <a:cubicBezTo>
                  <a:pt x="8202995" y="83151"/>
                  <a:pt x="9013792" y="83151"/>
                  <a:pt x="9725978" y="79341"/>
                </a:cubicBezTo>
                <a:lnTo>
                  <a:pt x="9769806" y="79341"/>
                </a:lnTo>
                <a:cubicBezTo>
                  <a:pt x="9846503" y="79341"/>
                  <a:pt x="9912244" y="78071"/>
                  <a:pt x="9988941" y="78071"/>
                </a:cubicBezTo>
                <a:lnTo>
                  <a:pt x="10361468" y="75531"/>
                </a:lnTo>
                <a:lnTo>
                  <a:pt x="10284771" y="72991"/>
                </a:lnTo>
                <a:lnTo>
                  <a:pt x="10449122" y="72991"/>
                </a:lnTo>
                <a:cubicBezTo>
                  <a:pt x="10503906" y="76801"/>
                  <a:pt x="10602516" y="79341"/>
                  <a:pt x="10668257" y="81881"/>
                </a:cubicBezTo>
                <a:lnTo>
                  <a:pt x="10679214" y="75531"/>
                </a:lnTo>
                <a:lnTo>
                  <a:pt x="10690170" y="80611"/>
                </a:lnTo>
                <a:cubicBezTo>
                  <a:pt x="10723040" y="79341"/>
                  <a:pt x="10931217" y="80611"/>
                  <a:pt x="11106525" y="80611"/>
                </a:cubicBezTo>
                <a:lnTo>
                  <a:pt x="11610535" y="80611"/>
                </a:lnTo>
                <a:lnTo>
                  <a:pt x="11610535" y="76801"/>
                </a:lnTo>
                <a:cubicBezTo>
                  <a:pt x="11654361" y="76801"/>
                  <a:pt x="11687232" y="76801"/>
                  <a:pt x="11731058" y="75531"/>
                </a:cubicBezTo>
                <a:lnTo>
                  <a:pt x="11742015" y="75531"/>
                </a:lnTo>
                <a:cubicBezTo>
                  <a:pt x="11862538" y="74261"/>
                  <a:pt x="11994020" y="72991"/>
                  <a:pt x="12147413" y="71721"/>
                </a:cubicBezTo>
                <a:cubicBezTo>
                  <a:pt x="12136455" y="72991"/>
                  <a:pt x="12136455" y="74261"/>
                  <a:pt x="12125500" y="75531"/>
                </a:cubicBezTo>
                <a:cubicBezTo>
                  <a:pt x="12114543" y="81881"/>
                  <a:pt x="12180284" y="85691"/>
                  <a:pt x="12213154" y="86961"/>
                </a:cubicBezTo>
                <a:lnTo>
                  <a:pt x="12235067" y="86961"/>
                </a:lnTo>
                <a:cubicBezTo>
                  <a:pt x="12530898" y="88231"/>
                  <a:pt x="12585681" y="86961"/>
                  <a:pt x="12629508" y="83151"/>
                </a:cubicBezTo>
                <a:cubicBezTo>
                  <a:pt x="12640465" y="81881"/>
                  <a:pt x="12662378" y="80611"/>
                  <a:pt x="12914383" y="81881"/>
                </a:cubicBezTo>
                <a:lnTo>
                  <a:pt x="12936296" y="81881"/>
                </a:lnTo>
                <a:cubicBezTo>
                  <a:pt x="12969167" y="80611"/>
                  <a:pt x="12991080" y="79341"/>
                  <a:pt x="13002037" y="78071"/>
                </a:cubicBezTo>
                <a:cubicBezTo>
                  <a:pt x="13286911" y="76801"/>
                  <a:pt x="13385522" y="75531"/>
                  <a:pt x="13462219" y="74261"/>
                </a:cubicBezTo>
                <a:lnTo>
                  <a:pt x="13736137" y="76801"/>
                </a:lnTo>
                <a:cubicBezTo>
                  <a:pt x="13834746" y="78071"/>
                  <a:pt x="13889530" y="78071"/>
                  <a:pt x="13922401" y="79341"/>
                </a:cubicBezTo>
                <a:lnTo>
                  <a:pt x="13922401" y="88231"/>
                </a:lnTo>
                <a:lnTo>
                  <a:pt x="15226250" y="90771"/>
                </a:lnTo>
                <a:lnTo>
                  <a:pt x="15182424" y="89501"/>
                </a:lnTo>
                <a:cubicBezTo>
                  <a:pt x="15270077" y="88231"/>
                  <a:pt x="15445384" y="85691"/>
                  <a:pt x="15565907" y="85691"/>
                </a:cubicBezTo>
                <a:cubicBezTo>
                  <a:pt x="15828869" y="83151"/>
                  <a:pt x="15938438" y="81881"/>
                  <a:pt x="15977516" y="79341"/>
                </a:cubicBezTo>
                <a:lnTo>
                  <a:pt x="15987677" y="79341"/>
                </a:lnTo>
                <a:lnTo>
                  <a:pt x="15990216" y="83151"/>
                </a:lnTo>
                <a:lnTo>
                  <a:pt x="15990216" y="61561"/>
                </a:lnTo>
                <a:lnTo>
                  <a:pt x="15992757" y="61561"/>
                </a:lnTo>
                <a:lnTo>
                  <a:pt x="15991487" y="83151"/>
                </a:lnTo>
                <a:lnTo>
                  <a:pt x="15995297" y="81881"/>
                </a:lnTo>
                <a:cubicBezTo>
                  <a:pt x="16001647" y="80611"/>
                  <a:pt x="16027047" y="79341"/>
                  <a:pt x="16053716" y="78071"/>
                </a:cubicBezTo>
                <a:lnTo>
                  <a:pt x="16053716" y="83151"/>
                </a:lnTo>
                <a:cubicBezTo>
                  <a:pt x="16077847" y="84421"/>
                  <a:pt x="16098166" y="83151"/>
                  <a:pt x="16118487" y="80611"/>
                </a:cubicBezTo>
                <a:cubicBezTo>
                  <a:pt x="16145157" y="78071"/>
                  <a:pt x="16171827" y="75531"/>
                  <a:pt x="16208657" y="80611"/>
                </a:cubicBezTo>
                <a:cubicBezTo>
                  <a:pt x="16217547" y="80611"/>
                  <a:pt x="16230247" y="83151"/>
                  <a:pt x="16242947" y="84421"/>
                </a:cubicBezTo>
                <a:cubicBezTo>
                  <a:pt x="16270887" y="88231"/>
                  <a:pt x="16281047" y="89501"/>
                  <a:pt x="16286127" y="84421"/>
                </a:cubicBezTo>
                <a:lnTo>
                  <a:pt x="16287397" y="83151"/>
                </a:lnTo>
                <a:cubicBezTo>
                  <a:pt x="16295016" y="83151"/>
                  <a:pt x="16302637" y="83151"/>
                  <a:pt x="16311527" y="81881"/>
                </a:cubicBezTo>
                <a:cubicBezTo>
                  <a:pt x="16334387" y="80611"/>
                  <a:pt x="16357247" y="79341"/>
                  <a:pt x="16383916" y="83151"/>
                </a:cubicBezTo>
                <a:lnTo>
                  <a:pt x="16386457" y="83151"/>
                </a:lnTo>
                <a:cubicBezTo>
                  <a:pt x="16387727" y="83151"/>
                  <a:pt x="16388997" y="83151"/>
                  <a:pt x="16388997" y="81881"/>
                </a:cubicBezTo>
                <a:lnTo>
                  <a:pt x="16402966" y="84421"/>
                </a:lnTo>
                <a:cubicBezTo>
                  <a:pt x="16415666" y="86961"/>
                  <a:pt x="16438527" y="85691"/>
                  <a:pt x="16458847" y="84421"/>
                </a:cubicBezTo>
                <a:cubicBezTo>
                  <a:pt x="16469007" y="84421"/>
                  <a:pt x="16480437" y="83151"/>
                  <a:pt x="16486787" y="83151"/>
                </a:cubicBezTo>
                <a:lnTo>
                  <a:pt x="16488057" y="88231"/>
                </a:lnTo>
                <a:cubicBezTo>
                  <a:pt x="16509647" y="81881"/>
                  <a:pt x="16536316" y="81881"/>
                  <a:pt x="16566797" y="83151"/>
                </a:cubicBezTo>
                <a:cubicBezTo>
                  <a:pt x="16590927" y="84421"/>
                  <a:pt x="16618866" y="84421"/>
                  <a:pt x="16648077" y="81881"/>
                </a:cubicBezTo>
                <a:lnTo>
                  <a:pt x="16644266" y="85691"/>
                </a:lnTo>
                <a:lnTo>
                  <a:pt x="16667127" y="83151"/>
                </a:lnTo>
                <a:cubicBezTo>
                  <a:pt x="16669666" y="83151"/>
                  <a:pt x="16672207" y="83151"/>
                  <a:pt x="16676016" y="81881"/>
                </a:cubicBezTo>
                <a:lnTo>
                  <a:pt x="16677287" y="88231"/>
                </a:lnTo>
                <a:cubicBezTo>
                  <a:pt x="16693797" y="86961"/>
                  <a:pt x="16710307" y="85691"/>
                  <a:pt x="16731897" y="86961"/>
                </a:cubicBezTo>
                <a:lnTo>
                  <a:pt x="16735707" y="86961"/>
                </a:lnTo>
                <a:lnTo>
                  <a:pt x="16745866" y="88231"/>
                </a:lnTo>
                <a:lnTo>
                  <a:pt x="16745866" y="107281"/>
                </a:lnTo>
                <a:lnTo>
                  <a:pt x="16758566" y="107281"/>
                </a:lnTo>
                <a:lnTo>
                  <a:pt x="16758566" y="113631"/>
                </a:lnTo>
                <a:cubicBezTo>
                  <a:pt x="16757297" y="127601"/>
                  <a:pt x="16756027" y="136491"/>
                  <a:pt x="16753487" y="146651"/>
                </a:cubicBezTo>
                <a:lnTo>
                  <a:pt x="16753487" y="149191"/>
                </a:lnTo>
                <a:cubicBezTo>
                  <a:pt x="16748407" y="174591"/>
                  <a:pt x="16744597" y="199991"/>
                  <a:pt x="16745866" y="269841"/>
                </a:cubicBezTo>
                <a:lnTo>
                  <a:pt x="16749677" y="269841"/>
                </a:lnTo>
                <a:cubicBezTo>
                  <a:pt x="16748407" y="291431"/>
                  <a:pt x="16747137" y="309211"/>
                  <a:pt x="16744597" y="319371"/>
                </a:cubicBezTo>
                <a:cubicBezTo>
                  <a:pt x="16744597" y="367631"/>
                  <a:pt x="16745866" y="370171"/>
                  <a:pt x="16752216" y="370171"/>
                </a:cubicBezTo>
                <a:cubicBezTo>
                  <a:pt x="16752216" y="382871"/>
                  <a:pt x="16753487" y="393031"/>
                  <a:pt x="16756027" y="405731"/>
                </a:cubicBezTo>
                <a:cubicBezTo>
                  <a:pt x="16757297" y="415891"/>
                  <a:pt x="16759837" y="427321"/>
                  <a:pt x="16759837" y="441291"/>
                </a:cubicBezTo>
                <a:lnTo>
                  <a:pt x="16754757" y="441291"/>
                </a:lnTo>
                <a:lnTo>
                  <a:pt x="16754757" y="447641"/>
                </a:lnTo>
                <a:cubicBezTo>
                  <a:pt x="16752216" y="511141"/>
                  <a:pt x="16756027" y="518761"/>
                  <a:pt x="16759837" y="526381"/>
                </a:cubicBezTo>
                <a:cubicBezTo>
                  <a:pt x="16761107" y="528921"/>
                  <a:pt x="16762377" y="532731"/>
                  <a:pt x="16763647" y="542891"/>
                </a:cubicBezTo>
                <a:lnTo>
                  <a:pt x="16754757" y="544161"/>
                </a:lnTo>
                <a:close/>
                <a:moveTo>
                  <a:pt x="16758566" y="754981"/>
                </a:moveTo>
                <a:lnTo>
                  <a:pt x="16756027" y="749901"/>
                </a:lnTo>
                <a:lnTo>
                  <a:pt x="16757297" y="743551"/>
                </a:lnTo>
                <a:cubicBezTo>
                  <a:pt x="16758566" y="748631"/>
                  <a:pt x="16758566" y="752441"/>
                  <a:pt x="16758566" y="754981"/>
                </a:cubicBezTo>
                <a:close/>
                <a:moveTo>
                  <a:pt x="73660" y="8110460"/>
                </a:moveTo>
                <a:lnTo>
                  <a:pt x="76200" y="8115541"/>
                </a:lnTo>
                <a:lnTo>
                  <a:pt x="74930" y="8121891"/>
                </a:lnTo>
                <a:cubicBezTo>
                  <a:pt x="73660" y="8118081"/>
                  <a:pt x="73660" y="8114270"/>
                  <a:pt x="73660" y="8110460"/>
                </a:cubicBezTo>
                <a:close/>
                <a:moveTo>
                  <a:pt x="16794127" y="626711"/>
                </a:moveTo>
                <a:lnTo>
                  <a:pt x="16794127" y="617821"/>
                </a:lnTo>
                <a:cubicBezTo>
                  <a:pt x="16794127" y="621631"/>
                  <a:pt x="16795397" y="624171"/>
                  <a:pt x="16795397" y="626711"/>
                </a:cubicBezTo>
                <a:lnTo>
                  <a:pt x="16794127" y="626711"/>
                </a:lnTo>
                <a:close/>
                <a:moveTo>
                  <a:pt x="16823337" y="2740125"/>
                </a:moveTo>
                <a:lnTo>
                  <a:pt x="16819527" y="2734945"/>
                </a:lnTo>
                <a:cubicBezTo>
                  <a:pt x="16820797" y="2734945"/>
                  <a:pt x="16822066" y="2740125"/>
                  <a:pt x="16823337" y="2740125"/>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 name="Google Shape;102;p1"/>
          <p:cNvSpPr txBox="1"/>
          <p:nvPr/>
        </p:nvSpPr>
        <p:spPr>
          <a:xfrm>
            <a:off x="5325875" y="5191200"/>
            <a:ext cx="4304100" cy="226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Montgomery Public Schools' priorities guide everything we do to help students succeed. They focus on student learning, safe and supportive schools, great teachers, and strong partnerships with families and the community. Every school strives to achieve these goals, ensuring that all students can learn, grow, and thrive. </a:t>
            </a:r>
            <a:endParaRPr sz="105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The school district priorities are listed below:</a:t>
            </a:r>
            <a:endParaRPr sz="105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Montserrat"/>
              <a:ea typeface="Montserrat"/>
              <a:cs typeface="Montserrat"/>
              <a:sym typeface="Montserrat"/>
            </a:endParaRPr>
          </a:p>
          <a:p>
            <a:pPr marL="215901" marR="0" lvl="1" indent="-111124" algn="l" rtl="0">
              <a:lnSpc>
                <a:spcPct val="100000"/>
              </a:lnSpc>
              <a:spcBef>
                <a:spcPts val="0"/>
              </a:spcBef>
              <a:spcAft>
                <a:spcPts val="0"/>
              </a:spcAft>
              <a:buClr>
                <a:srgbClr val="000000"/>
              </a:buClr>
              <a:buSzPts val="1050"/>
              <a:buFont typeface="Montserrat"/>
              <a:buAutoNum type="arabicPeriod"/>
            </a:pPr>
            <a:r>
              <a:rPr lang="en-US" sz="1050" b="0" i="0" u="none" strike="noStrike" cap="none">
                <a:solidFill>
                  <a:srgbClr val="000000"/>
                </a:solidFill>
                <a:latin typeface="Montserrat"/>
                <a:ea typeface="Montserrat"/>
                <a:cs typeface="Montserrat"/>
                <a:sym typeface="Montserrat"/>
              </a:rPr>
              <a:t> Student Success, Growth, and Achievement</a:t>
            </a:r>
            <a:endParaRPr sz="1050" b="0" i="0" u="none" strike="noStrike" cap="none">
              <a:solidFill>
                <a:srgbClr val="000000"/>
              </a:solidFill>
              <a:latin typeface="Montserrat"/>
              <a:ea typeface="Montserrat"/>
              <a:cs typeface="Montserrat"/>
              <a:sym typeface="Montserrat"/>
            </a:endParaRPr>
          </a:p>
          <a:p>
            <a:pPr marL="215901" marR="0" lvl="1" indent="-111124" algn="l" rtl="0">
              <a:lnSpc>
                <a:spcPct val="100000"/>
              </a:lnSpc>
              <a:spcBef>
                <a:spcPts val="0"/>
              </a:spcBef>
              <a:spcAft>
                <a:spcPts val="0"/>
              </a:spcAft>
              <a:buClr>
                <a:srgbClr val="000000"/>
              </a:buClr>
              <a:buSzPts val="1050"/>
              <a:buFont typeface="Montserrat"/>
              <a:buAutoNum type="arabicPeriod"/>
            </a:pPr>
            <a:r>
              <a:rPr lang="en-US" sz="1050" b="0" i="0" u="none" strike="noStrike" cap="none">
                <a:solidFill>
                  <a:srgbClr val="000000"/>
                </a:solidFill>
                <a:latin typeface="Montserrat"/>
                <a:ea typeface="Montserrat"/>
                <a:cs typeface="Montserrat"/>
                <a:sym typeface="Montserrat"/>
              </a:rPr>
              <a:t> Organizational Governance and Alignment</a:t>
            </a:r>
            <a:endParaRPr sz="1050" b="0" i="0" u="none" strike="noStrike" cap="none">
              <a:solidFill>
                <a:srgbClr val="000000"/>
              </a:solidFill>
              <a:latin typeface="Montserrat"/>
              <a:ea typeface="Montserrat"/>
              <a:cs typeface="Montserrat"/>
              <a:sym typeface="Montserrat"/>
            </a:endParaRPr>
          </a:p>
          <a:p>
            <a:pPr marL="215901" marR="0" lvl="1" indent="-111124" algn="l" rtl="0">
              <a:lnSpc>
                <a:spcPct val="100000"/>
              </a:lnSpc>
              <a:spcBef>
                <a:spcPts val="0"/>
              </a:spcBef>
              <a:spcAft>
                <a:spcPts val="0"/>
              </a:spcAft>
              <a:buClr>
                <a:srgbClr val="000000"/>
              </a:buClr>
              <a:buSzPts val="1050"/>
              <a:buFont typeface="Montserrat"/>
              <a:buAutoNum type="arabicPeriod"/>
            </a:pPr>
            <a:r>
              <a:rPr lang="en-US" sz="1050" b="0" i="0" u="none" strike="noStrike" cap="none">
                <a:solidFill>
                  <a:srgbClr val="000000"/>
                </a:solidFill>
                <a:latin typeface="Montserrat"/>
                <a:ea typeface="Montserrat"/>
                <a:cs typeface="Montserrat"/>
                <a:sym typeface="Montserrat"/>
              </a:rPr>
              <a:t> Positive, Safe, Supportive, and Inclusive Environment</a:t>
            </a:r>
            <a:endParaRPr sz="1050" b="0" i="0" u="none" strike="noStrike" cap="none">
              <a:solidFill>
                <a:srgbClr val="000000"/>
              </a:solidFill>
              <a:latin typeface="Montserrat"/>
              <a:ea typeface="Montserrat"/>
              <a:cs typeface="Montserrat"/>
              <a:sym typeface="Montserrat"/>
            </a:endParaRPr>
          </a:p>
          <a:p>
            <a:pPr marL="215901" marR="0" lvl="1" indent="-111124" algn="l" rtl="0">
              <a:lnSpc>
                <a:spcPct val="100000"/>
              </a:lnSpc>
              <a:spcBef>
                <a:spcPts val="0"/>
              </a:spcBef>
              <a:spcAft>
                <a:spcPts val="0"/>
              </a:spcAft>
              <a:buClr>
                <a:srgbClr val="000000"/>
              </a:buClr>
              <a:buSzPts val="1050"/>
              <a:buFont typeface="Montserrat"/>
              <a:buAutoNum type="arabicPeriod"/>
            </a:pPr>
            <a:r>
              <a:rPr lang="en-US" sz="1050" b="0" i="0" u="none" strike="noStrike" cap="none">
                <a:solidFill>
                  <a:srgbClr val="000000"/>
                </a:solidFill>
                <a:latin typeface="Montserrat"/>
                <a:ea typeface="Montserrat"/>
                <a:cs typeface="Montserrat"/>
                <a:sym typeface="Montserrat"/>
              </a:rPr>
              <a:t> Recruiting, Developing, and Retaining High-Quality Talent</a:t>
            </a:r>
            <a:endParaRPr sz="1050" b="0" i="0" u="none" strike="noStrike" cap="none">
              <a:solidFill>
                <a:srgbClr val="000000"/>
              </a:solidFill>
              <a:latin typeface="Montserrat"/>
              <a:ea typeface="Montserrat"/>
              <a:cs typeface="Montserrat"/>
              <a:sym typeface="Montserrat"/>
            </a:endParaRPr>
          </a:p>
          <a:p>
            <a:pPr marL="215901" marR="0" lvl="1" indent="-111124" algn="l" rtl="0">
              <a:lnSpc>
                <a:spcPct val="100000"/>
              </a:lnSpc>
              <a:spcBef>
                <a:spcPts val="0"/>
              </a:spcBef>
              <a:spcAft>
                <a:spcPts val="0"/>
              </a:spcAft>
              <a:buClr>
                <a:srgbClr val="000000"/>
              </a:buClr>
              <a:buSzPts val="1050"/>
              <a:buFont typeface="Montserrat"/>
              <a:buAutoNum type="arabicPeriod"/>
            </a:pPr>
            <a:r>
              <a:rPr lang="en-US" sz="1050" b="0" i="0" u="none" strike="noStrike" cap="none">
                <a:solidFill>
                  <a:srgbClr val="000000"/>
                </a:solidFill>
                <a:latin typeface="Montserrat"/>
                <a:ea typeface="Montserrat"/>
                <a:cs typeface="Montserrat"/>
                <a:sym typeface="Montserrat"/>
              </a:rPr>
              <a:t> Family and Community Partnership</a:t>
            </a:r>
            <a:endParaRPr sz="1050" b="0" i="0" u="none" strike="noStrike" cap="none">
              <a:solidFill>
                <a:srgbClr val="000000"/>
              </a:solidFill>
              <a:latin typeface="Montserrat"/>
              <a:ea typeface="Montserrat"/>
              <a:cs typeface="Montserrat"/>
              <a:sym typeface="Montserrat"/>
            </a:endParaRPr>
          </a:p>
        </p:txBody>
      </p:sp>
      <p:sp>
        <p:nvSpPr>
          <p:cNvPr id="103" name="Google Shape;103;p1"/>
          <p:cNvSpPr txBox="1"/>
          <p:nvPr/>
        </p:nvSpPr>
        <p:spPr>
          <a:xfrm>
            <a:off x="5739637" y="4899951"/>
            <a:ext cx="3445200" cy="2463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575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 District Priorities </a:t>
            </a:r>
            <a:endParaRPr sz="1600" b="0" i="0" u="none" strike="noStrike" cap="none">
              <a:solidFill>
                <a:srgbClr val="000000"/>
              </a:solidFill>
              <a:latin typeface="Rockwell"/>
              <a:ea typeface="Rockwell"/>
              <a:cs typeface="Rockwell"/>
              <a:sym typeface="Rockwell"/>
            </a:endParaRPr>
          </a:p>
        </p:txBody>
      </p:sp>
      <p:sp>
        <p:nvSpPr>
          <p:cNvPr id="104" name="Google Shape;104;p1"/>
          <p:cNvSpPr txBox="1"/>
          <p:nvPr/>
        </p:nvSpPr>
        <p:spPr>
          <a:xfrm>
            <a:off x="8985216" y="356780"/>
            <a:ext cx="642300" cy="5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INSERT</a:t>
            </a:r>
            <a:endParaRPr sz="12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SCHOOL</a:t>
            </a:r>
            <a:endParaRPr sz="12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LOGO</a:t>
            </a:r>
            <a:endParaRPr sz="1200" b="0" i="0" u="none" strike="noStrike" cap="none" dirty="0">
              <a:solidFill>
                <a:srgbClr val="000000"/>
              </a:solidFill>
              <a:latin typeface="Arial"/>
              <a:ea typeface="Arial"/>
              <a:cs typeface="Arial"/>
              <a:sym typeface="Arial"/>
            </a:endParaRPr>
          </a:p>
        </p:txBody>
      </p:sp>
      <p:sp>
        <p:nvSpPr>
          <p:cNvPr id="105" name="Google Shape;105;p1"/>
          <p:cNvSpPr txBox="1"/>
          <p:nvPr/>
        </p:nvSpPr>
        <p:spPr>
          <a:xfrm>
            <a:off x="89300" y="566076"/>
            <a:ext cx="4924800" cy="5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err="1">
                <a:solidFill>
                  <a:srgbClr val="FFFFFF"/>
                </a:solidFill>
                <a:latin typeface="Rockwell"/>
                <a:ea typeface="Rockwell"/>
                <a:cs typeface="Rockwell"/>
                <a:sym typeface="Rockwell"/>
              </a:rPr>
              <a:t>Morningview</a:t>
            </a:r>
            <a:r>
              <a:rPr lang="en-US" sz="1800" b="0" i="0" u="none" strike="noStrike" cap="none" dirty="0">
                <a:solidFill>
                  <a:srgbClr val="FFFFFF"/>
                </a:solidFill>
                <a:latin typeface="Rockwell"/>
                <a:ea typeface="Rockwell"/>
                <a:cs typeface="Rockwell"/>
                <a:sym typeface="Rockwell"/>
              </a:rPr>
              <a:t> Elementary School</a:t>
            </a:r>
            <a:endParaRPr sz="1100" b="0" i="0" u="none" strike="noStrike" cap="none" dirty="0">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FFFFFF"/>
                </a:solidFill>
                <a:latin typeface="Rockwell"/>
                <a:ea typeface="Rockwell"/>
                <a:cs typeface="Rockwell"/>
                <a:sym typeface="Rockwell"/>
              </a:rPr>
              <a:t>FAMILY &amp; COMMUNITY ENGAGEMENT PLAN</a:t>
            </a:r>
            <a:endParaRPr sz="1100" b="0" i="0" u="none" strike="noStrike" cap="none" dirty="0">
              <a:solidFill>
                <a:srgbClr val="000000"/>
              </a:solidFill>
              <a:latin typeface="Rockwell"/>
              <a:ea typeface="Rockwell"/>
              <a:cs typeface="Rockwell"/>
              <a:sym typeface="Rockwell"/>
            </a:endParaRPr>
          </a:p>
        </p:txBody>
      </p:sp>
      <p:pic>
        <p:nvPicPr>
          <p:cNvPr id="106" name="Google Shape;106;p1" descr="Return to Home"/>
          <p:cNvPicPr preferRelativeResize="0"/>
          <p:nvPr/>
        </p:nvPicPr>
        <p:blipFill rotWithShape="1">
          <a:blip r:embed="rId3">
            <a:alphaModFix/>
          </a:blip>
          <a:srcRect/>
          <a:stretch/>
        </p:blipFill>
        <p:spPr>
          <a:xfrm>
            <a:off x="9481271" y="7105021"/>
            <a:ext cx="426748" cy="534269"/>
          </a:xfrm>
          <a:prstGeom prst="rect">
            <a:avLst/>
          </a:prstGeom>
          <a:noFill/>
          <a:ln>
            <a:noFill/>
          </a:ln>
        </p:spPr>
      </p:pic>
      <p:pic>
        <p:nvPicPr>
          <p:cNvPr id="2" name="Picture 1">
            <a:extLst>
              <a:ext uri="{FF2B5EF4-FFF2-40B4-BE49-F238E27FC236}">
                <a16:creationId xmlns:a16="http://schemas.microsoft.com/office/drawing/2014/main" id="{E47E6B7D-0F41-9228-79BD-1116768CF473}"/>
              </a:ext>
            </a:extLst>
          </p:cNvPr>
          <p:cNvPicPr>
            <a:picLocks noChangeAspect="1"/>
          </p:cNvPicPr>
          <p:nvPr/>
        </p:nvPicPr>
        <p:blipFill>
          <a:blip r:embed="rId4"/>
          <a:stretch>
            <a:fillRect/>
          </a:stretch>
        </p:blipFill>
        <p:spPr>
          <a:xfrm>
            <a:off x="8645895" y="178903"/>
            <a:ext cx="1104900" cy="1104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
          <p:cNvSpPr/>
          <p:nvPr/>
        </p:nvSpPr>
        <p:spPr>
          <a:xfrm>
            <a:off x="-884387" y="366305"/>
            <a:ext cx="6011980" cy="953662"/>
          </a:xfrm>
          <a:prstGeom prst="rect">
            <a:avLst/>
          </a:prstGeom>
          <a:solidFill>
            <a:srgbClr val="2757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 name="Google Shape;112;p2"/>
          <p:cNvSpPr/>
          <p:nvPr/>
        </p:nvSpPr>
        <p:spPr>
          <a:xfrm>
            <a:off x="372185" y="3815553"/>
            <a:ext cx="4577086" cy="1697294"/>
          </a:xfrm>
          <a:custGeom>
            <a:avLst/>
            <a:gdLst/>
            <a:ahLst/>
            <a:cxnLst/>
            <a:rect l="l" t="t" r="r" b="b"/>
            <a:pathLst>
              <a:path w="16832227" h="6241798" extrusionOk="0">
                <a:moveTo>
                  <a:pt x="16829687" y="1445664"/>
                </a:moveTo>
                <a:lnTo>
                  <a:pt x="16832227" y="1406324"/>
                </a:lnTo>
                <a:lnTo>
                  <a:pt x="16825877" y="1416159"/>
                </a:lnTo>
                <a:lnTo>
                  <a:pt x="16825877" y="1353870"/>
                </a:lnTo>
                <a:cubicBezTo>
                  <a:pt x="16825877" y="1350591"/>
                  <a:pt x="16824607" y="1340756"/>
                  <a:pt x="16823337" y="1327643"/>
                </a:cubicBezTo>
                <a:lnTo>
                  <a:pt x="16823337" y="1321086"/>
                </a:lnTo>
                <a:lnTo>
                  <a:pt x="16822066" y="1321086"/>
                </a:lnTo>
                <a:cubicBezTo>
                  <a:pt x="16820797" y="1307973"/>
                  <a:pt x="16816987" y="1307973"/>
                  <a:pt x="16815716" y="1307973"/>
                </a:cubicBezTo>
                <a:cubicBezTo>
                  <a:pt x="16815716" y="1203064"/>
                  <a:pt x="16816987" y="1094878"/>
                  <a:pt x="16818257" y="989970"/>
                </a:cubicBezTo>
                <a:cubicBezTo>
                  <a:pt x="16818257" y="960465"/>
                  <a:pt x="16819527" y="934238"/>
                  <a:pt x="16819527" y="904732"/>
                </a:cubicBezTo>
                <a:lnTo>
                  <a:pt x="16823337" y="904732"/>
                </a:lnTo>
                <a:lnTo>
                  <a:pt x="16823337" y="845151"/>
                </a:lnTo>
                <a:lnTo>
                  <a:pt x="16827147" y="845151"/>
                </a:lnTo>
                <a:lnTo>
                  <a:pt x="16827147" y="814671"/>
                </a:lnTo>
                <a:cubicBezTo>
                  <a:pt x="16829687" y="779111"/>
                  <a:pt x="16832227" y="724501"/>
                  <a:pt x="16829687" y="690211"/>
                </a:cubicBezTo>
                <a:cubicBezTo>
                  <a:pt x="16830957" y="672431"/>
                  <a:pt x="16828416" y="650841"/>
                  <a:pt x="16827147" y="639411"/>
                </a:cubicBezTo>
                <a:lnTo>
                  <a:pt x="16828416" y="639411"/>
                </a:lnTo>
                <a:lnTo>
                  <a:pt x="16824607" y="540351"/>
                </a:lnTo>
                <a:lnTo>
                  <a:pt x="16825877" y="539081"/>
                </a:lnTo>
                <a:lnTo>
                  <a:pt x="16825877" y="535271"/>
                </a:lnTo>
                <a:cubicBezTo>
                  <a:pt x="16825877" y="500981"/>
                  <a:pt x="16824607" y="466691"/>
                  <a:pt x="16824607" y="429861"/>
                </a:cubicBezTo>
                <a:cubicBezTo>
                  <a:pt x="16822066" y="360011"/>
                  <a:pt x="16820797" y="288891"/>
                  <a:pt x="16827147" y="211421"/>
                </a:cubicBezTo>
                <a:lnTo>
                  <a:pt x="16827147" y="205071"/>
                </a:lnTo>
                <a:cubicBezTo>
                  <a:pt x="16825877" y="189831"/>
                  <a:pt x="16825877" y="174591"/>
                  <a:pt x="16825877" y="156811"/>
                </a:cubicBezTo>
                <a:lnTo>
                  <a:pt x="16825877" y="78071"/>
                </a:lnTo>
                <a:lnTo>
                  <a:pt x="16830957" y="57751"/>
                </a:lnTo>
                <a:lnTo>
                  <a:pt x="16830957" y="6951"/>
                </a:lnTo>
                <a:lnTo>
                  <a:pt x="16824607" y="6951"/>
                </a:lnTo>
                <a:cubicBezTo>
                  <a:pt x="16786507" y="6951"/>
                  <a:pt x="16730627" y="5681"/>
                  <a:pt x="16715387" y="5681"/>
                </a:cubicBezTo>
                <a:cubicBezTo>
                  <a:pt x="16687447" y="5681"/>
                  <a:pt x="16672207" y="5681"/>
                  <a:pt x="16664587" y="6951"/>
                </a:cubicBezTo>
                <a:cubicBezTo>
                  <a:pt x="16631566" y="-1939"/>
                  <a:pt x="16552827" y="-669"/>
                  <a:pt x="16476627" y="1871"/>
                </a:cubicBezTo>
                <a:cubicBezTo>
                  <a:pt x="16438527" y="3141"/>
                  <a:pt x="16401697" y="3141"/>
                  <a:pt x="16376297" y="1871"/>
                </a:cubicBezTo>
                <a:lnTo>
                  <a:pt x="16372487" y="1871"/>
                </a:lnTo>
                <a:lnTo>
                  <a:pt x="16369947" y="8221"/>
                </a:lnTo>
                <a:cubicBezTo>
                  <a:pt x="16319147" y="8221"/>
                  <a:pt x="16269616" y="9491"/>
                  <a:pt x="16204847" y="12031"/>
                </a:cubicBezTo>
                <a:lnTo>
                  <a:pt x="16193416" y="12031"/>
                </a:lnTo>
                <a:lnTo>
                  <a:pt x="16194687" y="14571"/>
                </a:lnTo>
                <a:lnTo>
                  <a:pt x="16161666" y="14571"/>
                </a:lnTo>
                <a:lnTo>
                  <a:pt x="16161666" y="19651"/>
                </a:lnTo>
                <a:cubicBezTo>
                  <a:pt x="16138807" y="19651"/>
                  <a:pt x="16114677" y="18381"/>
                  <a:pt x="16088007" y="17111"/>
                </a:cubicBezTo>
                <a:cubicBezTo>
                  <a:pt x="16065147" y="15841"/>
                  <a:pt x="16042287" y="15841"/>
                  <a:pt x="16019427" y="14571"/>
                </a:cubicBezTo>
                <a:lnTo>
                  <a:pt x="16019427" y="13301"/>
                </a:lnTo>
                <a:cubicBezTo>
                  <a:pt x="16011807" y="12031"/>
                  <a:pt x="16002916" y="12031"/>
                  <a:pt x="15995297" y="10761"/>
                </a:cubicBezTo>
                <a:lnTo>
                  <a:pt x="15994027" y="42511"/>
                </a:lnTo>
                <a:lnTo>
                  <a:pt x="15990216" y="42511"/>
                </a:lnTo>
                <a:lnTo>
                  <a:pt x="15990216" y="12031"/>
                </a:lnTo>
                <a:cubicBezTo>
                  <a:pt x="15664520" y="8221"/>
                  <a:pt x="15215293" y="10761"/>
                  <a:pt x="14777025" y="13301"/>
                </a:cubicBezTo>
                <a:cubicBezTo>
                  <a:pt x="14327798" y="15841"/>
                  <a:pt x="13900488" y="18381"/>
                  <a:pt x="13506045" y="14571"/>
                </a:cubicBezTo>
                <a:cubicBezTo>
                  <a:pt x="13319781" y="15841"/>
                  <a:pt x="13177343" y="15841"/>
                  <a:pt x="13056820" y="14571"/>
                </a:cubicBezTo>
                <a:lnTo>
                  <a:pt x="13056820" y="13301"/>
                </a:lnTo>
                <a:lnTo>
                  <a:pt x="12684292" y="10761"/>
                </a:lnTo>
                <a:lnTo>
                  <a:pt x="12684292" y="14571"/>
                </a:lnTo>
                <a:cubicBezTo>
                  <a:pt x="12563769" y="14571"/>
                  <a:pt x="12432288" y="15841"/>
                  <a:pt x="12289851" y="15841"/>
                </a:cubicBezTo>
                <a:lnTo>
                  <a:pt x="12202196" y="10761"/>
                </a:lnTo>
                <a:lnTo>
                  <a:pt x="12147413" y="10761"/>
                </a:lnTo>
                <a:cubicBezTo>
                  <a:pt x="12004976" y="9491"/>
                  <a:pt x="11939236" y="9491"/>
                  <a:pt x="11917321" y="17111"/>
                </a:cubicBezTo>
                <a:lnTo>
                  <a:pt x="11917321" y="19651"/>
                </a:lnTo>
                <a:cubicBezTo>
                  <a:pt x="11862538" y="20921"/>
                  <a:pt x="11807754" y="20921"/>
                  <a:pt x="11763928" y="22191"/>
                </a:cubicBezTo>
                <a:cubicBezTo>
                  <a:pt x="11654361" y="17111"/>
                  <a:pt x="11511923" y="18381"/>
                  <a:pt x="11347572" y="18381"/>
                </a:cubicBezTo>
                <a:cubicBezTo>
                  <a:pt x="11183222" y="19651"/>
                  <a:pt x="11007916" y="19651"/>
                  <a:pt x="10887390" y="14571"/>
                </a:cubicBezTo>
                <a:lnTo>
                  <a:pt x="10876434" y="13301"/>
                </a:lnTo>
                <a:lnTo>
                  <a:pt x="10854520" y="13301"/>
                </a:lnTo>
                <a:cubicBezTo>
                  <a:pt x="10799737" y="14571"/>
                  <a:pt x="10580602" y="15841"/>
                  <a:pt x="10372426" y="17111"/>
                </a:cubicBezTo>
                <a:cubicBezTo>
                  <a:pt x="10175204" y="18381"/>
                  <a:pt x="9956070" y="19651"/>
                  <a:pt x="9780762" y="20921"/>
                </a:cubicBezTo>
                <a:cubicBezTo>
                  <a:pt x="9747893" y="18381"/>
                  <a:pt x="9682152" y="17111"/>
                  <a:pt x="9605456" y="17111"/>
                </a:cubicBezTo>
                <a:cubicBezTo>
                  <a:pt x="9353451" y="18381"/>
                  <a:pt x="9068575" y="19651"/>
                  <a:pt x="8717961" y="19651"/>
                </a:cubicBezTo>
                <a:lnTo>
                  <a:pt x="8707005" y="18381"/>
                </a:lnTo>
                <a:lnTo>
                  <a:pt x="8652221" y="19651"/>
                </a:lnTo>
                <a:cubicBezTo>
                  <a:pt x="8422130" y="19651"/>
                  <a:pt x="8192038" y="18381"/>
                  <a:pt x="7961948" y="18381"/>
                </a:cubicBezTo>
                <a:lnTo>
                  <a:pt x="7961948" y="15841"/>
                </a:lnTo>
                <a:cubicBezTo>
                  <a:pt x="7896207" y="17111"/>
                  <a:pt x="7830468" y="17111"/>
                  <a:pt x="7775684" y="18381"/>
                </a:cubicBezTo>
                <a:lnTo>
                  <a:pt x="7688031" y="18381"/>
                </a:lnTo>
                <a:cubicBezTo>
                  <a:pt x="7151151" y="17111"/>
                  <a:pt x="6592358" y="15841"/>
                  <a:pt x="6022609" y="15841"/>
                </a:cubicBezTo>
                <a:lnTo>
                  <a:pt x="6000696" y="15841"/>
                </a:lnTo>
                <a:lnTo>
                  <a:pt x="5967826" y="20921"/>
                </a:lnTo>
                <a:lnTo>
                  <a:pt x="5967826" y="26001"/>
                </a:lnTo>
                <a:lnTo>
                  <a:pt x="5945913" y="26001"/>
                </a:lnTo>
                <a:lnTo>
                  <a:pt x="5266596" y="14571"/>
                </a:lnTo>
                <a:cubicBezTo>
                  <a:pt x="5167986" y="14571"/>
                  <a:pt x="5113202" y="17111"/>
                  <a:pt x="5047461" y="18381"/>
                </a:cubicBezTo>
                <a:cubicBezTo>
                  <a:pt x="4948851" y="20921"/>
                  <a:pt x="4861197" y="24731"/>
                  <a:pt x="4576323" y="19651"/>
                </a:cubicBezTo>
                <a:lnTo>
                  <a:pt x="4576323" y="22191"/>
                </a:lnTo>
                <a:lnTo>
                  <a:pt x="3886050" y="22191"/>
                </a:lnTo>
                <a:cubicBezTo>
                  <a:pt x="3086209" y="22191"/>
                  <a:pt x="2165846" y="22191"/>
                  <a:pt x="1453659" y="17111"/>
                </a:cubicBezTo>
                <a:lnTo>
                  <a:pt x="1157827" y="15841"/>
                </a:lnTo>
                <a:lnTo>
                  <a:pt x="1278351" y="22191"/>
                </a:lnTo>
                <a:lnTo>
                  <a:pt x="1212611" y="22191"/>
                </a:lnTo>
                <a:cubicBezTo>
                  <a:pt x="927737"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2113"/>
                  <a:pt x="6350" y="894897"/>
                  <a:pt x="6350" y="1039146"/>
                </a:cubicBezTo>
                <a:lnTo>
                  <a:pt x="10160" y="1039146"/>
                </a:lnTo>
                <a:lnTo>
                  <a:pt x="10160" y="1055538"/>
                </a:lnTo>
                <a:lnTo>
                  <a:pt x="19050" y="1058816"/>
                </a:lnTo>
                <a:lnTo>
                  <a:pt x="19050" y="1104713"/>
                </a:lnTo>
                <a:lnTo>
                  <a:pt x="12700" y="1104713"/>
                </a:lnTo>
                <a:lnTo>
                  <a:pt x="16510" y="1235848"/>
                </a:lnTo>
                <a:lnTo>
                  <a:pt x="16510" y="1255518"/>
                </a:lnTo>
                <a:cubicBezTo>
                  <a:pt x="13970" y="1376818"/>
                  <a:pt x="10160" y="1501396"/>
                  <a:pt x="16510" y="1586634"/>
                </a:cubicBezTo>
                <a:cubicBezTo>
                  <a:pt x="16510" y="1593191"/>
                  <a:pt x="16510" y="1596469"/>
                  <a:pt x="15240" y="1599748"/>
                </a:cubicBezTo>
                <a:lnTo>
                  <a:pt x="12700" y="1603026"/>
                </a:lnTo>
                <a:lnTo>
                  <a:pt x="12700" y="1616140"/>
                </a:lnTo>
                <a:cubicBezTo>
                  <a:pt x="13970" y="1648923"/>
                  <a:pt x="13970" y="1698099"/>
                  <a:pt x="15240" y="1750553"/>
                </a:cubicBezTo>
                <a:cubicBezTo>
                  <a:pt x="16510" y="1855461"/>
                  <a:pt x="19050" y="1973482"/>
                  <a:pt x="21590" y="2029215"/>
                </a:cubicBezTo>
                <a:cubicBezTo>
                  <a:pt x="21590" y="2035772"/>
                  <a:pt x="20320" y="2042328"/>
                  <a:pt x="20320" y="2045607"/>
                </a:cubicBezTo>
                <a:cubicBezTo>
                  <a:pt x="20320" y="2048885"/>
                  <a:pt x="19050" y="2052163"/>
                  <a:pt x="19050" y="2055442"/>
                </a:cubicBezTo>
                <a:lnTo>
                  <a:pt x="21590" y="2055442"/>
                </a:lnTo>
                <a:lnTo>
                  <a:pt x="21590" y="2058720"/>
                </a:lnTo>
                <a:cubicBezTo>
                  <a:pt x="15240" y="2134123"/>
                  <a:pt x="17780" y="2291485"/>
                  <a:pt x="20320" y="2432455"/>
                </a:cubicBezTo>
                <a:cubicBezTo>
                  <a:pt x="21590" y="2537363"/>
                  <a:pt x="24130" y="2668498"/>
                  <a:pt x="20320" y="2694725"/>
                </a:cubicBezTo>
                <a:lnTo>
                  <a:pt x="16510" y="2694725"/>
                </a:lnTo>
                <a:lnTo>
                  <a:pt x="17780" y="2947160"/>
                </a:lnTo>
                <a:lnTo>
                  <a:pt x="11430" y="2947160"/>
                </a:lnTo>
                <a:cubicBezTo>
                  <a:pt x="11430" y="2976665"/>
                  <a:pt x="10160" y="3002892"/>
                  <a:pt x="10160" y="3029119"/>
                </a:cubicBezTo>
                <a:lnTo>
                  <a:pt x="8890" y="3025841"/>
                </a:lnTo>
                <a:lnTo>
                  <a:pt x="10160" y="3065181"/>
                </a:lnTo>
                <a:lnTo>
                  <a:pt x="10160" y="3075016"/>
                </a:lnTo>
                <a:lnTo>
                  <a:pt x="13970" y="3320894"/>
                </a:lnTo>
                <a:lnTo>
                  <a:pt x="21590" y="3320894"/>
                </a:lnTo>
                <a:cubicBezTo>
                  <a:pt x="22860" y="3337286"/>
                  <a:pt x="22860" y="3353678"/>
                  <a:pt x="24130" y="3366792"/>
                </a:cubicBezTo>
                <a:lnTo>
                  <a:pt x="22860" y="3363513"/>
                </a:lnTo>
                <a:lnTo>
                  <a:pt x="21590" y="3415967"/>
                </a:lnTo>
                <a:cubicBezTo>
                  <a:pt x="20320" y="3468421"/>
                  <a:pt x="20320" y="3511040"/>
                  <a:pt x="20320" y="3550380"/>
                </a:cubicBezTo>
                <a:cubicBezTo>
                  <a:pt x="17780" y="3570051"/>
                  <a:pt x="15240" y="3589721"/>
                  <a:pt x="13970" y="3612670"/>
                </a:cubicBezTo>
                <a:lnTo>
                  <a:pt x="12700" y="3622505"/>
                </a:lnTo>
                <a:lnTo>
                  <a:pt x="12700" y="3629061"/>
                </a:lnTo>
                <a:cubicBezTo>
                  <a:pt x="13970" y="3632340"/>
                  <a:pt x="15240" y="3645453"/>
                  <a:pt x="16510" y="3704464"/>
                </a:cubicBezTo>
                <a:cubicBezTo>
                  <a:pt x="16510" y="3783145"/>
                  <a:pt x="19050" y="3848712"/>
                  <a:pt x="22860" y="3950342"/>
                </a:cubicBezTo>
                <a:lnTo>
                  <a:pt x="12700" y="4045415"/>
                </a:lnTo>
                <a:cubicBezTo>
                  <a:pt x="8890" y="4081477"/>
                  <a:pt x="8890" y="4091313"/>
                  <a:pt x="8890" y="4107704"/>
                </a:cubicBezTo>
                <a:cubicBezTo>
                  <a:pt x="8890" y="4120818"/>
                  <a:pt x="8890" y="4140488"/>
                  <a:pt x="5080" y="4196220"/>
                </a:cubicBezTo>
                <a:lnTo>
                  <a:pt x="8890" y="4199498"/>
                </a:lnTo>
                <a:cubicBezTo>
                  <a:pt x="10160" y="4219169"/>
                  <a:pt x="10160" y="4294571"/>
                  <a:pt x="10160" y="4343747"/>
                </a:cubicBezTo>
                <a:cubicBezTo>
                  <a:pt x="10160" y="4442099"/>
                  <a:pt x="10160" y="4478160"/>
                  <a:pt x="12700" y="4487995"/>
                </a:cubicBezTo>
                <a:cubicBezTo>
                  <a:pt x="10160" y="4533893"/>
                  <a:pt x="8890" y="4576511"/>
                  <a:pt x="8890" y="4622409"/>
                </a:cubicBezTo>
                <a:cubicBezTo>
                  <a:pt x="7620" y="4674863"/>
                  <a:pt x="7620" y="4730595"/>
                  <a:pt x="2540" y="4799441"/>
                </a:cubicBezTo>
                <a:lnTo>
                  <a:pt x="0" y="4838781"/>
                </a:lnTo>
                <a:lnTo>
                  <a:pt x="6350" y="4828947"/>
                </a:lnTo>
                <a:lnTo>
                  <a:pt x="6350" y="4891235"/>
                </a:lnTo>
                <a:cubicBezTo>
                  <a:pt x="6350" y="4894514"/>
                  <a:pt x="7620" y="4904349"/>
                  <a:pt x="8890" y="4917463"/>
                </a:cubicBezTo>
                <a:lnTo>
                  <a:pt x="8890" y="4924019"/>
                </a:lnTo>
                <a:lnTo>
                  <a:pt x="10160" y="4924019"/>
                </a:lnTo>
                <a:cubicBezTo>
                  <a:pt x="11430" y="4937133"/>
                  <a:pt x="15240" y="4937133"/>
                  <a:pt x="16510" y="4937133"/>
                </a:cubicBezTo>
                <a:cubicBezTo>
                  <a:pt x="16510" y="5042041"/>
                  <a:pt x="15240" y="5150227"/>
                  <a:pt x="13970" y="5255135"/>
                </a:cubicBezTo>
                <a:cubicBezTo>
                  <a:pt x="13970" y="5284640"/>
                  <a:pt x="12700" y="5310868"/>
                  <a:pt x="12700" y="5340373"/>
                </a:cubicBezTo>
                <a:lnTo>
                  <a:pt x="8890" y="5340373"/>
                </a:lnTo>
                <a:lnTo>
                  <a:pt x="8890" y="5394707"/>
                </a:lnTo>
                <a:lnTo>
                  <a:pt x="6350" y="5394707"/>
                </a:lnTo>
                <a:lnTo>
                  <a:pt x="6350" y="5425187"/>
                </a:lnTo>
                <a:cubicBezTo>
                  <a:pt x="3810" y="5460748"/>
                  <a:pt x="1270" y="5515357"/>
                  <a:pt x="3810" y="5549648"/>
                </a:cubicBezTo>
                <a:cubicBezTo>
                  <a:pt x="2540" y="5567427"/>
                  <a:pt x="5080" y="5589018"/>
                  <a:pt x="6350" y="5600448"/>
                </a:cubicBezTo>
                <a:lnTo>
                  <a:pt x="5080" y="5600448"/>
                </a:lnTo>
                <a:lnTo>
                  <a:pt x="8890" y="5699507"/>
                </a:lnTo>
                <a:lnTo>
                  <a:pt x="7620" y="5700777"/>
                </a:lnTo>
                <a:lnTo>
                  <a:pt x="7620" y="5704587"/>
                </a:lnTo>
                <a:cubicBezTo>
                  <a:pt x="7620" y="5738877"/>
                  <a:pt x="8890" y="5773168"/>
                  <a:pt x="8890" y="5809998"/>
                </a:cubicBezTo>
                <a:cubicBezTo>
                  <a:pt x="11430" y="5879848"/>
                  <a:pt x="12700" y="5950968"/>
                  <a:pt x="6350" y="6028437"/>
                </a:cubicBezTo>
                <a:lnTo>
                  <a:pt x="6350" y="6034787"/>
                </a:lnTo>
                <a:cubicBezTo>
                  <a:pt x="7620" y="6050027"/>
                  <a:pt x="7620" y="6065267"/>
                  <a:pt x="7620" y="6083048"/>
                </a:cubicBezTo>
                <a:lnTo>
                  <a:pt x="7620" y="6161787"/>
                </a:lnTo>
                <a:lnTo>
                  <a:pt x="2540" y="6182107"/>
                </a:lnTo>
                <a:lnTo>
                  <a:pt x="2540" y="6232907"/>
                </a:lnTo>
                <a:lnTo>
                  <a:pt x="8890" y="6232907"/>
                </a:lnTo>
                <a:cubicBezTo>
                  <a:pt x="46990" y="6232907"/>
                  <a:pt x="102870" y="6234177"/>
                  <a:pt x="118110" y="6234177"/>
                </a:cubicBezTo>
                <a:cubicBezTo>
                  <a:pt x="146050" y="6234177"/>
                  <a:pt x="161290" y="6234177"/>
                  <a:pt x="168910" y="6232907"/>
                </a:cubicBezTo>
                <a:cubicBezTo>
                  <a:pt x="189230" y="6237987"/>
                  <a:pt x="227330" y="6239257"/>
                  <a:pt x="271780" y="6239257"/>
                </a:cubicBezTo>
                <a:cubicBezTo>
                  <a:pt x="298450" y="6239257"/>
                  <a:pt x="327660" y="6239257"/>
                  <a:pt x="356870" y="6237987"/>
                </a:cubicBezTo>
                <a:cubicBezTo>
                  <a:pt x="394970" y="6236717"/>
                  <a:pt x="431800" y="6236717"/>
                  <a:pt x="457200" y="6237987"/>
                </a:cubicBezTo>
                <a:lnTo>
                  <a:pt x="461010" y="6237987"/>
                </a:lnTo>
                <a:lnTo>
                  <a:pt x="463550" y="6231637"/>
                </a:lnTo>
                <a:cubicBezTo>
                  <a:pt x="514350" y="6231637"/>
                  <a:pt x="563880" y="6230367"/>
                  <a:pt x="628650" y="6227827"/>
                </a:cubicBezTo>
                <a:lnTo>
                  <a:pt x="640080" y="6227827"/>
                </a:lnTo>
                <a:lnTo>
                  <a:pt x="638810" y="6225287"/>
                </a:lnTo>
                <a:lnTo>
                  <a:pt x="671830" y="6225287"/>
                </a:lnTo>
                <a:lnTo>
                  <a:pt x="671830" y="6220207"/>
                </a:lnTo>
                <a:cubicBezTo>
                  <a:pt x="694690" y="6220207"/>
                  <a:pt x="718820" y="6221477"/>
                  <a:pt x="745490" y="6222748"/>
                </a:cubicBezTo>
                <a:cubicBezTo>
                  <a:pt x="763270" y="6224017"/>
                  <a:pt x="781050" y="6224017"/>
                  <a:pt x="798830" y="6225287"/>
                </a:cubicBezTo>
                <a:lnTo>
                  <a:pt x="798830" y="6236717"/>
                </a:lnTo>
                <a:lnTo>
                  <a:pt x="1431745" y="6236717"/>
                </a:lnTo>
                <a:cubicBezTo>
                  <a:pt x="1639923" y="6236717"/>
                  <a:pt x="1837143" y="6235448"/>
                  <a:pt x="2045321" y="6234177"/>
                </a:cubicBezTo>
                <a:cubicBezTo>
                  <a:pt x="2494546" y="6231637"/>
                  <a:pt x="2921858" y="6229098"/>
                  <a:pt x="3316300" y="6232907"/>
                </a:cubicBezTo>
                <a:cubicBezTo>
                  <a:pt x="3502565" y="6231637"/>
                  <a:pt x="3645002" y="6231637"/>
                  <a:pt x="3765526" y="6232907"/>
                </a:cubicBezTo>
                <a:lnTo>
                  <a:pt x="3765526" y="6234177"/>
                </a:lnTo>
                <a:lnTo>
                  <a:pt x="3842223" y="6234177"/>
                </a:lnTo>
                <a:lnTo>
                  <a:pt x="4127097" y="6236717"/>
                </a:lnTo>
                <a:lnTo>
                  <a:pt x="4127097" y="6232907"/>
                </a:lnTo>
                <a:cubicBezTo>
                  <a:pt x="4247621" y="6232907"/>
                  <a:pt x="4379102" y="6231637"/>
                  <a:pt x="4521539" y="6231637"/>
                </a:cubicBezTo>
                <a:lnTo>
                  <a:pt x="4620149" y="6237987"/>
                </a:lnTo>
                <a:lnTo>
                  <a:pt x="4685890" y="6237987"/>
                </a:lnTo>
                <a:cubicBezTo>
                  <a:pt x="4828327" y="6239257"/>
                  <a:pt x="4894067" y="6239257"/>
                  <a:pt x="4915981" y="6231637"/>
                </a:cubicBezTo>
                <a:lnTo>
                  <a:pt x="4915981" y="6229098"/>
                </a:lnTo>
                <a:cubicBezTo>
                  <a:pt x="4970765" y="6227827"/>
                  <a:pt x="5025548" y="6227827"/>
                  <a:pt x="5069374" y="6226557"/>
                </a:cubicBezTo>
                <a:cubicBezTo>
                  <a:pt x="5178942" y="6231637"/>
                  <a:pt x="5321379" y="6230367"/>
                  <a:pt x="5485730" y="6230367"/>
                </a:cubicBezTo>
                <a:cubicBezTo>
                  <a:pt x="5650081" y="6229098"/>
                  <a:pt x="5825388" y="6229098"/>
                  <a:pt x="5945911" y="6234177"/>
                </a:cubicBezTo>
                <a:lnTo>
                  <a:pt x="5956869" y="6235448"/>
                </a:lnTo>
                <a:lnTo>
                  <a:pt x="5978782" y="6235448"/>
                </a:lnTo>
                <a:cubicBezTo>
                  <a:pt x="6033566" y="6234177"/>
                  <a:pt x="6252700" y="6232907"/>
                  <a:pt x="6460878" y="6231637"/>
                </a:cubicBezTo>
                <a:cubicBezTo>
                  <a:pt x="6658098" y="6230367"/>
                  <a:pt x="6877232" y="6229098"/>
                  <a:pt x="7052541" y="6227827"/>
                </a:cubicBezTo>
                <a:cubicBezTo>
                  <a:pt x="7085410" y="6230367"/>
                  <a:pt x="7162108" y="6231637"/>
                  <a:pt x="7227848" y="6231637"/>
                </a:cubicBezTo>
                <a:cubicBezTo>
                  <a:pt x="7479852" y="6230367"/>
                  <a:pt x="7764727" y="6229098"/>
                  <a:pt x="8115342" y="6229098"/>
                </a:cubicBezTo>
                <a:lnTo>
                  <a:pt x="8126299" y="6230367"/>
                </a:lnTo>
                <a:lnTo>
                  <a:pt x="8181083" y="6229098"/>
                </a:lnTo>
                <a:cubicBezTo>
                  <a:pt x="8411173" y="6229098"/>
                  <a:pt x="8641264" y="6230367"/>
                  <a:pt x="8871355" y="6230367"/>
                </a:cubicBezTo>
                <a:lnTo>
                  <a:pt x="8871355" y="6232907"/>
                </a:lnTo>
                <a:lnTo>
                  <a:pt x="9057620" y="6230367"/>
                </a:lnTo>
                <a:lnTo>
                  <a:pt x="9145272" y="6230367"/>
                </a:lnTo>
                <a:cubicBezTo>
                  <a:pt x="9682152" y="6231637"/>
                  <a:pt x="10240944" y="6232907"/>
                  <a:pt x="10810694" y="6232907"/>
                </a:cubicBezTo>
                <a:lnTo>
                  <a:pt x="10832607" y="6232907"/>
                </a:lnTo>
                <a:lnTo>
                  <a:pt x="10865478" y="6227827"/>
                </a:lnTo>
                <a:lnTo>
                  <a:pt x="10865478" y="6222748"/>
                </a:lnTo>
                <a:lnTo>
                  <a:pt x="10887390" y="6222748"/>
                </a:lnTo>
                <a:lnTo>
                  <a:pt x="11566707" y="6234177"/>
                </a:lnTo>
                <a:cubicBezTo>
                  <a:pt x="11665317" y="6234177"/>
                  <a:pt x="11720100" y="6231637"/>
                  <a:pt x="11785841" y="6230367"/>
                </a:cubicBezTo>
                <a:cubicBezTo>
                  <a:pt x="11884451" y="6227827"/>
                  <a:pt x="11972105" y="6224017"/>
                  <a:pt x="12256981" y="6229098"/>
                </a:cubicBezTo>
                <a:lnTo>
                  <a:pt x="12256981" y="6226557"/>
                </a:lnTo>
                <a:lnTo>
                  <a:pt x="12936296" y="6226557"/>
                </a:lnTo>
                <a:cubicBezTo>
                  <a:pt x="13736137" y="6226557"/>
                  <a:pt x="14656501" y="6226557"/>
                  <a:pt x="15368687" y="6231637"/>
                </a:cubicBezTo>
                <a:lnTo>
                  <a:pt x="15664518" y="6232907"/>
                </a:lnTo>
                <a:lnTo>
                  <a:pt x="15543995" y="6226557"/>
                </a:lnTo>
                <a:lnTo>
                  <a:pt x="15609734" y="6226557"/>
                </a:lnTo>
                <a:cubicBezTo>
                  <a:pt x="15883652" y="6229098"/>
                  <a:pt x="15982597" y="6230367"/>
                  <a:pt x="15990216" y="6226557"/>
                </a:cubicBezTo>
                <a:lnTo>
                  <a:pt x="15990216" y="6227827"/>
                </a:lnTo>
                <a:cubicBezTo>
                  <a:pt x="15991487" y="6227827"/>
                  <a:pt x="15991487" y="6227827"/>
                  <a:pt x="15992757" y="6226557"/>
                </a:cubicBezTo>
                <a:cubicBezTo>
                  <a:pt x="15994027" y="6226557"/>
                  <a:pt x="15995297" y="6227827"/>
                  <a:pt x="15997837" y="6227827"/>
                </a:cubicBezTo>
                <a:lnTo>
                  <a:pt x="15997837" y="6234177"/>
                </a:lnTo>
                <a:cubicBezTo>
                  <a:pt x="16033397" y="6232907"/>
                  <a:pt x="16062607" y="6232907"/>
                  <a:pt x="16088007" y="6234177"/>
                </a:cubicBezTo>
                <a:cubicBezTo>
                  <a:pt x="16117216" y="6235448"/>
                  <a:pt x="16143887" y="6235448"/>
                  <a:pt x="16171827" y="6232907"/>
                </a:cubicBezTo>
                <a:cubicBezTo>
                  <a:pt x="16173097" y="6234177"/>
                  <a:pt x="16174366" y="6236717"/>
                  <a:pt x="16178177" y="6237987"/>
                </a:cubicBezTo>
                <a:lnTo>
                  <a:pt x="16180716" y="6237987"/>
                </a:lnTo>
                <a:cubicBezTo>
                  <a:pt x="16184527" y="6237987"/>
                  <a:pt x="16187066" y="6236717"/>
                  <a:pt x="16189607" y="6236717"/>
                </a:cubicBezTo>
                <a:lnTo>
                  <a:pt x="16189607" y="6241798"/>
                </a:lnTo>
                <a:cubicBezTo>
                  <a:pt x="16258187" y="6241798"/>
                  <a:pt x="16279777" y="6234177"/>
                  <a:pt x="16289937" y="6227827"/>
                </a:cubicBezTo>
                <a:cubicBezTo>
                  <a:pt x="16344547" y="6229098"/>
                  <a:pt x="16392807" y="6231637"/>
                  <a:pt x="16439797" y="6235448"/>
                </a:cubicBezTo>
                <a:lnTo>
                  <a:pt x="16439797" y="6230367"/>
                </a:lnTo>
                <a:lnTo>
                  <a:pt x="16457577" y="6230367"/>
                </a:lnTo>
                <a:lnTo>
                  <a:pt x="16457577" y="6226557"/>
                </a:lnTo>
                <a:lnTo>
                  <a:pt x="16532507" y="6226557"/>
                </a:lnTo>
                <a:lnTo>
                  <a:pt x="16579497" y="6229098"/>
                </a:lnTo>
                <a:lnTo>
                  <a:pt x="16580766" y="6229098"/>
                </a:lnTo>
                <a:cubicBezTo>
                  <a:pt x="16590927" y="6225287"/>
                  <a:pt x="16625216" y="6225287"/>
                  <a:pt x="16656966" y="6225287"/>
                </a:cubicBezTo>
                <a:cubicBezTo>
                  <a:pt x="16684907" y="6225287"/>
                  <a:pt x="16710307" y="6225287"/>
                  <a:pt x="16721737" y="6222748"/>
                </a:cubicBezTo>
                <a:lnTo>
                  <a:pt x="16785237" y="6222748"/>
                </a:lnTo>
                <a:lnTo>
                  <a:pt x="16785237" y="6216398"/>
                </a:lnTo>
                <a:lnTo>
                  <a:pt x="16801747" y="6216398"/>
                </a:lnTo>
                <a:lnTo>
                  <a:pt x="16801747" y="6210048"/>
                </a:lnTo>
                <a:cubicBezTo>
                  <a:pt x="16801747" y="6199887"/>
                  <a:pt x="16801747" y="6188457"/>
                  <a:pt x="16803016" y="6175757"/>
                </a:cubicBezTo>
                <a:lnTo>
                  <a:pt x="16803016" y="6163057"/>
                </a:lnTo>
                <a:cubicBezTo>
                  <a:pt x="16803016" y="6152898"/>
                  <a:pt x="16803016" y="6145277"/>
                  <a:pt x="16804287" y="6136387"/>
                </a:cubicBezTo>
                <a:lnTo>
                  <a:pt x="16805557" y="6119877"/>
                </a:lnTo>
                <a:cubicBezTo>
                  <a:pt x="16809366" y="6056377"/>
                  <a:pt x="16808097" y="6042407"/>
                  <a:pt x="16808097" y="6028437"/>
                </a:cubicBezTo>
                <a:cubicBezTo>
                  <a:pt x="16806827" y="6014468"/>
                  <a:pt x="16806827" y="6001768"/>
                  <a:pt x="16810637" y="5939538"/>
                </a:cubicBezTo>
                <a:lnTo>
                  <a:pt x="16811907" y="5921757"/>
                </a:lnTo>
                <a:lnTo>
                  <a:pt x="16800477" y="5934457"/>
                </a:lnTo>
                <a:cubicBezTo>
                  <a:pt x="16799207" y="5921757"/>
                  <a:pt x="16801747" y="5893818"/>
                  <a:pt x="16803016" y="5872227"/>
                </a:cubicBezTo>
                <a:cubicBezTo>
                  <a:pt x="16805557" y="5839207"/>
                  <a:pt x="16809366" y="5801107"/>
                  <a:pt x="16806827" y="5766818"/>
                </a:cubicBezTo>
                <a:lnTo>
                  <a:pt x="16815716" y="5794757"/>
                </a:lnTo>
                <a:lnTo>
                  <a:pt x="16814447" y="5747768"/>
                </a:lnTo>
                <a:cubicBezTo>
                  <a:pt x="16814447" y="5732527"/>
                  <a:pt x="16813177" y="5716018"/>
                  <a:pt x="16813177" y="5699507"/>
                </a:cubicBezTo>
                <a:cubicBezTo>
                  <a:pt x="16815716" y="5686807"/>
                  <a:pt x="16818257" y="5674107"/>
                  <a:pt x="16819527" y="5663948"/>
                </a:cubicBezTo>
                <a:lnTo>
                  <a:pt x="16824607" y="5663948"/>
                </a:lnTo>
                <a:cubicBezTo>
                  <a:pt x="16828416" y="5611877"/>
                  <a:pt x="16827147" y="5608068"/>
                  <a:pt x="16823337" y="5604257"/>
                </a:cubicBezTo>
                <a:cubicBezTo>
                  <a:pt x="16822066" y="5602988"/>
                  <a:pt x="16819527" y="5601718"/>
                  <a:pt x="16818257" y="5601718"/>
                </a:cubicBezTo>
                <a:cubicBezTo>
                  <a:pt x="16816987" y="5599177"/>
                  <a:pt x="16815716" y="5592827"/>
                  <a:pt x="16815716" y="5576318"/>
                </a:cubicBezTo>
                <a:cubicBezTo>
                  <a:pt x="16816987" y="5576318"/>
                  <a:pt x="16818257" y="5576318"/>
                  <a:pt x="16820797" y="5575048"/>
                </a:cubicBezTo>
                <a:cubicBezTo>
                  <a:pt x="16825877" y="5572507"/>
                  <a:pt x="16827147" y="5566157"/>
                  <a:pt x="16827147" y="5539488"/>
                </a:cubicBezTo>
                <a:cubicBezTo>
                  <a:pt x="16828416" y="5529327"/>
                  <a:pt x="16827147" y="5503927"/>
                  <a:pt x="16824607" y="5472177"/>
                </a:cubicBezTo>
                <a:cubicBezTo>
                  <a:pt x="16823337" y="5451857"/>
                  <a:pt x="16822066" y="5428998"/>
                  <a:pt x="16820797" y="5406138"/>
                </a:cubicBezTo>
                <a:lnTo>
                  <a:pt x="16820797" y="5383277"/>
                </a:lnTo>
                <a:cubicBezTo>
                  <a:pt x="16825877" y="5373156"/>
                  <a:pt x="16827147" y="5330538"/>
                  <a:pt x="16825877" y="5205960"/>
                </a:cubicBezTo>
                <a:lnTo>
                  <a:pt x="16822066" y="5205960"/>
                </a:lnTo>
                <a:lnTo>
                  <a:pt x="16822066" y="5189568"/>
                </a:lnTo>
                <a:lnTo>
                  <a:pt x="16813177" y="5186289"/>
                </a:lnTo>
                <a:lnTo>
                  <a:pt x="16813177" y="5140392"/>
                </a:lnTo>
                <a:lnTo>
                  <a:pt x="16819527" y="5140392"/>
                </a:lnTo>
                <a:lnTo>
                  <a:pt x="16815716" y="5009257"/>
                </a:lnTo>
                <a:lnTo>
                  <a:pt x="16815716" y="4989587"/>
                </a:lnTo>
                <a:cubicBezTo>
                  <a:pt x="16818257" y="4868287"/>
                  <a:pt x="16822066" y="4743709"/>
                  <a:pt x="16815716" y="4658471"/>
                </a:cubicBezTo>
                <a:cubicBezTo>
                  <a:pt x="16815716" y="4651915"/>
                  <a:pt x="16815716" y="4648636"/>
                  <a:pt x="16816987" y="4645357"/>
                </a:cubicBezTo>
                <a:lnTo>
                  <a:pt x="16819527" y="4642079"/>
                </a:lnTo>
                <a:lnTo>
                  <a:pt x="16819527" y="4628966"/>
                </a:lnTo>
                <a:cubicBezTo>
                  <a:pt x="16818257" y="4596182"/>
                  <a:pt x="16818257" y="4547006"/>
                  <a:pt x="16816987" y="4494553"/>
                </a:cubicBezTo>
                <a:cubicBezTo>
                  <a:pt x="16815716" y="4389645"/>
                  <a:pt x="16813177" y="4271623"/>
                  <a:pt x="16810637" y="4215891"/>
                </a:cubicBezTo>
                <a:cubicBezTo>
                  <a:pt x="16810637" y="4209334"/>
                  <a:pt x="16811907" y="4202777"/>
                  <a:pt x="16811907" y="4199499"/>
                </a:cubicBezTo>
                <a:cubicBezTo>
                  <a:pt x="16811907" y="4196220"/>
                  <a:pt x="16811907" y="4192942"/>
                  <a:pt x="16813177" y="4192942"/>
                </a:cubicBezTo>
                <a:lnTo>
                  <a:pt x="16808097" y="4186385"/>
                </a:lnTo>
                <a:lnTo>
                  <a:pt x="16814447" y="4189664"/>
                </a:lnTo>
                <a:lnTo>
                  <a:pt x="16815716" y="4186385"/>
                </a:lnTo>
                <a:lnTo>
                  <a:pt x="16815716" y="4183107"/>
                </a:lnTo>
                <a:cubicBezTo>
                  <a:pt x="16822066" y="4107704"/>
                  <a:pt x="16819527" y="3950342"/>
                  <a:pt x="16816987" y="3809372"/>
                </a:cubicBezTo>
                <a:cubicBezTo>
                  <a:pt x="16815716" y="3704464"/>
                  <a:pt x="16813177" y="3573329"/>
                  <a:pt x="16816987" y="3547102"/>
                </a:cubicBezTo>
                <a:lnTo>
                  <a:pt x="16820797" y="3547102"/>
                </a:lnTo>
                <a:lnTo>
                  <a:pt x="16819527" y="3294667"/>
                </a:lnTo>
                <a:lnTo>
                  <a:pt x="16825877" y="3294667"/>
                </a:lnTo>
                <a:cubicBezTo>
                  <a:pt x="16825877" y="3268440"/>
                  <a:pt x="16827147" y="3238935"/>
                  <a:pt x="16827147" y="3212708"/>
                </a:cubicBezTo>
                <a:lnTo>
                  <a:pt x="16828416" y="3219265"/>
                </a:lnTo>
                <a:lnTo>
                  <a:pt x="16827147" y="3176646"/>
                </a:lnTo>
                <a:lnTo>
                  <a:pt x="16827147" y="3170089"/>
                </a:lnTo>
                <a:lnTo>
                  <a:pt x="16823337" y="2924211"/>
                </a:lnTo>
                <a:lnTo>
                  <a:pt x="16815716" y="2924211"/>
                </a:lnTo>
                <a:cubicBezTo>
                  <a:pt x="16814447" y="2907819"/>
                  <a:pt x="16814447" y="2891427"/>
                  <a:pt x="16813177" y="2878314"/>
                </a:cubicBezTo>
                <a:lnTo>
                  <a:pt x="16814447" y="2881592"/>
                </a:lnTo>
                <a:lnTo>
                  <a:pt x="16815716" y="2829138"/>
                </a:lnTo>
                <a:cubicBezTo>
                  <a:pt x="16816987" y="2776684"/>
                  <a:pt x="16816987" y="2734065"/>
                  <a:pt x="16816987" y="2694725"/>
                </a:cubicBezTo>
                <a:cubicBezTo>
                  <a:pt x="16819527" y="2675055"/>
                  <a:pt x="16822066" y="2655385"/>
                  <a:pt x="16823337" y="2632436"/>
                </a:cubicBezTo>
                <a:lnTo>
                  <a:pt x="16824607" y="2622601"/>
                </a:lnTo>
                <a:lnTo>
                  <a:pt x="16820797" y="2616044"/>
                </a:lnTo>
                <a:cubicBezTo>
                  <a:pt x="16820797" y="2612766"/>
                  <a:pt x="16818257" y="2599652"/>
                  <a:pt x="16816987" y="2540642"/>
                </a:cubicBezTo>
                <a:cubicBezTo>
                  <a:pt x="16816987" y="2461960"/>
                  <a:pt x="16814447" y="2399671"/>
                  <a:pt x="16810637" y="2294763"/>
                </a:cubicBezTo>
                <a:lnTo>
                  <a:pt x="16820797" y="2199691"/>
                </a:lnTo>
                <a:cubicBezTo>
                  <a:pt x="16824607" y="2163628"/>
                  <a:pt x="16824607" y="2153793"/>
                  <a:pt x="16824607" y="2137401"/>
                </a:cubicBezTo>
                <a:cubicBezTo>
                  <a:pt x="16824607" y="2124288"/>
                  <a:pt x="16824607" y="2104618"/>
                  <a:pt x="16828416" y="2048885"/>
                </a:cubicBezTo>
                <a:lnTo>
                  <a:pt x="16824607" y="2045607"/>
                </a:lnTo>
                <a:cubicBezTo>
                  <a:pt x="16823337" y="2025936"/>
                  <a:pt x="16823337" y="1950534"/>
                  <a:pt x="16823337" y="1901358"/>
                </a:cubicBezTo>
                <a:cubicBezTo>
                  <a:pt x="16823337" y="1803007"/>
                  <a:pt x="16823337" y="1766945"/>
                  <a:pt x="16820797" y="1757110"/>
                </a:cubicBezTo>
                <a:cubicBezTo>
                  <a:pt x="16823337" y="1711213"/>
                  <a:pt x="16824607" y="1668594"/>
                  <a:pt x="16824607" y="1622696"/>
                </a:cubicBezTo>
                <a:cubicBezTo>
                  <a:pt x="16824607" y="1570242"/>
                  <a:pt x="16824607" y="1514510"/>
                  <a:pt x="16829687" y="1445664"/>
                </a:cubicBezTo>
                <a:close/>
                <a:moveTo>
                  <a:pt x="27940" y="493361"/>
                </a:moveTo>
                <a:lnTo>
                  <a:pt x="27940" y="487011"/>
                </a:lnTo>
                <a:lnTo>
                  <a:pt x="29210" y="487011"/>
                </a:lnTo>
                <a:cubicBezTo>
                  <a:pt x="27940" y="489551"/>
                  <a:pt x="27940" y="490821"/>
                  <a:pt x="27940" y="493361"/>
                </a:cubicBezTo>
                <a:close/>
                <a:moveTo>
                  <a:pt x="38100" y="5624577"/>
                </a:moveTo>
                <a:cubicBezTo>
                  <a:pt x="38100" y="5620768"/>
                  <a:pt x="36830" y="5618227"/>
                  <a:pt x="36830" y="5615688"/>
                </a:cubicBezTo>
                <a:lnTo>
                  <a:pt x="38100" y="5615688"/>
                </a:lnTo>
                <a:lnTo>
                  <a:pt x="38100" y="5624577"/>
                </a:lnTo>
                <a:close/>
                <a:moveTo>
                  <a:pt x="16754757" y="544161"/>
                </a:moveTo>
                <a:lnTo>
                  <a:pt x="16756027" y="575911"/>
                </a:lnTo>
                <a:lnTo>
                  <a:pt x="16747137" y="561941"/>
                </a:lnTo>
                <a:lnTo>
                  <a:pt x="16749677" y="589881"/>
                </a:lnTo>
                <a:cubicBezTo>
                  <a:pt x="16754757" y="645761"/>
                  <a:pt x="16753487" y="667351"/>
                  <a:pt x="16752216" y="716881"/>
                </a:cubicBezTo>
                <a:lnTo>
                  <a:pt x="16750947" y="739741"/>
                </a:lnTo>
                <a:lnTo>
                  <a:pt x="16748407" y="760061"/>
                </a:lnTo>
                <a:cubicBezTo>
                  <a:pt x="16745866" y="784191"/>
                  <a:pt x="16745866" y="815941"/>
                  <a:pt x="16747137" y="841341"/>
                </a:cubicBezTo>
                <a:lnTo>
                  <a:pt x="16743327" y="841341"/>
                </a:lnTo>
                <a:lnTo>
                  <a:pt x="16743327" y="924403"/>
                </a:lnTo>
                <a:lnTo>
                  <a:pt x="16747137" y="924403"/>
                </a:lnTo>
                <a:lnTo>
                  <a:pt x="16752216" y="1107992"/>
                </a:lnTo>
                <a:lnTo>
                  <a:pt x="16747137" y="1107992"/>
                </a:lnTo>
                <a:cubicBezTo>
                  <a:pt x="16747137" y="1124383"/>
                  <a:pt x="16747137" y="1137497"/>
                  <a:pt x="16748407" y="1153889"/>
                </a:cubicBezTo>
                <a:lnTo>
                  <a:pt x="16739516" y="1153889"/>
                </a:lnTo>
                <a:lnTo>
                  <a:pt x="16739516" y="1160445"/>
                </a:lnTo>
                <a:lnTo>
                  <a:pt x="16744597" y="1422715"/>
                </a:lnTo>
                <a:cubicBezTo>
                  <a:pt x="16743327" y="1432551"/>
                  <a:pt x="16743327" y="1448943"/>
                  <a:pt x="16742057" y="1471891"/>
                </a:cubicBezTo>
                <a:cubicBezTo>
                  <a:pt x="16740787" y="1491561"/>
                  <a:pt x="16739516" y="1521067"/>
                  <a:pt x="16738247" y="1527623"/>
                </a:cubicBezTo>
                <a:lnTo>
                  <a:pt x="16736977" y="1527623"/>
                </a:lnTo>
                <a:cubicBezTo>
                  <a:pt x="16735707" y="1599748"/>
                  <a:pt x="16736977" y="1684985"/>
                  <a:pt x="16739516" y="1776780"/>
                </a:cubicBezTo>
                <a:cubicBezTo>
                  <a:pt x="16742057" y="1881688"/>
                  <a:pt x="16744597" y="1993153"/>
                  <a:pt x="16742057" y="2098061"/>
                </a:cubicBezTo>
                <a:lnTo>
                  <a:pt x="16742057" y="2104617"/>
                </a:lnTo>
                <a:cubicBezTo>
                  <a:pt x="16743327" y="2114453"/>
                  <a:pt x="16743327" y="2140679"/>
                  <a:pt x="16744597" y="2173463"/>
                </a:cubicBezTo>
                <a:cubicBezTo>
                  <a:pt x="16744597" y="2225917"/>
                  <a:pt x="16743327" y="2275093"/>
                  <a:pt x="16743327" y="2327547"/>
                </a:cubicBezTo>
                <a:cubicBezTo>
                  <a:pt x="16742057" y="2455403"/>
                  <a:pt x="16739516" y="2589817"/>
                  <a:pt x="16744597" y="2750457"/>
                </a:cubicBezTo>
                <a:lnTo>
                  <a:pt x="16735707" y="2878314"/>
                </a:lnTo>
                <a:lnTo>
                  <a:pt x="16735707" y="2881592"/>
                </a:lnTo>
                <a:cubicBezTo>
                  <a:pt x="16735707" y="2930768"/>
                  <a:pt x="16736977" y="2947160"/>
                  <a:pt x="16743327" y="2950438"/>
                </a:cubicBezTo>
                <a:cubicBezTo>
                  <a:pt x="16745866" y="2950438"/>
                  <a:pt x="16747137" y="2950438"/>
                  <a:pt x="16749677" y="2943881"/>
                </a:cubicBezTo>
                <a:cubicBezTo>
                  <a:pt x="16749677" y="2960273"/>
                  <a:pt x="16749677" y="2976665"/>
                  <a:pt x="16750947" y="3002892"/>
                </a:cubicBezTo>
                <a:cubicBezTo>
                  <a:pt x="16752216" y="3071738"/>
                  <a:pt x="16750947" y="3097965"/>
                  <a:pt x="16750947" y="3111078"/>
                </a:cubicBezTo>
                <a:cubicBezTo>
                  <a:pt x="16749677" y="3111078"/>
                  <a:pt x="16748407" y="3111078"/>
                  <a:pt x="16745866" y="3114357"/>
                </a:cubicBezTo>
                <a:cubicBezTo>
                  <a:pt x="16742057" y="3120913"/>
                  <a:pt x="16740787" y="3134027"/>
                  <a:pt x="16740787" y="3150419"/>
                </a:cubicBezTo>
                <a:lnTo>
                  <a:pt x="16742057" y="3173368"/>
                </a:lnTo>
                <a:cubicBezTo>
                  <a:pt x="16745866" y="3245492"/>
                  <a:pt x="16749677" y="3340565"/>
                  <a:pt x="16749677" y="3448751"/>
                </a:cubicBezTo>
                <a:lnTo>
                  <a:pt x="16748407" y="3448751"/>
                </a:lnTo>
                <a:lnTo>
                  <a:pt x="16748407" y="3432359"/>
                </a:lnTo>
                <a:cubicBezTo>
                  <a:pt x="16747137" y="3363513"/>
                  <a:pt x="16745866" y="3356956"/>
                  <a:pt x="16739516" y="3356956"/>
                </a:cubicBezTo>
                <a:cubicBezTo>
                  <a:pt x="16731897" y="3356956"/>
                  <a:pt x="16731897" y="3370070"/>
                  <a:pt x="16729357" y="3429080"/>
                </a:cubicBezTo>
                <a:lnTo>
                  <a:pt x="16728087" y="3438916"/>
                </a:lnTo>
                <a:lnTo>
                  <a:pt x="16731897" y="3445472"/>
                </a:lnTo>
                <a:cubicBezTo>
                  <a:pt x="16738247" y="3465143"/>
                  <a:pt x="16738247" y="3612670"/>
                  <a:pt x="16738247" y="3724134"/>
                </a:cubicBezTo>
                <a:cubicBezTo>
                  <a:pt x="16738247" y="3917558"/>
                  <a:pt x="16740787" y="3996239"/>
                  <a:pt x="16747137" y="4019188"/>
                </a:cubicBezTo>
                <a:lnTo>
                  <a:pt x="16745866" y="4048693"/>
                </a:lnTo>
                <a:lnTo>
                  <a:pt x="16743327" y="4048693"/>
                </a:lnTo>
                <a:cubicBezTo>
                  <a:pt x="16739516" y="4143766"/>
                  <a:pt x="16742057" y="4179828"/>
                  <a:pt x="16745866" y="4222448"/>
                </a:cubicBezTo>
                <a:cubicBezTo>
                  <a:pt x="16749677" y="4261788"/>
                  <a:pt x="16753487" y="4307685"/>
                  <a:pt x="16752216" y="4425706"/>
                </a:cubicBezTo>
                <a:cubicBezTo>
                  <a:pt x="16750947" y="4468326"/>
                  <a:pt x="16750947" y="4497831"/>
                  <a:pt x="16749677" y="4510944"/>
                </a:cubicBezTo>
                <a:lnTo>
                  <a:pt x="16745866" y="4510944"/>
                </a:lnTo>
                <a:lnTo>
                  <a:pt x="16749677" y="4694533"/>
                </a:lnTo>
                <a:lnTo>
                  <a:pt x="16749677" y="4704368"/>
                </a:lnTo>
                <a:lnTo>
                  <a:pt x="16747137" y="4704368"/>
                </a:lnTo>
                <a:lnTo>
                  <a:pt x="16748407" y="4904349"/>
                </a:lnTo>
                <a:lnTo>
                  <a:pt x="16743327" y="4881400"/>
                </a:lnTo>
                <a:lnTo>
                  <a:pt x="16748407" y="4963360"/>
                </a:lnTo>
                <a:cubicBezTo>
                  <a:pt x="16749677" y="4986308"/>
                  <a:pt x="16752216" y="5025649"/>
                  <a:pt x="16753487" y="5061711"/>
                </a:cubicBezTo>
                <a:lnTo>
                  <a:pt x="16749677" y="5097773"/>
                </a:lnTo>
                <a:cubicBezTo>
                  <a:pt x="16740787" y="5173176"/>
                  <a:pt x="16742057" y="5209238"/>
                  <a:pt x="16743327" y="5264970"/>
                </a:cubicBezTo>
                <a:cubicBezTo>
                  <a:pt x="16744597" y="5287919"/>
                  <a:pt x="16744597" y="5314146"/>
                  <a:pt x="16745866" y="5350208"/>
                </a:cubicBezTo>
                <a:lnTo>
                  <a:pt x="16740787" y="5385818"/>
                </a:lnTo>
                <a:cubicBezTo>
                  <a:pt x="16739516" y="5389627"/>
                  <a:pt x="16739516" y="5392168"/>
                  <a:pt x="16738247" y="5395977"/>
                </a:cubicBezTo>
                <a:lnTo>
                  <a:pt x="16745866" y="5395977"/>
                </a:lnTo>
                <a:lnTo>
                  <a:pt x="16745866" y="5406137"/>
                </a:lnTo>
                <a:lnTo>
                  <a:pt x="16740787" y="5406137"/>
                </a:lnTo>
                <a:cubicBezTo>
                  <a:pt x="16738247" y="5418837"/>
                  <a:pt x="16736977" y="5440427"/>
                  <a:pt x="16735707" y="5468368"/>
                </a:cubicBezTo>
                <a:cubicBezTo>
                  <a:pt x="16734437" y="5488687"/>
                  <a:pt x="16734437" y="5510277"/>
                  <a:pt x="16731897" y="5535677"/>
                </a:cubicBezTo>
                <a:lnTo>
                  <a:pt x="16744597" y="5536948"/>
                </a:lnTo>
                <a:cubicBezTo>
                  <a:pt x="16745866" y="5534407"/>
                  <a:pt x="16745866" y="5528057"/>
                  <a:pt x="16747137" y="5521707"/>
                </a:cubicBezTo>
                <a:lnTo>
                  <a:pt x="16750947" y="5521707"/>
                </a:lnTo>
                <a:cubicBezTo>
                  <a:pt x="16750947" y="5529327"/>
                  <a:pt x="16752216" y="5538218"/>
                  <a:pt x="16753487" y="5547107"/>
                </a:cubicBezTo>
                <a:cubicBezTo>
                  <a:pt x="16748407" y="5553457"/>
                  <a:pt x="16748407" y="5571237"/>
                  <a:pt x="16749677" y="5609337"/>
                </a:cubicBezTo>
                <a:lnTo>
                  <a:pt x="16749677" y="5619498"/>
                </a:lnTo>
                <a:lnTo>
                  <a:pt x="16740787" y="5616957"/>
                </a:lnTo>
                <a:lnTo>
                  <a:pt x="16740787" y="5627118"/>
                </a:lnTo>
                <a:cubicBezTo>
                  <a:pt x="16742057" y="5657598"/>
                  <a:pt x="16744597" y="5666487"/>
                  <a:pt x="16747137" y="5677918"/>
                </a:cubicBezTo>
                <a:cubicBezTo>
                  <a:pt x="16748407" y="5682998"/>
                  <a:pt x="16749677" y="5689348"/>
                  <a:pt x="16750947" y="5698237"/>
                </a:cubicBezTo>
                <a:cubicBezTo>
                  <a:pt x="16749677" y="5745227"/>
                  <a:pt x="16744597" y="5757927"/>
                  <a:pt x="16739516" y="5768087"/>
                </a:cubicBezTo>
                <a:lnTo>
                  <a:pt x="16738247" y="5770627"/>
                </a:lnTo>
                <a:lnTo>
                  <a:pt x="16738247" y="5773168"/>
                </a:lnTo>
                <a:cubicBezTo>
                  <a:pt x="16738247" y="5802377"/>
                  <a:pt x="16738247" y="5806187"/>
                  <a:pt x="16744597" y="5807457"/>
                </a:cubicBezTo>
                <a:cubicBezTo>
                  <a:pt x="16747137" y="5807457"/>
                  <a:pt x="16748407" y="5807457"/>
                  <a:pt x="16749677" y="5806187"/>
                </a:cubicBezTo>
                <a:lnTo>
                  <a:pt x="16749677" y="5813807"/>
                </a:lnTo>
                <a:cubicBezTo>
                  <a:pt x="16747137" y="5879848"/>
                  <a:pt x="16749677" y="5928107"/>
                  <a:pt x="16753487" y="6001768"/>
                </a:cubicBezTo>
                <a:lnTo>
                  <a:pt x="16754757" y="6014468"/>
                </a:lnTo>
                <a:cubicBezTo>
                  <a:pt x="16748407" y="6014468"/>
                  <a:pt x="16748407" y="6020818"/>
                  <a:pt x="16747137" y="6023357"/>
                </a:cubicBezTo>
                <a:lnTo>
                  <a:pt x="16747137" y="6024627"/>
                </a:lnTo>
                <a:lnTo>
                  <a:pt x="16750947" y="6050027"/>
                </a:lnTo>
                <a:lnTo>
                  <a:pt x="16748407" y="6046217"/>
                </a:lnTo>
                <a:lnTo>
                  <a:pt x="16749677" y="6074157"/>
                </a:lnTo>
                <a:cubicBezTo>
                  <a:pt x="16750947" y="6090667"/>
                  <a:pt x="16752216" y="6094477"/>
                  <a:pt x="16754757" y="6098287"/>
                </a:cubicBezTo>
                <a:cubicBezTo>
                  <a:pt x="16756027" y="6100827"/>
                  <a:pt x="16758566" y="6103367"/>
                  <a:pt x="16759837" y="6133848"/>
                </a:cubicBezTo>
                <a:lnTo>
                  <a:pt x="16759837" y="6136387"/>
                </a:lnTo>
                <a:cubicBezTo>
                  <a:pt x="16762377" y="6142737"/>
                  <a:pt x="16761107" y="6157977"/>
                  <a:pt x="16759837" y="6168137"/>
                </a:cubicBezTo>
                <a:lnTo>
                  <a:pt x="16745866" y="6166867"/>
                </a:lnTo>
                <a:lnTo>
                  <a:pt x="16720466" y="6164327"/>
                </a:lnTo>
                <a:cubicBezTo>
                  <a:pt x="16700147" y="6163057"/>
                  <a:pt x="16681097" y="6164327"/>
                  <a:pt x="16665857" y="6165598"/>
                </a:cubicBezTo>
                <a:lnTo>
                  <a:pt x="16665857" y="6161787"/>
                </a:lnTo>
                <a:lnTo>
                  <a:pt x="16660777" y="6159248"/>
                </a:lnTo>
                <a:lnTo>
                  <a:pt x="16613787" y="6163057"/>
                </a:lnTo>
                <a:cubicBezTo>
                  <a:pt x="16569337" y="6165598"/>
                  <a:pt x="16561718" y="6166867"/>
                  <a:pt x="16515997" y="6171948"/>
                </a:cubicBezTo>
                <a:cubicBezTo>
                  <a:pt x="16489327" y="6169407"/>
                  <a:pt x="16462657" y="6168137"/>
                  <a:pt x="16435987" y="6168137"/>
                </a:cubicBezTo>
                <a:lnTo>
                  <a:pt x="16422018" y="6168137"/>
                </a:lnTo>
                <a:cubicBezTo>
                  <a:pt x="16411857" y="6166867"/>
                  <a:pt x="16399157" y="6165598"/>
                  <a:pt x="16382647" y="6165598"/>
                </a:cubicBezTo>
                <a:lnTo>
                  <a:pt x="16382647" y="6168137"/>
                </a:lnTo>
                <a:lnTo>
                  <a:pt x="16380107" y="6168137"/>
                </a:lnTo>
                <a:cubicBezTo>
                  <a:pt x="16378837" y="6166867"/>
                  <a:pt x="16377568" y="6166867"/>
                  <a:pt x="16376297" y="6165598"/>
                </a:cubicBezTo>
                <a:lnTo>
                  <a:pt x="16373757" y="6165598"/>
                </a:lnTo>
                <a:cubicBezTo>
                  <a:pt x="16362327" y="6168137"/>
                  <a:pt x="16349627" y="6169407"/>
                  <a:pt x="16334387" y="6170677"/>
                </a:cubicBezTo>
                <a:lnTo>
                  <a:pt x="16316607" y="6163057"/>
                </a:lnTo>
                <a:lnTo>
                  <a:pt x="16310257" y="6168137"/>
                </a:lnTo>
                <a:lnTo>
                  <a:pt x="16194687" y="6163057"/>
                </a:lnTo>
                <a:cubicBezTo>
                  <a:pt x="16176907" y="6165598"/>
                  <a:pt x="16159127" y="6166867"/>
                  <a:pt x="16142618" y="6169407"/>
                </a:cubicBezTo>
                <a:cubicBezTo>
                  <a:pt x="16117218" y="6169407"/>
                  <a:pt x="16093087" y="6168137"/>
                  <a:pt x="16067687" y="6168137"/>
                </a:cubicBezTo>
                <a:lnTo>
                  <a:pt x="16067687" y="6163057"/>
                </a:lnTo>
                <a:lnTo>
                  <a:pt x="16016887" y="6166867"/>
                </a:lnTo>
                <a:cubicBezTo>
                  <a:pt x="16007997" y="6166867"/>
                  <a:pt x="16000377" y="6166867"/>
                  <a:pt x="15990218" y="6165598"/>
                </a:cubicBezTo>
                <a:lnTo>
                  <a:pt x="15990218" y="6164327"/>
                </a:lnTo>
                <a:cubicBezTo>
                  <a:pt x="15828869" y="6160517"/>
                  <a:pt x="15522084" y="6159248"/>
                  <a:pt x="15160512" y="6159248"/>
                </a:cubicBezTo>
                <a:lnTo>
                  <a:pt x="14908507" y="6159248"/>
                </a:lnTo>
                <a:lnTo>
                  <a:pt x="15007117" y="6164327"/>
                </a:lnTo>
                <a:cubicBezTo>
                  <a:pt x="14941378" y="6164327"/>
                  <a:pt x="14897550" y="6163057"/>
                  <a:pt x="14842765" y="6163057"/>
                </a:cubicBezTo>
                <a:cubicBezTo>
                  <a:pt x="14809898" y="6163057"/>
                  <a:pt x="14777027" y="6161787"/>
                  <a:pt x="14744156" y="6161787"/>
                </a:cubicBezTo>
                <a:lnTo>
                  <a:pt x="14722242" y="6161787"/>
                </a:lnTo>
                <a:cubicBezTo>
                  <a:pt x="14689372" y="6163057"/>
                  <a:pt x="14645546" y="6164327"/>
                  <a:pt x="14623631" y="6166867"/>
                </a:cubicBezTo>
                <a:lnTo>
                  <a:pt x="14623631" y="6165598"/>
                </a:lnTo>
                <a:cubicBezTo>
                  <a:pt x="14371628" y="6161787"/>
                  <a:pt x="14196320" y="6163057"/>
                  <a:pt x="14053883" y="6166867"/>
                </a:cubicBezTo>
                <a:lnTo>
                  <a:pt x="14031970" y="6166867"/>
                </a:lnTo>
                <a:cubicBezTo>
                  <a:pt x="13506047" y="6166867"/>
                  <a:pt x="12914385" y="6166867"/>
                  <a:pt x="12782904" y="6159248"/>
                </a:cubicBezTo>
                <a:lnTo>
                  <a:pt x="12760990" y="6159248"/>
                </a:lnTo>
                <a:cubicBezTo>
                  <a:pt x="12574726" y="6159248"/>
                  <a:pt x="12519942" y="6159248"/>
                  <a:pt x="12508987" y="6165598"/>
                </a:cubicBezTo>
                <a:lnTo>
                  <a:pt x="12421333" y="6165598"/>
                </a:lnTo>
                <a:lnTo>
                  <a:pt x="12278895" y="6161787"/>
                </a:lnTo>
                <a:lnTo>
                  <a:pt x="12147414" y="6166867"/>
                </a:lnTo>
                <a:cubicBezTo>
                  <a:pt x="12081673" y="6166867"/>
                  <a:pt x="12015935" y="6166867"/>
                  <a:pt x="11972106" y="6165598"/>
                </a:cubicBezTo>
                <a:lnTo>
                  <a:pt x="11972106" y="6156707"/>
                </a:lnTo>
                <a:cubicBezTo>
                  <a:pt x="11698189" y="6154167"/>
                  <a:pt x="11292791" y="6155437"/>
                  <a:pt x="10996960" y="6156707"/>
                </a:cubicBezTo>
                <a:cubicBezTo>
                  <a:pt x="10865479" y="6156707"/>
                  <a:pt x="10744955" y="6157977"/>
                  <a:pt x="10679214" y="6157977"/>
                </a:cubicBezTo>
                <a:lnTo>
                  <a:pt x="10679214" y="6160517"/>
                </a:lnTo>
                <a:lnTo>
                  <a:pt x="9780763" y="6160517"/>
                </a:lnTo>
                <a:lnTo>
                  <a:pt x="9780763" y="6157977"/>
                </a:lnTo>
                <a:cubicBezTo>
                  <a:pt x="9747895" y="6159248"/>
                  <a:pt x="9715024" y="6159248"/>
                  <a:pt x="9693111" y="6160517"/>
                </a:cubicBezTo>
                <a:lnTo>
                  <a:pt x="9397278" y="6160517"/>
                </a:lnTo>
                <a:cubicBezTo>
                  <a:pt x="8619353" y="6160517"/>
                  <a:pt x="7808555" y="6160517"/>
                  <a:pt x="7096369" y="6164327"/>
                </a:cubicBezTo>
                <a:lnTo>
                  <a:pt x="7052542" y="6164327"/>
                </a:lnTo>
                <a:cubicBezTo>
                  <a:pt x="6975845" y="6164327"/>
                  <a:pt x="6910105" y="6165598"/>
                  <a:pt x="6833408" y="6165598"/>
                </a:cubicBezTo>
                <a:lnTo>
                  <a:pt x="6460879" y="6168137"/>
                </a:lnTo>
                <a:lnTo>
                  <a:pt x="6537576" y="6170677"/>
                </a:lnTo>
                <a:lnTo>
                  <a:pt x="6373225" y="6170677"/>
                </a:lnTo>
                <a:cubicBezTo>
                  <a:pt x="6318442" y="6166867"/>
                  <a:pt x="6219832" y="6164327"/>
                  <a:pt x="6154091" y="6161787"/>
                </a:cubicBezTo>
                <a:lnTo>
                  <a:pt x="6143134" y="6168137"/>
                </a:lnTo>
                <a:lnTo>
                  <a:pt x="6132178" y="6163057"/>
                </a:lnTo>
                <a:cubicBezTo>
                  <a:pt x="6099308" y="6164327"/>
                  <a:pt x="5891131" y="6163057"/>
                  <a:pt x="5715822" y="6163057"/>
                </a:cubicBezTo>
                <a:lnTo>
                  <a:pt x="5211814" y="6163057"/>
                </a:lnTo>
                <a:lnTo>
                  <a:pt x="5211814" y="6166867"/>
                </a:lnTo>
                <a:cubicBezTo>
                  <a:pt x="5167987" y="6166867"/>
                  <a:pt x="5135117" y="6166867"/>
                  <a:pt x="5091290" y="6168137"/>
                </a:cubicBezTo>
                <a:lnTo>
                  <a:pt x="5080333" y="6168137"/>
                </a:lnTo>
                <a:cubicBezTo>
                  <a:pt x="4959810" y="6169407"/>
                  <a:pt x="4828329" y="6170677"/>
                  <a:pt x="4674934" y="6171948"/>
                </a:cubicBezTo>
                <a:cubicBezTo>
                  <a:pt x="4685892" y="6170677"/>
                  <a:pt x="4685892" y="6169407"/>
                  <a:pt x="4696849" y="6168137"/>
                </a:cubicBezTo>
                <a:cubicBezTo>
                  <a:pt x="4707805" y="6161787"/>
                  <a:pt x="4642065" y="6157977"/>
                  <a:pt x="4609194" y="6156707"/>
                </a:cubicBezTo>
                <a:lnTo>
                  <a:pt x="4587281" y="6156707"/>
                </a:lnTo>
                <a:cubicBezTo>
                  <a:pt x="4291450" y="6155437"/>
                  <a:pt x="4236666" y="6156707"/>
                  <a:pt x="4192840" y="6160517"/>
                </a:cubicBezTo>
                <a:cubicBezTo>
                  <a:pt x="4181882" y="6161787"/>
                  <a:pt x="4149013" y="6163057"/>
                  <a:pt x="3907965" y="6161787"/>
                </a:cubicBezTo>
                <a:lnTo>
                  <a:pt x="3886052" y="6161787"/>
                </a:lnTo>
                <a:cubicBezTo>
                  <a:pt x="3853181" y="6163057"/>
                  <a:pt x="3831268" y="6164327"/>
                  <a:pt x="3820311" y="6165598"/>
                </a:cubicBezTo>
                <a:cubicBezTo>
                  <a:pt x="3535437" y="6166867"/>
                  <a:pt x="3436826" y="6168137"/>
                  <a:pt x="3360129" y="6169407"/>
                </a:cubicBezTo>
                <a:lnTo>
                  <a:pt x="3086211" y="6166867"/>
                </a:lnTo>
                <a:cubicBezTo>
                  <a:pt x="2987601" y="6165598"/>
                  <a:pt x="2932817" y="6165598"/>
                  <a:pt x="2899947" y="6164327"/>
                </a:cubicBezTo>
                <a:lnTo>
                  <a:pt x="2899947" y="6155437"/>
                </a:lnTo>
                <a:lnTo>
                  <a:pt x="1596098" y="6152898"/>
                </a:lnTo>
                <a:lnTo>
                  <a:pt x="1628968" y="6157977"/>
                </a:lnTo>
                <a:cubicBezTo>
                  <a:pt x="1541314" y="6159248"/>
                  <a:pt x="1366007" y="6161787"/>
                  <a:pt x="1245483" y="6161787"/>
                </a:cubicBezTo>
                <a:cubicBezTo>
                  <a:pt x="1190700" y="6161787"/>
                  <a:pt x="1135916" y="6163057"/>
                  <a:pt x="1092089" y="6163057"/>
                </a:cubicBezTo>
                <a:lnTo>
                  <a:pt x="840740" y="6163057"/>
                </a:lnTo>
                <a:lnTo>
                  <a:pt x="840740" y="6159248"/>
                </a:lnTo>
                <a:lnTo>
                  <a:pt x="836930" y="6160517"/>
                </a:lnTo>
                <a:cubicBezTo>
                  <a:pt x="830580" y="6161787"/>
                  <a:pt x="805180" y="6163057"/>
                  <a:pt x="778510" y="6164327"/>
                </a:cubicBezTo>
                <a:lnTo>
                  <a:pt x="778510" y="6159248"/>
                </a:lnTo>
                <a:cubicBezTo>
                  <a:pt x="754380" y="6157977"/>
                  <a:pt x="734060" y="6159248"/>
                  <a:pt x="713740" y="6161787"/>
                </a:cubicBezTo>
                <a:cubicBezTo>
                  <a:pt x="687070" y="6164327"/>
                  <a:pt x="660400" y="6166867"/>
                  <a:pt x="623570" y="6161787"/>
                </a:cubicBezTo>
                <a:cubicBezTo>
                  <a:pt x="614680" y="6161787"/>
                  <a:pt x="601980" y="6159248"/>
                  <a:pt x="589280" y="6157977"/>
                </a:cubicBezTo>
                <a:cubicBezTo>
                  <a:pt x="561340" y="6154167"/>
                  <a:pt x="551180" y="6152898"/>
                  <a:pt x="546100" y="6157977"/>
                </a:cubicBezTo>
                <a:lnTo>
                  <a:pt x="544830" y="6159248"/>
                </a:lnTo>
                <a:cubicBezTo>
                  <a:pt x="537210" y="6159248"/>
                  <a:pt x="529590" y="6159248"/>
                  <a:pt x="520700" y="6160517"/>
                </a:cubicBezTo>
                <a:cubicBezTo>
                  <a:pt x="497840" y="6161787"/>
                  <a:pt x="474980" y="6163057"/>
                  <a:pt x="448310" y="6159248"/>
                </a:cubicBezTo>
                <a:lnTo>
                  <a:pt x="445770" y="6159248"/>
                </a:lnTo>
                <a:cubicBezTo>
                  <a:pt x="444500" y="6159248"/>
                  <a:pt x="443230" y="6159248"/>
                  <a:pt x="443230" y="6160517"/>
                </a:cubicBezTo>
                <a:lnTo>
                  <a:pt x="429260" y="6157977"/>
                </a:lnTo>
                <a:cubicBezTo>
                  <a:pt x="416560" y="6155437"/>
                  <a:pt x="393700" y="6156707"/>
                  <a:pt x="373380" y="6157977"/>
                </a:cubicBezTo>
                <a:cubicBezTo>
                  <a:pt x="363220" y="6157977"/>
                  <a:pt x="351790" y="6159248"/>
                  <a:pt x="346710" y="6159248"/>
                </a:cubicBezTo>
                <a:lnTo>
                  <a:pt x="345440" y="6154167"/>
                </a:lnTo>
                <a:cubicBezTo>
                  <a:pt x="323850" y="6160517"/>
                  <a:pt x="297180" y="6160517"/>
                  <a:pt x="266700" y="6159248"/>
                </a:cubicBezTo>
                <a:cubicBezTo>
                  <a:pt x="242570" y="6157977"/>
                  <a:pt x="214630" y="6157977"/>
                  <a:pt x="185420" y="6160517"/>
                </a:cubicBezTo>
                <a:lnTo>
                  <a:pt x="189230" y="6155437"/>
                </a:lnTo>
                <a:lnTo>
                  <a:pt x="166370" y="6157977"/>
                </a:lnTo>
                <a:cubicBezTo>
                  <a:pt x="163830" y="6157977"/>
                  <a:pt x="161290" y="6157977"/>
                  <a:pt x="157480" y="6159248"/>
                </a:cubicBezTo>
                <a:lnTo>
                  <a:pt x="156210" y="6152898"/>
                </a:lnTo>
                <a:cubicBezTo>
                  <a:pt x="139700" y="6154167"/>
                  <a:pt x="123190" y="6155437"/>
                  <a:pt x="101600" y="6154167"/>
                </a:cubicBezTo>
                <a:lnTo>
                  <a:pt x="97790" y="6154167"/>
                </a:lnTo>
                <a:lnTo>
                  <a:pt x="87630" y="6152898"/>
                </a:lnTo>
                <a:lnTo>
                  <a:pt x="87630" y="6132577"/>
                </a:lnTo>
                <a:lnTo>
                  <a:pt x="74930" y="6132577"/>
                </a:lnTo>
                <a:lnTo>
                  <a:pt x="74930" y="6126227"/>
                </a:lnTo>
                <a:cubicBezTo>
                  <a:pt x="76200" y="6112257"/>
                  <a:pt x="77470" y="6103367"/>
                  <a:pt x="80010" y="6093207"/>
                </a:cubicBezTo>
                <a:lnTo>
                  <a:pt x="80010" y="6090667"/>
                </a:lnTo>
                <a:cubicBezTo>
                  <a:pt x="85090" y="6066537"/>
                  <a:pt x="88900" y="6039867"/>
                  <a:pt x="87630" y="5970018"/>
                </a:cubicBezTo>
                <a:lnTo>
                  <a:pt x="83820" y="5970018"/>
                </a:lnTo>
                <a:cubicBezTo>
                  <a:pt x="85090" y="5948427"/>
                  <a:pt x="86360" y="5930648"/>
                  <a:pt x="88900" y="5920487"/>
                </a:cubicBezTo>
                <a:cubicBezTo>
                  <a:pt x="88900" y="5872227"/>
                  <a:pt x="87630" y="5869687"/>
                  <a:pt x="81280" y="5869687"/>
                </a:cubicBezTo>
                <a:cubicBezTo>
                  <a:pt x="81280" y="5856987"/>
                  <a:pt x="80010" y="5846827"/>
                  <a:pt x="77470" y="5834127"/>
                </a:cubicBezTo>
                <a:cubicBezTo>
                  <a:pt x="76200" y="5823968"/>
                  <a:pt x="73660" y="5812537"/>
                  <a:pt x="73660" y="5798568"/>
                </a:cubicBezTo>
                <a:lnTo>
                  <a:pt x="78740" y="5798568"/>
                </a:lnTo>
                <a:lnTo>
                  <a:pt x="78740" y="5792218"/>
                </a:lnTo>
                <a:cubicBezTo>
                  <a:pt x="81280" y="5728718"/>
                  <a:pt x="77470" y="5721098"/>
                  <a:pt x="73660" y="5713477"/>
                </a:cubicBezTo>
                <a:cubicBezTo>
                  <a:pt x="72390" y="5710937"/>
                  <a:pt x="71120" y="5707127"/>
                  <a:pt x="69850" y="5696968"/>
                </a:cubicBezTo>
                <a:lnTo>
                  <a:pt x="78740" y="5695698"/>
                </a:lnTo>
                <a:lnTo>
                  <a:pt x="77470" y="5663948"/>
                </a:lnTo>
                <a:lnTo>
                  <a:pt x="86360" y="5677918"/>
                </a:lnTo>
                <a:lnTo>
                  <a:pt x="83820" y="5649977"/>
                </a:lnTo>
                <a:cubicBezTo>
                  <a:pt x="78740" y="5594098"/>
                  <a:pt x="80010" y="5572507"/>
                  <a:pt x="81280" y="5522977"/>
                </a:cubicBezTo>
                <a:lnTo>
                  <a:pt x="82550" y="5500118"/>
                </a:lnTo>
                <a:lnTo>
                  <a:pt x="85090" y="5479798"/>
                </a:lnTo>
                <a:cubicBezTo>
                  <a:pt x="87630" y="5455668"/>
                  <a:pt x="87630" y="5425187"/>
                  <a:pt x="86360" y="5399787"/>
                </a:cubicBezTo>
                <a:lnTo>
                  <a:pt x="88900" y="5399787"/>
                </a:lnTo>
                <a:cubicBezTo>
                  <a:pt x="87630" y="5393437"/>
                  <a:pt x="87630" y="5388357"/>
                  <a:pt x="87630" y="5383277"/>
                </a:cubicBezTo>
                <a:lnTo>
                  <a:pt x="87630" y="5317424"/>
                </a:lnTo>
                <a:lnTo>
                  <a:pt x="83820" y="5317424"/>
                </a:lnTo>
                <a:lnTo>
                  <a:pt x="78740" y="5133835"/>
                </a:lnTo>
                <a:lnTo>
                  <a:pt x="83820" y="5133835"/>
                </a:lnTo>
                <a:cubicBezTo>
                  <a:pt x="83820" y="5117443"/>
                  <a:pt x="83820" y="5104330"/>
                  <a:pt x="82550" y="5087938"/>
                </a:cubicBezTo>
                <a:lnTo>
                  <a:pt x="91440" y="5087938"/>
                </a:lnTo>
                <a:lnTo>
                  <a:pt x="91440" y="5081381"/>
                </a:lnTo>
                <a:lnTo>
                  <a:pt x="86360" y="4819112"/>
                </a:lnTo>
                <a:cubicBezTo>
                  <a:pt x="87630" y="4809276"/>
                  <a:pt x="87630" y="4792884"/>
                  <a:pt x="88900" y="4769936"/>
                </a:cubicBezTo>
                <a:cubicBezTo>
                  <a:pt x="90170" y="4750265"/>
                  <a:pt x="91440" y="4720760"/>
                  <a:pt x="92710" y="4714204"/>
                </a:cubicBezTo>
                <a:lnTo>
                  <a:pt x="93980" y="4714204"/>
                </a:lnTo>
                <a:cubicBezTo>
                  <a:pt x="95250" y="4642079"/>
                  <a:pt x="92710" y="4556841"/>
                  <a:pt x="91440" y="4465047"/>
                </a:cubicBezTo>
                <a:cubicBezTo>
                  <a:pt x="88900" y="4360139"/>
                  <a:pt x="86360" y="4248674"/>
                  <a:pt x="88900" y="4140488"/>
                </a:cubicBezTo>
                <a:lnTo>
                  <a:pt x="88900" y="4133931"/>
                </a:lnTo>
                <a:cubicBezTo>
                  <a:pt x="87630" y="4124096"/>
                  <a:pt x="87630" y="4097869"/>
                  <a:pt x="86360" y="4065085"/>
                </a:cubicBezTo>
                <a:cubicBezTo>
                  <a:pt x="86360" y="4012631"/>
                  <a:pt x="87630" y="3963456"/>
                  <a:pt x="87630" y="3911002"/>
                </a:cubicBezTo>
                <a:cubicBezTo>
                  <a:pt x="88900" y="3783145"/>
                  <a:pt x="91440" y="3648732"/>
                  <a:pt x="86360" y="3484813"/>
                </a:cubicBezTo>
                <a:lnTo>
                  <a:pt x="95250" y="3356956"/>
                </a:lnTo>
                <a:lnTo>
                  <a:pt x="95250" y="3353678"/>
                </a:lnTo>
                <a:cubicBezTo>
                  <a:pt x="95250" y="3304502"/>
                  <a:pt x="93980" y="3288111"/>
                  <a:pt x="87630" y="3284832"/>
                </a:cubicBezTo>
                <a:cubicBezTo>
                  <a:pt x="85090" y="3284832"/>
                  <a:pt x="83820" y="3284832"/>
                  <a:pt x="81280" y="3291389"/>
                </a:cubicBezTo>
                <a:cubicBezTo>
                  <a:pt x="81280" y="3274997"/>
                  <a:pt x="81280" y="3258605"/>
                  <a:pt x="80010" y="3232378"/>
                </a:cubicBezTo>
                <a:cubicBezTo>
                  <a:pt x="78740" y="3163532"/>
                  <a:pt x="80010" y="3137305"/>
                  <a:pt x="80010" y="3124192"/>
                </a:cubicBezTo>
                <a:cubicBezTo>
                  <a:pt x="81280" y="3124192"/>
                  <a:pt x="82550" y="3124192"/>
                  <a:pt x="85090" y="3120913"/>
                </a:cubicBezTo>
                <a:cubicBezTo>
                  <a:pt x="88900" y="3114357"/>
                  <a:pt x="90170" y="3101243"/>
                  <a:pt x="90170" y="3084851"/>
                </a:cubicBezTo>
                <a:lnTo>
                  <a:pt x="90170" y="3081573"/>
                </a:lnTo>
                <a:lnTo>
                  <a:pt x="88900" y="3065181"/>
                </a:lnTo>
                <a:cubicBezTo>
                  <a:pt x="85090" y="2993057"/>
                  <a:pt x="81280" y="2897984"/>
                  <a:pt x="81280" y="2789798"/>
                </a:cubicBezTo>
                <a:lnTo>
                  <a:pt x="82550" y="2789798"/>
                </a:lnTo>
                <a:lnTo>
                  <a:pt x="82550" y="2806189"/>
                </a:lnTo>
                <a:cubicBezTo>
                  <a:pt x="83820" y="2875035"/>
                  <a:pt x="85090" y="2881592"/>
                  <a:pt x="91440" y="2881592"/>
                </a:cubicBezTo>
                <a:cubicBezTo>
                  <a:pt x="99060" y="2881592"/>
                  <a:pt x="99060" y="2868479"/>
                  <a:pt x="101600" y="2809468"/>
                </a:cubicBezTo>
                <a:lnTo>
                  <a:pt x="102870" y="2799633"/>
                </a:lnTo>
                <a:lnTo>
                  <a:pt x="99060" y="2793076"/>
                </a:lnTo>
                <a:cubicBezTo>
                  <a:pt x="92710" y="2773406"/>
                  <a:pt x="92710" y="2625879"/>
                  <a:pt x="92710" y="2514414"/>
                </a:cubicBezTo>
                <a:cubicBezTo>
                  <a:pt x="92710" y="2320990"/>
                  <a:pt x="90170" y="2242309"/>
                  <a:pt x="83820" y="2219361"/>
                </a:cubicBezTo>
                <a:lnTo>
                  <a:pt x="85090" y="2189855"/>
                </a:lnTo>
                <a:lnTo>
                  <a:pt x="87630" y="2189855"/>
                </a:lnTo>
                <a:cubicBezTo>
                  <a:pt x="91440" y="2094782"/>
                  <a:pt x="88900" y="2058720"/>
                  <a:pt x="85090" y="2016101"/>
                </a:cubicBezTo>
                <a:cubicBezTo>
                  <a:pt x="81280" y="1976761"/>
                  <a:pt x="77470" y="1930863"/>
                  <a:pt x="78740" y="1812842"/>
                </a:cubicBezTo>
                <a:cubicBezTo>
                  <a:pt x="80010" y="1770223"/>
                  <a:pt x="80010" y="1740718"/>
                  <a:pt x="81280" y="1727604"/>
                </a:cubicBezTo>
                <a:lnTo>
                  <a:pt x="85090" y="1727604"/>
                </a:lnTo>
                <a:lnTo>
                  <a:pt x="81280" y="1544015"/>
                </a:lnTo>
                <a:lnTo>
                  <a:pt x="81280" y="1534180"/>
                </a:lnTo>
                <a:lnTo>
                  <a:pt x="83820" y="1534180"/>
                </a:lnTo>
                <a:lnTo>
                  <a:pt x="82550" y="1334199"/>
                </a:lnTo>
                <a:lnTo>
                  <a:pt x="87630" y="1357148"/>
                </a:lnTo>
                <a:lnTo>
                  <a:pt x="82550" y="1275189"/>
                </a:lnTo>
                <a:cubicBezTo>
                  <a:pt x="81280" y="1252240"/>
                  <a:pt x="78740" y="1216178"/>
                  <a:pt x="77470" y="1176837"/>
                </a:cubicBezTo>
                <a:lnTo>
                  <a:pt x="81280" y="1140775"/>
                </a:lnTo>
                <a:cubicBezTo>
                  <a:pt x="90170" y="1065373"/>
                  <a:pt x="88900" y="1029310"/>
                  <a:pt x="87630" y="973578"/>
                </a:cubicBezTo>
                <a:cubicBezTo>
                  <a:pt x="86360" y="950630"/>
                  <a:pt x="86360" y="924403"/>
                  <a:pt x="85090" y="888341"/>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93477" y="81881"/>
                  <a:pt x="1300265" y="83151"/>
                  <a:pt x="1661837" y="83151"/>
                </a:cubicBezTo>
                <a:lnTo>
                  <a:pt x="1913841" y="83151"/>
                </a:lnTo>
                <a:lnTo>
                  <a:pt x="1815231" y="78071"/>
                </a:lnTo>
                <a:cubicBezTo>
                  <a:pt x="1880971" y="78071"/>
                  <a:pt x="1924798" y="79341"/>
                  <a:pt x="1979582" y="79341"/>
                </a:cubicBezTo>
                <a:cubicBezTo>
                  <a:pt x="2012452" y="79341"/>
                  <a:pt x="2045322" y="80611"/>
                  <a:pt x="2078192" y="80611"/>
                </a:cubicBezTo>
                <a:lnTo>
                  <a:pt x="2100106" y="80611"/>
                </a:lnTo>
                <a:cubicBezTo>
                  <a:pt x="2132975" y="79341"/>
                  <a:pt x="2176802" y="78071"/>
                  <a:pt x="2198715" y="75531"/>
                </a:cubicBezTo>
                <a:lnTo>
                  <a:pt x="2198715" y="76801"/>
                </a:lnTo>
                <a:cubicBezTo>
                  <a:pt x="2450720" y="81881"/>
                  <a:pt x="2626028" y="80611"/>
                  <a:pt x="2768465" y="76801"/>
                </a:cubicBezTo>
                <a:lnTo>
                  <a:pt x="2790378" y="76801"/>
                </a:lnTo>
                <a:cubicBezTo>
                  <a:pt x="3316301" y="76801"/>
                  <a:pt x="3907964" y="76801"/>
                  <a:pt x="4039444" y="84421"/>
                </a:cubicBezTo>
                <a:lnTo>
                  <a:pt x="4061357" y="84421"/>
                </a:lnTo>
                <a:cubicBezTo>
                  <a:pt x="4258578" y="84421"/>
                  <a:pt x="4302405" y="84421"/>
                  <a:pt x="4313362" y="78071"/>
                </a:cubicBezTo>
                <a:lnTo>
                  <a:pt x="4401016" y="78071"/>
                </a:lnTo>
                <a:lnTo>
                  <a:pt x="4543453" y="81881"/>
                </a:lnTo>
                <a:lnTo>
                  <a:pt x="4674934" y="76801"/>
                </a:lnTo>
                <a:cubicBezTo>
                  <a:pt x="4740674" y="76801"/>
                  <a:pt x="4806414" y="76801"/>
                  <a:pt x="4850241" y="78071"/>
                </a:cubicBezTo>
                <a:lnTo>
                  <a:pt x="4850241" y="86961"/>
                </a:lnTo>
                <a:cubicBezTo>
                  <a:pt x="5124159" y="89501"/>
                  <a:pt x="5529557" y="88231"/>
                  <a:pt x="5825389" y="86961"/>
                </a:cubicBezTo>
                <a:cubicBezTo>
                  <a:pt x="5956869" y="86961"/>
                  <a:pt x="6077393" y="85691"/>
                  <a:pt x="6143133" y="85691"/>
                </a:cubicBezTo>
                <a:lnTo>
                  <a:pt x="6143133" y="83151"/>
                </a:lnTo>
                <a:lnTo>
                  <a:pt x="7041584" y="83151"/>
                </a:lnTo>
                <a:lnTo>
                  <a:pt x="7041584" y="85691"/>
                </a:lnTo>
                <a:cubicBezTo>
                  <a:pt x="7074453" y="84421"/>
                  <a:pt x="7107324" y="84421"/>
                  <a:pt x="7129237" y="83151"/>
                </a:cubicBezTo>
                <a:lnTo>
                  <a:pt x="7425069" y="83151"/>
                </a:lnTo>
                <a:cubicBezTo>
                  <a:pt x="8202995" y="83151"/>
                  <a:pt x="9013792" y="83151"/>
                  <a:pt x="9725978" y="79341"/>
                </a:cubicBezTo>
                <a:lnTo>
                  <a:pt x="9769806" y="79341"/>
                </a:lnTo>
                <a:cubicBezTo>
                  <a:pt x="9846503" y="79341"/>
                  <a:pt x="9912244" y="78071"/>
                  <a:pt x="9988941" y="78071"/>
                </a:cubicBezTo>
                <a:lnTo>
                  <a:pt x="10361468" y="75531"/>
                </a:lnTo>
                <a:lnTo>
                  <a:pt x="10284771" y="72991"/>
                </a:lnTo>
                <a:lnTo>
                  <a:pt x="10449122" y="72991"/>
                </a:lnTo>
                <a:cubicBezTo>
                  <a:pt x="10503906" y="76801"/>
                  <a:pt x="10602516" y="79341"/>
                  <a:pt x="10668257" y="81881"/>
                </a:cubicBezTo>
                <a:lnTo>
                  <a:pt x="10679214" y="75531"/>
                </a:lnTo>
                <a:lnTo>
                  <a:pt x="10690170" y="80611"/>
                </a:lnTo>
                <a:cubicBezTo>
                  <a:pt x="10723040" y="79341"/>
                  <a:pt x="10931217" y="80611"/>
                  <a:pt x="11106525" y="80611"/>
                </a:cubicBezTo>
                <a:lnTo>
                  <a:pt x="11610535" y="80611"/>
                </a:lnTo>
                <a:lnTo>
                  <a:pt x="11610535" y="76801"/>
                </a:lnTo>
                <a:cubicBezTo>
                  <a:pt x="11654361" y="76801"/>
                  <a:pt x="11687232" y="76801"/>
                  <a:pt x="11731058" y="75531"/>
                </a:cubicBezTo>
                <a:lnTo>
                  <a:pt x="11742015" y="75531"/>
                </a:lnTo>
                <a:cubicBezTo>
                  <a:pt x="11862538" y="74261"/>
                  <a:pt x="11994020" y="72991"/>
                  <a:pt x="12147413" y="71721"/>
                </a:cubicBezTo>
                <a:cubicBezTo>
                  <a:pt x="12136455" y="72991"/>
                  <a:pt x="12136455" y="74261"/>
                  <a:pt x="12125500" y="75531"/>
                </a:cubicBezTo>
                <a:cubicBezTo>
                  <a:pt x="12114543" y="81881"/>
                  <a:pt x="12180284" y="85691"/>
                  <a:pt x="12213154" y="86961"/>
                </a:cubicBezTo>
                <a:lnTo>
                  <a:pt x="12235067" y="86961"/>
                </a:lnTo>
                <a:cubicBezTo>
                  <a:pt x="12530898" y="88231"/>
                  <a:pt x="12585681" y="86961"/>
                  <a:pt x="12629508" y="83151"/>
                </a:cubicBezTo>
                <a:cubicBezTo>
                  <a:pt x="12640465" y="81881"/>
                  <a:pt x="12662378" y="80611"/>
                  <a:pt x="12914383" y="81881"/>
                </a:cubicBezTo>
                <a:lnTo>
                  <a:pt x="12936296" y="81881"/>
                </a:lnTo>
                <a:cubicBezTo>
                  <a:pt x="12969167" y="80611"/>
                  <a:pt x="12991080" y="79341"/>
                  <a:pt x="13002037" y="78071"/>
                </a:cubicBezTo>
                <a:cubicBezTo>
                  <a:pt x="13286911" y="76801"/>
                  <a:pt x="13385522" y="75531"/>
                  <a:pt x="13462219" y="74261"/>
                </a:cubicBezTo>
                <a:lnTo>
                  <a:pt x="13736137" y="76801"/>
                </a:lnTo>
                <a:cubicBezTo>
                  <a:pt x="13834746" y="78071"/>
                  <a:pt x="13889530" y="78071"/>
                  <a:pt x="13922401" y="79341"/>
                </a:cubicBezTo>
                <a:lnTo>
                  <a:pt x="13922401" y="88231"/>
                </a:lnTo>
                <a:lnTo>
                  <a:pt x="15226250" y="90771"/>
                </a:lnTo>
                <a:lnTo>
                  <a:pt x="15182424" y="89501"/>
                </a:lnTo>
                <a:cubicBezTo>
                  <a:pt x="15270077" y="88231"/>
                  <a:pt x="15445384" y="85691"/>
                  <a:pt x="15565907" y="85691"/>
                </a:cubicBezTo>
                <a:cubicBezTo>
                  <a:pt x="15828869" y="83151"/>
                  <a:pt x="15938438" y="81881"/>
                  <a:pt x="15977516" y="79341"/>
                </a:cubicBezTo>
                <a:lnTo>
                  <a:pt x="15987677" y="79341"/>
                </a:lnTo>
                <a:lnTo>
                  <a:pt x="15990216" y="83151"/>
                </a:lnTo>
                <a:lnTo>
                  <a:pt x="15990216" y="61561"/>
                </a:lnTo>
                <a:lnTo>
                  <a:pt x="15992757" y="61561"/>
                </a:lnTo>
                <a:lnTo>
                  <a:pt x="15991487" y="83151"/>
                </a:lnTo>
                <a:lnTo>
                  <a:pt x="15995297" y="81881"/>
                </a:lnTo>
                <a:cubicBezTo>
                  <a:pt x="16001647" y="80611"/>
                  <a:pt x="16027047" y="79341"/>
                  <a:pt x="16053716" y="78071"/>
                </a:cubicBezTo>
                <a:lnTo>
                  <a:pt x="16053716" y="83151"/>
                </a:lnTo>
                <a:cubicBezTo>
                  <a:pt x="16077847" y="84421"/>
                  <a:pt x="16098166" y="83151"/>
                  <a:pt x="16118487" y="80611"/>
                </a:cubicBezTo>
                <a:cubicBezTo>
                  <a:pt x="16145157" y="78071"/>
                  <a:pt x="16171827" y="75531"/>
                  <a:pt x="16208657" y="80611"/>
                </a:cubicBezTo>
                <a:cubicBezTo>
                  <a:pt x="16217547" y="80611"/>
                  <a:pt x="16230247" y="83151"/>
                  <a:pt x="16242947" y="84421"/>
                </a:cubicBezTo>
                <a:cubicBezTo>
                  <a:pt x="16270887" y="88231"/>
                  <a:pt x="16281047" y="89501"/>
                  <a:pt x="16286127" y="84421"/>
                </a:cubicBezTo>
                <a:lnTo>
                  <a:pt x="16287397" y="83151"/>
                </a:lnTo>
                <a:cubicBezTo>
                  <a:pt x="16295016" y="83151"/>
                  <a:pt x="16302637" y="83151"/>
                  <a:pt x="16311527" y="81881"/>
                </a:cubicBezTo>
                <a:cubicBezTo>
                  <a:pt x="16334387" y="80611"/>
                  <a:pt x="16357247" y="79341"/>
                  <a:pt x="16383916" y="83151"/>
                </a:cubicBezTo>
                <a:lnTo>
                  <a:pt x="16386457" y="83151"/>
                </a:lnTo>
                <a:cubicBezTo>
                  <a:pt x="16387727" y="83151"/>
                  <a:pt x="16388997" y="83151"/>
                  <a:pt x="16388997" y="81881"/>
                </a:cubicBezTo>
                <a:lnTo>
                  <a:pt x="16402966" y="84421"/>
                </a:lnTo>
                <a:cubicBezTo>
                  <a:pt x="16415666" y="86961"/>
                  <a:pt x="16438527" y="85691"/>
                  <a:pt x="16458847" y="84421"/>
                </a:cubicBezTo>
                <a:cubicBezTo>
                  <a:pt x="16469007" y="84421"/>
                  <a:pt x="16480437" y="83151"/>
                  <a:pt x="16486787" y="83151"/>
                </a:cubicBezTo>
                <a:lnTo>
                  <a:pt x="16488057" y="88231"/>
                </a:lnTo>
                <a:cubicBezTo>
                  <a:pt x="16509647" y="81881"/>
                  <a:pt x="16536316" y="81881"/>
                  <a:pt x="16566797" y="83151"/>
                </a:cubicBezTo>
                <a:cubicBezTo>
                  <a:pt x="16590927" y="84421"/>
                  <a:pt x="16618866" y="84421"/>
                  <a:pt x="16648077" y="81881"/>
                </a:cubicBezTo>
                <a:lnTo>
                  <a:pt x="16644266" y="85691"/>
                </a:lnTo>
                <a:lnTo>
                  <a:pt x="16667127" y="83151"/>
                </a:lnTo>
                <a:cubicBezTo>
                  <a:pt x="16669666" y="83151"/>
                  <a:pt x="16672207" y="83151"/>
                  <a:pt x="16676016" y="81881"/>
                </a:cubicBezTo>
                <a:lnTo>
                  <a:pt x="16677287" y="88231"/>
                </a:lnTo>
                <a:cubicBezTo>
                  <a:pt x="16693797" y="86961"/>
                  <a:pt x="16710307" y="85691"/>
                  <a:pt x="16731897" y="86961"/>
                </a:cubicBezTo>
                <a:lnTo>
                  <a:pt x="16735707" y="86961"/>
                </a:lnTo>
                <a:lnTo>
                  <a:pt x="16745866" y="88231"/>
                </a:lnTo>
                <a:lnTo>
                  <a:pt x="16745866" y="107281"/>
                </a:lnTo>
                <a:lnTo>
                  <a:pt x="16758566" y="107281"/>
                </a:lnTo>
                <a:lnTo>
                  <a:pt x="16758566" y="113631"/>
                </a:lnTo>
                <a:cubicBezTo>
                  <a:pt x="16757297" y="127601"/>
                  <a:pt x="16756027" y="136491"/>
                  <a:pt x="16753487" y="146651"/>
                </a:cubicBezTo>
                <a:lnTo>
                  <a:pt x="16753487" y="149191"/>
                </a:lnTo>
                <a:cubicBezTo>
                  <a:pt x="16748407" y="174591"/>
                  <a:pt x="16744597" y="199991"/>
                  <a:pt x="16745866" y="269841"/>
                </a:cubicBezTo>
                <a:lnTo>
                  <a:pt x="16749677" y="269841"/>
                </a:lnTo>
                <a:cubicBezTo>
                  <a:pt x="16748407" y="291431"/>
                  <a:pt x="16747137" y="309211"/>
                  <a:pt x="16744597" y="319371"/>
                </a:cubicBezTo>
                <a:cubicBezTo>
                  <a:pt x="16744597" y="367631"/>
                  <a:pt x="16745866" y="370171"/>
                  <a:pt x="16752216" y="370171"/>
                </a:cubicBezTo>
                <a:cubicBezTo>
                  <a:pt x="16752216" y="382871"/>
                  <a:pt x="16753487" y="393031"/>
                  <a:pt x="16756027" y="405731"/>
                </a:cubicBezTo>
                <a:cubicBezTo>
                  <a:pt x="16757297" y="415891"/>
                  <a:pt x="16759837" y="427321"/>
                  <a:pt x="16759837" y="441291"/>
                </a:cubicBezTo>
                <a:lnTo>
                  <a:pt x="16754757" y="441291"/>
                </a:lnTo>
                <a:lnTo>
                  <a:pt x="16754757" y="447641"/>
                </a:lnTo>
                <a:cubicBezTo>
                  <a:pt x="16752216" y="511141"/>
                  <a:pt x="16756027" y="518761"/>
                  <a:pt x="16759837" y="526381"/>
                </a:cubicBezTo>
                <a:cubicBezTo>
                  <a:pt x="16761107" y="528921"/>
                  <a:pt x="16762377" y="532731"/>
                  <a:pt x="16763647" y="542891"/>
                </a:cubicBezTo>
                <a:lnTo>
                  <a:pt x="16754757" y="544161"/>
                </a:lnTo>
                <a:close/>
                <a:moveTo>
                  <a:pt x="16758566" y="754981"/>
                </a:moveTo>
                <a:lnTo>
                  <a:pt x="16756027" y="749901"/>
                </a:lnTo>
                <a:lnTo>
                  <a:pt x="16757297" y="743551"/>
                </a:lnTo>
                <a:cubicBezTo>
                  <a:pt x="16758566" y="748631"/>
                  <a:pt x="16758566" y="752441"/>
                  <a:pt x="16758566" y="754981"/>
                </a:cubicBezTo>
                <a:close/>
                <a:moveTo>
                  <a:pt x="73660" y="5486148"/>
                </a:moveTo>
                <a:lnTo>
                  <a:pt x="76200" y="5491227"/>
                </a:lnTo>
                <a:lnTo>
                  <a:pt x="74930" y="5497577"/>
                </a:lnTo>
                <a:cubicBezTo>
                  <a:pt x="73660" y="5493768"/>
                  <a:pt x="73660" y="5489957"/>
                  <a:pt x="73660" y="5486148"/>
                </a:cubicBezTo>
                <a:close/>
                <a:moveTo>
                  <a:pt x="16794127" y="626711"/>
                </a:moveTo>
                <a:lnTo>
                  <a:pt x="16794127" y="617821"/>
                </a:lnTo>
                <a:cubicBezTo>
                  <a:pt x="16794127" y="621631"/>
                  <a:pt x="16795397" y="624171"/>
                  <a:pt x="16795397" y="626711"/>
                </a:cubicBezTo>
                <a:lnTo>
                  <a:pt x="16794127" y="626711"/>
                </a:lnTo>
                <a:close/>
                <a:moveTo>
                  <a:pt x="16823337" y="2048885"/>
                </a:moveTo>
                <a:lnTo>
                  <a:pt x="16819527" y="2045607"/>
                </a:lnTo>
                <a:cubicBezTo>
                  <a:pt x="16820797" y="2045607"/>
                  <a:pt x="16822066" y="2048885"/>
                  <a:pt x="16823337" y="2048885"/>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 name="Google Shape;113;p2"/>
          <p:cNvSpPr txBox="1"/>
          <p:nvPr/>
        </p:nvSpPr>
        <p:spPr>
          <a:xfrm>
            <a:off x="475734" y="3964415"/>
            <a:ext cx="4367400" cy="1454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Our school partners with district programs, local organizations, and community agencies to enhance family engagement and promote student success. Families receive resources and training to support learning at home, such as reading, math, technology, and understanding test results. Teachers and staff receive professional learning on working with families as equal partners. All workshops and events are designed to be accessible and inclusive of every family. Parents are encouraged to contact the school to request specific training /activities of interest. </a:t>
            </a:r>
            <a:endParaRPr sz="1050" b="0" i="0" u="none" strike="noStrike" cap="none">
              <a:solidFill>
                <a:srgbClr val="000000"/>
              </a:solidFill>
              <a:latin typeface="Arial"/>
              <a:ea typeface="Arial"/>
              <a:cs typeface="Arial"/>
              <a:sym typeface="Arial"/>
            </a:endParaRPr>
          </a:p>
        </p:txBody>
      </p:sp>
      <p:sp>
        <p:nvSpPr>
          <p:cNvPr id="114" name="Google Shape;114;p2"/>
          <p:cNvSpPr txBox="1"/>
          <p:nvPr/>
        </p:nvSpPr>
        <p:spPr>
          <a:xfrm>
            <a:off x="1171914" y="3634728"/>
            <a:ext cx="2789700" cy="2463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 Workshops &amp; Training </a:t>
            </a:r>
            <a:endParaRPr sz="1600" b="0" i="0" u="none" strike="noStrike" cap="none">
              <a:solidFill>
                <a:srgbClr val="000000"/>
              </a:solidFill>
              <a:latin typeface="Rockwell"/>
              <a:ea typeface="Rockwell"/>
              <a:cs typeface="Rockwell"/>
              <a:sym typeface="Rockwell"/>
            </a:endParaRPr>
          </a:p>
        </p:txBody>
      </p:sp>
      <p:grpSp>
        <p:nvGrpSpPr>
          <p:cNvPr id="115" name="Google Shape;115;p2"/>
          <p:cNvGrpSpPr/>
          <p:nvPr/>
        </p:nvGrpSpPr>
        <p:grpSpPr>
          <a:xfrm>
            <a:off x="372185" y="1519738"/>
            <a:ext cx="4577086" cy="1956888"/>
            <a:chOff x="0" y="-66675"/>
            <a:chExt cx="6102782" cy="2616552"/>
          </a:xfrm>
        </p:grpSpPr>
        <p:sp>
          <p:nvSpPr>
            <p:cNvPr id="116" name="Google Shape;116;p2"/>
            <p:cNvSpPr/>
            <p:nvPr/>
          </p:nvSpPr>
          <p:spPr>
            <a:xfrm>
              <a:off x="0" y="167837"/>
              <a:ext cx="6102782" cy="2382040"/>
            </a:xfrm>
            <a:custGeom>
              <a:avLst/>
              <a:gdLst/>
              <a:ahLst/>
              <a:cxnLst/>
              <a:rect l="l" t="t" r="r" b="b"/>
              <a:pathLst>
                <a:path w="16832227" h="6569960" extrusionOk="0">
                  <a:moveTo>
                    <a:pt x="16829687" y="1488347"/>
                  </a:moveTo>
                  <a:lnTo>
                    <a:pt x="16832227" y="1446153"/>
                  </a:lnTo>
                  <a:lnTo>
                    <a:pt x="16825877" y="1456701"/>
                  </a:lnTo>
                  <a:lnTo>
                    <a:pt x="16825877" y="1389894"/>
                  </a:lnTo>
                  <a:cubicBezTo>
                    <a:pt x="16825877" y="1386378"/>
                    <a:pt x="16824607" y="1375829"/>
                    <a:pt x="16823337" y="1361764"/>
                  </a:cubicBezTo>
                  <a:lnTo>
                    <a:pt x="16823337" y="1354732"/>
                  </a:lnTo>
                  <a:lnTo>
                    <a:pt x="16822066" y="1354732"/>
                  </a:lnTo>
                  <a:cubicBezTo>
                    <a:pt x="16820797" y="1340667"/>
                    <a:pt x="16816987" y="1340667"/>
                    <a:pt x="16815716" y="1340667"/>
                  </a:cubicBezTo>
                  <a:cubicBezTo>
                    <a:pt x="16815716" y="1228150"/>
                    <a:pt x="16816987" y="1112116"/>
                    <a:pt x="16818257" y="999599"/>
                  </a:cubicBezTo>
                  <a:cubicBezTo>
                    <a:pt x="16818257" y="967953"/>
                    <a:pt x="16819527" y="939824"/>
                    <a:pt x="16819527" y="908178"/>
                  </a:cubicBezTo>
                  <a:lnTo>
                    <a:pt x="16823337" y="908178"/>
                  </a:lnTo>
                  <a:lnTo>
                    <a:pt x="16823337" y="845151"/>
                  </a:lnTo>
                  <a:lnTo>
                    <a:pt x="16827147" y="845151"/>
                  </a:lnTo>
                  <a:lnTo>
                    <a:pt x="16827147" y="814671"/>
                  </a:lnTo>
                  <a:cubicBezTo>
                    <a:pt x="16829687" y="779111"/>
                    <a:pt x="16832227" y="724501"/>
                    <a:pt x="16829687" y="690211"/>
                  </a:cubicBezTo>
                  <a:cubicBezTo>
                    <a:pt x="16830957" y="672431"/>
                    <a:pt x="16828416" y="650841"/>
                    <a:pt x="16827147" y="639411"/>
                  </a:cubicBezTo>
                  <a:lnTo>
                    <a:pt x="16828416" y="639411"/>
                  </a:lnTo>
                  <a:lnTo>
                    <a:pt x="16824607" y="540351"/>
                  </a:lnTo>
                  <a:lnTo>
                    <a:pt x="16825877" y="539081"/>
                  </a:lnTo>
                  <a:lnTo>
                    <a:pt x="16825877" y="535271"/>
                  </a:lnTo>
                  <a:cubicBezTo>
                    <a:pt x="16825877" y="500981"/>
                    <a:pt x="16824607" y="466691"/>
                    <a:pt x="16824607" y="429861"/>
                  </a:cubicBezTo>
                  <a:cubicBezTo>
                    <a:pt x="16822066" y="360011"/>
                    <a:pt x="16820797" y="288891"/>
                    <a:pt x="16827147" y="211421"/>
                  </a:cubicBezTo>
                  <a:lnTo>
                    <a:pt x="16827147" y="205071"/>
                  </a:lnTo>
                  <a:cubicBezTo>
                    <a:pt x="16825877" y="189831"/>
                    <a:pt x="16825877" y="174591"/>
                    <a:pt x="16825877" y="156811"/>
                  </a:cubicBezTo>
                  <a:lnTo>
                    <a:pt x="16825877" y="78071"/>
                  </a:lnTo>
                  <a:lnTo>
                    <a:pt x="16830957" y="57751"/>
                  </a:lnTo>
                  <a:lnTo>
                    <a:pt x="16830957" y="6951"/>
                  </a:lnTo>
                  <a:lnTo>
                    <a:pt x="16824607" y="6951"/>
                  </a:lnTo>
                  <a:cubicBezTo>
                    <a:pt x="16786507" y="6951"/>
                    <a:pt x="16730627" y="5681"/>
                    <a:pt x="16715387" y="5681"/>
                  </a:cubicBezTo>
                  <a:cubicBezTo>
                    <a:pt x="16687447" y="5681"/>
                    <a:pt x="16672207" y="5681"/>
                    <a:pt x="16664587" y="6951"/>
                  </a:cubicBezTo>
                  <a:cubicBezTo>
                    <a:pt x="16631566" y="-1939"/>
                    <a:pt x="16552827" y="-669"/>
                    <a:pt x="16476627" y="1871"/>
                  </a:cubicBezTo>
                  <a:cubicBezTo>
                    <a:pt x="16438527" y="3141"/>
                    <a:pt x="16401697" y="3141"/>
                    <a:pt x="16376297" y="1871"/>
                  </a:cubicBezTo>
                  <a:lnTo>
                    <a:pt x="16372487" y="1871"/>
                  </a:lnTo>
                  <a:lnTo>
                    <a:pt x="16369947" y="8221"/>
                  </a:lnTo>
                  <a:cubicBezTo>
                    <a:pt x="16319147" y="8221"/>
                    <a:pt x="16269616" y="9491"/>
                    <a:pt x="16204847" y="12031"/>
                  </a:cubicBezTo>
                  <a:lnTo>
                    <a:pt x="16193416" y="12031"/>
                  </a:lnTo>
                  <a:lnTo>
                    <a:pt x="16194687" y="14571"/>
                  </a:lnTo>
                  <a:lnTo>
                    <a:pt x="16161666" y="14571"/>
                  </a:lnTo>
                  <a:lnTo>
                    <a:pt x="16161666" y="19651"/>
                  </a:lnTo>
                  <a:cubicBezTo>
                    <a:pt x="16138807" y="19651"/>
                    <a:pt x="16114677" y="18381"/>
                    <a:pt x="16088007" y="17111"/>
                  </a:cubicBezTo>
                  <a:cubicBezTo>
                    <a:pt x="16065147" y="15841"/>
                    <a:pt x="16042287" y="15841"/>
                    <a:pt x="16019427" y="14571"/>
                  </a:cubicBezTo>
                  <a:lnTo>
                    <a:pt x="16019427" y="13301"/>
                  </a:lnTo>
                  <a:cubicBezTo>
                    <a:pt x="16011807" y="12031"/>
                    <a:pt x="16002916" y="12031"/>
                    <a:pt x="15995297" y="10761"/>
                  </a:cubicBezTo>
                  <a:lnTo>
                    <a:pt x="15994027" y="42511"/>
                  </a:lnTo>
                  <a:lnTo>
                    <a:pt x="15990216" y="42511"/>
                  </a:lnTo>
                  <a:lnTo>
                    <a:pt x="15990216" y="12031"/>
                  </a:lnTo>
                  <a:cubicBezTo>
                    <a:pt x="15664520" y="8221"/>
                    <a:pt x="15215293" y="10761"/>
                    <a:pt x="14777025" y="13301"/>
                  </a:cubicBezTo>
                  <a:cubicBezTo>
                    <a:pt x="14327798" y="15841"/>
                    <a:pt x="13900488" y="18381"/>
                    <a:pt x="13506045" y="14571"/>
                  </a:cubicBezTo>
                  <a:cubicBezTo>
                    <a:pt x="13319781" y="15841"/>
                    <a:pt x="13177343" y="15841"/>
                    <a:pt x="13056820" y="14571"/>
                  </a:cubicBezTo>
                  <a:lnTo>
                    <a:pt x="13056820" y="13301"/>
                  </a:lnTo>
                  <a:lnTo>
                    <a:pt x="12684292" y="10761"/>
                  </a:lnTo>
                  <a:lnTo>
                    <a:pt x="12684292" y="14571"/>
                  </a:lnTo>
                  <a:cubicBezTo>
                    <a:pt x="12563769" y="14571"/>
                    <a:pt x="12432288" y="15841"/>
                    <a:pt x="12289851" y="15841"/>
                  </a:cubicBezTo>
                  <a:lnTo>
                    <a:pt x="12202196" y="10761"/>
                  </a:lnTo>
                  <a:lnTo>
                    <a:pt x="12147413" y="10761"/>
                  </a:lnTo>
                  <a:cubicBezTo>
                    <a:pt x="12004976" y="9491"/>
                    <a:pt x="11939236" y="9491"/>
                    <a:pt x="11917321" y="17111"/>
                  </a:cubicBezTo>
                  <a:lnTo>
                    <a:pt x="11917321" y="19651"/>
                  </a:lnTo>
                  <a:cubicBezTo>
                    <a:pt x="11862538" y="20921"/>
                    <a:pt x="11807754" y="20921"/>
                    <a:pt x="11763928" y="22191"/>
                  </a:cubicBezTo>
                  <a:cubicBezTo>
                    <a:pt x="11654361" y="17111"/>
                    <a:pt x="11511923" y="18381"/>
                    <a:pt x="11347572" y="18381"/>
                  </a:cubicBezTo>
                  <a:cubicBezTo>
                    <a:pt x="11183222" y="19651"/>
                    <a:pt x="11007916" y="19651"/>
                    <a:pt x="10887390" y="14571"/>
                  </a:cubicBezTo>
                  <a:lnTo>
                    <a:pt x="10876434" y="13301"/>
                  </a:lnTo>
                  <a:lnTo>
                    <a:pt x="10854520" y="13301"/>
                  </a:lnTo>
                  <a:cubicBezTo>
                    <a:pt x="10799737" y="14571"/>
                    <a:pt x="10580602" y="15841"/>
                    <a:pt x="10372426" y="17111"/>
                  </a:cubicBezTo>
                  <a:cubicBezTo>
                    <a:pt x="10175204" y="18381"/>
                    <a:pt x="9956070" y="19651"/>
                    <a:pt x="9780762" y="20921"/>
                  </a:cubicBezTo>
                  <a:cubicBezTo>
                    <a:pt x="9747893" y="18381"/>
                    <a:pt x="9682152" y="17111"/>
                    <a:pt x="9605456" y="17111"/>
                  </a:cubicBezTo>
                  <a:cubicBezTo>
                    <a:pt x="9353451" y="18381"/>
                    <a:pt x="9068575" y="19651"/>
                    <a:pt x="8717961" y="19651"/>
                  </a:cubicBezTo>
                  <a:lnTo>
                    <a:pt x="8707005" y="18381"/>
                  </a:lnTo>
                  <a:lnTo>
                    <a:pt x="8652221" y="19651"/>
                  </a:lnTo>
                  <a:cubicBezTo>
                    <a:pt x="8422130" y="19651"/>
                    <a:pt x="8192038" y="18381"/>
                    <a:pt x="7961948" y="18381"/>
                  </a:cubicBezTo>
                  <a:lnTo>
                    <a:pt x="7961948" y="15841"/>
                  </a:lnTo>
                  <a:cubicBezTo>
                    <a:pt x="7896207" y="17111"/>
                    <a:pt x="7830468" y="17111"/>
                    <a:pt x="7775684" y="18381"/>
                  </a:cubicBezTo>
                  <a:lnTo>
                    <a:pt x="7688031" y="18381"/>
                  </a:lnTo>
                  <a:cubicBezTo>
                    <a:pt x="7151151" y="17111"/>
                    <a:pt x="6592358" y="15841"/>
                    <a:pt x="6022609" y="15841"/>
                  </a:cubicBezTo>
                  <a:lnTo>
                    <a:pt x="6000696" y="15841"/>
                  </a:lnTo>
                  <a:lnTo>
                    <a:pt x="5967826" y="20921"/>
                  </a:lnTo>
                  <a:lnTo>
                    <a:pt x="5967826" y="26001"/>
                  </a:lnTo>
                  <a:lnTo>
                    <a:pt x="5945913" y="26001"/>
                  </a:lnTo>
                  <a:lnTo>
                    <a:pt x="5266596" y="14571"/>
                  </a:lnTo>
                  <a:cubicBezTo>
                    <a:pt x="5167986" y="14571"/>
                    <a:pt x="5113202" y="17111"/>
                    <a:pt x="5047461" y="18381"/>
                  </a:cubicBezTo>
                  <a:cubicBezTo>
                    <a:pt x="4948851" y="20921"/>
                    <a:pt x="4861197" y="24731"/>
                    <a:pt x="4576323" y="19651"/>
                  </a:cubicBezTo>
                  <a:lnTo>
                    <a:pt x="4576323" y="22191"/>
                  </a:lnTo>
                  <a:lnTo>
                    <a:pt x="3886050" y="22191"/>
                  </a:lnTo>
                  <a:cubicBezTo>
                    <a:pt x="3086209" y="22191"/>
                    <a:pt x="2165846" y="22191"/>
                    <a:pt x="1453659" y="17111"/>
                  </a:cubicBezTo>
                  <a:lnTo>
                    <a:pt x="1157827" y="15841"/>
                  </a:lnTo>
                  <a:lnTo>
                    <a:pt x="1278351" y="22191"/>
                  </a:lnTo>
                  <a:lnTo>
                    <a:pt x="1212611" y="22191"/>
                  </a:lnTo>
                  <a:cubicBezTo>
                    <a:pt x="927737"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2468"/>
                    <a:pt x="6350" y="897629"/>
                    <a:pt x="6350" y="1052341"/>
                  </a:cubicBezTo>
                  <a:lnTo>
                    <a:pt x="10160" y="1052341"/>
                  </a:lnTo>
                  <a:lnTo>
                    <a:pt x="10160" y="1069922"/>
                  </a:lnTo>
                  <a:lnTo>
                    <a:pt x="19050" y="1073438"/>
                  </a:lnTo>
                  <a:lnTo>
                    <a:pt x="19050" y="1122665"/>
                  </a:lnTo>
                  <a:lnTo>
                    <a:pt x="12700" y="1122665"/>
                  </a:lnTo>
                  <a:lnTo>
                    <a:pt x="16510" y="1263312"/>
                  </a:lnTo>
                  <a:lnTo>
                    <a:pt x="16510" y="1284408"/>
                  </a:lnTo>
                  <a:cubicBezTo>
                    <a:pt x="13970" y="1414507"/>
                    <a:pt x="10160" y="1548121"/>
                    <a:pt x="16510" y="1639542"/>
                  </a:cubicBezTo>
                  <a:cubicBezTo>
                    <a:pt x="16510" y="1646574"/>
                    <a:pt x="16510" y="1650091"/>
                    <a:pt x="15240" y="1653607"/>
                  </a:cubicBezTo>
                  <a:lnTo>
                    <a:pt x="12700" y="1657123"/>
                  </a:lnTo>
                  <a:lnTo>
                    <a:pt x="12700" y="1671188"/>
                  </a:lnTo>
                  <a:cubicBezTo>
                    <a:pt x="13970" y="1706349"/>
                    <a:pt x="13970" y="1759092"/>
                    <a:pt x="15240" y="1815351"/>
                  </a:cubicBezTo>
                  <a:cubicBezTo>
                    <a:pt x="16510" y="1927868"/>
                    <a:pt x="19050" y="2054450"/>
                    <a:pt x="21590" y="2114225"/>
                  </a:cubicBezTo>
                  <a:cubicBezTo>
                    <a:pt x="21590" y="2121258"/>
                    <a:pt x="20320" y="2128290"/>
                    <a:pt x="20320" y="2131806"/>
                  </a:cubicBezTo>
                  <a:cubicBezTo>
                    <a:pt x="20320" y="2135322"/>
                    <a:pt x="19050" y="2138839"/>
                    <a:pt x="19050" y="2142355"/>
                  </a:cubicBezTo>
                  <a:lnTo>
                    <a:pt x="21590" y="2142355"/>
                  </a:lnTo>
                  <a:lnTo>
                    <a:pt x="21590" y="2145871"/>
                  </a:lnTo>
                  <a:cubicBezTo>
                    <a:pt x="15240" y="2226743"/>
                    <a:pt x="17780" y="2395519"/>
                    <a:pt x="20320" y="2546715"/>
                  </a:cubicBezTo>
                  <a:cubicBezTo>
                    <a:pt x="21590" y="2659232"/>
                    <a:pt x="24130" y="2799879"/>
                    <a:pt x="20320" y="2828008"/>
                  </a:cubicBezTo>
                  <a:lnTo>
                    <a:pt x="16510" y="2828008"/>
                  </a:lnTo>
                  <a:lnTo>
                    <a:pt x="17780" y="3098754"/>
                  </a:lnTo>
                  <a:lnTo>
                    <a:pt x="11430" y="3098754"/>
                  </a:lnTo>
                  <a:cubicBezTo>
                    <a:pt x="11430" y="3130399"/>
                    <a:pt x="10160" y="3158529"/>
                    <a:pt x="10160" y="3186658"/>
                  </a:cubicBezTo>
                  <a:lnTo>
                    <a:pt x="8890" y="3183142"/>
                  </a:lnTo>
                  <a:lnTo>
                    <a:pt x="10160" y="3225336"/>
                  </a:lnTo>
                  <a:lnTo>
                    <a:pt x="10160" y="3235885"/>
                  </a:lnTo>
                  <a:lnTo>
                    <a:pt x="13970" y="3499598"/>
                  </a:lnTo>
                  <a:lnTo>
                    <a:pt x="21590" y="3499598"/>
                  </a:lnTo>
                  <a:cubicBezTo>
                    <a:pt x="22860" y="3517179"/>
                    <a:pt x="22860" y="3534759"/>
                    <a:pt x="24130" y="3548824"/>
                  </a:cubicBezTo>
                  <a:lnTo>
                    <a:pt x="22860" y="3545308"/>
                  </a:lnTo>
                  <a:lnTo>
                    <a:pt x="21590" y="3601566"/>
                  </a:lnTo>
                  <a:cubicBezTo>
                    <a:pt x="20320" y="3657825"/>
                    <a:pt x="20320" y="3703535"/>
                    <a:pt x="20320" y="3745730"/>
                  </a:cubicBezTo>
                  <a:cubicBezTo>
                    <a:pt x="17780" y="3766827"/>
                    <a:pt x="15240" y="3787924"/>
                    <a:pt x="13970" y="3812537"/>
                  </a:cubicBezTo>
                  <a:lnTo>
                    <a:pt x="12700" y="3823086"/>
                  </a:lnTo>
                  <a:lnTo>
                    <a:pt x="12700" y="3830118"/>
                  </a:lnTo>
                  <a:cubicBezTo>
                    <a:pt x="13970" y="3833634"/>
                    <a:pt x="15240" y="3847699"/>
                    <a:pt x="16510" y="3910990"/>
                  </a:cubicBezTo>
                  <a:cubicBezTo>
                    <a:pt x="16510" y="3995378"/>
                    <a:pt x="19050" y="4065701"/>
                    <a:pt x="22860" y="4174703"/>
                  </a:cubicBezTo>
                  <a:lnTo>
                    <a:pt x="12700" y="4276672"/>
                  </a:lnTo>
                  <a:cubicBezTo>
                    <a:pt x="8890" y="4315350"/>
                    <a:pt x="8890" y="4325898"/>
                    <a:pt x="8890" y="4343479"/>
                  </a:cubicBezTo>
                  <a:cubicBezTo>
                    <a:pt x="8890" y="4357544"/>
                    <a:pt x="8890" y="4378641"/>
                    <a:pt x="5080" y="4438416"/>
                  </a:cubicBezTo>
                  <a:lnTo>
                    <a:pt x="8890" y="4441932"/>
                  </a:lnTo>
                  <a:cubicBezTo>
                    <a:pt x="10160" y="4463029"/>
                    <a:pt x="10160" y="4543901"/>
                    <a:pt x="10160" y="4596644"/>
                  </a:cubicBezTo>
                  <a:cubicBezTo>
                    <a:pt x="10160" y="4702129"/>
                    <a:pt x="10160" y="4740806"/>
                    <a:pt x="12700" y="4751355"/>
                  </a:cubicBezTo>
                  <a:cubicBezTo>
                    <a:pt x="10160" y="4800582"/>
                    <a:pt x="8890" y="4846292"/>
                    <a:pt x="8890" y="4895518"/>
                  </a:cubicBezTo>
                  <a:cubicBezTo>
                    <a:pt x="7620" y="4951777"/>
                    <a:pt x="7620" y="5011552"/>
                    <a:pt x="2540" y="5085391"/>
                  </a:cubicBezTo>
                  <a:lnTo>
                    <a:pt x="0" y="5127585"/>
                  </a:lnTo>
                  <a:lnTo>
                    <a:pt x="6350" y="5117037"/>
                  </a:lnTo>
                  <a:lnTo>
                    <a:pt x="6350" y="5183844"/>
                  </a:lnTo>
                  <a:cubicBezTo>
                    <a:pt x="6350" y="5187361"/>
                    <a:pt x="7620" y="5197909"/>
                    <a:pt x="8890" y="5211974"/>
                  </a:cubicBezTo>
                  <a:lnTo>
                    <a:pt x="8890" y="5219006"/>
                  </a:lnTo>
                  <a:lnTo>
                    <a:pt x="10160" y="5219006"/>
                  </a:lnTo>
                  <a:cubicBezTo>
                    <a:pt x="11430" y="5233071"/>
                    <a:pt x="15240" y="5233071"/>
                    <a:pt x="16510" y="5233071"/>
                  </a:cubicBezTo>
                  <a:cubicBezTo>
                    <a:pt x="16510" y="5345589"/>
                    <a:pt x="15240" y="5461622"/>
                    <a:pt x="13970" y="5574140"/>
                  </a:cubicBezTo>
                  <a:cubicBezTo>
                    <a:pt x="13970" y="5605785"/>
                    <a:pt x="12700" y="5633915"/>
                    <a:pt x="12700" y="5665560"/>
                  </a:cubicBezTo>
                  <a:lnTo>
                    <a:pt x="8890" y="5665560"/>
                  </a:lnTo>
                  <a:lnTo>
                    <a:pt x="8890" y="5722870"/>
                  </a:lnTo>
                  <a:lnTo>
                    <a:pt x="6350" y="5722870"/>
                  </a:lnTo>
                  <a:lnTo>
                    <a:pt x="6350" y="5753349"/>
                  </a:lnTo>
                  <a:cubicBezTo>
                    <a:pt x="3810" y="5788910"/>
                    <a:pt x="1270" y="5843520"/>
                    <a:pt x="3810" y="5877810"/>
                  </a:cubicBezTo>
                  <a:cubicBezTo>
                    <a:pt x="2540" y="5895590"/>
                    <a:pt x="5080" y="5917180"/>
                    <a:pt x="6350" y="5928610"/>
                  </a:cubicBezTo>
                  <a:lnTo>
                    <a:pt x="5080" y="5928610"/>
                  </a:lnTo>
                  <a:lnTo>
                    <a:pt x="8890" y="6027670"/>
                  </a:lnTo>
                  <a:lnTo>
                    <a:pt x="7620" y="6028940"/>
                  </a:lnTo>
                  <a:lnTo>
                    <a:pt x="7620" y="6032749"/>
                  </a:lnTo>
                  <a:cubicBezTo>
                    <a:pt x="7620" y="6067040"/>
                    <a:pt x="8890" y="6101330"/>
                    <a:pt x="8890" y="6138160"/>
                  </a:cubicBezTo>
                  <a:cubicBezTo>
                    <a:pt x="11430" y="6208010"/>
                    <a:pt x="12700" y="6279130"/>
                    <a:pt x="6350" y="6356599"/>
                  </a:cubicBezTo>
                  <a:lnTo>
                    <a:pt x="6350" y="6362949"/>
                  </a:lnTo>
                  <a:cubicBezTo>
                    <a:pt x="7620" y="6378190"/>
                    <a:pt x="7620" y="6393429"/>
                    <a:pt x="7620" y="6411210"/>
                  </a:cubicBezTo>
                  <a:lnTo>
                    <a:pt x="7620" y="6489949"/>
                  </a:lnTo>
                  <a:lnTo>
                    <a:pt x="2540" y="6510270"/>
                  </a:lnTo>
                  <a:lnTo>
                    <a:pt x="2540" y="6561070"/>
                  </a:lnTo>
                  <a:lnTo>
                    <a:pt x="8890" y="6561070"/>
                  </a:lnTo>
                  <a:cubicBezTo>
                    <a:pt x="46990" y="6561070"/>
                    <a:pt x="102870" y="6562340"/>
                    <a:pt x="118110" y="6562340"/>
                  </a:cubicBezTo>
                  <a:cubicBezTo>
                    <a:pt x="146050" y="6562340"/>
                    <a:pt x="161290" y="6562340"/>
                    <a:pt x="168910" y="6561070"/>
                  </a:cubicBezTo>
                  <a:cubicBezTo>
                    <a:pt x="189230" y="6566150"/>
                    <a:pt x="227330" y="6567420"/>
                    <a:pt x="271780" y="6567420"/>
                  </a:cubicBezTo>
                  <a:cubicBezTo>
                    <a:pt x="298450" y="6567420"/>
                    <a:pt x="327660" y="6567420"/>
                    <a:pt x="356870" y="6566150"/>
                  </a:cubicBezTo>
                  <a:cubicBezTo>
                    <a:pt x="394970" y="6564879"/>
                    <a:pt x="431800" y="6564879"/>
                    <a:pt x="457200" y="6566150"/>
                  </a:cubicBezTo>
                  <a:lnTo>
                    <a:pt x="461010" y="6566150"/>
                  </a:lnTo>
                  <a:lnTo>
                    <a:pt x="463550" y="6559800"/>
                  </a:lnTo>
                  <a:cubicBezTo>
                    <a:pt x="514350" y="6559800"/>
                    <a:pt x="563880" y="6558529"/>
                    <a:pt x="628650" y="6555990"/>
                  </a:cubicBezTo>
                  <a:lnTo>
                    <a:pt x="640080" y="6555990"/>
                  </a:lnTo>
                  <a:lnTo>
                    <a:pt x="638810" y="6553450"/>
                  </a:lnTo>
                  <a:lnTo>
                    <a:pt x="671830" y="6553450"/>
                  </a:lnTo>
                  <a:lnTo>
                    <a:pt x="671830" y="6548370"/>
                  </a:lnTo>
                  <a:cubicBezTo>
                    <a:pt x="694690" y="6548370"/>
                    <a:pt x="718820" y="6549640"/>
                    <a:pt x="745490" y="6550910"/>
                  </a:cubicBezTo>
                  <a:cubicBezTo>
                    <a:pt x="763270" y="6552179"/>
                    <a:pt x="781050" y="6552179"/>
                    <a:pt x="798830" y="6553450"/>
                  </a:cubicBezTo>
                  <a:lnTo>
                    <a:pt x="798830" y="6564879"/>
                  </a:lnTo>
                  <a:lnTo>
                    <a:pt x="1431745" y="6564879"/>
                  </a:lnTo>
                  <a:cubicBezTo>
                    <a:pt x="1639923" y="6564879"/>
                    <a:pt x="1837143" y="6563610"/>
                    <a:pt x="2045321" y="6562340"/>
                  </a:cubicBezTo>
                  <a:cubicBezTo>
                    <a:pt x="2494546" y="6559800"/>
                    <a:pt x="2921858" y="6557260"/>
                    <a:pt x="3316300" y="6561070"/>
                  </a:cubicBezTo>
                  <a:cubicBezTo>
                    <a:pt x="3502565" y="6559800"/>
                    <a:pt x="3645002" y="6559800"/>
                    <a:pt x="3765526" y="6561070"/>
                  </a:cubicBezTo>
                  <a:lnTo>
                    <a:pt x="3765526" y="6562340"/>
                  </a:lnTo>
                  <a:lnTo>
                    <a:pt x="3842223" y="6562340"/>
                  </a:lnTo>
                  <a:lnTo>
                    <a:pt x="4127097" y="6564879"/>
                  </a:lnTo>
                  <a:lnTo>
                    <a:pt x="4127097" y="6561070"/>
                  </a:lnTo>
                  <a:cubicBezTo>
                    <a:pt x="4247621" y="6561070"/>
                    <a:pt x="4379102" y="6559800"/>
                    <a:pt x="4521539" y="6559800"/>
                  </a:cubicBezTo>
                  <a:lnTo>
                    <a:pt x="4620149" y="6566150"/>
                  </a:lnTo>
                  <a:lnTo>
                    <a:pt x="4685890" y="6566150"/>
                  </a:lnTo>
                  <a:cubicBezTo>
                    <a:pt x="4828327" y="6567420"/>
                    <a:pt x="4894067" y="6567420"/>
                    <a:pt x="4915981" y="6559800"/>
                  </a:cubicBezTo>
                  <a:lnTo>
                    <a:pt x="4915981" y="6557260"/>
                  </a:lnTo>
                  <a:cubicBezTo>
                    <a:pt x="4970765" y="6555990"/>
                    <a:pt x="5025548" y="6555990"/>
                    <a:pt x="5069374" y="6554720"/>
                  </a:cubicBezTo>
                  <a:cubicBezTo>
                    <a:pt x="5178942" y="6559800"/>
                    <a:pt x="5321379" y="6558529"/>
                    <a:pt x="5485730" y="6558529"/>
                  </a:cubicBezTo>
                  <a:cubicBezTo>
                    <a:pt x="5650081" y="6557260"/>
                    <a:pt x="5825388" y="6557260"/>
                    <a:pt x="5945911" y="6562340"/>
                  </a:cubicBezTo>
                  <a:lnTo>
                    <a:pt x="5956869" y="6563610"/>
                  </a:lnTo>
                  <a:lnTo>
                    <a:pt x="5978782" y="6563610"/>
                  </a:lnTo>
                  <a:cubicBezTo>
                    <a:pt x="6033566" y="6562340"/>
                    <a:pt x="6252700" y="6561070"/>
                    <a:pt x="6460878" y="6559800"/>
                  </a:cubicBezTo>
                  <a:cubicBezTo>
                    <a:pt x="6658098" y="6558529"/>
                    <a:pt x="6877232" y="6557260"/>
                    <a:pt x="7052541" y="6555990"/>
                  </a:cubicBezTo>
                  <a:cubicBezTo>
                    <a:pt x="7085410" y="6558529"/>
                    <a:pt x="7162108" y="6559800"/>
                    <a:pt x="7227848" y="6559800"/>
                  </a:cubicBezTo>
                  <a:cubicBezTo>
                    <a:pt x="7479852" y="6558529"/>
                    <a:pt x="7764727" y="6557260"/>
                    <a:pt x="8115342" y="6557260"/>
                  </a:cubicBezTo>
                  <a:lnTo>
                    <a:pt x="8126299" y="6558529"/>
                  </a:lnTo>
                  <a:lnTo>
                    <a:pt x="8181083" y="6557260"/>
                  </a:lnTo>
                  <a:cubicBezTo>
                    <a:pt x="8411173" y="6557260"/>
                    <a:pt x="8641264" y="6558529"/>
                    <a:pt x="8871355" y="6558529"/>
                  </a:cubicBezTo>
                  <a:lnTo>
                    <a:pt x="8871355" y="6561070"/>
                  </a:lnTo>
                  <a:lnTo>
                    <a:pt x="9057620" y="6558529"/>
                  </a:lnTo>
                  <a:lnTo>
                    <a:pt x="9145272" y="6558529"/>
                  </a:lnTo>
                  <a:cubicBezTo>
                    <a:pt x="9682152" y="6559800"/>
                    <a:pt x="10240944" y="6561070"/>
                    <a:pt x="10810694" y="6561070"/>
                  </a:cubicBezTo>
                  <a:lnTo>
                    <a:pt x="10832607" y="6561070"/>
                  </a:lnTo>
                  <a:lnTo>
                    <a:pt x="10865478" y="6555990"/>
                  </a:lnTo>
                  <a:lnTo>
                    <a:pt x="10865478" y="6550910"/>
                  </a:lnTo>
                  <a:lnTo>
                    <a:pt x="10887390" y="6550910"/>
                  </a:lnTo>
                  <a:lnTo>
                    <a:pt x="11566707" y="6562340"/>
                  </a:lnTo>
                  <a:cubicBezTo>
                    <a:pt x="11665317" y="6562340"/>
                    <a:pt x="11720100" y="6559800"/>
                    <a:pt x="11785841" y="6558529"/>
                  </a:cubicBezTo>
                  <a:cubicBezTo>
                    <a:pt x="11884451" y="6555990"/>
                    <a:pt x="11972105" y="6552179"/>
                    <a:pt x="12256981" y="6557260"/>
                  </a:cubicBezTo>
                  <a:lnTo>
                    <a:pt x="12256981" y="6554720"/>
                  </a:lnTo>
                  <a:lnTo>
                    <a:pt x="12936296" y="6554720"/>
                  </a:lnTo>
                  <a:cubicBezTo>
                    <a:pt x="13736137" y="6554720"/>
                    <a:pt x="14656501" y="6554720"/>
                    <a:pt x="15368687" y="6559800"/>
                  </a:cubicBezTo>
                  <a:lnTo>
                    <a:pt x="15664518" y="6561070"/>
                  </a:lnTo>
                  <a:lnTo>
                    <a:pt x="15543995" y="6554720"/>
                  </a:lnTo>
                  <a:lnTo>
                    <a:pt x="15609734" y="6554720"/>
                  </a:lnTo>
                  <a:cubicBezTo>
                    <a:pt x="15883652" y="6557260"/>
                    <a:pt x="15982597" y="6558529"/>
                    <a:pt x="15990216" y="6554720"/>
                  </a:cubicBezTo>
                  <a:lnTo>
                    <a:pt x="15990216" y="6555990"/>
                  </a:lnTo>
                  <a:cubicBezTo>
                    <a:pt x="15991487" y="6555990"/>
                    <a:pt x="15991487" y="6555990"/>
                    <a:pt x="15992757" y="6554720"/>
                  </a:cubicBezTo>
                  <a:cubicBezTo>
                    <a:pt x="15994027" y="6554720"/>
                    <a:pt x="15995297" y="6555990"/>
                    <a:pt x="15997837" y="6555990"/>
                  </a:cubicBezTo>
                  <a:lnTo>
                    <a:pt x="15997837" y="6562340"/>
                  </a:lnTo>
                  <a:cubicBezTo>
                    <a:pt x="16033397" y="6561070"/>
                    <a:pt x="16062607" y="6561070"/>
                    <a:pt x="16088007" y="6562340"/>
                  </a:cubicBezTo>
                  <a:cubicBezTo>
                    <a:pt x="16117216" y="6563610"/>
                    <a:pt x="16143887" y="6563610"/>
                    <a:pt x="16171827" y="6561070"/>
                  </a:cubicBezTo>
                  <a:cubicBezTo>
                    <a:pt x="16173097" y="6562340"/>
                    <a:pt x="16174366" y="6564879"/>
                    <a:pt x="16178177" y="6566150"/>
                  </a:cubicBezTo>
                  <a:lnTo>
                    <a:pt x="16180716" y="6566150"/>
                  </a:lnTo>
                  <a:cubicBezTo>
                    <a:pt x="16184527" y="6566150"/>
                    <a:pt x="16187066" y="6564879"/>
                    <a:pt x="16189607" y="6564879"/>
                  </a:cubicBezTo>
                  <a:lnTo>
                    <a:pt x="16189607" y="6569960"/>
                  </a:lnTo>
                  <a:cubicBezTo>
                    <a:pt x="16258187" y="6569960"/>
                    <a:pt x="16279777" y="6562340"/>
                    <a:pt x="16289937" y="6555990"/>
                  </a:cubicBezTo>
                  <a:cubicBezTo>
                    <a:pt x="16344547" y="6557260"/>
                    <a:pt x="16392807" y="6559800"/>
                    <a:pt x="16439797" y="6563610"/>
                  </a:cubicBezTo>
                  <a:lnTo>
                    <a:pt x="16439797" y="6558529"/>
                  </a:lnTo>
                  <a:lnTo>
                    <a:pt x="16457577" y="6558529"/>
                  </a:lnTo>
                  <a:lnTo>
                    <a:pt x="16457577" y="6554720"/>
                  </a:lnTo>
                  <a:lnTo>
                    <a:pt x="16532507" y="6554720"/>
                  </a:lnTo>
                  <a:lnTo>
                    <a:pt x="16579497" y="6557260"/>
                  </a:lnTo>
                  <a:lnTo>
                    <a:pt x="16580766" y="6557260"/>
                  </a:lnTo>
                  <a:cubicBezTo>
                    <a:pt x="16590927" y="6553450"/>
                    <a:pt x="16625216" y="6553450"/>
                    <a:pt x="16656966" y="6553450"/>
                  </a:cubicBezTo>
                  <a:cubicBezTo>
                    <a:pt x="16684907" y="6553450"/>
                    <a:pt x="16710307" y="6553450"/>
                    <a:pt x="16721737" y="6550910"/>
                  </a:cubicBezTo>
                  <a:lnTo>
                    <a:pt x="16785237" y="6550910"/>
                  </a:lnTo>
                  <a:lnTo>
                    <a:pt x="16785237" y="6544560"/>
                  </a:lnTo>
                  <a:lnTo>
                    <a:pt x="16801747" y="6544560"/>
                  </a:lnTo>
                  <a:lnTo>
                    <a:pt x="16801747" y="6538210"/>
                  </a:lnTo>
                  <a:cubicBezTo>
                    <a:pt x="16801747" y="6528050"/>
                    <a:pt x="16801747" y="6516620"/>
                    <a:pt x="16803016" y="6503920"/>
                  </a:cubicBezTo>
                  <a:lnTo>
                    <a:pt x="16803016" y="6491220"/>
                  </a:lnTo>
                  <a:cubicBezTo>
                    <a:pt x="16803016" y="6481060"/>
                    <a:pt x="16803016" y="6473440"/>
                    <a:pt x="16804287" y="6464549"/>
                  </a:cubicBezTo>
                  <a:lnTo>
                    <a:pt x="16805557" y="6448040"/>
                  </a:lnTo>
                  <a:cubicBezTo>
                    <a:pt x="16809366" y="6384540"/>
                    <a:pt x="16808097" y="6370570"/>
                    <a:pt x="16808097" y="6356599"/>
                  </a:cubicBezTo>
                  <a:cubicBezTo>
                    <a:pt x="16806827" y="6342630"/>
                    <a:pt x="16806827" y="6329930"/>
                    <a:pt x="16810637" y="6267700"/>
                  </a:cubicBezTo>
                  <a:lnTo>
                    <a:pt x="16811907" y="6249920"/>
                  </a:lnTo>
                  <a:lnTo>
                    <a:pt x="16800477" y="6262620"/>
                  </a:lnTo>
                  <a:cubicBezTo>
                    <a:pt x="16799207" y="6249920"/>
                    <a:pt x="16801747" y="6221980"/>
                    <a:pt x="16803016" y="6200390"/>
                  </a:cubicBezTo>
                  <a:cubicBezTo>
                    <a:pt x="16805557" y="6167370"/>
                    <a:pt x="16809366" y="6129270"/>
                    <a:pt x="16806827" y="6094980"/>
                  </a:cubicBezTo>
                  <a:lnTo>
                    <a:pt x="16815716" y="6122920"/>
                  </a:lnTo>
                  <a:lnTo>
                    <a:pt x="16814447" y="6075930"/>
                  </a:lnTo>
                  <a:cubicBezTo>
                    <a:pt x="16814447" y="6060690"/>
                    <a:pt x="16813177" y="6044180"/>
                    <a:pt x="16813177" y="6027670"/>
                  </a:cubicBezTo>
                  <a:cubicBezTo>
                    <a:pt x="16815716" y="6014970"/>
                    <a:pt x="16818257" y="6002270"/>
                    <a:pt x="16819527" y="5992110"/>
                  </a:cubicBezTo>
                  <a:lnTo>
                    <a:pt x="16824607" y="5992110"/>
                  </a:lnTo>
                  <a:cubicBezTo>
                    <a:pt x="16828416" y="5940040"/>
                    <a:pt x="16827147" y="5936230"/>
                    <a:pt x="16823337" y="5932420"/>
                  </a:cubicBezTo>
                  <a:cubicBezTo>
                    <a:pt x="16822066" y="5931150"/>
                    <a:pt x="16819527" y="5929880"/>
                    <a:pt x="16818257" y="5929880"/>
                  </a:cubicBezTo>
                  <a:cubicBezTo>
                    <a:pt x="16816987" y="5927340"/>
                    <a:pt x="16815716" y="5920990"/>
                    <a:pt x="16815716" y="5904480"/>
                  </a:cubicBezTo>
                  <a:cubicBezTo>
                    <a:pt x="16816987" y="5904480"/>
                    <a:pt x="16818257" y="5904480"/>
                    <a:pt x="16820797" y="5903210"/>
                  </a:cubicBezTo>
                  <a:cubicBezTo>
                    <a:pt x="16825877" y="5900670"/>
                    <a:pt x="16827147" y="5894320"/>
                    <a:pt x="16827147" y="5867650"/>
                  </a:cubicBezTo>
                  <a:cubicBezTo>
                    <a:pt x="16828416" y="5857490"/>
                    <a:pt x="16827147" y="5832090"/>
                    <a:pt x="16824607" y="5800340"/>
                  </a:cubicBezTo>
                  <a:cubicBezTo>
                    <a:pt x="16823337" y="5780020"/>
                    <a:pt x="16822066" y="5757160"/>
                    <a:pt x="16820797" y="5734300"/>
                  </a:cubicBezTo>
                  <a:lnTo>
                    <a:pt x="16820797" y="5711440"/>
                  </a:lnTo>
                  <a:cubicBezTo>
                    <a:pt x="16825877" y="5700722"/>
                    <a:pt x="16827147" y="5655012"/>
                    <a:pt x="16825877" y="5521397"/>
                  </a:cubicBezTo>
                  <a:lnTo>
                    <a:pt x="16822066" y="5521397"/>
                  </a:lnTo>
                  <a:lnTo>
                    <a:pt x="16822066" y="5503816"/>
                  </a:lnTo>
                  <a:lnTo>
                    <a:pt x="16813177" y="5500300"/>
                  </a:lnTo>
                  <a:lnTo>
                    <a:pt x="16813177" y="5451074"/>
                  </a:lnTo>
                  <a:lnTo>
                    <a:pt x="16819527" y="5451074"/>
                  </a:lnTo>
                  <a:lnTo>
                    <a:pt x="16815716" y="5310427"/>
                  </a:lnTo>
                  <a:lnTo>
                    <a:pt x="16815716" y="5289330"/>
                  </a:lnTo>
                  <a:cubicBezTo>
                    <a:pt x="16818257" y="5159231"/>
                    <a:pt x="16822066" y="5025617"/>
                    <a:pt x="16815716" y="4934196"/>
                  </a:cubicBezTo>
                  <a:cubicBezTo>
                    <a:pt x="16815716" y="4927164"/>
                    <a:pt x="16815716" y="4923648"/>
                    <a:pt x="16816987" y="4920131"/>
                  </a:cubicBezTo>
                  <a:lnTo>
                    <a:pt x="16819527" y="4916616"/>
                  </a:lnTo>
                  <a:lnTo>
                    <a:pt x="16819527" y="4902551"/>
                  </a:lnTo>
                  <a:cubicBezTo>
                    <a:pt x="16818257" y="4867389"/>
                    <a:pt x="16818257" y="4814646"/>
                    <a:pt x="16816987" y="4758388"/>
                  </a:cubicBezTo>
                  <a:cubicBezTo>
                    <a:pt x="16815716" y="4645870"/>
                    <a:pt x="16813177" y="4519288"/>
                    <a:pt x="16810637" y="4459513"/>
                  </a:cubicBezTo>
                  <a:cubicBezTo>
                    <a:pt x="16810637" y="4452481"/>
                    <a:pt x="16811907" y="4445448"/>
                    <a:pt x="16811907" y="4441932"/>
                  </a:cubicBezTo>
                  <a:cubicBezTo>
                    <a:pt x="16811907" y="4438416"/>
                    <a:pt x="16811907" y="4434900"/>
                    <a:pt x="16813177" y="4434900"/>
                  </a:cubicBezTo>
                  <a:lnTo>
                    <a:pt x="16808097" y="4427867"/>
                  </a:lnTo>
                  <a:lnTo>
                    <a:pt x="16814447" y="4431384"/>
                  </a:lnTo>
                  <a:lnTo>
                    <a:pt x="16815716" y="4427867"/>
                  </a:lnTo>
                  <a:lnTo>
                    <a:pt x="16815716" y="4424351"/>
                  </a:lnTo>
                  <a:cubicBezTo>
                    <a:pt x="16822066" y="4343479"/>
                    <a:pt x="16819527" y="4174703"/>
                    <a:pt x="16816987" y="4023507"/>
                  </a:cubicBezTo>
                  <a:cubicBezTo>
                    <a:pt x="16815716" y="3910990"/>
                    <a:pt x="16813177" y="3770343"/>
                    <a:pt x="16816987" y="3742213"/>
                  </a:cubicBezTo>
                  <a:lnTo>
                    <a:pt x="16820797" y="3742213"/>
                  </a:lnTo>
                  <a:lnTo>
                    <a:pt x="16819527" y="3471468"/>
                  </a:lnTo>
                  <a:lnTo>
                    <a:pt x="16825877" y="3471468"/>
                  </a:lnTo>
                  <a:cubicBezTo>
                    <a:pt x="16825877" y="3443339"/>
                    <a:pt x="16827147" y="3411694"/>
                    <a:pt x="16827147" y="3383564"/>
                  </a:cubicBezTo>
                  <a:lnTo>
                    <a:pt x="16828416" y="3390596"/>
                  </a:lnTo>
                  <a:lnTo>
                    <a:pt x="16827147" y="3344886"/>
                  </a:lnTo>
                  <a:lnTo>
                    <a:pt x="16827147" y="3337853"/>
                  </a:lnTo>
                  <a:lnTo>
                    <a:pt x="16823337" y="3074141"/>
                  </a:lnTo>
                  <a:lnTo>
                    <a:pt x="16815716" y="3074141"/>
                  </a:lnTo>
                  <a:cubicBezTo>
                    <a:pt x="16814447" y="3056560"/>
                    <a:pt x="16814447" y="3038979"/>
                    <a:pt x="16813177" y="3024914"/>
                  </a:cubicBezTo>
                  <a:lnTo>
                    <a:pt x="16814447" y="3028431"/>
                  </a:lnTo>
                  <a:lnTo>
                    <a:pt x="16815716" y="2972172"/>
                  </a:lnTo>
                  <a:cubicBezTo>
                    <a:pt x="16816987" y="2915913"/>
                    <a:pt x="16816987" y="2870203"/>
                    <a:pt x="16816987" y="2828009"/>
                  </a:cubicBezTo>
                  <a:cubicBezTo>
                    <a:pt x="16819527" y="2806912"/>
                    <a:pt x="16822066" y="2785815"/>
                    <a:pt x="16823337" y="2761201"/>
                  </a:cubicBezTo>
                  <a:lnTo>
                    <a:pt x="16824607" y="2750653"/>
                  </a:lnTo>
                  <a:lnTo>
                    <a:pt x="16820797" y="2743621"/>
                  </a:lnTo>
                  <a:cubicBezTo>
                    <a:pt x="16820797" y="2740105"/>
                    <a:pt x="16818257" y="2726040"/>
                    <a:pt x="16816987" y="2662749"/>
                  </a:cubicBezTo>
                  <a:cubicBezTo>
                    <a:pt x="16816987" y="2578361"/>
                    <a:pt x="16814447" y="2511553"/>
                    <a:pt x="16810637" y="2399036"/>
                  </a:cubicBezTo>
                  <a:lnTo>
                    <a:pt x="16820797" y="2297067"/>
                  </a:lnTo>
                  <a:cubicBezTo>
                    <a:pt x="16824607" y="2258389"/>
                    <a:pt x="16824607" y="2247840"/>
                    <a:pt x="16824607" y="2230259"/>
                  </a:cubicBezTo>
                  <a:cubicBezTo>
                    <a:pt x="16824607" y="2216195"/>
                    <a:pt x="16824607" y="2195098"/>
                    <a:pt x="16828416" y="2135323"/>
                  </a:cubicBezTo>
                  <a:lnTo>
                    <a:pt x="16824607" y="2131806"/>
                  </a:lnTo>
                  <a:cubicBezTo>
                    <a:pt x="16823337" y="2110709"/>
                    <a:pt x="16823337" y="2029838"/>
                    <a:pt x="16823337" y="1977095"/>
                  </a:cubicBezTo>
                  <a:cubicBezTo>
                    <a:pt x="16823337" y="1871609"/>
                    <a:pt x="16823337" y="1832932"/>
                    <a:pt x="16820797" y="1822383"/>
                  </a:cubicBezTo>
                  <a:cubicBezTo>
                    <a:pt x="16823337" y="1773157"/>
                    <a:pt x="16824607" y="1727447"/>
                    <a:pt x="16824607" y="1678220"/>
                  </a:cubicBezTo>
                  <a:cubicBezTo>
                    <a:pt x="16824607" y="1621961"/>
                    <a:pt x="16824607" y="1562186"/>
                    <a:pt x="16829687" y="1488347"/>
                  </a:cubicBezTo>
                  <a:close/>
                  <a:moveTo>
                    <a:pt x="27940" y="493361"/>
                  </a:moveTo>
                  <a:lnTo>
                    <a:pt x="27940" y="487011"/>
                  </a:lnTo>
                  <a:lnTo>
                    <a:pt x="29210" y="487011"/>
                  </a:lnTo>
                  <a:cubicBezTo>
                    <a:pt x="27940" y="489551"/>
                    <a:pt x="27940" y="490821"/>
                    <a:pt x="27940" y="493361"/>
                  </a:cubicBezTo>
                  <a:close/>
                  <a:moveTo>
                    <a:pt x="38100" y="5952740"/>
                  </a:moveTo>
                  <a:cubicBezTo>
                    <a:pt x="38100" y="5948930"/>
                    <a:pt x="36830" y="5946390"/>
                    <a:pt x="36830" y="5943850"/>
                  </a:cubicBezTo>
                  <a:lnTo>
                    <a:pt x="38100" y="5943850"/>
                  </a:lnTo>
                  <a:lnTo>
                    <a:pt x="38100" y="5952740"/>
                  </a:lnTo>
                  <a:close/>
                  <a:moveTo>
                    <a:pt x="16754757" y="544161"/>
                  </a:moveTo>
                  <a:lnTo>
                    <a:pt x="16756027" y="575911"/>
                  </a:lnTo>
                  <a:lnTo>
                    <a:pt x="16747137" y="561941"/>
                  </a:lnTo>
                  <a:lnTo>
                    <a:pt x="16749677" y="589881"/>
                  </a:lnTo>
                  <a:cubicBezTo>
                    <a:pt x="16754757" y="645761"/>
                    <a:pt x="16753487" y="667351"/>
                    <a:pt x="16752216" y="716881"/>
                  </a:cubicBezTo>
                  <a:lnTo>
                    <a:pt x="16750947" y="739741"/>
                  </a:lnTo>
                  <a:lnTo>
                    <a:pt x="16748407" y="760061"/>
                  </a:lnTo>
                  <a:cubicBezTo>
                    <a:pt x="16745866" y="784191"/>
                    <a:pt x="16745866" y="815941"/>
                    <a:pt x="16747137" y="841341"/>
                  </a:cubicBezTo>
                  <a:lnTo>
                    <a:pt x="16743327" y="841341"/>
                  </a:lnTo>
                  <a:lnTo>
                    <a:pt x="16743327" y="929275"/>
                  </a:lnTo>
                  <a:lnTo>
                    <a:pt x="16747137" y="929275"/>
                  </a:lnTo>
                  <a:lnTo>
                    <a:pt x="16752216" y="1126181"/>
                  </a:lnTo>
                  <a:lnTo>
                    <a:pt x="16747137" y="1126181"/>
                  </a:lnTo>
                  <a:cubicBezTo>
                    <a:pt x="16747137" y="1143762"/>
                    <a:pt x="16747137" y="1157826"/>
                    <a:pt x="16748407" y="1175407"/>
                  </a:cubicBezTo>
                  <a:lnTo>
                    <a:pt x="16739516" y="1175407"/>
                  </a:lnTo>
                  <a:lnTo>
                    <a:pt x="16739516" y="1182439"/>
                  </a:lnTo>
                  <a:lnTo>
                    <a:pt x="16744597" y="1463733"/>
                  </a:lnTo>
                  <a:cubicBezTo>
                    <a:pt x="16743327" y="1474282"/>
                    <a:pt x="16743327" y="1491863"/>
                    <a:pt x="16742057" y="1516476"/>
                  </a:cubicBezTo>
                  <a:cubicBezTo>
                    <a:pt x="16740787" y="1537573"/>
                    <a:pt x="16739516" y="1569218"/>
                    <a:pt x="16738247" y="1576251"/>
                  </a:cubicBezTo>
                  <a:lnTo>
                    <a:pt x="16736977" y="1576251"/>
                  </a:lnTo>
                  <a:cubicBezTo>
                    <a:pt x="16735707" y="1653607"/>
                    <a:pt x="16736977" y="1745027"/>
                    <a:pt x="16739516" y="1843480"/>
                  </a:cubicBezTo>
                  <a:cubicBezTo>
                    <a:pt x="16742057" y="1955998"/>
                    <a:pt x="16744597" y="2075547"/>
                    <a:pt x="16742057" y="2188065"/>
                  </a:cubicBezTo>
                  <a:lnTo>
                    <a:pt x="16742057" y="2195097"/>
                  </a:lnTo>
                  <a:cubicBezTo>
                    <a:pt x="16743327" y="2205646"/>
                    <a:pt x="16743327" y="2233775"/>
                    <a:pt x="16744597" y="2268937"/>
                  </a:cubicBezTo>
                  <a:cubicBezTo>
                    <a:pt x="16744597" y="2325196"/>
                    <a:pt x="16743327" y="2377938"/>
                    <a:pt x="16743327" y="2434197"/>
                  </a:cubicBezTo>
                  <a:cubicBezTo>
                    <a:pt x="16742057" y="2571328"/>
                    <a:pt x="16739516" y="2715491"/>
                    <a:pt x="16744597" y="2887783"/>
                  </a:cubicBezTo>
                  <a:lnTo>
                    <a:pt x="16735707" y="3024914"/>
                  </a:lnTo>
                  <a:lnTo>
                    <a:pt x="16735707" y="3028430"/>
                  </a:lnTo>
                  <a:cubicBezTo>
                    <a:pt x="16735707" y="3081173"/>
                    <a:pt x="16736977" y="3098754"/>
                    <a:pt x="16743327" y="3102270"/>
                  </a:cubicBezTo>
                  <a:cubicBezTo>
                    <a:pt x="16745866" y="3102270"/>
                    <a:pt x="16747137" y="3102270"/>
                    <a:pt x="16749677" y="3095238"/>
                  </a:cubicBezTo>
                  <a:cubicBezTo>
                    <a:pt x="16749677" y="3112819"/>
                    <a:pt x="16749677" y="3130399"/>
                    <a:pt x="16750947" y="3158529"/>
                  </a:cubicBezTo>
                  <a:cubicBezTo>
                    <a:pt x="16752216" y="3232368"/>
                    <a:pt x="16750947" y="3260498"/>
                    <a:pt x="16750947" y="3274562"/>
                  </a:cubicBezTo>
                  <a:cubicBezTo>
                    <a:pt x="16749677" y="3274562"/>
                    <a:pt x="16748407" y="3274562"/>
                    <a:pt x="16745866" y="3278079"/>
                  </a:cubicBezTo>
                  <a:cubicBezTo>
                    <a:pt x="16742057" y="3285111"/>
                    <a:pt x="16740787" y="3299176"/>
                    <a:pt x="16740787" y="3316756"/>
                  </a:cubicBezTo>
                  <a:lnTo>
                    <a:pt x="16742057" y="3341370"/>
                  </a:lnTo>
                  <a:cubicBezTo>
                    <a:pt x="16745866" y="3418726"/>
                    <a:pt x="16749677" y="3520694"/>
                    <a:pt x="16749677" y="3636728"/>
                  </a:cubicBezTo>
                  <a:lnTo>
                    <a:pt x="16748407" y="3636728"/>
                  </a:lnTo>
                  <a:lnTo>
                    <a:pt x="16748407" y="3619148"/>
                  </a:lnTo>
                  <a:cubicBezTo>
                    <a:pt x="16747137" y="3545308"/>
                    <a:pt x="16745866" y="3538275"/>
                    <a:pt x="16739516" y="3538275"/>
                  </a:cubicBezTo>
                  <a:cubicBezTo>
                    <a:pt x="16731897" y="3538275"/>
                    <a:pt x="16731897" y="3552340"/>
                    <a:pt x="16729357" y="3615631"/>
                  </a:cubicBezTo>
                  <a:lnTo>
                    <a:pt x="16728087" y="3626180"/>
                  </a:lnTo>
                  <a:lnTo>
                    <a:pt x="16731897" y="3633212"/>
                  </a:lnTo>
                  <a:cubicBezTo>
                    <a:pt x="16738247" y="3654309"/>
                    <a:pt x="16738247" y="3812537"/>
                    <a:pt x="16738247" y="3932087"/>
                  </a:cubicBezTo>
                  <a:cubicBezTo>
                    <a:pt x="16738247" y="4139541"/>
                    <a:pt x="16740787" y="4223929"/>
                    <a:pt x="16747137" y="4248542"/>
                  </a:cubicBezTo>
                  <a:lnTo>
                    <a:pt x="16745866" y="4280188"/>
                  </a:lnTo>
                  <a:lnTo>
                    <a:pt x="16743327" y="4280188"/>
                  </a:lnTo>
                  <a:cubicBezTo>
                    <a:pt x="16739516" y="4382157"/>
                    <a:pt x="16742057" y="4420835"/>
                    <a:pt x="16745866" y="4466545"/>
                  </a:cubicBezTo>
                  <a:cubicBezTo>
                    <a:pt x="16749677" y="4508739"/>
                    <a:pt x="16753487" y="4557965"/>
                    <a:pt x="16752216" y="4684548"/>
                  </a:cubicBezTo>
                  <a:cubicBezTo>
                    <a:pt x="16750947" y="4730258"/>
                    <a:pt x="16750947" y="4761904"/>
                    <a:pt x="16749677" y="4775968"/>
                  </a:cubicBezTo>
                  <a:lnTo>
                    <a:pt x="16745866" y="4775968"/>
                  </a:lnTo>
                  <a:lnTo>
                    <a:pt x="16749677" y="4972874"/>
                  </a:lnTo>
                  <a:lnTo>
                    <a:pt x="16749677" y="4983422"/>
                  </a:lnTo>
                  <a:lnTo>
                    <a:pt x="16747137" y="4983422"/>
                  </a:lnTo>
                  <a:lnTo>
                    <a:pt x="16748407" y="5197909"/>
                  </a:lnTo>
                  <a:lnTo>
                    <a:pt x="16743327" y="5173296"/>
                  </a:lnTo>
                  <a:lnTo>
                    <a:pt x="16748407" y="5261200"/>
                  </a:lnTo>
                  <a:cubicBezTo>
                    <a:pt x="16749677" y="5285813"/>
                    <a:pt x="16752216" y="5328007"/>
                    <a:pt x="16753487" y="5366685"/>
                  </a:cubicBezTo>
                  <a:lnTo>
                    <a:pt x="16749677" y="5405363"/>
                  </a:lnTo>
                  <a:cubicBezTo>
                    <a:pt x="16740787" y="5486235"/>
                    <a:pt x="16742057" y="5524913"/>
                    <a:pt x="16743327" y="5584688"/>
                  </a:cubicBezTo>
                  <a:cubicBezTo>
                    <a:pt x="16744597" y="5609301"/>
                    <a:pt x="16744597" y="5637431"/>
                    <a:pt x="16745866" y="5676108"/>
                  </a:cubicBezTo>
                  <a:lnTo>
                    <a:pt x="16740787" y="5713980"/>
                  </a:lnTo>
                  <a:cubicBezTo>
                    <a:pt x="16739516" y="5717790"/>
                    <a:pt x="16739516" y="5720330"/>
                    <a:pt x="16738247" y="5724140"/>
                  </a:cubicBezTo>
                  <a:lnTo>
                    <a:pt x="16745866" y="5724140"/>
                  </a:lnTo>
                  <a:lnTo>
                    <a:pt x="16745866" y="5734299"/>
                  </a:lnTo>
                  <a:lnTo>
                    <a:pt x="16740787" y="5734299"/>
                  </a:lnTo>
                  <a:cubicBezTo>
                    <a:pt x="16738247" y="5746999"/>
                    <a:pt x="16736977" y="5768590"/>
                    <a:pt x="16735707" y="5796530"/>
                  </a:cubicBezTo>
                  <a:cubicBezTo>
                    <a:pt x="16734437" y="5816849"/>
                    <a:pt x="16734437" y="5838440"/>
                    <a:pt x="16731897" y="5863840"/>
                  </a:cubicBezTo>
                  <a:lnTo>
                    <a:pt x="16744597" y="5865110"/>
                  </a:lnTo>
                  <a:cubicBezTo>
                    <a:pt x="16745866" y="5862570"/>
                    <a:pt x="16745866" y="5856220"/>
                    <a:pt x="16747137" y="5849870"/>
                  </a:cubicBezTo>
                  <a:lnTo>
                    <a:pt x="16750947" y="5849870"/>
                  </a:lnTo>
                  <a:cubicBezTo>
                    <a:pt x="16750947" y="5857490"/>
                    <a:pt x="16752216" y="5866380"/>
                    <a:pt x="16753487" y="5875270"/>
                  </a:cubicBezTo>
                  <a:cubicBezTo>
                    <a:pt x="16748407" y="5881620"/>
                    <a:pt x="16748407" y="5899399"/>
                    <a:pt x="16749677" y="5937499"/>
                  </a:cubicBezTo>
                  <a:lnTo>
                    <a:pt x="16749677" y="5947660"/>
                  </a:lnTo>
                  <a:lnTo>
                    <a:pt x="16740787" y="5945120"/>
                  </a:lnTo>
                  <a:lnTo>
                    <a:pt x="16740787" y="5955280"/>
                  </a:lnTo>
                  <a:cubicBezTo>
                    <a:pt x="16742057" y="5985760"/>
                    <a:pt x="16744597" y="5994649"/>
                    <a:pt x="16747137" y="6006080"/>
                  </a:cubicBezTo>
                  <a:cubicBezTo>
                    <a:pt x="16748407" y="6011160"/>
                    <a:pt x="16749677" y="6017510"/>
                    <a:pt x="16750947" y="6026399"/>
                  </a:cubicBezTo>
                  <a:cubicBezTo>
                    <a:pt x="16749677" y="6073390"/>
                    <a:pt x="16744597" y="6086090"/>
                    <a:pt x="16739516" y="6096249"/>
                  </a:cubicBezTo>
                  <a:lnTo>
                    <a:pt x="16738247" y="6098790"/>
                  </a:lnTo>
                  <a:lnTo>
                    <a:pt x="16738247" y="6101330"/>
                  </a:lnTo>
                  <a:cubicBezTo>
                    <a:pt x="16738247" y="6130540"/>
                    <a:pt x="16738247" y="6134349"/>
                    <a:pt x="16744597" y="6135620"/>
                  </a:cubicBezTo>
                  <a:cubicBezTo>
                    <a:pt x="16747137" y="6135620"/>
                    <a:pt x="16748407" y="6135620"/>
                    <a:pt x="16749677" y="6134349"/>
                  </a:cubicBezTo>
                  <a:lnTo>
                    <a:pt x="16749677" y="6141970"/>
                  </a:lnTo>
                  <a:cubicBezTo>
                    <a:pt x="16747137" y="6208010"/>
                    <a:pt x="16749677" y="6256270"/>
                    <a:pt x="16753487" y="6329930"/>
                  </a:cubicBezTo>
                  <a:lnTo>
                    <a:pt x="16754757" y="6342630"/>
                  </a:lnTo>
                  <a:cubicBezTo>
                    <a:pt x="16748407" y="6342630"/>
                    <a:pt x="16748407" y="6348980"/>
                    <a:pt x="16747137" y="6351520"/>
                  </a:cubicBezTo>
                  <a:lnTo>
                    <a:pt x="16747137" y="6352790"/>
                  </a:lnTo>
                  <a:lnTo>
                    <a:pt x="16750947" y="6378190"/>
                  </a:lnTo>
                  <a:lnTo>
                    <a:pt x="16748407" y="6374379"/>
                  </a:lnTo>
                  <a:lnTo>
                    <a:pt x="16749677" y="6402320"/>
                  </a:lnTo>
                  <a:cubicBezTo>
                    <a:pt x="16750947" y="6418829"/>
                    <a:pt x="16752216" y="6422640"/>
                    <a:pt x="16754757" y="6426449"/>
                  </a:cubicBezTo>
                  <a:cubicBezTo>
                    <a:pt x="16756027" y="6428990"/>
                    <a:pt x="16758566" y="6431529"/>
                    <a:pt x="16759837" y="6462010"/>
                  </a:cubicBezTo>
                  <a:lnTo>
                    <a:pt x="16759837" y="6464549"/>
                  </a:lnTo>
                  <a:cubicBezTo>
                    <a:pt x="16762377" y="6470899"/>
                    <a:pt x="16761107" y="6486140"/>
                    <a:pt x="16759837" y="6496299"/>
                  </a:cubicBezTo>
                  <a:lnTo>
                    <a:pt x="16745866" y="6495029"/>
                  </a:lnTo>
                  <a:lnTo>
                    <a:pt x="16720466" y="6492490"/>
                  </a:lnTo>
                  <a:cubicBezTo>
                    <a:pt x="16700147" y="6491220"/>
                    <a:pt x="16681097" y="6492490"/>
                    <a:pt x="16665857" y="6493760"/>
                  </a:cubicBezTo>
                  <a:lnTo>
                    <a:pt x="16665857" y="6489949"/>
                  </a:lnTo>
                  <a:lnTo>
                    <a:pt x="16660777" y="6487410"/>
                  </a:lnTo>
                  <a:lnTo>
                    <a:pt x="16613787" y="6491220"/>
                  </a:lnTo>
                  <a:cubicBezTo>
                    <a:pt x="16569337" y="6493760"/>
                    <a:pt x="16561718" y="6495029"/>
                    <a:pt x="16515997" y="6500110"/>
                  </a:cubicBezTo>
                  <a:cubicBezTo>
                    <a:pt x="16489327" y="6497570"/>
                    <a:pt x="16462657" y="6496299"/>
                    <a:pt x="16435987" y="6496299"/>
                  </a:cubicBezTo>
                  <a:lnTo>
                    <a:pt x="16422018" y="6496299"/>
                  </a:lnTo>
                  <a:cubicBezTo>
                    <a:pt x="16411857" y="6495029"/>
                    <a:pt x="16399157" y="6493760"/>
                    <a:pt x="16382647" y="6493760"/>
                  </a:cubicBezTo>
                  <a:lnTo>
                    <a:pt x="16382647" y="6496299"/>
                  </a:lnTo>
                  <a:lnTo>
                    <a:pt x="16380107" y="6496299"/>
                  </a:lnTo>
                  <a:cubicBezTo>
                    <a:pt x="16378837" y="6495029"/>
                    <a:pt x="16377568" y="6495029"/>
                    <a:pt x="16376297" y="6493760"/>
                  </a:cubicBezTo>
                  <a:lnTo>
                    <a:pt x="16373757" y="6493760"/>
                  </a:lnTo>
                  <a:cubicBezTo>
                    <a:pt x="16362327" y="6496299"/>
                    <a:pt x="16349627" y="6497570"/>
                    <a:pt x="16334387" y="6498840"/>
                  </a:cubicBezTo>
                  <a:lnTo>
                    <a:pt x="16316607" y="6491220"/>
                  </a:lnTo>
                  <a:lnTo>
                    <a:pt x="16310257" y="6496299"/>
                  </a:lnTo>
                  <a:lnTo>
                    <a:pt x="16194687" y="6491220"/>
                  </a:lnTo>
                  <a:cubicBezTo>
                    <a:pt x="16176907" y="6493760"/>
                    <a:pt x="16159127" y="6495029"/>
                    <a:pt x="16142618" y="6497570"/>
                  </a:cubicBezTo>
                  <a:cubicBezTo>
                    <a:pt x="16117218" y="6497570"/>
                    <a:pt x="16093087" y="6496299"/>
                    <a:pt x="16067687" y="6496299"/>
                  </a:cubicBezTo>
                  <a:lnTo>
                    <a:pt x="16067687" y="6491220"/>
                  </a:lnTo>
                  <a:lnTo>
                    <a:pt x="16016887" y="6495029"/>
                  </a:lnTo>
                  <a:cubicBezTo>
                    <a:pt x="16007997" y="6495029"/>
                    <a:pt x="16000377" y="6495029"/>
                    <a:pt x="15990218" y="6493760"/>
                  </a:cubicBezTo>
                  <a:lnTo>
                    <a:pt x="15990218" y="6492490"/>
                  </a:lnTo>
                  <a:cubicBezTo>
                    <a:pt x="15828869" y="6488679"/>
                    <a:pt x="15522084" y="6487410"/>
                    <a:pt x="15160512" y="6487410"/>
                  </a:cubicBezTo>
                  <a:lnTo>
                    <a:pt x="14908507" y="6487410"/>
                  </a:lnTo>
                  <a:lnTo>
                    <a:pt x="15007117" y="6492490"/>
                  </a:lnTo>
                  <a:cubicBezTo>
                    <a:pt x="14941378" y="6492490"/>
                    <a:pt x="14897550" y="6491220"/>
                    <a:pt x="14842765" y="6491220"/>
                  </a:cubicBezTo>
                  <a:cubicBezTo>
                    <a:pt x="14809898" y="6491220"/>
                    <a:pt x="14777027" y="6489949"/>
                    <a:pt x="14744156" y="6489949"/>
                  </a:cubicBezTo>
                  <a:lnTo>
                    <a:pt x="14722242" y="6489949"/>
                  </a:lnTo>
                  <a:cubicBezTo>
                    <a:pt x="14689372" y="6491220"/>
                    <a:pt x="14645546" y="6492490"/>
                    <a:pt x="14623631" y="6495029"/>
                  </a:cubicBezTo>
                  <a:lnTo>
                    <a:pt x="14623631" y="6493760"/>
                  </a:lnTo>
                  <a:cubicBezTo>
                    <a:pt x="14371628" y="6489949"/>
                    <a:pt x="14196320" y="6491220"/>
                    <a:pt x="14053883" y="6495029"/>
                  </a:cubicBezTo>
                  <a:lnTo>
                    <a:pt x="14031970" y="6495029"/>
                  </a:lnTo>
                  <a:cubicBezTo>
                    <a:pt x="13506047" y="6495029"/>
                    <a:pt x="12914385" y="6495029"/>
                    <a:pt x="12782904" y="6487410"/>
                  </a:cubicBezTo>
                  <a:lnTo>
                    <a:pt x="12760990" y="6487410"/>
                  </a:lnTo>
                  <a:cubicBezTo>
                    <a:pt x="12574726" y="6487410"/>
                    <a:pt x="12519942" y="6487410"/>
                    <a:pt x="12508987" y="6493760"/>
                  </a:cubicBezTo>
                  <a:lnTo>
                    <a:pt x="12421333" y="6493760"/>
                  </a:lnTo>
                  <a:lnTo>
                    <a:pt x="12278895" y="6489949"/>
                  </a:lnTo>
                  <a:lnTo>
                    <a:pt x="12147414" y="6495029"/>
                  </a:lnTo>
                  <a:cubicBezTo>
                    <a:pt x="12081673" y="6495029"/>
                    <a:pt x="12015935" y="6495029"/>
                    <a:pt x="11972106" y="6493760"/>
                  </a:cubicBezTo>
                  <a:lnTo>
                    <a:pt x="11972106" y="6484870"/>
                  </a:lnTo>
                  <a:cubicBezTo>
                    <a:pt x="11698189" y="6482329"/>
                    <a:pt x="11292791" y="6483599"/>
                    <a:pt x="10996960" y="6484870"/>
                  </a:cubicBezTo>
                  <a:cubicBezTo>
                    <a:pt x="10865479" y="6484870"/>
                    <a:pt x="10744955" y="6486140"/>
                    <a:pt x="10679214" y="6486140"/>
                  </a:cubicBezTo>
                  <a:lnTo>
                    <a:pt x="10679214" y="6488679"/>
                  </a:lnTo>
                  <a:lnTo>
                    <a:pt x="9780763" y="6488679"/>
                  </a:lnTo>
                  <a:lnTo>
                    <a:pt x="9780763" y="6486140"/>
                  </a:lnTo>
                  <a:cubicBezTo>
                    <a:pt x="9747895" y="6487410"/>
                    <a:pt x="9715024" y="6487410"/>
                    <a:pt x="9693111" y="6488679"/>
                  </a:cubicBezTo>
                  <a:lnTo>
                    <a:pt x="9397278" y="6488679"/>
                  </a:lnTo>
                  <a:cubicBezTo>
                    <a:pt x="8619353" y="6488679"/>
                    <a:pt x="7808555" y="6488679"/>
                    <a:pt x="7096369" y="6492490"/>
                  </a:cubicBezTo>
                  <a:lnTo>
                    <a:pt x="7052542" y="6492490"/>
                  </a:lnTo>
                  <a:cubicBezTo>
                    <a:pt x="6975845" y="6492490"/>
                    <a:pt x="6910105" y="6493760"/>
                    <a:pt x="6833408" y="6493760"/>
                  </a:cubicBezTo>
                  <a:lnTo>
                    <a:pt x="6460879" y="6496299"/>
                  </a:lnTo>
                  <a:lnTo>
                    <a:pt x="6537576" y="6498840"/>
                  </a:lnTo>
                  <a:lnTo>
                    <a:pt x="6373225" y="6498840"/>
                  </a:lnTo>
                  <a:cubicBezTo>
                    <a:pt x="6318442" y="6495029"/>
                    <a:pt x="6219832" y="6492490"/>
                    <a:pt x="6154091" y="6489949"/>
                  </a:cubicBezTo>
                  <a:lnTo>
                    <a:pt x="6143134" y="6496299"/>
                  </a:lnTo>
                  <a:lnTo>
                    <a:pt x="6132178" y="6491220"/>
                  </a:lnTo>
                  <a:cubicBezTo>
                    <a:pt x="6099308" y="6492490"/>
                    <a:pt x="5891131" y="6491220"/>
                    <a:pt x="5715822" y="6491220"/>
                  </a:cubicBezTo>
                  <a:lnTo>
                    <a:pt x="5211814" y="6491220"/>
                  </a:lnTo>
                  <a:lnTo>
                    <a:pt x="5211814" y="6495029"/>
                  </a:lnTo>
                  <a:cubicBezTo>
                    <a:pt x="5167987" y="6495029"/>
                    <a:pt x="5135117" y="6495029"/>
                    <a:pt x="5091290" y="6496299"/>
                  </a:cubicBezTo>
                  <a:lnTo>
                    <a:pt x="5080333" y="6496299"/>
                  </a:lnTo>
                  <a:cubicBezTo>
                    <a:pt x="4959810" y="6497570"/>
                    <a:pt x="4828329" y="6498840"/>
                    <a:pt x="4674934" y="6500110"/>
                  </a:cubicBezTo>
                  <a:cubicBezTo>
                    <a:pt x="4685892" y="6498840"/>
                    <a:pt x="4685892" y="6497570"/>
                    <a:pt x="4696849" y="6496299"/>
                  </a:cubicBezTo>
                  <a:cubicBezTo>
                    <a:pt x="4707805" y="6489949"/>
                    <a:pt x="4642065" y="6486140"/>
                    <a:pt x="4609194" y="6484870"/>
                  </a:cubicBezTo>
                  <a:lnTo>
                    <a:pt x="4587281" y="6484870"/>
                  </a:lnTo>
                  <a:cubicBezTo>
                    <a:pt x="4291450" y="6483599"/>
                    <a:pt x="4236666" y="6484870"/>
                    <a:pt x="4192840" y="6488679"/>
                  </a:cubicBezTo>
                  <a:cubicBezTo>
                    <a:pt x="4181882" y="6489949"/>
                    <a:pt x="4149013" y="6491220"/>
                    <a:pt x="3907965" y="6489949"/>
                  </a:cubicBezTo>
                  <a:lnTo>
                    <a:pt x="3886052" y="6489949"/>
                  </a:lnTo>
                  <a:cubicBezTo>
                    <a:pt x="3853181" y="6491220"/>
                    <a:pt x="3831268" y="6492490"/>
                    <a:pt x="3820311" y="6493760"/>
                  </a:cubicBezTo>
                  <a:cubicBezTo>
                    <a:pt x="3535437" y="6495029"/>
                    <a:pt x="3436826" y="6496299"/>
                    <a:pt x="3360129" y="6497570"/>
                  </a:cubicBezTo>
                  <a:lnTo>
                    <a:pt x="3086211" y="6495029"/>
                  </a:lnTo>
                  <a:cubicBezTo>
                    <a:pt x="2987601" y="6493760"/>
                    <a:pt x="2932817" y="6493760"/>
                    <a:pt x="2899947" y="6492490"/>
                  </a:cubicBezTo>
                  <a:lnTo>
                    <a:pt x="2899947" y="6483599"/>
                  </a:lnTo>
                  <a:lnTo>
                    <a:pt x="1596098" y="6481060"/>
                  </a:lnTo>
                  <a:lnTo>
                    <a:pt x="1628968" y="6486140"/>
                  </a:lnTo>
                  <a:cubicBezTo>
                    <a:pt x="1541314" y="6487410"/>
                    <a:pt x="1366007" y="6489949"/>
                    <a:pt x="1245483" y="6489949"/>
                  </a:cubicBezTo>
                  <a:cubicBezTo>
                    <a:pt x="1190700" y="6489949"/>
                    <a:pt x="1135916" y="6491220"/>
                    <a:pt x="1092089" y="6491220"/>
                  </a:cubicBezTo>
                  <a:lnTo>
                    <a:pt x="840740" y="6491220"/>
                  </a:lnTo>
                  <a:lnTo>
                    <a:pt x="840740" y="6487410"/>
                  </a:lnTo>
                  <a:lnTo>
                    <a:pt x="836930" y="6488679"/>
                  </a:lnTo>
                  <a:cubicBezTo>
                    <a:pt x="830580" y="6489949"/>
                    <a:pt x="805180" y="6491220"/>
                    <a:pt x="778510" y="6492490"/>
                  </a:cubicBezTo>
                  <a:lnTo>
                    <a:pt x="778510" y="6487410"/>
                  </a:lnTo>
                  <a:cubicBezTo>
                    <a:pt x="754380" y="6486140"/>
                    <a:pt x="734060" y="6487410"/>
                    <a:pt x="713740" y="6489949"/>
                  </a:cubicBezTo>
                  <a:cubicBezTo>
                    <a:pt x="687070" y="6492490"/>
                    <a:pt x="660400" y="6495029"/>
                    <a:pt x="623570" y="6489949"/>
                  </a:cubicBezTo>
                  <a:cubicBezTo>
                    <a:pt x="614680" y="6489949"/>
                    <a:pt x="601980" y="6487410"/>
                    <a:pt x="589280" y="6486140"/>
                  </a:cubicBezTo>
                  <a:cubicBezTo>
                    <a:pt x="561340" y="6482329"/>
                    <a:pt x="551180" y="6481060"/>
                    <a:pt x="546100" y="6486140"/>
                  </a:cubicBezTo>
                  <a:lnTo>
                    <a:pt x="544830" y="6487410"/>
                  </a:lnTo>
                  <a:cubicBezTo>
                    <a:pt x="537210" y="6487410"/>
                    <a:pt x="529590" y="6487410"/>
                    <a:pt x="520700" y="6488679"/>
                  </a:cubicBezTo>
                  <a:cubicBezTo>
                    <a:pt x="497840" y="6489949"/>
                    <a:pt x="474980" y="6491220"/>
                    <a:pt x="448310" y="6487410"/>
                  </a:cubicBezTo>
                  <a:lnTo>
                    <a:pt x="445770" y="6487410"/>
                  </a:lnTo>
                  <a:cubicBezTo>
                    <a:pt x="444500" y="6487410"/>
                    <a:pt x="443230" y="6487410"/>
                    <a:pt x="443230" y="6488679"/>
                  </a:cubicBezTo>
                  <a:lnTo>
                    <a:pt x="429260" y="6486140"/>
                  </a:lnTo>
                  <a:cubicBezTo>
                    <a:pt x="416560" y="6483599"/>
                    <a:pt x="393700" y="6484870"/>
                    <a:pt x="373380" y="6486140"/>
                  </a:cubicBezTo>
                  <a:cubicBezTo>
                    <a:pt x="363220" y="6486140"/>
                    <a:pt x="351790" y="6487410"/>
                    <a:pt x="346710" y="6487410"/>
                  </a:cubicBezTo>
                  <a:lnTo>
                    <a:pt x="345440" y="6482329"/>
                  </a:lnTo>
                  <a:cubicBezTo>
                    <a:pt x="323850" y="6488679"/>
                    <a:pt x="297180" y="6488679"/>
                    <a:pt x="266700" y="6487410"/>
                  </a:cubicBezTo>
                  <a:cubicBezTo>
                    <a:pt x="242570" y="6486140"/>
                    <a:pt x="214630" y="6486140"/>
                    <a:pt x="185420" y="6488679"/>
                  </a:cubicBezTo>
                  <a:lnTo>
                    <a:pt x="189230" y="6483599"/>
                  </a:lnTo>
                  <a:lnTo>
                    <a:pt x="166370" y="6486140"/>
                  </a:lnTo>
                  <a:cubicBezTo>
                    <a:pt x="163830" y="6486140"/>
                    <a:pt x="161290" y="6486140"/>
                    <a:pt x="157480" y="6487410"/>
                  </a:cubicBezTo>
                  <a:lnTo>
                    <a:pt x="156210" y="6481060"/>
                  </a:lnTo>
                  <a:cubicBezTo>
                    <a:pt x="139700" y="6482329"/>
                    <a:pt x="123190" y="6483599"/>
                    <a:pt x="101600" y="6482329"/>
                  </a:cubicBezTo>
                  <a:lnTo>
                    <a:pt x="97790" y="6482329"/>
                  </a:lnTo>
                  <a:lnTo>
                    <a:pt x="87630" y="6481060"/>
                  </a:lnTo>
                  <a:lnTo>
                    <a:pt x="87630" y="6460740"/>
                  </a:lnTo>
                  <a:lnTo>
                    <a:pt x="74930" y="6460740"/>
                  </a:lnTo>
                  <a:lnTo>
                    <a:pt x="74930" y="6454390"/>
                  </a:lnTo>
                  <a:cubicBezTo>
                    <a:pt x="76200" y="6440420"/>
                    <a:pt x="77470" y="6431529"/>
                    <a:pt x="80010" y="6421370"/>
                  </a:cubicBezTo>
                  <a:lnTo>
                    <a:pt x="80010" y="6418829"/>
                  </a:lnTo>
                  <a:cubicBezTo>
                    <a:pt x="85090" y="6394699"/>
                    <a:pt x="88900" y="6368029"/>
                    <a:pt x="87630" y="6298180"/>
                  </a:cubicBezTo>
                  <a:lnTo>
                    <a:pt x="83820" y="6298180"/>
                  </a:lnTo>
                  <a:cubicBezTo>
                    <a:pt x="85090" y="6276590"/>
                    <a:pt x="86360" y="6258810"/>
                    <a:pt x="88900" y="6248649"/>
                  </a:cubicBezTo>
                  <a:cubicBezTo>
                    <a:pt x="88900" y="6200390"/>
                    <a:pt x="87630" y="6197849"/>
                    <a:pt x="81280" y="6197849"/>
                  </a:cubicBezTo>
                  <a:cubicBezTo>
                    <a:pt x="81280" y="6185149"/>
                    <a:pt x="80010" y="6174990"/>
                    <a:pt x="77470" y="6162290"/>
                  </a:cubicBezTo>
                  <a:cubicBezTo>
                    <a:pt x="76200" y="6152130"/>
                    <a:pt x="73660" y="6140699"/>
                    <a:pt x="73660" y="6126730"/>
                  </a:cubicBezTo>
                  <a:lnTo>
                    <a:pt x="78740" y="6126730"/>
                  </a:lnTo>
                  <a:lnTo>
                    <a:pt x="78740" y="6120380"/>
                  </a:lnTo>
                  <a:cubicBezTo>
                    <a:pt x="81280" y="6056880"/>
                    <a:pt x="77470" y="6049260"/>
                    <a:pt x="73660" y="6041640"/>
                  </a:cubicBezTo>
                  <a:cubicBezTo>
                    <a:pt x="72390" y="6039099"/>
                    <a:pt x="71120" y="6035290"/>
                    <a:pt x="69850" y="6025130"/>
                  </a:cubicBezTo>
                  <a:lnTo>
                    <a:pt x="78740" y="6023860"/>
                  </a:lnTo>
                  <a:lnTo>
                    <a:pt x="77470" y="5992110"/>
                  </a:lnTo>
                  <a:lnTo>
                    <a:pt x="86360" y="6006080"/>
                  </a:lnTo>
                  <a:lnTo>
                    <a:pt x="83820" y="5978140"/>
                  </a:lnTo>
                  <a:cubicBezTo>
                    <a:pt x="78740" y="5922260"/>
                    <a:pt x="80010" y="5900670"/>
                    <a:pt x="81280" y="5851140"/>
                  </a:cubicBezTo>
                  <a:lnTo>
                    <a:pt x="82550" y="5828280"/>
                  </a:lnTo>
                  <a:lnTo>
                    <a:pt x="85090" y="5807960"/>
                  </a:lnTo>
                  <a:cubicBezTo>
                    <a:pt x="87630" y="5783830"/>
                    <a:pt x="87630" y="5753349"/>
                    <a:pt x="86360" y="5727949"/>
                  </a:cubicBezTo>
                  <a:lnTo>
                    <a:pt x="88900" y="5727949"/>
                  </a:lnTo>
                  <a:cubicBezTo>
                    <a:pt x="87630" y="5721599"/>
                    <a:pt x="87630" y="5716520"/>
                    <a:pt x="87630" y="5711440"/>
                  </a:cubicBezTo>
                  <a:lnTo>
                    <a:pt x="87630" y="5640947"/>
                  </a:lnTo>
                  <a:lnTo>
                    <a:pt x="83820" y="5640947"/>
                  </a:lnTo>
                  <a:lnTo>
                    <a:pt x="78740" y="5444041"/>
                  </a:lnTo>
                  <a:lnTo>
                    <a:pt x="83820" y="5444041"/>
                  </a:lnTo>
                  <a:cubicBezTo>
                    <a:pt x="83820" y="5426460"/>
                    <a:pt x="83820" y="5412395"/>
                    <a:pt x="82550" y="5394815"/>
                  </a:cubicBezTo>
                  <a:lnTo>
                    <a:pt x="91440" y="5394815"/>
                  </a:lnTo>
                  <a:lnTo>
                    <a:pt x="91440" y="5387783"/>
                  </a:lnTo>
                  <a:lnTo>
                    <a:pt x="86360" y="5106489"/>
                  </a:lnTo>
                  <a:cubicBezTo>
                    <a:pt x="87630" y="5095940"/>
                    <a:pt x="87630" y="5078359"/>
                    <a:pt x="88900" y="5053746"/>
                  </a:cubicBezTo>
                  <a:cubicBezTo>
                    <a:pt x="90170" y="5032649"/>
                    <a:pt x="91440" y="5001004"/>
                    <a:pt x="92710" y="4993971"/>
                  </a:cubicBezTo>
                  <a:lnTo>
                    <a:pt x="93980" y="4993971"/>
                  </a:lnTo>
                  <a:cubicBezTo>
                    <a:pt x="95250" y="4916615"/>
                    <a:pt x="92710" y="4825195"/>
                    <a:pt x="91440" y="4726742"/>
                  </a:cubicBezTo>
                  <a:cubicBezTo>
                    <a:pt x="88900" y="4614224"/>
                    <a:pt x="86360" y="4494674"/>
                    <a:pt x="88900" y="4378641"/>
                  </a:cubicBezTo>
                  <a:lnTo>
                    <a:pt x="88900" y="4371608"/>
                  </a:lnTo>
                  <a:cubicBezTo>
                    <a:pt x="87630" y="4361060"/>
                    <a:pt x="87630" y="4332931"/>
                    <a:pt x="86360" y="4297769"/>
                  </a:cubicBezTo>
                  <a:cubicBezTo>
                    <a:pt x="86360" y="4241510"/>
                    <a:pt x="87630" y="4188767"/>
                    <a:pt x="87630" y="4132509"/>
                  </a:cubicBezTo>
                  <a:cubicBezTo>
                    <a:pt x="88900" y="3995378"/>
                    <a:pt x="91440" y="3851215"/>
                    <a:pt x="86360" y="3675407"/>
                  </a:cubicBezTo>
                  <a:lnTo>
                    <a:pt x="95250" y="3538275"/>
                  </a:lnTo>
                  <a:lnTo>
                    <a:pt x="95250" y="3534759"/>
                  </a:lnTo>
                  <a:cubicBezTo>
                    <a:pt x="95250" y="3482017"/>
                    <a:pt x="93980" y="3464436"/>
                    <a:pt x="87630" y="3460920"/>
                  </a:cubicBezTo>
                  <a:cubicBezTo>
                    <a:pt x="85090" y="3460920"/>
                    <a:pt x="83820" y="3460920"/>
                    <a:pt x="81280" y="3467952"/>
                  </a:cubicBezTo>
                  <a:cubicBezTo>
                    <a:pt x="81280" y="3450371"/>
                    <a:pt x="81280" y="3432790"/>
                    <a:pt x="80010" y="3404661"/>
                  </a:cubicBezTo>
                  <a:cubicBezTo>
                    <a:pt x="78740" y="3330821"/>
                    <a:pt x="80010" y="3302692"/>
                    <a:pt x="80010" y="3288627"/>
                  </a:cubicBezTo>
                  <a:cubicBezTo>
                    <a:pt x="81280" y="3288627"/>
                    <a:pt x="82550" y="3288627"/>
                    <a:pt x="85090" y="3285111"/>
                  </a:cubicBezTo>
                  <a:cubicBezTo>
                    <a:pt x="88900" y="3278079"/>
                    <a:pt x="90170" y="3264014"/>
                    <a:pt x="90170" y="3246433"/>
                  </a:cubicBezTo>
                  <a:lnTo>
                    <a:pt x="90170" y="3242917"/>
                  </a:lnTo>
                  <a:lnTo>
                    <a:pt x="88900" y="3225336"/>
                  </a:lnTo>
                  <a:cubicBezTo>
                    <a:pt x="85090" y="3147980"/>
                    <a:pt x="81280" y="3046011"/>
                    <a:pt x="81280" y="2929978"/>
                  </a:cubicBezTo>
                  <a:lnTo>
                    <a:pt x="82550" y="2929978"/>
                  </a:lnTo>
                  <a:lnTo>
                    <a:pt x="82550" y="2947558"/>
                  </a:lnTo>
                  <a:cubicBezTo>
                    <a:pt x="83820" y="3021398"/>
                    <a:pt x="85090" y="3028430"/>
                    <a:pt x="91440" y="3028430"/>
                  </a:cubicBezTo>
                  <a:cubicBezTo>
                    <a:pt x="99060" y="3028430"/>
                    <a:pt x="99060" y="3014366"/>
                    <a:pt x="101600" y="2951075"/>
                  </a:cubicBezTo>
                  <a:lnTo>
                    <a:pt x="102870" y="2940526"/>
                  </a:lnTo>
                  <a:lnTo>
                    <a:pt x="99060" y="2933494"/>
                  </a:lnTo>
                  <a:cubicBezTo>
                    <a:pt x="92710" y="2912397"/>
                    <a:pt x="92710" y="2754169"/>
                    <a:pt x="92710" y="2634619"/>
                  </a:cubicBezTo>
                  <a:cubicBezTo>
                    <a:pt x="92710" y="2427165"/>
                    <a:pt x="90170" y="2342776"/>
                    <a:pt x="83820" y="2318163"/>
                  </a:cubicBezTo>
                  <a:lnTo>
                    <a:pt x="85090" y="2286518"/>
                  </a:lnTo>
                  <a:lnTo>
                    <a:pt x="87630" y="2286518"/>
                  </a:lnTo>
                  <a:cubicBezTo>
                    <a:pt x="91440" y="2184549"/>
                    <a:pt x="88900" y="2145871"/>
                    <a:pt x="85090" y="2100161"/>
                  </a:cubicBezTo>
                  <a:cubicBezTo>
                    <a:pt x="81280" y="2057967"/>
                    <a:pt x="77470" y="2008740"/>
                    <a:pt x="78740" y="1882158"/>
                  </a:cubicBezTo>
                  <a:cubicBezTo>
                    <a:pt x="80010" y="1836448"/>
                    <a:pt x="80010" y="1804802"/>
                    <a:pt x="81280" y="1790737"/>
                  </a:cubicBezTo>
                  <a:lnTo>
                    <a:pt x="85090" y="1790737"/>
                  </a:lnTo>
                  <a:lnTo>
                    <a:pt x="81280" y="1593832"/>
                  </a:lnTo>
                  <a:lnTo>
                    <a:pt x="81280" y="1583283"/>
                  </a:lnTo>
                  <a:lnTo>
                    <a:pt x="83820" y="1583283"/>
                  </a:lnTo>
                  <a:lnTo>
                    <a:pt x="82550" y="1368797"/>
                  </a:lnTo>
                  <a:lnTo>
                    <a:pt x="87630" y="1393410"/>
                  </a:lnTo>
                  <a:lnTo>
                    <a:pt x="82550" y="1305505"/>
                  </a:lnTo>
                  <a:cubicBezTo>
                    <a:pt x="81280" y="1280892"/>
                    <a:pt x="78740" y="1242215"/>
                    <a:pt x="77470" y="1200020"/>
                  </a:cubicBezTo>
                  <a:lnTo>
                    <a:pt x="81280" y="1161342"/>
                  </a:lnTo>
                  <a:cubicBezTo>
                    <a:pt x="90170" y="1080471"/>
                    <a:pt x="88900" y="1041792"/>
                    <a:pt x="87630" y="982018"/>
                  </a:cubicBezTo>
                  <a:cubicBezTo>
                    <a:pt x="86360" y="957405"/>
                    <a:pt x="86360" y="929275"/>
                    <a:pt x="85090" y="890597"/>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93477" y="81881"/>
                    <a:pt x="1300265" y="83151"/>
                    <a:pt x="1661837" y="83151"/>
                  </a:cubicBezTo>
                  <a:lnTo>
                    <a:pt x="1913841" y="83151"/>
                  </a:lnTo>
                  <a:lnTo>
                    <a:pt x="1815231" y="78071"/>
                  </a:lnTo>
                  <a:cubicBezTo>
                    <a:pt x="1880971" y="78071"/>
                    <a:pt x="1924798" y="79341"/>
                    <a:pt x="1979582" y="79341"/>
                  </a:cubicBezTo>
                  <a:cubicBezTo>
                    <a:pt x="2012452" y="79341"/>
                    <a:pt x="2045322" y="80611"/>
                    <a:pt x="2078192" y="80611"/>
                  </a:cubicBezTo>
                  <a:lnTo>
                    <a:pt x="2100106" y="80611"/>
                  </a:lnTo>
                  <a:cubicBezTo>
                    <a:pt x="2132975" y="79341"/>
                    <a:pt x="2176802" y="78071"/>
                    <a:pt x="2198715" y="75531"/>
                  </a:cubicBezTo>
                  <a:lnTo>
                    <a:pt x="2198715" y="76801"/>
                  </a:lnTo>
                  <a:cubicBezTo>
                    <a:pt x="2450720" y="81881"/>
                    <a:pt x="2626028" y="80611"/>
                    <a:pt x="2768465" y="76801"/>
                  </a:cubicBezTo>
                  <a:lnTo>
                    <a:pt x="2790378" y="76801"/>
                  </a:lnTo>
                  <a:cubicBezTo>
                    <a:pt x="3316301" y="76801"/>
                    <a:pt x="3907964" y="76801"/>
                    <a:pt x="4039444" y="84421"/>
                  </a:cubicBezTo>
                  <a:lnTo>
                    <a:pt x="4061357" y="84421"/>
                  </a:lnTo>
                  <a:cubicBezTo>
                    <a:pt x="4258578" y="84421"/>
                    <a:pt x="4302405" y="84421"/>
                    <a:pt x="4313362" y="78071"/>
                  </a:cubicBezTo>
                  <a:lnTo>
                    <a:pt x="4401016" y="78071"/>
                  </a:lnTo>
                  <a:lnTo>
                    <a:pt x="4543453" y="81881"/>
                  </a:lnTo>
                  <a:lnTo>
                    <a:pt x="4674934" y="76801"/>
                  </a:lnTo>
                  <a:cubicBezTo>
                    <a:pt x="4740674" y="76801"/>
                    <a:pt x="4806414" y="76801"/>
                    <a:pt x="4850241" y="78071"/>
                  </a:cubicBezTo>
                  <a:lnTo>
                    <a:pt x="4850241" y="86961"/>
                  </a:lnTo>
                  <a:cubicBezTo>
                    <a:pt x="5124159" y="89501"/>
                    <a:pt x="5529557" y="88231"/>
                    <a:pt x="5825389" y="86961"/>
                  </a:cubicBezTo>
                  <a:cubicBezTo>
                    <a:pt x="5956869" y="86961"/>
                    <a:pt x="6077393" y="85691"/>
                    <a:pt x="6143133" y="85691"/>
                  </a:cubicBezTo>
                  <a:lnTo>
                    <a:pt x="6143133" y="83151"/>
                  </a:lnTo>
                  <a:lnTo>
                    <a:pt x="7041584" y="83151"/>
                  </a:lnTo>
                  <a:lnTo>
                    <a:pt x="7041584" y="85691"/>
                  </a:lnTo>
                  <a:cubicBezTo>
                    <a:pt x="7074453" y="84421"/>
                    <a:pt x="7107324" y="84421"/>
                    <a:pt x="7129237" y="83151"/>
                  </a:cubicBezTo>
                  <a:lnTo>
                    <a:pt x="7425069" y="83151"/>
                  </a:lnTo>
                  <a:cubicBezTo>
                    <a:pt x="8202995" y="83151"/>
                    <a:pt x="9013792" y="83151"/>
                    <a:pt x="9725978" y="79341"/>
                  </a:cubicBezTo>
                  <a:lnTo>
                    <a:pt x="9769806" y="79341"/>
                  </a:lnTo>
                  <a:cubicBezTo>
                    <a:pt x="9846503" y="79341"/>
                    <a:pt x="9912244" y="78071"/>
                    <a:pt x="9988941" y="78071"/>
                  </a:cubicBezTo>
                  <a:lnTo>
                    <a:pt x="10361468" y="75531"/>
                  </a:lnTo>
                  <a:lnTo>
                    <a:pt x="10284771" y="72991"/>
                  </a:lnTo>
                  <a:lnTo>
                    <a:pt x="10449122" y="72991"/>
                  </a:lnTo>
                  <a:cubicBezTo>
                    <a:pt x="10503906" y="76801"/>
                    <a:pt x="10602516" y="79341"/>
                    <a:pt x="10668257" y="81881"/>
                  </a:cubicBezTo>
                  <a:lnTo>
                    <a:pt x="10679214" y="75531"/>
                  </a:lnTo>
                  <a:lnTo>
                    <a:pt x="10690170" y="80611"/>
                  </a:lnTo>
                  <a:cubicBezTo>
                    <a:pt x="10723040" y="79341"/>
                    <a:pt x="10931217" y="80611"/>
                    <a:pt x="11106525" y="80611"/>
                  </a:cubicBezTo>
                  <a:lnTo>
                    <a:pt x="11610535" y="80611"/>
                  </a:lnTo>
                  <a:lnTo>
                    <a:pt x="11610535" y="76801"/>
                  </a:lnTo>
                  <a:cubicBezTo>
                    <a:pt x="11654361" y="76801"/>
                    <a:pt x="11687232" y="76801"/>
                    <a:pt x="11731058" y="75531"/>
                  </a:cubicBezTo>
                  <a:lnTo>
                    <a:pt x="11742015" y="75531"/>
                  </a:lnTo>
                  <a:cubicBezTo>
                    <a:pt x="11862538" y="74261"/>
                    <a:pt x="11994020" y="72991"/>
                    <a:pt x="12147413" y="71721"/>
                  </a:cubicBezTo>
                  <a:cubicBezTo>
                    <a:pt x="12136455" y="72991"/>
                    <a:pt x="12136455" y="74261"/>
                    <a:pt x="12125500" y="75531"/>
                  </a:cubicBezTo>
                  <a:cubicBezTo>
                    <a:pt x="12114543" y="81881"/>
                    <a:pt x="12180284" y="85691"/>
                    <a:pt x="12213154" y="86961"/>
                  </a:cubicBezTo>
                  <a:lnTo>
                    <a:pt x="12235067" y="86961"/>
                  </a:lnTo>
                  <a:cubicBezTo>
                    <a:pt x="12530898" y="88231"/>
                    <a:pt x="12585681" y="86961"/>
                    <a:pt x="12629508" y="83151"/>
                  </a:cubicBezTo>
                  <a:cubicBezTo>
                    <a:pt x="12640465" y="81881"/>
                    <a:pt x="12662378" y="80611"/>
                    <a:pt x="12914383" y="81881"/>
                  </a:cubicBezTo>
                  <a:lnTo>
                    <a:pt x="12936296" y="81881"/>
                  </a:lnTo>
                  <a:cubicBezTo>
                    <a:pt x="12969167" y="80611"/>
                    <a:pt x="12991080" y="79341"/>
                    <a:pt x="13002037" y="78071"/>
                  </a:cubicBezTo>
                  <a:cubicBezTo>
                    <a:pt x="13286911" y="76801"/>
                    <a:pt x="13385522" y="75531"/>
                    <a:pt x="13462219" y="74261"/>
                  </a:cubicBezTo>
                  <a:lnTo>
                    <a:pt x="13736137" y="76801"/>
                  </a:lnTo>
                  <a:cubicBezTo>
                    <a:pt x="13834746" y="78071"/>
                    <a:pt x="13889530" y="78071"/>
                    <a:pt x="13922401" y="79341"/>
                  </a:cubicBezTo>
                  <a:lnTo>
                    <a:pt x="13922401" y="88231"/>
                  </a:lnTo>
                  <a:lnTo>
                    <a:pt x="15226250" y="90771"/>
                  </a:lnTo>
                  <a:lnTo>
                    <a:pt x="15182424" y="89501"/>
                  </a:lnTo>
                  <a:cubicBezTo>
                    <a:pt x="15270077" y="88231"/>
                    <a:pt x="15445384" y="85691"/>
                    <a:pt x="15565907" y="85691"/>
                  </a:cubicBezTo>
                  <a:cubicBezTo>
                    <a:pt x="15828869" y="83151"/>
                    <a:pt x="15938438" y="81881"/>
                    <a:pt x="15977516" y="79341"/>
                  </a:cubicBezTo>
                  <a:lnTo>
                    <a:pt x="15987677" y="79341"/>
                  </a:lnTo>
                  <a:lnTo>
                    <a:pt x="15990216" y="83151"/>
                  </a:lnTo>
                  <a:lnTo>
                    <a:pt x="15990216" y="61561"/>
                  </a:lnTo>
                  <a:lnTo>
                    <a:pt x="15992757" y="61561"/>
                  </a:lnTo>
                  <a:lnTo>
                    <a:pt x="15991487" y="83151"/>
                  </a:lnTo>
                  <a:lnTo>
                    <a:pt x="15995297" y="81881"/>
                  </a:lnTo>
                  <a:cubicBezTo>
                    <a:pt x="16001647" y="80611"/>
                    <a:pt x="16027047" y="79341"/>
                    <a:pt x="16053716" y="78071"/>
                  </a:cubicBezTo>
                  <a:lnTo>
                    <a:pt x="16053716" y="83151"/>
                  </a:lnTo>
                  <a:cubicBezTo>
                    <a:pt x="16077847" y="84421"/>
                    <a:pt x="16098166" y="83151"/>
                    <a:pt x="16118487" y="80611"/>
                  </a:cubicBezTo>
                  <a:cubicBezTo>
                    <a:pt x="16145157" y="78071"/>
                    <a:pt x="16171827" y="75531"/>
                    <a:pt x="16208657" y="80611"/>
                  </a:cubicBezTo>
                  <a:cubicBezTo>
                    <a:pt x="16217547" y="80611"/>
                    <a:pt x="16230247" y="83151"/>
                    <a:pt x="16242947" y="84421"/>
                  </a:cubicBezTo>
                  <a:cubicBezTo>
                    <a:pt x="16270887" y="88231"/>
                    <a:pt x="16281047" y="89501"/>
                    <a:pt x="16286127" y="84421"/>
                  </a:cubicBezTo>
                  <a:lnTo>
                    <a:pt x="16287397" y="83151"/>
                  </a:lnTo>
                  <a:cubicBezTo>
                    <a:pt x="16295016" y="83151"/>
                    <a:pt x="16302637" y="83151"/>
                    <a:pt x="16311527" y="81881"/>
                  </a:cubicBezTo>
                  <a:cubicBezTo>
                    <a:pt x="16334387" y="80611"/>
                    <a:pt x="16357247" y="79341"/>
                    <a:pt x="16383916" y="83151"/>
                  </a:cubicBezTo>
                  <a:lnTo>
                    <a:pt x="16386457" y="83151"/>
                  </a:lnTo>
                  <a:cubicBezTo>
                    <a:pt x="16387727" y="83151"/>
                    <a:pt x="16388997" y="83151"/>
                    <a:pt x="16388997" y="81881"/>
                  </a:cubicBezTo>
                  <a:lnTo>
                    <a:pt x="16402966" y="84421"/>
                  </a:lnTo>
                  <a:cubicBezTo>
                    <a:pt x="16415666" y="86961"/>
                    <a:pt x="16438527" y="85691"/>
                    <a:pt x="16458847" y="84421"/>
                  </a:cubicBezTo>
                  <a:cubicBezTo>
                    <a:pt x="16469007" y="84421"/>
                    <a:pt x="16480437" y="83151"/>
                    <a:pt x="16486787" y="83151"/>
                  </a:cubicBezTo>
                  <a:lnTo>
                    <a:pt x="16488057" y="88231"/>
                  </a:lnTo>
                  <a:cubicBezTo>
                    <a:pt x="16509647" y="81881"/>
                    <a:pt x="16536316" y="81881"/>
                    <a:pt x="16566797" y="83151"/>
                  </a:cubicBezTo>
                  <a:cubicBezTo>
                    <a:pt x="16590927" y="84421"/>
                    <a:pt x="16618866" y="84421"/>
                    <a:pt x="16648077" y="81881"/>
                  </a:cubicBezTo>
                  <a:lnTo>
                    <a:pt x="16644266" y="85691"/>
                  </a:lnTo>
                  <a:lnTo>
                    <a:pt x="16667127" y="83151"/>
                  </a:lnTo>
                  <a:cubicBezTo>
                    <a:pt x="16669666" y="83151"/>
                    <a:pt x="16672207" y="83151"/>
                    <a:pt x="16676016" y="81881"/>
                  </a:cubicBezTo>
                  <a:lnTo>
                    <a:pt x="16677287" y="88231"/>
                  </a:lnTo>
                  <a:cubicBezTo>
                    <a:pt x="16693797" y="86961"/>
                    <a:pt x="16710307" y="85691"/>
                    <a:pt x="16731897" y="86961"/>
                  </a:cubicBezTo>
                  <a:lnTo>
                    <a:pt x="16735707" y="86961"/>
                  </a:lnTo>
                  <a:lnTo>
                    <a:pt x="16745866" y="88231"/>
                  </a:lnTo>
                  <a:lnTo>
                    <a:pt x="16745866" y="107281"/>
                  </a:lnTo>
                  <a:lnTo>
                    <a:pt x="16758566" y="107281"/>
                  </a:lnTo>
                  <a:lnTo>
                    <a:pt x="16758566" y="113631"/>
                  </a:lnTo>
                  <a:cubicBezTo>
                    <a:pt x="16757297" y="127601"/>
                    <a:pt x="16756027" y="136491"/>
                    <a:pt x="16753487" y="146651"/>
                  </a:cubicBezTo>
                  <a:lnTo>
                    <a:pt x="16753487" y="149191"/>
                  </a:lnTo>
                  <a:cubicBezTo>
                    <a:pt x="16748407" y="174591"/>
                    <a:pt x="16744597" y="199991"/>
                    <a:pt x="16745866" y="269841"/>
                  </a:cubicBezTo>
                  <a:lnTo>
                    <a:pt x="16749677" y="269841"/>
                  </a:lnTo>
                  <a:cubicBezTo>
                    <a:pt x="16748407" y="291431"/>
                    <a:pt x="16747137" y="309211"/>
                    <a:pt x="16744597" y="319371"/>
                  </a:cubicBezTo>
                  <a:cubicBezTo>
                    <a:pt x="16744597" y="367631"/>
                    <a:pt x="16745866" y="370171"/>
                    <a:pt x="16752216" y="370171"/>
                  </a:cubicBezTo>
                  <a:cubicBezTo>
                    <a:pt x="16752216" y="382871"/>
                    <a:pt x="16753487" y="393031"/>
                    <a:pt x="16756027" y="405731"/>
                  </a:cubicBezTo>
                  <a:cubicBezTo>
                    <a:pt x="16757297" y="415891"/>
                    <a:pt x="16759837" y="427321"/>
                    <a:pt x="16759837" y="441291"/>
                  </a:cubicBezTo>
                  <a:lnTo>
                    <a:pt x="16754757" y="441291"/>
                  </a:lnTo>
                  <a:lnTo>
                    <a:pt x="16754757" y="447641"/>
                  </a:lnTo>
                  <a:cubicBezTo>
                    <a:pt x="16752216" y="511141"/>
                    <a:pt x="16756027" y="518761"/>
                    <a:pt x="16759837" y="526381"/>
                  </a:cubicBezTo>
                  <a:cubicBezTo>
                    <a:pt x="16761107" y="528921"/>
                    <a:pt x="16762377" y="532731"/>
                    <a:pt x="16763647" y="542891"/>
                  </a:cubicBezTo>
                  <a:lnTo>
                    <a:pt x="16754757" y="544161"/>
                  </a:lnTo>
                  <a:close/>
                  <a:moveTo>
                    <a:pt x="16758566" y="754981"/>
                  </a:moveTo>
                  <a:lnTo>
                    <a:pt x="16756027" y="749901"/>
                  </a:lnTo>
                  <a:lnTo>
                    <a:pt x="16757297" y="743551"/>
                  </a:lnTo>
                  <a:cubicBezTo>
                    <a:pt x="16758566" y="748631"/>
                    <a:pt x="16758566" y="752441"/>
                    <a:pt x="16758566" y="754981"/>
                  </a:cubicBezTo>
                  <a:close/>
                  <a:moveTo>
                    <a:pt x="73660" y="5814310"/>
                  </a:moveTo>
                  <a:lnTo>
                    <a:pt x="76200" y="5819390"/>
                  </a:lnTo>
                  <a:lnTo>
                    <a:pt x="74930" y="5825740"/>
                  </a:lnTo>
                  <a:cubicBezTo>
                    <a:pt x="73660" y="5821930"/>
                    <a:pt x="73660" y="5818120"/>
                    <a:pt x="73660" y="5814310"/>
                  </a:cubicBezTo>
                  <a:close/>
                  <a:moveTo>
                    <a:pt x="16794127" y="626711"/>
                  </a:moveTo>
                  <a:lnTo>
                    <a:pt x="16794127" y="617821"/>
                  </a:lnTo>
                  <a:cubicBezTo>
                    <a:pt x="16794127" y="621631"/>
                    <a:pt x="16795397" y="624171"/>
                    <a:pt x="16795397" y="626711"/>
                  </a:cubicBezTo>
                  <a:lnTo>
                    <a:pt x="16794127" y="626711"/>
                  </a:lnTo>
                  <a:close/>
                  <a:moveTo>
                    <a:pt x="16823337" y="2135322"/>
                  </a:moveTo>
                  <a:lnTo>
                    <a:pt x="16819527" y="2131806"/>
                  </a:lnTo>
                  <a:cubicBezTo>
                    <a:pt x="16820797" y="2131806"/>
                    <a:pt x="16822066" y="2135322"/>
                    <a:pt x="16823337" y="2135322"/>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7" name="Google Shape;117;p2"/>
            <p:cNvSpPr txBox="1"/>
            <p:nvPr/>
          </p:nvSpPr>
          <p:spPr>
            <a:xfrm>
              <a:off x="141944" y="327984"/>
              <a:ext cx="5823300" cy="215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The School–Family Compact is jointly developed each year by parents, students, and teachers to outline our shared responsibility for student achievement and success. It describes how high-quality instruction, family support at home, and student commitment all contribute to learning. </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The compact is reviewed and updated annually during the Title I Parent Meeting and discussed at conferences, workshops, and other school wide events. Families are encouraged to share input on the compact and how it can better support student success. </a:t>
              </a:r>
              <a:endParaRPr sz="1050" b="0" i="0" u="none" strike="noStrike" cap="none">
                <a:solidFill>
                  <a:srgbClr val="000000"/>
                </a:solidFill>
                <a:latin typeface="Arial"/>
                <a:ea typeface="Arial"/>
                <a:cs typeface="Arial"/>
                <a:sym typeface="Arial"/>
              </a:endParaRPr>
            </a:p>
          </p:txBody>
        </p:sp>
        <p:sp>
          <p:nvSpPr>
            <p:cNvPr id="118" name="Google Shape;118;p2"/>
            <p:cNvSpPr txBox="1"/>
            <p:nvPr/>
          </p:nvSpPr>
          <p:spPr>
            <a:xfrm>
              <a:off x="754569" y="-66675"/>
              <a:ext cx="4593600" cy="3285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Clr>
                  <a:srgbClr val="000000"/>
                </a:buClr>
                <a:buSzPts val="1600"/>
                <a:buFont typeface="Arial"/>
                <a:buNone/>
              </a:pPr>
              <a:r>
                <a:rPr lang="en-US" sz="1600" b="1" i="0" u="none" strike="noStrike" cap="none" dirty="0">
                  <a:solidFill>
                    <a:srgbClr val="FFFFFF"/>
                  </a:solidFill>
                  <a:latin typeface="Rockwell"/>
                  <a:ea typeface="Rockwell"/>
                  <a:cs typeface="Rockwell"/>
                  <a:sym typeface="Rockwell"/>
                </a:rPr>
                <a:t>School-Family Compact</a:t>
              </a:r>
              <a:endParaRPr sz="1600" b="0" i="0" u="none" strike="noStrike" cap="none" dirty="0">
                <a:solidFill>
                  <a:srgbClr val="000000"/>
                </a:solidFill>
                <a:latin typeface="Arial"/>
                <a:ea typeface="Arial"/>
                <a:cs typeface="Arial"/>
                <a:sym typeface="Arial"/>
              </a:endParaRPr>
            </a:p>
          </p:txBody>
        </p:sp>
      </p:grpSp>
      <p:sp>
        <p:nvSpPr>
          <p:cNvPr id="119" name="Google Shape;119;p2"/>
          <p:cNvSpPr/>
          <p:nvPr/>
        </p:nvSpPr>
        <p:spPr>
          <a:xfrm>
            <a:off x="5365622" y="1697406"/>
            <a:ext cx="4304101" cy="3359746"/>
          </a:xfrm>
          <a:custGeom>
            <a:avLst/>
            <a:gdLst/>
            <a:ahLst/>
            <a:cxnLst/>
            <a:rect l="l" t="t" r="r" b="b"/>
            <a:pathLst>
              <a:path w="15828322" h="12355461" extrusionOk="0">
                <a:moveTo>
                  <a:pt x="15825783" y="2240839"/>
                </a:moveTo>
                <a:lnTo>
                  <a:pt x="15828322" y="2148337"/>
                </a:lnTo>
                <a:lnTo>
                  <a:pt x="15821972" y="2171462"/>
                </a:lnTo>
                <a:lnTo>
                  <a:pt x="15821972" y="2024999"/>
                </a:lnTo>
                <a:cubicBezTo>
                  <a:pt x="15821972" y="2017291"/>
                  <a:pt x="15820703" y="1994165"/>
                  <a:pt x="15819433" y="1963331"/>
                </a:cubicBezTo>
                <a:lnTo>
                  <a:pt x="15819433" y="1947914"/>
                </a:lnTo>
                <a:lnTo>
                  <a:pt x="15818163" y="1947914"/>
                </a:lnTo>
                <a:cubicBezTo>
                  <a:pt x="15816892" y="1917080"/>
                  <a:pt x="15813083" y="1917080"/>
                  <a:pt x="15811813" y="1917080"/>
                </a:cubicBezTo>
                <a:cubicBezTo>
                  <a:pt x="15811813" y="1670405"/>
                  <a:pt x="15813083" y="1416023"/>
                  <a:pt x="15814353" y="1169348"/>
                </a:cubicBezTo>
                <a:cubicBezTo>
                  <a:pt x="15814353" y="1099971"/>
                  <a:pt x="15815622" y="1038303"/>
                  <a:pt x="15815622" y="968926"/>
                </a:cubicBezTo>
                <a:lnTo>
                  <a:pt x="15819433" y="968926"/>
                </a:lnTo>
                <a:lnTo>
                  <a:pt x="15819433" y="845151"/>
                </a:lnTo>
                <a:lnTo>
                  <a:pt x="15823242" y="845151"/>
                </a:lnTo>
                <a:lnTo>
                  <a:pt x="15823242" y="814671"/>
                </a:lnTo>
                <a:cubicBezTo>
                  <a:pt x="15825783" y="779111"/>
                  <a:pt x="15828322" y="724501"/>
                  <a:pt x="15825783" y="690211"/>
                </a:cubicBezTo>
                <a:cubicBezTo>
                  <a:pt x="15827053" y="672431"/>
                  <a:pt x="15824513" y="650841"/>
                  <a:pt x="15823242" y="639411"/>
                </a:cubicBezTo>
                <a:lnTo>
                  <a:pt x="15824513" y="639411"/>
                </a:lnTo>
                <a:lnTo>
                  <a:pt x="15820703" y="540351"/>
                </a:lnTo>
                <a:lnTo>
                  <a:pt x="15821972" y="539081"/>
                </a:lnTo>
                <a:lnTo>
                  <a:pt x="15821972" y="535271"/>
                </a:lnTo>
                <a:cubicBezTo>
                  <a:pt x="15821972" y="500981"/>
                  <a:pt x="15820703" y="466691"/>
                  <a:pt x="15820703" y="429861"/>
                </a:cubicBezTo>
                <a:cubicBezTo>
                  <a:pt x="15818163" y="360011"/>
                  <a:pt x="15816892" y="288891"/>
                  <a:pt x="15823242" y="211421"/>
                </a:cubicBezTo>
                <a:lnTo>
                  <a:pt x="15823242" y="205071"/>
                </a:lnTo>
                <a:cubicBezTo>
                  <a:pt x="15821972" y="189831"/>
                  <a:pt x="15821972" y="174591"/>
                  <a:pt x="15821972" y="156811"/>
                </a:cubicBezTo>
                <a:lnTo>
                  <a:pt x="15821972" y="78071"/>
                </a:lnTo>
                <a:lnTo>
                  <a:pt x="15827053" y="57751"/>
                </a:lnTo>
                <a:lnTo>
                  <a:pt x="15827053" y="6951"/>
                </a:lnTo>
                <a:lnTo>
                  <a:pt x="15820703" y="6951"/>
                </a:lnTo>
                <a:cubicBezTo>
                  <a:pt x="15782603" y="6951"/>
                  <a:pt x="15726722" y="5681"/>
                  <a:pt x="15711483" y="5681"/>
                </a:cubicBezTo>
                <a:cubicBezTo>
                  <a:pt x="15683542" y="5681"/>
                  <a:pt x="15668303" y="5681"/>
                  <a:pt x="15660683" y="6951"/>
                </a:cubicBezTo>
                <a:cubicBezTo>
                  <a:pt x="15627663" y="-1939"/>
                  <a:pt x="15548922" y="-669"/>
                  <a:pt x="15472722" y="1871"/>
                </a:cubicBezTo>
                <a:cubicBezTo>
                  <a:pt x="15434622" y="3141"/>
                  <a:pt x="15397793" y="3141"/>
                  <a:pt x="15372393" y="1871"/>
                </a:cubicBezTo>
                <a:lnTo>
                  <a:pt x="15368583" y="1871"/>
                </a:lnTo>
                <a:lnTo>
                  <a:pt x="15366043" y="8221"/>
                </a:lnTo>
                <a:cubicBezTo>
                  <a:pt x="15315243" y="8221"/>
                  <a:pt x="15265713" y="9491"/>
                  <a:pt x="15200943" y="12031"/>
                </a:cubicBezTo>
                <a:lnTo>
                  <a:pt x="15189513" y="12031"/>
                </a:lnTo>
                <a:lnTo>
                  <a:pt x="15190783" y="14571"/>
                </a:lnTo>
                <a:lnTo>
                  <a:pt x="15157763" y="14571"/>
                </a:lnTo>
                <a:lnTo>
                  <a:pt x="15157763" y="19651"/>
                </a:lnTo>
                <a:cubicBezTo>
                  <a:pt x="15134903" y="19651"/>
                  <a:pt x="15110772" y="18381"/>
                  <a:pt x="15084103" y="17111"/>
                </a:cubicBezTo>
                <a:cubicBezTo>
                  <a:pt x="15061242" y="15841"/>
                  <a:pt x="15038383" y="15841"/>
                  <a:pt x="15015522" y="14571"/>
                </a:cubicBezTo>
                <a:lnTo>
                  <a:pt x="15015522" y="13301"/>
                </a:lnTo>
                <a:cubicBezTo>
                  <a:pt x="15007903" y="12031"/>
                  <a:pt x="14999013" y="12031"/>
                  <a:pt x="14991392" y="10761"/>
                </a:cubicBezTo>
                <a:lnTo>
                  <a:pt x="14990122" y="42511"/>
                </a:lnTo>
                <a:lnTo>
                  <a:pt x="14986313" y="42511"/>
                </a:lnTo>
                <a:lnTo>
                  <a:pt x="14986313" y="12031"/>
                </a:lnTo>
                <a:cubicBezTo>
                  <a:pt x="14681355" y="8221"/>
                  <a:pt x="14261956" y="10761"/>
                  <a:pt x="13852785" y="13301"/>
                </a:cubicBezTo>
                <a:cubicBezTo>
                  <a:pt x="13433386" y="15841"/>
                  <a:pt x="13034446" y="18381"/>
                  <a:pt x="12666192" y="14571"/>
                </a:cubicBezTo>
                <a:cubicBezTo>
                  <a:pt x="12492295" y="15841"/>
                  <a:pt x="12359315" y="15841"/>
                  <a:pt x="12246794" y="14571"/>
                </a:cubicBezTo>
                <a:lnTo>
                  <a:pt x="12246794" y="13301"/>
                </a:lnTo>
                <a:lnTo>
                  <a:pt x="11898999" y="10761"/>
                </a:lnTo>
                <a:lnTo>
                  <a:pt x="11898999" y="14571"/>
                </a:lnTo>
                <a:cubicBezTo>
                  <a:pt x="11786477" y="14571"/>
                  <a:pt x="11663727" y="15841"/>
                  <a:pt x="11530747" y="15841"/>
                </a:cubicBezTo>
                <a:lnTo>
                  <a:pt x="11448912" y="10761"/>
                </a:lnTo>
                <a:lnTo>
                  <a:pt x="11397766" y="10761"/>
                </a:lnTo>
                <a:cubicBezTo>
                  <a:pt x="11264785" y="9491"/>
                  <a:pt x="11203411" y="9491"/>
                  <a:pt x="11182951" y="17111"/>
                </a:cubicBezTo>
                <a:lnTo>
                  <a:pt x="11182951" y="19651"/>
                </a:lnTo>
                <a:cubicBezTo>
                  <a:pt x="11131805" y="20921"/>
                  <a:pt x="11080659" y="20921"/>
                  <a:pt x="11039742" y="22191"/>
                </a:cubicBezTo>
                <a:cubicBezTo>
                  <a:pt x="10937449" y="17111"/>
                  <a:pt x="10804469" y="18381"/>
                  <a:pt x="10651030" y="18381"/>
                </a:cubicBezTo>
                <a:cubicBezTo>
                  <a:pt x="10497592" y="19651"/>
                  <a:pt x="10333924" y="19651"/>
                  <a:pt x="10221402" y="14571"/>
                </a:cubicBezTo>
                <a:lnTo>
                  <a:pt x="10211172" y="13301"/>
                </a:lnTo>
                <a:lnTo>
                  <a:pt x="10190714" y="13301"/>
                </a:lnTo>
                <a:cubicBezTo>
                  <a:pt x="10139568" y="14571"/>
                  <a:pt x="9934983" y="15841"/>
                  <a:pt x="9740628" y="17111"/>
                </a:cubicBezTo>
                <a:cubicBezTo>
                  <a:pt x="9556501" y="18381"/>
                  <a:pt x="9351916" y="19651"/>
                  <a:pt x="9188248" y="20921"/>
                </a:cubicBezTo>
                <a:cubicBezTo>
                  <a:pt x="9157561" y="18381"/>
                  <a:pt x="9096185" y="17111"/>
                  <a:pt x="9024580" y="17111"/>
                </a:cubicBezTo>
                <a:cubicBezTo>
                  <a:pt x="8789308" y="18381"/>
                  <a:pt x="8523346" y="19651"/>
                  <a:pt x="8196011" y="19651"/>
                </a:cubicBezTo>
                <a:lnTo>
                  <a:pt x="8185783" y="18381"/>
                </a:lnTo>
                <a:lnTo>
                  <a:pt x="8134636" y="19651"/>
                </a:lnTo>
                <a:cubicBezTo>
                  <a:pt x="7919821" y="19651"/>
                  <a:pt x="7705006" y="18381"/>
                  <a:pt x="7490193" y="18381"/>
                </a:cubicBezTo>
                <a:lnTo>
                  <a:pt x="7490193" y="15841"/>
                </a:lnTo>
                <a:cubicBezTo>
                  <a:pt x="7428817" y="17111"/>
                  <a:pt x="7367443" y="17111"/>
                  <a:pt x="7316296" y="18381"/>
                </a:cubicBezTo>
                <a:lnTo>
                  <a:pt x="7234462" y="18381"/>
                </a:lnTo>
                <a:cubicBezTo>
                  <a:pt x="6733229" y="17111"/>
                  <a:pt x="6211536" y="15841"/>
                  <a:pt x="5679616" y="15841"/>
                </a:cubicBezTo>
                <a:lnTo>
                  <a:pt x="5659158" y="15841"/>
                </a:lnTo>
                <a:lnTo>
                  <a:pt x="5628470" y="20921"/>
                </a:lnTo>
                <a:lnTo>
                  <a:pt x="5628470" y="26001"/>
                </a:lnTo>
                <a:lnTo>
                  <a:pt x="5608012" y="26001"/>
                </a:lnTo>
                <a:lnTo>
                  <a:pt x="4973798" y="14571"/>
                </a:lnTo>
                <a:cubicBezTo>
                  <a:pt x="4881735" y="14571"/>
                  <a:pt x="4830589" y="17111"/>
                  <a:pt x="4769212" y="18381"/>
                </a:cubicBezTo>
                <a:cubicBezTo>
                  <a:pt x="4677150" y="20921"/>
                  <a:pt x="4595316" y="24731"/>
                  <a:pt x="4329356" y="19651"/>
                </a:cubicBezTo>
                <a:lnTo>
                  <a:pt x="4329356" y="22191"/>
                </a:lnTo>
                <a:lnTo>
                  <a:pt x="3684912" y="22191"/>
                </a:lnTo>
                <a:cubicBezTo>
                  <a:pt x="2938177" y="22191"/>
                  <a:pt x="2078921" y="22191"/>
                  <a:pt x="1414020" y="17111"/>
                </a:cubicBezTo>
                <a:lnTo>
                  <a:pt x="1137829" y="15841"/>
                </a:lnTo>
                <a:lnTo>
                  <a:pt x="1250351" y="22191"/>
                </a:lnTo>
                <a:lnTo>
                  <a:pt x="1188976" y="22191"/>
                </a:lnTo>
                <a:cubicBezTo>
                  <a:pt x="923015"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8714"/>
                  <a:pt x="6350" y="945800"/>
                  <a:pt x="6350" y="1284977"/>
                </a:cubicBezTo>
                <a:lnTo>
                  <a:pt x="10160" y="1284977"/>
                </a:lnTo>
                <a:lnTo>
                  <a:pt x="10160" y="1323520"/>
                </a:lnTo>
                <a:lnTo>
                  <a:pt x="19050" y="1331228"/>
                </a:lnTo>
                <a:lnTo>
                  <a:pt x="19050" y="1439148"/>
                </a:lnTo>
                <a:lnTo>
                  <a:pt x="12700" y="1439148"/>
                </a:lnTo>
                <a:lnTo>
                  <a:pt x="16510" y="1747491"/>
                </a:lnTo>
                <a:lnTo>
                  <a:pt x="16510" y="1793742"/>
                </a:lnTo>
                <a:cubicBezTo>
                  <a:pt x="13970" y="2078959"/>
                  <a:pt x="10160" y="2371885"/>
                  <a:pt x="16510" y="2572307"/>
                </a:cubicBezTo>
                <a:cubicBezTo>
                  <a:pt x="16510" y="2587725"/>
                  <a:pt x="16510" y="2595433"/>
                  <a:pt x="15240" y="2603142"/>
                </a:cubicBezTo>
                <a:lnTo>
                  <a:pt x="12700" y="2610850"/>
                </a:lnTo>
                <a:lnTo>
                  <a:pt x="12700" y="2641684"/>
                </a:lnTo>
                <a:cubicBezTo>
                  <a:pt x="13970" y="2718770"/>
                  <a:pt x="13970" y="2834398"/>
                  <a:pt x="15240" y="2957735"/>
                </a:cubicBezTo>
                <a:cubicBezTo>
                  <a:pt x="16510" y="3204410"/>
                  <a:pt x="19050" y="3481918"/>
                  <a:pt x="21590" y="3612964"/>
                </a:cubicBezTo>
                <a:cubicBezTo>
                  <a:pt x="21590" y="3628381"/>
                  <a:pt x="20320" y="3643798"/>
                  <a:pt x="20320" y="3651507"/>
                </a:cubicBezTo>
                <a:cubicBezTo>
                  <a:pt x="20320" y="3659215"/>
                  <a:pt x="19050" y="3666924"/>
                  <a:pt x="19050" y="3674632"/>
                </a:cubicBezTo>
                <a:lnTo>
                  <a:pt x="21590" y="3674632"/>
                </a:lnTo>
                <a:lnTo>
                  <a:pt x="21590" y="3682341"/>
                </a:lnTo>
                <a:cubicBezTo>
                  <a:pt x="15240" y="3859638"/>
                  <a:pt x="17780" y="4229649"/>
                  <a:pt x="20320" y="4561117"/>
                </a:cubicBezTo>
                <a:cubicBezTo>
                  <a:pt x="21590" y="4807792"/>
                  <a:pt x="24130" y="5116134"/>
                  <a:pt x="20320" y="5177802"/>
                </a:cubicBezTo>
                <a:lnTo>
                  <a:pt x="16510" y="5177802"/>
                </a:lnTo>
                <a:lnTo>
                  <a:pt x="17780" y="5771362"/>
                </a:lnTo>
                <a:lnTo>
                  <a:pt x="11430" y="5771362"/>
                </a:lnTo>
                <a:cubicBezTo>
                  <a:pt x="11430" y="5840739"/>
                  <a:pt x="10160" y="5902407"/>
                  <a:pt x="10160" y="5964076"/>
                </a:cubicBezTo>
                <a:lnTo>
                  <a:pt x="8890" y="5956368"/>
                </a:lnTo>
                <a:lnTo>
                  <a:pt x="10160" y="6048871"/>
                </a:lnTo>
                <a:lnTo>
                  <a:pt x="10160" y="6071996"/>
                </a:lnTo>
                <a:lnTo>
                  <a:pt x="13970" y="6650139"/>
                </a:lnTo>
                <a:lnTo>
                  <a:pt x="21590" y="6650139"/>
                </a:lnTo>
                <a:cubicBezTo>
                  <a:pt x="22860" y="6688682"/>
                  <a:pt x="22860" y="6727225"/>
                  <a:pt x="24130" y="6758058"/>
                </a:cubicBezTo>
                <a:lnTo>
                  <a:pt x="22860" y="6750349"/>
                </a:lnTo>
                <a:lnTo>
                  <a:pt x="21590" y="6873687"/>
                </a:lnTo>
                <a:cubicBezTo>
                  <a:pt x="20320" y="6997024"/>
                  <a:pt x="20320" y="7097234"/>
                  <a:pt x="20320" y="7189738"/>
                </a:cubicBezTo>
                <a:cubicBezTo>
                  <a:pt x="17780" y="7235989"/>
                  <a:pt x="15240" y="7282241"/>
                  <a:pt x="13970" y="7336201"/>
                </a:cubicBezTo>
                <a:lnTo>
                  <a:pt x="12700" y="7359326"/>
                </a:lnTo>
                <a:lnTo>
                  <a:pt x="12700" y="7374743"/>
                </a:lnTo>
                <a:cubicBezTo>
                  <a:pt x="13970" y="7382453"/>
                  <a:pt x="15240" y="7413287"/>
                  <a:pt x="16510" y="7552041"/>
                </a:cubicBezTo>
                <a:cubicBezTo>
                  <a:pt x="16510" y="7737046"/>
                  <a:pt x="19050" y="7891217"/>
                  <a:pt x="22860" y="8130183"/>
                </a:cubicBezTo>
                <a:lnTo>
                  <a:pt x="12700" y="8353731"/>
                </a:lnTo>
                <a:cubicBezTo>
                  <a:pt x="8890" y="8438525"/>
                  <a:pt x="8890" y="8461652"/>
                  <a:pt x="8890" y="8500195"/>
                </a:cubicBezTo>
                <a:cubicBezTo>
                  <a:pt x="8890" y="8531028"/>
                  <a:pt x="8890" y="8577280"/>
                  <a:pt x="5080" y="8708325"/>
                </a:cubicBezTo>
                <a:lnTo>
                  <a:pt x="8890" y="8716033"/>
                </a:lnTo>
                <a:cubicBezTo>
                  <a:pt x="10160" y="8762286"/>
                  <a:pt x="10160" y="8939583"/>
                  <a:pt x="10160" y="9055211"/>
                </a:cubicBezTo>
                <a:cubicBezTo>
                  <a:pt x="10160" y="9286468"/>
                  <a:pt x="10160" y="9371262"/>
                  <a:pt x="12700" y="9394387"/>
                </a:cubicBezTo>
                <a:cubicBezTo>
                  <a:pt x="10160" y="9502308"/>
                  <a:pt x="8890" y="9602518"/>
                  <a:pt x="8890" y="9710439"/>
                </a:cubicBezTo>
                <a:cubicBezTo>
                  <a:pt x="7620" y="9833775"/>
                  <a:pt x="7620" y="9964821"/>
                  <a:pt x="2540" y="10126701"/>
                </a:cubicBezTo>
                <a:lnTo>
                  <a:pt x="0" y="10219204"/>
                </a:lnTo>
                <a:lnTo>
                  <a:pt x="6350" y="10196079"/>
                </a:lnTo>
                <a:lnTo>
                  <a:pt x="6350" y="10342541"/>
                </a:lnTo>
                <a:cubicBezTo>
                  <a:pt x="6350" y="10350250"/>
                  <a:pt x="7620" y="10373375"/>
                  <a:pt x="8890" y="10404210"/>
                </a:cubicBezTo>
                <a:lnTo>
                  <a:pt x="8890" y="10419627"/>
                </a:lnTo>
                <a:lnTo>
                  <a:pt x="10160" y="10419627"/>
                </a:lnTo>
                <a:cubicBezTo>
                  <a:pt x="11430" y="10450461"/>
                  <a:pt x="15240" y="10450461"/>
                  <a:pt x="16510" y="10450461"/>
                </a:cubicBezTo>
                <a:cubicBezTo>
                  <a:pt x="16510" y="10697136"/>
                  <a:pt x="15240" y="10951517"/>
                  <a:pt x="13970" y="11198192"/>
                </a:cubicBezTo>
                <a:cubicBezTo>
                  <a:pt x="13970" y="11267569"/>
                  <a:pt x="12700" y="11329237"/>
                  <a:pt x="12700" y="11398615"/>
                </a:cubicBezTo>
                <a:lnTo>
                  <a:pt x="8890" y="11398615"/>
                </a:lnTo>
                <a:lnTo>
                  <a:pt x="8890" y="11508371"/>
                </a:lnTo>
                <a:lnTo>
                  <a:pt x="6350" y="11508371"/>
                </a:lnTo>
                <a:lnTo>
                  <a:pt x="6350" y="11538851"/>
                </a:lnTo>
                <a:cubicBezTo>
                  <a:pt x="3810" y="11574411"/>
                  <a:pt x="1270" y="11629021"/>
                  <a:pt x="3810" y="11663311"/>
                </a:cubicBezTo>
                <a:cubicBezTo>
                  <a:pt x="2540" y="11681091"/>
                  <a:pt x="5080" y="11702681"/>
                  <a:pt x="6350" y="11714111"/>
                </a:cubicBezTo>
                <a:lnTo>
                  <a:pt x="5080" y="11714111"/>
                </a:lnTo>
                <a:lnTo>
                  <a:pt x="8890" y="11813171"/>
                </a:lnTo>
                <a:lnTo>
                  <a:pt x="7620" y="11814441"/>
                </a:lnTo>
                <a:lnTo>
                  <a:pt x="7620" y="11818251"/>
                </a:lnTo>
                <a:cubicBezTo>
                  <a:pt x="7620" y="11852541"/>
                  <a:pt x="8890" y="11886831"/>
                  <a:pt x="8890" y="11923661"/>
                </a:cubicBezTo>
                <a:cubicBezTo>
                  <a:pt x="11430" y="11993511"/>
                  <a:pt x="12700" y="12064631"/>
                  <a:pt x="6350" y="12142101"/>
                </a:cubicBezTo>
                <a:lnTo>
                  <a:pt x="6350" y="12148451"/>
                </a:lnTo>
                <a:cubicBezTo>
                  <a:pt x="7620" y="12163691"/>
                  <a:pt x="7620" y="12178931"/>
                  <a:pt x="7620" y="12196711"/>
                </a:cubicBezTo>
                <a:lnTo>
                  <a:pt x="7620" y="12275451"/>
                </a:lnTo>
                <a:lnTo>
                  <a:pt x="2540" y="12295771"/>
                </a:lnTo>
                <a:lnTo>
                  <a:pt x="2540" y="12346571"/>
                </a:lnTo>
                <a:lnTo>
                  <a:pt x="8890" y="12346571"/>
                </a:lnTo>
                <a:cubicBezTo>
                  <a:pt x="46990" y="12346571"/>
                  <a:pt x="102870" y="12347841"/>
                  <a:pt x="118110" y="12347841"/>
                </a:cubicBezTo>
                <a:cubicBezTo>
                  <a:pt x="146050" y="12347841"/>
                  <a:pt x="161290" y="12347841"/>
                  <a:pt x="168910" y="12346571"/>
                </a:cubicBezTo>
                <a:cubicBezTo>
                  <a:pt x="189230" y="12351651"/>
                  <a:pt x="227330" y="12352921"/>
                  <a:pt x="271780" y="12352921"/>
                </a:cubicBezTo>
                <a:cubicBezTo>
                  <a:pt x="298450" y="12352921"/>
                  <a:pt x="327660" y="12352921"/>
                  <a:pt x="356870" y="12351651"/>
                </a:cubicBezTo>
                <a:cubicBezTo>
                  <a:pt x="394970" y="12350381"/>
                  <a:pt x="431800" y="12350381"/>
                  <a:pt x="457200" y="12351651"/>
                </a:cubicBezTo>
                <a:lnTo>
                  <a:pt x="461010" y="12351651"/>
                </a:lnTo>
                <a:lnTo>
                  <a:pt x="463550" y="12345301"/>
                </a:lnTo>
                <a:cubicBezTo>
                  <a:pt x="514350" y="12345301"/>
                  <a:pt x="563880" y="12344031"/>
                  <a:pt x="628650" y="12341491"/>
                </a:cubicBezTo>
                <a:lnTo>
                  <a:pt x="640080" y="12341491"/>
                </a:lnTo>
                <a:lnTo>
                  <a:pt x="638810" y="12338951"/>
                </a:lnTo>
                <a:lnTo>
                  <a:pt x="671830" y="12338951"/>
                </a:lnTo>
                <a:lnTo>
                  <a:pt x="671830" y="12333871"/>
                </a:lnTo>
                <a:cubicBezTo>
                  <a:pt x="694690" y="12333871"/>
                  <a:pt x="718820" y="12335141"/>
                  <a:pt x="745490" y="12336411"/>
                </a:cubicBezTo>
                <a:cubicBezTo>
                  <a:pt x="763270" y="12337681"/>
                  <a:pt x="781050" y="12337681"/>
                  <a:pt x="798830" y="12338951"/>
                </a:cubicBezTo>
                <a:lnTo>
                  <a:pt x="798830" y="12350381"/>
                </a:lnTo>
                <a:lnTo>
                  <a:pt x="1393561" y="12350381"/>
                </a:lnTo>
                <a:cubicBezTo>
                  <a:pt x="1587917" y="12350381"/>
                  <a:pt x="1772042" y="12349111"/>
                  <a:pt x="1966398" y="12347841"/>
                </a:cubicBezTo>
                <a:cubicBezTo>
                  <a:pt x="2385797" y="12345301"/>
                  <a:pt x="2784738" y="12342761"/>
                  <a:pt x="3152991" y="12346571"/>
                </a:cubicBezTo>
                <a:cubicBezTo>
                  <a:pt x="3326889" y="12345301"/>
                  <a:pt x="3459869" y="12345301"/>
                  <a:pt x="3572391" y="12346571"/>
                </a:cubicBezTo>
                <a:lnTo>
                  <a:pt x="3572391" y="12347841"/>
                </a:lnTo>
                <a:lnTo>
                  <a:pt x="3643995" y="12347841"/>
                </a:lnTo>
                <a:lnTo>
                  <a:pt x="3909956" y="12350381"/>
                </a:lnTo>
                <a:lnTo>
                  <a:pt x="3909956" y="12346571"/>
                </a:lnTo>
                <a:cubicBezTo>
                  <a:pt x="4022477" y="12346571"/>
                  <a:pt x="4145229" y="12345301"/>
                  <a:pt x="4278208" y="12345301"/>
                </a:cubicBezTo>
                <a:lnTo>
                  <a:pt x="4370272" y="12351651"/>
                </a:lnTo>
                <a:lnTo>
                  <a:pt x="4431647" y="12351651"/>
                </a:lnTo>
                <a:cubicBezTo>
                  <a:pt x="4564628" y="12352921"/>
                  <a:pt x="4626003" y="12352921"/>
                  <a:pt x="4646462" y="12345301"/>
                </a:cubicBezTo>
                <a:lnTo>
                  <a:pt x="4646462" y="12342761"/>
                </a:lnTo>
                <a:cubicBezTo>
                  <a:pt x="4697608" y="12341491"/>
                  <a:pt x="4748754" y="12341491"/>
                  <a:pt x="4789671" y="12340221"/>
                </a:cubicBezTo>
                <a:cubicBezTo>
                  <a:pt x="4891963" y="12345301"/>
                  <a:pt x="5024944" y="12344031"/>
                  <a:pt x="5178382" y="12344031"/>
                </a:cubicBezTo>
                <a:cubicBezTo>
                  <a:pt x="5331821" y="12342761"/>
                  <a:pt x="5495489" y="12342761"/>
                  <a:pt x="5608011" y="12347841"/>
                </a:cubicBezTo>
                <a:lnTo>
                  <a:pt x="5618240" y="12349111"/>
                </a:lnTo>
                <a:lnTo>
                  <a:pt x="5638699" y="12349111"/>
                </a:lnTo>
                <a:cubicBezTo>
                  <a:pt x="5689845" y="12347841"/>
                  <a:pt x="5894430" y="12346571"/>
                  <a:pt x="6088786" y="12345301"/>
                </a:cubicBezTo>
                <a:cubicBezTo>
                  <a:pt x="6272912" y="12344031"/>
                  <a:pt x="6477497" y="12342761"/>
                  <a:pt x="6641165" y="12341491"/>
                </a:cubicBezTo>
                <a:cubicBezTo>
                  <a:pt x="6671852" y="12344031"/>
                  <a:pt x="6743458" y="12345301"/>
                  <a:pt x="6804833" y="12345301"/>
                </a:cubicBezTo>
                <a:cubicBezTo>
                  <a:pt x="7040105" y="12344031"/>
                  <a:pt x="7306066" y="12342761"/>
                  <a:pt x="7633402" y="12342761"/>
                </a:cubicBezTo>
                <a:lnTo>
                  <a:pt x="7643632" y="12344031"/>
                </a:lnTo>
                <a:lnTo>
                  <a:pt x="7694778" y="12342761"/>
                </a:lnTo>
                <a:cubicBezTo>
                  <a:pt x="7909592" y="12342761"/>
                  <a:pt x="8124406" y="12344031"/>
                  <a:pt x="8339220" y="12344031"/>
                </a:cubicBezTo>
                <a:lnTo>
                  <a:pt x="8339220" y="12346571"/>
                </a:lnTo>
                <a:lnTo>
                  <a:pt x="8513118" y="12344031"/>
                </a:lnTo>
                <a:lnTo>
                  <a:pt x="8594951" y="12344031"/>
                </a:lnTo>
                <a:cubicBezTo>
                  <a:pt x="9096185" y="12345301"/>
                  <a:pt x="9617876" y="12346571"/>
                  <a:pt x="10149798" y="12346571"/>
                </a:cubicBezTo>
                <a:lnTo>
                  <a:pt x="10170256" y="12346571"/>
                </a:lnTo>
                <a:lnTo>
                  <a:pt x="10200944" y="12341491"/>
                </a:lnTo>
                <a:lnTo>
                  <a:pt x="10200944" y="12336411"/>
                </a:lnTo>
                <a:lnTo>
                  <a:pt x="10221402" y="12336411"/>
                </a:lnTo>
                <a:lnTo>
                  <a:pt x="10855615" y="12347841"/>
                </a:lnTo>
                <a:cubicBezTo>
                  <a:pt x="10947678" y="12347841"/>
                  <a:pt x="10998824" y="12345301"/>
                  <a:pt x="11060200" y="12344031"/>
                </a:cubicBezTo>
                <a:cubicBezTo>
                  <a:pt x="11152263" y="12341491"/>
                  <a:pt x="11234097" y="12337681"/>
                  <a:pt x="11500059" y="12342761"/>
                </a:cubicBezTo>
                <a:lnTo>
                  <a:pt x="11500059" y="12340221"/>
                </a:lnTo>
                <a:lnTo>
                  <a:pt x="12134271" y="12340221"/>
                </a:lnTo>
                <a:cubicBezTo>
                  <a:pt x="12881007" y="12340221"/>
                  <a:pt x="13740264" y="12340221"/>
                  <a:pt x="14405164" y="12345301"/>
                </a:cubicBezTo>
                <a:lnTo>
                  <a:pt x="14681353" y="12346571"/>
                </a:lnTo>
                <a:lnTo>
                  <a:pt x="14568833" y="12340221"/>
                </a:lnTo>
                <a:lnTo>
                  <a:pt x="14630208" y="12340221"/>
                </a:lnTo>
                <a:cubicBezTo>
                  <a:pt x="14885938" y="12342761"/>
                  <a:pt x="14978692" y="12344031"/>
                  <a:pt x="14986313" y="12340221"/>
                </a:cubicBezTo>
                <a:lnTo>
                  <a:pt x="14986313" y="12341491"/>
                </a:lnTo>
                <a:cubicBezTo>
                  <a:pt x="14987583" y="12341491"/>
                  <a:pt x="14987583" y="12341491"/>
                  <a:pt x="14988853" y="12340221"/>
                </a:cubicBezTo>
                <a:cubicBezTo>
                  <a:pt x="14990122" y="12340221"/>
                  <a:pt x="14991392" y="12341491"/>
                  <a:pt x="14993933" y="12341491"/>
                </a:cubicBezTo>
                <a:lnTo>
                  <a:pt x="14993933" y="12347841"/>
                </a:lnTo>
                <a:cubicBezTo>
                  <a:pt x="15029492" y="12346571"/>
                  <a:pt x="15058703" y="12346571"/>
                  <a:pt x="15084103" y="12347841"/>
                </a:cubicBezTo>
                <a:cubicBezTo>
                  <a:pt x="15113313" y="12349111"/>
                  <a:pt x="15139983" y="12349111"/>
                  <a:pt x="15167922" y="12346571"/>
                </a:cubicBezTo>
                <a:cubicBezTo>
                  <a:pt x="15169192" y="12347841"/>
                  <a:pt x="15170463" y="12350381"/>
                  <a:pt x="15174272" y="12351651"/>
                </a:cubicBezTo>
                <a:lnTo>
                  <a:pt x="15176813" y="12351651"/>
                </a:lnTo>
                <a:cubicBezTo>
                  <a:pt x="15180622" y="12351651"/>
                  <a:pt x="15183163" y="12350381"/>
                  <a:pt x="15185703" y="12350381"/>
                </a:cubicBezTo>
                <a:lnTo>
                  <a:pt x="15185703" y="12355461"/>
                </a:lnTo>
                <a:cubicBezTo>
                  <a:pt x="15254283" y="12355461"/>
                  <a:pt x="15275872" y="12347841"/>
                  <a:pt x="15286033" y="12341491"/>
                </a:cubicBezTo>
                <a:cubicBezTo>
                  <a:pt x="15340642" y="12342761"/>
                  <a:pt x="15388903" y="12345301"/>
                  <a:pt x="15435892" y="12349111"/>
                </a:cubicBezTo>
                <a:lnTo>
                  <a:pt x="15435892" y="12344031"/>
                </a:lnTo>
                <a:lnTo>
                  <a:pt x="15453672" y="12344031"/>
                </a:lnTo>
                <a:lnTo>
                  <a:pt x="15453672" y="12340221"/>
                </a:lnTo>
                <a:lnTo>
                  <a:pt x="15528603" y="12340221"/>
                </a:lnTo>
                <a:lnTo>
                  <a:pt x="15575592" y="12342761"/>
                </a:lnTo>
                <a:lnTo>
                  <a:pt x="15576863" y="12342761"/>
                </a:lnTo>
                <a:cubicBezTo>
                  <a:pt x="15587022" y="12338951"/>
                  <a:pt x="15621313" y="12338951"/>
                  <a:pt x="15653063" y="12338951"/>
                </a:cubicBezTo>
                <a:cubicBezTo>
                  <a:pt x="15681003" y="12338951"/>
                  <a:pt x="15706403" y="12338951"/>
                  <a:pt x="15717833" y="12336411"/>
                </a:cubicBezTo>
                <a:lnTo>
                  <a:pt x="15781333" y="12336411"/>
                </a:lnTo>
                <a:lnTo>
                  <a:pt x="15781333" y="12330061"/>
                </a:lnTo>
                <a:lnTo>
                  <a:pt x="15797842" y="12330061"/>
                </a:lnTo>
                <a:lnTo>
                  <a:pt x="15797842" y="12323711"/>
                </a:lnTo>
                <a:cubicBezTo>
                  <a:pt x="15797842" y="12313551"/>
                  <a:pt x="15797842" y="12302121"/>
                  <a:pt x="15799113" y="12289421"/>
                </a:cubicBezTo>
                <a:lnTo>
                  <a:pt x="15799113" y="12276721"/>
                </a:lnTo>
                <a:cubicBezTo>
                  <a:pt x="15799113" y="12266561"/>
                  <a:pt x="15799113" y="12258941"/>
                  <a:pt x="15800383" y="12250051"/>
                </a:cubicBezTo>
                <a:lnTo>
                  <a:pt x="15801653" y="12233541"/>
                </a:lnTo>
                <a:cubicBezTo>
                  <a:pt x="15805463" y="12170041"/>
                  <a:pt x="15804192" y="12156071"/>
                  <a:pt x="15804192" y="12142101"/>
                </a:cubicBezTo>
                <a:cubicBezTo>
                  <a:pt x="15802922" y="12128131"/>
                  <a:pt x="15802922" y="12115431"/>
                  <a:pt x="15806733" y="12053201"/>
                </a:cubicBezTo>
                <a:lnTo>
                  <a:pt x="15808003" y="12035421"/>
                </a:lnTo>
                <a:lnTo>
                  <a:pt x="15796572" y="12048121"/>
                </a:lnTo>
                <a:cubicBezTo>
                  <a:pt x="15795303" y="12035421"/>
                  <a:pt x="15797842" y="12007481"/>
                  <a:pt x="15799113" y="11985891"/>
                </a:cubicBezTo>
                <a:cubicBezTo>
                  <a:pt x="15801653" y="11952871"/>
                  <a:pt x="15805463" y="11914771"/>
                  <a:pt x="15802922" y="11880481"/>
                </a:cubicBezTo>
                <a:lnTo>
                  <a:pt x="15811813" y="11908421"/>
                </a:lnTo>
                <a:lnTo>
                  <a:pt x="15810542" y="11861431"/>
                </a:lnTo>
                <a:cubicBezTo>
                  <a:pt x="15810542" y="11846191"/>
                  <a:pt x="15809272" y="11829681"/>
                  <a:pt x="15809272" y="11813171"/>
                </a:cubicBezTo>
                <a:cubicBezTo>
                  <a:pt x="15811813" y="11800471"/>
                  <a:pt x="15814353" y="11787771"/>
                  <a:pt x="15815622" y="11777611"/>
                </a:cubicBezTo>
                <a:lnTo>
                  <a:pt x="15820703" y="11777611"/>
                </a:lnTo>
                <a:cubicBezTo>
                  <a:pt x="15824513" y="11725541"/>
                  <a:pt x="15823242" y="11721731"/>
                  <a:pt x="15819433" y="11717921"/>
                </a:cubicBezTo>
                <a:cubicBezTo>
                  <a:pt x="15818163" y="11716651"/>
                  <a:pt x="15815622" y="11715381"/>
                  <a:pt x="15814353" y="11715381"/>
                </a:cubicBezTo>
                <a:cubicBezTo>
                  <a:pt x="15813083" y="11712841"/>
                  <a:pt x="15811813" y="11706491"/>
                  <a:pt x="15811813" y="11689981"/>
                </a:cubicBezTo>
                <a:cubicBezTo>
                  <a:pt x="15813083" y="11689981"/>
                  <a:pt x="15814353" y="11689981"/>
                  <a:pt x="15816892" y="11688711"/>
                </a:cubicBezTo>
                <a:cubicBezTo>
                  <a:pt x="15821972" y="11686171"/>
                  <a:pt x="15823242" y="11679821"/>
                  <a:pt x="15823242" y="11653151"/>
                </a:cubicBezTo>
                <a:cubicBezTo>
                  <a:pt x="15824513" y="11642991"/>
                  <a:pt x="15823242" y="11617591"/>
                  <a:pt x="15820703" y="11585841"/>
                </a:cubicBezTo>
                <a:cubicBezTo>
                  <a:pt x="15819433" y="11565521"/>
                  <a:pt x="15818163" y="11542661"/>
                  <a:pt x="15816892" y="11519801"/>
                </a:cubicBezTo>
                <a:lnTo>
                  <a:pt x="15816892" y="11496941"/>
                </a:lnTo>
                <a:cubicBezTo>
                  <a:pt x="15821972" y="11475700"/>
                  <a:pt x="15823242" y="11375490"/>
                  <a:pt x="15821972" y="11082564"/>
                </a:cubicBezTo>
                <a:lnTo>
                  <a:pt x="15818163" y="11082564"/>
                </a:lnTo>
                <a:lnTo>
                  <a:pt x="15818163" y="11044021"/>
                </a:lnTo>
                <a:lnTo>
                  <a:pt x="15809272" y="11036312"/>
                </a:lnTo>
                <a:lnTo>
                  <a:pt x="15809272" y="10928392"/>
                </a:lnTo>
                <a:lnTo>
                  <a:pt x="15815622" y="10928392"/>
                </a:lnTo>
                <a:lnTo>
                  <a:pt x="15811813" y="10620050"/>
                </a:lnTo>
                <a:lnTo>
                  <a:pt x="15811813" y="10573798"/>
                </a:lnTo>
                <a:cubicBezTo>
                  <a:pt x="15814353" y="10288582"/>
                  <a:pt x="15818163" y="9995655"/>
                  <a:pt x="15811813" y="9795233"/>
                </a:cubicBezTo>
                <a:cubicBezTo>
                  <a:pt x="15811813" y="9779816"/>
                  <a:pt x="15811813" y="9772108"/>
                  <a:pt x="15813083" y="9764399"/>
                </a:cubicBezTo>
                <a:lnTo>
                  <a:pt x="15815622" y="9756691"/>
                </a:lnTo>
                <a:lnTo>
                  <a:pt x="15815622" y="9725856"/>
                </a:lnTo>
                <a:cubicBezTo>
                  <a:pt x="15814353" y="9648770"/>
                  <a:pt x="15814353" y="9533142"/>
                  <a:pt x="15813083" y="9409806"/>
                </a:cubicBezTo>
                <a:cubicBezTo>
                  <a:pt x="15811813" y="9163132"/>
                  <a:pt x="15809272" y="8885623"/>
                  <a:pt x="15806733" y="8754578"/>
                </a:cubicBezTo>
                <a:cubicBezTo>
                  <a:pt x="15806733" y="8739161"/>
                  <a:pt x="15808003" y="8723742"/>
                  <a:pt x="15808003" y="8716034"/>
                </a:cubicBezTo>
                <a:cubicBezTo>
                  <a:pt x="15808003" y="8708325"/>
                  <a:pt x="15808003" y="8700617"/>
                  <a:pt x="15809272" y="8700617"/>
                </a:cubicBezTo>
                <a:lnTo>
                  <a:pt x="15804192" y="8685200"/>
                </a:lnTo>
                <a:lnTo>
                  <a:pt x="15810542" y="8692908"/>
                </a:lnTo>
                <a:lnTo>
                  <a:pt x="15811813" y="8685200"/>
                </a:lnTo>
                <a:lnTo>
                  <a:pt x="15811813" y="8677492"/>
                </a:lnTo>
                <a:cubicBezTo>
                  <a:pt x="15818163" y="8500195"/>
                  <a:pt x="15815622" y="8130183"/>
                  <a:pt x="15813083" y="7798715"/>
                </a:cubicBezTo>
                <a:cubicBezTo>
                  <a:pt x="15811813" y="7552041"/>
                  <a:pt x="15809272" y="7243698"/>
                  <a:pt x="15813083" y="7182029"/>
                </a:cubicBezTo>
                <a:lnTo>
                  <a:pt x="15816892" y="7182029"/>
                </a:lnTo>
                <a:lnTo>
                  <a:pt x="15815622" y="6588470"/>
                </a:lnTo>
                <a:lnTo>
                  <a:pt x="15821972" y="6588470"/>
                </a:lnTo>
                <a:cubicBezTo>
                  <a:pt x="15821972" y="6526801"/>
                  <a:pt x="15823242" y="6457425"/>
                  <a:pt x="15823242" y="6395756"/>
                </a:cubicBezTo>
                <a:lnTo>
                  <a:pt x="15824513" y="6411173"/>
                </a:lnTo>
                <a:lnTo>
                  <a:pt x="15823242" y="6310962"/>
                </a:lnTo>
                <a:lnTo>
                  <a:pt x="15823242" y="6295544"/>
                </a:lnTo>
                <a:lnTo>
                  <a:pt x="15819433" y="5717402"/>
                </a:lnTo>
                <a:lnTo>
                  <a:pt x="15811813" y="5717402"/>
                </a:lnTo>
                <a:cubicBezTo>
                  <a:pt x="15810542" y="5678859"/>
                  <a:pt x="15810542" y="5640316"/>
                  <a:pt x="15809272" y="5609483"/>
                </a:cubicBezTo>
                <a:lnTo>
                  <a:pt x="15810542" y="5617192"/>
                </a:lnTo>
                <a:lnTo>
                  <a:pt x="15811813" y="5493854"/>
                </a:lnTo>
                <a:cubicBezTo>
                  <a:pt x="15813083" y="5370517"/>
                  <a:pt x="15813083" y="5270306"/>
                  <a:pt x="15813083" y="5177803"/>
                </a:cubicBezTo>
                <a:cubicBezTo>
                  <a:pt x="15815622" y="5131552"/>
                  <a:pt x="15818163" y="5085300"/>
                  <a:pt x="15819433" y="5031340"/>
                </a:cubicBezTo>
                <a:lnTo>
                  <a:pt x="15820703" y="5008215"/>
                </a:lnTo>
                <a:lnTo>
                  <a:pt x="15816892" y="4992797"/>
                </a:lnTo>
                <a:cubicBezTo>
                  <a:pt x="15816892" y="4985089"/>
                  <a:pt x="15814353" y="4954254"/>
                  <a:pt x="15813083" y="4815501"/>
                </a:cubicBezTo>
                <a:cubicBezTo>
                  <a:pt x="15813083" y="4630495"/>
                  <a:pt x="15810542" y="4484032"/>
                  <a:pt x="15806733" y="4237358"/>
                </a:cubicBezTo>
                <a:lnTo>
                  <a:pt x="15816892" y="4013810"/>
                </a:lnTo>
                <a:cubicBezTo>
                  <a:pt x="15820703" y="3929015"/>
                  <a:pt x="15820703" y="3905890"/>
                  <a:pt x="15820703" y="3867347"/>
                </a:cubicBezTo>
                <a:cubicBezTo>
                  <a:pt x="15820703" y="3836513"/>
                  <a:pt x="15820703" y="3790261"/>
                  <a:pt x="15824513" y="3659216"/>
                </a:cubicBezTo>
                <a:lnTo>
                  <a:pt x="15820703" y="3651507"/>
                </a:lnTo>
                <a:cubicBezTo>
                  <a:pt x="15819433" y="3605255"/>
                  <a:pt x="15819433" y="3427959"/>
                  <a:pt x="15819433" y="3312330"/>
                </a:cubicBezTo>
                <a:cubicBezTo>
                  <a:pt x="15819433" y="3081073"/>
                  <a:pt x="15819433" y="2996279"/>
                  <a:pt x="15816892" y="2973153"/>
                </a:cubicBezTo>
                <a:cubicBezTo>
                  <a:pt x="15819433" y="2865234"/>
                  <a:pt x="15820703" y="2765022"/>
                  <a:pt x="15820703" y="2657102"/>
                </a:cubicBezTo>
                <a:cubicBezTo>
                  <a:pt x="15820703" y="2533765"/>
                  <a:pt x="15820703" y="2402719"/>
                  <a:pt x="15825783" y="2240840"/>
                </a:cubicBezTo>
                <a:close/>
                <a:moveTo>
                  <a:pt x="27940" y="493361"/>
                </a:moveTo>
                <a:lnTo>
                  <a:pt x="27940" y="487011"/>
                </a:lnTo>
                <a:lnTo>
                  <a:pt x="29210" y="487011"/>
                </a:lnTo>
                <a:cubicBezTo>
                  <a:pt x="27940" y="489551"/>
                  <a:pt x="27940" y="490821"/>
                  <a:pt x="27940" y="493361"/>
                </a:cubicBezTo>
                <a:close/>
                <a:moveTo>
                  <a:pt x="38100" y="11738241"/>
                </a:moveTo>
                <a:cubicBezTo>
                  <a:pt x="38100" y="11734431"/>
                  <a:pt x="36830" y="11731891"/>
                  <a:pt x="36830" y="11729351"/>
                </a:cubicBezTo>
                <a:lnTo>
                  <a:pt x="38100" y="11729351"/>
                </a:lnTo>
                <a:lnTo>
                  <a:pt x="38100" y="11738241"/>
                </a:lnTo>
                <a:close/>
                <a:moveTo>
                  <a:pt x="15750853" y="544161"/>
                </a:moveTo>
                <a:lnTo>
                  <a:pt x="15752122" y="575911"/>
                </a:lnTo>
                <a:lnTo>
                  <a:pt x="15743233" y="561941"/>
                </a:lnTo>
                <a:lnTo>
                  <a:pt x="15745772" y="589881"/>
                </a:lnTo>
                <a:cubicBezTo>
                  <a:pt x="15750853" y="645761"/>
                  <a:pt x="15749583" y="667351"/>
                  <a:pt x="15748313" y="716881"/>
                </a:cubicBezTo>
                <a:lnTo>
                  <a:pt x="15747043" y="739741"/>
                </a:lnTo>
                <a:lnTo>
                  <a:pt x="15744503" y="760061"/>
                </a:lnTo>
                <a:cubicBezTo>
                  <a:pt x="15741963" y="784191"/>
                  <a:pt x="15741963" y="815941"/>
                  <a:pt x="15743233" y="841341"/>
                </a:cubicBezTo>
                <a:lnTo>
                  <a:pt x="15739422" y="841341"/>
                </a:lnTo>
                <a:lnTo>
                  <a:pt x="15739422" y="1015177"/>
                </a:lnTo>
                <a:lnTo>
                  <a:pt x="15743233" y="1015177"/>
                </a:lnTo>
                <a:lnTo>
                  <a:pt x="15748313" y="1446857"/>
                </a:lnTo>
                <a:lnTo>
                  <a:pt x="15743233" y="1446857"/>
                </a:lnTo>
                <a:cubicBezTo>
                  <a:pt x="15743233" y="1485400"/>
                  <a:pt x="15743233" y="1516234"/>
                  <a:pt x="15744503" y="1554777"/>
                </a:cubicBezTo>
                <a:lnTo>
                  <a:pt x="15735613" y="1554777"/>
                </a:lnTo>
                <a:lnTo>
                  <a:pt x="15735613" y="1570194"/>
                </a:lnTo>
                <a:lnTo>
                  <a:pt x="15740693" y="2186879"/>
                </a:lnTo>
                <a:cubicBezTo>
                  <a:pt x="15739422" y="2210005"/>
                  <a:pt x="15739422" y="2248548"/>
                  <a:pt x="15738153" y="2302507"/>
                </a:cubicBezTo>
                <a:cubicBezTo>
                  <a:pt x="15736883" y="2348759"/>
                  <a:pt x="15735613" y="2418136"/>
                  <a:pt x="15734343" y="2433553"/>
                </a:cubicBezTo>
                <a:lnTo>
                  <a:pt x="15733072" y="2433553"/>
                </a:lnTo>
                <a:cubicBezTo>
                  <a:pt x="15731803" y="2603142"/>
                  <a:pt x="15733072" y="2803564"/>
                  <a:pt x="15735613" y="3019404"/>
                </a:cubicBezTo>
                <a:cubicBezTo>
                  <a:pt x="15738153" y="3266078"/>
                  <a:pt x="15740693" y="3528169"/>
                  <a:pt x="15738153" y="3774844"/>
                </a:cubicBezTo>
                <a:lnTo>
                  <a:pt x="15738153" y="3790261"/>
                </a:lnTo>
                <a:cubicBezTo>
                  <a:pt x="15739422" y="3813386"/>
                  <a:pt x="15739422" y="3875055"/>
                  <a:pt x="15740693" y="3952140"/>
                </a:cubicBezTo>
                <a:cubicBezTo>
                  <a:pt x="15740693" y="4075477"/>
                  <a:pt x="15739422" y="4191106"/>
                  <a:pt x="15739422" y="4314444"/>
                </a:cubicBezTo>
                <a:cubicBezTo>
                  <a:pt x="15738153" y="4615077"/>
                  <a:pt x="15735613" y="4931129"/>
                  <a:pt x="15740693" y="5308848"/>
                </a:cubicBezTo>
                <a:lnTo>
                  <a:pt x="15731803" y="5609483"/>
                </a:lnTo>
                <a:lnTo>
                  <a:pt x="15731803" y="5617190"/>
                </a:lnTo>
                <a:cubicBezTo>
                  <a:pt x="15731803" y="5732819"/>
                  <a:pt x="15733072" y="5771362"/>
                  <a:pt x="15739422" y="5779071"/>
                </a:cubicBezTo>
                <a:cubicBezTo>
                  <a:pt x="15741963" y="5779071"/>
                  <a:pt x="15743233" y="5779071"/>
                  <a:pt x="15745772" y="5763654"/>
                </a:cubicBezTo>
                <a:cubicBezTo>
                  <a:pt x="15745772" y="5802196"/>
                  <a:pt x="15745772" y="5840739"/>
                  <a:pt x="15747043" y="5902407"/>
                </a:cubicBezTo>
                <a:cubicBezTo>
                  <a:pt x="15748313" y="6064287"/>
                  <a:pt x="15747043" y="6125956"/>
                  <a:pt x="15747043" y="6156790"/>
                </a:cubicBezTo>
                <a:cubicBezTo>
                  <a:pt x="15745772" y="6156790"/>
                  <a:pt x="15744503" y="6156790"/>
                  <a:pt x="15741963" y="6164499"/>
                </a:cubicBezTo>
                <a:cubicBezTo>
                  <a:pt x="15738153" y="6179916"/>
                  <a:pt x="15736883" y="6210750"/>
                  <a:pt x="15736883" y="6249292"/>
                </a:cubicBezTo>
                <a:lnTo>
                  <a:pt x="15738153" y="6303254"/>
                </a:lnTo>
                <a:cubicBezTo>
                  <a:pt x="15741963" y="6472842"/>
                  <a:pt x="15745772" y="6696389"/>
                  <a:pt x="15745772" y="6950772"/>
                </a:cubicBezTo>
                <a:lnTo>
                  <a:pt x="15744503" y="6950772"/>
                </a:lnTo>
                <a:lnTo>
                  <a:pt x="15744503" y="6912230"/>
                </a:lnTo>
                <a:cubicBezTo>
                  <a:pt x="15743233" y="6750349"/>
                  <a:pt x="15741963" y="6734933"/>
                  <a:pt x="15735613" y="6734933"/>
                </a:cubicBezTo>
                <a:cubicBezTo>
                  <a:pt x="15727993" y="6734933"/>
                  <a:pt x="15727993" y="6765767"/>
                  <a:pt x="15725453" y="6904521"/>
                </a:cubicBezTo>
                <a:lnTo>
                  <a:pt x="15724183" y="6927646"/>
                </a:lnTo>
                <a:lnTo>
                  <a:pt x="15727993" y="6943063"/>
                </a:lnTo>
                <a:cubicBezTo>
                  <a:pt x="15734343" y="6989316"/>
                  <a:pt x="15734343" y="7336201"/>
                  <a:pt x="15734343" y="7598292"/>
                </a:cubicBezTo>
                <a:cubicBezTo>
                  <a:pt x="15734343" y="8053097"/>
                  <a:pt x="15736883" y="8238103"/>
                  <a:pt x="15743233" y="8292062"/>
                </a:cubicBezTo>
                <a:lnTo>
                  <a:pt x="15741963" y="8361440"/>
                </a:lnTo>
                <a:lnTo>
                  <a:pt x="15739422" y="8361440"/>
                </a:lnTo>
                <a:cubicBezTo>
                  <a:pt x="15735613" y="8584988"/>
                  <a:pt x="15738153" y="8669783"/>
                  <a:pt x="15741963" y="8769994"/>
                </a:cubicBezTo>
                <a:cubicBezTo>
                  <a:pt x="15745772" y="8862497"/>
                  <a:pt x="15749583" y="8970416"/>
                  <a:pt x="15748313" y="9247925"/>
                </a:cubicBezTo>
                <a:cubicBezTo>
                  <a:pt x="15747043" y="9348137"/>
                  <a:pt x="15747043" y="9417513"/>
                  <a:pt x="15745772" y="9448347"/>
                </a:cubicBezTo>
                <a:lnTo>
                  <a:pt x="15741963" y="9448347"/>
                </a:lnTo>
                <a:lnTo>
                  <a:pt x="15745772" y="9880027"/>
                </a:lnTo>
                <a:lnTo>
                  <a:pt x="15745772" y="9903153"/>
                </a:lnTo>
                <a:lnTo>
                  <a:pt x="15743233" y="9903153"/>
                </a:lnTo>
                <a:lnTo>
                  <a:pt x="15744503" y="10373375"/>
                </a:lnTo>
                <a:lnTo>
                  <a:pt x="15739422" y="10319415"/>
                </a:lnTo>
                <a:lnTo>
                  <a:pt x="15744503" y="10512129"/>
                </a:lnTo>
                <a:cubicBezTo>
                  <a:pt x="15745772" y="10566089"/>
                  <a:pt x="15748313" y="10658592"/>
                  <a:pt x="15749583" y="10743386"/>
                </a:cubicBezTo>
                <a:lnTo>
                  <a:pt x="15745772" y="10828181"/>
                </a:lnTo>
                <a:cubicBezTo>
                  <a:pt x="15736883" y="11005477"/>
                  <a:pt x="15738153" y="11090271"/>
                  <a:pt x="15739422" y="11221317"/>
                </a:cubicBezTo>
                <a:cubicBezTo>
                  <a:pt x="15740693" y="11275276"/>
                  <a:pt x="15740693" y="11336945"/>
                  <a:pt x="15741963" y="11421740"/>
                </a:cubicBezTo>
                <a:lnTo>
                  <a:pt x="15736883" y="11499481"/>
                </a:lnTo>
                <a:cubicBezTo>
                  <a:pt x="15735613" y="11503291"/>
                  <a:pt x="15735613" y="11505831"/>
                  <a:pt x="15734343" y="11509641"/>
                </a:cubicBezTo>
                <a:lnTo>
                  <a:pt x="15741963" y="11509641"/>
                </a:lnTo>
                <a:lnTo>
                  <a:pt x="15741963" y="11519801"/>
                </a:lnTo>
                <a:lnTo>
                  <a:pt x="15736883" y="11519801"/>
                </a:lnTo>
                <a:cubicBezTo>
                  <a:pt x="15734343" y="11532501"/>
                  <a:pt x="15733072" y="11554091"/>
                  <a:pt x="15731803" y="11582031"/>
                </a:cubicBezTo>
                <a:cubicBezTo>
                  <a:pt x="15730533" y="11602351"/>
                  <a:pt x="15730533" y="11623941"/>
                  <a:pt x="15727993" y="11649341"/>
                </a:cubicBezTo>
                <a:lnTo>
                  <a:pt x="15740693" y="11650611"/>
                </a:lnTo>
                <a:cubicBezTo>
                  <a:pt x="15741963" y="11648071"/>
                  <a:pt x="15741963" y="11641721"/>
                  <a:pt x="15743233" y="11635371"/>
                </a:cubicBezTo>
                <a:lnTo>
                  <a:pt x="15747043" y="11635371"/>
                </a:lnTo>
                <a:cubicBezTo>
                  <a:pt x="15747043" y="11642991"/>
                  <a:pt x="15748313" y="11651881"/>
                  <a:pt x="15749583" y="11660771"/>
                </a:cubicBezTo>
                <a:cubicBezTo>
                  <a:pt x="15744503" y="11667121"/>
                  <a:pt x="15744503" y="11684901"/>
                  <a:pt x="15745772" y="11723001"/>
                </a:cubicBezTo>
                <a:lnTo>
                  <a:pt x="15745772" y="11733161"/>
                </a:lnTo>
                <a:lnTo>
                  <a:pt x="15736883" y="11730621"/>
                </a:lnTo>
                <a:lnTo>
                  <a:pt x="15736883" y="11740781"/>
                </a:lnTo>
                <a:cubicBezTo>
                  <a:pt x="15738153" y="11771261"/>
                  <a:pt x="15740693" y="11780151"/>
                  <a:pt x="15743233" y="11791581"/>
                </a:cubicBezTo>
                <a:cubicBezTo>
                  <a:pt x="15744503" y="11796661"/>
                  <a:pt x="15745772" y="11803011"/>
                  <a:pt x="15747043" y="11811901"/>
                </a:cubicBezTo>
                <a:cubicBezTo>
                  <a:pt x="15745772" y="11858891"/>
                  <a:pt x="15740693" y="11871591"/>
                  <a:pt x="15735613" y="11881751"/>
                </a:cubicBezTo>
                <a:lnTo>
                  <a:pt x="15734343" y="11884291"/>
                </a:lnTo>
                <a:lnTo>
                  <a:pt x="15734343" y="11886831"/>
                </a:lnTo>
                <a:cubicBezTo>
                  <a:pt x="15734343" y="11916041"/>
                  <a:pt x="15734343" y="11919851"/>
                  <a:pt x="15740693" y="11921121"/>
                </a:cubicBezTo>
                <a:cubicBezTo>
                  <a:pt x="15743233" y="11921121"/>
                  <a:pt x="15744503" y="11921121"/>
                  <a:pt x="15745772" y="11919851"/>
                </a:cubicBezTo>
                <a:lnTo>
                  <a:pt x="15745772" y="11927471"/>
                </a:lnTo>
                <a:cubicBezTo>
                  <a:pt x="15743233" y="11993511"/>
                  <a:pt x="15745772" y="12041771"/>
                  <a:pt x="15749583" y="12115431"/>
                </a:cubicBezTo>
                <a:lnTo>
                  <a:pt x="15750853" y="12128131"/>
                </a:lnTo>
                <a:cubicBezTo>
                  <a:pt x="15744503" y="12128131"/>
                  <a:pt x="15744503" y="12134481"/>
                  <a:pt x="15743233" y="12137021"/>
                </a:cubicBezTo>
                <a:lnTo>
                  <a:pt x="15743233" y="12138291"/>
                </a:lnTo>
                <a:lnTo>
                  <a:pt x="15747043" y="12163691"/>
                </a:lnTo>
                <a:lnTo>
                  <a:pt x="15744503" y="12159881"/>
                </a:lnTo>
                <a:lnTo>
                  <a:pt x="15745772" y="12187821"/>
                </a:lnTo>
                <a:cubicBezTo>
                  <a:pt x="15747043" y="12204331"/>
                  <a:pt x="15748313" y="12208141"/>
                  <a:pt x="15750853" y="12211951"/>
                </a:cubicBezTo>
                <a:cubicBezTo>
                  <a:pt x="15752122" y="12214491"/>
                  <a:pt x="15754663" y="12217031"/>
                  <a:pt x="15755933" y="12247511"/>
                </a:cubicBezTo>
                <a:lnTo>
                  <a:pt x="15755933" y="12250051"/>
                </a:lnTo>
                <a:cubicBezTo>
                  <a:pt x="15758472" y="12256401"/>
                  <a:pt x="15757203" y="12271641"/>
                  <a:pt x="15755933" y="12281801"/>
                </a:cubicBezTo>
                <a:lnTo>
                  <a:pt x="15741963" y="12280531"/>
                </a:lnTo>
                <a:lnTo>
                  <a:pt x="15716563" y="12277991"/>
                </a:lnTo>
                <a:cubicBezTo>
                  <a:pt x="15696243" y="12276721"/>
                  <a:pt x="15677193" y="12277991"/>
                  <a:pt x="15661953" y="12279261"/>
                </a:cubicBezTo>
                <a:lnTo>
                  <a:pt x="15661953" y="12275451"/>
                </a:lnTo>
                <a:lnTo>
                  <a:pt x="15656872" y="12272911"/>
                </a:lnTo>
                <a:lnTo>
                  <a:pt x="15609883" y="12276721"/>
                </a:lnTo>
                <a:cubicBezTo>
                  <a:pt x="15565433" y="12279261"/>
                  <a:pt x="15557813" y="12280531"/>
                  <a:pt x="15512093" y="12285611"/>
                </a:cubicBezTo>
                <a:cubicBezTo>
                  <a:pt x="15485422" y="12283071"/>
                  <a:pt x="15458753" y="12281801"/>
                  <a:pt x="15432083" y="12281801"/>
                </a:cubicBezTo>
                <a:lnTo>
                  <a:pt x="15418113" y="12281801"/>
                </a:lnTo>
                <a:cubicBezTo>
                  <a:pt x="15407953" y="12280531"/>
                  <a:pt x="15395253" y="12279261"/>
                  <a:pt x="15378743" y="12279261"/>
                </a:cubicBezTo>
                <a:lnTo>
                  <a:pt x="15378743" y="12281801"/>
                </a:lnTo>
                <a:lnTo>
                  <a:pt x="15376203" y="12281801"/>
                </a:lnTo>
                <a:cubicBezTo>
                  <a:pt x="15374933" y="12280531"/>
                  <a:pt x="15373663" y="12280531"/>
                  <a:pt x="15372393" y="12279261"/>
                </a:cubicBezTo>
                <a:lnTo>
                  <a:pt x="15369853" y="12279261"/>
                </a:lnTo>
                <a:cubicBezTo>
                  <a:pt x="15358422" y="12281801"/>
                  <a:pt x="15345722" y="12283071"/>
                  <a:pt x="15330483" y="12284341"/>
                </a:cubicBezTo>
                <a:lnTo>
                  <a:pt x="15312703" y="12276721"/>
                </a:lnTo>
                <a:lnTo>
                  <a:pt x="15306353" y="12281801"/>
                </a:lnTo>
                <a:lnTo>
                  <a:pt x="15190783" y="12276721"/>
                </a:lnTo>
                <a:cubicBezTo>
                  <a:pt x="15173003" y="12279261"/>
                  <a:pt x="15155222" y="12280531"/>
                  <a:pt x="15138713" y="12283071"/>
                </a:cubicBezTo>
                <a:cubicBezTo>
                  <a:pt x="15113313" y="12283071"/>
                  <a:pt x="15089183" y="12281801"/>
                  <a:pt x="15063783" y="12281801"/>
                </a:cubicBezTo>
                <a:lnTo>
                  <a:pt x="15063783" y="12276721"/>
                </a:lnTo>
                <a:lnTo>
                  <a:pt x="15012983" y="12280531"/>
                </a:lnTo>
                <a:cubicBezTo>
                  <a:pt x="15004093" y="12280531"/>
                  <a:pt x="14996472" y="12280531"/>
                  <a:pt x="14986313" y="12279261"/>
                </a:cubicBezTo>
                <a:lnTo>
                  <a:pt x="14986313" y="12277991"/>
                </a:lnTo>
                <a:cubicBezTo>
                  <a:pt x="14834794" y="12274181"/>
                  <a:pt x="14548376" y="12272911"/>
                  <a:pt x="14210810" y="12272911"/>
                </a:cubicBezTo>
                <a:lnTo>
                  <a:pt x="13975538" y="12272911"/>
                </a:lnTo>
                <a:lnTo>
                  <a:pt x="14067600" y="12277991"/>
                </a:lnTo>
                <a:cubicBezTo>
                  <a:pt x="14006226" y="12277991"/>
                  <a:pt x="13965307" y="12276721"/>
                  <a:pt x="13914162" y="12276721"/>
                </a:cubicBezTo>
                <a:cubicBezTo>
                  <a:pt x="13883475" y="12276721"/>
                  <a:pt x="13852787" y="12275451"/>
                  <a:pt x="13822099" y="12275451"/>
                </a:cubicBezTo>
                <a:lnTo>
                  <a:pt x="13801641" y="12275451"/>
                </a:lnTo>
                <a:cubicBezTo>
                  <a:pt x="13770953" y="12276721"/>
                  <a:pt x="13730036" y="12277991"/>
                  <a:pt x="13709577" y="12280531"/>
                </a:cubicBezTo>
                <a:lnTo>
                  <a:pt x="13709577" y="12279261"/>
                </a:lnTo>
                <a:cubicBezTo>
                  <a:pt x="13474305" y="12275451"/>
                  <a:pt x="13310637" y="12276721"/>
                  <a:pt x="13177656" y="12280531"/>
                </a:cubicBezTo>
                <a:lnTo>
                  <a:pt x="13157198" y="12280531"/>
                </a:lnTo>
                <a:cubicBezTo>
                  <a:pt x="12666194" y="12280531"/>
                  <a:pt x="12113815" y="12280531"/>
                  <a:pt x="11991064" y="12272911"/>
                </a:cubicBezTo>
                <a:lnTo>
                  <a:pt x="11970604" y="12272911"/>
                </a:lnTo>
                <a:cubicBezTo>
                  <a:pt x="11796707" y="12272911"/>
                  <a:pt x="11745561" y="12272911"/>
                  <a:pt x="11735333" y="12279261"/>
                </a:cubicBezTo>
                <a:lnTo>
                  <a:pt x="11653499" y="12279261"/>
                </a:lnTo>
                <a:lnTo>
                  <a:pt x="11520518" y="12275451"/>
                </a:lnTo>
                <a:lnTo>
                  <a:pt x="11397767" y="12280531"/>
                </a:lnTo>
                <a:cubicBezTo>
                  <a:pt x="11336391" y="12280531"/>
                  <a:pt x="11275016" y="12280531"/>
                  <a:pt x="11234099" y="12279261"/>
                </a:cubicBezTo>
                <a:lnTo>
                  <a:pt x="11234099" y="12270371"/>
                </a:lnTo>
                <a:cubicBezTo>
                  <a:pt x="10978368" y="12267831"/>
                  <a:pt x="10599886" y="12269101"/>
                  <a:pt x="10323696" y="12270371"/>
                </a:cubicBezTo>
                <a:cubicBezTo>
                  <a:pt x="10200946" y="12270371"/>
                  <a:pt x="10088423" y="12271641"/>
                  <a:pt x="10027047" y="12271641"/>
                </a:cubicBezTo>
                <a:lnTo>
                  <a:pt x="10027047" y="12274181"/>
                </a:lnTo>
                <a:lnTo>
                  <a:pt x="9188249" y="12274181"/>
                </a:lnTo>
                <a:lnTo>
                  <a:pt x="9188249" y="12271641"/>
                </a:lnTo>
                <a:cubicBezTo>
                  <a:pt x="9157563" y="12272911"/>
                  <a:pt x="9126875" y="12272911"/>
                  <a:pt x="9106416" y="12274181"/>
                </a:cubicBezTo>
                <a:lnTo>
                  <a:pt x="8830225" y="12274181"/>
                </a:lnTo>
                <a:cubicBezTo>
                  <a:pt x="8103950" y="12274181"/>
                  <a:pt x="7346984" y="12274181"/>
                  <a:pt x="6682084" y="12277991"/>
                </a:cubicBezTo>
                <a:lnTo>
                  <a:pt x="6641167" y="12277991"/>
                </a:lnTo>
                <a:cubicBezTo>
                  <a:pt x="6569562" y="12277991"/>
                  <a:pt x="6508186" y="12279261"/>
                  <a:pt x="6436582" y="12279261"/>
                </a:cubicBezTo>
                <a:lnTo>
                  <a:pt x="6088787" y="12281801"/>
                </a:lnTo>
                <a:lnTo>
                  <a:pt x="6160392" y="12284341"/>
                </a:lnTo>
                <a:lnTo>
                  <a:pt x="6006953" y="12284341"/>
                </a:lnTo>
                <a:cubicBezTo>
                  <a:pt x="5955807" y="12280531"/>
                  <a:pt x="5863744" y="12277991"/>
                  <a:pt x="5802368" y="12275451"/>
                </a:cubicBezTo>
                <a:lnTo>
                  <a:pt x="5792139" y="12281801"/>
                </a:lnTo>
                <a:lnTo>
                  <a:pt x="5781910" y="12276721"/>
                </a:lnTo>
                <a:cubicBezTo>
                  <a:pt x="5751222" y="12277991"/>
                  <a:pt x="5556867" y="12276721"/>
                  <a:pt x="5393198" y="12276721"/>
                </a:cubicBezTo>
                <a:lnTo>
                  <a:pt x="4922653" y="12276721"/>
                </a:lnTo>
                <a:lnTo>
                  <a:pt x="4922653" y="12280531"/>
                </a:lnTo>
                <a:cubicBezTo>
                  <a:pt x="4881736" y="12280531"/>
                  <a:pt x="4851048" y="12280531"/>
                  <a:pt x="4810131" y="12281801"/>
                </a:cubicBezTo>
                <a:lnTo>
                  <a:pt x="4799902" y="12281801"/>
                </a:lnTo>
                <a:cubicBezTo>
                  <a:pt x="4687381" y="12283071"/>
                  <a:pt x="4564629" y="12284341"/>
                  <a:pt x="4421420" y="12285611"/>
                </a:cubicBezTo>
                <a:cubicBezTo>
                  <a:pt x="4431649" y="12284341"/>
                  <a:pt x="4431649" y="12283071"/>
                  <a:pt x="4441878" y="12281801"/>
                </a:cubicBezTo>
                <a:cubicBezTo>
                  <a:pt x="4452108" y="12275451"/>
                  <a:pt x="4390732" y="12271641"/>
                  <a:pt x="4360044" y="12270371"/>
                </a:cubicBezTo>
                <a:lnTo>
                  <a:pt x="4339586" y="12270371"/>
                </a:lnTo>
                <a:cubicBezTo>
                  <a:pt x="4063396" y="12269101"/>
                  <a:pt x="4012250" y="12270371"/>
                  <a:pt x="3971333" y="12274181"/>
                </a:cubicBezTo>
                <a:cubicBezTo>
                  <a:pt x="3961103" y="12275451"/>
                  <a:pt x="3930416" y="12276721"/>
                  <a:pt x="3705372" y="12275451"/>
                </a:cubicBezTo>
                <a:lnTo>
                  <a:pt x="3684914" y="12275451"/>
                </a:lnTo>
                <a:cubicBezTo>
                  <a:pt x="3654226" y="12276721"/>
                  <a:pt x="3633768" y="12277991"/>
                  <a:pt x="3623539" y="12279261"/>
                </a:cubicBezTo>
                <a:cubicBezTo>
                  <a:pt x="3357578" y="12280531"/>
                  <a:pt x="3265515" y="12281801"/>
                  <a:pt x="3193910" y="12283071"/>
                </a:cubicBezTo>
                <a:lnTo>
                  <a:pt x="2938179" y="12280531"/>
                </a:lnTo>
                <a:cubicBezTo>
                  <a:pt x="2846116" y="12279261"/>
                  <a:pt x="2794970" y="12279261"/>
                  <a:pt x="2764282" y="12277991"/>
                </a:cubicBezTo>
                <a:lnTo>
                  <a:pt x="2764282" y="12269101"/>
                </a:lnTo>
                <a:lnTo>
                  <a:pt x="1547001" y="12266561"/>
                </a:lnTo>
                <a:lnTo>
                  <a:pt x="1577689" y="12271641"/>
                </a:lnTo>
                <a:cubicBezTo>
                  <a:pt x="1495855" y="12272911"/>
                  <a:pt x="1332187" y="12275451"/>
                  <a:pt x="1219665" y="12275451"/>
                </a:cubicBezTo>
                <a:cubicBezTo>
                  <a:pt x="1168519" y="12275451"/>
                  <a:pt x="1117373" y="12276721"/>
                  <a:pt x="1076456" y="12276721"/>
                </a:cubicBezTo>
                <a:lnTo>
                  <a:pt x="840740" y="12276721"/>
                </a:lnTo>
                <a:lnTo>
                  <a:pt x="840740" y="12272911"/>
                </a:lnTo>
                <a:lnTo>
                  <a:pt x="836930" y="12274181"/>
                </a:lnTo>
                <a:cubicBezTo>
                  <a:pt x="830580" y="12275451"/>
                  <a:pt x="805180" y="12276721"/>
                  <a:pt x="778510" y="12277991"/>
                </a:cubicBezTo>
                <a:lnTo>
                  <a:pt x="778510" y="12272911"/>
                </a:lnTo>
                <a:cubicBezTo>
                  <a:pt x="754380" y="12271641"/>
                  <a:pt x="734060" y="12272911"/>
                  <a:pt x="713740" y="12275451"/>
                </a:cubicBezTo>
                <a:cubicBezTo>
                  <a:pt x="687070" y="12277991"/>
                  <a:pt x="660400" y="12280531"/>
                  <a:pt x="623570" y="12275451"/>
                </a:cubicBezTo>
                <a:cubicBezTo>
                  <a:pt x="614680" y="12275451"/>
                  <a:pt x="601980" y="12272911"/>
                  <a:pt x="589280" y="12271641"/>
                </a:cubicBezTo>
                <a:cubicBezTo>
                  <a:pt x="561340" y="12267831"/>
                  <a:pt x="551180" y="12266561"/>
                  <a:pt x="546100" y="12271641"/>
                </a:cubicBezTo>
                <a:lnTo>
                  <a:pt x="544830" y="12272911"/>
                </a:lnTo>
                <a:cubicBezTo>
                  <a:pt x="537210" y="12272911"/>
                  <a:pt x="529590" y="12272911"/>
                  <a:pt x="520700" y="12274181"/>
                </a:cubicBezTo>
                <a:cubicBezTo>
                  <a:pt x="497840" y="12275451"/>
                  <a:pt x="474980" y="12276721"/>
                  <a:pt x="448310" y="12272911"/>
                </a:cubicBezTo>
                <a:lnTo>
                  <a:pt x="445770" y="12272911"/>
                </a:lnTo>
                <a:cubicBezTo>
                  <a:pt x="444500" y="12272911"/>
                  <a:pt x="443230" y="12272911"/>
                  <a:pt x="443230" y="12274181"/>
                </a:cubicBezTo>
                <a:lnTo>
                  <a:pt x="429260" y="12271641"/>
                </a:lnTo>
                <a:cubicBezTo>
                  <a:pt x="416560" y="12269101"/>
                  <a:pt x="393700" y="12270371"/>
                  <a:pt x="373380" y="12271641"/>
                </a:cubicBezTo>
                <a:cubicBezTo>
                  <a:pt x="363220" y="12271641"/>
                  <a:pt x="351790" y="12272911"/>
                  <a:pt x="346710" y="12272911"/>
                </a:cubicBezTo>
                <a:lnTo>
                  <a:pt x="345440" y="12267831"/>
                </a:lnTo>
                <a:cubicBezTo>
                  <a:pt x="323850" y="12274181"/>
                  <a:pt x="297180" y="12274181"/>
                  <a:pt x="266700" y="12272911"/>
                </a:cubicBezTo>
                <a:cubicBezTo>
                  <a:pt x="242570" y="12271641"/>
                  <a:pt x="214630" y="12271641"/>
                  <a:pt x="185420" y="12274181"/>
                </a:cubicBezTo>
                <a:lnTo>
                  <a:pt x="189230" y="12269101"/>
                </a:lnTo>
                <a:lnTo>
                  <a:pt x="166370" y="12271641"/>
                </a:lnTo>
                <a:cubicBezTo>
                  <a:pt x="163830" y="12271641"/>
                  <a:pt x="161290" y="12271641"/>
                  <a:pt x="157480" y="12272911"/>
                </a:cubicBezTo>
                <a:lnTo>
                  <a:pt x="156210" y="12266561"/>
                </a:lnTo>
                <a:cubicBezTo>
                  <a:pt x="139700" y="12267831"/>
                  <a:pt x="123190" y="12269101"/>
                  <a:pt x="101600" y="12267831"/>
                </a:cubicBezTo>
                <a:lnTo>
                  <a:pt x="97790" y="12267831"/>
                </a:lnTo>
                <a:lnTo>
                  <a:pt x="87630" y="12266561"/>
                </a:lnTo>
                <a:lnTo>
                  <a:pt x="87630" y="12246241"/>
                </a:lnTo>
                <a:lnTo>
                  <a:pt x="74930" y="12246241"/>
                </a:lnTo>
                <a:lnTo>
                  <a:pt x="74930" y="12239891"/>
                </a:lnTo>
                <a:cubicBezTo>
                  <a:pt x="76200" y="12225921"/>
                  <a:pt x="77470" y="12217031"/>
                  <a:pt x="80010" y="12206871"/>
                </a:cubicBezTo>
                <a:lnTo>
                  <a:pt x="80010" y="12204331"/>
                </a:lnTo>
                <a:cubicBezTo>
                  <a:pt x="85090" y="12180201"/>
                  <a:pt x="88900" y="12153531"/>
                  <a:pt x="87630" y="12083681"/>
                </a:cubicBezTo>
                <a:lnTo>
                  <a:pt x="83820" y="12083681"/>
                </a:lnTo>
                <a:cubicBezTo>
                  <a:pt x="85090" y="12062091"/>
                  <a:pt x="86360" y="12044311"/>
                  <a:pt x="88900" y="12034151"/>
                </a:cubicBezTo>
                <a:cubicBezTo>
                  <a:pt x="88900" y="11985891"/>
                  <a:pt x="87630" y="11983351"/>
                  <a:pt x="81280" y="11983351"/>
                </a:cubicBezTo>
                <a:cubicBezTo>
                  <a:pt x="81280" y="11970651"/>
                  <a:pt x="80010" y="11960491"/>
                  <a:pt x="77470" y="11947791"/>
                </a:cubicBezTo>
                <a:cubicBezTo>
                  <a:pt x="76200" y="11937631"/>
                  <a:pt x="73660" y="11926201"/>
                  <a:pt x="73660" y="11912231"/>
                </a:cubicBezTo>
                <a:lnTo>
                  <a:pt x="78740" y="11912231"/>
                </a:lnTo>
                <a:lnTo>
                  <a:pt x="78740" y="11905881"/>
                </a:lnTo>
                <a:cubicBezTo>
                  <a:pt x="81280" y="11842381"/>
                  <a:pt x="77470" y="11834761"/>
                  <a:pt x="73660" y="11827141"/>
                </a:cubicBezTo>
                <a:cubicBezTo>
                  <a:pt x="72390" y="11824601"/>
                  <a:pt x="71120" y="11820791"/>
                  <a:pt x="69850" y="11810631"/>
                </a:cubicBezTo>
                <a:lnTo>
                  <a:pt x="78740" y="11809361"/>
                </a:lnTo>
                <a:lnTo>
                  <a:pt x="77470" y="11777611"/>
                </a:lnTo>
                <a:lnTo>
                  <a:pt x="86360" y="11791581"/>
                </a:lnTo>
                <a:lnTo>
                  <a:pt x="83820" y="11763641"/>
                </a:lnTo>
                <a:cubicBezTo>
                  <a:pt x="78740" y="11707761"/>
                  <a:pt x="80010" y="11686171"/>
                  <a:pt x="81280" y="11636641"/>
                </a:cubicBezTo>
                <a:lnTo>
                  <a:pt x="82550" y="11613781"/>
                </a:lnTo>
                <a:lnTo>
                  <a:pt x="85090" y="11593461"/>
                </a:lnTo>
                <a:cubicBezTo>
                  <a:pt x="87630" y="11569331"/>
                  <a:pt x="87630" y="11538851"/>
                  <a:pt x="86360" y="11513451"/>
                </a:cubicBezTo>
                <a:lnTo>
                  <a:pt x="88900" y="11513451"/>
                </a:lnTo>
                <a:cubicBezTo>
                  <a:pt x="87630" y="11507101"/>
                  <a:pt x="87630" y="11502021"/>
                  <a:pt x="87630" y="11496941"/>
                </a:cubicBezTo>
                <a:lnTo>
                  <a:pt x="87630" y="11344654"/>
                </a:lnTo>
                <a:lnTo>
                  <a:pt x="83820" y="11344654"/>
                </a:lnTo>
                <a:lnTo>
                  <a:pt x="78740" y="10912974"/>
                </a:lnTo>
                <a:lnTo>
                  <a:pt x="83820" y="10912974"/>
                </a:lnTo>
                <a:cubicBezTo>
                  <a:pt x="83820" y="10874432"/>
                  <a:pt x="83820" y="10843598"/>
                  <a:pt x="82550" y="10805055"/>
                </a:cubicBezTo>
                <a:lnTo>
                  <a:pt x="91440" y="10805055"/>
                </a:lnTo>
                <a:lnTo>
                  <a:pt x="91440" y="10789638"/>
                </a:lnTo>
                <a:lnTo>
                  <a:pt x="86360" y="10172953"/>
                </a:lnTo>
                <a:cubicBezTo>
                  <a:pt x="87630" y="10149827"/>
                  <a:pt x="87630" y="10111284"/>
                  <a:pt x="88900" y="10057324"/>
                </a:cubicBezTo>
                <a:cubicBezTo>
                  <a:pt x="90170" y="10011073"/>
                  <a:pt x="91440" y="9941696"/>
                  <a:pt x="92710" y="9926279"/>
                </a:cubicBezTo>
                <a:lnTo>
                  <a:pt x="93980" y="9926279"/>
                </a:lnTo>
                <a:cubicBezTo>
                  <a:pt x="95250" y="9756690"/>
                  <a:pt x="92710" y="9556267"/>
                  <a:pt x="91440" y="9340428"/>
                </a:cubicBezTo>
                <a:cubicBezTo>
                  <a:pt x="88900" y="9093754"/>
                  <a:pt x="86360" y="8831662"/>
                  <a:pt x="88900" y="8577280"/>
                </a:cubicBezTo>
                <a:lnTo>
                  <a:pt x="88900" y="8561862"/>
                </a:lnTo>
                <a:cubicBezTo>
                  <a:pt x="87630" y="8538737"/>
                  <a:pt x="87630" y="8477069"/>
                  <a:pt x="86360" y="8399983"/>
                </a:cubicBezTo>
                <a:cubicBezTo>
                  <a:pt x="86360" y="8276645"/>
                  <a:pt x="87630" y="8161017"/>
                  <a:pt x="87630" y="8037680"/>
                </a:cubicBezTo>
                <a:cubicBezTo>
                  <a:pt x="88900" y="7737046"/>
                  <a:pt x="91440" y="7420995"/>
                  <a:pt x="86360" y="7035567"/>
                </a:cubicBezTo>
                <a:lnTo>
                  <a:pt x="95250" y="6734933"/>
                </a:lnTo>
                <a:lnTo>
                  <a:pt x="95250" y="6727225"/>
                </a:lnTo>
                <a:cubicBezTo>
                  <a:pt x="95250" y="6611596"/>
                  <a:pt x="93980" y="6573053"/>
                  <a:pt x="87630" y="6565344"/>
                </a:cubicBezTo>
                <a:cubicBezTo>
                  <a:pt x="85090" y="6565344"/>
                  <a:pt x="83820" y="6565344"/>
                  <a:pt x="81280" y="6580761"/>
                </a:cubicBezTo>
                <a:cubicBezTo>
                  <a:pt x="81280" y="6542218"/>
                  <a:pt x="81280" y="6503675"/>
                  <a:pt x="80010" y="6442007"/>
                </a:cubicBezTo>
                <a:cubicBezTo>
                  <a:pt x="78740" y="6280127"/>
                  <a:pt x="80010" y="6218459"/>
                  <a:pt x="80010" y="6187625"/>
                </a:cubicBezTo>
                <a:cubicBezTo>
                  <a:pt x="81280" y="6187625"/>
                  <a:pt x="82550" y="6187625"/>
                  <a:pt x="85090" y="6179916"/>
                </a:cubicBezTo>
                <a:cubicBezTo>
                  <a:pt x="88900" y="6164499"/>
                  <a:pt x="90170" y="6133664"/>
                  <a:pt x="90170" y="6095121"/>
                </a:cubicBezTo>
                <a:lnTo>
                  <a:pt x="90170" y="6087413"/>
                </a:lnTo>
                <a:lnTo>
                  <a:pt x="88900" y="6048871"/>
                </a:lnTo>
                <a:cubicBezTo>
                  <a:pt x="85090" y="5879282"/>
                  <a:pt x="81280" y="5655733"/>
                  <a:pt x="81280" y="5401351"/>
                </a:cubicBezTo>
                <a:lnTo>
                  <a:pt x="82550" y="5401351"/>
                </a:lnTo>
                <a:lnTo>
                  <a:pt x="82550" y="5439894"/>
                </a:lnTo>
                <a:cubicBezTo>
                  <a:pt x="83820" y="5601773"/>
                  <a:pt x="85090" y="5617190"/>
                  <a:pt x="91440" y="5617190"/>
                </a:cubicBezTo>
                <a:cubicBezTo>
                  <a:pt x="99060" y="5617190"/>
                  <a:pt x="99060" y="5586357"/>
                  <a:pt x="101600" y="5447602"/>
                </a:cubicBezTo>
                <a:lnTo>
                  <a:pt x="102870" y="5424476"/>
                </a:lnTo>
                <a:lnTo>
                  <a:pt x="99060" y="5409059"/>
                </a:lnTo>
                <a:cubicBezTo>
                  <a:pt x="92710" y="5362808"/>
                  <a:pt x="92710" y="5015923"/>
                  <a:pt x="92710" y="4753831"/>
                </a:cubicBezTo>
                <a:cubicBezTo>
                  <a:pt x="92710" y="4299026"/>
                  <a:pt x="90170" y="4114020"/>
                  <a:pt x="83820" y="4060061"/>
                </a:cubicBezTo>
                <a:lnTo>
                  <a:pt x="85090" y="3990683"/>
                </a:lnTo>
                <a:lnTo>
                  <a:pt x="87630" y="3990683"/>
                </a:lnTo>
                <a:cubicBezTo>
                  <a:pt x="91440" y="3767135"/>
                  <a:pt x="88900" y="3682341"/>
                  <a:pt x="85090" y="3582130"/>
                </a:cubicBezTo>
                <a:cubicBezTo>
                  <a:pt x="81280" y="3489626"/>
                  <a:pt x="77470" y="3381707"/>
                  <a:pt x="78740" y="3104198"/>
                </a:cubicBezTo>
                <a:cubicBezTo>
                  <a:pt x="80010" y="3003987"/>
                  <a:pt x="80010" y="2934610"/>
                  <a:pt x="81280" y="2903776"/>
                </a:cubicBezTo>
                <a:lnTo>
                  <a:pt x="85090" y="2903776"/>
                </a:lnTo>
                <a:lnTo>
                  <a:pt x="81280" y="2472096"/>
                </a:lnTo>
                <a:lnTo>
                  <a:pt x="81280" y="2448970"/>
                </a:lnTo>
                <a:lnTo>
                  <a:pt x="83820" y="2448970"/>
                </a:lnTo>
                <a:lnTo>
                  <a:pt x="82550" y="1978748"/>
                </a:lnTo>
                <a:lnTo>
                  <a:pt x="87630" y="2032708"/>
                </a:lnTo>
                <a:lnTo>
                  <a:pt x="82550" y="1839993"/>
                </a:lnTo>
                <a:cubicBezTo>
                  <a:pt x="81280" y="1786034"/>
                  <a:pt x="78740" y="1701240"/>
                  <a:pt x="77470" y="1608736"/>
                </a:cubicBezTo>
                <a:lnTo>
                  <a:pt x="81280" y="1523942"/>
                </a:lnTo>
                <a:cubicBezTo>
                  <a:pt x="90170" y="1346646"/>
                  <a:pt x="88900" y="1261851"/>
                  <a:pt x="87630" y="1130806"/>
                </a:cubicBezTo>
                <a:cubicBezTo>
                  <a:pt x="86360" y="1076846"/>
                  <a:pt x="86360" y="1015177"/>
                  <a:pt x="85090" y="930383"/>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84391" y="81881"/>
                  <a:pt x="1270810" y="83151"/>
                  <a:pt x="1608375" y="83151"/>
                </a:cubicBezTo>
                <a:lnTo>
                  <a:pt x="1843648" y="83151"/>
                </a:lnTo>
                <a:lnTo>
                  <a:pt x="1751585" y="78071"/>
                </a:lnTo>
                <a:cubicBezTo>
                  <a:pt x="1812960" y="78071"/>
                  <a:pt x="1853878" y="79341"/>
                  <a:pt x="1905024" y="79341"/>
                </a:cubicBezTo>
                <a:cubicBezTo>
                  <a:pt x="1935711" y="79341"/>
                  <a:pt x="1966399" y="80611"/>
                  <a:pt x="1997086" y="80611"/>
                </a:cubicBezTo>
                <a:lnTo>
                  <a:pt x="2017545" y="80611"/>
                </a:lnTo>
                <a:cubicBezTo>
                  <a:pt x="2048233" y="79341"/>
                  <a:pt x="2089150" y="78071"/>
                  <a:pt x="2109608" y="75531"/>
                </a:cubicBezTo>
                <a:lnTo>
                  <a:pt x="2109608" y="76801"/>
                </a:lnTo>
                <a:cubicBezTo>
                  <a:pt x="2344881" y="81881"/>
                  <a:pt x="2508549" y="80611"/>
                  <a:pt x="2641529" y="76801"/>
                </a:cubicBezTo>
                <a:lnTo>
                  <a:pt x="2661988" y="76801"/>
                </a:lnTo>
                <a:cubicBezTo>
                  <a:pt x="3152992" y="76801"/>
                  <a:pt x="3705372" y="76801"/>
                  <a:pt x="3828122" y="84421"/>
                </a:cubicBezTo>
                <a:lnTo>
                  <a:pt x="3848580" y="84421"/>
                </a:lnTo>
                <a:cubicBezTo>
                  <a:pt x="4032707" y="84421"/>
                  <a:pt x="4073624" y="84421"/>
                  <a:pt x="4083853" y="78071"/>
                </a:cubicBezTo>
                <a:lnTo>
                  <a:pt x="4165688" y="78071"/>
                </a:lnTo>
                <a:lnTo>
                  <a:pt x="4298667" y="81881"/>
                </a:lnTo>
                <a:lnTo>
                  <a:pt x="4421419" y="76801"/>
                </a:lnTo>
                <a:cubicBezTo>
                  <a:pt x="4482794" y="76801"/>
                  <a:pt x="4544170" y="76801"/>
                  <a:pt x="4585086" y="78071"/>
                </a:cubicBezTo>
                <a:lnTo>
                  <a:pt x="4585086" y="86961"/>
                </a:lnTo>
                <a:cubicBezTo>
                  <a:pt x="4840818" y="89501"/>
                  <a:pt x="5219300" y="88231"/>
                  <a:pt x="5495490" y="86961"/>
                </a:cubicBezTo>
                <a:cubicBezTo>
                  <a:pt x="5618240" y="86961"/>
                  <a:pt x="5730762" y="85691"/>
                  <a:pt x="5792138" y="85691"/>
                </a:cubicBezTo>
                <a:lnTo>
                  <a:pt x="5792138" y="83151"/>
                </a:lnTo>
                <a:lnTo>
                  <a:pt x="6630936" y="83151"/>
                </a:lnTo>
                <a:lnTo>
                  <a:pt x="6630936" y="85691"/>
                </a:lnTo>
                <a:cubicBezTo>
                  <a:pt x="6661624" y="84421"/>
                  <a:pt x="6692312" y="84421"/>
                  <a:pt x="6712770" y="83151"/>
                </a:cubicBezTo>
                <a:lnTo>
                  <a:pt x="6988960" y="83151"/>
                </a:lnTo>
                <a:cubicBezTo>
                  <a:pt x="7715236" y="83151"/>
                  <a:pt x="8472200" y="83151"/>
                  <a:pt x="9137101" y="79341"/>
                </a:cubicBezTo>
                <a:lnTo>
                  <a:pt x="9178019" y="79341"/>
                </a:lnTo>
                <a:cubicBezTo>
                  <a:pt x="9249624" y="79341"/>
                  <a:pt x="9311000" y="78071"/>
                  <a:pt x="9382604" y="78071"/>
                </a:cubicBezTo>
                <a:lnTo>
                  <a:pt x="9730398" y="75531"/>
                </a:lnTo>
                <a:lnTo>
                  <a:pt x="9658793" y="72991"/>
                </a:lnTo>
                <a:lnTo>
                  <a:pt x="9812232" y="72991"/>
                </a:lnTo>
                <a:cubicBezTo>
                  <a:pt x="9863379" y="76801"/>
                  <a:pt x="9955441" y="79341"/>
                  <a:pt x="10016817" y="81881"/>
                </a:cubicBezTo>
                <a:lnTo>
                  <a:pt x="10027047" y="75531"/>
                </a:lnTo>
                <a:lnTo>
                  <a:pt x="10037276" y="80611"/>
                </a:lnTo>
                <a:cubicBezTo>
                  <a:pt x="10067964" y="79341"/>
                  <a:pt x="10262319" y="80611"/>
                  <a:pt x="10425987" y="80611"/>
                </a:cubicBezTo>
                <a:lnTo>
                  <a:pt x="10896533" y="80611"/>
                </a:lnTo>
                <a:lnTo>
                  <a:pt x="10896533" y="76801"/>
                </a:lnTo>
                <a:cubicBezTo>
                  <a:pt x="10937449" y="76801"/>
                  <a:pt x="10968137" y="76801"/>
                  <a:pt x="11009054" y="75531"/>
                </a:cubicBezTo>
                <a:lnTo>
                  <a:pt x="11019284" y="75531"/>
                </a:lnTo>
                <a:cubicBezTo>
                  <a:pt x="11131805" y="74261"/>
                  <a:pt x="11254557" y="72991"/>
                  <a:pt x="11397766" y="71721"/>
                </a:cubicBezTo>
                <a:cubicBezTo>
                  <a:pt x="11387536" y="72991"/>
                  <a:pt x="11387536" y="74261"/>
                  <a:pt x="11377308" y="75531"/>
                </a:cubicBezTo>
                <a:cubicBezTo>
                  <a:pt x="11367077" y="81881"/>
                  <a:pt x="11428454" y="85691"/>
                  <a:pt x="11459142" y="86961"/>
                </a:cubicBezTo>
                <a:lnTo>
                  <a:pt x="11479600" y="86961"/>
                </a:lnTo>
                <a:cubicBezTo>
                  <a:pt x="11755789" y="88231"/>
                  <a:pt x="11806936" y="86961"/>
                  <a:pt x="11847852" y="83151"/>
                </a:cubicBezTo>
                <a:cubicBezTo>
                  <a:pt x="11858082" y="81881"/>
                  <a:pt x="11878540" y="80611"/>
                  <a:pt x="12113813" y="81881"/>
                </a:cubicBezTo>
                <a:lnTo>
                  <a:pt x="12134271" y="81881"/>
                </a:lnTo>
                <a:cubicBezTo>
                  <a:pt x="12164959" y="80611"/>
                  <a:pt x="12185417" y="79341"/>
                  <a:pt x="12195647" y="78071"/>
                </a:cubicBezTo>
                <a:cubicBezTo>
                  <a:pt x="12461607" y="76801"/>
                  <a:pt x="12553671" y="75531"/>
                  <a:pt x="12625276" y="74261"/>
                </a:cubicBezTo>
                <a:lnTo>
                  <a:pt x="12881007" y="76801"/>
                </a:lnTo>
                <a:cubicBezTo>
                  <a:pt x="12973069" y="78071"/>
                  <a:pt x="13024216" y="78071"/>
                  <a:pt x="13054904" y="79341"/>
                </a:cubicBezTo>
                <a:lnTo>
                  <a:pt x="13054904" y="88231"/>
                </a:lnTo>
                <a:lnTo>
                  <a:pt x="14272185" y="90771"/>
                </a:lnTo>
                <a:lnTo>
                  <a:pt x="14231268" y="89501"/>
                </a:lnTo>
                <a:cubicBezTo>
                  <a:pt x="14313102" y="88231"/>
                  <a:pt x="14476771" y="85691"/>
                  <a:pt x="14589291" y="85691"/>
                </a:cubicBezTo>
                <a:cubicBezTo>
                  <a:pt x="14834794" y="83151"/>
                  <a:pt x="14937087" y="81881"/>
                  <a:pt x="14973613" y="79341"/>
                </a:cubicBezTo>
                <a:lnTo>
                  <a:pt x="14983772" y="79341"/>
                </a:lnTo>
                <a:lnTo>
                  <a:pt x="14986313" y="83151"/>
                </a:lnTo>
                <a:lnTo>
                  <a:pt x="14986313" y="61561"/>
                </a:lnTo>
                <a:lnTo>
                  <a:pt x="14988853" y="61561"/>
                </a:lnTo>
                <a:lnTo>
                  <a:pt x="14987583" y="83151"/>
                </a:lnTo>
                <a:lnTo>
                  <a:pt x="14991392" y="81881"/>
                </a:lnTo>
                <a:cubicBezTo>
                  <a:pt x="14997742" y="80611"/>
                  <a:pt x="15023142" y="79341"/>
                  <a:pt x="15049813" y="78071"/>
                </a:cubicBezTo>
                <a:lnTo>
                  <a:pt x="15049813" y="83151"/>
                </a:lnTo>
                <a:cubicBezTo>
                  <a:pt x="15073942" y="84421"/>
                  <a:pt x="15094263" y="83151"/>
                  <a:pt x="15114583" y="80611"/>
                </a:cubicBezTo>
                <a:cubicBezTo>
                  <a:pt x="15141253" y="78071"/>
                  <a:pt x="15167922" y="75531"/>
                  <a:pt x="15204753" y="80611"/>
                </a:cubicBezTo>
                <a:cubicBezTo>
                  <a:pt x="15213642" y="80611"/>
                  <a:pt x="15226342" y="83151"/>
                  <a:pt x="15239042" y="84421"/>
                </a:cubicBezTo>
                <a:cubicBezTo>
                  <a:pt x="15266983" y="88231"/>
                  <a:pt x="15277142" y="89501"/>
                  <a:pt x="15282222" y="84421"/>
                </a:cubicBezTo>
                <a:lnTo>
                  <a:pt x="15283492" y="83151"/>
                </a:lnTo>
                <a:cubicBezTo>
                  <a:pt x="15291113" y="83151"/>
                  <a:pt x="15298733" y="83151"/>
                  <a:pt x="15307622" y="81881"/>
                </a:cubicBezTo>
                <a:cubicBezTo>
                  <a:pt x="15330483" y="80611"/>
                  <a:pt x="15353342" y="79341"/>
                  <a:pt x="15380013" y="83151"/>
                </a:cubicBezTo>
                <a:lnTo>
                  <a:pt x="15382553" y="83151"/>
                </a:lnTo>
                <a:cubicBezTo>
                  <a:pt x="15383822" y="83151"/>
                  <a:pt x="15385092" y="83151"/>
                  <a:pt x="15385092" y="81881"/>
                </a:cubicBezTo>
                <a:lnTo>
                  <a:pt x="15399063" y="84421"/>
                </a:lnTo>
                <a:cubicBezTo>
                  <a:pt x="15411763" y="86961"/>
                  <a:pt x="15434622" y="85691"/>
                  <a:pt x="15454942" y="84421"/>
                </a:cubicBezTo>
                <a:cubicBezTo>
                  <a:pt x="15465103" y="84421"/>
                  <a:pt x="15476533" y="83151"/>
                  <a:pt x="15482883" y="83151"/>
                </a:cubicBezTo>
                <a:lnTo>
                  <a:pt x="15484153" y="88231"/>
                </a:lnTo>
                <a:cubicBezTo>
                  <a:pt x="15505742" y="81881"/>
                  <a:pt x="15532413" y="81881"/>
                  <a:pt x="15562892" y="83151"/>
                </a:cubicBezTo>
                <a:cubicBezTo>
                  <a:pt x="15587022" y="84421"/>
                  <a:pt x="15614963" y="84421"/>
                  <a:pt x="15644172" y="81881"/>
                </a:cubicBezTo>
                <a:lnTo>
                  <a:pt x="15640363" y="85691"/>
                </a:lnTo>
                <a:lnTo>
                  <a:pt x="15663222" y="83151"/>
                </a:lnTo>
                <a:cubicBezTo>
                  <a:pt x="15665763" y="83151"/>
                  <a:pt x="15668303" y="83151"/>
                  <a:pt x="15672113" y="81881"/>
                </a:cubicBezTo>
                <a:lnTo>
                  <a:pt x="15673383" y="88231"/>
                </a:lnTo>
                <a:cubicBezTo>
                  <a:pt x="15689892" y="86961"/>
                  <a:pt x="15706403" y="85691"/>
                  <a:pt x="15727992" y="86961"/>
                </a:cubicBezTo>
                <a:lnTo>
                  <a:pt x="15731803" y="86961"/>
                </a:lnTo>
                <a:lnTo>
                  <a:pt x="15741963" y="88231"/>
                </a:lnTo>
                <a:lnTo>
                  <a:pt x="15741963" y="107281"/>
                </a:lnTo>
                <a:lnTo>
                  <a:pt x="15754663" y="107281"/>
                </a:lnTo>
                <a:lnTo>
                  <a:pt x="15754663" y="113631"/>
                </a:lnTo>
                <a:cubicBezTo>
                  <a:pt x="15753392" y="127601"/>
                  <a:pt x="15752122" y="136491"/>
                  <a:pt x="15749583" y="146651"/>
                </a:cubicBezTo>
                <a:lnTo>
                  <a:pt x="15749583" y="149191"/>
                </a:lnTo>
                <a:cubicBezTo>
                  <a:pt x="15744503" y="174591"/>
                  <a:pt x="15740692" y="199991"/>
                  <a:pt x="15741963" y="269841"/>
                </a:cubicBezTo>
                <a:lnTo>
                  <a:pt x="15745772" y="269841"/>
                </a:lnTo>
                <a:cubicBezTo>
                  <a:pt x="15744503" y="291431"/>
                  <a:pt x="15743233" y="309211"/>
                  <a:pt x="15740692" y="319371"/>
                </a:cubicBezTo>
                <a:cubicBezTo>
                  <a:pt x="15740692" y="367631"/>
                  <a:pt x="15741963" y="370171"/>
                  <a:pt x="15748313" y="370171"/>
                </a:cubicBezTo>
                <a:cubicBezTo>
                  <a:pt x="15748313" y="382871"/>
                  <a:pt x="15749583" y="393031"/>
                  <a:pt x="15752122" y="405731"/>
                </a:cubicBezTo>
                <a:cubicBezTo>
                  <a:pt x="15753392" y="415891"/>
                  <a:pt x="15755933" y="427321"/>
                  <a:pt x="15755933" y="441291"/>
                </a:cubicBezTo>
                <a:lnTo>
                  <a:pt x="15750853" y="441291"/>
                </a:lnTo>
                <a:lnTo>
                  <a:pt x="15750853" y="447641"/>
                </a:lnTo>
                <a:cubicBezTo>
                  <a:pt x="15748313" y="511141"/>
                  <a:pt x="15752122" y="518761"/>
                  <a:pt x="15755933" y="526381"/>
                </a:cubicBezTo>
                <a:cubicBezTo>
                  <a:pt x="15757203" y="528921"/>
                  <a:pt x="15758472" y="532731"/>
                  <a:pt x="15759742" y="542891"/>
                </a:cubicBezTo>
                <a:lnTo>
                  <a:pt x="15750853" y="544161"/>
                </a:lnTo>
                <a:close/>
                <a:moveTo>
                  <a:pt x="15754663" y="754981"/>
                </a:moveTo>
                <a:lnTo>
                  <a:pt x="15752122" y="749901"/>
                </a:lnTo>
                <a:lnTo>
                  <a:pt x="15753392" y="743551"/>
                </a:lnTo>
                <a:cubicBezTo>
                  <a:pt x="15754663" y="748631"/>
                  <a:pt x="15754663" y="752441"/>
                  <a:pt x="15754663" y="754981"/>
                </a:cubicBezTo>
                <a:close/>
                <a:moveTo>
                  <a:pt x="73660" y="11599811"/>
                </a:moveTo>
                <a:lnTo>
                  <a:pt x="76200" y="11604891"/>
                </a:lnTo>
                <a:lnTo>
                  <a:pt x="74930" y="11611241"/>
                </a:lnTo>
                <a:cubicBezTo>
                  <a:pt x="73660" y="11607431"/>
                  <a:pt x="73660" y="11603621"/>
                  <a:pt x="73660" y="11599811"/>
                </a:cubicBezTo>
                <a:close/>
                <a:moveTo>
                  <a:pt x="15790222" y="626711"/>
                </a:moveTo>
                <a:lnTo>
                  <a:pt x="15790222" y="617821"/>
                </a:lnTo>
                <a:cubicBezTo>
                  <a:pt x="15790222" y="621631"/>
                  <a:pt x="15791492" y="624171"/>
                  <a:pt x="15791492" y="626711"/>
                </a:cubicBezTo>
                <a:lnTo>
                  <a:pt x="15790222" y="626711"/>
                </a:lnTo>
                <a:close/>
                <a:moveTo>
                  <a:pt x="15819433" y="3659215"/>
                </a:moveTo>
                <a:lnTo>
                  <a:pt x="15815622" y="3651507"/>
                </a:lnTo>
                <a:cubicBezTo>
                  <a:pt x="15816892" y="3651507"/>
                  <a:pt x="15818163" y="3659215"/>
                  <a:pt x="15819433" y="3659215"/>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2"/>
          <p:cNvSpPr txBox="1"/>
          <p:nvPr/>
        </p:nvSpPr>
        <p:spPr>
          <a:xfrm>
            <a:off x="5442183" y="1796449"/>
            <a:ext cx="4171800" cy="3224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The following events will be held to build the capacity for strong parental involvement and to support student academic achievement:</a:t>
            </a:r>
            <a:endParaRPr sz="10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dirty="0">
              <a:solidFill>
                <a:srgbClr val="000000"/>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Title I Planning Meeting</a:t>
            </a:r>
            <a:endParaRPr sz="105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Annual Title I Meeting for Parents</a:t>
            </a:r>
            <a:endParaRPr sz="105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Curriculum Nights</a:t>
            </a:r>
            <a:endParaRPr sz="105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Parent Workshops</a:t>
            </a:r>
            <a:endParaRPr sz="105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Transition Meetings</a:t>
            </a:r>
            <a:endParaRPr sz="105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1" u="none" strike="noStrike" cap="none" dirty="0">
                <a:solidFill>
                  <a:srgbClr val="000000"/>
                </a:solidFill>
                <a:latin typeface="Montserrat"/>
                <a:ea typeface="Montserrat"/>
                <a:cs typeface="Montserrat"/>
                <a:sym typeface="Montserrat"/>
              </a:rPr>
              <a:t>ES → MS \ MS → HS \ HS </a:t>
            </a:r>
            <a:r>
              <a:rPr lang="en-US" sz="1050" i="1" dirty="0">
                <a:solidFill>
                  <a:schemeClr val="dk1"/>
                </a:solidFill>
                <a:latin typeface="Montserrat"/>
                <a:ea typeface="Montserrat"/>
                <a:cs typeface="Montserrat"/>
                <a:sym typeface="Montserrat"/>
              </a:rPr>
              <a:t>→ CCR</a:t>
            </a:r>
            <a:endParaRPr sz="105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500" b="0" i="0" u="none" strike="noStrike" cap="none" dirty="0">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ontserrat"/>
                <a:ea typeface="Montserrat"/>
                <a:cs typeface="Montserrat"/>
                <a:sym typeface="Montserrat"/>
              </a:rPr>
              <a:t>Family events and meetings are scheduled at various times of day for families' convenience. Families receive timely information about our school’s Title I program, their rights to be involved, and opportunities to provide input on our Schoolwide (ACIP) Plan and annual school goals. Visit our school website for a full calendar of Family and Community Engagement events. Families are also represented at the district level through the Parent Advisory Committee, which provides feedback to strengthen family engagement across all schools.</a:t>
            </a:r>
            <a:endParaRPr sz="1050" b="0" i="0" u="none" strike="noStrike" cap="none" dirty="0">
              <a:solidFill>
                <a:srgbClr val="000000"/>
              </a:solidFill>
              <a:latin typeface="Arial"/>
              <a:ea typeface="Arial"/>
              <a:cs typeface="Arial"/>
              <a:sym typeface="Arial"/>
            </a:endParaRPr>
          </a:p>
        </p:txBody>
      </p:sp>
      <p:sp>
        <p:nvSpPr>
          <p:cNvPr id="121" name="Google Shape;121;p2"/>
          <p:cNvSpPr txBox="1"/>
          <p:nvPr/>
        </p:nvSpPr>
        <p:spPr>
          <a:xfrm>
            <a:off x="5512100" y="1503368"/>
            <a:ext cx="4071900" cy="246300"/>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Required Parent Engagement Activities </a:t>
            </a:r>
            <a:endParaRPr sz="1600" b="0" i="0" u="none" strike="noStrike" cap="none">
              <a:solidFill>
                <a:srgbClr val="000000"/>
              </a:solidFill>
              <a:latin typeface="Rockwell"/>
              <a:ea typeface="Rockwell"/>
              <a:cs typeface="Rockwell"/>
              <a:sym typeface="Rockwell"/>
            </a:endParaRPr>
          </a:p>
        </p:txBody>
      </p:sp>
      <p:sp>
        <p:nvSpPr>
          <p:cNvPr id="122" name="Google Shape;122;p2"/>
          <p:cNvSpPr/>
          <p:nvPr/>
        </p:nvSpPr>
        <p:spPr>
          <a:xfrm>
            <a:off x="372185" y="5851773"/>
            <a:ext cx="4577086" cy="1706079"/>
          </a:xfrm>
          <a:custGeom>
            <a:avLst/>
            <a:gdLst/>
            <a:ahLst/>
            <a:cxnLst/>
            <a:rect l="l" t="t" r="r" b="b"/>
            <a:pathLst>
              <a:path w="16832227" h="6274103" extrusionOk="0">
                <a:moveTo>
                  <a:pt x="16829687" y="1449866"/>
                </a:moveTo>
                <a:lnTo>
                  <a:pt x="16832227" y="1410245"/>
                </a:lnTo>
                <a:lnTo>
                  <a:pt x="16825877" y="1420150"/>
                </a:lnTo>
                <a:lnTo>
                  <a:pt x="16825877" y="1357416"/>
                </a:lnTo>
                <a:cubicBezTo>
                  <a:pt x="16825877" y="1354114"/>
                  <a:pt x="16824607" y="1344209"/>
                  <a:pt x="16823337" y="1331002"/>
                </a:cubicBezTo>
                <a:lnTo>
                  <a:pt x="16823337" y="1324398"/>
                </a:lnTo>
                <a:lnTo>
                  <a:pt x="16822066" y="1324398"/>
                </a:lnTo>
                <a:cubicBezTo>
                  <a:pt x="16820797" y="1311191"/>
                  <a:pt x="16816987" y="1311191"/>
                  <a:pt x="16815716" y="1311191"/>
                </a:cubicBezTo>
                <a:cubicBezTo>
                  <a:pt x="16815716" y="1205534"/>
                  <a:pt x="16816987" y="1096575"/>
                  <a:pt x="16818257" y="990918"/>
                </a:cubicBezTo>
                <a:cubicBezTo>
                  <a:pt x="16818257" y="961202"/>
                  <a:pt x="16819527" y="934788"/>
                  <a:pt x="16819527" y="905072"/>
                </a:cubicBezTo>
                <a:lnTo>
                  <a:pt x="16823337" y="905072"/>
                </a:lnTo>
                <a:lnTo>
                  <a:pt x="16823337" y="845151"/>
                </a:lnTo>
                <a:lnTo>
                  <a:pt x="16827147" y="845151"/>
                </a:lnTo>
                <a:lnTo>
                  <a:pt x="16827147" y="814671"/>
                </a:lnTo>
                <a:cubicBezTo>
                  <a:pt x="16829687" y="779111"/>
                  <a:pt x="16832227" y="724501"/>
                  <a:pt x="16829687" y="690211"/>
                </a:cubicBezTo>
                <a:cubicBezTo>
                  <a:pt x="16830957" y="672431"/>
                  <a:pt x="16828416" y="650841"/>
                  <a:pt x="16827147" y="639411"/>
                </a:cubicBezTo>
                <a:lnTo>
                  <a:pt x="16828416" y="639411"/>
                </a:lnTo>
                <a:lnTo>
                  <a:pt x="16824607" y="540351"/>
                </a:lnTo>
                <a:lnTo>
                  <a:pt x="16825877" y="539081"/>
                </a:lnTo>
                <a:lnTo>
                  <a:pt x="16825877" y="535271"/>
                </a:lnTo>
                <a:cubicBezTo>
                  <a:pt x="16825877" y="500981"/>
                  <a:pt x="16824607" y="466691"/>
                  <a:pt x="16824607" y="429861"/>
                </a:cubicBezTo>
                <a:cubicBezTo>
                  <a:pt x="16822066" y="360011"/>
                  <a:pt x="16820797" y="288891"/>
                  <a:pt x="16827147" y="211421"/>
                </a:cubicBezTo>
                <a:lnTo>
                  <a:pt x="16827147" y="205071"/>
                </a:lnTo>
                <a:cubicBezTo>
                  <a:pt x="16825877" y="189831"/>
                  <a:pt x="16825877" y="174591"/>
                  <a:pt x="16825877" y="156811"/>
                </a:cubicBezTo>
                <a:lnTo>
                  <a:pt x="16825877" y="78071"/>
                </a:lnTo>
                <a:lnTo>
                  <a:pt x="16830957" y="57751"/>
                </a:lnTo>
                <a:lnTo>
                  <a:pt x="16830957" y="6951"/>
                </a:lnTo>
                <a:lnTo>
                  <a:pt x="16824607" y="6951"/>
                </a:lnTo>
                <a:cubicBezTo>
                  <a:pt x="16786507" y="6951"/>
                  <a:pt x="16730627" y="5681"/>
                  <a:pt x="16715387" y="5681"/>
                </a:cubicBezTo>
                <a:cubicBezTo>
                  <a:pt x="16687447" y="5681"/>
                  <a:pt x="16672207" y="5681"/>
                  <a:pt x="16664587" y="6951"/>
                </a:cubicBezTo>
                <a:cubicBezTo>
                  <a:pt x="16631566" y="-1939"/>
                  <a:pt x="16552827" y="-669"/>
                  <a:pt x="16476627" y="1871"/>
                </a:cubicBezTo>
                <a:cubicBezTo>
                  <a:pt x="16438527" y="3141"/>
                  <a:pt x="16401697" y="3141"/>
                  <a:pt x="16376297" y="1871"/>
                </a:cubicBezTo>
                <a:lnTo>
                  <a:pt x="16372487" y="1871"/>
                </a:lnTo>
                <a:lnTo>
                  <a:pt x="16369947" y="8221"/>
                </a:lnTo>
                <a:cubicBezTo>
                  <a:pt x="16319147" y="8221"/>
                  <a:pt x="16269616" y="9491"/>
                  <a:pt x="16204847" y="12031"/>
                </a:cubicBezTo>
                <a:lnTo>
                  <a:pt x="16193416" y="12031"/>
                </a:lnTo>
                <a:lnTo>
                  <a:pt x="16194687" y="14571"/>
                </a:lnTo>
                <a:lnTo>
                  <a:pt x="16161666" y="14571"/>
                </a:lnTo>
                <a:lnTo>
                  <a:pt x="16161666" y="19651"/>
                </a:lnTo>
                <a:cubicBezTo>
                  <a:pt x="16138807" y="19651"/>
                  <a:pt x="16114677" y="18381"/>
                  <a:pt x="16088007" y="17111"/>
                </a:cubicBezTo>
                <a:cubicBezTo>
                  <a:pt x="16065147" y="15841"/>
                  <a:pt x="16042287" y="15841"/>
                  <a:pt x="16019427" y="14571"/>
                </a:cubicBezTo>
                <a:lnTo>
                  <a:pt x="16019427" y="13301"/>
                </a:lnTo>
                <a:cubicBezTo>
                  <a:pt x="16011807" y="12031"/>
                  <a:pt x="16002916" y="12031"/>
                  <a:pt x="15995297" y="10761"/>
                </a:cubicBezTo>
                <a:lnTo>
                  <a:pt x="15994027" y="42511"/>
                </a:lnTo>
                <a:lnTo>
                  <a:pt x="15990216" y="42511"/>
                </a:lnTo>
                <a:lnTo>
                  <a:pt x="15990216" y="12031"/>
                </a:lnTo>
                <a:cubicBezTo>
                  <a:pt x="15664520" y="8221"/>
                  <a:pt x="15215293" y="10761"/>
                  <a:pt x="14777025" y="13301"/>
                </a:cubicBezTo>
                <a:cubicBezTo>
                  <a:pt x="14327798" y="15841"/>
                  <a:pt x="13900488" y="18381"/>
                  <a:pt x="13506045" y="14571"/>
                </a:cubicBezTo>
                <a:cubicBezTo>
                  <a:pt x="13319781" y="15841"/>
                  <a:pt x="13177343" y="15841"/>
                  <a:pt x="13056820" y="14571"/>
                </a:cubicBezTo>
                <a:lnTo>
                  <a:pt x="13056820" y="13301"/>
                </a:lnTo>
                <a:lnTo>
                  <a:pt x="12684292" y="10761"/>
                </a:lnTo>
                <a:lnTo>
                  <a:pt x="12684292" y="14571"/>
                </a:lnTo>
                <a:cubicBezTo>
                  <a:pt x="12563769" y="14571"/>
                  <a:pt x="12432288" y="15841"/>
                  <a:pt x="12289851" y="15841"/>
                </a:cubicBezTo>
                <a:lnTo>
                  <a:pt x="12202196" y="10761"/>
                </a:lnTo>
                <a:lnTo>
                  <a:pt x="12147413" y="10761"/>
                </a:lnTo>
                <a:cubicBezTo>
                  <a:pt x="12004976" y="9491"/>
                  <a:pt x="11939236" y="9491"/>
                  <a:pt x="11917321" y="17111"/>
                </a:cubicBezTo>
                <a:lnTo>
                  <a:pt x="11917321" y="19651"/>
                </a:lnTo>
                <a:cubicBezTo>
                  <a:pt x="11862538" y="20921"/>
                  <a:pt x="11807754" y="20921"/>
                  <a:pt x="11763928" y="22191"/>
                </a:cubicBezTo>
                <a:cubicBezTo>
                  <a:pt x="11654361" y="17111"/>
                  <a:pt x="11511923" y="18381"/>
                  <a:pt x="11347572" y="18381"/>
                </a:cubicBezTo>
                <a:cubicBezTo>
                  <a:pt x="11183222" y="19651"/>
                  <a:pt x="11007916" y="19651"/>
                  <a:pt x="10887390" y="14571"/>
                </a:cubicBezTo>
                <a:lnTo>
                  <a:pt x="10876434" y="13301"/>
                </a:lnTo>
                <a:lnTo>
                  <a:pt x="10854520" y="13301"/>
                </a:lnTo>
                <a:cubicBezTo>
                  <a:pt x="10799737" y="14571"/>
                  <a:pt x="10580602" y="15841"/>
                  <a:pt x="10372426" y="17111"/>
                </a:cubicBezTo>
                <a:cubicBezTo>
                  <a:pt x="10175204" y="18381"/>
                  <a:pt x="9956070" y="19651"/>
                  <a:pt x="9780762" y="20921"/>
                </a:cubicBezTo>
                <a:cubicBezTo>
                  <a:pt x="9747893" y="18381"/>
                  <a:pt x="9682152" y="17111"/>
                  <a:pt x="9605456" y="17111"/>
                </a:cubicBezTo>
                <a:cubicBezTo>
                  <a:pt x="9353451" y="18381"/>
                  <a:pt x="9068575" y="19651"/>
                  <a:pt x="8717961" y="19651"/>
                </a:cubicBezTo>
                <a:lnTo>
                  <a:pt x="8707005" y="18381"/>
                </a:lnTo>
                <a:lnTo>
                  <a:pt x="8652221" y="19651"/>
                </a:lnTo>
                <a:cubicBezTo>
                  <a:pt x="8422130" y="19651"/>
                  <a:pt x="8192038" y="18381"/>
                  <a:pt x="7961948" y="18381"/>
                </a:cubicBezTo>
                <a:lnTo>
                  <a:pt x="7961948" y="15841"/>
                </a:lnTo>
                <a:cubicBezTo>
                  <a:pt x="7896207" y="17111"/>
                  <a:pt x="7830468" y="17111"/>
                  <a:pt x="7775684" y="18381"/>
                </a:cubicBezTo>
                <a:lnTo>
                  <a:pt x="7688031" y="18381"/>
                </a:lnTo>
                <a:cubicBezTo>
                  <a:pt x="7151151" y="17111"/>
                  <a:pt x="6592358" y="15841"/>
                  <a:pt x="6022609" y="15841"/>
                </a:cubicBezTo>
                <a:lnTo>
                  <a:pt x="6000696" y="15841"/>
                </a:lnTo>
                <a:lnTo>
                  <a:pt x="5967826" y="20921"/>
                </a:lnTo>
                <a:lnTo>
                  <a:pt x="5967826" y="26001"/>
                </a:lnTo>
                <a:lnTo>
                  <a:pt x="5945913" y="26001"/>
                </a:lnTo>
                <a:lnTo>
                  <a:pt x="5266596" y="14571"/>
                </a:lnTo>
                <a:cubicBezTo>
                  <a:pt x="5167986" y="14571"/>
                  <a:pt x="5113202" y="17111"/>
                  <a:pt x="5047461" y="18381"/>
                </a:cubicBezTo>
                <a:cubicBezTo>
                  <a:pt x="4948851" y="20921"/>
                  <a:pt x="4861197" y="24731"/>
                  <a:pt x="4576323" y="19651"/>
                </a:cubicBezTo>
                <a:lnTo>
                  <a:pt x="4576323" y="22191"/>
                </a:lnTo>
                <a:lnTo>
                  <a:pt x="3886050" y="22191"/>
                </a:lnTo>
                <a:cubicBezTo>
                  <a:pt x="3086209" y="22191"/>
                  <a:pt x="2165846" y="22191"/>
                  <a:pt x="1453659" y="17111"/>
                </a:cubicBezTo>
                <a:lnTo>
                  <a:pt x="1157827" y="15841"/>
                </a:lnTo>
                <a:lnTo>
                  <a:pt x="1278351" y="22191"/>
                </a:lnTo>
                <a:lnTo>
                  <a:pt x="1212611" y="22191"/>
                </a:lnTo>
                <a:cubicBezTo>
                  <a:pt x="927737"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2148"/>
                  <a:pt x="6350" y="895166"/>
                  <a:pt x="6350" y="1040445"/>
                </a:cubicBezTo>
                <a:lnTo>
                  <a:pt x="10160" y="1040445"/>
                </a:lnTo>
                <a:lnTo>
                  <a:pt x="10160" y="1056954"/>
                </a:lnTo>
                <a:lnTo>
                  <a:pt x="19050" y="1060255"/>
                </a:lnTo>
                <a:lnTo>
                  <a:pt x="19050" y="1106480"/>
                </a:lnTo>
                <a:lnTo>
                  <a:pt x="12700" y="1106480"/>
                </a:lnTo>
                <a:lnTo>
                  <a:pt x="16510" y="1238552"/>
                </a:lnTo>
                <a:lnTo>
                  <a:pt x="16510" y="1258362"/>
                </a:lnTo>
                <a:cubicBezTo>
                  <a:pt x="13970" y="1380529"/>
                  <a:pt x="10160" y="1505996"/>
                  <a:pt x="16510" y="1591843"/>
                </a:cubicBezTo>
                <a:cubicBezTo>
                  <a:pt x="16510" y="1598446"/>
                  <a:pt x="16510" y="1601748"/>
                  <a:pt x="15240" y="1605050"/>
                </a:cubicBezTo>
                <a:lnTo>
                  <a:pt x="12700" y="1608351"/>
                </a:lnTo>
                <a:lnTo>
                  <a:pt x="12700" y="1621559"/>
                </a:lnTo>
                <a:cubicBezTo>
                  <a:pt x="13970" y="1654576"/>
                  <a:pt x="13970" y="1704103"/>
                  <a:pt x="15240" y="1756932"/>
                </a:cubicBezTo>
                <a:cubicBezTo>
                  <a:pt x="16510" y="1862589"/>
                  <a:pt x="19050" y="1981453"/>
                  <a:pt x="21590" y="2037584"/>
                </a:cubicBezTo>
                <a:cubicBezTo>
                  <a:pt x="21590" y="2044187"/>
                  <a:pt x="20320" y="2050791"/>
                  <a:pt x="20320" y="2054093"/>
                </a:cubicBezTo>
                <a:cubicBezTo>
                  <a:pt x="20320" y="2057394"/>
                  <a:pt x="19050" y="2060696"/>
                  <a:pt x="19050" y="2063998"/>
                </a:cubicBezTo>
                <a:lnTo>
                  <a:pt x="21590" y="2063998"/>
                </a:lnTo>
                <a:lnTo>
                  <a:pt x="21590" y="2067299"/>
                </a:lnTo>
                <a:cubicBezTo>
                  <a:pt x="15240" y="2143241"/>
                  <a:pt x="17780" y="2301726"/>
                  <a:pt x="20320" y="2443703"/>
                </a:cubicBezTo>
                <a:cubicBezTo>
                  <a:pt x="21590" y="2549360"/>
                  <a:pt x="24130" y="2681431"/>
                  <a:pt x="20320" y="2707846"/>
                </a:cubicBezTo>
                <a:lnTo>
                  <a:pt x="16510" y="2707846"/>
                </a:lnTo>
                <a:lnTo>
                  <a:pt x="17780" y="2962083"/>
                </a:lnTo>
                <a:lnTo>
                  <a:pt x="11430" y="2962083"/>
                </a:lnTo>
                <a:cubicBezTo>
                  <a:pt x="11430" y="2991799"/>
                  <a:pt x="10160" y="3018213"/>
                  <a:pt x="10160" y="3044627"/>
                </a:cubicBezTo>
                <a:lnTo>
                  <a:pt x="8890" y="3041326"/>
                </a:lnTo>
                <a:lnTo>
                  <a:pt x="10160" y="3080947"/>
                </a:lnTo>
                <a:lnTo>
                  <a:pt x="10160" y="3090853"/>
                </a:lnTo>
                <a:lnTo>
                  <a:pt x="13970" y="3338486"/>
                </a:lnTo>
                <a:lnTo>
                  <a:pt x="21590" y="3338486"/>
                </a:lnTo>
                <a:cubicBezTo>
                  <a:pt x="22860" y="3354995"/>
                  <a:pt x="22860" y="3371505"/>
                  <a:pt x="24130" y="3384711"/>
                </a:cubicBezTo>
                <a:lnTo>
                  <a:pt x="22860" y="3381409"/>
                </a:lnTo>
                <a:lnTo>
                  <a:pt x="21590" y="3434238"/>
                </a:lnTo>
                <a:cubicBezTo>
                  <a:pt x="20320" y="3487067"/>
                  <a:pt x="20320" y="3529990"/>
                  <a:pt x="20320" y="3569611"/>
                </a:cubicBezTo>
                <a:cubicBezTo>
                  <a:pt x="17780" y="3589422"/>
                  <a:pt x="15240" y="3609233"/>
                  <a:pt x="13970" y="3632345"/>
                </a:cubicBezTo>
                <a:lnTo>
                  <a:pt x="12700" y="3642250"/>
                </a:lnTo>
                <a:lnTo>
                  <a:pt x="12700" y="3648854"/>
                </a:lnTo>
                <a:cubicBezTo>
                  <a:pt x="13970" y="3652156"/>
                  <a:pt x="15240" y="3665363"/>
                  <a:pt x="16510" y="3724795"/>
                </a:cubicBezTo>
                <a:cubicBezTo>
                  <a:pt x="16510" y="3804038"/>
                  <a:pt x="19050" y="3870073"/>
                  <a:pt x="22860" y="3972429"/>
                </a:cubicBezTo>
                <a:lnTo>
                  <a:pt x="12700" y="4068181"/>
                </a:lnTo>
                <a:cubicBezTo>
                  <a:pt x="8890" y="4104501"/>
                  <a:pt x="8890" y="4114406"/>
                  <a:pt x="8890" y="4130915"/>
                </a:cubicBezTo>
                <a:cubicBezTo>
                  <a:pt x="8890" y="4144122"/>
                  <a:pt x="8890" y="4163933"/>
                  <a:pt x="5080" y="4220063"/>
                </a:cubicBezTo>
                <a:lnTo>
                  <a:pt x="8890" y="4223364"/>
                </a:lnTo>
                <a:cubicBezTo>
                  <a:pt x="10160" y="4243175"/>
                  <a:pt x="10160" y="4319116"/>
                  <a:pt x="10160" y="4368643"/>
                </a:cubicBezTo>
                <a:cubicBezTo>
                  <a:pt x="10160" y="4467697"/>
                  <a:pt x="10160" y="4504016"/>
                  <a:pt x="12700" y="4513921"/>
                </a:cubicBezTo>
                <a:cubicBezTo>
                  <a:pt x="10160" y="4560147"/>
                  <a:pt x="8890" y="4603069"/>
                  <a:pt x="8890" y="4649295"/>
                </a:cubicBezTo>
                <a:cubicBezTo>
                  <a:pt x="7620" y="4702123"/>
                  <a:pt x="7620" y="4758254"/>
                  <a:pt x="2540" y="4827591"/>
                </a:cubicBezTo>
                <a:lnTo>
                  <a:pt x="0" y="4867212"/>
                </a:lnTo>
                <a:lnTo>
                  <a:pt x="6350" y="4857307"/>
                </a:lnTo>
                <a:lnTo>
                  <a:pt x="6350" y="4920041"/>
                </a:lnTo>
                <a:cubicBezTo>
                  <a:pt x="6350" y="4923343"/>
                  <a:pt x="7620" y="4933248"/>
                  <a:pt x="8890" y="4946455"/>
                </a:cubicBezTo>
                <a:lnTo>
                  <a:pt x="8890" y="4953059"/>
                </a:lnTo>
                <a:lnTo>
                  <a:pt x="10160" y="4953059"/>
                </a:lnTo>
                <a:cubicBezTo>
                  <a:pt x="11430" y="4966266"/>
                  <a:pt x="15240" y="4966266"/>
                  <a:pt x="16510" y="4966266"/>
                </a:cubicBezTo>
                <a:cubicBezTo>
                  <a:pt x="16510" y="5071923"/>
                  <a:pt x="15240" y="5180882"/>
                  <a:pt x="13970" y="5286539"/>
                </a:cubicBezTo>
                <a:cubicBezTo>
                  <a:pt x="13970" y="5316255"/>
                  <a:pt x="12700" y="5342669"/>
                  <a:pt x="12700" y="5372385"/>
                </a:cubicBezTo>
                <a:lnTo>
                  <a:pt x="8890" y="5372385"/>
                </a:lnTo>
                <a:lnTo>
                  <a:pt x="8890" y="5427013"/>
                </a:lnTo>
                <a:lnTo>
                  <a:pt x="6350" y="5427013"/>
                </a:lnTo>
                <a:lnTo>
                  <a:pt x="6350" y="5457493"/>
                </a:lnTo>
                <a:cubicBezTo>
                  <a:pt x="3810" y="5493053"/>
                  <a:pt x="1270" y="5547663"/>
                  <a:pt x="3810" y="5581953"/>
                </a:cubicBezTo>
                <a:cubicBezTo>
                  <a:pt x="2540" y="5599733"/>
                  <a:pt x="5080" y="5621323"/>
                  <a:pt x="6350" y="5632753"/>
                </a:cubicBezTo>
                <a:lnTo>
                  <a:pt x="5080" y="5632753"/>
                </a:lnTo>
                <a:lnTo>
                  <a:pt x="8890" y="5731813"/>
                </a:lnTo>
                <a:lnTo>
                  <a:pt x="7620" y="5733083"/>
                </a:lnTo>
                <a:lnTo>
                  <a:pt x="7620" y="5736893"/>
                </a:lnTo>
                <a:cubicBezTo>
                  <a:pt x="7620" y="5771183"/>
                  <a:pt x="8890" y="5805473"/>
                  <a:pt x="8890" y="5842303"/>
                </a:cubicBezTo>
                <a:cubicBezTo>
                  <a:pt x="11430" y="5912153"/>
                  <a:pt x="12700" y="5983273"/>
                  <a:pt x="6350" y="6060743"/>
                </a:cubicBezTo>
                <a:lnTo>
                  <a:pt x="6350" y="6067093"/>
                </a:lnTo>
                <a:cubicBezTo>
                  <a:pt x="7620" y="6082333"/>
                  <a:pt x="7620" y="6097573"/>
                  <a:pt x="7620" y="6115353"/>
                </a:cubicBezTo>
                <a:lnTo>
                  <a:pt x="7620" y="6194093"/>
                </a:lnTo>
                <a:lnTo>
                  <a:pt x="2540" y="6214413"/>
                </a:lnTo>
                <a:lnTo>
                  <a:pt x="2540" y="6265213"/>
                </a:lnTo>
                <a:lnTo>
                  <a:pt x="8890" y="6265213"/>
                </a:lnTo>
                <a:cubicBezTo>
                  <a:pt x="46990" y="6265213"/>
                  <a:pt x="102870" y="6266483"/>
                  <a:pt x="118110" y="6266483"/>
                </a:cubicBezTo>
                <a:cubicBezTo>
                  <a:pt x="146050" y="6266483"/>
                  <a:pt x="161290" y="6266483"/>
                  <a:pt x="168910" y="6265213"/>
                </a:cubicBezTo>
                <a:cubicBezTo>
                  <a:pt x="189230" y="6270293"/>
                  <a:pt x="227330" y="6271563"/>
                  <a:pt x="271780" y="6271563"/>
                </a:cubicBezTo>
                <a:cubicBezTo>
                  <a:pt x="298450" y="6271563"/>
                  <a:pt x="327660" y="6271563"/>
                  <a:pt x="356870" y="6270293"/>
                </a:cubicBezTo>
                <a:cubicBezTo>
                  <a:pt x="394970" y="6269023"/>
                  <a:pt x="431800" y="6269023"/>
                  <a:pt x="457200" y="6270293"/>
                </a:cubicBezTo>
                <a:lnTo>
                  <a:pt x="461010" y="6270293"/>
                </a:lnTo>
                <a:lnTo>
                  <a:pt x="463550" y="6263943"/>
                </a:lnTo>
                <a:cubicBezTo>
                  <a:pt x="514350" y="6263943"/>
                  <a:pt x="563880" y="6262673"/>
                  <a:pt x="628650" y="6260133"/>
                </a:cubicBezTo>
                <a:lnTo>
                  <a:pt x="640080" y="6260133"/>
                </a:lnTo>
                <a:lnTo>
                  <a:pt x="638810" y="6257593"/>
                </a:lnTo>
                <a:lnTo>
                  <a:pt x="671830" y="6257593"/>
                </a:lnTo>
                <a:lnTo>
                  <a:pt x="671830" y="6252513"/>
                </a:lnTo>
                <a:cubicBezTo>
                  <a:pt x="694690" y="6252513"/>
                  <a:pt x="718820" y="6253783"/>
                  <a:pt x="745490" y="6255053"/>
                </a:cubicBezTo>
                <a:cubicBezTo>
                  <a:pt x="763270" y="6256323"/>
                  <a:pt x="781050" y="6256323"/>
                  <a:pt x="798830" y="6257593"/>
                </a:cubicBezTo>
                <a:lnTo>
                  <a:pt x="798830" y="6269023"/>
                </a:lnTo>
                <a:lnTo>
                  <a:pt x="1431745" y="6269023"/>
                </a:lnTo>
                <a:cubicBezTo>
                  <a:pt x="1639923" y="6269023"/>
                  <a:pt x="1837143" y="6267753"/>
                  <a:pt x="2045321" y="6266483"/>
                </a:cubicBezTo>
                <a:cubicBezTo>
                  <a:pt x="2494546" y="6263943"/>
                  <a:pt x="2921858" y="6261403"/>
                  <a:pt x="3316300" y="6265213"/>
                </a:cubicBezTo>
                <a:cubicBezTo>
                  <a:pt x="3502565" y="6263943"/>
                  <a:pt x="3645002" y="6263943"/>
                  <a:pt x="3765526" y="6265213"/>
                </a:cubicBezTo>
                <a:lnTo>
                  <a:pt x="3765526" y="6266483"/>
                </a:lnTo>
                <a:lnTo>
                  <a:pt x="3842223" y="6266483"/>
                </a:lnTo>
                <a:lnTo>
                  <a:pt x="4127097" y="6269023"/>
                </a:lnTo>
                <a:lnTo>
                  <a:pt x="4127097" y="6265213"/>
                </a:lnTo>
                <a:cubicBezTo>
                  <a:pt x="4247621" y="6265213"/>
                  <a:pt x="4379102" y="6263943"/>
                  <a:pt x="4521539" y="6263943"/>
                </a:cubicBezTo>
                <a:lnTo>
                  <a:pt x="4620149" y="6270293"/>
                </a:lnTo>
                <a:lnTo>
                  <a:pt x="4685890" y="6270293"/>
                </a:lnTo>
                <a:cubicBezTo>
                  <a:pt x="4828327" y="6271563"/>
                  <a:pt x="4894067" y="6271563"/>
                  <a:pt x="4915981" y="6263943"/>
                </a:cubicBezTo>
                <a:lnTo>
                  <a:pt x="4915981" y="6261403"/>
                </a:lnTo>
                <a:cubicBezTo>
                  <a:pt x="4970765" y="6260133"/>
                  <a:pt x="5025548" y="6260133"/>
                  <a:pt x="5069374" y="6258863"/>
                </a:cubicBezTo>
                <a:cubicBezTo>
                  <a:pt x="5178942" y="6263943"/>
                  <a:pt x="5321379" y="6262673"/>
                  <a:pt x="5485730" y="6262673"/>
                </a:cubicBezTo>
                <a:cubicBezTo>
                  <a:pt x="5650081" y="6261403"/>
                  <a:pt x="5825388" y="6261403"/>
                  <a:pt x="5945911" y="6266483"/>
                </a:cubicBezTo>
                <a:lnTo>
                  <a:pt x="5956869" y="6267753"/>
                </a:lnTo>
                <a:lnTo>
                  <a:pt x="5978782" y="6267753"/>
                </a:lnTo>
                <a:cubicBezTo>
                  <a:pt x="6033566" y="6266483"/>
                  <a:pt x="6252700" y="6265213"/>
                  <a:pt x="6460878" y="6263943"/>
                </a:cubicBezTo>
                <a:cubicBezTo>
                  <a:pt x="6658098" y="6262673"/>
                  <a:pt x="6877232" y="6261403"/>
                  <a:pt x="7052541" y="6260133"/>
                </a:cubicBezTo>
                <a:cubicBezTo>
                  <a:pt x="7085410" y="6262673"/>
                  <a:pt x="7162108" y="6263943"/>
                  <a:pt x="7227848" y="6263943"/>
                </a:cubicBezTo>
                <a:cubicBezTo>
                  <a:pt x="7479852" y="6262673"/>
                  <a:pt x="7764727" y="6261403"/>
                  <a:pt x="8115342" y="6261403"/>
                </a:cubicBezTo>
                <a:lnTo>
                  <a:pt x="8126299" y="6262673"/>
                </a:lnTo>
                <a:lnTo>
                  <a:pt x="8181083" y="6261403"/>
                </a:lnTo>
                <a:cubicBezTo>
                  <a:pt x="8411173" y="6261403"/>
                  <a:pt x="8641264" y="6262673"/>
                  <a:pt x="8871355" y="6262673"/>
                </a:cubicBezTo>
                <a:lnTo>
                  <a:pt x="8871355" y="6265213"/>
                </a:lnTo>
                <a:lnTo>
                  <a:pt x="9057620" y="6262673"/>
                </a:lnTo>
                <a:lnTo>
                  <a:pt x="9145272" y="6262673"/>
                </a:lnTo>
                <a:cubicBezTo>
                  <a:pt x="9682152" y="6263943"/>
                  <a:pt x="10240944" y="6265213"/>
                  <a:pt x="10810694" y="6265213"/>
                </a:cubicBezTo>
                <a:lnTo>
                  <a:pt x="10832607" y="6265213"/>
                </a:lnTo>
                <a:lnTo>
                  <a:pt x="10865478" y="6260133"/>
                </a:lnTo>
                <a:lnTo>
                  <a:pt x="10865478" y="6255053"/>
                </a:lnTo>
                <a:lnTo>
                  <a:pt x="10887390" y="6255053"/>
                </a:lnTo>
                <a:lnTo>
                  <a:pt x="11566707" y="6266483"/>
                </a:lnTo>
                <a:cubicBezTo>
                  <a:pt x="11665317" y="6266483"/>
                  <a:pt x="11720100" y="6263943"/>
                  <a:pt x="11785841" y="6262673"/>
                </a:cubicBezTo>
                <a:cubicBezTo>
                  <a:pt x="11884451" y="6260133"/>
                  <a:pt x="11972105" y="6256323"/>
                  <a:pt x="12256981" y="6261403"/>
                </a:cubicBezTo>
                <a:lnTo>
                  <a:pt x="12256981" y="6258863"/>
                </a:lnTo>
                <a:lnTo>
                  <a:pt x="12936296" y="6258863"/>
                </a:lnTo>
                <a:cubicBezTo>
                  <a:pt x="13736137" y="6258863"/>
                  <a:pt x="14656501" y="6258863"/>
                  <a:pt x="15368687" y="6263943"/>
                </a:cubicBezTo>
                <a:lnTo>
                  <a:pt x="15664518" y="6265213"/>
                </a:lnTo>
                <a:lnTo>
                  <a:pt x="15543995" y="6258863"/>
                </a:lnTo>
                <a:lnTo>
                  <a:pt x="15609734" y="6258863"/>
                </a:lnTo>
                <a:cubicBezTo>
                  <a:pt x="15883652" y="6261403"/>
                  <a:pt x="15982597" y="6262673"/>
                  <a:pt x="15990216" y="6258863"/>
                </a:cubicBezTo>
                <a:lnTo>
                  <a:pt x="15990216" y="6260133"/>
                </a:lnTo>
                <a:cubicBezTo>
                  <a:pt x="15991487" y="6260133"/>
                  <a:pt x="15991487" y="6260133"/>
                  <a:pt x="15992757" y="6258863"/>
                </a:cubicBezTo>
                <a:cubicBezTo>
                  <a:pt x="15994027" y="6258863"/>
                  <a:pt x="15995297" y="6260133"/>
                  <a:pt x="15997837" y="6260133"/>
                </a:cubicBezTo>
                <a:lnTo>
                  <a:pt x="15997837" y="6266483"/>
                </a:lnTo>
                <a:cubicBezTo>
                  <a:pt x="16033397" y="6265213"/>
                  <a:pt x="16062607" y="6265213"/>
                  <a:pt x="16088007" y="6266483"/>
                </a:cubicBezTo>
                <a:cubicBezTo>
                  <a:pt x="16117216" y="6267753"/>
                  <a:pt x="16143887" y="6267753"/>
                  <a:pt x="16171827" y="6265213"/>
                </a:cubicBezTo>
                <a:cubicBezTo>
                  <a:pt x="16173097" y="6266483"/>
                  <a:pt x="16174366" y="6269023"/>
                  <a:pt x="16178177" y="6270293"/>
                </a:cubicBezTo>
                <a:lnTo>
                  <a:pt x="16180716" y="6270293"/>
                </a:lnTo>
                <a:cubicBezTo>
                  <a:pt x="16184527" y="6270293"/>
                  <a:pt x="16187066" y="6269023"/>
                  <a:pt x="16189607" y="6269023"/>
                </a:cubicBezTo>
                <a:lnTo>
                  <a:pt x="16189607" y="6274103"/>
                </a:lnTo>
                <a:cubicBezTo>
                  <a:pt x="16258187" y="6274103"/>
                  <a:pt x="16279777" y="6266483"/>
                  <a:pt x="16289937" y="6260133"/>
                </a:cubicBezTo>
                <a:cubicBezTo>
                  <a:pt x="16344547" y="6261403"/>
                  <a:pt x="16392807" y="6263943"/>
                  <a:pt x="16439797" y="6267753"/>
                </a:cubicBezTo>
                <a:lnTo>
                  <a:pt x="16439797" y="6262673"/>
                </a:lnTo>
                <a:lnTo>
                  <a:pt x="16457577" y="6262673"/>
                </a:lnTo>
                <a:lnTo>
                  <a:pt x="16457577" y="6258863"/>
                </a:lnTo>
                <a:lnTo>
                  <a:pt x="16532507" y="6258863"/>
                </a:lnTo>
                <a:lnTo>
                  <a:pt x="16579497" y="6261403"/>
                </a:lnTo>
                <a:lnTo>
                  <a:pt x="16580766" y="6261403"/>
                </a:lnTo>
                <a:cubicBezTo>
                  <a:pt x="16590927" y="6257593"/>
                  <a:pt x="16625216" y="6257593"/>
                  <a:pt x="16656966" y="6257593"/>
                </a:cubicBezTo>
                <a:cubicBezTo>
                  <a:pt x="16684907" y="6257593"/>
                  <a:pt x="16710307" y="6257593"/>
                  <a:pt x="16721737" y="6255053"/>
                </a:cubicBezTo>
                <a:lnTo>
                  <a:pt x="16785237" y="6255053"/>
                </a:lnTo>
                <a:lnTo>
                  <a:pt x="16785237" y="6248703"/>
                </a:lnTo>
                <a:lnTo>
                  <a:pt x="16801747" y="6248703"/>
                </a:lnTo>
                <a:lnTo>
                  <a:pt x="16801747" y="6242353"/>
                </a:lnTo>
                <a:cubicBezTo>
                  <a:pt x="16801747" y="6232193"/>
                  <a:pt x="16801747" y="6220763"/>
                  <a:pt x="16803016" y="6208063"/>
                </a:cubicBezTo>
                <a:lnTo>
                  <a:pt x="16803016" y="6195363"/>
                </a:lnTo>
                <a:cubicBezTo>
                  <a:pt x="16803016" y="6185203"/>
                  <a:pt x="16803016" y="6177583"/>
                  <a:pt x="16804287" y="6168693"/>
                </a:cubicBezTo>
                <a:lnTo>
                  <a:pt x="16805557" y="6152183"/>
                </a:lnTo>
                <a:cubicBezTo>
                  <a:pt x="16809366" y="6088683"/>
                  <a:pt x="16808097" y="6074713"/>
                  <a:pt x="16808097" y="6060743"/>
                </a:cubicBezTo>
                <a:cubicBezTo>
                  <a:pt x="16806827" y="6046773"/>
                  <a:pt x="16806827" y="6034073"/>
                  <a:pt x="16810637" y="5971843"/>
                </a:cubicBezTo>
                <a:lnTo>
                  <a:pt x="16811907" y="5954063"/>
                </a:lnTo>
                <a:lnTo>
                  <a:pt x="16800477" y="5966763"/>
                </a:lnTo>
                <a:cubicBezTo>
                  <a:pt x="16799207" y="5954063"/>
                  <a:pt x="16801747" y="5926123"/>
                  <a:pt x="16803016" y="5904533"/>
                </a:cubicBezTo>
                <a:cubicBezTo>
                  <a:pt x="16805557" y="5871513"/>
                  <a:pt x="16809366" y="5833413"/>
                  <a:pt x="16806827" y="5799123"/>
                </a:cubicBezTo>
                <a:lnTo>
                  <a:pt x="16815716" y="5827063"/>
                </a:lnTo>
                <a:lnTo>
                  <a:pt x="16814447" y="5780073"/>
                </a:lnTo>
                <a:cubicBezTo>
                  <a:pt x="16814447" y="5764833"/>
                  <a:pt x="16813177" y="5748323"/>
                  <a:pt x="16813177" y="5731813"/>
                </a:cubicBezTo>
                <a:cubicBezTo>
                  <a:pt x="16815716" y="5719113"/>
                  <a:pt x="16818257" y="5706413"/>
                  <a:pt x="16819527" y="5696253"/>
                </a:cubicBezTo>
                <a:lnTo>
                  <a:pt x="16824607" y="5696253"/>
                </a:lnTo>
                <a:cubicBezTo>
                  <a:pt x="16828416" y="5644183"/>
                  <a:pt x="16827147" y="5640373"/>
                  <a:pt x="16823337" y="5636563"/>
                </a:cubicBezTo>
                <a:cubicBezTo>
                  <a:pt x="16822066" y="5635293"/>
                  <a:pt x="16819527" y="5634023"/>
                  <a:pt x="16818257" y="5634023"/>
                </a:cubicBezTo>
                <a:cubicBezTo>
                  <a:pt x="16816987" y="5631483"/>
                  <a:pt x="16815716" y="5625133"/>
                  <a:pt x="16815716" y="5608623"/>
                </a:cubicBezTo>
                <a:cubicBezTo>
                  <a:pt x="16816987" y="5608623"/>
                  <a:pt x="16818257" y="5608623"/>
                  <a:pt x="16820797" y="5607353"/>
                </a:cubicBezTo>
                <a:cubicBezTo>
                  <a:pt x="16825877" y="5604813"/>
                  <a:pt x="16827147" y="5598463"/>
                  <a:pt x="16827147" y="5571793"/>
                </a:cubicBezTo>
                <a:cubicBezTo>
                  <a:pt x="16828416" y="5561633"/>
                  <a:pt x="16827147" y="5536233"/>
                  <a:pt x="16824607" y="5504483"/>
                </a:cubicBezTo>
                <a:cubicBezTo>
                  <a:pt x="16823337" y="5484163"/>
                  <a:pt x="16822066" y="5461303"/>
                  <a:pt x="16820797" y="5438443"/>
                </a:cubicBezTo>
                <a:lnTo>
                  <a:pt x="16820797" y="5415583"/>
                </a:lnTo>
                <a:cubicBezTo>
                  <a:pt x="16825877" y="5405403"/>
                  <a:pt x="16827147" y="5362480"/>
                  <a:pt x="16825877" y="5237012"/>
                </a:cubicBezTo>
                <a:lnTo>
                  <a:pt x="16822066" y="5237012"/>
                </a:lnTo>
                <a:lnTo>
                  <a:pt x="16822066" y="5220503"/>
                </a:lnTo>
                <a:lnTo>
                  <a:pt x="16813177" y="5217202"/>
                </a:lnTo>
                <a:lnTo>
                  <a:pt x="16813177" y="5170977"/>
                </a:lnTo>
                <a:lnTo>
                  <a:pt x="16819527" y="5170977"/>
                </a:lnTo>
                <a:lnTo>
                  <a:pt x="16815716" y="5038905"/>
                </a:lnTo>
                <a:lnTo>
                  <a:pt x="16815716" y="5019094"/>
                </a:lnTo>
                <a:cubicBezTo>
                  <a:pt x="16818257" y="4896928"/>
                  <a:pt x="16822066" y="4771461"/>
                  <a:pt x="16815716" y="4685615"/>
                </a:cubicBezTo>
                <a:cubicBezTo>
                  <a:pt x="16815716" y="4679011"/>
                  <a:pt x="16815716" y="4675709"/>
                  <a:pt x="16816987" y="4672407"/>
                </a:cubicBezTo>
                <a:lnTo>
                  <a:pt x="16819527" y="4669106"/>
                </a:lnTo>
                <a:lnTo>
                  <a:pt x="16819527" y="4655898"/>
                </a:lnTo>
                <a:cubicBezTo>
                  <a:pt x="16818257" y="4622880"/>
                  <a:pt x="16818257" y="4573354"/>
                  <a:pt x="16816987" y="4520525"/>
                </a:cubicBezTo>
                <a:cubicBezTo>
                  <a:pt x="16815716" y="4414868"/>
                  <a:pt x="16813177" y="4296004"/>
                  <a:pt x="16810637" y="4239874"/>
                </a:cubicBezTo>
                <a:cubicBezTo>
                  <a:pt x="16810637" y="4233270"/>
                  <a:pt x="16811907" y="4226666"/>
                  <a:pt x="16811907" y="4223365"/>
                </a:cubicBezTo>
                <a:cubicBezTo>
                  <a:pt x="16811907" y="4220063"/>
                  <a:pt x="16811907" y="4216761"/>
                  <a:pt x="16813177" y="4216761"/>
                </a:cubicBezTo>
                <a:lnTo>
                  <a:pt x="16808097" y="4210157"/>
                </a:lnTo>
                <a:lnTo>
                  <a:pt x="16814447" y="4213459"/>
                </a:lnTo>
                <a:lnTo>
                  <a:pt x="16815716" y="4210157"/>
                </a:lnTo>
                <a:lnTo>
                  <a:pt x="16815716" y="4206856"/>
                </a:lnTo>
                <a:cubicBezTo>
                  <a:pt x="16822066" y="4130915"/>
                  <a:pt x="16819527" y="3972429"/>
                  <a:pt x="16816987" y="3830452"/>
                </a:cubicBezTo>
                <a:cubicBezTo>
                  <a:pt x="16815716" y="3724795"/>
                  <a:pt x="16813177" y="3592724"/>
                  <a:pt x="16816987" y="3566309"/>
                </a:cubicBezTo>
                <a:lnTo>
                  <a:pt x="16820797" y="3566309"/>
                </a:lnTo>
                <a:lnTo>
                  <a:pt x="16819527" y="3312072"/>
                </a:lnTo>
                <a:lnTo>
                  <a:pt x="16825877" y="3312072"/>
                </a:lnTo>
                <a:cubicBezTo>
                  <a:pt x="16825877" y="3285658"/>
                  <a:pt x="16827147" y="3255942"/>
                  <a:pt x="16827147" y="3229528"/>
                </a:cubicBezTo>
                <a:lnTo>
                  <a:pt x="16828416" y="3236131"/>
                </a:lnTo>
                <a:lnTo>
                  <a:pt x="16827147" y="3193208"/>
                </a:lnTo>
                <a:lnTo>
                  <a:pt x="16827147" y="3186604"/>
                </a:lnTo>
                <a:lnTo>
                  <a:pt x="16823337" y="2938970"/>
                </a:lnTo>
                <a:lnTo>
                  <a:pt x="16815716" y="2938970"/>
                </a:lnTo>
                <a:cubicBezTo>
                  <a:pt x="16814447" y="2922462"/>
                  <a:pt x="16814447" y="2905953"/>
                  <a:pt x="16813177" y="2892746"/>
                </a:cubicBezTo>
                <a:lnTo>
                  <a:pt x="16814447" y="2896048"/>
                </a:lnTo>
                <a:lnTo>
                  <a:pt x="16815716" y="2843219"/>
                </a:lnTo>
                <a:cubicBezTo>
                  <a:pt x="16816987" y="2790390"/>
                  <a:pt x="16816987" y="2747467"/>
                  <a:pt x="16816987" y="2707846"/>
                </a:cubicBezTo>
                <a:cubicBezTo>
                  <a:pt x="16819527" y="2688035"/>
                  <a:pt x="16822066" y="2668225"/>
                  <a:pt x="16823337" y="2645112"/>
                </a:cubicBezTo>
                <a:lnTo>
                  <a:pt x="16824607" y="2635207"/>
                </a:lnTo>
                <a:lnTo>
                  <a:pt x="16820797" y="2628603"/>
                </a:lnTo>
                <a:cubicBezTo>
                  <a:pt x="16820797" y="2625301"/>
                  <a:pt x="16818257" y="2612094"/>
                  <a:pt x="16816987" y="2552662"/>
                </a:cubicBezTo>
                <a:cubicBezTo>
                  <a:pt x="16816987" y="2473419"/>
                  <a:pt x="16814447" y="2410685"/>
                  <a:pt x="16810637" y="2305028"/>
                </a:cubicBezTo>
                <a:lnTo>
                  <a:pt x="16820797" y="2209276"/>
                </a:lnTo>
                <a:cubicBezTo>
                  <a:pt x="16824607" y="2172957"/>
                  <a:pt x="16824607" y="2163052"/>
                  <a:pt x="16824607" y="2146543"/>
                </a:cubicBezTo>
                <a:cubicBezTo>
                  <a:pt x="16824607" y="2133335"/>
                  <a:pt x="16824607" y="2113525"/>
                  <a:pt x="16828416" y="2057394"/>
                </a:cubicBezTo>
                <a:lnTo>
                  <a:pt x="16824607" y="2054093"/>
                </a:lnTo>
                <a:cubicBezTo>
                  <a:pt x="16823337" y="2034282"/>
                  <a:pt x="16823337" y="1958341"/>
                  <a:pt x="16823337" y="1908814"/>
                </a:cubicBezTo>
                <a:cubicBezTo>
                  <a:pt x="16823337" y="1809761"/>
                  <a:pt x="16823337" y="1773441"/>
                  <a:pt x="16820797" y="1763536"/>
                </a:cubicBezTo>
                <a:cubicBezTo>
                  <a:pt x="16823337" y="1717311"/>
                  <a:pt x="16824607" y="1674387"/>
                  <a:pt x="16824607" y="1628162"/>
                </a:cubicBezTo>
                <a:cubicBezTo>
                  <a:pt x="16824607" y="1575334"/>
                  <a:pt x="16824607" y="1519204"/>
                  <a:pt x="16829687" y="1449866"/>
                </a:cubicBezTo>
                <a:close/>
                <a:moveTo>
                  <a:pt x="27940" y="493361"/>
                </a:moveTo>
                <a:lnTo>
                  <a:pt x="27940" y="487011"/>
                </a:lnTo>
                <a:lnTo>
                  <a:pt x="29210" y="487011"/>
                </a:lnTo>
                <a:cubicBezTo>
                  <a:pt x="27940" y="489551"/>
                  <a:pt x="27940" y="490821"/>
                  <a:pt x="27940" y="493361"/>
                </a:cubicBezTo>
                <a:close/>
                <a:moveTo>
                  <a:pt x="38100" y="5656883"/>
                </a:moveTo>
                <a:cubicBezTo>
                  <a:pt x="38100" y="5653073"/>
                  <a:pt x="36830" y="5650533"/>
                  <a:pt x="36830" y="5647993"/>
                </a:cubicBezTo>
                <a:lnTo>
                  <a:pt x="38100" y="5647993"/>
                </a:lnTo>
                <a:lnTo>
                  <a:pt x="38100" y="5656883"/>
                </a:lnTo>
                <a:close/>
                <a:moveTo>
                  <a:pt x="16754757" y="544161"/>
                </a:moveTo>
                <a:lnTo>
                  <a:pt x="16756027" y="575911"/>
                </a:lnTo>
                <a:lnTo>
                  <a:pt x="16747137" y="561941"/>
                </a:lnTo>
                <a:lnTo>
                  <a:pt x="16749677" y="589881"/>
                </a:lnTo>
                <a:cubicBezTo>
                  <a:pt x="16754757" y="645761"/>
                  <a:pt x="16753487" y="667351"/>
                  <a:pt x="16752216" y="716881"/>
                </a:cubicBezTo>
                <a:lnTo>
                  <a:pt x="16750947" y="739741"/>
                </a:lnTo>
                <a:lnTo>
                  <a:pt x="16748407" y="760061"/>
                </a:lnTo>
                <a:cubicBezTo>
                  <a:pt x="16745866" y="784191"/>
                  <a:pt x="16745866" y="815941"/>
                  <a:pt x="16747137" y="841341"/>
                </a:cubicBezTo>
                <a:lnTo>
                  <a:pt x="16743327" y="841341"/>
                </a:lnTo>
                <a:lnTo>
                  <a:pt x="16743327" y="924882"/>
                </a:lnTo>
                <a:lnTo>
                  <a:pt x="16747137" y="924882"/>
                </a:lnTo>
                <a:lnTo>
                  <a:pt x="16752216" y="1109782"/>
                </a:lnTo>
                <a:lnTo>
                  <a:pt x="16747137" y="1109782"/>
                </a:lnTo>
                <a:cubicBezTo>
                  <a:pt x="16747137" y="1126291"/>
                  <a:pt x="16747137" y="1139498"/>
                  <a:pt x="16748407" y="1156007"/>
                </a:cubicBezTo>
                <a:lnTo>
                  <a:pt x="16739516" y="1156007"/>
                </a:lnTo>
                <a:lnTo>
                  <a:pt x="16739516" y="1162611"/>
                </a:lnTo>
                <a:lnTo>
                  <a:pt x="16744597" y="1426753"/>
                </a:lnTo>
                <a:cubicBezTo>
                  <a:pt x="16743327" y="1436659"/>
                  <a:pt x="16743327" y="1453168"/>
                  <a:pt x="16742057" y="1476280"/>
                </a:cubicBezTo>
                <a:cubicBezTo>
                  <a:pt x="16740787" y="1496091"/>
                  <a:pt x="16739516" y="1525807"/>
                  <a:pt x="16738247" y="1532411"/>
                </a:cubicBezTo>
                <a:lnTo>
                  <a:pt x="16736977" y="1532411"/>
                </a:lnTo>
                <a:cubicBezTo>
                  <a:pt x="16735707" y="1605050"/>
                  <a:pt x="16736977" y="1690896"/>
                  <a:pt x="16739516" y="1783346"/>
                </a:cubicBezTo>
                <a:cubicBezTo>
                  <a:pt x="16742057" y="1889003"/>
                  <a:pt x="16744597" y="2001264"/>
                  <a:pt x="16742057" y="2106921"/>
                </a:cubicBezTo>
                <a:lnTo>
                  <a:pt x="16742057" y="2113525"/>
                </a:lnTo>
                <a:cubicBezTo>
                  <a:pt x="16743327" y="2123430"/>
                  <a:pt x="16743327" y="2149844"/>
                  <a:pt x="16744597" y="2182862"/>
                </a:cubicBezTo>
                <a:cubicBezTo>
                  <a:pt x="16744597" y="2235690"/>
                  <a:pt x="16743327" y="2285217"/>
                  <a:pt x="16743327" y="2338046"/>
                </a:cubicBezTo>
                <a:cubicBezTo>
                  <a:pt x="16742057" y="2466815"/>
                  <a:pt x="16739516" y="2602189"/>
                  <a:pt x="16744597" y="2763976"/>
                </a:cubicBezTo>
                <a:lnTo>
                  <a:pt x="16735707" y="2892746"/>
                </a:lnTo>
                <a:lnTo>
                  <a:pt x="16735707" y="2896047"/>
                </a:lnTo>
                <a:cubicBezTo>
                  <a:pt x="16735707" y="2945574"/>
                  <a:pt x="16736977" y="2962083"/>
                  <a:pt x="16743327" y="2965385"/>
                </a:cubicBezTo>
                <a:cubicBezTo>
                  <a:pt x="16745866" y="2965385"/>
                  <a:pt x="16747137" y="2965385"/>
                  <a:pt x="16749677" y="2958781"/>
                </a:cubicBezTo>
                <a:cubicBezTo>
                  <a:pt x="16749677" y="2975290"/>
                  <a:pt x="16749677" y="2991799"/>
                  <a:pt x="16750947" y="3018213"/>
                </a:cubicBezTo>
                <a:cubicBezTo>
                  <a:pt x="16752216" y="3087551"/>
                  <a:pt x="16750947" y="3113965"/>
                  <a:pt x="16750947" y="3127172"/>
                </a:cubicBezTo>
                <a:cubicBezTo>
                  <a:pt x="16749677" y="3127172"/>
                  <a:pt x="16748407" y="3127172"/>
                  <a:pt x="16745866" y="3130474"/>
                </a:cubicBezTo>
                <a:cubicBezTo>
                  <a:pt x="16742057" y="3137078"/>
                  <a:pt x="16740787" y="3150285"/>
                  <a:pt x="16740787" y="3166793"/>
                </a:cubicBezTo>
                <a:lnTo>
                  <a:pt x="16742057" y="3189906"/>
                </a:lnTo>
                <a:cubicBezTo>
                  <a:pt x="16745866" y="3262545"/>
                  <a:pt x="16749677" y="3358297"/>
                  <a:pt x="16749677" y="3467256"/>
                </a:cubicBezTo>
                <a:lnTo>
                  <a:pt x="16748407" y="3467256"/>
                </a:lnTo>
                <a:lnTo>
                  <a:pt x="16748407" y="3450747"/>
                </a:lnTo>
                <a:cubicBezTo>
                  <a:pt x="16747137" y="3381409"/>
                  <a:pt x="16745866" y="3374806"/>
                  <a:pt x="16739516" y="3374806"/>
                </a:cubicBezTo>
                <a:cubicBezTo>
                  <a:pt x="16731897" y="3374806"/>
                  <a:pt x="16731897" y="3388013"/>
                  <a:pt x="16729357" y="3447445"/>
                </a:cubicBezTo>
                <a:lnTo>
                  <a:pt x="16728087" y="3457350"/>
                </a:lnTo>
                <a:lnTo>
                  <a:pt x="16731897" y="3463954"/>
                </a:lnTo>
                <a:cubicBezTo>
                  <a:pt x="16738247" y="3483765"/>
                  <a:pt x="16738247" y="3632345"/>
                  <a:pt x="16738247" y="3744606"/>
                </a:cubicBezTo>
                <a:cubicBezTo>
                  <a:pt x="16738247" y="3939411"/>
                  <a:pt x="16740787" y="4018654"/>
                  <a:pt x="16747137" y="4041766"/>
                </a:cubicBezTo>
                <a:lnTo>
                  <a:pt x="16745866" y="4071482"/>
                </a:lnTo>
                <a:lnTo>
                  <a:pt x="16743327" y="4071482"/>
                </a:lnTo>
                <a:cubicBezTo>
                  <a:pt x="16739516" y="4167234"/>
                  <a:pt x="16742057" y="4203554"/>
                  <a:pt x="16745866" y="4246477"/>
                </a:cubicBezTo>
                <a:cubicBezTo>
                  <a:pt x="16749677" y="4286098"/>
                  <a:pt x="16753487" y="4332323"/>
                  <a:pt x="16752216" y="4451188"/>
                </a:cubicBezTo>
                <a:cubicBezTo>
                  <a:pt x="16750947" y="4494111"/>
                  <a:pt x="16750947" y="4523827"/>
                  <a:pt x="16749677" y="4537034"/>
                </a:cubicBezTo>
                <a:lnTo>
                  <a:pt x="16745866" y="4537034"/>
                </a:lnTo>
                <a:lnTo>
                  <a:pt x="16749677" y="4721934"/>
                </a:lnTo>
                <a:lnTo>
                  <a:pt x="16749677" y="4731839"/>
                </a:lnTo>
                <a:lnTo>
                  <a:pt x="16747137" y="4731839"/>
                </a:lnTo>
                <a:lnTo>
                  <a:pt x="16748407" y="4933248"/>
                </a:lnTo>
                <a:lnTo>
                  <a:pt x="16743327" y="4910135"/>
                </a:lnTo>
                <a:lnTo>
                  <a:pt x="16748407" y="4992680"/>
                </a:lnTo>
                <a:cubicBezTo>
                  <a:pt x="16749677" y="5015793"/>
                  <a:pt x="16752216" y="5055414"/>
                  <a:pt x="16753487" y="5091734"/>
                </a:cubicBezTo>
                <a:lnTo>
                  <a:pt x="16749677" y="5128054"/>
                </a:lnTo>
                <a:cubicBezTo>
                  <a:pt x="16740787" y="5203994"/>
                  <a:pt x="16742057" y="5240314"/>
                  <a:pt x="16743327" y="5296444"/>
                </a:cubicBezTo>
                <a:cubicBezTo>
                  <a:pt x="16744597" y="5319557"/>
                  <a:pt x="16744597" y="5345971"/>
                  <a:pt x="16745866" y="5382291"/>
                </a:cubicBezTo>
                <a:lnTo>
                  <a:pt x="16740787" y="5418123"/>
                </a:lnTo>
                <a:cubicBezTo>
                  <a:pt x="16739516" y="5421933"/>
                  <a:pt x="16739516" y="5424473"/>
                  <a:pt x="16738247" y="5428283"/>
                </a:cubicBezTo>
                <a:lnTo>
                  <a:pt x="16745866" y="5428283"/>
                </a:lnTo>
                <a:lnTo>
                  <a:pt x="16745866" y="5438443"/>
                </a:lnTo>
                <a:lnTo>
                  <a:pt x="16740787" y="5438443"/>
                </a:lnTo>
                <a:cubicBezTo>
                  <a:pt x="16738247" y="5451143"/>
                  <a:pt x="16736977" y="5472733"/>
                  <a:pt x="16735707" y="5500673"/>
                </a:cubicBezTo>
                <a:cubicBezTo>
                  <a:pt x="16734437" y="5520993"/>
                  <a:pt x="16734437" y="5542583"/>
                  <a:pt x="16731897" y="5567983"/>
                </a:cubicBezTo>
                <a:lnTo>
                  <a:pt x="16744597" y="5569253"/>
                </a:lnTo>
                <a:cubicBezTo>
                  <a:pt x="16745866" y="5566713"/>
                  <a:pt x="16745866" y="5560363"/>
                  <a:pt x="16747137" y="5554013"/>
                </a:cubicBezTo>
                <a:lnTo>
                  <a:pt x="16750947" y="5554013"/>
                </a:lnTo>
                <a:cubicBezTo>
                  <a:pt x="16750947" y="5561633"/>
                  <a:pt x="16752216" y="5570523"/>
                  <a:pt x="16753487" y="5579413"/>
                </a:cubicBezTo>
                <a:cubicBezTo>
                  <a:pt x="16748407" y="5585763"/>
                  <a:pt x="16748407" y="5603543"/>
                  <a:pt x="16749677" y="5641643"/>
                </a:cubicBezTo>
                <a:lnTo>
                  <a:pt x="16749677" y="5651803"/>
                </a:lnTo>
                <a:lnTo>
                  <a:pt x="16740787" y="5649263"/>
                </a:lnTo>
                <a:lnTo>
                  <a:pt x="16740787" y="5659423"/>
                </a:lnTo>
                <a:cubicBezTo>
                  <a:pt x="16742057" y="5689903"/>
                  <a:pt x="16744597" y="5698793"/>
                  <a:pt x="16747137" y="5710223"/>
                </a:cubicBezTo>
                <a:cubicBezTo>
                  <a:pt x="16748407" y="5715303"/>
                  <a:pt x="16749677" y="5721653"/>
                  <a:pt x="16750947" y="5730543"/>
                </a:cubicBezTo>
                <a:cubicBezTo>
                  <a:pt x="16749677" y="5777533"/>
                  <a:pt x="16744597" y="5790233"/>
                  <a:pt x="16739516" y="5800393"/>
                </a:cubicBezTo>
                <a:lnTo>
                  <a:pt x="16738247" y="5802933"/>
                </a:lnTo>
                <a:lnTo>
                  <a:pt x="16738247" y="5805473"/>
                </a:lnTo>
                <a:cubicBezTo>
                  <a:pt x="16738247" y="5834683"/>
                  <a:pt x="16738247" y="5838493"/>
                  <a:pt x="16744597" y="5839763"/>
                </a:cubicBezTo>
                <a:cubicBezTo>
                  <a:pt x="16747137" y="5839763"/>
                  <a:pt x="16748407" y="5839763"/>
                  <a:pt x="16749677" y="5838493"/>
                </a:cubicBezTo>
                <a:lnTo>
                  <a:pt x="16749677" y="5846113"/>
                </a:lnTo>
                <a:cubicBezTo>
                  <a:pt x="16747137" y="5912153"/>
                  <a:pt x="16749677" y="5960413"/>
                  <a:pt x="16753487" y="6034073"/>
                </a:cubicBezTo>
                <a:lnTo>
                  <a:pt x="16754757" y="6046773"/>
                </a:lnTo>
                <a:cubicBezTo>
                  <a:pt x="16748407" y="6046773"/>
                  <a:pt x="16748407" y="6053123"/>
                  <a:pt x="16747137" y="6055663"/>
                </a:cubicBezTo>
                <a:lnTo>
                  <a:pt x="16747137" y="6056933"/>
                </a:lnTo>
                <a:lnTo>
                  <a:pt x="16750947" y="6082333"/>
                </a:lnTo>
                <a:lnTo>
                  <a:pt x="16748407" y="6078523"/>
                </a:lnTo>
                <a:lnTo>
                  <a:pt x="16749677" y="6106463"/>
                </a:lnTo>
                <a:cubicBezTo>
                  <a:pt x="16750947" y="6122973"/>
                  <a:pt x="16752216" y="6126783"/>
                  <a:pt x="16754757" y="6130593"/>
                </a:cubicBezTo>
                <a:cubicBezTo>
                  <a:pt x="16756027" y="6133133"/>
                  <a:pt x="16758566" y="6135673"/>
                  <a:pt x="16759837" y="6166153"/>
                </a:cubicBezTo>
                <a:lnTo>
                  <a:pt x="16759837" y="6168693"/>
                </a:lnTo>
                <a:cubicBezTo>
                  <a:pt x="16762377" y="6175043"/>
                  <a:pt x="16761107" y="6190283"/>
                  <a:pt x="16759837" y="6200443"/>
                </a:cubicBezTo>
                <a:lnTo>
                  <a:pt x="16745866" y="6199173"/>
                </a:lnTo>
                <a:lnTo>
                  <a:pt x="16720466" y="6196633"/>
                </a:lnTo>
                <a:cubicBezTo>
                  <a:pt x="16700147" y="6195363"/>
                  <a:pt x="16681097" y="6196633"/>
                  <a:pt x="16665857" y="6197903"/>
                </a:cubicBezTo>
                <a:lnTo>
                  <a:pt x="16665857" y="6194093"/>
                </a:lnTo>
                <a:lnTo>
                  <a:pt x="16660777" y="6191553"/>
                </a:lnTo>
                <a:lnTo>
                  <a:pt x="16613787" y="6195363"/>
                </a:lnTo>
                <a:cubicBezTo>
                  <a:pt x="16569337" y="6197903"/>
                  <a:pt x="16561718" y="6199173"/>
                  <a:pt x="16515997" y="6204253"/>
                </a:cubicBezTo>
                <a:cubicBezTo>
                  <a:pt x="16489327" y="6201713"/>
                  <a:pt x="16462657" y="6200443"/>
                  <a:pt x="16435987" y="6200443"/>
                </a:cubicBezTo>
                <a:lnTo>
                  <a:pt x="16422018" y="6200443"/>
                </a:lnTo>
                <a:cubicBezTo>
                  <a:pt x="16411857" y="6199173"/>
                  <a:pt x="16399157" y="6197903"/>
                  <a:pt x="16382647" y="6197903"/>
                </a:cubicBezTo>
                <a:lnTo>
                  <a:pt x="16382647" y="6200443"/>
                </a:lnTo>
                <a:lnTo>
                  <a:pt x="16380107" y="6200443"/>
                </a:lnTo>
                <a:cubicBezTo>
                  <a:pt x="16378837" y="6199173"/>
                  <a:pt x="16377568" y="6199173"/>
                  <a:pt x="16376297" y="6197903"/>
                </a:cubicBezTo>
                <a:lnTo>
                  <a:pt x="16373757" y="6197903"/>
                </a:lnTo>
                <a:cubicBezTo>
                  <a:pt x="16362327" y="6200443"/>
                  <a:pt x="16349627" y="6201713"/>
                  <a:pt x="16334387" y="6202983"/>
                </a:cubicBezTo>
                <a:lnTo>
                  <a:pt x="16316607" y="6195363"/>
                </a:lnTo>
                <a:lnTo>
                  <a:pt x="16310257" y="6200443"/>
                </a:lnTo>
                <a:lnTo>
                  <a:pt x="16194687" y="6195363"/>
                </a:lnTo>
                <a:cubicBezTo>
                  <a:pt x="16176907" y="6197903"/>
                  <a:pt x="16159127" y="6199173"/>
                  <a:pt x="16142618" y="6201713"/>
                </a:cubicBezTo>
                <a:cubicBezTo>
                  <a:pt x="16117218" y="6201713"/>
                  <a:pt x="16093087" y="6200443"/>
                  <a:pt x="16067687" y="6200443"/>
                </a:cubicBezTo>
                <a:lnTo>
                  <a:pt x="16067687" y="6195363"/>
                </a:lnTo>
                <a:lnTo>
                  <a:pt x="16016887" y="6199173"/>
                </a:lnTo>
                <a:cubicBezTo>
                  <a:pt x="16007997" y="6199173"/>
                  <a:pt x="16000377" y="6199173"/>
                  <a:pt x="15990218" y="6197903"/>
                </a:cubicBezTo>
                <a:lnTo>
                  <a:pt x="15990218" y="6196633"/>
                </a:lnTo>
                <a:cubicBezTo>
                  <a:pt x="15828869" y="6192823"/>
                  <a:pt x="15522084" y="6191553"/>
                  <a:pt x="15160512" y="6191553"/>
                </a:cubicBezTo>
                <a:lnTo>
                  <a:pt x="14908507" y="6191553"/>
                </a:lnTo>
                <a:lnTo>
                  <a:pt x="15007117" y="6196633"/>
                </a:lnTo>
                <a:cubicBezTo>
                  <a:pt x="14941378" y="6196633"/>
                  <a:pt x="14897550" y="6195363"/>
                  <a:pt x="14842765" y="6195363"/>
                </a:cubicBezTo>
                <a:cubicBezTo>
                  <a:pt x="14809898" y="6195363"/>
                  <a:pt x="14777027" y="6194093"/>
                  <a:pt x="14744156" y="6194093"/>
                </a:cubicBezTo>
                <a:lnTo>
                  <a:pt x="14722242" y="6194093"/>
                </a:lnTo>
                <a:cubicBezTo>
                  <a:pt x="14689372" y="6195363"/>
                  <a:pt x="14645546" y="6196633"/>
                  <a:pt x="14623631" y="6199173"/>
                </a:cubicBezTo>
                <a:lnTo>
                  <a:pt x="14623631" y="6197903"/>
                </a:lnTo>
                <a:cubicBezTo>
                  <a:pt x="14371628" y="6194093"/>
                  <a:pt x="14196320" y="6195363"/>
                  <a:pt x="14053883" y="6199173"/>
                </a:cubicBezTo>
                <a:lnTo>
                  <a:pt x="14031970" y="6199173"/>
                </a:lnTo>
                <a:cubicBezTo>
                  <a:pt x="13506047" y="6199173"/>
                  <a:pt x="12914385" y="6199173"/>
                  <a:pt x="12782904" y="6191553"/>
                </a:cubicBezTo>
                <a:lnTo>
                  <a:pt x="12760990" y="6191553"/>
                </a:lnTo>
                <a:cubicBezTo>
                  <a:pt x="12574726" y="6191553"/>
                  <a:pt x="12519942" y="6191553"/>
                  <a:pt x="12508987" y="6197903"/>
                </a:cubicBezTo>
                <a:lnTo>
                  <a:pt x="12421333" y="6197903"/>
                </a:lnTo>
                <a:lnTo>
                  <a:pt x="12278895" y="6194093"/>
                </a:lnTo>
                <a:lnTo>
                  <a:pt x="12147414" y="6199173"/>
                </a:lnTo>
                <a:cubicBezTo>
                  <a:pt x="12081673" y="6199173"/>
                  <a:pt x="12015935" y="6199173"/>
                  <a:pt x="11972106" y="6197903"/>
                </a:cubicBezTo>
                <a:lnTo>
                  <a:pt x="11972106" y="6189013"/>
                </a:lnTo>
                <a:cubicBezTo>
                  <a:pt x="11698189" y="6186473"/>
                  <a:pt x="11292791" y="6187743"/>
                  <a:pt x="10996960" y="6189013"/>
                </a:cubicBezTo>
                <a:cubicBezTo>
                  <a:pt x="10865479" y="6189013"/>
                  <a:pt x="10744955" y="6190283"/>
                  <a:pt x="10679214" y="6190283"/>
                </a:cubicBezTo>
                <a:lnTo>
                  <a:pt x="10679214" y="6192823"/>
                </a:lnTo>
                <a:lnTo>
                  <a:pt x="9780763" y="6192823"/>
                </a:lnTo>
                <a:lnTo>
                  <a:pt x="9780763" y="6190283"/>
                </a:lnTo>
                <a:cubicBezTo>
                  <a:pt x="9747895" y="6191553"/>
                  <a:pt x="9715024" y="6191553"/>
                  <a:pt x="9693111" y="6192823"/>
                </a:cubicBezTo>
                <a:lnTo>
                  <a:pt x="9397278" y="6192823"/>
                </a:lnTo>
                <a:cubicBezTo>
                  <a:pt x="8619353" y="6192823"/>
                  <a:pt x="7808555" y="6192823"/>
                  <a:pt x="7096369" y="6196633"/>
                </a:cubicBezTo>
                <a:lnTo>
                  <a:pt x="7052542" y="6196633"/>
                </a:lnTo>
                <a:cubicBezTo>
                  <a:pt x="6975845" y="6196633"/>
                  <a:pt x="6910105" y="6197903"/>
                  <a:pt x="6833408" y="6197903"/>
                </a:cubicBezTo>
                <a:lnTo>
                  <a:pt x="6460879" y="6200443"/>
                </a:lnTo>
                <a:lnTo>
                  <a:pt x="6537576" y="6202983"/>
                </a:lnTo>
                <a:lnTo>
                  <a:pt x="6373225" y="6202983"/>
                </a:lnTo>
                <a:cubicBezTo>
                  <a:pt x="6318442" y="6199173"/>
                  <a:pt x="6219832" y="6196633"/>
                  <a:pt x="6154091" y="6194093"/>
                </a:cubicBezTo>
                <a:lnTo>
                  <a:pt x="6143134" y="6200443"/>
                </a:lnTo>
                <a:lnTo>
                  <a:pt x="6132178" y="6195363"/>
                </a:lnTo>
                <a:cubicBezTo>
                  <a:pt x="6099308" y="6196633"/>
                  <a:pt x="5891131" y="6195363"/>
                  <a:pt x="5715822" y="6195363"/>
                </a:cubicBezTo>
                <a:lnTo>
                  <a:pt x="5211814" y="6195363"/>
                </a:lnTo>
                <a:lnTo>
                  <a:pt x="5211814" y="6199173"/>
                </a:lnTo>
                <a:cubicBezTo>
                  <a:pt x="5167987" y="6199173"/>
                  <a:pt x="5135117" y="6199173"/>
                  <a:pt x="5091290" y="6200443"/>
                </a:cubicBezTo>
                <a:lnTo>
                  <a:pt x="5080333" y="6200443"/>
                </a:lnTo>
                <a:cubicBezTo>
                  <a:pt x="4959810" y="6201713"/>
                  <a:pt x="4828329" y="6202983"/>
                  <a:pt x="4674934" y="6204253"/>
                </a:cubicBezTo>
                <a:cubicBezTo>
                  <a:pt x="4685892" y="6202983"/>
                  <a:pt x="4685892" y="6201713"/>
                  <a:pt x="4696849" y="6200443"/>
                </a:cubicBezTo>
                <a:cubicBezTo>
                  <a:pt x="4707805" y="6194093"/>
                  <a:pt x="4642065" y="6190283"/>
                  <a:pt x="4609194" y="6189013"/>
                </a:cubicBezTo>
                <a:lnTo>
                  <a:pt x="4587281" y="6189013"/>
                </a:lnTo>
                <a:cubicBezTo>
                  <a:pt x="4291450" y="6187743"/>
                  <a:pt x="4236666" y="6189013"/>
                  <a:pt x="4192840" y="6192823"/>
                </a:cubicBezTo>
                <a:cubicBezTo>
                  <a:pt x="4181882" y="6194093"/>
                  <a:pt x="4149013" y="6195363"/>
                  <a:pt x="3907965" y="6194093"/>
                </a:cubicBezTo>
                <a:lnTo>
                  <a:pt x="3886052" y="6194093"/>
                </a:lnTo>
                <a:cubicBezTo>
                  <a:pt x="3853181" y="6195363"/>
                  <a:pt x="3831268" y="6196633"/>
                  <a:pt x="3820311" y="6197903"/>
                </a:cubicBezTo>
                <a:cubicBezTo>
                  <a:pt x="3535437" y="6199173"/>
                  <a:pt x="3436826" y="6200443"/>
                  <a:pt x="3360129" y="6201713"/>
                </a:cubicBezTo>
                <a:lnTo>
                  <a:pt x="3086211" y="6199173"/>
                </a:lnTo>
                <a:cubicBezTo>
                  <a:pt x="2987601" y="6197903"/>
                  <a:pt x="2932817" y="6197903"/>
                  <a:pt x="2899947" y="6196633"/>
                </a:cubicBezTo>
                <a:lnTo>
                  <a:pt x="2899947" y="6187743"/>
                </a:lnTo>
                <a:lnTo>
                  <a:pt x="1596098" y="6185203"/>
                </a:lnTo>
                <a:lnTo>
                  <a:pt x="1628968" y="6190283"/>
                </a:lnTo>
                <a:cubicBezTo>
                  <a:pt x="1541314" y="6191553"/>
                  <a:pt x="1366007" y="6194093"/>
                  <a:pt x="1245483" y="6194093"/>
                </a:cubicBezTo>
                <a:cubicBezTo>
                  <a:pt x="1190700" y="6194093"/>
                  <a:pt x="1135916" y="6195363"/>
                  <a:pt x="1092089" y="6195363"/>
                </a:cubicBezTo>
                <a:lnTo>
                  <a:pt x="840740" y="6195363"/>
                </a:lnTo>
                <a:lnTo>
                  <a:pt x="840740" y="6191553"/>
                </a:lnTo>
                <a:lnTo>
                  <a:pt x="836930" y="6192823"/>
                </a:lnTo>
                <a:cubicBezTo>
                  <a:pt x="830580" y="6194093"/>
                  <a:pt x="805180" y="6195363"/>
                  <a:pt x="778510" y="6196633"/>
                </a:cubicBezTo>
                <a:lnTo>
                  <a:pt x="778510" y="6191553"/>
                </a:lnTo>
                <a:cubicBezTo>
                  <a:pt x="754380" y="6190283"/>
                  <a:pt x="734060" y="6191553"/>
                  <a:pt x="713740" y="6194093"/>
                </a:cubicBezTo>
                <a:cubicBezTo>
                  <a:pt x="687070" y="6196633"/>
                  <a:pt x="660400" y="6199173"/>
                  <a:pt x="623570" y="6194093"/>
                </a:cubicBezTo>
                <a:cubicBezTo>
                  <a:pt x="614680" y="6194093"/>
                  <a:pt x="601980" y="6191553"/>
                  <a:pt x="589280" y="6190283"/>
                </a:cubicBezTo>
                <a:cubicBezTo>
                  <a:pt x="561340" y="6186473"/>
                  <a:pt x="551180" y="6185203"/>
                  <a:pt x="546100" y="6190283"/>
                </a:cubicBezTo>
                <a:lnTo>
                  <a:pt x="544830" y="6191553"/>
                </a:lnTo>
                <a:cubicBezTo>
                  <a:pt x="537210" y="6191553"/>
                  <a:pt x="529590" y="6191553"/>
                  <a:pt x="520700" y="6192823"/>
                </a:cubicBezTo>
                <a:cubicBezTo>
                  <a:pt x="497840" y="6194093"/>
                  <a:pt x="474980" y="6195363"/>
                  <a:pt x="448310" y="6191553"/>
                </a:cubicBezTo>
                <a:lnTo>
                  <a:pt x="445770" y="6191553"/>
                </a:lnTo>
                <a:cubicBezTo>
                  <a:pt x="444500" y="6191553"/>
                  <a:pt x="443230" y="6191553"/>
                  <a:pt x="443230" y="6192823"/>
                </a:cubicBezTo>
                <a:lnTo>
                  <a:pt x="429260" y="6190283"/>
                </a:lnTo>
                <a:cubicBezTo>
                  <a:pt x="416560" y="6187743"/>
                  <a:pt x="393700" y="6189013"/>
                  <a:pt x="373380" y="6190283"/>
                </a:cubicBezTo>
                <a:cubicBezTo>
                  <a:pt x="363220" y="6190283"/>
                  <a:pt x="351790" y="6191553"/>
                  <a:pt x="346710" y="6191553"/>
                </a:cubicBezTo>
                <a:lnTo>
                  <a:pt x="345440" y="6186473"/>
                </a:lnTo>
                <a:cubicBezTo>
                  <a:pt x="323850" y="6192823"/>
                  <a:pt x="297180" y="6192823"/>
                  <a:pt x="266700" y="6191553"/>
                </a:cubicBezTo>
                <a:cubicBezTo>
                  <a:pt x="242570" y="6190283"/>
                  <a:pt x="214630" y="6190283"/>
                  <a:pt x="185420" y="6192823"/>
                </a:cubicBezTo>
                <a:lnTo>
                  <a:pt x="189230" y="6187743"/>
                </a:lnTo>
                <a:lnTo>
                  <a:pt x="166370" y="6190283"/>
                </a:lnTo>
                <a:cubicBezTo>
                  <a:pt x="163830" y="6190283"/>
                  <a:pt x="161290" y="6190283"/>
                  <a:pt x="157480" y="6191553"/>
                </a:cubicBezTo>
                <a:lnTo>
                  <a:pt x="156210" y="6185203"/>
                </a:lnTo>
                <a:cubicBezTo>
                  <a:pt x="139700" y="6186473"/>
                  <a:pt x="123190" y="6187743"/>
                  <a:pt x="101600" y="6186473"/>
                </a:cubicBezTo>
                <a:lnTo>
                  <a:pt x="97790" y="6186473"/>
                </a:lnTo>
                <a:lnTo>
                  <a:pt x="87630" y="6185203"/>
                </a:lnTo>
                <a:lnTo>
                  <a:pt x="87630" y="6164883"/>
                </a:lnTo>
                <a:lnTo>
                  <a:pt x="74930" y="6164883"/>
                </a:lnTo>
                <a:lnTo>
                  <a:pt x="74930" y="6158533"/>
                </a:lnTo>
                <a:cubicBezTo>
                  <a:pt x="76200" y="6144563"/>
                  <a:pt x="77470" y="6135673"/>
                  <a:pt x="80010" y="6125513"/>
                </a:cubicBezTo>
                <a:lnTo>
                  <a:pt x="80010" y="6122973"/>
                </a:lnTo>
                <a:cubicBezTo>
                  <a:pt x="85090" y="6098843"/>
                  <a:pt x="88900" y="6072173"/>
                  <a:pt x="87630" y="6002323"/>
                </a:cubicBezTo>
                <a:lnTo>
                  <a:pt x="83820" y="6002323"/>
                </a:lnTo>
                <a:cubicBezTo>
                  <a:pt x="85090" y="5980733"/>
                  <a:pt x="86360" y="5962953"/>
                  <a:pt x="88900" y="5952793"/>
                </a:cubicBezTo>
                <a:cubicBezTo>
                  <a:pt x="88900" y="5904533"/>
                  <a:pt x="87630" y="5901993"/>
                  <a:pt x="81280" y="5901993"/>
                </a:cubicBezTo>
                <a:cubicBezTo>
                  <a:pt x="81280" y="5889293"/>
                  <a:pt x="80010" y="5879133"/>
                  <a:pt x="77470" y="5866433"/>
                </a:cubicBezTo>
                <a:cubicBezTo>
                  <a:pt x="76200" y="5856273"/>
                  <a:pt x="73660" y="5844843"/>
                  <a:pt x="73660" y="5830873"/>
                </a:cubicBezTo>
                <a:lnTo>
                  <a:pt x="78740" y="5830873"/>
                </a:lnTo>
                <a:lnTo>
                  <a:pt x="78740" y="5824523"/>
                </a:lnTo>
                <a:cubicBezTo>
                  <a:pt x="81280" y="5761023"/>
                  <a:pt x="77470" y="5753403"/>
                  <a:pt x="73660" y="5745783"/>
                </a:cubicBezTo>
                <a:cubicBezTo>
                  <a:pt x="72390" y="5743243"/>
                  <a:pt x="71120" y="5739433"/>
                  <a:pt x="69850" y="5729273"/>
                </a:cubicBezTo>
                <a:lnTo>
                  <a:pt x="78740" y="5728003"/>
                </a:lnTo>
                <a:lnTo>
                  <a:pt x="77470" y="5696253"/>
                </a:lnTo>
                <a:lnTo>
                  <a:pt x="86360" y="5710223"/>
                </a:lnTo>
                <a:lnTo>
                  <a:pt x="83820" y="5682283"/>
                </a:lnTo>
                <a:cubicBezTo>
                  <a:pt x="78740" y="5626403"/>
                  <a:pt x="80010" y="5604813"/>
                  <a:pt x="81280" y="5555283"/>
                </a:cubicBezTo>
                <a:lnTo>
                  <a:pt x="82550" y="5532423"/>
                </a:lnTo>
                <a:lnTo>
                  <a:pt x="85090" y="5512103"/>
                </a:lnTo>
                <a:cubicBezTo>
                  <a:pt x="87630" y="5487973"/>
                  <a:pt x="87630" y="5457493"/>
                  <a:pt x="86360" y="5432093"/>
                </a:cubicBezTo>
                <a:lnTo>
                  <a:pt x="88900" y="5432093"/>
                </a:lnTo>
                <a:cubicBezTo>
                  <a:pt x="87630" y="5425743"/>
                  <a:pt x="87630" y="5420663"/>
                  <a:pt x="87630" y="5415583"/>
                </a:cubicBezTo>
                <a:lnTo>
                  <a:pt x="87630" y="5349273"/>
                </a:lnTo>
                <a:lnTo>
                  <a:pt x="83820" y="5349273"/>
                </a:lnTo>
                <a:lnTo>
                  <a:pt x="78740" y="5164373"/>
                </a:lnTo>
                <a:lnTo>
                  <a:pt x="83820" y="5164373"/>
                </a:lnTo>
                <a:cubicBezTo>
                  <a:pt x="83820" y="5147864"/>
                  <a:pt x="83820" y="5134657"/>
                  <a:pt x="82550" y="5118148"/>
                </a:cubicBezTo>
                <a:lnTo>
                  <a:pt x="91440" y="5118148"/>
                </a:lnTo>
                <a:lnTo>
                  <a:pt x="91440" y="5111544"/>
                </a:lnTo>
                <a:lnTo>
                  <a:pt x="86360" y="4847402"/>
                </a:lnTo>
                <a:cubicBezTo>
                  <a:pt x="87630" y="4837496"/>
                  <a:pt x="87630" y="4820987"/>
                  <a:pt x="88900" y="4797875"/>
                </a:cubicBezTo>
                <a:cubicBezTo>
                  <a:pt x="90170" y="4778064"/>
                  <a:pt x="91440" y="4748348"/>
                  <a:pt x="92710" y="4741745"/>
                </a:cubicBezTo>
                <a:lnTo>
                  <a:pt x="93980" y="4741745"/>
                </a:lnTo>
                <a:cubicBezTo>
                  <a:pt x="95250" y="4669105"/>
                  <a:pt x="92710" y="4583259"/>
                  <a:pt x="91440" y="4490809"/>
                </a:cubicBezTo>
                <a:cubicBezTo>
                  <a:pt x="88900" y="4385152"/>
                  <a:pt x="86360" y="4272891"/>
                  <a:pt x="88900" y="4163933"/>
                </a:cubicBezTo>
                <a:lnTo>
                  <a:pt x="88900" y="4157329"/>
                </a:lnTo>
                <a:cubicBezTo>
                  <a:pt x="87630" y="4147423"/>
                  <a:pt x="87630" y="4121009"/>
                  <a:pt x="86360" y="4087991"/>
                </a:cubicBezTo>
                <a:cubicBezTo>
                  <a:pt x="86360" y="4035163"/>
                  <a:pt x="87630" y="3985636"/>
                  <a:pt x="87630" y="3932808"/>
                </a:cubicBezTo>
                <a:cubicBezTo>
                  <a:pt x="88900" y="3804038"/>
                  <a:pt x="91440" y="3668665"/>
                  <a:pt x="86360" y="3503576"/>
                </a:cubicBezTo>
                <a:lnTo>
                  <a:pt x="95250" y="3374806"/>
                </a:lnTo>
                <a:lnTo>
                  <a:pt x="95250" y="3371505"/>
                </a:lnTo>
                <a:cubicBezTo>
                  <a:pt x="95250" y="3321978"/>
                  <a:pt x="93980" y="3305469"/>
                  <a:pt x="87630" y="3302167"/>
                </a:cubicBezTo>
                <a:cubicBezTo>
                  <a:pt x="85090" y="3302167"/>
                  <a:pt x="83820" y="3302167"/>
                  <a:pt x="81280" y="3308770"/>
                </a:cubicBezTo>
                <a:cubicBezTo>
                  <a:pt x="81280" y="3292261"/>
                  <a:pt x="81280" y="3275752"/>
                  <a:pt x="80010" y="3249338"/>
                </a:cubicBezTo>
                <a:cubicBezTo>
                  <a:pt x="78740" y="3180001"/>
                  <a:pt x="80010" y="3153586"/>
                  <a:pt x="80010" y="3140380"/>
                </a:cubicBezTo>
                <a:cubicBezTo>
                  <a:pt x="81280" y="3140380"/>
                  <a:pt x="82550" y="3140380"/>
                  <a:pt x="85090" y="3137078"/>
                </a:cubicBezTo>
                <a:cubicBezTo>
                  <a:pt x="88900" y="3130474"/>
                  <a:pt x="90170" y="3117267"/>
                  <a:pt x="90170" y="3100758"/>
                </a:cubicBezTo>
                <a:lnTo>
                  <a:pt x="90170" y="3097456"/>
                </a:lnTo>
                <a:lnTo>
                  <a:pt x="88900" y="3080947"/>
                </a:lnTo>
                <a:cubicBezTo>
                  <a:pt x="85090" y="3008308"/>
                  <a:pt x="81280" y="2912556"/>
                  <a:pt x="81280" y="2803597"/>
                </a:cubicBezTo>
                <a:lnTo>
                  <a:pt x="82550" y="2803597"/>
                </a:lnTo>
                <a:lnTo>
                  <a:pt x="82550" y="2820106"/>
                </a:lnTo>
                <a:cubicBezTo>
                  <a:pt x="83820" y="2889444"/>
                  <a:pt x="85090" y="2896047"/>
                  <a:pt x="91440" y="2896047"/>
                </a:cubicBezTo>
                <a:cubicBezTo>
                  <a:pt x="99060" y="2896047"/>
                  <a:pt x="99060" y="2882840"/>
                  <a:pt x="101600" y="2823408"/>
                </a:cubicBezTo>
                <a:lnTo>
                  <a:pt x="102870" y="2813503"/>
                </a:lnTo>
                <a:lnTo>
                  <a:pt x="99060" y="2806899"/>
                </a:lnTo>
                <a:cubicBezTo>
                  <a:pt x="92710" y="2787088"/>
                  <a:pt x="92710" y="2638508"/>
                  <a:pt x="92710" y="2526247"/>
                </a:cubicBezTo>
                <a:cubicBezTo>
                  <a:pt x="92710" y="2331442"/>
                  <a:pt x="90170" y="2252199"/>
                  <a:pt x="83820" y="2229087"/>
                </a:cubicBezTo>
                <a:lnTo>
                  <a:pt x="85090" y="2199371"/>
                </a:lnTo>
                <a:lnTo>
                  <a:pt x="87630" y="2199371"/>
                </a:lnTo>
                <a:cubicBezTo>
                  <a:pt x="91440" y="2103619"/>
                  <a:pt x="88900" y="2067299"/>
                  <a:pt x="85090" y="2024377"/>
                </a:cubicBezTo>
                <a:cubicBezTo>
                  <a:pt x="81280" y="1984755"/>
                  <a:pt x="77470" y="1938530"/>
                  <a:pt x="78740" y="1819666"/>
                </a:cubicBezTo>
                <a:cubicBezTo>
                  <a:pt x="80010" y="1776743"/>
                  <a:pt x="80010" y="1747027"/>
                  <a:pt x="81280" y="1733819"/>
                </a:cubicBezTo>
                <a:lnTo>
                  <a:pt x="85090" y="1733819"/>
                </a:lnTo>
                <a:lnTo>
                  <a:pt x="81280" y="1548919"/>
                </a:lnTo>
                <a:lnTo>
                  <a:pt x="81280" y="1539014"/>
                </a:lnTo>
                <a:lnTo>
                  <a:pt x="83820" y="1539014"/>
                </a:lnTo>
                <a:lnTo>
                  <a:pt x="82550" y="1337605"/>
                </a:lnTo>
                <a:lnTo>
                  <a:pt x="87630" y="1360718"/>
                </a:lnTo>
                <a:lnTo>
                  <a:pt x="82550" y="1278173"/>
                </a:lnTo>
                <a:cubicBezTo>
                  <a:pt x="81280" y="1255061"/>
                  <a:pt x="78740" y="1218741"/>
                  <a:pt x="77470" y="1179120"/>
                </a:cubicBezTo>
                <a:lnTo>
                  <a:pt x="81280" y="1142800"/>
                </a:lnTo>
                <a:cubicBezTo>
                  <a:pt x="90170" y="1066859"/>
                  <a:pt x="88900" y="1030539"/>
                  <a:pt x="87630" y="974409"/>
                </a:cubicBezTo>
                <a:cubicBezTo>
                  <a:pt x="86360" y="951297"/>
                  <a:pt x="86360" y="924882"/>
                  <a:pt x="85090" y="888563"/>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93477" y="81881"/>
                  <a:pt x="1300265" y="83151"/>
                  <a:pt x="1661837" y="83151"/>
                </a:cubicBezTo>
                <a:lnTo>
                  <a:pt x="1913841" y="83151"/>
                </a:lnTo>
                <a:lnTo>
                  <a:pt x="1815231" y="78071"/>
                </a:lnTo>
                <a:cubicBezTo>
                  <a:pt x="1880971" y="78071"/>
                  <a:pt x="1924798" y="79341"/>
                  <a:pt x="1979582" y="79341"/>
                </a:cubicBezTo>
                <a:cubicBezTo>
                  <a:pt x="2012452" y="79341"/>
                  <a:pt x="2045322" y="80611"/>
                  <a:pt x="2078192" y="80611"/>
                </a:cubicBezTo>
                <a:lnTo>
                  <a:pt x="2100106" y="80611"/>
                </a:lnTo>
                <a:cubicBezTo>
                  <a:pt x="2132975" y="79341"/>
                  <a:pt x="2176802" y="78071"/>
                  <a:pt x="2198715" y="75531"/>
                </a:cubicBezTo>
                <a:lnTo>
                  <a:pt x="2198715" y="76801"/>
                </a:lnTo>
                <a:cubicBezTo>
                  <a:pt x="2450720" y="81881"/>
                  <a:pt x="2626028" y="80611"/>
                  <a:pt x="2768465" y="76801"/>
                </a:cubicBezTo>
                <a:lnTo>
                  <a:pt x="2790378" y="76801"/>
                </a:lnTo>
                <a:cubicBezTo>
                  <a:pt x="3316301" y="76801"/>
                  <a:pt x="3907964" y="76801"/>
                  <a:pt x="4039444" y="84421"/>
                </a:cubicBezTo>
                <a:lnTo>
                  <a:pt x="4061357" y="84421"/>
                </a:lnTo>
                <a:cubicBezTo>
                  <a:pt x="4258578" y="84421"/>
                  <a:pt x="4302405" y="84421"/>
                  <a:pt x="4313362" y="78071"/>
                </a:cubicBezTo>
                <a:lnTo>
                  <a:pt x="4401016" y="78071"/>
                </a:lnTo>
                <a:lnTo>
                  <a:pt x="4543453" y="81881"/>
                </a:lnTo>
                <a:lnTo>
                  <a:pt x="4674934" y="76801"/>
                </a:lnTo>
                <a:cubicBezTo>
                  <a:pt x="4740674" y="76801"/>
                  <a:pt x="4806414" y="76801"/>
                  <a:pt x="4850241" y="78071"/>
                </a:cubicBezTo>
                <a:lnTo>
                  <a:pt x="4850241" y="86961"/>
                </a:lnTo>
                <a:cubicBezTo>
                  <a:pt x="5124159" y="89501"/>
                  <a:pt x="5529557" y="88231"/>
                  <a:pt x="5825389" y="86961"/>
                </a:cubicBezTo>
                <a:cubicBezTo>
                  <a:pt x="5956869" y="86961"/>
                  <a:pt x="6077393" y="85691"/>
                  <a:pt x="6143133" y="85691"/>
                </a:cubicBezTo>
                <a:lnTo>
                  <a:pt x="6143133" y="83151"/>
                </a:lnTo>
                <a:lnTo>
                  <a:pt x="7041584" y="83151"/>
                </a:lnTo>
                <a:lnTo>
                  <a:pt x="7041584" y="85691"/>
                </a:lnTo>
                <a:cubicBezTo>
                  <a:pt x="7074453" y="84421"/>
                  <a:pt x="7107324" y="84421"/>
                  <a:pt x="7129237" y="83151"/>
                </a:cubicBezTo>
                <a:lnTo>
                  <a:pt x="7425069" y="83151"/>
                </a:lnTo>
                <a:cubicBezTo>
                  <a:pt x="8202995" y="83151"/>
                  <a:pt x="9013792" y="83151"/>
                  <a:pt x="9725978" y="79341"/>
                </a:cubicBezTo>
                <a:lnTo>
                  <a:pt x="9769806" y="79341"/>
                </a:lnTo>
                <a:cubicBezTo>
                  <a:pt x="9846503" y="79341"/>
                  <a:pt x="9912244" y="78071"/>
                  <a:pt x="9988941" y="78071"/>
                </a:cubicBezTo>
                <a:lnTo>
                  <a:pt x="10361468" y="75531"/>
                </a:lnTo>
                <a:lnTo>
                  <a:pt x="10284771" y="72991"/>
                </a:lnTo>
                <a:lnTo>
                  <a:pt x="10449122" y="72991"/>
                </a:lnTo>
                <a:cubicBezTo>
                  <a:pt x="10503906" y="76801"/>
                  <a:pt x="10602516" y="79341"/>
                  <a:pt x="10668257" y="81881"/>
                </a:cubicBezTo>
                <a:lnTo>
                  <a:pt x="10679214" y="75531"/>
                </a:lnTo>
                <a:lnTo>
                  <a:pt x="10690170" y="80611"/>
                </a:lnTo>
                <a:cubicBezTo>
                  <a:pt x="10723040" y="79341"/>
                  <a:pt x="10931217" y="80611"/>
                  <a:pt x="11106525" y="80611"/>
                </a:cubicBezTo>
                <a:lnTo>
                  <a:pt x="11610535" y="80611"/>
                </a:lnTo>
                <a:lnTo>
                  <a:pt x="11610535" y="76801"/>
                </a:lnTo>
                <a:cubicBezTo>
                  <a:pt x="11654361" y="76801"/>
                  <a:pt x="11687232" y="76801"/>
                  <a:pt x="11731058" y="75531"/>
                </a:cubicBezTo>
                <a:lnTo>
                  <a:pt x="11742015" y="75531"/>
                </a:lnTo>
                <a:cubicBezTo>
                  <a:pt x="11862538" y="74261"/>
                  <a:pt x="11994020" y="72991"/>
                  <a:pt x="12147413" y="71721"/>
                </a:cubicBezTo>
                <a:cubicBezTo>
                  <a:pt x="12136455" y="72991"/>
                  <a:pt x="12136455" y="74261"/>
                  <a:pt x="12125500" y="75531"/>
                </a:cubicBezTo>
                <a:cubicBezTo>
                  <a:pt x="12114543" y="81881"/>
                  <a:pt x="12180284" y="85691"/>
                  <a:pt x="12213154" y="86961"/>
                </a:cubicBezTo>
                <a:lnTo>
                  <a:pt x="12235067" y="86961"/>
                </a:lnTo>
                <a:cubicBezTo>
                  <a:pt x="12530898" y="88231"/>
                  <a:pt x="12585681" y="86961"/>
                  <a:pt x="12629508" y="83151"/>
                </a:cubicBezTo>
                <a:cubicBezTo>
                  <a:pt x="12640465" y="81881"/>
                  <a:pt x="12662378" y="80611"/>
                  <a:pt x="12914383" y="81881"/>
                </a:cubicBezTo>
                <a:lnTo>
                  <a:pt x="12936296" y="81881"/>
                </a:lnTo>
                <a:cubicBezTo>
                  <a:pt x="12969167" y="80611"/>
                  <a:pt x="12991080" y="79341"/>
                  <a:pt x="13002037" y="78071"/>
                </a:cubicBezTo>
                <a:cubicBezTo>
                  <a:pt x="13286911" y="76801"/>
                  <a:pt x="13385522" y="75531"/>
                  <a:pt x="13462219" y="74261"/>
                </a:cubicBezTo>
                <a:lnTo>
                  <a:pt x="13736137" y="76801"/>
                </a:lnTo>
                <a:cubicBezTo>
                  <a:pt x="13834746" y="78071"/>
                  <a:pt x="13889530" y="78071"/>
                  <a:pt x="13922401" y="79341"/>
                </a:cubicBezTo>
                <a:lnTo>
                  <a:pt x="13922401" y="88231"/>
                </a:lnTo>
                <a:lnTo>
                  <a:pt x="15226250" y="90771"/>
                </a:lnTo>
                <a:lnTo>
                  <a:pt x="15182424" y="89501"/>
                </a:lnTo>
                <a:cubicBezTo>
                  <a:pt x="15270077" y="88231"/>
                  <a:pt x="15445384" y="85691"/>
                  <a:pt x="15565907" y="85691"/>
                </a:cubicBezTo>
                <a:cubicBezTo>
                  <a:pt x="15828869" y="83151"/>
                  <a:pt x="15938438" y="81881"/>
                  <a:pt x="15977516" y="79341"/>
                </a:cubicBezTo>
                <a:lnTo>
                  <a:pt x="15987677" y="79341"/>
                </a:lnTo>
                <a:lnTo>
                  <a:pt x="15990216" y="83151"/>
                </a:lnTo>
                <a:lnTo>
                  <a:pt x="15990216" y="61561"/>
                </a:lnTo>
                <a:lnTo>
                  <a:pt x="15992757" y="61561"/>
                </a:lnTo>
                <a:lnTo>
                  <a:pt x="15991487" y="83151"/>
                </a:lnTo>
                <a:lnTo>
                  <a:pt x="15995297" y="81881"/>
                </a:lnTo>
                <a:cubicBezTo>
                  <a:pt x="16001647" y="80611"/>
                  <a:pt x="16027047" y="79341"/>
                  <a:pt x="16053716" y="78071"/>
                </a:cubicBezTo>
                <a:lnTo>
                  <a:pt x="16053716" y="83151"/>
                </a:lnTo>
                <a:cubicBezTo>
                  <a:pt x="16077847" y="84421"/>
                  <a:pt x="16098166" y="83151"/>
                  <a:pt x="16118487" y="80611"/>
                </a:cubicBezTo>
                <a:cubicBezTo>
                  <a:pt x="16145157" y="78071"/>
                  <a:pt x="16171827" y="75531"/>
                  <a:pt x="16208657" y="80611"/>
                </a:cubicBezTo>
                <a:cubicBezTo>
                  <a:pt x="16217547" y="80611"/>
                  <a:pt x="16230247" y="83151"/>
                  <a:pt x="16242947" y="84421"/>
                </a:cubicBezTo>
                <a:cubicBezTo>
                  <a:pt x="16270887" y="88231"/>
                  <a:pt x="16281047" y="89501"/>
                  <a:pt x="16286127" y="84421"/>
                </a:cubicBezTo>
                <a:lnTo>
                  <a:pt x="16287397" y="83151"/>
                </a:lnTo>
                <a:cubicBezTo>
                  <a:pt x="16295016" y="83151"/>
                  <a:pt x="16302637" y="83151"/>
                  <a:pt x="16311527" y="81881"/>
                </a:cubicBezTo>
                <a:cubicBezTo>
                  <a:pt x="16334387" y="80611"/>
                  <a:pt x="16357247" y="79341"/>
                  <a:pt x="16383916" y="83151"/>
                </a:cubicBezTo>
                <a:lnTo>
                  <a:pt x="16386457" y="83151"/>
                </a:lnTo>
                <a:cubicBezTo>
                  <a:pt x="16387727" y="83151"/>
                  <a:pt x="16388997" y="83151"/>
                  <a:pt x="16388997" y="81881"/>
                </a:cubicBezTo>
                <a:lnTo>
                  <a:pt x="16402966" y="84421"/>
                </a:lnTo>
                <a:cubicBezTo>
                  <a:pt x="16415666" y="86961"/>
                  <a:pt x="16438527" y="85691"/>
                  <a:pt x="16458847" y="84421"/>
                </a:cubicBezTo>
                <a:cubicBezTo>
                  <a:pt x="16469007" y="84421"/>
                  <a:pt x="16480437" y="83151"/>
                  <a:pt x="16486787" y="83151"/>
                </a:cubicBezTo>
                <a:lnTo>
                  <a:pt x="16488057" y="88231"/>
                </a:lnTo>
                <a:cubicBezTo>
                  <a:pt x="16509647" y="81881"/>
                  <a:pt x="16536316" y="81881"/>
                  <a:pt x="16566797" y="83151"/>
                </a:cubicBezTo>
                <a:cubicBezTo>
                  <a:pt x="16590927" y="84421"/>
                  <a:pt x="16618866" y="84421"/>
                  <a:pt x="16648077" y="81881"/>
                </a:cubicBezTo>
                <a:lnTo>
                  <a:pt x="16644266" y="85691"/>
                </a:lnTo>
                <a:lnTo>
                  <a:pt x="16667127" y="83151"/>
                </a:lnTo>
                <a:cubicBezTo>
                  <a:pt x="16669666" y="83151"/>
                  <a:pt x="16672207" y="83151"/>
                  <a:pt x="16676016" y="81881"/>
                </a:cubicBezTo>
                <a:lnTo>
                  <a:pt x="16677287" y="88231"/>
                </a:lnTo>
                <a:cubicBezTo>
                  <a:pt x="16693797" y="86961"/>
                  <a:pt x="16710307" y="85691"/>
                  <a:pt x="16731897" y="86961"/>
                </a:cubicBezTo>
                <a:lnTo>
                  <a:pt x="16735707" y="86961"/>
                </a:lnTo>
                <a:lnTo>
                  <a:pt x="16745866" y="88231"/>
                </a:lnTo>
                <a:lnTo>
                  <a:pt x="16745866" y="107281"/>
                </a:lnTo>
                <a:lnTo>
                  <a:pt x="16758566" y="107281"/>
                </a:lnTo>
                <a:lnTo>
                  <a:pt x="16758566" y="113631"/>
                </a:lnTo>
                <a:cubicBezTo>
                  <a:pt x="16757297" y="127601"/>
                  <a:pt x="16756027" y="136491"/>
                  <a:pt x="16753487" y="146651"/>
                </a:cubicBezTo>
                <a:lnTo>
                  <a:pt x="16753487" y="149191"/>
                </a:lnTo>
                <a:cubicBezTo>
                  <a:pt x="16748407" y="174591"/>
                  <a:pt x="16744597" y="199991"/>
                  <a:pt x="16745866" y="269841"/>
                </a:cubicBezTo>
                <a:lnTo>
                  <a:pt x="16749677" y="269841"/>
                </a:lnTo>
                <a:cubicBezTo>
                  <a:pt x="16748407" y="291431"/>
                  <a:pt x="16747137" y="309211"/>
                  <a:pt x="16744597" y="319371"/>
                </a:cubicBezTo>
                <a:cubicBezTo>
                  <a:pt x="16744597" y="367631"/>
                  <a:pt x="16745866" y="370171"/>
                  <a:pt x="16752216" y="370171"/>
                </a:cubicBezTo>
                <a:cubicBezTo>
                  <a:pt x="16752216" y="382871"/>
                  <a:pt x="16753487" y="393031"/>
                  <a:pt x="16756027" y="405731"/>
                </a:cubicBezTo>
                <a:cubicBezTo>
                  <a:pt x="16757297" y="415891"/>
                  <a:pt x="16759837" y="427321"/>
                  <a:pt x="16759837" y="441291"/>
                </a:cubicBezTo>
                <a:lnTo>
                  <a:pt x="16754757" y="441291"/>
                </a:lnTo>
                <a:lnTo>
                  <a:pt x="16754757" y="447641"/>
                </a:lnTo>
                <a:cubicBezTo>
                  <a:pt x="16752216" y="511141"/>
                  <a:pt x="16756027" y="518761"/>
                  <a:pt x="16759837" y="526381"/>
                </a:cubicBezTo>
                <a:cubicBezTo>
                  <a:pt x="16761107" y="528921"/>
                  <a:pt x="16762377" y="532731"/>
                  <a:pt x="16763647" y="542891"/>
                </a:cubicBezTo>
                <a:lnTo>
                  <a:pt x="16754757" y="544161"/>
                </a:lnTo>
                <a:close/>
                <a:moveTo>
                  <a:pt x="16758566" y="754981"/>
                </a:moveTo>
                <a:lnTo>
                  <a:pt x="16756027" y="749901"/>
                </a:lnTo>
                <a:lnTo>
                  <a:pt x="16757297" y="743551"/>
                </a:lnTo>
                <a:cubicBezTo>
                  <a:pt x="16758566" y="748631"/>
                  <a:pt x="16758566" y="752441"/>
                  <a:pt x="16758566" y="754981"/>
                </a:cubicBezTo>
                <a:close/>
                <a:moveTo>
                  <a:pt x="73660" y="5518453"/>
                </a:moveTo>
                <a:lnTo>
                  <a:pt x="76200" y="5523533"/>
                </a:lnTo>
                <a:lnTo>
                  <a:pt x="74930" y="5529883"/>
                </a:lnTo>
                <a:cubicBezTo>
                  <a:pt x="73660" y="5526073"/>
                  <a:pt x="73660" y="5522263"/>
                  <a:pt x="73660" y="5518453"/>
                </a:cubicBezTo>
                <a:close/>
                <a:moveTo>
                  <a:pt x="16794127" y="626711"/>
                </a:moveTo>
                <a:lnTo>
                  <a:pt x="16794127" y="617821"/>
                </a:lnTo>
                <a:cubicBezTo>
                  <a:pt x="16794127" y="621631"/>
                  <a:pt x="16795397" y="624171"/>
                  <a:pt x="16795397" y="626711"/>
                </a:cubicBezTo>
                <a:lnTo>
                  <a:pt x="16794127" y="626711"/>
                </a:lnTo>
                <a:close/>
                <a:moveTo>
                  <a:pt x="16823337" y="2057394"/>
                </a:moveTo>
                <a:lnTo>
                  <a:pt x="16819527" y="2054093"/>
                </a:lnTo>
                <a:cubicBezTo>
                  <a:pt x="16820797" y="2054093"/>
                  <a:pt x="16822066" y="2057394"/>
                  <a:pt x="16823337" y="2057394"/>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p2"/>
          <p:cNvSpPr txBox="1"/>
          <p:nvPr/>
        </p:nvSpPr>
        <p:spPr>
          <a:xfrm>
            <a:off x="1532803" y="5681700"/>
            <a:ext cx="2255850" cy="260777"/>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600"/>
              <a:buFont typeface="Arial"/>
              <a:buNone/>
            </a:pPr>
            <a:r>
              <a:rPr lang="en-US" sz="1600" b="1" i="0" u="none" strike="noStrike" cap="none">
                <a:solidFill>
                  <a:srgbClr val="FFFFFF"/>
                </a:solidFill>
                <a:latin typeface="Rockwell"/>
                <a:ea typeface="Rockwell"/>
                <a:cs typeface="Rockwell"/>
                <a:sym typeface="Rockwell"/>
              </a:rPr>
              <a:t>Communication</a:t>
            </a:r>
            <a:endParaRPr sz="1400" b="0" i="0" u="none" strike="noStrike" cap="none">
              <a:solidFill>
                <a:srgbClr val="000000"/>
              </a:solidFill>
              <a:latin typeface="Arial"/>
              <a:ea typeface="Arial"/>
              <a:cs typeface="Arial"/>
              <a:sym typeface="Arial"/>
            </a:endParaRPr>
          </a:p>
        </p:txBody>
      </p:sp>
      <p:sp>
        <p:nvSpPr>
          <p:cNvPr id="124" name="Google Shape;124;p2"/>
          <p:cNvSpPr txBox="1"/>
          <p:nvPr/>
        </p:nvSpPr>
        <p:spPr>
          <a:xfrm>
            <a:off x="476995" y="6020410"/>
            <a:ext cx="4367400" cy="1454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ontserrat"/>
                <a:ea typeface="Montserrat"/>
                <a:cs typeface="Montserrat"/>
                <a:sym typeface="Montserrat"/>
              </a:rPr>
              <a:t>We believe communication should go both ways. Families receive timely updates about curriculum, assessments, and student progress, and are encouraged to share feedback, questions, and ideas with teachers and staff. This two-way communication helps us work together to support every child’s success. All information is shared in clear, simple language and is available in multiple languages and accessible formats. Translation and interpretation services are available upon request.</a:t>
            </a:r>
            <a:endParaRPr sz="1050" b="0" i="0" u="none" strike="noStrike" cap="none">
              <a:solidFill>
                <a:srgbClr val="000000"/>
              </a:solidFill>
              <a:latin typeface="Arial"/>
              <a:ea typeface="Arial"/>
              <a:cs typeface="Arial"/>
              <a:sym typeface="Arial"/>
            </a:endParaRPr>
          </a:p>
        </p:txBody>
      </p:sp>
      <p:grpSp>
        <p:nvGrpSpPr>
          <p:cNvPr id="125" name="Google Shape;125;p2"/>
          <p:cNvGrpSpPr/>
          <p:nvPr/>
        </p:nvGrpSpPr>
        <p:grpSpPr>
          <a:xfrm>
            <a:off x="5365622" y="5103933"/>
            <a:ext cx="4304101" cy="2530471"/>
            <a:chOff x="0" y="-66675"/>
            <a:chExt cx="5738801" cy="3235393"/>
          </a:xfrm>
        </p:grpSpPr>
        <p:sp>
          <p:nvSpPr>
            <p:cNvPr id="126" name="Google Shape;126;p2"/>
            <p:cNvSpPr/>
            <p:nvPr/>
          </p:nvSpPr>
          <p:spPr>
            <a:xfrm>
              <a:off x="0" y="166152"/>
              <a:ext cx="5738801" cy="2904213"/>
            </a:xfrm>
            <a:custGeom>
              <a:avLst/>
              <a:gdLst/>
              <a:ahLst/>
              <a:cxnLst/>
              <a:rect l="l" t="t" r="r" b="b"/>
              <a:pathLst>
                <a:path w="15828322" h="8010177" extrusionOk="0">
                  <a:moveTo>
                    <a:pt x="15825783" y="1675669"/>
                  </a:moveTo>
                  <a:lnTo>
                    <a:pt x="15828322" y="1620951"/>
                  </a:lnTo>
                  <a:lnTo>
                    <a:pt x="15821972" y="1634631"/>
                  </a:lnTo>
                  <a:lnTo>
                    <a:pt x="15821972" y="1547994"/>
                  </a:lnTo>
                  <a:cubicBezTo>
                    <a:pt x="15821972" y="1543434"/>
                    <a:pt x="15820703" y="1529755"/>
                    <a:pt x="15819433" y="1511516"/>
                  </a:cubicBezTo>
                  <a:lnTo>
                    <a:pt x="15819433" y="1502396"/>
                  </a:lnTo>
                  <a:lnTo>
                    <a:pt x="15818163" y="1502396"/>
                  </a:lnTo>
                  <a:cubicBezTo>
                    <a:pt x="15816892" y="1484157"/>
                    <a:pt x="15813083" y="1484157"/>
                    <a:pt x="15811813" y="1484157"/>
                  </a:cubicBezTo>
                  <a:cubicBezTo>
                    <a:pt x="15811813" y="1338243"/>
                    <a:pt x="15813083" y="1187769"/>
                    <a:pt x="15814353" y="1041855"/>
                  </a:cubicBezTo>
                  <a:cubicBezTo>
                    <a:pt x="15814353" y="1000817"/>
                    <a:pt x="15815622" y="964339"/>
                    <a:pt x="15815622" y="923300"/>
                  </a:cubicBezTo>
                  <a:lnTo>
                    <a:pt x="15819433" y="923300"/>
                  </a:lnTo>
                  <a:lnTo>
                    <a:pt x="15819433" y="845151"/>
                  </a:lnTo>
                  <a:lnTo>
                    <a:pt x="15823242" y="845151"/>
                  </a:lnTo>
                  <a:lnTo>
                    <a:pt x="15823242" y="814671"/>
                  </a:lnTo>
                  <a:cubicBezTo>
                    <a:pt x="15825783" y="779111"/>
                    <a:pt x="15828322" y="724501"/>
                    <a:pt x="15825783" y="690211"/>
                  </a:cubicBezTo>
                  <a:cubicBezTo>
                    <a:pt x="15827053" y="672431"/>
                    <a:pt x="15824513" y="650841"/>
                    <a:pt x="15823242" y="639411"/>
                  </a:cubicBezTo>
                  <a:lnTo>
                    <a:pt x="15824513" y="639411"/>
                  </a:lnTo>
                  <a:lnTo>
                    <a:pt x="15820703" y="540351"/>
                  </a:lnTo>
                  <a:lnTo>
                    <a:pt x="15821972" y="539081"/>
                  </a:lnTo>
                  <a:lnTo>
                    <a:pt x="15821972" y="535271"/>
                  </a:lnTo>
                  <a:cubicBezTo>
                    <a:pt x="15821972" y="500981"/>
                    <a:pt x="15820703" y="466691"/>
                    <a:pt x="15820703" y="429861"/>
                  </a:cubicBezTo>
                  <a:cubicBezTo>
                    <a:pt x="15818163" y="360011"/>
                    <a:pt x="15816892" y="288891"/>
                    <a:pt x="15823242" y="211421"/>
                  </a:cubicBezTo>
                  <a:lnTo>
                    <a:pt x="15823242" y="205071"/>
                  </a:lnTo>
                  <a:cubicBezTo>
                    <a:pt x="15821972" y="189831"/>
                    <a:pt x="15821972" y="174591"/>
                    <a:pt x="15821972" y="156811"/>
                  </a:cubicBezTo>
                  <a:lnTo>
                    <a:pt x="15821972" y="78071"/>
                  </a:lnTo>
                  <a:lnTo>
                    <a:pt x="15827053" y="57751"/>
                  </a:lnTo>
                  <a:lnTo>
                    <a:pt x="15827053" y="6951"/>
                  </a:lnTo>
                  <a:lnTo>
                    <a:pt x="15820703" y="6951"/>
                  </a:lnTo>
                  <a:cubicBezTo>
                    <a:pt x="15782603" y="6951"/>
                    <a:pt x="15726722" y="5681"/>
                    <a:pt x="15711483" y="5681"/>
                  </a:cubicBezTo>
                  <a:cubicBezTo>
                    <a:pt x="15683542" y="5681"/>
                    <a:pt x="15668303" y="5681"/>
                    <a:pt x="15660683" y="6951"/>
                  </a:cubicBezTo>
                  <a:cubicBezTo>
                    <a:pt x="15627663" y="-1939"/>
                    <a:pt x="15548922" y="-669"/>
                    <a:pt x="15472722" y="1871"/>
                  </a:cubicBezTo>
                  <a:cubicBezTo>
                    <a:pt x="15434622" y="3141"/>
                    <a:pt x="15397793" y="3141"/>
                    <a:pt x="15372393" y="1871"/>
                  </a:cubicBezTo>
                  <a:lnTo>
                    <a:pt x="15368583" y="1871"/>
                  </a:lnTo>
                  <a:lnTo>
                    <a:pt x="15366043" y="8221"/>
                  </a:lnTo>
                  <a:cubicBezTo>
                    <a:pt x="15315243" y="8221"/>
                    <a:pt x="15265713" y="9491"/>
                    <a:pt x="15200943" y="12031"/>
                  </a:cubicBezTo>
                  <a:lnTo>
                    <a:pt x="15189513" y="12031"/>
                  </a:lnTo>
                  <a:lnTo>
                    <a:pt x="15190783" y="14571"/>
                  </a:lnTo>
                  <a:lnTo>
                    <a:pt x="15157763" y="14571"/>
                  </a:lnTo>
                  <a:lnTo>
                    <a:pt x="15157763" y="19651"/>
                  </a:lnTo>
                  <a:cubicBezTo>
                    <a:pt x="15134903" y="19651"/>
                    <a:pt x="15110772" y="18381"/>
                    <a:pt x="15084103" y="17111"/>
                  </a:cubicBezTo>
                  <a:cubicBezTo>
                    <a:pt x="15061242" y="15841"/>
                    <a:pt x="15038383" y="15841"/>
                    <a:pt x="15015522" y="14571"/>
                  </a:cubicBezTo>
                  <a:lnTo>
                    <a:pt x="15015522" y="13301"/>
                  </a:lnTo>
                  <a:cubicBezTo>
                    <a:pt x="15007903" y="12031"/>
                    <a:pt x="14999013" y="12031"/>
                    <a:pt x="14991392" y="10761"/>
                  </a:cubicBezTo>
                  <a:lnTo>
                    <a:pt x="14990122" y="42511"/>
                  </a:lnTo>
                  <a:lnTo>
                    <a:pt x="14986313" y="42511"/>
                  </a:lnTo>
                  <a:lnTo>
                    <a:pt x="14986313" y="12031"/>
                  </a:lnTo>
                  <a:cubicBezTo>
                    <a:pt x="14681355" y="8221"/>
                    <a:pt x="14261956" y="10761"/>
                    <a:pt x="13852785" y="13301"/>
                  </a:cubicBezTo>
                  <a:cubicBezTo>
                    <a:pt x="13433386" y="15841"/>
                    <a:pt x="13034446" y="18381"/>
                    <a:pt x="12666192" y="14571"/>
                  </a:cubicBezTo>
                  <a:cubicBezTo>
                    <a:pt x="12492295" y="15841"/>
                    <a:pt x="12359315" y="15841"/>
                    <a:pt x="12246794" y="14571"/>
                  </a:cubicBezTo>
                  <a:lnTo>
                    <a:pt x="12246794" y="13301"/>
                  </a:lnTo>
                  <a:lnTo>
                    <a:pt x="11898999" y="10761"/>
                  </a:lnTo>
                  <a:lnTo>
                    <a:pt x="11898999" y="14571"/>
                  </a:lnTo>
                  <a:cubicBezTo>
                    <a:pt x="11786477" y="14571"/>
                    <a:pt x="11663727" y="15841"/>
                    <a:pt x="11530747" y="15841"/>
                  </a:cubicBezTo>
                  <a:lnTo>
                    <a:pt x="11448912" y="10761"/>
                  </a:lnTo>
                  <a:lnTo>
                    <a:pt x="11397766" y="10761"/>
                  </a:lnTo>
                  <a:cubicBezTo>
                    <a:pt x="11264785" y="9491"/>
                    <a:pt x="11203411" y="9491"/>
                    <a:pt x="11182951" y="17111"/>
                  </a:cubicBezTo>
                  <a:lnTo>
                    <a:pt x="11182951" y="19651"/>
                  </a:lnTo>
                  <a:cubicBezTo>
                    <a:pt x="11131805" y="20921"/>
                    <a:pt x="11080659" y="20921"/>
                    <a:pt x="11039742" y="22191"/>
                  </a:cubicBezTo>
                  <a:cubicBezTo>
                    <a:pt x="10937449" y="17111"/>
                    <a:pt x="10804469" y="18381"/>
                    <a:pt x="10651030" y="18381"/>
                  </a:cubicBezTo>
                  <a:cubicBezTo>
                    <a:pt x="10497592" y="19651"/>
                    <a:pt x="10333924" y="19651"/>
                    <a:pt x="10221402" y="14571"/>
                  </a:cubicBezTo>
                  <a:lnTo>
                    <a:pt x="10211172" y="13301"/>
                  </a:lnTo>
                  <a:lnTo>
                    <a:pt x="10190714" y="13301"/>
                  </a:lnTo>
                  <a:cubicBezTo>
                    <a:pt x="10139568" y="14571"/>
                    <a:pt x="9934983" y="15841"/>
                    <a:pt x="9740628" y="17111"/>
                  </a:cubicBezTo>
                  <a:cubicBezTo>
                    <a:pt x="9556501" y="18381"/>
                    <a:pt x="9351916" y="19651"/>
                    <a:pt x="9188248" y="20921"/>
                  </a:cubicBezTo>
                  <a:cubicBezTo>
                    <a:pt x="9157561" y="18381"/>
                    <a:pt x="9096185" y="17111"/>
                    <a:pt x="9024580" y="17111"/>
                  </a:cubicBezTo>
                  <a:cubicBezTo>
                    <a:pt x="8789308" y="18381"/>
                    <a:pt x="8523346" y="19651"/>
                    <a:pt x="8196011" y="19651"/>
                  </a:cubicBezTo>
                  <a:lnTo>
                    <a:pt x="8185783" y="18381"/>
                  </a:lnTo>
                  <a:lnTo>
                    <a:pt x="8134636" y="19651"/>
                  </a:lnTo>
                  <a:cubicBezTo>
                    <a:pt x="7919821" y="19651"/>
                    <a:pt x="7705006" y="18381"/>
                    <a:pt x="7490193" y="18381"/>
                  </a:cubicBezTo>
                  <a:lnTo>
                    <a:pt x="7490193" y="15841"/>
                  </a:lnTo>
                  <a:cubicBezTo>
                    <a:pt x="7428817" y="17111"/>
                    <a:pt x="7367443" y="17111"/>
                    <a:pt x="7316296" y="18381"/>
                  </a:cubicBezTo>
                  <a:lnTo>
                    <a:pt x="7234462" y="18381"/>
                  </a:lnTo>
                  <a:cubicBezTo>
                    <a:pt x="6733229" y="17111"/>
                    <a:pt x="6211536" y="15841"/>
                    <a:pt x="5679616" y="15841"/>
                  </a:cubicBezTo>
                  <a:lnTo>
                    <a:pt x="5659158" y="15841"/>
                  </a:lnTo>
                  <a:lnTo>
                    <a:pt x="5628470" y="20921"/>
                  </a:lnTo>
                  <a:lnTo>
                    <a:pt x="5628470" y="26001"/>
                  </a:lnTo>
                  <a:lnTo>
                    <a:pt x="5608012" y="26001"/>
                  </a:lnTo>
                  <a:lnTo>
                    <a:pt x="4973798" y="14571"/>
                  </a:lnTo>
                  <a:cubicBezTo>
                    <a:pt x="4881735" y="14571"/>
                    <a:pt x="4830589" y="17111"/>
                    <a:pt x="4769212" y="18381"/>
                  </a:cubicBezTo>
                  <a:cubicBezTo>
                    <a:pt x="4677150" y="20921"/>
                    <a:pt x="4595316" y="24731"/>
                    <a:pt x="4329356" y="19651"/>
                  </a:cubicBezTo>
                  <a:lnTo>
                    <a:pt x="4329356" y="22191"/>
                  </a:lnTo>
                  <a:lnTo>
                    <a:pt x="3684912" y="22191"/>
                  </a:lnTo>
                  <a:cubicBezTo>
                    <a:pt x="2938177" y="22191"/>
                    <a:pt x="2078921" y="22191"/>
                    <a:pt x="1414020" y="17111"/>
                  </a:cubicBezTo>
                  <a:lnTo>
                    <a:pt x="1137829" y="15841"/>
                  </a:lnTo>
                  <a:lnTo>
                    <a:pt x="1250351" y="22191"/>
                  </a:lnTo>
                  <a:lnTo>
                    <a:pt x="1188976" y="22191"/>
                  </a:lnTo>
                  <a:cubicBezTo>
                    <a:pt x="923015"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64023"/>
                    <a:pt x="6350" y="909621"/>
                    <a:pt x="6350" y="1110252"/>
                  </a:cubicBezTo>
                  <a:lnTo>
                    <a:pt x="10160" y="1110252"/>
                  </a:lnTo>
                  <a:lnTo>
                    <a:pt x="10160" y="1133052"/>
                  </a:lnTo>
                  <a:lnTo>
                    <a:pt x="19050" y="1137611"/>
                  </a:lnTo>
                  <a:lnTo>
                    <a:pt x="19050" y="1201449"/>
                  </a:lnTo>
                  <a:lnTo>
                    <a:pt x="12700" y="1201449"/>
                  </a:lnTo>
                  <a:lnTo>
                    <a:pt x="16510" y="1383841"/>
                  </a:lnTo>
                  <a:lnTo>
                    <a:pt x="16510" y="1411200"/>
                  </a:lnTo>
                  <a:cubicBezTo>
                    <a:pt x="13970" y="1579913"/>
                    <a:pt x="10160" y="1753185"/>
                    <a:pt x="16510" y="1871740"/>
                  </a:cubicBezTo>
                  <a:cubicBezTo>
                    <a:pt x="16510" y="1880860"/>
                    <a:pt x="16510" y="1885420"/>
                    <a:pt x="15240" y="1889980"/>
                  </a:cubicBezTo>
                  <a:lnTo>
                    <a:pt x="12700" y="1894539"/>
                  </a:lnTo>
                  <a:lnTo>
                    <a:pt x="12700" y="1912779"/>
                  </a:lnTo>
                  <a:cubicBezTo>
                    <a:pt x="13970" y="1958377"/>
                    <a:pt x="13970" y="2026774"/>
                    <a:pt x="15240" y="2099731"/>
                  </a:cubicBezTo>
                  <a:cubicBezTo>
                    <a:pt x="16510" y="2245645"/>
                    <a:pt x="19050" y="2409798"/>
                    <a:pt x="21590" y="2487315"/>
                  </a:cubicBezTo>
                  <a:cubicBezTo>
                    <a:pt x="21590" y="2496435"/>
                    <a:pt x="20320" y="2505554"/>
                    <a:pt x="20320" y="2510114"/>
                  </a:cubicBezTo>
                  <a:cubicBezTo>
                    <a:pt x="20320" y="2514674"/>
                    <a:pt x="19050" y="2519234"/>
                    <a:pt x="19050" y="2523793"/>
                  </a:cubicBezTo>
                  <a:lnTo>
                    <a:pt x="21590" y="2523793"/>
                  </a:lnTo>
                  <a:lnTo>
                    <a:pt x="21590" y="2528353"/>
                  </a:lnTo>
                  <a:cubicBezTo>
                    <a:pt x="15240" y="2633229"/>
                    <a:pt x="17780" y="2852100"/>
                    <a:pt x="20320" y="3048171"/>
                  </a:cubicBezTo>
                  <a:cubicBezTo>
                    <a:pt x="21590" y="3194085"/>
                    <a:pt x="24130" y="3376477"/>
                    <a:pt x="20320" y="3412956"/>
                  </a:cubicBezTo>
                  <a:lnTo>
                    <a:pt x="16510" y="3412956"/>
                  </a:lnTo>
                  <a:lnTo>
                    <a:pt x="17780" y="3764061"/>
                  </a:lnTo>
                  <a:lnTo>
                    <a:pt x="11430" y="3764061"/>
                  </a:lnTo>
                  <a:cubicBezTo>
                    <a:pt x="11430" y="3805100"/>
                    <a:pt x="10160" y="3841578"/>
                    <a:pt x="10160" y="3878056"/>
                  </a:cubicBezTo>
                  <a:lnTo>
                    <a:pt x="8890" y="3873497"/>
                  </a:lnTo>
                  <a:lnTo>
                    <a:pt x="10160" y="3928214"/>
                  </a:lnTo>
                  <a:lnTo>
                    <a:pt x="10160" y="3941894"/>
                  </a:lnTo>
                  <a:lnTo>
                    <a:pt x="13970" y="4283880"/>
                  </a:lnTo>
                  <a:lnTo>
                    <a:pt x="21590" y="4283880"/>
                  </a:lnTo>
                  <a:cubicBezTo>
                    <a:pt x="22860" y="4306679"/>
                    <a:pt x="22860" y="4329478"/>
                    <a:pt x="24130" y="4347717"/>
                  </a:cubicBezTo>
                  <a:lnTo>
                    <a:pt x="22860" y="4343157"/>
                  </a:lnTo>
                  <a:lnTo>
                    <a:pt x="21590" y="4416114"/>
                  </a:lnTo>
                  <a:cubicBezTo>
                    <a:pt x="20320" y="4489071"/>
                    <a:pt x="20320" y="4548348"/>
                    <a:pt x="20320" y="4603066"/>
                  </a:cubicBezTo>
                  <a:cubicBezTo>
                    <a:pt x="17780" y="4630425"/>
                    <a:pt x="15240" y="4657784"/>
                    <a:pt x="13970" y="4689702"/>
                  </a:cubicBezTo>
                  <a:lnTo>
                    <a:pt x="12700" y="4703382"/>
                  </a:lnTo>
                  <a:lnTo>
                    <a:pt x="12700" y="4712501"/>
                  </a:lnTo>
                  <a:cubicBezTo>
                    <a:pt x="13970" y="4717062"/>
                    <a:pt x="15240" y="4735300"/>
                    <a:pt x="16510" y="4817377"/>
                  </a:cubicBezTo>
                  <a:cubicBezTo>
                    <a:pt x="16510" y="4926812"/>
                    <a:pt x="19050" y="5018009"/>
                    <a:pt x="22860" y="5159363"/>
                  </a:cubicBezTo>
                  <a:lnTo>
                    <a:pt x="12700" y="5291597"/>
                  </a:lnTo>
                  <a:cubicBezTo>
                    <a:pt x="8890" y="5341755"/>
                    <a:pt x="8890" y="5355435"/>
                    <a:pt x="8890" y="5378234"/>
                  </a:cubicBezTo>
                  <a:cubicBezTo>
                    <a:pt x="8890" y="5396473"/>
                    <a:pt x="8890" y="5423832"/>
                    <a:pt x="5080" y="5501349"/>
                  </a:cubicBezTo>
                  <a:lnTo>
                    <a:pt x="8890" y="5505908"/>
                  </a:lnTo>
                  <a:cubicBezTo>
                    <a:pt x="10160" y="5533267"/>
                    <a:pt x="10160" y="5638143"/>
                    <a:pt x="10160" y="5706540"/>
                  </a:cubicBezTo>
                  <a:cubicBezTo>
                    <a:pt x="10160" y="5843334"/>
                    <a:pt x="10160" y="5893492"/>
                    <a:pt x="12700" y="5907171"/>
                  </a:cubicBezTo>
                  <a:cubicBezTo>
                    <a:pt x="10160" y="5971009"/>
                    <a:pt x="8890" y="6030286"/>
                    <a:pt x="8890" y="6094124"/>
                  </a:cubicBezTo>
                  <a:cubicBezTo>
                    <a:pt x="7620" y="6167080"/>
                    <a:pt x="7620" y="6244597"/>
                    <a:pt x="2540" y="6340353"/>
                  </a:cubicBezTo>
                  <a:lnTo>
                    <a:pt x="0" y="6395071"/>
                  </a:lnTo>
                  <a:lnTo>
                    <a:pt x="6350" y="6381392"/>
                  </a:lnTo>
                  <a:lnTo>
                    <a:pt x="6350" y="6468028"/>
                  </a:lnTo>
                  <a:cubicBezTo>
                    <a:pt x="6350" y="6472588"/>
                    <a:pt x="7620" y="6486267"/>
                    <a:pt x="8890" y="6504506"/>
                  </a:cubicBezTo>
                  <a:lnTo>
                    <a:pt x="8890" y="6513626"/>
                  </a:lnTo>
                  <a:lnTo>
                    <a:pt x="10160" y="6513626"/>
                  </a:lnTo>
                  <a:cubicBezTo>
                    <a:pt x="11430" y="6531865"/>
                    <a:pt x="15240" y="6531865"/>
                    <a:pt x="16510" y="6531865"/>
                  </a:cubicBezTo>
                  <a:cubicBezTo>
                    <a:pt x="16510" y="6677779"/>
                    <a:pt x="15240" y="6828252"/>
                    <a:pt x="13970" y="6974167"/>
                  </a:cubicBezTo>
                  <a:cubicBezTo>
                    <a:pt x="13970" y="7015205"/>
                    <a:pt x="12700" y="7051684"/>
                    <a:pt x="12700" y="7092722"/>
                  </a:cubicBezTo>
                  <a:lnTo>
                    <a:pt x="8890" y="7092722"/>
                  </a:lnTo>
                  <a:lnTo>
                    <a:pt x="8890" y="7163087"/>
                  </a:lnTo>
                  <a:lnTo>
                    <a:pt x="6350" y="7163087"/>
                  </a:lnTo>
                  <a:lnTo>
                    <a:pt x="6350" y="7193567"/>
                  </a:lnTo>
                  <a:cubicBezTo>
                    <a:pt x="3810" y="7229127"/>
                    <a:pt x="1270" y="7283737"/>
                    <a:pt x="3810" y="7318027"/>
                  </a:cubicBezTo>
                  <a:cubicBezTo>
                    <a:pt x="2540" y="7335808"/>
                    <a:pt x="5080" y="7357397"/>
                    <a:pt x="6350" y="7368827"/>
                  </a:cubicBezTo>
                  <a:lnTo>
                    <a:pt x="5080" y="7368827"/>
                  </a:lnTo>
                  <a:lnTo>
                    <a:pt x="8890" y="7467887"/>
                  </a:lnTo>
                  <a:lnTo>
                    <a:pt x="7620" y="7469158"/>
                  </a:lnTo>
                  <a:lnTo>
                    <a:pt x="7620" y="7472967"/>
                  </a:lnTo>
                  <a:cubicBezTo>
                    <a:pt x="7620" y="7507258"/>
                    <a:pt x="8890" y="7541547"/>
                    <a:pt x="8890" y="7578377"/>
                  </a:cubicBezTo>
                  <a:cubicBezTo>
                    <a:pt x="11430" y="7648227"/>
                    <a:pt x="12700" y="7719347"/>
                    <a:pt x="6350" y="7796817"/>
                  </a:cubicBezTo>
                  <a:lnTo>
                    <a:pt x="6350" y="7803167"/>
                  </a:lnTo>
                  <a:cubicBezTo>
                    <a:pt x="7620" y="7818408"/>
                    <a:pt x="7620" y="7833647"/>
                    <a:pt x="7620" y="7851427"/>
                  </a:cubicBezTo>
                  <a:lnTo>
                    <a:pt x="7620" y="7930167"/>
                  </a:lnTo>
                  <a:lnTo>
                    <a:pt x="2540" y="7950487"/>
                  </a:lnTo>
                  <a:lnTo>
                    <a:pt x="2540" y="8001287"/>
                  </a:lnTo>
                  <a:lnTo>
                    <a:pt x="8890" y="8001287"/>
                  </a:lnTo>
                  <a:cubicBezTo>
                    <a:pt x="46990" y="8001287"/>
                    <a:pt x="102870" y="8002558"/>
                    <a:pt x="118110" y="8002558"/>
                  </a:cubicBezTo>
                  <a:cubicBezTo>
                    <a:pt x="146050" y="8002558"/>
                    <a:pt x="161290" y="8002558"/>
                    <a:pt x="168910" y="8001287"/>
                  </a:cubicBezTo>
                  <a:cubicBezTo>
                    <a:pt x="189230" y="8006367"/>
                    <a:pt x="227330" y="8007637"/>
                    <a:pt x="271780" y="8007637"/>
                  </a:cubicBezTo>
                  <a:cubicBezTo>
                    <a:pt x="298450" y="8007637"/>
                    <a:pt x="327660" y="8007637"/>
                    <a:pt x="356870" y="8006367"/>
                  </a:cubicBezTo>
                  <a:cubicBezTo>
                    <a:pt x="394970" y="8005097"/>
                    <a:pt x="431800" y="8005097"/>
                    <a:pt x="457200" y="8006367"/>
                  </a:cubicBezTo>
                  <a:lnTo>
                    <a:pt x="461010" y="8006367"/>
                  </a:lnTo>
                  <a:lnTo>
                    <a:pt x="463550" y="8000017"/>
                  </a:lnTo>
                  <a:cubicBezTo>
                    <a:pt x="514350" y="8000017"/>
                    <a:pt x="563880" y="7998747"/>
                    <a:pt x="628650" y="7996208"/>
                  </a:cubicBezTo>
                  <a:lnTo>
                    <a:pt x="640080" y="7996208"/>
                  </a:lnTo>
                  <a:lnTo>
                    <a:pt x="638810" y="7993667"/>
                  </a:lnTo>
                  <a:lnTo>
                    <a:pt x="671830" y="7993667"/>
                  </a:lnTo>
                  <a:lnTo>
                    <a:pt x="671830" y="7988587"/>
                  </a:lnTo>
                  <a:cubicBezTo>
                    <a:pt x="694690" y="7988587"/>
                    <a:pt x="718820" y="7989858"/>
                    <a:pt x="745490" y="7991127"/>
                  </a:cubicBezTo>
                  <a:cubicBezTo>
                    <a:pt x="763270" y="7992397"/>
                    <a:pt x="781050" y="7992397"/>
                    <a:pt x="798830" y="7993667"/>
                  </a:cubicBezTo>
                  <a:lnTo>
                    <a:pt x="798830" y="8005097"/>
                  </a:lnTo>
                  <a:lnTo>
                    <a:pt x="1393561" y="8005097"/>
                  </a:lnTo>
                  <a:cubicBezTo>
                    <a:pt x="1587917" y="8005097"/>
                    <a:pt x="1772042" y="8003827"/>
                    <a:pt x="1966398" y="8002558"/>
                  </a:cubicBezTo>
                  <a:cubicBezTo>
                    <a:pt x="2385797" y="8000017"/>
                    <a:pt x="2784738" y="7997477"/>
                    <a:pt x="3152991" y="8001287"/>
                  </a:cubicBezTo>
                  <a:cubicBezTo>
                    <a:pt x="3326889" y="8000017"/>
                    <a:pt x="3459869" y="8000017"/>
                    <a:pt x="3572391" y="8001287"/>
                  </a:cubicBezTo>
                  <a:lnTo>
                    <a:pt x="3572391" y="8002558"/>
                  </a:lnTo>
                  <a:lnTo>
                    <a:pt x="3643995" y="8002558"/>
                  </a:lnTo>
                  <a:lnTo>
                    <a:pt x="3909956" y="8005097"/>
                  </a:lnTo>
                  <a:lnTo>
                    <a:pt x="3909956" y="8001287"/>
                  </a:lnTo>
                  <a:cubicBezTo>
                    <a:pt x="4022477" y="8001287"/>
                    <a:pt x="4145229" y="8000017"/>
                    <a:pt x="4278208" y="8000017"/>
                  </a:cubicBezTo>
                  <a:lnTo>
                    <a:pt x="4370272" y="8006367"/>
                  </a:lnTo>
                  <a:lnTo>
                    <a:pt x="4431647" y="8006367"/>
                  </a:lnTo>
                  <a:cubicBezTo>
                    <a:pt x="4564628" y="8007637"/>
                    <a:pt x="4626003" y="8007637"/>
                    <a:pt x="4646462" y="8000017"/>
                  </a:cubicBezTo>
                  <a:lnTo>
                    <a:pt x="4646462" y="7997477"/>
                  </a:lnTo>
                  <a:cubicBezTo>
                    <a:pt x="4697608" y="7996208"/>
                    <a:pt x="4748754" y="7996208"/>
                    <a:pt x="4789671" y="7994937"/>
                  </a:cubicBezTo>
                  <a:cubicBezTo>
                    <a:pt x="4891963" y="8000017"/>
                    <a:pt x="5024944" y="7998747"/>
                    <a:pt x="5178382" y="7998747"/>
                  </a:cubicBezTo>
                  <a:cubicBezTo>
                    <a:pt x="5331821" y="7997477"/>
                    <a:pt x="5495489" y="7997477"/>
                    <a:pt x="5608011" y="8002558"/>
                  </a:cubicBezTo>
                  <a:lnTo>
                    <a:pt x="5618240" y="8003827"/>
                  </a:lnTo>
                  <a:lnTo>
                    <a:pt x="5638699" y="8003827"/>
                  </a:lnTo>
                  <a:cubicBezTo>
                    <a:pt x="5689845" y="8002558"/>
                    <a:pt x="5894430" y="8001287"/>
                    <a:pt x="6088786" y="8000017"/>
                  </a:cubicBezTo>
                  <a:cubicBezTo>
                    <a:pt x="6272912" y="7998747"/>
                    <a:pt x="6477497" y="7997477"/>
                    <a:pt x="6641165" y="7996208"/>
                  </a:cubicBezTo>
                  <a:cubicBezTo>
                    <a:pt x="6671852" y="7998747"/>
                    <a:pt x="6743458" y="8000017"/>
                    <a:pt x="6804833" y="8000017"/>
                  </a:cubicBezTo>
                  <a:cubicBezTo>
                    <a:pt x="7040105" y="7998747"/>
                    <a:pt x="7306066" y="7997477"/>
                    <a:pt x="7633402" y="7997477"/>
                  </a:cubicBezTo>
                  <a:lnTo>
                    <a:pt x="7643632" y="7998747"/>
                  </a:lnTo>
                  <a:lnTo>
                    <a:pt x="7694778" y="7997477"/>
                  </a:lnTo>
                  <a:cubicBezTo>
                    <a:pt x="7909592" y="7997477"/>
                    <a:pt x="8124406" y="7998747"/>
                    <a:pt x="8339220" y="7998747"/>
                  </a:cubicBezTo>
                  <a:lnTo>
                    <a:pt x="8339220" y="8001287"/>
                  </a:lnTo>
                  <a:lnTo>
                    <a:pt x="8513118" y="7998747"/>
                  </a:lnTo>
                  <a:lnTo>
                    <a:pt x="8594951" y="7998747"/>
                  </a:lnTo>
                  <a:cubicBezTo>
                    <a:pt x="9096185" y="8000017"/>
                    <a:pt x="9617876" y="8001287"/>
                    <a:pt x="10149798" y="8001287"/>
                  </a:cubicBezTo>
                  <a:lnTo>
                    <a:pt x="10170256" y="8001287"/>
                  </a:lnTo>
                  <a:lnTo>
                    <a:pt x="10200944" y="7996208"/>
                  </a:lnTo>
                  <a:lnTo>
                    <a:pt x="10200944" y="7991127"/>
                  </a:lnTo>
                  <a:lnTo>
                    <a:pt x="10221402" y="7991127"/>
                  </a:lnTo>
                  <a:lnTo>
                    <a:pt x="10855615" y="8002558"/>
                  </a:lnTo>
                  <a:cubicBezTo>
                    <a:pt x="10947678" y="8002558"/>
                    <a:pt x="10998824" y="8000017"/>
                    <a:pt x="11060200" y="7998747"/>
                  </a:cubicBezTo>
                  <a:cubicBezTo>
                    <a:pt x="11152263" y="7996208"/>
                    <a:pt x="11234097" y="7992397"/>
                    <a:pt x="11500059" y="7997477"/>
                  </a:cubicBezTo>
                  <a:lnTo>
                    <a:pt x="11500059" y="7994937"/>
                  </a:lnTo>
                  <a:lnTo>
                    <a:pt x="12134271" y="7994937"/>
                  </a:lnTo>
                  <a:cubicBezTo>
                    <a:pt x="12881007" y="7994937"/>
                    <a:pt x="13740264" y="7994937"/>
                    <a:pt x="14405164" y="8000017"/>
                  </a:cubicBezTo>
                  <a:lnTo>
                    <a:pt x="14681353" y="8001287"/>
                  </a:lnTo>
                  <a:lnTo>
                    <a:pt x="14568833" y="7994937"/>
                  </a:lnTo>
                  <a:lnTo>
                    <a:pt x="14630208" y="7994937"/>
                  </a:lnTo>
                  <a:cubicBezTo>
                    <a:pt x="14885938" y="7997477"/>
                    <a:pt x="14978692" y="7998747"/>
                    <a:pt x="14986313" y="7994937"/>
                  </a:cubicBezTo>
                  <a:lnTo>
                    <a:pt x="14986313" y="7996208"/>
                  </a:lnTo>
                  <a:cubicBezTo>
                    <a:pt x="14987583" y="7996208"/>
                    <a:pt x="14987583" y="7996208"/>
                    <a:pt x="14988853" y="7994937"/>
                  </a:cubicBezTo>
                  <a:cubicBezTo>
                    <a:pt x="14990122" y="7994937"/>
                    <a:pt x="14991392" y="7996208"/>
                    <a:pt x="14993933" y="7996208"/>
                  </a:cubicBezTo>
                  <a:lnTo>
                    <a:pt x="14993933" y="8002558"/>
                  </a:lnTo>
                  <a:cubicBezTo>
                    <a:pt x="15029492" y="8001287"/>
                    <a:pt x="15058703" y="8001287"/>
                    <a:pt x="15084103" y="8002558"/>
                  </a:cubicBezTo>
                  <a:cubicBezTo>
                    <a:pt x="15113313" y="8003827"/>
                    <a:pt x="15139983" y="8003827"/>
                    <a:pt x="15167922" y="8001287"/>
                  </a:cubicBezTo>
                  <a:cubicBezTo>
                    <a:pt x="15169192" y="8002558"/>
                    <a:pt x="15170463" y="8005097"/>
                    <a:pt x="15174272" y="8006367"/>
                  </a:cubicBezTo>
                  <a:lnTo>
                    <a:pt x="15176813" y="8006367"/>
                  </a:lnTo>
                  <a:cubicBezTo>
                    <a:pt x="15180622" y="8006367"/>
                    <a:pt x="15183163" y="8005097"/>
                    <a:pt x="15185703" y="8005097"/>
                  </a:cubicBezTo>
                  <a:lnTo>
                    <a:pt x="15185703" y="8010177"/>
                  </a:lnTo>
                  <a:cubicBezTo>
                    <a:pt x="15254283" y="8010177"/>
                    <a:pt x="15275872" y="8002558"/>
                    <a:pt x="15286033" y="7996208"/>
                  </a:cubicBezTo>
                  <a:cubicBezTo>
                    <a:pt x="15340642" y="7997477"/>
                    <a:pt x="15388903" y="8000017"/>
                    <a:pt x="15435892" y="8003827"/>
                  </a:cubicBezTo>
                  <a:lnTo>
                    <a:pt x="15435892" y="7998747"/>
                  </a:lnTo>
                  <a:lnTo>
                    <a:pt x="15453672" y="7998747"/>
                  </a:lnTo>
                  <a:lnTo>
                    <a:pt x="15453672" y="7994937"/>
                  </a:lnTo>
                  <a:lnTo>
                    <a:pt x="15528603" y="7994937"/>
                  </a:lnTo>
                  <a:lnTo>
                    <a:pt x="15575592" y="7997477"/>
                  </a:lnTo>
                  <a:lnTo>
                    <a:pt x="15576863" y="7997477"/>
                  </a:lnTo>
                  <a:cubicBezTo>
                    <a:pt x="15587022" y="7993667"/>
                    <a:pt x="15621313" y="7993667"/>
                    <a:pt x="15653063" y="7993667"/>
                  </a:cubicBezTo>
                  <a:cubicBezTo>
                    <a:pt x="15681003" y="7993667"/>
                    <a:pt x="15706403" y="7993667"/>
                    <a:pt x="15717833" y="7991127"/>
                  </a:cubicBezTo>
                  <a:lnTo>
                    <a:pt x="15781333" y="7991127"/>
                  </a:lnTo>
                  <a:lnTo>
                    <a:pt x="15781333" y="7984777"/>
                  </a:lnTo>
                  <a:lnTo>
                    <a:pt x="15797842" y="7984777"/>
                  </a:lnTo>
                  <a:lnTo>
                    <a:pt x="15797842" y="7978427"/>
                  </a:lnTo>
                  <a:cubicBezTo>
                    <a:pt x="15797842" y="7968267"/>
                    <a:pt x="15797842" y="7956837"/>
                    <a:pt x="15799113" y="7944137"/>
                  </a:cubicBezTo>
                  <a:lnTo>
                    <a:pt x="15799113" y="7931437"/>
                  </a:lnTo>
                  <a:cubicBezTo>
                    <a:pt x="15799113" y="7921277"/>
                    <a:pt x="15799113" y="7913658"/>
                    <a:pt x="15800383" y="7904767"/>
                  </a:cubicBezTo>
                  <a:lnTo>
                    <a:pt x="15801653" y="7888258"/>
                  </a:lnTo>
                  <a:cubicBezTo>
                    <a:pt x="15805463" y="7824758"/>
                    <a:pt x="15804192" y="7810787"/>
                    <a:pt x="15804192" y="7796817"/>
                  </a:cubicBezTo>
                  <a:cubicBezTo>
                    <a:pt x="15802922" y="7782847"/>
                    <a:pt x="15802922" y="7770147"/>
                    <a:pt x="15806733" y="7707917"/>
                  </a:cubicBezTo>
                  <a:lnTo>
                    <a:pt x="15808003" y="7690137"/>
                  </a:lnTo>
                  <a:lnTo>
                    <a:pt x="15796572" y="7702837"/>
                  </a:lnTo>
                  <a:cubicBezTo>
                    <a:pt x="15795303" y="7690137"/>
                    <a:pt x="15797842" y="7662197"/>
                    <a:pt x="15799113" y="7640608"/>
                  </a:cubicBezTo>
                  <a:cubicBezTo>
                    <a:pt x="15801653" y="7607587"/>
                    <a:pt x="15805463" y="7569487"/>
                    <a:pt x="15802922" y="7535197"/>
                  </a:cubicBezTo>
                  <a:lnTo>
                    <a:pt x="15811813" y="7563137"/>
                  </a:lnTo>
                  <a:lnTo>
                    <a:pt x="15810542" y="7516147"/>
                  </a:lnTo>
                  <a:cubicBezTo>
                    <a:pt x="15810542" y="7500908"/>
                    <a:pt x="15809272" y="7484397"/>
                    <a:pt x="15809272" y="7467887"/>
                  </a:cubicBezTo>
                  <a:cubicBezTo>
                    <a:pt x="15811813" y="7455187"/>
                    <a:pt x="15814353" y="7442487"/>
                    <a:pt x="15815622" y="7432327"/>
                  </a:cubicBezTo>
                  <a:lnTo>
                    <a:pt x="15820703" y="7432327"/>
                  </a:lnTo>
                  <a:cubicBezTo>
                    <a:pt x="15824513" y="7380258"/>
                    <a:pt x="15823242" y="7376447"/>
                    <a:pt x="15819433" y="7372637"/>
                  </a:cubicBezTo>
                  <a:cubicBezTo>
                    <a:pt x="15818163" y="7371367"/>
                    <a:pt x="15815622" y="7370097"/>
                    <a:pt x="15814353" y="7370097"/>
                  </a:cubicBezTo>
                  <a:cubicBezTo>
                    <a:pt x="15813083" y="7367558"/>
                    <a:pt x="15811813" y="7361208"/>
                    <a:pt x="15811813" y="7344697"/>
                  </a:cubicBezTo>
                  <a:cubicBezTo>
                    <a:pt x="15813083" y="7344697"/>
                    <a:pt x="15814353" y="7344697"/>
                    <a:pt x="15816892" y="7343427"/>
                  </a:cubicBezTo>
                  <a:cubicBezTo>
                    <a:pt x="15821972" y="7340887"/>
                    <a:pt x="15823242" y="7334537"/>
                    <a:pt x="15823242" y="7307867"/>
                  </a:cubicBezTo>
                  <a:cubicBezTo>
                    <a:pt x="15824513" y="7297708"/>
                    <a:pt x="15823242" y="7272308"/>
                    <a:pt x="15820703" y="7240558"/>
                  </a:cubicBezTo>
                  <a:cubicBezTo>
                    <a:pt x="15819433" y="7220237"/>
                    <a:pt x="15818163" y="7197377"/>
                    <a:pt x="15816892" y="7174517"/>
                  </a:cubicBezTo>
                  <a:lnTo>
                    <a:pt x="15816892" y="7151658"/>
                  </a:lnTo>
                  <a:cubicBezTo>
                    <a:pt x="15821972" y="7138320"/>
                    <a:pt x="15823242" y="7079043"/>
                    <a:pt x="15821972" y="6905770"/>
                  </a:cubicBezTo>
                  <a:lnTo>
                    <a:pt x="15818163" y="6905770"/>
                  </a:lnTo>
                  <a:lnTo>
                    <a:pt x="15818163" y="6882971"/>
                  </a:lnTo>
                  <a:lnTo>
                    <a:pt x="15809272" y="6878411"/>
                  </a:lnTo>
                  <a:lnTo>
                    <a:pt x="15809272" y="6814573"/>
                  </a:lnTo>
                  <a:lnTo>
                    <a:pt x="15815622" y="6814573"/>
                  </a:lnTo>
                  <a:lnTo>
                    <a:pt x="15811813" y="6632181"/>
                  </a:lnTo>
                  <a:lnTo>
                    <a:pt x="15811813" y="6604822"/>
                  </a:lnTo>
                  <a:cubicBezTo>
                    <a:pt x="15814353" y="6436109"/>
                    <a:pt x="15818163" y="6262837"/>
                    <a:pt x="15811813" y="6144282"/>
                  </a:cubicBezTo>
                  <a:cubicBezTo>
                    <a:pt x="15811813" y="6135163"/>
                    <a:pt x="15811813" y="6130602"/>
                    <a:pt x="15813083" y="6126042"/>
                  </a:cubicBezTo>
                  <a:lnTo>
                    <a:pt x="15815622" y="6121483"/>
                  </a:lnTo>
                  <a:lnTo>
                    <a:pt x="15815622" y="6103243"/>
                  </a:lnTo>
                  <a:cubicBezTo>
                    <a:pt x="15814353" y="6057645"/>
                    <a:pt x="15814353" y="5989248"/>
                    <a:pt x="15813083" y="5916291"/>
                  </a:cubicBezTo>
                  <a:cubicBezTo>
                    <a:pt x="15811813" y="5770378"/>
                    <a:pt x="15809272" y="5606224"/>
                    <a:pt x="15806733" y="5528708"/>
                  </a:cubicBezTo>
                  <a:cubicBezTo>
                    <a:pt x="15806733" y="5519588"/>
                    <a:pt x="15808003" y="5510468"/>
                    <a:pt x="15808003" y="5505909"/>
                  </a:cubicBezTo>
                  <a:cubicBezTo>
                    <a:pt x="15808003" y="5501349"/>
                    <a:pt x="15808003" y="5496789"/>
                    <a:pt x="15809272" y="5496789"/>
                  </a:cubicBezTo>
                  <a:lnTo>
                    <a:pt x="15804192" y="5487669"/>
                  </a:lnTo>
                  <a:lnTo>
                    <a:pt x="15810542" y="5492229"/>
                  </a:lnTo>
                  <a:lnTo>
                    <a:pt x="15811813" y="5487669"/>
                  </a:lnTo>
                  <a:lnTo>
                    <a:pt x="15811813" y="5483110"/>
                  </a:lnTo>
                  <a:cubicBezTo>
                    <a:pt x="15818163" y="5378234"/>
                    <a:pt x="15815622" y="5159363"/>
                    <a:pt x="15813083" y="4963291"/>
                  </a:cubicBezTo>
                  <a:cubicBezTo>
                    <a:pt x="15811813" y="4817377"/>
                    <a:pt x="15809272" y="4634985"/>
                    <a:pt x="15813083" y="4598506"/>
                  </a:cubicBezTo>
                  <a:lnTo>
                    <a:pt x="15816892" y="4598506"/>
                  </a:lnTo>
                  <a:lnTo>
                    <a:pt x="15815622" y="4247401"/>
                  </a:lnTo>
                  <a:lnTo>
                    <a:pt x="15821972" y="4247401"/>
                  </a:lnTo>
                  <a:cubicBezTo>
                    <a:pt x="15821972" y="4210923"/>
                    <a:pt x="15823242" y="4169884"/>
                    <a:pt x="15823242" y="4133406"/>
                  </a:cubicBezTo>
                  <a:lnTo>
                    <a:pt x="15824513" y="4142525"/>
                  </a:lnTo>
                  <a:lnTo>
                    <a:pt x="15823242" y="4083248"/>
                  </a:lnTo>
                  <a:lnTo>
                    <a:pt x="15823242" y="4074128"/>
                  </a:lnTo>
                  <a:lnTo>
                    <a:pt x="15819433" y="3732143"/>
                  </a:lnTo>
                  <a:lnTo>
                    <a:pt x="15811813" y="3732143"/>
                  </a:lnTo>
                  <a:cubicBezTo>
                    <a:pt x="15810542" y="3709344"/>
                    <a:pt x="15810542" y="3686545"/>
                    <a:pt x="15809272" y="3668305"/>
                  </a:cubicBezTo>
                  <a:lnTo>
                    <a:pt x="15810542" y="3672866"/>
                  </a:lnTo>
                  <a:lnTo>
                    <a:pt x="15811813" y="3599908"/>
                  </a:lnTo>
                  <a:cubicBezTo>
                    <a:pt x="15813083" y="3526952"/>
                    <a:pt x="15813083" y="3467674"/>
                    <a:pt x="15813083" y="3412956"/>
                  </a:cubicBezTo>
                  <a:cubicBezTo>
                    <a:pt x="15815622" y="3385597"/>
                    <a:pt x="15818163" y="3358239"/>
                    <a:pt x="15819433" y="3326320"/>
                  </a:cubicBezTo>
                  <a:lnTo>
                    <a:pt x="15820703" y="3312641"/>
                  </a:lnTo>
                  <a:lnTo>
                    <a:pt x="15816892" y="3303521"/>
                  </a:lnTo>
                  <a:cubicBezTo>
                    <a:pt x="15816892" y="3298961"/>
                    <a:pt x="15814353" y="3280722"/>
                    <a:pt x="15813083" y="3198646"/>
                  </a:cubicBezTo>
                  <a:cubicBezTo>
                    <a:pt x="15813083" y="3089210"/>
                    <a:pt x="15810542" y="3002574"/>
                    <a:pt x="15806733" y="2856660"/>
                  </a:cubicBezTo>
                  <a:lnTo>
                    <a:pt x="15816892" y="2724425"/>
                  </a:lnTo>
                  <a:cubicBezTo>
                    <a:pt x="15820703" y="2674267"/>
                    <a:pt x="15820703" y="2660588"/>
                    <a:pt x="15820703" y="2637789"/>
                  </a:cubicBezTo>
                  <a:cubicBezTo>
                    <a:pt x="15820703" y="2619549"/>
                    <a:pt x="15820703" y="2592191"/>
                    <a:pt x="15824513" y="2514674"/>
                  </a:cubicBezTo>
                  <a:lnTo>
                    <a:pt x="15820703" y="2510114"/>
                  </a:lnTo>
                  <a:cubicBezTo>
                    <a:pt x="15819433" y="2482755"/>
                    <a:pt x="15819433" y="2377880"/>
                    <a:pt x="15819433" y="2309482"/>
                  </a:cubicBezTo>
                  <a:cubicBezTo>
                    <a:pt x="15819433" y="2172688"/>
                    <a:pt x="15819433" y="2122530"/>
                    <a:pt x="15816892" y="2108851"/>
                  </a:cubicBezTo>
                  <a:cubicBezTo>
                    <a:pt x="15819433" y="2045014"/>
                    <a:pt x="15820703" y="1985736"/>
                    <a:pt x="15820703" y="1921899"/>
                  </a:cubicBezTo>
                  <a:cubicBezTo>
                    <a:pt x="15820703" y="1848942"/>
                    <a:pt x="15820703" y="1771425"/>
                    <a:pt x="15825783" y="1675669"/>
                  </a:cubicBezTo>
                  <a:close/>
                  <a:moveTo>
                    <a:pt x="27940" y="493361"/>
                  </a:moveTo>
                  <a:lnTo>
                    <a:pt x="27940" y="487011"/>
                  </a:lnTo>
                  <a:lnTo>
                    <a:pt x="29210" y="487011"/>
                  </a:lnTo>
                  <a:cubicBezTo>
                    <a:pt x="27940" y="489551"/>
                    <a:pt x="27940" y="490821"/>
                    <a:pt x="27940" y="493361"/>
                  </a:cubicBezTo>
                  <a:close/>
                  <a:moveTo>
                    <a:pt x="38100" y="7392958"/>
                  </a:moveTo>
                  <a:cubicBezTo>
                    <a:pt x="38100" y="7389147"/>
                    <a:pt x="36830" y="7386608"/>
                    <a:pt x="36830" y="7384067"/>
                  </a:cubicBezTo>
                  <a:lnTo>
                    <a:pt x="38100" y="7384067"/>
                  </a:lnTo>
                  <a:lnTo>
                    <a:pt x="38100" y="7392958"/>
                  </a:lnTo>
                  <a:close/>
                  <a:moveTo>
                    <a:pt x="15750853" y="544161"/>
                  </a:moveTo>
                  <a:lnTo>
                    <a:pt x="15752122" y="575911"/>
                  </a:lnTo>
                  <a:lnTo>
                    <a:pt x="15743233" y="561941"/>
                  </a:lnTo>
                  <a:lnTo>
                    <a:pt x="15745772" y="589881"/>
                  </a:lnTo>
                  <a:cubicBezTo>
                    <a:pt x="15750853" y="645761"/>
                    <a:pt x="15749583" y="667351"/>
                    <a:pt x="15748313" y="716881"/>
                  </a:cubicBezTo>
                  <a:lnTo>
                    <a:pt x="15747043" y="739741"/>
                  </a:lnTo>
                  <a:lnTo>
                    <a:pt x="15744503" y="760061"/>
                  </a:lnTo>
                  <a:cubicBezTo>
                    <a:pt x="15741963" y="784191"/>
                    <a:pt x="15741963" y="815941"/>
                    <a:pt x="15743233" y="841341"/>
                  </a:cubicBezTo>
                  <a:lnTo>
                    <a:pt x="15739422" y="841341"/>
                  </a:lnTo>
                  <a:lnTo>
                    <a:pt x="15739422" y="950659"/>
                  </a:lnTo>
                  <a:lnTo>
                    <a:pt x="15743233" y="950659"/>
                  </a:lnTo>
                  <a:lnTo>
                    <a:pt x="15748313" y="1206008"/>
                  </a:lnTo>
                  <a:lnTo>
                    <a:pt x="15743233" y="1206008"/>
                  </a:lnTo>
                  <a:cubicBezTo>
                    <a:pt x="15743233" y="1228807"/>
                    <a:pt x="15743233" y="1247047"/>
                    <a:pt x="15744503" y="1269846"/>
                  </a:cubicBezTo>
                  <a:lnTo>
                    <a:pt x="15735613" y="1269846"/>
                  </a:lnTo>
                  <a:lnTo>
                    <a:pt x="15735613" y="1278965"/>
                  </a:lnTo>
                  <a:lnTo>
                    <a:pt x="15740693" y="1643750"/>
                  </a:lnTo>
                  <a:cubicBezTo>
                    <a:pt x="15739422" y="1657430"/>
                    <a:pt x="15739422" y="1680229"/>
                    <a:pt x="15738153" y="1712147"/>
                  </a:cubicBezTo>
                  <a:cubicBezTo>
                    <a:pt x="15736883" y="1739506"/>
                    <a:pt x="15735613" y="1780544"/>
                    <a:pt x="15734343" y="1789664"/>
                  </a:cubicBezTo>
                  <a:lnTo>
                    <a:pt x="15733072" y="1789664"/>
                  </a:lnTo>
                  <a:cubicBezTo>
                    <a:pt x="15731803" y="1889980"/>
                    <a:pt x="15733072" y="2008535"/>
                    <a:pt x="15735613" y="2136209"/>
                  </a:cubicBezTo>
                  <a:cubicBezTo>
                    <a:pt x="15738153" y="2282123"/>
                    <a:pt x="15740693" y="2437157"/>
                    <a:pt x="15738153" y="2583071"/>
                  </a:cubicBezTo>
                  <a:lnTo>
                    <a:pt x="15738153" y="2592190"/>
                  </a:lnTo>
                  <a:cubicBezTo>
                    <a:pt x="15739422" y="2605870"/>
                    <a:pt x="15739422" y="2642348"/>
                    <a:pt x="15740693" y="2687946"/>
                  </a:cubicBezTo>
                  <a:cubicBezTo>
                    <a:pt x="15740693" y="2760903"/>
                    <a:pt x="15739422" y="2829300"/>
                    <a:pt x="15739422" y="2902258"/>
                  </a:cubicBezTo>
                  <a:cubicBezTo>
                    <a:pt x="15738153" y="3080090"/>
                    <a:pt x="15735613" y="3267042"/>
                    <a:pt x="15740693" y="3490472"/>
                  </a:cubicBezTo>
                  <a:lnTo>
                    <a:pt x="15731803" y="3668305"/>
                  </a:lnTo>
                  <a:lnTo>
                    <a:pt x="15731803" y="3672865"/>
                  </a:lnTo>
                  <a:cubicBezTo>
                    <a:pt x="15731803" y="3741262"/>
                    <a:pt x="15733072" y="3764061"/>
                    <a:pt x="15739422" y="3768621"/>
                  </a:cubicBezTo>
                  <a:cubicBezTo>
                    <a:pt x="15741963" y="3768621"/>
                    <a:pt x="15743233" y="3768621"/>
                    <a:pt x="15745772" y="3759502"/>
                  </a:cubicBezTo>
                  <a:cubicBezTo>
                    <a:pt x="15745772" y="3782301"/>
                    <a:pt x="15745772" y="3805100"/>
                    <a:pt x="15747043" y="3841578"/>
                  </a:cubicBezTo>
                  <a:cubicBezTo>
                    <a:pt x="15748313" y="3937334"/>
                    <a:pt x="15747043" y="3973813"/>
                    <a:pt x="15747043" y="3992052"/>
                  </a:cubicBezTo>
                  <a:cubicBezTo>
                    <a:pt x="15745772" y="3992052"/>
                    <a:pt x="15744503" y="3992052"/>
                    <a:pt x="15741963" y="3996612"/>
                  </a:cubicBezTo>
                  <a:cubicBezTo>
                    <a:pt x="15738153" y="4005731"/>
                    <a:pt x="15736883" y="4023970"/>
                    <a:pt x="15736883" y="4046769"/>
                  </a:cubicBezTo>
                  <a:lnTo>
                    <a:pt x="15738153" y="4078689"/>
                  </a:lnTo>
                  <a:cubicBezTo>
                    <a:pt x="15741963" y="4179004"/>
                    <a:pt x="15745772" y="4311238"/>
                    <a:pt x="15745772" y="4461712"/>
                  </a:cubicBezTo>
                  <a:lnTo>
                    <a:pt x="15744503" y="4461712"/>
                  </a:lnTo>
                  <a:lnTo>
                    <a:pt x="15744503" y="4438913"/>
                  </a:lnTo>
                  <a:cubicBezTo>
                    <a:pt x="15743233" y="4343157"/>
                    <a:pt x="15741963" y="4334037"/>
                    <a:pt x="15735613" y="4334037"/>
                  </a:cubicBezTo>
                  <a:cubicBezTo>
                    <a:pt x="15727993" y="4334037"/>
                    <a:pt x="15727993" y="4352277"/>
                    <a:pt x="15725453" y="4434353"/>
                  </a:cubicBezTo>
                  <a:lnTo>
                    <a:pt x="15724183" y="4448032"/>
                  </a:lnTo>
                  <a:lnTo>
                    <a:pt x="15727993" y="4457152"/>
                  </a:lnTo>
                  <a:cubicBezTo>
                    <a:pt x="15734343" y="4484511"/>
                    <a:pt x="15734343" y="4689702"/>
                    <a:pt x="15734343" y="4844736"/>
                  </a:cubicBezTo>
                  <a:cubicBezTo>
                    <a:pt x="15734343" y="5113765"/>
                    <a:pt x="15736883" y="5223200"/>
                    <a:pt x="15743233" y="5255119"/>
                  </a:cubicBezTo>
                  <a:lnTo>
                    <a:pt x="15741963" y="5296157"/>
                  </a:lnTo>
                  <a:lnTo>
                    <a:pt x="15739422" y="5296157"/>
                  </a:lnTo>
                  <a:cubicBezTo>
                    <a:pt x="15735613" y="5428391"/>
                    <a:pt x="15738153" y="5478550"/>
                    <a:pt x="15741963" y="5537827"/>
                  </a:cubicBezTo>
                  <a:cubicBezTo>
                    <a:pt x="15745772" y="5592545"/>
                    <a:pt x="15749583" y="5656382"/>
                    <a:pt x="15748313" y="5820535"/>
                  </a:cubicBezTo>
                  <a:cubicBezTo>
                    <a:pt x="15747043" y="5879813"/>
                    <a:pt x="15747043" y="5920851"/>
                    <a:pt x="15745772" y="5939090"/>
                  </a:cubicBezTo>
                  <a:lnTo>
                    <a:pt x="15741963" y="5939090"/>
                  </a:lnTo>
                  <a:lnTo>
                    <a:pt x="15745772" y="6194439"/>
                  </a:lnTo>
                  <a:lnTo>
                    <a:pt x="15745772" y="6208119"/>
                  </a:lnTo>
                  <a:lnTo>
                    <a:pt x="15743233" y="6208119"/>
                  </a:lnTo>
                  <a:lnTo>
                    <a:pt x="15744503" y="6486267"/>
                  </a:lnTo>
                  <a:lnTo>
                    <a:pt x="15739422" y="6454348"/>
                  </a:lnTo>
                  <a:lnTo>
                    <a:pt x="15744503" y="6568344"/>
                  </a:lnTo>
                  <a:cubicBezTo>
                    <a:pt x="15745772" y="6600262"/>
                    <a:pt x="15748313" y="6654979"/>
                    <a:pt x="15749583" y="6705137"/>
                  </a:cubicBezTo>
                  <a:lnTo>
                    <a:pt x="15745772" y="6755296"/>
                  </a:lnTo>
                  <a:cubicBezTo>
                    <a:pt x="15736883" y="6860171"/>
                    <a:pt x="15738153" y="6910329"/>
                    <a:pt x="15739422" y="6987846"/>
                  </a:cubicBezTo>
                  <a:cubicBezTo>
                    <a:pt x="15740693" y="7019764"/>
                    <a:pt x="15740693" y="7056243"/>
                    <a:pt x="15741963" y="7106401"/>
                  </a:cubicBezTo>
                  <a:lnTo>
                    <a:pt x="15736883" y="7154197"/>
                  </a:lnTo>
                  <a:cubicBezTo>
                    <a:pt x="15735613" y="7158007"/>
                    <a:pt x="15735613" y="7160547"/>
                    <a:pt x="15734343" y="7164357"/>
                  </a:cubicBezTo>
                  <a:lnTo>
                    <a:pt x="15741963" y="7164357"/>
                  </a:lnTo>
                  <a:lnTo>
                    <a:pt x="15741963" y="7174517"/>
                  </a:lnTo>
                  <a:lnTo>
                    <a:pt x="15736883" y="7174517"/>
                  </a:lnTo>
                  <a:cubicBezTo>
                    <a:pt x="15734343" y="7187217"/>
                    <a:pt x="15733072" y="7208807"/>
                    <a:pt x="15731803" y="7236747"/>
                  </a:cubicBezTo>
                  <a:cubicBezTo>
                    <a:pt x="15730533" y="7257067"/>
                    <a:pt x="15730533" y="7278657"/>
                    <a:pt x="15727993" y="7304058"/>
                  </a:cubicBezTo>
                  <a:lnTo>
                    <a:pt x="15740693" y="7305327"/>
                  </a:lnTo>
                  <a:cubicBezTo>
                    <a:pt x="15741963" y="7302787"/>
                    <a:pt x="15741963" y="7296437"/>
                    <a:pt x="15743233" y="7290087"/>
                  </a:cubicBezTo>
                  <a:lnTo>
                    <a:pt x="15747043" y="7290087"/>
                  </a:lnTo>
                  <a:cubicBezTo>
                    <a:pt x="15747043" y="7297708"/>
                    <a:pt x="15748313" y="7306597"/>
                    <a:pt x="15749583" y="7315487"/>
                  </a:cubicBezTo>
                  <a:cubicBezTo>
                    <a:pt x="15744503" y="7321837"/>
                    <a:pt x="15744503" y="7339617"/>
                    <a:pt x="15745772" y="7377717"/>
                  </a:cubicBezTo>
                  <a:lnTo>
                    <a:pt x="15745772" y="7387877"/>
                  </a:lnTo>
                  <a:lnTo>
                    <a:pt x="15736883" y="7385337"/>
                  </a:lnTo>
                  <a:lnTo>
                    <a:pt x="15736883" y="7395497"/>
                  </a:lnTo>
                  <a:cubicBezTo>
                    <a:pt x="15738153" y="7425977"/>
                    <a:pt x="15740693" y="7434867"/>
                    <a:pt x="15743233" y="7446297"/>
                  </a:cubicBezTo>
                  <a:cubicBezTo>
                    <a:pt x="15744503" y="7451377"/>
                    <a:pt x="15745772" y="7457727"/>
                    <a:pt x="15747043" y="7466617"/>
                  </a:cubicBezTo>
                  <a:cubicBezTo>
                    <a:pt x="15745772" y="7513608"/>
                    <a:pt x="15740693" y="7526308"/>
                    <a:pt x="15735613" y="7536467"/>
                  </a:cubicBezTo>
                  <a:lnTo>
                    <a:pt x="15734343" y="7539008"/>
                  </a:lnTo>
                  <a:lnTo>
                    <a:pt x="15734343" y="7541547"/>
                  </a:lnTo>
                  <a:cubicBezTo>
                    <a:pt x="15734343" y="7570758"/>
                    <a:pt x="15734343" y="7574567"/>
                    <a:pt x="15740693" y="7575837"/>
                  </a:cubicBezTo>
                  <a:cubicBezTo>
                    <a:pt x="15743233" y="7575837"/>
                    <a:pt x="15744503" y="7575837"/>
                    <a:pt x="15745772" y="7574567"/>
                  </a:cubicBezTo>
                  <a:lnTo>
                    <a:pt x="15745772" y="7582187"/>
                  </a:lnTo>
                  <a:cubicBezTo>
                    <a:pt x="15743233" y="7648227"/>
                    <a:pt x="15745772" y="7696487"/>
                    <a:pt x="15749583" y="7770147"/>
                  </a:cubicBezTo>
                  <a:lnTo>
                    <a:pt x="15750853" y="7782847"/>
                  </a:lnTo>
                  <a:cubicBezTo>
                    <a:pt x="15744503" y="7782847"/>
                    <a:pt x="15744503" y="7789197"/>
                    <a:pt x="15743233" y="7791737"/>
                  </a:cubicBezTo>
                  <a:lnTo>
                    <a:pt x="15743233" y="7793008"/>
                  </a:lnTo>
                  <a:lnTo>
                    <a:pt x="15747043" y="7818408"/>
                  </a:lnTo>
                  <a:lnTo>
                    <a:pt x="15744503" y="7814597"/>
                  </a:lnTo>
                  <a:lnTo>
                    <a:pt x="15745772" y="7842537"/>
                  </a:lnTo>
                  <a:cubicBezTo>
                    <a:pt x="15747043" y="7859047"/>
                    <a:pt x="15748313" y="7862858"/>
                    <a:pt x="15750853" y="7866667"/>
                  </a:cubicBezTo>
                  <a:cubicBezTo>
                    <a:pt x="15752122" y="7869208"/>
                    <a:pt x="15754663" y="7871747"/>
                    <a:pt x="15755933" y="7902227"/>
                  </a:cubicBezTo>
                  <a:lnTo>
                    <a:pt x="15755933" y="7904767"/>
                  </a:lnTo>
                  <a:cubicBezTo>
                    <a:pt x="15758472" y="7911117"/>
                    <a:pt x="15757203" y="7926358"/>
                    <a:pt x="15755933" y="7936517"/>
                  </a:cubicBezTo>
                  <a:lnTo>
                    <a:pt x="15741963" y="7935247"/>
                  </a:lnTo>
                  <a:lnTo>
                    <a:pt x="15716563" y="7932708"/>
                  </a:lnTo>
                  <a:cubicBezTo>
                    <a:pt x="15696243" y="7931437"/>
                    <a:pt x="15677193" y="7932708"/>
                    <a:pt x="15661953" y="7933977"/>
                  </a:cubicBezTo>
                  <a:lnTo>
                    <a:pt x="15661953" y="7930167"/>
                  </a:lnTo>
                  <a:lnTo>
                    <a:pt x="15656872" y="7927627"/>
                  </a:lnTo>
                  <a:lnTo>
                    <a:pt x="15609883" y="7931437"/>
                  </a:lnTo>
                  <a:cubicBezTo>
                    <a:pt x="15565433" y="7933977"/>
                    <a:pt x="15557813" y="7935247"/>
                    <a:pt x="15512093" y="7940327"/>
                  </a:cubicBezTo>
                  <a:cubicBezTo>
                    <a:pt x="15485422" y="7937787"/>
                    <a:pt x="15458753" y="7936517"/>
                    <a:pt x="15432083" y="7936517"/>
                  </a:cubicBezTo>
                  <a:lnTo>
                    <a:pt x="15418113" y="7936517"/>
                  </a:lnTo>
                  <a:cubicBezTo>
                    <a:pt x="15407953" y="7935247"/>
                    <a:pt x="15395253" y="7933977"/>
                    <a:pt x="15378743" y="7933977"/>
                  </a:cubicBezTo>
                  <a:lnTo>
                    <a:pt x="15378743" y="7936517"/>
                  </a:lnTo>
                  <a:lnTo>
                    <a:pt x="15376203" y="7936517"/>
                  </a:lnTo>
                  <a:cubicBezTo>
                    <a:pt x="15374933" y="7935247"/>
                    <a:pt x="15373663" y="7935247"/>
                    <a:pt x="15372393" y="7933977"/>
                  </a:cubicBezTo>
                  <a:lnTo>
                    <a:pt x="15369853" y="7933977"/>
                  </a:lnTo>
                  <a:cubicBezTo>
                    <a:pt x="15358422" y="7936517"/>
                    <a:pt x="15345722" y="7937787"/>
                    <a:pt x="15330483" y="7939058"/>
                  </a:cubicBezTo>
                  <a:lnTo>
                    <a:pt x="15312703" y="7931437"/>
                  </a:lnTo>
                  <a:lnTo>
                    <a:pt x="15306353" y="7936517"/>
                  </a:lnTo>
                  <a:lnTo>
                    <a:pt x="15190783" y="7931437"/>
                  </a:lnTo>
                  <a:cubicBezTo>
                    <a:pt x="15173003" y="7933977"/>
                    <a:pt x="15155222" y="7935247"/>
                    <a:pt x="15138713" y="7937787"/>
                  </a:cubicBezTo>
                  <a:cubicBezTo>
                    <a:pt x="15113313" y="7937787"/>
                    <a:pt x="15089183" y="7936517"/>
                    <a:pt x="15063783" y="7936517"/>
                  </a:cubicBezTo>
                  <a:lnTo>
                    <a:pt x="15063783" y="7931437"/>
                  </a:lnTo>
                  <a:lnTo>
                    <a:pt x="15012983" y="7935247"/>
                  </a:lnTo>
                  <a:cubicBezTo>
                    <a:pt x="15004093" y="7935247"/>
                    <a:pt x="14996472" y="7935247"/>
                    <a:pt x="14986313" y="7933977"/>
                  </a:cubicBezTo>
                  <a:lnTo>
                    <a:pt x="14986313" y="7932708"/>
                  </a:lnTo>
                  <a:cubicBezTo>
                    <a:pt x="14834794" y="7928897"/>
                    <a:pt x="14548376" y="7927627"/>
                    <a:pt x="14210810" y="7927627"/>
                  </a:cubicBezTo>
                  <a:lnTo>
                    <a:pt x="13975538" y="7927627"/>
                  </a:lnTo>
                  <a:lnTo>
                    <a:pt x="14067600" y="7932708"/>
                  </a:lnTo>
                  <a:cubicBezTo>
                    <a:pt x="14006226" y="7932708"/>
                    <a:pt x="13965307" y="7931437"/>
                    <a:pt x="13914162" y="7931437"/>
                  </a:cubicBezTo>
                  <a:cubicBezTo>
                    <a:pt x="13883475" y="7931437"/>
                    <a:pt x="13852787" y="7930167"/>
                    <a:pt x="13822099" y="7930167"/>
                  </a:cubicBezTo>
                  <a:lnTo>
                    <a:pt x="13801641" y="7930167"/>
                  </a:lnTo>
                  <a:cubicBezTo>
                    <a:pt x="13770953" y="7931437"/>
                    <a:pt x="13730036" y="7932708"/>
                    <a:pt x="13709577" y="7935247"/>
                  </a:cubicBezTo>
                  <a:lnTo>
                    <a:pt x="13709577" y="7933977"/>
                  </a:lnTo>
                  <a:cubicBezTo>
                    <a:pt x="13474305" y="7930167"/>
                    <a:pt x="13310637" y="7931437"/>
                    <a:pt x="13177656" y="7935247"/>
                  </a:cubicBezTo>
                  <a:lnTo>
                    <a:pt x="13157198" y="7935247"/>
                  </a:lnTo>
                  <a:cubicBezTo>
                    <a:pt x="12666194" y="7935247"/>
                    <a:pt x="12113815" y="7935247"/>
                    <a:pt x="11991064" y="7927627"/>
                  </a:cubicBezTo>
                  <a:lnTo>
                    <a:pt x="11970604" y="7927627"/>
                  </a:lnTo>
                  <a:cubicBezTo>
                    <a:pt x="11796707" y="7927627"/>
                    <a:pt x="11745561" y="7927627"/>
                    <a:pt x="11735333" y="7933977"/>
                  </a:cubicBezTo>
                  <a:lnTo>
                    <a:pt x="11653499" y="7933977"/>
                  </a:lnTo>
                  <a:lnTo>
                    <a:pt x="11520518" y="7930167"/>
                  </a:lnTo>
                  <a:lnTo>
                    <a:pt x="11397767" y="7935247"/>
                  </a:lnTo>
                  <a:cubicBezTo>
                    <a:pt x="11336391" y="7935247"/>
                    <a:pt x="11275016" y="7935247"/>
                    <a:pt x="11234099" y="7933977"/>
                  </a:cubicBezTo>
                  <a:lnTo>
                    <a:pt x="11234099" y="7925087"/>
                  </a:lnTo>
                  <a:cubicBezTo>
                    <a:pt x="10978368" y="7922547"/>
                    <a:pt x="10599886" y="7923817"/>
                    <a:pt x="10323696" y="7925087"/>
                  </a:cubicBezTo>
                  <a:cubicBezTo>
                    <a:pt x="10200946" y="7925087"/>
                    <a:pt x="10088423" y="7926358"/>
                    <a:pt x="10027047" y="7926358"/>
                  </a:cubicBezTo>
                  <a:lnTo>
                    <a:pt x="10027047" y="7928897"/>
                  </a:lnTo>
                  <a:lnTo>
                    <a:pt x="9188249" y="7928897"/>
                  </a:lnTo>
                  <a:lnTo>
                    <a:pt x="9188249" y="7926358"/>
                  </a:lnTo>
                  <a:cubicBezTo>
                    <a:pt x="9157563" y="7927627"/>
                    <a:pt x="9126875" y="7927627"/>
                    <a:pt x="9106416" y="7928897"/>
                  </a:cubicBezTo>
                  <a:lnTo>
                    <a:pt x="8830225" y="7928897"/>
                  </a:lnTo>
                  <a:cubicBezTo>
                    <a:pt x="8103950" y="7928897"/>
                    <a:pt x="7346984" y="7928897"/>
                    <a:pt x="6682084" y="7932708"/>
                  </a:cubicBezTo>
                  <a:lnTo>
                    <a:pt x="6641167" y="7932708"/>
                  </a:lnTo>
                  <a:cubicBezTo>
                    <a:pt x="6569562" y="7932708"/>
                    <a:pt x="6508186" y="7933977"/>
                    <a:pt x="6436582" y="7933977"/>
                  </a:cubicBezTo>
                  <a:lnTo>
                    <a:pt x="6088787" y="7936517"/>
                  </a:lnTo>
                  <a:lnTo>
                    <a:pt x="6160392" y="7939058"/>
                  </a:lnTo>
                  <a:lnTo>
                    <a:pt x="6006953" y="7939058"/>
                  </a:lnTo>
                  <a:cubicBezTo>
                    <a:pt x="5955807" y="7935247"/>
                    <a:pt x="5863744" y="7932708"/>
                    <a:pt x="5802368" y="7930167"/>
                  </a:cubicBezTo>
                  <a:lnTo>
                    <a:pt x="5792139" y="7936517"/>
                  </a:lnTo>
                  <a:lnTo>
                    <a:pt x="5781910" y="7931437"/>
                  </a:lnTo>
                  <a:cubicBezTo>
                    <a:pt x="5751222" y="7932708"/>
                    <a:pt x="5556867" y="7931437"/>
                    <a:pt x="5393198" y="7931437"/>
                  </a:cubicBezTo>
                  <a:lnTo>
                    <a:pt x="4922653" y="7931437"/>
                  </a:lnTo>
                  <a:lnTo>
                    <a:pt x="4922653" y="7935247"/>
                  </a:lnTo>
                  <a:cubicBezTo>
                    <a:pt x="4881736" y="7935247"/>
                    <a:pt x="4851048" y="7935247"/>
                    <a:pt x="4810131" y="7936517"/>
                  </a:cubicBezTo>
                  <a:lnTo>
                    <a:pt x="4799902" y="7936517"/>
                  </a:lnTo>
                  <a:cubicBezTo>
                    <a:pt x="4687381" y="7937787"/>
                    <a:pt x="4564629" y="7939058"/>
                    <a:pt x="4421420" y="7940327"/>
                  </a:cubicBezTo>
                  <a:cubicBezTo>
                    <a:pt x="4431649" y="7939058"/>
                    <a:pt x="4431649" y="7937787"/>
                    <a:pt x="4441878" y="7936517"/>
                  </a:cubicBezTo>
                  <a:cubicBezTo>
                    <a:pt x="4452108" y="7930167"/>
                    <a:pt x="4390732" y="7926358"/>
                    <a:pt x="4360044" y="7925087"/>
                  </a:cubicBezTo>
                  <a:lnTo>
                    <a:pt x="4339586" y="7925087"/>
                  </a:lnTo>
                  <a:cubicBezTo>
                    <a:pt x="4063396" y="7923817"/>
                    <a:pt x="4012250" y="7925087"/>
                    <a:pt x="3971333" y="7928897"/>
                  </a:cubicBezTo>
                  <a:cubicBezTo>
                    <a:pt x="3961103" y="7930167"/>
                    <a:pt x="3930416" y="7931437"/>
                    <a:pt x="3705372" y="7930167"/>
                  </a:cubicBezTo>
                  <a:lnTo>
                    <a:pt x="3684914" y="7930167"/>
                  </a:lnTo>
                  <a:cubicBezTo>
                    <a:pt x="3654226" y="7931437"/>
                    <a:pt x="3633768" y="7932708"/>
                    <a:pt x="3623539" y="7933977"/>
                  </a:cubicBezTo>
                  <a:cubicBezTo>
                    <a:pt x="3357578" y="7935247"/>
                    <a:pt x="3265515" y="7936517"/>
                    <a:pt x="3193910" y="7937787"/>
                  </a:cubicBezTo>
                  <a:lnTo>
                    <a:pt x="2938179" y="7935247"/>
                  </a:lnTo>
                  <a:cubicBezTo>
                    <a:pt x="2846116" y="7933977"/>
                    <a:pt x="2794970" y="7933977"/>
                    <a:pt x="2764282" y="7932708"/>
                  </a:cubicBezTo>
                  <a:lnTo>
                    <a:pt x="2764282" y="7923817"/>
                  </a:lnTo>
                  <a:lnTo>
                    <a:pt x="1547001" y="7921277"/>
                  </a:lnTo>
                  <a:lnTo>
                    <a:pt x="1577689" y="7926358"/>
                  </a:lnTo>
                  <a:cubicBezTo>
                    <a:pt x="1495855" y="7927627"/>
                    <a:pt x="1332187" y="7930167"/>
                    <a:pt x="1219665" y="7930167"/>
                  </a:cubicBezTo>
                  <a:cubicBezTo>
                    <a:pt x="1168519" y="7930167"/>
                    <a:pt x="1117373" y="7931437"/>
                    <a:pt x="1076456" y="7931437"/>
                  </a:cubicBezTo>
                  <a:lnTo>
                    <a:pt x="840740" y="7931437"/>
                  </a:lnTo>
                  <a:lnTo>
                    <a:pt x="840740" y="7927627"/>
                  </a:lnTo>
                  <a:lnTo>
                    <a:pt x="836930" y="7928897"/>
                  </a:lnTo>
                  <a:cubicBezTo>
                    <a:pt x="830580" y="7930167"/>
                    <a:pt x="805180" y="7931437"/>
                    <a:pt x="778510" y="7932708"/>
                  </a:cubicBezTo>
                  <a:lnTo>
                    <a:pt x="778510" y="7927627"/>
                  </a:lnTo>
                  <a:cubicBezTo>
                    <a:pt x="754380" y="7926358"/>
                    <a:pt x="734060" y="7927627"/>
                    <a:pt x="713740" y="7930167"/>
                  </a:cubicBezTo>
                  <a:cubicBezTo>
                    <a:pt x="687070" y="7932708"/>
                    <a:pt x="660400" y="7935247"/>
                    <a:pt x="623570" y="7930167"/>
                  </a:cubicBezTo>
                  <a:cubicBezTo>
                    <a:pt x="614680" y="7930167"/>
                    <a:pt x="601980" y="7927627"/>
                    <a:pt x="589280" y="7926358"/>
                  </a:cubicBezTo>
                  <a:cubicBezTo>
                    <a:pt x="561340" y="7922547"/>
                    <a:pt x="551180" y="7921277"/>
                    <a:pt x="546100" y="7926358"/>
                  </a:cubicBezTo>
                  <a:lnTo>
                    <a:pt x="544830" y="7927627"/>
                  </a:lnTo>
                  <a:cubicBezTo>
                    <a:pt x="537210" y="7927627"/>
                    <a:pt x="529590" y="7927627"/>
                    <a:pt x="520700" y="7928897"/>
                  </a:cubicBezTo>
                  <a:cubicBezTo>
                    <a:pt x="497840" y="7930167"/>
                    <a:pt x="474980" y="7931437"/>
                    <a:pt x="448310" y="7927627"/>
                  </a:cubicBezTo>
                  <a:lnTo>
                    <a:pt x="445770" y="7927627"/>
                  </a:lnTo>
                  <a:cubicBezTo>
                    <a:pt x="444500" y="7927627"/>
                    <a:pt x="443230" y="7927627"/>
                    <a:pt x="443230" y="7928897"/>
                  </a:cubicBezTo>
                  <a:lnTo>
                    <a:pt x="429260" y="7926358"/>
                  </a:lnTo>
                  <a:cubicBezTo>
                    <a:pt x="416560" y="7923817"/>
                    <a:pt x="393700" y="7925087"/>
                    <a:pt x="373380" y="7926358"/>
                  </a:cubicBezTo>
                  <a:cubicBezTo>
                    <a:pt x="363220" y="7926358"/>
                    <a:pt x="351790" y="7927627"/>
                    <a:pt x="346710" y="7927627"/>
                  </a:cubicBezTo>
                  <a:lnTo>
                    <a:pt x="345440" y="7922547"/>
                  </a:lnTo>
                  <a:cubicBezTo>
                    <a:pt x="323850" y="7928897"/>
                    <a:pt x="297180" y="7928897"/>
                    <a:pt x="266700" y="7927627"/>
                  </a:cubicBezTo>
                  <a:cubicBezTo>
                    <a:pt x="242570" y="7926358"/>
                    <a:pt x="214630" y="7926358"/>
                    <a:pt x="185420" y="7928897"/>
                  </a:cubicBezTo>
                  <a:lnTo>
                    <a:pt x="189230" y="7923817"/>
                  </a:lnTo>
                  <a:lnTo>
                    <a:pt x="166370" y="7926358"/>
                  </a:lnTo>
                  <a:cubicBezTo>
                    <a:pt x="163830" y="7926358"/>
                    <a:pt x="161290" y="7926358"/>
                    <a:pt x="157480" y="7927627"/>
                  </a:cubicBezTo>
                  <a:lnTo>
                    <a:pt x="156210" y="7921277"/>
                  </a:lnTo>
                  <a:cubicBezTo>
                    <a:pt x="139700" y="7922547"/>
                    <a:pt x="123190" y="7923817"/>
                    <a:pt x="101600" y="7922547"/>
                  </a:cubicBezTo>
                  <a:lnTo>
                    <a:pt x="97790" y="7922547"/>
                  </a:lnTo>
                  <a:lnTo>
                    <a:pt x="87630" y="7921277"/>
                  </a:lnTo>
                  <a:lnTo>
                    <a:pt x="87630" y="7900958"/>
                  </a:lnTo>
                  <a:lnTo>
                    <a:pt x="74930" y="7900958"/>
                  </a:lnTo>
                  <a:lnTo>
                    <a:pt x="74930" y="7894608"/>
                  </a:lnTo>
                  <a:cubicBezTo>
                    <a:pt x="76200" y="7880637"/>
                    <a:pt x="77470" y="7871747"/>
                    <a:pt x="80010" y="7861587"/>
                  </a:cubicBezTo>
                  <a:lnTo>
                    <a:pt x="80010" y="7859047"/>
                  </a:lnTo>
                  <a:cubicBezTo>
                    <a:pt x="85090" y="7834917"/>
                    <a:pt x="88900" y="7808247"/>
                    <a:pt x="87630" y="7738397"/>
                  </a:cubicBezTo>
                  <a:lnTo>
                    <a:pt x="83820" y="7738397"/>
                  </a:lnTo>
                  <a:cubicBezTo>
                    <a:pt x="85090" y="7716808"/>
                    <a:pt x="86360" y="7699027"/>
                    <a:pt x="88900" y="7688867"/>
                  </a:cubicBezTo>
                  <a:cubicBezTo>
                    <a:pt x="88900" y="7640608"/>
                    <a:pt x="87630" y="7638067"/>
                    <a:pt x="81280" y="7638067"/>
                  </a:cubicBezTo>
                  <a:cubicBezTo>
                    <a:pt x="81280" y="7625367"/>
                    <a:pt x="80010" y="7615208"/>
                    <a:pt x="77470" y="7602508"/>
                  </a:cubicBezTo>
                  <a:cubicBezTo>
                    <a:pt x="76200" y="7592347"/>
                    <a:pt x="73660" y="7580917"/>
                    <a:pt x="73660" y="7566947"/>
                  </a:cubicBezTo>
                  <a:lnTo>
                    <a:pt x="78740" y="7566947"/>
                  </a:lnTo>
                  <a:lnTo>
                    <a:pt x="78740" y="7560597"/>
                  </a:lnTo>
                  <a:cubicBezTo>
                    <a:pt x="81280" y="7497097"/>
                    <a:pt x="77470" y="7489477"/>
                    <a:pt x="73660" y="7481858"/>
                  </a:cubicBezTo>
                  <a:cubicBezTo>
                    <a:pt x="72390" y="7479317"/>
                    <a:pt x="71120" y="7475508"/>
                    <a:pt x="69850" y="7465347"/>
                  </a:cubicBezTo>
                  <a:lnTo>
                    <a:pt x="78740" y="7464077"/>
                  </a:lnTo>
                  <a:lnTo>
                    <a:pt x="77470" y="7432327"/>
                  </a:lnTo>
                  <a:lnTo>
                    <a:pt x="86360" y="7446297"/>
                  </a:lnTo>
                  <a:lnTo>
                    <a:pt x="83820" y="7418358"/>
                  </a:lnTo>
                  <a:cubicBezTo>
                    <a:pt x="78740" y="7362477"/>
                    <a:pt x="80010" y="7340887"/>
                    <a:pt x="81280" y="7291358"/>
                  </a:cubicBezTo>
                  <a:lnTo>
                    <a:pt x="82550" y="7268497"/>
                  </a:lnTo>
                  <a:lnTo>
                    <a:pt x="85090" y="7248177"/>
                  </a:lnTo>
                  <a:cubicBezTo>
                    <a:pt x="87630" y="7224047"/>
                    <a:pt x="87630" y="7193567"/>
                    <a:pt x="86360" y="7168167"/>
                  </a:cubicBezTo>
                  <a:lnTo>
                    <a:pt x="88900" y="7168167"/>
                  </a:lnTo>
                  <a:cubicBezTo>
                    <a:pt x="87630" y="7161817"/>
                    <a:pt x="87630" y="7156737"/>
                    <a:pt x="87630" y="7151658"/>
                  </a:cubicBezTo>
                  <a:lnTo>
                    <a:pt x="87630" y="7060803"/>
                  </a:lnTo>
                  <a:lnTo>
                    <a:pt x="83820" y="7060803"/>
                  </a:lnTo>
                  <a:lnTo>
                    <a:pt x="78740" y="6805454"/>
                  </a:lnTo>
                  <a:lnTo>
                    <a:pt x="83820" y="6805454"/>
                  </a:lnTo>
                  <a:cubicBezTo>
                    <a:pt x="83820" y="6782654"/>
                    <a:pt x="83820" y="6764415"/>
                    <a:pt x="82550" y="6741617"/>
                  </a:cubicBezTo>
                  <a:lnTo>
                    <a:pt x="91440" y="6741617"/>
                  </a:lnTo>
                  <a:lnTo>
                    <a:pt x="91440" y="6732497"/>
                  </a:lnTo>
                  <a:lnTo>
                    <a:pt x="86360" y="6367712"/>
                  </a:lnTo>
                  <a:cubicBezTo>
                    <a:pt x="87630" y="6354033"/>
                    <a:pt x="87630" y="6331234"/>
                    <a:pt x="88900" y="6299315"/>
                  </a:cubicBezTo>
                  <a:cubicBezTo>
                    <a:pt x="90170" y="6271956"/>
                    <a:pt x="91440" y="6230918"/>
                    <a:pt x="92710" y="6221798"/>
                  </a:cubicBezTo>
                  <a:lnTo>
                    <a:pt x="93980" y="6221798"/>
                  </a:lnTo>
                  <a:cubicBezTo>
                    <a:pt x="95250" y="6121482"/>
                    <a:pt x="92710" y="6002928"/>
                    <a:pt x="91440" y="5875253"/>
                  </a:cubicBezTo>
                  <a:cubicBezTo>
                    <a:pt x="88900" y="5729339"/>
                    <a:pt x="86360" y="5574305"/>
                    <a:pt x="88900" y="5423832"/>
                  </a:cubicBezTo>
                  <a:lnTo>
                    <a:pt x="88900" y="5414712"/>
                  </a:lnTo>
                  <a:cubicBezTo>
                    <a:pt x="87630" y="5401033"/>
                    <a:pt x="87630" y="5364554"/>
                    <a:pt x="86360" y="5318956"/>
                  </a:cubicBezTo>
                  <a:cubicBezTo>
                    <a:pt x="86360" y="5245999"/>
                    <a:pt x="87630" y="5177602"/>
                    <a:pt x="87630" y="5104645"/>
                  </a:cubicBezTo>
                  <a:cubicBezTo>
                    <a:pt x="88900" y="4926812"/>
                    <a:pt x="91440" y="4739861"/>
                    <a:pt x="86360" y="4511870"/>
                  </a:cubicBezTo>
                  <a:lnTo>
                    <a:pt x="95250" y="4334037"/>
                  </a:lnTo>
                  <a:lnTo>
                    <a:pt x="95250" y="4329478"/>
                  </a:lnTo>
                  <a:cubicBezTo>
                    <a:pt x="95250" y="4261081"/>
                    <a:pt x="93980" y="4238281"/>
                    <a:pt x="87630" y="4233722"/>
                  </a:cubicBezTo>
                  <a:cubicBezTo>
                    <a:pt x="85090" y="4233722"/>
                    <a:pt x="83820" y="4233722"/>
                    <a:pt x="81280" y="4242841"/>
                  </a:cubicBezTo>
                  <a:cubicBezTo>
                    <a:pt x="81280" y="4220042"/>
                    <a:pt x="81280" y="4197243"/>
                    <a:pt x="80010" y="4160765"/>
                  </a:cubicBezTo>
                  <a:cubicBezTo>
                    <a:pt x="78740" y="4065009"/>
                    <a:pt x="80010" y="4028530"/>
                    <a:pt x="80010" y="4010291"/>
                  </a:cubicBezTo>
                  <a:cubicBezTo>
                    <a:pt x="81280" y="4010291"/>
                    <a:pt x="82550" y="4010291"/>
                    <a:pt x="85090" y="4005731"/>
                  </a:cubicBezTo>
                  <a:cubicBezTo>
                    <a:pt x="88900" y="3996612"/>
                    <a:pt x="90170" y="3978372"/>
                    <a:pt x="90170" y="3955573"/>
                  </a:cubicBezTo>
                  <a:lnTo>
                    <a:pt x="90170" y="3951014"/>
                  </a:lnTo>
                  <a:lnTo>
                    <a:pt x="88900" y="3928214"/>
                  </a:lnTo>
                  <a:cubicBezTo>
                    <a:pt x="85090" y="3827899"/>
                    <a:pt x="81280" y="3695664"/>
                    <a:pt x="81280" y="3545190"/>
                  </a:cubicBezTo>
                  <a:lnTo>
                    <a:pt x="82550" y="3545190"/>
                  </a:lnTo>
                  <a:lnTo>
                    <a:pt x="82550" y="3567989"/>
                  </a:lnTo>
                  <a:cubicBezTo>
                    <a:pt x="83820" y="3663746"/>
                    <a:pt x="85090" y="3672865"/>
                    <a:pt x="91440" y="3672865"/>
                  </a:cubicBezTo>
                  <a:cubicBezTo>
                    <a:pt x="99060" y="3672865"/>
                    <a:pt x="99060" y="3654626"/>
                    <a:pt x="101600" y="3572549"/>
                  </a:cubicBezTo>
                  <a:lnTo>
                    <a:pt x="102870" y="3558870"/>
                  </a:lnTo>
                  <a:lnTo>
                    <a:pt x="99060" y="3549750"/>
                  </a:lnTo>
                  <a:cubicBezTo>
                    <a:pt x="92710" y="3522391"/>
                    <a:pt x="92710" y="3317200"/>
                    <a:pt x="92710" y="3162167"/>
                  </a:cubicBezTo>
                  <a:cubicBezTo>
                    <a:pt x="92710" y="2893138"/>
                    <a:pt x="90170" y="2783702"/>
                    <a:pt x="83820" y="2751784"/>
                  </a:cubicBezTo>
                  <a:lnTo>
                    <a:pt x="85090" y="2710745"/>
                  </a:lnTo>
                  <a:lnTo>
                    <a:pt x="87630" y="2710745"/>
                  </a:lnTo>
                  <a:cubicBezTo>
                    <a:pt x="91440" y="2578511"/>
                    <a:pt x="88900" y="2528353"/>
                    <a:pt x="85090" y="2469076"/>
                  </a:cubicBezTo>
                  <a:cubicBezTo>
                    <a:pt x="81280" y="2414358"/>
                    <a:pt x="77470" y="2350520"/>
                    <a:pt x="78740" y="2186367"/>
                  </a:cubicBezTo>
                  <a:cubicBezTo>
                    <a:pt x="80010" y="2127090"/>
                    <a:pt x="80010" y="2086052"/>
                    <a:pt x="81280" y="2067812"/>
                  </a:cubicBezTo>
                  <a:lnTo>
                    <a:pt x="85090" y="2067812"/>
                  </a:lnTo>
                  <a:lnTo>
                    <a:pt x="81280" y="1812463"/>
                  </a:lnTo>
                  <a:lnTo>
                    <a:pt x="81280" y="1798783"/>
                  </a:lnTo>
                  <a:lnTo>
                    <a:pt x="83820" y="1798783"/>
                  </a:lnTo>
                  <a:lnTo>
                    <a:pt x="82550" y="1520635"/>
                  </a:lnTo>
                  <a:lnTo>
                    <a:pt x="87630" y="1552554"/>
                  </a:lnTo>
                  <a:lnTo>
                    <a:pt x="82550" y="1438559"/>
                  </a:lnTo>
                  <a:cubicBezTo>
                    <a:pt x="81280" y="1406640"/>
                    <a:pt x="78740" y="1356482"/>
                    <a:pt x="77470" y="1301764"/>
                  </a:cubicBezTo>
                  <a:lnTo>
                    <a:pt x="81280" y="1251607"/>
                  </a:lnTo>
                  <a:cubicBezTo>
                    <a:pt x="90170" y="1146731"/>
                    <a:pt x="88900" y="1096573"/>
                    <a:pt x="87630" y="1019056"/>
                  </a:cubicBezTo>
                  <a:cubicBezTo>
                    <a:pt x="86360" y="987138"/>
                    <a:pt x="86360" y="950659"/>
                    <a:pt x="85090" y="900501"/>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984391" y="81881"/>
                    <a:pt x="1270810" y="83151"/>
                    <a:pt x="1608375" y="83151"/>
                  </a:cubicBezTo>
                  <a:lnTo>
                    <a:pt x="1843648" y="83151"/>
                  </a:lnTo>
                  <a:lnTo>
                    <a:pt x="1751585" y="78071"/>
                  </a:lnTo>
                  <a:cubicBezTo>
                    <a:pt x="1812960" y="78071"/>
                    <a:pt x="1853878" y="79341"/>
                    <a:pt x="1905024" y="79341"/>
                  </a:cubicBezTo>
                  <a:cubicBezTo>
                    <a:pt x="1935711" y="79341"/>
                    <a:pt x="1966399" y="80611"/>
                    <a:pt x="1997086" y="80611"/>
                  </a:cubicBezTo>
                  <a:lnTo>
                    <a:pt x="2017545" y="80611"/>
                  </a:lnTo>
                  <a:cubicBezTo>
                    <a:pt x="2048233" y="79341"/>
                    <a:pt x="2089150" y="78071"/>
                    <a:pt x="2109608" y="75531"/>
                  </a:cubicBezTo>
                  <a:lnTo>
                    <a:pt x="2109608" y="76801"/>
                  </a:lnTo>
                  <a:cubicBezTo>
                    <a:pt x="2344881" y="81881"/>
                    <a:pt x="2508549" y="80611"/>
                    <a:pt x="2641529" y="76801"/>
                  </a:cubicBezTo>
                  <a:lnTo>
                    <a:pt x="2661988" y="76801"/>
                  </a:lnTo>
                  <a:cubicBezTo>
                    <a:pt x="3152992" y="76801"/>
                    <a:pt x="3705372" y="76801"/>
                    <a:pt x="3828122" y="84421"/>
                  </a:cubicBezTo>
                  <a:lnTo>
                    <a:pt x="3848580" y="84421"/>
                  </a:lnTo>
                  <a:cubicBezTo>
                    <a:pt x="4032707" y="84421"/>
                    <a:pt x="4073624" y="84421"/>
                    <a:pt x="4083853" y="78071"/>
                  </a:cubicBezTo>
                  <a:lnTo>
                    <a:pt x="4165688" y="78071"/>
                  </a:lnTo>
                  <a:lnTo>
                    <a:pt x="4298667" y="81881"/>
                  </a:lnTo>
                  <a:lnTo>
                    <a:pt x="4421419" y="76801"/>
                  </a:lnTo>
                  <a:cubicBezTo>
                    <a:pt x="4482794" y="76801"/>
                    <a:pt x="4544170" y="76801"/>
                    <a:pt x="4585086" y="78071"/>
                  </a:cubicBezTo>
                  <a:lnTo>
                    <a:pt x="4585086" y="86961"/>
                  </a:lnTo>
                  <a:cubicBezTo>
                    <a:pt x="4840818" y="89501"/>
                    <a:pt x="5219300" y="88231"/>
                    <a:pt x="5495490" y="86961"/>
                  </a:cubicBezTo>
                  <a:cubicBezTo>
                    <a:pt x="5618240" y="86961"/>
                    <a:pt x="5730762" y="85691"/>
                    <a:pt x="5792138" y="85691"/>
                  </a:cubicBezTo>
                  <a:lnTo>
                    <a:pt x="5792138" y="83151"/>
                  </a:lnTo>
                  <a:lnTo>
                    <a:pt x="6630936" y="83151"/>
                  </a:lnTo>
                  <a:lnTo>
                    <a:pt x="6630936" y="85691"/>
                  </a:lnTo>
                  <a:cubicBezTo>
                    <a:pt x="6661624" y="84421"/>
                    <a:pt x="6692312" y="84421"/>
                    <a:pt x="6712770" y="83151"/>
                  </a:cubicBezTo>
                  <a:lnTo>
                    <a:pt x="6988960" y="83151"/>
                  </a:lnTo>
                  <a:cubicBezTo>
                    <a:pt x="7715236" y="83151"/>
                    <a:pt x="8472200" y="83151"/>
                    <a:pt x="9137101" y="79341"/>
                  </a:cubicBezTo>
                  <a:lnTo>
                    <a:pt x="9178019" y="79341"/>
                  </a:lnTo>
                  <a:cubicBezTo>
                    <a:pt x="9249624" y="79341"/>
                    <a:pt x="9311000" y="78071"/>
                    <a:pt x="9382604" y="78071"/>
                  </a:cubicBezTo>
                  <a:lnTo>
                    <a:pt x="9730398" y="75531"/>
                  </a:lnTo>
                  <a:lnTo>
                    <a:pt x="9658793" y="72991"/>
                  </a:lnTo>
                  <a:lnTo>
                    <a:pt x="9812232" y="72991"/>
                  </a:lnTo>
                  <a:cubicBezTo>
                    <a:pt x="9863379" y="76801"/>
                    <a:pt x="9955441" y="79341"/>
                    <a:pt x="10016817" y="81881"/>
                  </a:cubicBezTo>
                  <a:lnTo>
                    <a:pt x="10027047" y="75531"/>
                  </a:lnTo>
                  <a:lnTo>
                    <a:pt x="10037276" y="80611"/>
                  </a:lnTo>
                  <a:cubicBezTo>
                    <a:pt x="10067964" y="79341"/>
                    <a:pt x="10262319" y="80611"/>
                    <a:pt x="10425987" y="80611"/>
                  </a:cubicBezTo>
                  <a:lnTo>
                    <a:pt x="10896533" y="80611"/>
                  </a:lnTo>
                  <a:lnTo>
                    <a:pt x="10896533" y="76801"/>
                  </a:lnTo>
                  <a:cubicBezTo>
                    <a:pt x="10937449" y="76801"/>
                    <a:pt x="10968137" y="76801"/>
                    <a:pt x="11009054" y="75531"/>
                  </a:cubicBezTo>
                  <a:lnTo>
                    <a:pt x="11019284" y="75531"/>
                  </a:lnTo>
                  <a:cubicBezTo>
                    <a:pt x="11131805" y="74261"/>
                    <a:pt x="11254557" y="72991"/>
                    <a:pt x="11397766" y="71721"/>
                  </a:cubicBezTo>
                  <a:cubicBezTo>
                    <a:pt x="11387536" y="72991"/>
                    <a:pt x="11387536" y="74261"/>
                    <a:pt x="11377308" y="75531"/>
                  </a:cubicBezTo>
                  <a:cubicBezTo>
                    <a:pt x="11367077" y="81881"/>
                    <a:pt x="11428454" y="85691"/>
                    <a:pt x="11459142" y="86961"/>
                  </a:cubicBezTo>
                  <a:lnTo>
                    <a:pt x="11479600" y="86961"/>
                  </a:lnTo>
                  <a:cubicBezTo>
                    <a:pt x="11755789" y="88231"/>
                    <a:pt x="11806936" y="86961"/>
                    <a:pt x="11847852" y="83151"/>
                  </a:cubicBezTo>
                  <a:cubicBezTo>
                    <a:pt x="11858082" y="81881"/>
                    <a:pt x="11878540" y="80611"/>
                    <a:pt x="12113813" y="81881"/>
                  </a:cubicBezTo>
                  <a:lnTo>
                    <a:pt x="12134271" y="81881"/>
                  </a:lnTo>
                  <a:cubicBezTo>
                    <a:pt x="12164959" y="80611"/>
                    <a:pt x="12185417" y="79341"/>
                    <a:pt x="12195647" y="78071"/>
                  </a:cubicBezTo>
                  <a:cubicBezTo>
                    <a:pt x="12461607" y="76801"/>
                    <a:pt x="12553671" y="75531"/>
                    <a:pt x="12625276" y="74261"/>
                  </a:cubicBezTo>
                  <a:lnTo>
                    <a:pt x="12881007" y="76801"/>
                  </a:lnTo>
                  <a:cubicBezTo>
                    <a:pt x="12973069" y="78071"/>
                    <a:pt x="13024216" y="78071"/>
                    <a:pt x="13054904" y="79341"/>
                  </a:cubicBezTo>
                  <a:lnTo>
                    <a:pt x="13054904" y="88231"/>
                  </a:lnTo>
                  <a:lnTo>
                    <a:pt x="14272185" y="90771"/>
                  </a:lnTo>
                  <a:lnTo>
                    <a:pt x="14231268" y="89501"/>
                  </a:lnTo>
                  <a:cubicBezTo>
                    <a:pt x="14313102" y="88231"/>
                    <a:pt x="14476771" y="85691"/>
                    <a:pt x="14589291" y="85691"/>
                  </a:cubicBezTo>
                  <a:cubicBezTo>
                    <a:pt x="14834794" y="83151"/>
                    <a:pt x="14937087" y="81881"/>
                    <a:pt x="14973613" y="79341"/>
                  </a:cubicBezTo>
                  <a:lnTo>
                    <a:pt x="14983772" y="79341"/>
                  </a:lnTo>
                  <a:lnTo>
                    <a:pt x="14986313" y="83151"/>
                  </a:lnTo>
                  <a:lnTo>
                    <a:pt x="14986313" y="61561"/>
                  </a:lnTo>
                  <a:lnTo>
                    <a:pt x="14988853" y="61561"/>
                  </a:lnTo>
                  <a:lnTo>
                    <a:pt x="14987583" y="83151"/>
                  </a:lnTo>
                  <a:lnTo>
                    <a:pt x="14991392" y="81881"/>
                  </a:lnTo>
                  <a:cubicBezTo>
                    <a:pt x="14997742" y="80611"/>
                    <a:pt x="15023142" y="79341"/>
                    <a:pt x="15049813" y="78071"/>
                  </a:cubicBezTo>
                  <a:lnTo>
                    <a:pt x="15049813" y="83151"/>
                  </a:lnTo>
                  <a:cubicBezTo>
                    <a:pt x="15073942" y="84421"/>
                    <a:pt x="15094263" y="83151"/>
                    <a:pt x="15114583" y="80611"/>
                  </a:cubicBezTo>
                  <a:cubicBezTo>
                    <a:pt x="15141253" y="78071"/>
                    <a:pt x="15167922" y="75531"/>
                    <a:pt x="15204753" y="80611"/>
                  </a:cubicBezTo>
                  <a:cubicBezTo>
                    <a:pt x="15213642" y="80611"/>
                    <a:pt x="15226342" y="83151"/>
                    <a:pt x="15239042" y="84421"/>
                  </a:cubicBezTo>
                  <a:cubicBezTo>
                    <a:pt x="15266983" y="88231"/>
                    <a:pt x="15277142" y="89501"/>
                    <a:pt x="15282222" y="84421"/>
                  </a:cubicBezTo>
                  <a:lnTo>
                    <a:pt x="15283492" y="83151"/>
                  </a:lnTo>
                  <a:cubicBezTo>
                    <a:pt x="15291113" y="83151"/>
                    <a:pt x="15298733" y="83151"/>
                    <a:pt x="15307622" y="81881"/>
                  </a:cubicBezTo>
                  <a:cubicBezTo>
                    <a:pt x="15330483" y="80611"/>
                    <a:pt x="15353342" y="79341"/>
                    <a:pt x="15380013" y="83151"/>
                  </a:cubicBezTo>
                  <a:lnTo>
                    <a:pt x="15382553" y="83151"/>
                  </a:lnTo>
                  <a:cubicBezTo>
                    <a:pt x="15383822" y="83151"/>
                    <a:pt x="15385092" y="83151"/>
                    <a:pt x="15385092" y="81881"/>
                  </a:cubicBezTo>
                  <a:lnTo>
                    <a:pt x="15399063" y="84421"/>
                  </a:lnTo>
                  <a:cubicBezTo>
                    <a:pt x="15411763" y="86961"/>
                    <a:pt x="15434622" y="85691"/>
                    <a:pt x="15454942" y="84421"/>
                  </a:cubicBezTo>
                  <a:cubicBezTo>
                    <a:pt x="15465103" y="84421"/>
                    <a:pt x="15476533" y="83151"/>
                    <a:pt x="15482883" y="83151"/>
                  </a:cubicBezTo>
                  <a:lnTo>
                    <a:pt x="15484153" y="88231"/>
                  </a:lnTo>
                  <a:cubicBezTo>
                    <a:pt x="15505742" y="81881"/>
                    <a:pt x="15532413" y="81881"/>
                    <a:pt x="15562892" y="83151"/>
                  </a:cubicBezTo>
                  <a:cubicBezTo>
                    <a:pt x="15587022" y="84421"/>
                    <a:pt x="15614963" y="84421"/>
                    <a:pt x="15644172" y="81881"/>
                  </a:cubicBezTo>
                  <a:lnTo>
                    <a:pt x="15640363" y="85691"/>
                  </a:lnTo>
                  <a:lnTo>
                    <a:pt x="15663222" y="83151"/>
                  </a:lnTo>
                  <a:cubicBezTo>
                    <a:pt x="15665763" y="83151"/>
                    <a:pt x="15668303" y="83151"/>
                    <a:pt x="15672113" y="81881"/>
                  </a:cubicBezTo>
                  <a:lnTo>
                    <a:pt x="15673383" y="88231"/>
                  </a:lnTo>
                  <a:cubicBezTo>
                    <a:pt x="15689892" y="86961"/>
                    <a:pt x="15706403" y="85691"/>
                    <a:pt x="15727992" y="86961"/>
                  </a:cubicBezTo>
                  <a:lnTo>
                    <a:pt x="15731803" y="86961"/>
                  </a:lnTo>
                  <a:lnTo>
                    <a:pt x="15741963" y="88231"/>
                  </a:lnTo>
                  <a:lnTo>
                    <a:pt x="15741963" y="107281"/>
                  </a:lnTo>
                  <a:lnTo>
                    <a:pt x="15754663" y="107281"/>
                  </a:lnTo>
                  <a:lnTo>
                    <a:pt x="15754663" y="113631"/>
                  </a:lnTo>
                  <a:cubicBezTo>
                    <a:pt x="15753392" y="127601"/>
                    <a:pt x="15752122" y="136491"/>
                    <a:pt x="15749583" y="146651"/>
                  </a:cubicBezTo>
                  <a:lnTo>
                    <a:pt x="15749583" y="149191"/>
                  </a:lnTo>
                  <a:cubicBezTo>
                    <a:pt x="15744503" y="174591"/>
                    <a:pt x="15740692" y="199991"/>
                    <a:pt x="15741963" y="269841"/>
                  </a:cubicBezTo>
                  <a:lnTo>
                    <a:pt x="15745772" y="269841"/>
                  </a:lnTo>
                  <a:cubicBezTo>
                    <a:pt x="15744503" y="291431"/>
                    <a:pt x="15743233" y="309211"/>
                    <a:pt x="15740692" y="319371"/>
                  </a:cubicBezTo>
                  <a:cubicBezTo>
                    <a:pt x="15740692" y="367631"/>
                    <a:pt x="15741963" y="370171"/>
                    <a:pt x="15748313" y="370171"/>
                  </a:cubicBezTo>
                  <a:cubicBezTo>
                    <a:pt x="15748313" y="382871"/>
                    <a:pt x="15749583" y="393031"/>
                    <a:pt x="15752122" y="405731"/>
                  </a:cubicBezTo>
                  <a:cubicBezTo>
                    <a:pt x="15753392" y="415891"/>
                    <a:pt x="15755933" y="427321"/>
                    <a:pt x="15755933" y="441291"/>
                  </a:cubicBezTo>
                  <a:lnTo>
                    <a:pt x="15750853" y="441291"/>
                  </a:lnTo>
                  <a:lnTo>
                    <a:pt x="15750853" y="447641"/>
                  </a:lnTo>
                  <a:cubicBezTo>
                    <a:pt x="15748313" y="511141"/>
                    <a:pt x="15752122" y="518761"/>
                    <a:pt x="15755933" y="526381"/>
                  </a:cubicBezTo>
                  <a:cubicBezTo>
                    <a:pt x="15757203" y="528921"/>
                    <a:pt x="15758472" y="532731"/>
                    <a:pt x="15759742" y="542891"/>
                  </a:cubicBezTo>
                  <a:lnTo>
                    <a:pt x="15750853" y="544161"/>
                  </a:lnTo>
                  <a:close/>
                  <a:moveTo>
                    <a:pt x="15754663" y="754981"/>
                  </a:moveTo>
                  <a:lnTo>
                    <a:pt x="15752122" y="749901"/>
                  </a:lnTo>
                  <a:lnTo>
                    <a:pt x="15753392" y="743551"/>
                  </a:lnTo>
                  <a:cubicBezTo>
                    <a:pt x="15754663" y="748631"/>
                    <a:pt x="15754663" y="752441"/>
                    <a:pt x="15754663" y="754981"/>
                  </a:cubicBezTo>
                  <a:close/>
                  <a:moveTo>
                    <a:pt x="73660" y="7254527"/>
                  </a:moveTo>
                  <a:lnTo>
                    <a:pt x="76200" y="7259607"/>
                  </a:lnTo>
                  <a:lnTo>
                    <a:pt x="74930" y="7265957"/>
                  </a:lnTo>
                  <a:cubicBezTo>
                    <a:pt x="73660" y="7262147"/>
                    <a:pt x="73660" y="7258337"/>
                    <a:pt x="73660" y="7254527"/>
                  </a:cubicBezTo>
                  <a:close/>
                  <a:moveTo>
                    <a:pt x="15790222" y="626711"/>
                  </a:moveTo>
                  <a:lnTo>
                    <a:pt x="15790222" y="617821"/>
                  </a:lnTo>
                  <a:cubicBezTo>
                    <a:pt x="15790222" y="621631"/>
                    <a:pt x="15791492" y="624171"/>
                    <a:pt x="15791492" y="626711"/>
                  </a:cubicBezTo>
                  <a:lnTo>
                    <a:pt x="15790222" y="626711"/>
                  </a:lnTo>
                  <a:close/>
                  <a:moveTo>
                    <a:pt x="15819433" y="2514674"/>
                  </a:moveTo>
                  <a:lnTo>
                    <a:pt x="15815622" y="2510114"/>
                  </a:lnTo>
                  <a:cubicBezTo>
                    <a:pt x="15816892" y="2510114"/>
                    <a:pt x="15818163" y="2514674"/>
                    <a:pt x="15819433" y="2514674"/>
                  </a:cubicBezTo>
                  <a:close/>
                </a:path>
              </a:pathLst>
            </a:custGeom>
            <a:solidFill>
              <a:srgbClr val="B4A69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 name="Google Shape;127;p2"/>
            <p:cNvSpPr txBox="1"/>
            <p:nvPr/>
          </p:nvSpPr>
          <p:spPr>
            <a:xfrm>
              <a:off x="1329763" y="-66675"/>
              <a:ext cx="3122025" cy="347703"/>
            </a:xfrm>
            <a:prstGeom prst="rect">
              <a:avLst/>
            </a:prstGeom>
            <a:solidFill>
              <a:srgbClr val="771217"/>
            </a:solid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600"/>
                <a:buFont typeface="Arial"/>
                <a:buNone/>
              </a:pPr>
              <a:r>
                <a:rPr lang="en-US" sz="1600" b="1" i="0" u="none" strike="noStrike" cap="none" dirty="0">
                  <a:solidFill>
                    <a:srgbClr val="FFFFFF"/>
                  </a:solidFill>
                  <a:latin typeface="Rockwell"/>
                  <a:ea typeface="Rockwell"/>
                  <a:cs typeface="Rockwell"/>
                  <a:sym typeface="Rockwell"/>
                </a:rPr>
                <a:t> Parent Resource Center </a:t>
              </a:r>
              <a:endParaRPr sz="1400" b="0" i="0" u="none" strike="noStrike" cap="none" dirty="0">
                <a:solidFill>
                  <a:srgbClr val="000000"/>
                </a:solidFill>
                <a:latin typeface="Arial"/>
                <a:ea typeface="Arial"/>
                <a:cs typeface="Arial"/>
                <a:sym typeface="Arial"/>
              </a:endParaRPr>
            </a:p>
          </p:txBody>
        </p:sp>
        <p:sp>
          <p:nvSpPr>
            <p:cNvPr id="128" name="Google Shape;128;p2"/>
            <p:cNvSpPr txBox="1"/>
            <p:nvPr/>
          </p:nvSpPr>
          <p:spPr>
            <a:xfrm>
              <a:off x="134284" y="404276"/>
              <a:ext cx="5470200" cy="276444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00" b="0" i="0" u="none" strike="noStrike" cap="none" dirty="0">
                  <a:solidFill>
                    <a:srgbClr val="000000"/>
                  </a:solidFill>
                  <a:latin typeface="Montserrat"/>
                  <a:ea typeface="Montserrat"/>
                  <a:cs typeface="Montserrat"/>
                  <a:sym typeface="Montserrat"/>
                </a:rPr>
                <a:t>Our Parent Resource Center provides take-home materials, learning tools, and resources to help families support their children's learning. Visit the school to explore these materials.</a:t>
              </a:r>
              <a:endParaRPr sz="1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
                <a:buFont typeface="Arial"/>
                <a:buNone/>
              </a:pPr>
              <a:endParaRPr sz="1000" b="0" i="0" u="none" strike="noStrike" cap="none" dirty="0">
                <a:solidFill>
                  <a:srgbClr val="000000"/>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050"/>
                <a:buFont typeface="Arial"/>
                <a:buNone/>
              </a:pPr>
              <a:r>
                <a:rPr lang="en-US" sz="1000" b="1" i="0" u="none" strike="noStrike" cap="none" dirty="0">
                  <a:solidFill>
                    <a:srgbClr val="FF0000"/>
                  </a:solidFill>
                  <a:latin typeface="Montserrat"/>
                  <a:ea typeface="Montserrat"/>
                  <a:cs typeface="Montserrat"/>
                  <a:sym typeface="Montserrat"/>
                </a:rPr>
                <a:t>Main Foyer of Entrance of the School Building </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00" b="1" i="0" u="none" strike="noStrike" cap="none" dirty="0">
                  <a:solidFill>
                    <a:srgbClr val="FF0000"/>
                  </a:solidFill>
                  <a:latin typeface="Montserrat"/>
                  <a:ea typeface="Montserrat"/>
                  <a:cs typeface="Montserrat"/>
                  <a:sym typeface="Montserrat"/>
                </a:rPr>
                <a:t>Monday-Friday </a:t>
              </a:r>
            </a:p>
            <a:p>
              <a:pPr marL="0" marR="0" lvl="0" indent="0" algn="ctr" rtl="0">
                <a:lnSpc>
                  <a:spcPct val="100000"/>
                </a:lnSpc>
                <a:spcBef>
                  <a:spcPts val="0"/>
                </a:spcBef>
                <a:spcAft>
                  <a:spcPts val="0"/>
                </a:spcAft>
                <a:buClr>
                  <a:srgbClr val="000000"/>
                </a:buClr>
                <a:buSzPts val="1050"/>
                <a:buFont typeface="Arial"/>
                <a:buNone/>
              </a:pPr>
              <a:r>
                <a:rPr lang="en-US" sz="1000" b="1" dirty="0">
                  <a:solidFill>
                    <a:srgbClr val="FF0000"/>
                  </a:solidFill>
                  <a:latin typeface="Montserrat"/>
                  <a:ea typeface="Montserrat"/>
                  <a:cs typeface="Montserrat"/>
                  <a:sym typeface="Montserrat"/>
                </a:rPr>
                <a:t>8:00 A.M. – 3:00 </a:t>
              </a:r>
              <a:r>
                <a:rPr lang="en-US" sz="1000" b="1">
                  <a:solidFill>
                    <a:srgbClr val="FF0000"/>
                  </a:solidFill>
                  <a:latin typeface="Montserrat"/>
                  <a:ea typeface="Montserrat"/>
                  <a:cs typeface="Montserrat"/>
                  <a:sym typeface="Montserrat"/>
                </a:rPr>
                <a:t>P.M. </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00" b="0" i="1" u="none" strike="noStrike" cap="none" dirty="0">
                <a:solidFill>
                  <a:srgbClr val="000000"/>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050"/>
                <a:buFont typeface="Arial"/>
                <a:buNone/>
              </a:pPr>
              <a:r>
                <a:rPr lang="en-US" sz="1000" b="1" i="0" u="none" strike="noStrike" cap="none" dirty="0">
                  <a:solidFill>
                    <a:srgbClr val="000000"/>
                  </a:solidFill>
                  <a:latin typeface="Rockwell"/>
                  <a:ea typeface="Rockwell"/>
                  <a:cs typeface="Rockwell"/>
                  <a:sym typeface="Rockwell"/>
                </a:rPr>
                <a:t>Contact</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00"/>
                <a:buFont typeface="Arial"/>
                <a:buNone/>
              </a:pPr>
              <a:endParaRPr sz="1000" b="0" i="0" u="none" strike="noStrike" cap="none" dirty="0">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dirty="0">
                  <a:solidFill>
                    <a:srgbClr val="FF3131"/>
                  </a:solidFill>
                  <a:latin typeface="Montserrat"/>
                  <a:ea typeface="Montserrat"/>
                  <a:cs typeface="Montserrat"/>
                  <a:sym typeface="Montserrat"/>
                </a:rPr>
                <a:t>Gena W. Robinson, Principal</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dirty="0">
                  <a:solidFill>
                    <a:srgbClr val="FF3131"/>
                  </a:solidFill>
                  <a:latin typeface="Montserrat"/>
                  <a:ea typeface="Montserrat"/>
                  <a:cs typeface="Montserrat"/>
                  <a:sym typeface="Montserrat"/>
                </a:rPr>
                <a:t>334-851-4898</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dirty="0">
                  <a:solidFill>
                    <a:srgbClr val="FF3131"/>
                  </a:solidFill>
                  <a:latin typeface="Montserrat"/>
                  <a:ea typeface="Montserrat"/>
                  <a:cs typeface="Montserrat"/>
                  <a:sym typeface="Montserrat"/>
                </a:rPr>
                <a:t>Gena.Robinson@mps.k12.al.us</a:t>
              </a:r>
              <a:endParaRPr sz="1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Arial"/>
                <a:ea typeface="Arial"/>
                <a:cs typeface="Arial"/>
                <a:sym typeface="Arial"/>
              </a:endParaRPr>
            </a:p>
          </p:txBody>
        </p:sp>
      </p:grpSp>
      <p:sp>
        <p:nvSpPr>
          <p:cNvPr id="129" name="Google Shape;129;p2"/>
          <p:cNvSpPr txBox="1"/>
          <p:nvPr/>
        </p:nvSpPr>
        <p:spPr>
          <a:xfrm>
            <a:off x="8847300" y="356775"/>
            <a:ext cx="661800" cy="5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INSERT</a:t>
            </a:r>
            <a:endParaRPr sz="1200" b="0" i="0" u="none" strike="noStrike" cap="none" dirty="0">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SCHOOL</a:t>
            </a:r>
            <a:endParaRPr sz="1200" b="0" i="0" u="none" strike="noStrike" cap="none" dirty="0">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Rockwell"/>
                <a:ea typeface="Rockwell"/>
                <a:cs typeface="Rockwell"/>
                <a:sym typeface="Rockwell"/>
              </a:rPr>
              <a:t>LOGO</a:t>
            </a:r>
            <a:endParaRPr sz="1200" b="0" i="0" u="none" strike="noStrike" cap="none" dirty="0">
              <a:solidFill>
                <a:srgbClr val="000000"/>
              </a:solidFill>
              <a:latin typeface="Rockwell"/>
              <a:ea typeface="Rockwell"/>
              <a:cs typeface="Rockwell"/>
              <a:sym typeface="Rockwell"/>
            </a:endParaRPr>
          </a:p>
        </p:txBody>
      </p:sp>
      <p:sp>
        <p:nvSpPr>
          <p:cNvPr id="130" name="Google Shape;130;p2"/>
          <p:cNvSpPr txBox="1"/>
          <p:nvPr/>
        </p:nvSpPr>
        <p:spPr>
          <a:xfrm>
            <a:off x="89300" y="566076"/>
            <a:ext cx="492480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err="1">
                <a:solidFill>
                  <a:srgbClr val="FFFFFF"/>
                </a:solidFill>
                <a:latin typeface="Rockwell"/>
                <a:ea typeface="Rockwell"/>
                <a:cs typeface="Rockwell"/>
                <a:sym typeface="Rockwell"/>
              </a:rPr>
              <a:t>Morningveiw</a:t>
            </a:r>
            <a:r>
              <a:rPr lang="en-US" sz="1800" b="0" i="0" u="none" strike="noStrike" cap="none" dirty="0">
                <a:solidFill>
                  <a:srgbClr val="FFFFFF"/>
                </a:solidFill>
                <a:latin typeface="Rockwell"/>
                <a:ea typeface="Rockwell"/>
                <a:cs typeface="Rockwell"/>
                <a:sym typeface="Rockwell"/>
              </a:rPr>
              <a:t> Elementary School</a:t>
            </a:r>
            <a:endParaRPr sz="1100" b="0" i="0" u="none" strike="noStrike" cap="none" dirty="0">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FFFFFF"/>
                </a:solidFill>
                <a:latin typeface="Rockwell"/>
                <a:ea typeface="Rockwell"/>
                <a:cs typeface="Rockwell"/>
                <a:sym typeface="Rockwell"/>
              </a:rPr>
              <a:t>FAMILY &amp; COMMUNITY ENGAGEMENT PLAN</a:t>
            </a:r>
            <a:endParaRPr sz="1100" b="0" i="0" u="none" strike="noStrike" cap="none" dirty="0">
              <a:solidFill>
                <a:srgbClr val="000000"/>
              </a:solidFill>
              <a:latin typeface="Rockwell"/>
              <a:ea typeface="Rockwell"/>
              <a:cs typeface="Rockwell"/>
              <a:sym typeface="Rockwell"/>
            </a:endParaRPr>
          </a:p>
        </p:txBody>
      </p:sp>
      <p:pic>
        <p:nvPicPr>
          <p:cNvPr id="2" name="Picture 1">
            <a:extLst>
              <a:ext uri="{FF2B5EF4-FFF2-40B4-BE49-F238E27FC236}">
                <a16:creationId xmlns:a16="http://schemas.microsoft.com/office/drawing/2014/main" id="{59A6A406-DCCA-FF28-6995-B1AE34A973AD}"/>
              </a:ext>
            </a:extLst>
          </p:cNvPr>
          <p:cNvPicPr>
            <a:picLocks noChangeAspect="1"/>
          </p:cNvPicPr>
          <p:nvPr/>
        </p:nvPicPr>
        <p:blipFill>
          <a:blip r:embed="rId3"/>
          <a:stretch>
            <a:fillRect/>
          </a:stretch>
        </p:blipFill>
        <p:spPr>
          <a:xfrm>
            <a:off x="8479100" y="187566"/>
            <a:ext cx="1104900" cy="11049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1005</Words>
  <Application>Microsoft Office PowerPoint</Application>
  <PresentationFormat>Custom</PresentationFormat>
  <Paragraphs>70</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Montserrat</vt:lpstr>
      <vt:lpstr>Andika</vt:lpstr>
      <vt:lpstr>Calibri</vt:lpstr>
      <vt:lpstr>Times New Roman</vt:lpstr>
      <vt:lpstr>Rockwell</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Robinson, Gena</cp:lastModifiedBy>
  <cp:revision>2</cp:revision>
  <dcterms:created xsi:type="dcterms:W3CDTF">2006-08-16T00:00:00Z</dcterms:created>
  <dcterms:modified xsi:type="dcterms:W3CDTF">2026-10-27T17:54:52Z</dcterms:modified>
</cp:coreProperties>
</file>