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2" r:id="rId6"/>
    <p:sldId id="263" r:id="rId7"/>
    <p:sldId id="261" r:id="rId8"/>
    <p:sldId id="264" r:id="rId9"/>
    <p:sldId id="257" r:id="rId10"/>
    <p:sldId id="259" r:id="rId11"/>
    <p:sldId id="260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CA3A06-81C6-45FE-90B0-76DE3E804A08}" v="11" dt="2026-07-08T13:32:17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ie Morse" userId="3154f02a-76da-40b6-846d-f3d8eb085ad9" providerId="ADAL" clId="{E0F1C3E9-CBE8-43BF-86AD-401F650C0822}"/>
    <pc:docChg chg="custSel modSld">
      <pc:chgData name="Charlie Morse" userId="3154f02a-76da-40b6-846d-f3d8eb085ad9" providerId="ADAL" clId="{E0F1C3E9-CBE8-43BF-86AD-401F650C0822}" dt="2026-07-08T13:32:17.748" v="229" actId="20577"/>
      <pc:docMkLst>
        <pc:docMk/>
      </pc:docMkLst>
      <pc:sldChg chg="modSp mod">
        <pc:chgData name="Charlie Morse" userId="3154f02a-76da-40b6-846d-f3d8eb085ad9" providerId="ADAL" clId="{E0F1C3E9-CBE8-43BF-86AD-401F650C0822}" dt="2026-07-08T13:32:17.748" v="229" actId="20577"/>
        <pc:sldMkLst>
          <pc:docMk/>
          <pc:sldMk cId="3313629079" sldId="256"/>
        </pc:sldMkLst>
        <pc:spChg chg="mod">
          <ac:chgData name="Charlie Morse" userId="3154f02a-76da-40b6-846d-f3d8eb085ad9" providerId="ADAL" clId="{E0F1C3E9-CBE8-43BF-86AD-401F650C0822}" dt="2026-07-08T13:32:17.748" v="229" actId="20577"/>
          <ac:spMkLst>
            <pc:docMk/>
            <pc:sldMk cId="3313629079" sldId="256"/>
            <ac:spMk id="2" creationId="{D4D01DB0-C9C1-1973-88FF-AFD569848FC4}"/>
          </ac:spMkLst>
        </pc:spChg>
      </pc:sldChg>
      <pc:sldChg chg="modSp mod">
        <pc:chgData name="Charlie Morse" userId="3154f02a-76da-40b6-846d-f3d8eb085ad9" providerId="ADAL" clId="{E0F1C3E9-CBE8-43BF-86AD-401F650C0822}" dt="2026-07-08T13:26:14.078" v="210" actId="255"/>
        <pc:sldMkLst>
          <pc:docMk/>
          <pc:sldMk cId="3618971618" sldId="266"/>
        </pc:sldMkLst>
        <pc:spChg chg="mod">
          <ac:chgData name="Charlie Morse" userId="3154f02a-76da-40b6-846d-f3d8eb085ad9" providerId="ADAL" clId="{E0F1C3E9-CBE8-43BF-86AD-401F650C0822}" dt="2026-07-08T13:24:25.352" v="142" actId="1076"/>
          <ac:spMkLst>
            <pc:docMk/>
            <pc:sldMk cId="3618971618" sldId="266"/>
            <ac:spMk id="2" creationId="{E1947E93-5214-9E1B-B756-AA43E8B4C2B9}"/>
          </ac:spMkLst>
        </pc:spChg>
        <pc:spChg chg="mod">
          <ac:chgData name="Charlie Morse" userId="3154f02a-76da-40b6-846d-f3d8eb085ad9" providerId="ADAL" clId="{E0F1C3E9-CBE8-43BF-86AD-401F650C0822}" dt="2026-07-08T13:26:14.078" v="210" actId="255"/>
          <ac:spMkLst>
            <pc:docMk/>
            <pc:sldMk cId="3618971618" sldId="266"/>
            <ac:spMk id="3" creationId="{65E0F570-069E-9CB5-4B67-01827DEAABF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FC83-D6D2-6610-7EFB-9DAA90059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15927-645E-5975-DDDE-61C9576BA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AA6B5-2D19-9065-CD3A-1EFB5B262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F68B0-80AC-A12A-127C-FB71FE829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52C1D-408B-6783-FBC0-FD8AC9FB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5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5C49F-25E7-1F7F-005A-17FD2043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D359F-1346-6510-C16A-409D75B00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4F909-7855-DE5A-7A5C-BAEA9936E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BF88C-8C2F-5BE2-F5F8-0057F1B8D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AE3A8-6D47-0EA1-0538-A7A57E28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8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A9A7-7702-3277-BB0E-B124AC6C6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30095-79AA-2B6A-5B8C-FEED0548D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49E79-A524-E349-C1EB-19A6BA17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0A12F-1D4F-DAD7-2F0A-41905D486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B2625-048C-EE39-E6D9-90C996D9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2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0F20-9A94-7F23-FB25-66ACB08E2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B46A-5429-7226-180B-A39A3CA68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A84F8-AC74-2021-2A52-03D82F9DB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0882F-DBC3-0BAF-425B-A1CAD67EC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CB6D6C-B219-F6A8-C3CE-93C6B5290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D030-668A-575E-7F39-59C63C42D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7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EE2F-10E2-B77F-56F2-AC14A6CA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E3CB-FE06-000D-FAFE-33B939CC7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9FF65-491F-8FA0-6182-1AD15F6D2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36837-4E67-3282-48A2-D4C05936C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5DA45A-F49D-CE80-8774-7A238C8F9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8B72DD-CA41-9D41-73AF-340DD92F8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1AB1C5-A51E-8A6F-2155-2A0D76F3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BF324-828B-8CBF-DB5B-A254DF9ED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2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44EC0-8CD9-D78F-1E97-037384BC8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8B91D0-0002-E428-5A26-1A549AEB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4EF3B-753F-9619-9400-5E7B5741B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24411-D64C-F750-3A49-DA2F4D7F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5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AFD872-3CDD-11A4-53BE-26E771D89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103B2C-A149-E349-3F2D-A7CF2716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1056D-D996-8F8F-2E43-C0621C0C4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4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326B7-624F-F3FC-504F-49DEE4D9D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8B557-8D0C-6943-1DD6-AD9582C34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A579C-4E14-95F0-7B0B-C1E9D9BB9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32E70-5609-393A-0AF7-A9294F328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0A929-7C3F-E6D3-5A96-0FE181F5A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757FD-A13E-A8CE-131A-8BD15809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5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E11D7-B366-2D1A-AE81-7BC6D6AD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0E0912-0665-2BF8-4A37-4E207D2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51BA5-3EBF-B29F-0509-DC4E75327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02510-EA6A-EEE5-4A47-DBADBFE6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A190F-0202-FA50-5D87-E8BA2E0C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B53DC-21DA-16B3-7DD3-21C179AC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1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2A95-D7A3-863C-8E84-E2A47BC7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19995-FA85-7639-5919-E07332181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ECF77-CF92-DC38-375E-6DE3E534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C30A6-B268-7D21-6BE0-11511CF2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82A51-919D-C500-717F-4C4DD7CA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65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C4C71B-6F70-DAAD-68FB-DB833BD195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95CBC9-6FD1-5236-984E-88E9C214C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CDAAD-B13F-EF10-98D2-1606CB9D4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4FDF5-A09D-1AFD-7BDF-1F6B2515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D3620-196B-B24D-E6D8-089830D00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4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CD7EF0-7E41-FBC2-9125-8A9AC4C6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3417B-BFEF-BDB9-FCBF-9ECC95ECE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C0499-CFA6-0DA1-4425-66AD275D62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6F96B-809C-4A2A-831B-F2BE5D8D968E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CAA6C-397B-47C1-50AB-0729E138F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DC818-4D1C-3479-4551-0426C0966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22DAE-99D0-4AB1-B4D7-AB872207B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1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orsec@walton.k12.fl.us" TargetMode="External"/><Relationship Id="rId2" Type="http://schemas.openxmlformats.org/officeDocument/2006/relationships/hyperlink" Target="mailto:safeschools@walton.k12.fl.u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mailto:HulionS@walton.k12.fl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D01DB0-C9C1-1973-88FF-AFD569848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947" y="1697950"/>
            <a:ext cx="4493888" cy="4359466"/>
          </a:xfrm>
        </p:spPr>
        <p:txBody>
          <a:bodyPr anchor="t">
            <a:normAutofit fontScale="90000"/>
          </a:bodyPr>
          <a:lstStyle/>
          <a:p>
            <a:r>
              <a:rPr lang="en-US" sz="4900" b="1"/>
              <a:t>False Reporting on Social Media or FortifyFL </a:t>
            </a:r>
            <a:r>
              <a:rPr lang="en-US" sz="4400"/>
              <a:t>– Safety Training for School Staff, Students, Parents &amp; Guardians </a:t>
            </a:r>
            <a:br>
              <a:rPr lang="en-US" sz="4400"/>
            </a:br>
            <a:endParaRPr lang="en-US" sz="440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70BCE091-AAA5-4EA7-BB81-B320DCEE0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23" y="1266571"/>
            <a:ext cx="5557939" cy="387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2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1182A-5F80-B1F5-71C0-039905E3E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 fontScale="90000"/>
          </a:bodyPr>
          <a:lstStyle/>
          <a:p>
            <a:r>
              <a:rPr lang="en-US" sz="6000"/>
              <a:t>Making a Threat on 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9F8F1-D694-BDD2-C169-521D7E1F8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5" y="2798026"/>
            <a:ext cx="9682925" cy="3634110"/>
          </a:xfrm>
        </p:spPr>
        <p:txBody>
          <a:bodyPr anchor="ctr">
            <a:normAutofit fontScale="92500"/>
          </a:bodyPr>
          <a:lstStyle/>
          <a:p>
            <a:r>
              <a:rPr lang="en-US" sz="2400"/>
              <a:t>Making a threat on social media is when a person communicates a threat to kill, do great bodily injury, conduct a mass shooting or an act of terrorism. </a:t>
            </a:r>
          </a:p>
          <a:p>
            <a:r>
              <a:rPr lang="en-US" sz="2400"/>
              <a:t>Social media platforms that other people can view include:</a:t>
            </a:r>
          </a:p>
          <a:p>
            <a:pPr lvl="1"/>
            <a:r>
              <a:rPr lang="en-US"/>
              <a:t>Direct messages or posting status updates on any social media platform</a:t>
            </a:r>
          </a:p>
          <a:p>
            <a:pPr lvl="1"/>
            <a:r>
              <a:rPr lang="en-US"/>
              <a:t>Snapchat stories or messages</a:t>
            </a:r>
          </a:p>
          <a:p>
            <a:pPr lvl="1"/>
            <a:r>
              <a:rPr lang="en-US"/>
              <a:t>Video platforms such as YouTube or </a:t>
            </a:r>
            <a:r>
              <a:rPr lang="en-US" err="1"/>
              <a:t>TikTok</a:t>
            </a:r>
            <a:endParaRPr lang="en-US"/>
          </a:p>
          <a:p>
            <a:pPr lvl="1"/>
            <a:r>
              <a:rPr lang="en-US"/>
              <a:t>Gaming servers or chats such as Discord, Steam, or Twitch</a:t>
            </a:r>
          </a:p>
          <a:p>
            <a:pPr lvl="1"/>
            <a:r>
              <a:rPr lang="en-US"/>
              <a:t>Anonymous chat rooms or posting sites such as Whisper and </a:t>
            </a:r>
            <a:r>
              <a:rPr lang="en-US" err="1"/>
              <a:t>AskFM</a:t>
            </a:r>
            <a:endParaRPr lang="en-US"/>
          </a:p>
          <a:p>
            <a:pPr marL="0" indent="0">
              <a:buNone/>
            </a:pPr>
            <a:endParaRPr lang="en-US" sz="200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F62ED72-4318-4EDF-BB34-9E64A14D2995}"/>
              </a:ext>
            </a:extLst>
          </p:cNvPr>
          <p:cNvSpPr/>
          <p:nvPr/>
        </p:nvSpPr>
        <p:spPr>
          <a:xfrm>
            <a:off x="9978501" y="5150499"/>
            <a:ext cx="2213498" cy="158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5B5200-1004-465A-A8E5-469F1C2BC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058" y="5221257"/>
            <a:ext cx="1819574" cy="142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8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F88962-9198-B0AA-C60C-893EF63B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What happens if a student makes a threat on social media?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1455C-F145-36A1-ADAE-7ED424126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508071"/>
            <a:ext cx="9941319" cy="3006610"/>
          </a:xfrm>
        </p:spPr>
        <p:txBody>
          <a:bodyPr anchor="ctr">
            <a:normAutofit/>
          </a:bodyPr>
          <a:lstStyle/>
          <a:p>
            <a:r>
              <a:rPr lang="en-US" sz="2400"/>
              <a:t>Merely communicating a threat on social media is enough to warrant a felony charge, whether there is actual intent or ability to carry out the threat or not. </a:t>
            </a:r>
          </a:p>
          <a:p>
            <a:r>
              <a:rPr lang="en-US" sz="2400"/>
              <a:t>A person communicating a threat to kill, do great bodily harm, conduct a mass shooting or an act of terrorism in any way that another person can view it is committing a second-degree felony under section 863.10, Florida Statute.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3DBF980D-64A1-B8E6-8EFF-CEC7933B2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78348" y="5220838"/>
            <a:ext cx="2215997" cy="1430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748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04A10-8434-FCC9-6A01-27A0C7412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Other consequences a student could face for submitting a threat: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988F5-63C7-B8BD-2FFF-F2040613D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31" y="2704014"/>
            <a:ext cx="9941319" cy="326790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/>
              <a:t> </a:t>
            </a:r>
          </a:p>
          <a:p>
            <a:r>
              <a:rPr lang="en-US" sz="2400"/>
              <a:t>School expulsion for a year</a:t>
            </a:r>
          </a:p>
          <a:p>
            <a:r>
              <a:rPr lang="en-US" sz="2400"/>
              <a:t>Placement in an alternative school</a:t>
            </a:r>
          </a:p>
          <a:p>
            <a:r>
              <a:rPr lang="en-US" sz="2400"/>
              <a:t>Inability to graduate or attend school events with friends</a:t>
            </a:r>
          </a:p>
          <a:p>
            <a:r>
              <a:rPr lang="en-US" sz="2400"/>
              <a:t>Paying restitution costs for the law enforcement investigation</a:t>
            </a:r>
          </a:p>
          <a:p>
            <a:r>
              <a:rPr lang="en-US" sz="2400"/>
              <a:t>Criminal charges</a:t>
            </a:r>
          </a:p>
          <a:p>
            <a:endParaRPr lang="en-US" sz="2400"/>
          </a:p>
          <a:p>
            <a:endParaRPr lang="en-US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3565C418-1F0C-79AF-560E-D69F55C41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5378" y="5220838"/>
            <a:ext cx="2215997" cy="1430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1991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F67C3C-DD12-A28A-AE07-B43F19732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100"/>
              <a:t>What if you or your child see a concerning or threatening post on a social media platform?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F0DDA-FE6D-C5C7-0DEB-F35743504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630080"/>
            <a:ext cx="9941319" cy="2207056"/>
          </a:xfrm>
        </p:spPr>
        <p:txBody>
          <a:bodyPr anchor="ctr">
            <a:normAutofit/>
          </a:bodyPr>
          <a:lstStyle/>
          <a:p>
            <a:r>
              <a:rPr lang="en-US" sz="3200"/>
              <a:t>Report the information to </a:t>
            </a:r>
            <a:r>
              <a:rPr lang="en-US" sz="3200" err="1"/>
              <a:t>FortifyFL</a:t>
            </a:r>
            <a:r>
              <a:rPr lang="en-US" sz="3200"/>
              <a:t> immediately. </a:t>
            </a:r>
          </a:p>
          <a:p>
            <a:pPr lvl="1"/>
            <a:r>
              <a:rPr lang="en-US" sz="3200"/>
              <a:t>See Something, Say Something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0A211CC2-B049-0199-8DD6-29ADEDAA4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15378" y="5209186"/>
            <a:ext cx="2215997" cy="1430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258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A678C-D1C0-8A51-A815-05E55FBA9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5400"/>
              <a:t>What is </a:t>
            </a:r>
            <a:r>
              <a:rPr lang="en-US" sz="5400" err="1"/>
              <a:t>FortifyFL</a:t>
            </a:r>
            <a:r>
              <a:rPr lang="en-US" sz="5400"/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9DBDD-A29B-6AC9-827C-F7EA62747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203079"/>
            <a:ext cx="4530898" cy="2755420"/>
          </a:xfrm>
        </p:spPr>
        <p:txBody>
          <a:bodyPr anchor="ctr">
            <a:normAutofit/>
          </a:bodyPr>
          <a:lstStyle/>
          <a:p>
            <a:r>
              <a:rPr lang="en-US" sz="2000"/>
              <a:t>FortifyFL is an anonymous reporting app that allows a student or parent to instantly send a tip about a potential crime or threat directly to law enforcement and designated school personnel.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2956C-7270-178B-98F3-7DFACCA3F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2596721"/>
            <a:ext cx="5150277" cy="34893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889BCD5E-18C3-F000-016A-6EFDB7E5C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1340" y="4672694"/>
            <a:ext cx="2215997" cy="1430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987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27520-B181-5D66-9398-037C0A4B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 fontScale="90000"/>
          </a:bodyPr>
          <a:lstStyle/>
          <a:p>
            <a:r>
              <a:rPr lang="en-US" sz="6000"/>
              <a:t>How do I submit a </a:t>
            </a:r>
            <a:r>
              <a:rPr lang="en-US" sz="6000" err="1"/>
              <a:t>FortifyFL</a:t>
            </a:r>
            <a:r>
              <a:rPr lang="en-US" sz="6000"/>
              <a:t> tip?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9C5ED-6F4B-C870-EB6A-CFC729593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446" y="2568088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/>
              <a:t>You can submit a tip from any computer at GetFortifyFL.com. You can also submit a tip using your phone. Download the </a:t>
            </a:r>
            <a:r>
              <a:rPr lang="en-US" sz="2400" err="1"/>
              <a:t>FortifyFL</a:t>
            </a:r>
            <a:r>
              <a:rPr lang="en-US" sz="2400"/>
              <a:t> App on your phone or tablet. </a:t>
            </a:r>
          </a:p>
          <a:p>
            <a:endParaRPr lang="en-US" sz="2400"/>
          </a:p>
          <a:p>
            <a:r>
              <a:rPr lang="en-US" sz="2400"/>
              <a:t>What information is needed? Tips should have actionable information. The tip should include who did what, where it happened, and when. More tip details improve the chances that a situation can be resolved quickly. </a:t>
            </a:r>
          </a:p>
          <a:p>
            <a:pPr marL="0" indent="0">
              <a:buNone/>
            </a:pPr>
            <a:endParaRPr lang="en-US" sz="2400"/>
          </a:p>
          <a:p>
            <a:endParaRPr lang="en-US" sz="240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40588131-1A35-4459-E9D9-F9445DF46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7115" y="5173351"/>
            <a:ext cx="2215997" cy="1430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1416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D82B7-A581-664B-7888-1CA1525CE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7" y="386930"/>
            <a:ext cx="10645955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Submitting a False Tip to </a:t>
            </a:r>
            <a:r>
              <a:rPr lang="en-US" sz="5400" err="1"/>
              <a:t>FortifyFL</a:t>
            </a:r>
            <a:endParaRPr lang="en-US" sz="5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295F8-98EF-62A4-622C-A4878DDF6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37" y="2408390"/>
            <a:ext cx="10143668" cy="3506888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200"/>
              <a:t>Submitting a false tip to </a:t>
            </a:r>
            <a:r>
              <a:rPr lang="en-US" sz="2200" err="1"/>
              <a:t>FortifyFL</a:t>
            </a:r>
            <a:r>
              <a:rPr lang="en-US" sz="2200"/>
              <a:t> is not only against the law, but it also impedes resources that are needed for actual emergencies and carries legal consequences. </a:t>
            </a:r>
          </a:p>
          <a:p>
            <a:pPr>
              <a:lnSpc>
                <a:spcPct val="100000"/>
              </a:lnSpc>
            </a:pPr>
            <a:r>
              <a:rPr lang="en-US" sz="2200"/>
              <a:t>Students have been arrested for recent school threats and charged with second-degree felonies in violation of section (s.)835.10,Florida Statute(F.S.):</a:t>
            </a:r>
          </a:p>
          <a:p>
            <a:pPr lvl="1">
              <a:lnSpc>
                <a:spcPct val="100000"/>
              </a:lnSpc>
            </a:pPr>
            <a:r>
              <a:rPr lang="en-US" sz="2200"/>
              <a:t>“(2)It is unlawful for any person to send, post, or transmit, or procure the sending posting, or transmission of , a writing or other record, including an electronic record, in any manner in which it may be viewed by another person, when in such writing or record the person makes a threat to: (a)kill or to do bodily harm to another person: or (b)conduct a mass shooting or an act of terrorism.”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1BA98740-5ED7-5778-7D0A-4B41A1DEA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0544" y="5419556"/>
            <a:ext cx="2056478" cy="13277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081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4399B-AA27-44CF-1381-B46C5D13F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516" y="815895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6600"/>
              <a:t>Remember…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2CFBD-8109-3ED8-DBB7-E131C171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963" y="2462381"/>
            <a:ext cx="9849751" cy="2382328"/>
          </a:xfrm>
        </p:spPr>
        <p:txBody>
          <a:bodyPr anchor="ctr">
            <a:normAutofit/>
          </a:bodyPr>
          <a:lstStyle/>
          <a:p>
            <a:r>
              <a:rPr lang="en-US" sz="2400"/>
              <a:t>All threats will be taken seriously and will result in severe consequences up to and including arrest, restitution, and expulsion. Parents are urged to discuss this information with their child. </a:t>
            </a:r>
          </a:p>
          <a:p>
            <a:endParaRPr lang="en-US" sz="2400"/>
          </a:p>
          <a:p>
            <a:r>
              <a:rPr lang="en-US" sz="2400"/>
              <a:t>False threats, even if intended as just a joke, can result in life changing consequences. 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95953888-8B3F-FC8E-46FF-B220FC400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9242" y="4757883"/>
            <a:ext cx="2215997" cy="1430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8694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47E93-5214-9E1B-B756-AA43E8B4C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6" y="130077"/>
            <a:ext cx="4282983" cy="1418931"/>
          </a:xfrm>
        </p:spPr>
        <p:txBody>
          <a:bodyPr anchor="b">
            <a:normAutofit/>
          </a:bodyPr>
          <a:lstStyle/>
          <a:p>
            <a:r>
              <a:rPr lang="en-US"/>
              <a:t>Questions or Concerns?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0F570-069E-9CB5-4B67-01827DEAA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33" y="2495361"/>
            <a:ext cx="4282984" cy="3898922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/>
              <a:t>School Safety Specialist </a:t>
            </a:r>
          </a:p>
          <a:p>
            <a:pPr marL="0" indent="0">
              <a:buNone/>
            </a:pPr>
            <a:r>
              <a:rPr lang="en-US" sz="2200"/>
              <a:t>Charlie Morse</a:t>
            </a:r>
          </a:p>
          <a:p>
            <a:pPr marL="0" indent="0">
              <a:buNone/>
            </a:pPr>
            <a:r>
              <a:rPr lang="en-US" sz="2200">
                <a:hlinkClick r:id="rId2"/>
              </a:rPr>
              <a:t>safeschools@walton.k12.fl.us</a:t>
            </a:r>
            <a:endParaRPr lang="en-US" sz="2200"/>
          </a:p>
          <a:p>
            <a:pPr marL="0" indent="0">
              <a:buNone/>
            </a:pPr>
            <a:r>
              <a:rPr lang="en-US" sz="2200">
                <a:hlinkClick r:id="rId3"/>
              </a:rPr>
              <a:t>morsec@walton.k12.fl.us</a:t>
            </a:r>
            <a:endParaRPr lang="en-US" sz="2200"/>
          </a:p>
          <a:p>
            <a:pPr marL="0" indent="0">
              <a:buNone/>
            </a:pPr>
            <a:r>
              <a:rPr lang="en-US" sz="2200"/>
              <a:t>(850)892-1100 ext. 1807</a:t>
            </a:r>
          </a:p>
          <a:p>
            <a:pPr marL="0" indent="0">
              <a:buNone/>
            </a:pPr>
            <a:endParaRPr lang="en-US" sz="2200"/>
          </a:p>
          <a:p>
            <a:pPr marL="0" indent="0">
              <a:buNone/>
            </a:pPr>
            <a:r>
              <a:rPr lang="en-US" sz="2200"/>
              <a:t>District Threat Management Administrator</a:t>
            </a:r>
          </a:p>
          <a:p>
            <a:pPr marL="0" indent="0">
              <a:buNone/>
            </a:pPr>
            <a:r>
              <a:rPr lang="en-US" sz="2200"/>
              <a:t>Scott Hulion</a:t>
            </a:r>
          </a:p>
          <a:p>
            <a:pPr marL="0" indent="0">
              <a:buNone/>
            </a:pPr>
            <a:r>
              <a:rPr lang="en-US" sz="2200">
                <a:hlinkClick r:id="rId4"/>
              </a:rPr>
              <a:t>HulionS@walton.k12.fl.us</a:t>
            </a:r>
            <a:endParaRPr lang="en-US" sz="2200"/>
          </a:p>
          <a:p>
            <a:pPr marL="0" indent="0">
              <a:buNone/>
            </a:pPr>
            <a:r>
              <a:rPr lang="en-US" sz="2200"/>
              <a:t>(850)892-1100 ext. 1808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3D968291-9BE1-4881-A8CB-E8EA268AD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21" y="1018818"/>
            <a:ext cx="5847939" cy="407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71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04BD67F71C7243A95EAF7CC6FCBAF6" ma:contentTypeVersion="15" ma:contentTypeDescription="Create a new document." ma:contentTypeScope="" ma:versionID="a690da17b62d4ec0064c0714a0c921e3">
  <xsd:schema xmlns:xsd="http://www.w3.org/2001/XMLSchema" xmlns:xs="http://www.w3.org/2001/XMLSchema" xmlns:p="http://schemas.microsoft.com/office/2006/metadata/properties" xmlns:ns3="85f11f79-eaae-4c25-aa09-8a652ff80d82" xmlns:ns4="59c8bc48-3476-426f-bedc-9fc563d67e31" targetNamespace="http://schemas.microsoft.com/office/2006/metadata/properties" ma:root="true" ma:fieldsID="dfd5a505a1abddef8d568882f1961b9e" ns3:_="" ns4:_="">
    <xsd:import namespace="85f11f79-eaae-4c25-aa09-8a652ff80d82"/>
    <xsd:import namespace="59c8bc48-3476-426f-bedc-9fc563d67e3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ystemTag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11f79-eaae-4c25-aa09-8a652ff80d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c8bc48-3476-426f-bedc-9fc563d67e3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f11f79-eaae-4c25-aa09-8a652ff80d82" xsi:nil="true"/>
  </documentManagement>
</p:properties>
</file>

<file path=customXml/itemProps1.xml><?xml version="1.0" encoding="utf-8"?>
<ds:datastoreItem xmlns:ds="http://schemas.openxmlformats.org/officeDocument/2006/customXml" ds:itemID="{ABA946B0-505B-4171-A675-C4F39EC80860}">
  <ds:schemaRefs>
    <ds:schemaRef ds:uri="59c8bc48-3476-426f-bedc-9fc563d67e31"/>
    <ds:schemaRef ds:uri="85f11f79-eaae-4c25-aa09-8a652ff80d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9A0914-5E3C-4A2C-AF08-C5E7614DD8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B2853E-4BBA-4FD0-844C-6BF2C2306171}">
  <ds:schemaRefs>
    <ds:schemaRef ds:uri="85f11f79-eaae-4c25-aa09-8a652ff80d8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False Reporting on Social Media or FortifyFL – Safety Training for School Staff, Students, Parents &amp; Guardians  </vt:lpstr>
      <vt:lpstr>Making a Threat on Social Media</vt:lpstr>
      <vt:lpstr>What happens if a student makes a threat on social media?</vt:lpstr>
      <vt:lpstr>Other consequences a student could face for submitting a threat:</vt:lpstr>
      <vt:lpstr>What if you or your child see a concerning or threatening post on a social media platform?</vt:lpstr>
      <vt:lpstr>What is FortifyFL?</vt:lpstr>
      <vt:lpstr>How do I submit a FortifyFL tip?</vt:lpstr>
      <vt:lpstr>Submitting a False Tip to FortifyFL</vt:lpstr>
      <vt:lpstr>Remember…</vt:lpstr>
      <vt:lpstr>Questions or Concerns?</vt:lpstr>
    </vt:vector>
  </TitlesOfParts>
  <Company>Walton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False Reporting on Social Media or FortifyFL – Safety Training for Parents &amp; Guardians  2024-2025</dc:title>
  <dc:creator>Charlie Morse</dc:creator>
  <cp:revision>1</cp:revision>
  <dcterms:created xsi:type="dcterms:W3CDTF">2024-10-29T20:05:52Z</dcterms:created>
  <dcterms:modified xsi:type="dcterms:W3CDTF">2026-07-08T13:32:26Z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0x0101002F04BD67F71C7243A95EAF7CC6FCBAF6</vt:lpwstr>
  </property>
</Properties>
</file>