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7102475" cy="9388475"/>
  <p:embeddedFontLst>
    <p:embeddedFont>
      <p:font typeface="Chewy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2" userDrawn="1">
          <p15:clr>
            <a:srgbClr val="A4A3A4"/>
          </p15:clr>
        </p15:guide>
        <p15:guide id="2" pos="29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290" y="48"/>
      </p:cViewPr>
      <p:guideLst>
        <p:guide orient="horz" pos="2032"/>
        <p:guide pos="29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394" y="2003916"/>
            <a:ext cx="7994469" cy="13827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0789" y="3655428"/>
            <a:ext cx="6583680" cy="164852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0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0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0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1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5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21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91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6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4145208"/>
            <a:ext cx="7994469" cy="1281192"/>
          </a:xfrm>
        </p:spPr>
        <p:txBody>
          <a:bodyPr anchor="t"/>
          <a:lstStyle>
            <a:lvl1pPr algn="l">
              <a:defRPr sz="411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2734106"/>
            <a:ext cx="7994469" cy="1411102"/>
          </a:xfrm>
        </p:spPr>
        <p:txBody>
          <a:bodyPr anchor="b"/>
          <a:lstStyle>
            <a:lvl1pPr marL="0" indent="0">
              <a:buNone/>
              <a:defRPr sz="2057">
                <a:solidFill>
                  <a:schemeClr val="tx1">
                    <a:tint val="75000"/>
                  </a:schemeClr>
                </a:solidFill>
              </a:defRPr>
            </a:lvl1pPr>
            <a:lvl2pPr marL="470276" indent="0">
              <a:buNone/>
              <a:defRPr sz="1851">
                <a:solidFill>
                  <a:schemeClr val="tx1">
                    <a:tint val="75000"/>
                  </a:schemeClr>
                </a:solidFill>
              </a:defRPr>
            </a:lvl2pPr>
            <a:lvl3pPr marL="940552" indent="0">
              <a:buNone/>
              <a:defRPr sz="1646">
                <a:solidFill>
                  <a:schemeClr val="tx1">
                    <a:tint val="75000"/>
                  </a:schemeClr>
                </a:solidFill>
              </a:defRPr>
            </a:lvl3pPr>
            <a:lvl4pPr marL="1410828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881104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3513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821656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3291931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762207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63" y="1505177"/>
            <a:ext cx="4153989" cy="4257200"/>
          </a:xfrm>
        </p:spPr>
        <p:txBody>
          <a:bodyPr/>
          <a:lstStyle>
            <a:lvl1pPr>
              <a:defRPr sz="2880"/>
            </a:lvl1pPr>
            <a:lvl2pPr>
              <a:defRPr sz="2469"/>
            </a:lvl2pPr>
            <a:lvl3pPr>
              <a:defRPr sz="2057"/>
            </a:lvl3pPr>
            <a:lvl4pPr>
              <a:defRPr sz="1851"/>
            </a:lvl4pPr>
            <a:lvl5pPr>
              <a:defRPr sz="1851"/>
            </a:lvl5pPr>
            <a:lvl6pPr>
              <a:defRPr sz="1851"/>
            </a:lvl6pPr>
            <a:lvl7pPr>
              <a:defRPr sz="1851"/>
            </a:lvl7pPr>
            <a:lvl8pPr>
              <a:defRPr sz="1851"/>
            </a:lvl8pPr>
            <a:lvl9pPr>
              <a:defRPr sz="18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006" y="1505177"/>
            <a:ext cx="4153989" cy="4257200"/>
          </a:xfrm>
        </p:spPr>
        <p:txBody>
          <a:bodyPr/>
          <a:lstStyle>
            <a:lvl1pPr>
              <a:defRPr sz="2880"/>
            </a:lvl1pPr>
            <a:lvl2pPr>
              <a:defRPr sz="2469"/>
            </a:lvl2pPr>
            <a:lvl3pPr>
              <a:defRPr sz="2057"/>
            </a:lvl3pPr>
            <a:lvl4pPr>
              <a:defRPr sz="1851"/>
            </a:lvl4pPr>
            <a:lvl5pPr>
              <a:defRPr sz="1851"/>
            </a:lvl5pPr>
            <a:lvl6pPr>
              <a:defRPr sz="1851"/>
            </a:lvl6pPr>
            <a:lvl7pPr>
              <a:defRPr sz="1851"/>
            </a:lvl7pPr>
            <a:lvl8pPr>
              <a:defRPr sz="1851"/>
            </a:lvl8pPr>
            <a:lvl9pPr>
              <a:defRPr sz="18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63" y="1443954"/>
            <a:ext cx="4155622" cy="601771"/>
          </a:xfrm>
        </p:spPr>
        <p:txBody>
          <a:bodyPr anchor="b"/>
          <a:lstStyle>
            <a:lvl1pPr marL="0" indent="0">
              <a:buNone/>
              <a:defRPr sz="2469" b="1"/>
            </a:lvl1pPr>
            <a:lvl2pPr marL="470276" indent="0">
              <a:buNone/>
              <a:defRPr sz="2057" b="1"/>
            </a:lvl2pPr>
            <a:lvl3pPr marL="940552" indent="0">
              <a:buNone/>
              <a:defRPr sz="1851" b="1"/>
            </a:lvl3pPr>
            <a:lvl4pPr marL="1410828" indent="0">
              <a:buNone/>
              <a:defRPr sz="1646" b="1"/>
            </a:lvl4pPr>
            <a:lvl5pPr marL="1881104" indent="0">
              <a:buNone/>
              <a:defRPr sz="1646" b="1"/>
            </a:lvl5pPr>
            <a:lvl6pPr marL="2351380" indent="0">
              <a:buNone/>
              <a:defRPr sz="1646" b="1"/>
            </a:lvl6pPr>
            <a:lvl7pPr marL="2821656" indent="0">
              <a:buNone/>
              <a:defRPr sz="1646" b="1"/>
            </a:lvl7pPr>
            <a:lvl8pPr marL="3291931" indent="0">
              <a:buNone/>
              <a:defRPr sz="1646" b="1"/>
            </a:lvl8pPr>
            <a:lvl9pPr marL="3762207" indent="0">
              <a:buNone/>
              <a:defRPr sz="1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63" y="2045726"/>
            <a:ext cx="4155622" cy="3716651"/>
          </a:xfrm>
        </p:spPr>
        <p:txBody>
          <a:bodyPr/>
          <a:lstStyle>
            <a:lvl1pPr>
              <a:defRPr sz="2469"/>
            </a:lvl1pPr>
            <a:lvl2pPr>
              <a:defRPr sz="2057"/>
            </a:lvl2pPr>
            <a:lvl3pPr>
              <a:defRPr sz="1851"/>
            </a:lvl3pPr>
            <a:lvl4pPr>
              <a:defRPr sz="1646"/>
            </a:lvl4pPr>
            <a:lvl5pPr>
              <a:defRPr sz="1646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7741" y="1443954"/>
            <a:ext cx="4157254" cy="601771"/>
          </a:xfrm>
        </p:spPr>
        <p:txBody>
          <a:bodyPr anchor="b"/>
          <a:lstStyle>
            <a:lvl1pPr marL="0" indent="0">
              <a:buNone/>
              <a:defRPr sz="2469" b="1"/>
            </a:lvl1pPr>
            <a:lvl2pPr marL="470276" indent="0">
              <a:buNone/>
              <a:defRPr sz="2057" b="1"/>
            </a:lvl2pPr>
            <a:lvl3pPr marL="940552" indent="0">
              <a:buNone/>
              <a:defRPr sz="1851" b="1"/>
            </a:lvl3pPr>
            <a:lvl4pPr marL="1410828" indent="0">
              <a:buNone/>
              <a:defRPr sz="1646" b="1"/>
            </a:lvl4pPr>
            <a:lvl5pPr marL="1881104" indent="0">
              <a:buNone/>
              <a:defRPr sz="1646" b="1"/>
            </a:lvl5pPr>
            <a:lvl6pPr marL="2351380" indent="0">
              <a:buNone/>
              <a:defRPr sz="1646" b="1"/>
            </a:lvl6pPr>
            <a:lvl7pPr marL="2821656" indent="0">
              <a:buNone/>
              <a:defRPr sz="1646" b="1"/>
            </a:lvl7pPr>
            <a:lvl8pPr marL="3291931" indent="0">
              <a:buNone/>
              <a:defRPr sz="1646" b="1"/>
            </a:lvl8pPr>
            <a:lvl9pPr marL="3762207" indent="0">
              <a:buNone/>
              <a:defRPr sz="1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7741" y="2045726"/>
            <a:ext cx="4157254" cy="3716651"/>
          </a:xfrm>
        </p:spPr>
        <p:txBody>
          <a:bodyPr/>
          <a:lstStyle>
            <a:lvl1pPr>
              <a:defRPr sz="2469"/>
            </a:lvl1pPr>
            <a:lvl2pPr>
              <a:defRPr sz="2057"/>
            </a:lvl2pPr>
            <a:lvl3pPr>
              <a:defRPr sz="1851"/>
            </a:lvl3pPr>
            <a:lvl4pPr>
              <a:defRPr sz="1646"/>
            </a:lvl4pPr>
            <a:lvl5pPr>
              <a:defRPr sz="1646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63" y="256835"/>
            <a:ext cx="3094265" cy="1093045"/>
          </a:xfrm>
        </p:spPr>
        <p:txBody>
          <a:bodyPr anchor="b"/>
          <a:lstStyle>
            <a:lvl1pPr algn="l">
              <a:defRPr sz="205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7194" y="256836"/>
            <a:ext cx="5257800" cy="5505541"/>
          </a:xfrm>
        </p:spPr>
        <p:txBody>
          <a:bodyPr/>
          <a:lstStyle>
            <a:lvl1pPr>
              <a:defRPr sz="3292"/>
            </a:lvl1pPr>
            <a:lvl2pPr>
              <a:defRPr sz="2880"/>
            </a:lvl2pPr>
            <a:lvl3pPr>
              <a:defRPr sz="2469"/>
            </a:lvl3pPr>
            <a:lvl4pPr>
              <a:defRPr sz="2057"/>
            </a:lvl4pPr>
            <a:lvl5pPr>
              <a:defRPr sz="2057"/>
            </a:lvl5pPr>
            <a:lvl6pPr>
              <a:defRPr sz="2057"/>
            </a:lvl6pPr>
            <a:lvl7pPr>
              <a:defRPr sz="2057"/>
            </a:lvl7pPr>
            <a:lvl8pPr>
              <a:defRPr sz="2057"/>
            </a:lvl8pPr>
            <a:lvl9pPr>
              <a:defRPr sz="20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0263" y="1349881"/>
            <a:ext cx="3094265" cy="4412496"/>
          </a:xfrm>
        </p:spPr>
        <p:txBody>
          <a:bodyPr/>
          <a:lstStyle>
            <a:lvl1pPr marL="0" indent="0">
              <a:buNone/>
              <a:defRPr sz="1440"/>
            </a:lvl1pPr>
            <a:lvl2pPr marL="470276" indent="0">
              <a:buNone/>
              <a:defRPr sz="1234"/>
            </a:lvl2pPr>
            <a:lvl3pPr marL="940552" indent="0">
              <a:buNone/>
              <a:defRPr sz="1029"/>
            </a:lvl3pPr>
            <a:lvl4pPr marL="1410828" indent="0">
              <a:buNone/>
              <a:defRPr sz="926"/>
            </a:lvl4pPr>
            <a:lvl5pPr marL="1881104" indent="0">
              <a:buNone/>
              <a:defRPr sz="926"/>
            </a:lvl5pPr>
            <a:lvl6pPr marL="2351380" indent="0">
              <a:buNone/>
              <a:defRPr sz="926"/>
            </a:lvl6pPr>
            <a:lvl7pPr marL="2821656" indent="0">
              <a:buNone/>
              <a:defRPr sz="926"/>
            </a:lvl7pPr>
            <a:lvl8pPr marL="3291931" indent="0">
              <a:buNone/>
              <a:defRPr sz="926"/>
            </a:lvl8pPr>
            <a:lvl9pPr marL="3762207" indent="0">
              <a:buNone/>
              <a:defRPr sz="9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496" y="4515529"/>
            <a:ext cx="5643154" cy="533084"/>
          </a:xfrm>
        </p:spPr>
        <p:txBody>
          <a:bodyPr anchor="b"/>
          <a:lstStyle>
            <a:lvl1pPr algn="l">
              <a:defRPr sz="205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43496" y="576387"/>
            <a:ext cx="5643154" cy="3870453"/>
          </a:xfrm>
        </p:spPr>
        <p:txBody>
          <a:bodyPr/>
          <a:lstStyle>
            <a:lvl1pPr marL="0" indent="0">
              <a:buNone/>
              <a:defRPr sz="3292"/>
            </a:lvl1pPr>
            <a:lvl2pPr marL="470276" indent="0">
              <a:buNone/>
              <a:defRPr sz="2880"/>
            </a:lvl2pPr>
            <a:lvl3pPr marL="940552" indent="0">
              <a:buNone/>
              <a:defRPr sz="2469"/>
            </a:lvl3pPr>
            <a:lvl4pPr marL="1410828" indent="0">
              <a:buNone/>
              <a:defRPr sz="2057"/>
            </a:lvl4pPr>
            <a:lvl5pPr marL="1881104" indent="0">
              <a:buNone/>
              <a:defRPr sz="2057"/>
            </a:lvl5pPr>
            <a:lvl6pPr marL="2351380" indent="0">
              <a:buNone/>
              <a:defRPr sz="2057"/>
            </a:lvl6pPr>
            <a:lvl7pPr marL="2821656" indent="0">
              <a:buNone/>
              <a:defRPr sz="2057"/>
            </a:lvl7pPr>
            <a:lvl8pPr marL="3291931" indent="0">
              <a:buNone/>
              <a:defRPr sz="2057"/>
            </a:lvl8pPr>
            <a:lvl9pPr marL="3762207" indent="0">
              <a:buNone/>
              <a:defRPr sz="205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3496" y="5048613"/>
            <a:ext cx="5643154" cy="757067"/>
          </a:xfrm>
        </p:spPr>
        <p:txBody>
          <a:bodyPr/>
          <a:lstStyle>
            <a:lvl1pPr marL="0" indent="0">
              <a:buNone/>
              <a:defRPr sz="1440"/>
            </a:lvl1pPr>
            <a:lvl2pPr marL="470276" indent="0">
              <a:buNone/>
              <a:defRPr sz="1234"/>
            </a:lvl2pPr>
            <a:lvl3pPr marL="940552" indent="0">
              <a:buNone/>
              <a:defRPr sz="1029"/>
            </a:lvl3pPr>
            <a:lvl4pPr marL="1410828" indent="0">
              <a:buNone/>
              <a:defRPr sz="926"/>
            </a:lvl4pPr>
            <a:lvl5pPr marL="1881104" indent="0">
              <a:buNone/>
              <a:defRPr sz="926"/>
            </a:lvl5pPr>
            <a:lvl6pPr marL="2351380" indent="0">
              <a:buNone/>
              <a:defRPr sz="926"/>
            </a:lvl6pPr>
            <a:lvl7pPr marL="2821656" indent="0">
              <a:buNone/>
              <a:defRPr sz="926"/>
            </a:lvl7pPr>
            <a:lvl8pPr marL="3291931" indent="0">
              <a:buNone/>
              <a:defRPr sz="926"/>
            </a:lvl8pPr>
            <a:lvl9pPr marL="3762207" indent="0">
              <a:buNone/>
              <a:defRPr sz="9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8811" y="258330"/>
            <a:ext cx="2116183" cy="55040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63" y="258330"/>
            <a:ext cx="6191794" cy="5504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63" y="258329"/>
            <a:ext cx="8464731" cy="107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63" y="1505177"/>
            <a:ext cx="8464731" cy="42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63" y="5978895"/>
            <a:ext cx="2194560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463" y="5978895"/>
            <a:ext cx="2978331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40434" y="5978895"/>
            <a:ext cx="2194560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0552" rtl="0" eaLnBrk="1" latinLnBrk="0" hangingPunct="1">
        <a:spcBef>
          <a:spcPct val="0"/>
        </a:spcBef>
        <a:buNone/>
        <a:defRPr sz="45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707" indent="-352707" algn="l" defTabSz="940552" rtl="0" eaLnBrk="1" latinLnBrk="0" hangingPunct="1">
        <a:spcBef>
          <a:spcPct val="20000"/>
        </a:spcBef>
        <a:buFont typeface="Arial" pitchFamily="34" charset="0"/>
        <a:buChar char="•"/>
        <a:defRPr sz="3292" kern="1200">
          <a:solidFill>
            <a:schemeClr val="tx1"/>
          </a:solidFill>
          <a:latin typeface="+mn-lt"/>
          <a:ea typeface="+mn-ea"/>
          <a:cs typeface="+mn-cs"/>
        </a:defRPr>
      </a:lvl1pPr>
      <a:lvl2pPr marL="764198" indent="-293922" algn="l" defTabSz="940552" rtl="0" eaLnBrk="1" latinLnBrk="0" hangingPunct="1">
        <a:spcBef>
          <a:spcPct val="20000"/>
        </a:spcBef>
        <a:buFont typeface="Arial" pitchFamily="34" charset="0"/>
        <a:buChar char="–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175690" indent="-235138" algn="l" defTabSz="940552" rtl="0" eaLnBrk="1" latinLnBrk="0" hangingPunct="1">
        <a:spcBef>
          <a:spcPct val="20000"/>
        </a:spcBef>
        <a:buFont typeface="Arial" pitchFamily="34" charset="0"/>
        <a:buChar char="•"/>
        <a:defRPr sz="2469" kern="1200">
          <a:solidFill>
            <a:schemeClr val="tx1"/>
          </a:solidFill>
          <a:latin typeface="+mn-lt"/>
          <a:ea typeface="+mn-ea"/>
          <a:cs typeface="+mn-cs"/>
        </a:defRPr>
      </a:lvl3pPr>
      <a:lvl4pPr marL="1645966" indent="-235138" algn="l" defTabSz="940552" rtl="0" eaLnBrk="1" latinLnBrk="0" hangingPunct="1">
        <a:spcBef>
          <a:spcPct val="20000"/>
        </a:spcBef>
        <a:buFont typeface="Arial" pitchFamily="34" charset="0"/>
        <a:buChar char="–"/>
        <a:defRPr sz="2057" kern="1200">
          <a:solidFill>
            <a:schemeClr val="tx1"/>
          </a:solidFill>
          <a:latin typeface="+mn-lt"/>
          <a:ea typeface="+mn-ea"/>
          <a:cs typeface="+mn-cs"/>
        </a:defRPr>
      </a:lvl4pPr>
      <a:lvl5pPr marL="2116242" indent="-235138" algn="l" defTabSz="940552" rtl="0" eaLnBrk="1" latinLnBrk="0" hangingPunct="1">
        <a:spcBef>
          <a:spcPct val="20000"/>
        </a:spcBef>
        <a:buFont typeface="Arial" pitchFamily="34" charset="0"/>
        <a:buChar char="»"/>
        <a:defRPr sz="2057" kern="1200">
          <a:solidFill>
            <a:schemeClr val="tx1"/>
          </a:solidFill>
          <a:latin typeface="+mn-lt"/>
          <a:ea typeface="+mn-ea"/>
          <a:cs typeface="+mn-cs"/>
        </a:defRPr>
      </a:lvl5pPr>
      <a:lvl6pPr marL="2586518" indent="-235138" algn="l" defTabSz="940552" rtl="0" eaLnBrk="1" latinLnBrk="0" hangingPunct="1">
        <a:spcBef>
          <a:spcPct val="20000"/>
        </a:spcBef>
        <a:buFont typeface="Arial" pitchFamily="34" charset="0"/>
        <a:buChar char="•"/>
        <a:defRPr sz="2057" kern="1200">
          <a:solidFill>
            <a:schemeClr val="tx1"/>
          </a:solidFill>
          <a:latin typeface="+mn-lt"/>
          <a:ea typeface="+mn-ea"/>
          <a:cs typeface="+mn-cs"/>
        </a:defRPr>
      </a:lvl6pPr>
      <a:lvl7pPr marL="3056793" indent="-235138" algn="l" defTabSz="940552" rtl="0" eaLnBrk="1" latinLnBrk="0" hangingPunct="1">
        <a:spcBef>
          <a:spcPct val="20000"/>
        </a:spcBef>
        <a:buFont typeface="Arial" pitchFamily="34" charset="0"/>
        <a:buChar char="•"/>
        <a:defRPr sz="2057" kern="1200">
          <a:solidFill>
            <a:schemeClr val="tx1"/>
          </a:solidFill>
          <a:latin typeface="+mn-lt"/>
          <a:ea typeface="+mn-ea"/>
          <a:cs typeface="+mn-cs"/>
        </a:defRPr>
      </a:lvl7pPr>
      <a:lvl8pPr marL="3527069" indent="-235138" algn="l" defTabSz="940552" rtl="0" eaLnBrk="1" latinLnBrk="0" hangingPunct="1">
        <a:spcBef>
          <a:spcPct val="20000"/>
        </a:spcBef>
        <a:buFont typeface="Arial" pitchFamily="34" charset="0"/>
        <a:buChar char="•"/>
        <a:defRPr sz="2057" kern="1200">
          <a:solidFill>
            <a:schemeClr val="tx1"/>
          </a:solidFill>
          <a:latin typeface="+mn-lt"/>
          <a:ea typeface="+mn-ea"/>
          <a:cs typeface="+mn-cs"/>
        </a:defRPr>
      </a:lvl8pPr>
      <a:lvl9pPr marL="3997345" indent="-235138" algn="l" defTabSz="940552" rtl="0" eaLnBrk="1" latinLnBrk="0" hangingPunct="1">
        <a:spcBef>
          <a:spcPct val="20000"/>
        </a:spcBef>
        <a:buFont typeface="Arial" pitchFamily="34" charset="0"/>
        <a:buChar char="•"/>
        <a:defRPr sz="20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1pPr>
      <a:lvl2pPr marL="470276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2pPr>
      <a:lvl3pPr marL="940552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3pPr>
      <a:lvl4pPr marL="1410828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4pPr>
      <a:lvl5pPr marL="1881104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5pPr>
      <a:lvl6pPr marL="2351380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6pPr>
      <a:lvl7pPr marL="2821656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7pPr>
      <a:lvl8pPr marL="3291931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8pPr>
      <a:lvl9pPr marL="3762207" algn="l" defTabSz="940552" rtl="0" eaLnBrk="1" latinLnBrk="0" hangingPunct="1">
        <a:defRPr sz="1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7600" y="307337"/>
            <a:ext cx="6220800" cy="9442286"/>
            <a:chOff x="0" y="0"/>
            <a:chExt cx="2167467" cy="3289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7467" cy="3289905"/>
            </a:xfrm>
            <a:custGeom>
              <a:avLst/>
              <a:gdLst/>
              <a:ahLst/>
              <a:cxnLst/>
              <a:rect l="l" t="t" r="r" b="b"/>
              <a:pathLst>
                <a:path w="2167467" h="3289905">
                  <a:moveTo>
                    <a:pt x="25602" y="0"/>
                  </a:moveTo>
                  <a:lnTo>
                    <a:pt x="2141865" y="0"/>
                  </a:lnTo>
                  <a:cubicBezTo>
                    <a:pt x="2156004" y="0"/>
                    <a:pt x="2167467" y="11462"/>
                    <a:pt x="2167467" y="25602"/>
                  </a:cubicBezTo>
                  <a:lnTo>
                    <a:pt x="2167467" y="3264303"/>
                  </a:lnTo>
                  <a:cubicBezTo>
                    <a:pt x="2167467" y="3278443"/>
                    <a:pt x="2156004" y="3289905"/>
                    <a:pt x="2141865" y="3289905"/>
                  </a:cubicBezTo>
                  <a:lnTo>
                    <a:pt x="25602" y="3289905"/>
                  </a:lnTo>
                  <a:cubicBezTo>
                    <a:pt x="11462" y="3289905"/>
                    <a:pt x="0" y="3278443"/>
                    <a:pt x="0" y="3264303"/>
                  </a:cubicBezTo>
                  <a:lnTo>
                    <a:pt x="0" y="25602"/>
                  </a:lnTo>
                  <a:cubicBezTo>
                    <a:pt x="0" y="11462"/>
                    <a:pt x="11462" y="0"/>
                    <a:pt x="2560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48AA"/>
              </a:solidFill>
              <a:prstDash val="solid"/>
              <a:miter/>
            </a:ln>
          </p:spPr>
          <p:txBody>
            <a:bodyPr/>
            <a:lstStyle/>
            <a:p>
              <a:endParaRPr lang="en-US" sz="185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67467" cy="3318480"/>
            </a:xfrm>
            <a:prstGeom prst="rect">
              <a:avLst/>
            </a:prstGeom>
          </p:spPr>
          <p:txBody>
            <a:bodyPr lIns="52251" tIns="52251" rIns="52251" bIns="52251" rtlCol="0" anchor="ctr"/>
            <a:lstStyle/>
            <a:p>
              <a:pPr algn="ctr">
                <a:lnSpc>
                  <a:spcPts val="2016"/>
                </a:lnSpc>
                <a:spcBef>
                  <a:spcPct val="0"/>
                </a:spcBef>
              </a:pPr>
              <a:endParaRPr sz="1851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-1910120" y="5375011"/>
            <a:ext cx="8566140" cy="5937406"/>
          </a:xfrm>
          <a:custGeom>
            <a:avLst/>
            <a:gdLst/>
            <a:ahLst/>
            <a:cxnLst/>
            <a:rect l="l" t="t" r="r" b="b"/>
            <a:pathLst>
              <a:path w="8328192" h="5772478">
                <a:moveTo>
                  <a:pt x="8328192" y="0"/>
                </a:moveTo>
                <a:lnTo>
                  <a:pt x="0" y="0"/>
                </a:lnTo>
                <a:lnTo>
                  <a:pt x="0" y="5772478"/>
                </a:lnTo>
                <a:lnTo>
                  <a:pt x="8328192" y="5772478"/>
                </a:lnTo>
                <a:lnTo>
                  <a:pt x="832819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6" name="Freeform 6"/>
          <p:cNvSpPr/>
          <p:nvPr/>
        </p:nvSpPr>
        <p:spPr>
          <a:xfrm flipV="1">
            <a:off x="990600" y="-1136806"/>
            <a:ext cx="8566140" cy="5937406"/>
          </a:xfrm>
          <a:custGeom>
            <a:avLst/>
            <a:gdLst/>
            <a:ahLst/>
            <a:cxnLst/>
            <a:rect l="l" t="t" r="r" b="b"/>
            <a:pathLst>
              <a:path w="8328192" h="5772478">
                <a:moveTo>
                  <a:pt x="0" y="5772478"/>
                </a:moveTo>
                <a:lnTo>
                  <a:pt x="8328192" y="5772478"/>
                </a:lnTo>
                <a:lnTo>
                  <a:pt x="8328192" y="0"/>
                </a:lnTo>
                <a:lnTo>
                  <a:pt x="0" y="0"/>
                </a:lnTo>
                <a:lnTo>
                  <a:pt x="0" y="577247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7" name="Freeform 7"/>
          <p:cNvSpPr/>
          <p:nvPr/>
        </p:nvSpPr>
        <p:spPr>
          <a:xfrm rot="-4927564">
            <a:off x="5736960" y="2514128"/>
            <a:ext cx="4396633" cy="1974821"/>
          </a:xfrm>
          <a:custGeom>
            <a:avLst/>
            <a:gdLst/>
            <a:ahLst/>
            <a:cxnLst/>
            <a:rect l="l" t="t" r="r" b="b"/>
            <a:pathLst>
              <a:path w="4274504" h="1919965">
                <a:moveTo>
                  <a:pt x="0" y="0"/>
                </a:moveTo>
                <a:lnTo>
                  <a:pt x="4274505" y="0"/>
                </a:lnTo>
                <a:lnTo>
                  <a:pt x="4274505" y="1919965"/>
                </a:lnTo>
                <a:lnTo>
                  <a:pt x="0" y="1919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8" name="Freeform 8"/>
          <p:cNvSpPr/>
          <p:nvPr/>
        </p:nvSpPr>
        <p:spPr>
          <a:xfrm rot="-4927564" flipH="1" flipV="1">
            <a:off x="-2392946" y="5300977"/>
            <a:ext cx="4396633" cy="1974821"/>
          </a:xfrm>
          <a:custGeom>
            <a:avLst/>
            <a:gdLst/>
            <a:ahLst/>
            <a:cxnLst/>
            <a:rect l="l" t="t" r="r" b="b"/>
            <a:pathLst>
              <a:path w="4274504" h="1919965">
                <a:moveTo>
                  <a:pt x="4274504" y="1919965"/>
                </a:moveTo>
                <a:lnTo>
                  <a:pt x="0" y="1919965"/>
                </a:lnTo>
                <a:lnTo>
                  <a:pt x="0" y="0"/>
                </a:lnTo>
                <a:lnTo>
                  <a:pt x="4274504" y="0"/>
                </a:lnTo>
                <a:lnTo>
                  <a:pt x="4274504" y="191996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9" name="Freeform 9"/>
          <p:cNvSpPr/>
          <p:nvPr/>
        </p:nvSpPr>
        <p:spPr>
          <a:xfrm rot="-1286017">
            <a:off x="6286670" y="6878800"/>
            <a:ext cx="1959666" cy="2197757"/>
          </a:xfrm>
          <a:custGeom>
            <a:avLst/>
            <a:gdLst/>
            <a:ahLst/>
            <a:cxnLst/>
            <a:rect l="l" t="t" r="r" b="b"/>
            <a:pathLst>
              <a:path w="1905231" h="2136708">
                <a:moveTo>
                  <a:pt x="0" y="0"/>
                </a:moveTo>
                <a:lnTo>
                  <a:pt x="1905231" y="0"/>
                </a:lnTo>
                <a:lnTo>
                  <a:pt x="1905231" y="2136708"/>
                </a:lnTo>
                <a:lnTo>
                  <a:pt x="0" y="21367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0" name="Freeform 10"/>
          <p:cNvSpPr/>
          <p:nvPr/>
        </p:nvSpPr>
        <p:spPr>
          <a:xfrm rot="3209509">
            <a:off x="-641845" y="1091893"/>
            <a:ext cx="2107195" cy="1959692"/>
          </a:xfrm>
          <a:custGeom>
            <a:avLst/>
            <a:gdLst/>
            <a:ahLst/>
            <a:cxnLst/>
            <a:rect l="l" t="t" r="r" b="b"/>
            <a:pathLst>
              <a:path w="2048662" h="1905256">
                <a:moveTo>
                  <a:pt x="0" y="0"/>
                </a:moveTo>
                <a:lnTo>
                  <a:pt x="2048662" y="0"/>
                </a:lnTo>
                <a:lnTo>
                  <a:pt x="2048662" y="1905255"/>
                </a:lnTo>
                <a:lnTo>
                  <a:pt x="0" y="1905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1" name="Freeform 11"/>
          <p:cNvSpPr/>
          <p:nvPr/>
        </p:nvSpPr>
        <p:spPr>
          <a:xfrm rot="2517318">
            <a:off x="893052" y="5867780"/>
            <a:ext cx="1207709" cy="887666"/>
          </a:xfrm>
          <a:custGeom>
            <a:avLst/>
            <a:gdLst/>
            <a:ahLst/>
            <a:cxnLst/>
            <a:rect l="l" t="t" r="r" b="b"/>
            <a:pathLst>
              <a:path w="1174162" h="863009">
                <a:moveTo>
                  <a:pt x="0" y="0"/>
                </a:moveTo>
                <a:lnTo>
                  <a:pt x="1174162" y="0"/>
                </a:lnTo>
                <a:lnTo>
                  <a:pt x="1174162" y="863009"/>
                </a:lnTo>
                <a:lnTo>
                  <a:pt x="0" y="863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2" name="Freeform 12"/>
          <p:cNvSpPr/>
          <p:nvPr/>
        </p:nvSpPr>
        <p:spPr>
          <a:xfrm>
            <a:off x="751114" y="3696789"/>
            <a:ext cx="1124286" cy="826350"/>
          </a:xfrm>
          <a:custGeom>
            <a:avLst/>
            <a:gdLst/>
            <a:ahLst/>
            <a:cxnLst/>
            <a:rect l="l" t="t" r="r" b="b"/>
            <a:pathLst>
              <a:path w="1093056" h="803396">
                <a:moveTo>
                  <a:pt x="0" y="0"/>
                </a:moveTo>
                <a:lnTo>
                  <a:pt x="1093056" y="0"/>
                </a:lnTo>
                <a:lnTo>
                  <a:pt x="1093056" y="803396"/>
                </a:lnTo>
                <a:lnTo>
                  <a:pt x="0" y="803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3" name="Freeform 13"/>
          <p:cNvSpPr/>
          <p:nvPr/>
        </p:nvSpPr>
        <p:spPr>
          <a:xfrm>
            <a:off x="5914608" y="1255128"/>
            <a:ext cx="1263432" cy="1187627"/>
          </a:xfrm>
          <a:custGeom>
            <a:avLst/>
            <a:gdLst/>
            <a:ahLst/>
            <a:cxnLst/>
            <a:rect l="l" t="t" r="r" b="b"/>
            <a:pathLst>
              <a:path w="1228337" h="1154637">
                <a:moveTo>
                  <a:pt x="0" y="0"/>
                </a:moveTo>
                <a:lnTo>
                  <a:pt x="1228337" y="0"/>
                </a:lnTo>
                <a:lnTo>
                  <a:pt x="1228337" y="1154637"/>
                </a:lnTo>
                <a:lnTo>
                  <a:pt x="0" y="11546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4" name="Freeform 14"/>
          <p:cNvSpPr/>
          <p:nvPr/>
        </p:nvSpPr>
        <p:spPr>
          <a:xfrm rot="1952279">
            <a:off x="5899945" y="4681013"/>
            <a:ext cx="1211881" cy="599881"/>
          </a:xfrm>
          <a:custGeom>
            <a:avLst/>
            <a:gdLst/>
            <a:ahLst/>
            <a:cxnLst/>
            <a:rect l="l" t="t" r="r" b="b"/>
            <a:pathLst>
              <a:path w="1178218" h="583218">
                <a:moveTo>
                  <a:pt x="0" y="0"/>
                </a:moveTo>
                <a:lnTo>
                  <a:pt x="1178218" y="0"/>
                </a:lnTo>
                <a:lnTo>
                  <a:pt x="1178218" y="583218"/>
                </a:lnTo>
                <a:lnTo>
                  <a:pt x="0" y="5832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5" name="Freeform 15"/>
          <p:cNvSpPr/>
          <p:nvPr/>
        </p:nvSpPr>
        <p:spPr>
          <a:xfrm>
            <a:off x="923616" y="8589907"/>
            <a:ext cx="926502" cy="649838"/>
          </a:xfrm>
          <a:custGeom>
            <a:avLst/>
            <a:gdLst/>
            <a:ahLst/>
            <a:cxnLst/>
            <a:rect l="l" t="t" r="r" b="b"/>
            <a:pathLst>
              <a:path w="900766" h="631787">
                <a:moveTo>
                  <a:pt x="0" y="0"/>
                </a:moveTo>
                <a:lnTo>
                  <a:pt x="900766" y="0"/>
                </a:lnTo>
                <a:lnTo>
                  <a:pt x="900766" y="631787"/>
                </a:lnTo>
                <a:lnTo>
                  <a:pt x="0" y="63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6" name="Freeform 16"/>
          <p:cNvSpPr/>
          <p:nvPr/>
        </p:nvSpPr>
        <p:spPr>
          <a:xfrm>
            <a:off x="5846439" y="8791287"/>
            <a:ext cx="914148" cy="893983"/>
          </a:xfrm>
          <a:custGeom>
            <a:avLst/>
            <a:gdLst/>
            <a:ahLst/>
            <a:cxnLst/>
            <a:rect l="l" t="t" r="r" b="b"/>
            <a:pathLst>
              <a:path w="888755" h="869150">
                <a:moveTo>
                  <a:pt x="0" y="0"/>
                </a:moveTo>
                <a:lnTo>
                  <a:pt x="888755" y="0"/>
                </a:lnTo>
                <a:lnTo>
                  <a:pt x="888755" y="869149"/>
                </a:lnTo>
                <a:lnTo>
                  <a:pt x="0" y="8691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 sz="1851"/>
          </a:p>
        </p:txBody>
      </p:sp>
      <p:sp>
        <p:nvSpPr>
          <p:cNvPr id="17" name="TextBox 17"/>
          <p:cNvSpPr txBox="1"/>
          <p:nvPr/>
        </p:nvSpPr>
        <p:spPr>
          <a:xfrm>
            <a:off x="1397131" y="413595"/>
            <a:ext cx="4840384" cy="1454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70"/>
              </a:lnSpc>
              <a:spcBef>
                <a:spcPct val="0"/>
              </a:spcBef>
            </a:pPr>
            <a:r>
              <a:rPr lang="en-US" sz="5554" dirty="0">
                <a:solidFill>
                  <a:srgbClr val="FF48AA"/>
                </a:solidFill>
                <a:latin typeface="Chewy"/>
                <a:ea typeface="Chewy"/>
                <a:cs typeface="Chewy"/>
                <a:sym typeface="Chewy"/>
              </a:rPr>
              <a:t>Homecoming Dress-Up Days!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7515" y="2205983"/>
            <a:ext cx="5040971" cy="1454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292" dirty="0">
                <a:solidFill>
                  <a:srgbClr val="BA86D4"/>
                </a:solidFill>
                <a:latin typeface="Chewy"/>
                <a:ea typeface="Chewy"/>
                <a:cs typeface="Chewy"/>
                <a:sym typeface="Chewy"/>
              </a:rPr>
              <a:t>Monday- Dress Your Sweetest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0" dirty="0">
                <a:solidFill>
                  <a:srgbClr val="B4B4B4"/>
                </a:solidFill>
                <a:latin typeface="Chewy"/>
                <a:ea typeface="Chewy"/>
                <a:cs typeface="Chewy"/>
                <a:sym typeface="Chewy"/>
              </a:rPr>
              <a:t>School picture day, wear nice clothes and a sweet smile (Coronation 7pm)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05149" y="3792466"/>
            <a:ext cx="4025007" cy="979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292" dirty="0">
                <a:solidFill>
                  <a:srgbClr val="76D0BD"/>
                </a:solidFill>
                <a:latin typeface="Chewy"/>
                <a:ea typeface="Chewy"/>
                <a:cs typeface="Chewy"/>
                <a:sym typeface="Chewy"/>
              </a:rPr>
              <a:t>Tuesday- Sweet Dreams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0" dirty="0">
                <a:solidFill>
                  <a:srgbClr val="B4B4B4"/>
                </a:solidFill>
                <a:latin typeface="Chewy"/>
                <a:ea typeface="Chewy"/>
                <a:cs typeface="Chewy"/>
                <a:sym typeface="Chewy"/>
              </a:rPr>
              <a:t>Wear your pajamas to school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6868" y="4928282"/>
            <a:ext cx="5002267" cy="1454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292" dirty="0">
                <a:solidFill>
                  <a:srgbClr val="ECCB55"/>
                </a:solidFill>
                <a:latin typeface="Chewy"/>
                <a:ea typeface="Chewy"/>
                <a:cs typeface="Chewy"/>
                <a:sym typeface="Chewy"/>
              </a:rPr>
              <a:t>Wednesday- Candy Chaos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0" dirty="0">
                <a:solidFill>
                  <a:srgbClr val="B4B4B4"/>
                </a:solidFill>
                <a:latin typeface="Chewy"/>
                <a:ea typeface="Chewy"/>
                <a:cs typeface="Chewy"/>
                <a:sym typeface="Chewy"/>
              </a:rPr>
              <a:t>Dress wacky Ex. crazy hair, funky clothes, mismatched socks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32166" y="1796346"/>
            <a:ext cx="2635249" cy="42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67"/>
              </a:lnSpc>
              <a:spcBef>
                <a:spcPct val="0"/>
              </a:spcBef>
            </a:pPr>
            <a:r>
              <a:rPr lang="en-US" sz="2880" dirty="0">
                <a:solidFill>
                  <a:srgbClr val="8EB9FA"/>
                </a:solidFill>
                <a:latin typeface="Chewy"/>
                <a:ea typeface="Chewy"/>
                <a:cs typeface="Chewy"/>
                <a:sym typeface="Chewy"/>
              </a:rPr>
              <a:t>Sept. 21-Sept. 25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60491" y="6670320"/>
            <a:ext cx="5055018" cy="1454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292" dirty="0">
                <a:solidFill>
                  <a:srgbClr val="FF48AA"/>
                </a:solidFill>
                <a:latin typeface="Chewy"/>
                <a:ea typeface="Chewy"/>
                <a:cs typeface="Chewy"/>
                <a:sym typeface="Chewy"/>
              </a:rPr>
              <a:t>Thursday- Delicious Decades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0" dirty="0">
                <a:solidFill>
                  <a:srgbClr val="B4B4B4"/>
                </a:solidFill>
                <a:latin typeface="Chewy"/>
                <a:ea typeface="Chewy"/>
                <a:cs typeface="Chewy"/>
                <a:sym typeface="Chewy"/>
              </a:rPr>
              <a:t>Dress in the style of your favorite decade Ex. 50s, 60s, 70s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4623" y="8316101"/>
            <a:ext cx="5430536" cy="1454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3292" dirty="0">
                <a:solidFill>
                  <a:srgbClr val="8EB9FA"/>
                </a:solidFill>
                <a:latin typeface="Chewy"/>
                <a:ea typeface="Chewy"/>
                <a:cs typeface="Chewy"/>
                <a:sym typeface="Chewy"/>
              </a:rPr>
              <a:t>Friday-A Taste of  School Spirit</a:t>
            </a:r>
            <a:r>
              <a:rPr lang="en-US" sz="3292" dirty="0">
                <a:solidFill>
                  <a:srgbClr val="FF48AA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0" dirty="0">
                <a:solidFill>
                  <a:srgbClr val="B4B4B4"/>
                </a:solidFill>
                <a:latin typeface="Chewy"/>
                <a:ea typeface="Chewy"/>
                <a:cs typeface="Chewy"/>
                <a:sym typeface="Chewy"/>
              </a:rPr>
              <a:t>Wear your Blackhawk/Bucks apparel/homecoming shirts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83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Chewy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Pink Cute Candy Illustration Page Border</dc:title>
  <dc:creator>McKenzie Uecker</dc:creator>
  <cp:lastModifiedBy>Licht, Laura</cp:lastModifiedBy>
  <cp:revision>4</cp:revision>
  <cp:lastPrinted>2026-09-08T02:06:38Z</cp:lastPrinted>
  <dcterms:created xsi:type="dcterms:W3CDTF">2006-08-16T00:00:00Z</dcterms:created>
  <dcterms:modified xsi:type="dcterms:W3CDTF">2026-09-08T14:13:06Z</dcterms:modified>
  <dc:identifier>DAHUkGKCE6E</dc:identifier>
</cp:coreProperties>
</file>