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4" r:id="rId3"/>
    <p:sldMasterId id="2147483715" r:id="rId4"/>
  </p:sldMasterIdLst>
  <p:notesMasterIdLst>
    <p:notesMasterId r:id="rId4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x="9144000" cy="5143500" type="screen16x9"/>
  <p:notesSz cx="6858000" cy="9144000"/>
  <p:embeddedFontLst>
    <p:embeddedFont>
      <p:font typeface="Boogaloo" panose="020B0604020202020204" charset="0"/>
      <p:regular r:id="rId42"/>
    </p:embeddedFont>
    <p:embeddedFont>
      <p:font typeface="Calibri" panose="020F0502020204030204" pitchFamily="34" charset="0"/>
      <p:regular r:id="rId43"/>
      <p:bold r:id="rId44"/>
      <p:italic r:id="rId45"/>
      <p:boldItalic r:id="rId46"/>
    </p:embeddedFont>
    <p:embeddedFont>
      <p:font typeface="Century Gothic" panose="020B0502020202020204" pitchFamily="34" charset="0"/>
      <p:regular r:id="rId47"/>
      <p:bold r:id="rId48"/>
      <p:italic r:id="rId49"/>
      <p:boldItalic r:id="rId50"/>
    </p:embeddedFont>
    <p:embeddedFont>
      <p:font typeface="Corbel" panose="020B0503020204020204" pitchFamily="34" charset="0"/>
      <p:regular r:id="rId51"/>
      <p:bold r:id="rId52"/>
      <p:italic r:id="rId53"/>
      <p:boldItalic r:id="rId54"/>
    </p:embeddedFont>
    <p:embeddedFont>
      <p:font typeface="Halant" panose="020B0604020202020204" charset="0"/>
      <p:regular r:id="rId55"/>
      <p:bold r:id="rId56"/>
    </p:embeddedFont>
    <p:embeddedFont>
      <p:font typeface="Homemade Apple" panose="020B0604020202020204" charset="0"/>
      <p:regular r:id="rId57"/>
    </p:embeddedFont>
    <p:embeddedFont>
      <p:font typeface="Josefin Sans" pitchFamily="2" charset="0"/>
      <p:regular r:id="rId58"/>
      <p:bold r:id="rId59"/>
      <p:italic r:id="rId60"/>
      <p:boldItalic r:id="rId61"/>
    </p:embeddedFont>
    <p:embeddedFont>
      <p:font typeface="Lora" pitchFamily="2" charset="0"/>
      <p:regular r:id="rId62"/>
      <p:bold r:id="rId63"/>
      <p:italic r:id="rId64"/>
      <p:boldItalic r:id="rId65"/>
    </p:embeddedFont>
    <p:embeddedFont>
      <p:font typeface="Nunito" pitchFamily="2" charset="0"/>
      <p:regular r:id="rId66"/>
      <p:bold r:id="rId67"/>
      <p:italic r:id="rId68"/>
      <p:boldItalic r:id="rId69"/>
    </p:embeddedFont>
    <p:embeddedFont>
      <p:font typeface="Nunito SemiBold" pitchFamily="2" charset="0"/>
      <p:regular r:id="rId70"/>
      <p:bold r:id="rId71"/>
      <p:italic r:id="rId72"/>
      <p:boldItalic r:id="rId73"/>
    </p:embeddedFont>
    <p:embeddedFont>
      <p:font typeface="Oswald" panose="00000500000000000000" pitchFamily="2" charset="0"/>
      <p:regular r:id="rId74"/>
      <p:bold r:id="rId75"/>
    </p:embeddedFont>
    <p:embeddedFont>
      <p:font typeface="Poppins" panose="00000500000000000000" pitchFamily="2" charset="0"/>
      <p:regular r:id="rId76"/>
      <p:bold r:id="rId77"/>
      <p:italic r:id="rId78"/>
      <p:boldItalic r:id="rId79"/>
    </p:embeddedFont>
    <p:embeddedFont>
      <p:font typeface="Poppins Light" panose="00000400000000000000" pitchFamily="2" charset="0"/>
      <p:regular r:id="rId80"/>
      <p:bold r:id="rId81"/>
      <p:italic r:id="rId82"/>
      <p:boldItalic r:id="rId83"/>
    </p:embeddedFont>
    <p:embeddedFont>
      <p:font typeface="Poppins SemiBold" panose="00000700000000000000" pitchFamily="2" charset="0"/>
      <p:regular r:id="rId84"/>
      <p:bold r:id="rId85"/>
      <p:italic r:id="rId86"/>
      <p:boldItalic r:id="rId87"/>
    </p:embeddedFont>
    <p:embeddedFont>
      <p:font typeface="Raleway" pitchFamily="2" charset="0"/>
      <p:regular r:id="rId88"/>
      <p:bold r:id="rId89"/>
      <p:italic r:id="rId90"/>
      <p:boldItalic r:id="rId9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37F6731-980D-4B8D-A826-D7B40C0183C0}">
  <a:tblStyle styleId="{937F6731-980D-4B8D-A826-D7B40C0183C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54" y="8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68" Type="http://schemas.openxmlformats.org/officeDocument/2006/relationships/font" Target="fonts/font27.fntdata"/><Relationship Id="rId84" Type="http://schemas.openxmlformats.org/officeDocument/2006/relationships/font" Target="fonts/font43.fntdata"/><Relationship Id="rId89" Type="http://schemas.openxmlformats.org/officeDocument/2006/relationships/font" Target="fonts/font48.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font" Target="fonts/font12.fntdata"/><Relationship Id="rId58" Type="http://schemas.openxmlformats.org/officeDocument/2006/relationships/font" Target="fonts/font17.fntdata"/><Relationship Id="rId74" Type="http://schemas.openxmlformats.org/officeDocument/2006/relationships/font" Target="fonts/font33.fntdata"/><Relationship Id="rId79" Type="http://schemas.openxmlformats.org/officeDocument/2006/relationships/font" Target="fonts/font38.fntdata"/><Relationship Id="rId5" Type="http://schemas.openxmlformats.org/officeDocument/2006/relationships/slide" Target="slides/slide1.xml"/><Relationship Id="rId90" Type="http://schemas.openxmlformats.org/officeDocument/2006/relationships/font" Target="fonts/font49.fntdata"/><Relationship Id="rId95" Type="http://schemas.openxmlformats.org/officeDocument/2006/relationships/tableStyles" Target="tableStyle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font" Target="fonts/font2.fntdata"/><Relationship Id="rId48" Type="http://schemas.openxmlformats.org/officeDocument/2006/relationships/font" Target="fonts/font7.fntdata"/><Relationship Id="rId64" Type="http://schemas.openxmlformats.org/officeDocument/2006/relationships/font" Target="fonts/font23.fntdata"/><Relationship Id="rId69" Type="http://schemas.openxmlformats.org/officeDocument/2006/relationships/font" Target="fonts/font28.fntdata"/><Relationship Id="rId8" Type="http://schemas.openxmlformats.org/officeDocument/2006/relationships/slide" Target="slides/slide4.xml"/><Relationship Id="rId51" Type="http://schemas.openxmlformats.org/officeDocument/2006/relationships/font" Target="fonts/font10.fntdata"/><Relationship Id="rId72" Type="http://schemas.openxmlformats.org/officeDocument/2006/relationships/font" Target="fonts/font31.fntdata"/><Relationship Id="rId80" Type="http://schemas.openxmlformats.org/officeDocument/2006/relationships/font" Target="fonts/font39.fntdata"/><Relationship Id="rId85" Type="http://schemas.openxmlformats.org/officeDocument/2006/relationships/font" Target="fonts/font44.fntdata"/><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font" Target="fonts/font26.fntdata"/><Relationship Id="rId20" Type="http://schemas.openxmlformats.org/officeDocument/2006/relationships/slide" Target="slides/slide16.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70" Type="http://schemas.openxmlformats.org/officeDocument/2006/relationships/font" Target="fonts/font29.fntdata"/><Relationship Id="rId75" Type="http://schemas.openxmlformats.org/officeDocument/2006/relationships/font" Target="fonts/font34.fntdata"/><Relationship Id="rId83" Type="http://schemas.openxmlformats.org/officeDocument/2006/relationships/font" Target="fonts/font42.fntdata"/><Relationship Id="rId88" Type="http://schemas.openxmlformats.org/officeDocument/2006/relationships/font" Target="fonts/font47.fntdata"/><Relationship Id="rId91" Type="http://schemas.openxmlformats.org/officeDocument/2006/relationships/font" Target="fonts/font50.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font" Target="fonts/font24.fntdata"/><Relationship Id="rId73" Type="http://schemas.openxmlformats.org/officeDocument/2006/relationships/font" Target="fonts/font32.fntdata"/><Relationship Id="rId78" Type="http://schemas.openxmlformats.org/officeDocument/2006/relationships/font" Target="fonts/font37.fntdata"/><Relationship Id="rId81" Type="http://schemas.openxmlformats.org/officeDocument/2006/relationships/font" Target="fonts/font40.fntdata"/><Relationship Id="rId86" Type="http://schemas.openxmlformats.org/officeDocument/2006/relationships/font" Target="fonts/font45.fntdata"/><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font" Target="fonts/font9.fntdata"/><Relationship Id="rId55" Type="http://schemas.openxmlformats.org/officeDocument/2006/relationships/font" Target="fonts/font14.fntdata"/><Relationship Id="rId76" Type="http://schemas.openxmlformats.org/officeDocument/2006/relationships/font" Target="fonts/font35.fntdata"/><Relationship Id="rId7" Type="http://schemas.openxmlformats.org/officeDocument/2006/relationships/slide" Target="slides/slide3.xml"/><Relationship Id="rId71" Type="http://schemas.openxmlformats.org/officeDocument/2006/relationships/font" Target="fonts/font30.fntdata"/><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font" Target="fonts/font4.fntdata"/><Relationship Id="rId66" Type="http://schemas.openxmlformats.org/officeDocument/2006/relationships/font" Target="fonts/font25.fntdata"/><Relationship Id="rId87" Type="http://schemas.openxmlformats.org/officeDocument/2006/relationships/font" Target="fonts/font46.fntdata"/><Relationship Id="rId61" Type="http://schemas.openxmlformats.org/officeDocument/2006/relationships/font" Target="fonts/font20.fntdata"/><Relationship Id="rId82" Type="http://schemas.openxmlformats.org/officeDocument/2006/relationships/font" Target="fonts/font41.fntdata"/><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font" Target="fonts/font15.fntdata"/><Relationship Id="rId77" Type="http://schemas.openxmlformats.org/officeDocument/2006/relationships/font" Target="fonts/font3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5"/>
        <p:cNvGrpSpPr/>
        <p:nvPr/>
      </p:nvGrpSpPr>
      <p:grpSpPr>
        <a:xfrm>
          <a:off x="0" y="0"/>
          <a:ext cx="0" cy="0"/>
          <a:chOff x="0" y="0"/>
          <a:chExt cx="0" cy="0"/>
        </a:xfrm>
      </p:grpSpPr>
      <p:sp>
        <p:nvSpPr>
          <p:cNvPr id="886" name="Google Shape;886;g27c29879f40_0_1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7" name="Google Shape;887;g27c29879f40_0_1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Google Shape;967;g27c1c927906_1_137: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8" name="Google Shape;968;g27c1c927906_1_137: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69" name="Google Shape;969;g27c1c927906_1_137: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10</a:t>
            </a:fld>
            <a:endParaRPr sz="14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25ddaea0582_2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t>Tedra</a:t>
            </a:r>
            <a:endParaRPr sz="1600"/>
          </a:p>
        </p:txBody>
      </p:sp>
      <p:sp>
        <p:nvSpPr>
          <p:cNvPr id="977" name="Google Shape;977;g25ddaea0582_2_13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7"/>
        <p:cNvGrpSpPr/>
        <p:nvPr/>
      </p:nvGrpSpPr>
      <p:grpSpPr>
        <a:xfrm>
          <a:off x="0" y="0"/>
          <a:ext cx="0" cy="0"/>
          <a:chOff x="0" y="0"/>
          <a:chExt cx="0" cy="0"/>
        </a:xfrm>
      </p:grpSpPr>
      <p:sp>
        <p:nvSpPr>
          <p:cNvPr id="998" name="Google Shape;998;g25f8b558df3_0_7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9" name="Google Shape;999;g25f8b558df3_0_7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Tedra</a:t>
            </a:r>
            <a:endParaRPr sz="21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g27c1c927906_1_145:notes"/>
          <p:cNvSpPr txBox="1">
            <a:spLocks noGrp="1"/>
          </p:cNvSpPr>
          <p:nvPr>
            <p:ph type="body" idx="1"/>
          </p:nvPr>
        </p:nvSpPr>
        <p:spPr>
          <a:xfrm>
            <a:off x="685800" y="4400550"/>
            <a:ext cx="5486400" cy="3600450"/>
          </a:xfrm>
          <a:prstGeom prst="rect">
            <a:avLst/>
          </a:prstGeom>
        </p:spPr>
        <p:txBody>
          <a:bodyPr spcFirstLastPara="1" wrap="square" lIns="88525" tIns="88525" rIns="88525" bIns="88525" anchor="t" anchorCtr="0">
            <a:noAutofit/>
          </a:bodyPr>
          <a:lstStyle/>
          <a:p>
            <a:pPr marL="0" lvl="0" indent="0" algn="l" rtl="0">
              <a:spcBef>
                <a:spcPts val="0"/>
              </a:spcBef>
              <a:spcAft>
                <a:spcPts val="0"/>
              </a:spcAft>
              <a:buNone/>
            </a:pPr>
            <a:endParaRPr/>
          </a:p>
        </p:txBody>
      </p:sp>
      <p:sp>
        <p:nvSpPr>
          <p:cNvPr id="1005" name="Google Shape;1005;g27c1c927906_1_145: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267e5575332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267e5575332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Tedra</a:t>
            </a:r>
            <a:endParaRPr sz="17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g27bc60c4ebc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8" name="Google Shape;1018;g27bc60c4eb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g25ddaea0582_2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
        <p:nvSpPr>
          <p:cNvPr id="1024" name="Google Shape;1024;g25ddaea0582_2_15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g25f8b558df3_0_7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2" name="Google Shape;1032;g25f8b558df3_0_7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g25f8b558df3_0_7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6" name="Google Shape;1046;g25f8b558df3_0_7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g25f8b558df3_0_8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0" name="Google Shape;1060;g25f8b558df3_0_8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27c1c927906_1_69: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3" name="Google Shape;893;g27c1c927906_1_69: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894" name="Google Shape;894;g27c1c927906_1_69: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2</a:t>
            </a:fld>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g25f8b558df3_0_8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3" name="Google Shape;1073;g25f8b558df3_0_8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25f8b558df3_0_8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25f8b558df3_0_8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g25f8b558df3_0_9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3" name="Google Shape;1103;g25f8b558df3_0_9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p:cNvGrpSpPr/>
        <p:nvPr/>
      </p:nvGrpSpPr>
      <p:grpSpPr>
        <a:xfrm>
          <a:off x="0" y="0"/>
          <a:ext cx="0" cy="0"/>
          <a:chOff x="0" y="0"/>
          <a:chExt cx="0" cy="0"/>
        </a:xfrm>
      </p:grpSpPr>
      <p:sp>
        <p:nvSpPr>
          <p:cNvPr id="1116" name="Google Shape;1116;g267e5575332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7" name="Google Shape;1117;g267e5575332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g267e5575332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3" name="Google Shape;1123;g267e5575332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7"/>
        <p:cNvGrpSpPr/>
        <p:nvPr/>
      </p:nvGrpSpPr>
      <p:grpSpPr>
        <a:xfrm>
          <a:off x="0" y="0"/>
          <a:ext cx="0" cy="0"/>
          <a:chOff x="0" y="0"/>
          <a:chExt cx="0" cy="0"/>
        </a:xfrm>
      </p:grpSpPr>
      <p:sp>
        <p:nvSpPr>
          <p:cNvPr id="1128" name="Google Shape;1128;g27b72047d11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9" name="Google Shape;1129;g27b72047d11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g27b72047d11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5" name="Google Shape;1135;g27b72047d11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g25ddaea0582_2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
        <p:nvSpPr>
          <p:cNvPr id="1141" name="Google Shape;1141;g25ddaea0582_2_2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g267fbcf3d58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2" name="Google Shape;1162;g267fbcf3d58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Paige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Google Shape;1166;g27c29879f40_2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7" name="Google Shape;1167;g27c29879f40_2_13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27c1c927906_1_79: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3" name="Google Shape;903;g27c1c927906_1_79: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04" name="Google Shape;904;g27c1c927906_1_79: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3</a:t>
            </a:fld>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g27c29879f40_2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2" name="Google Shape;1172;g27c29879f40_2_13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27c29879f40_2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7" name="Google Shape;1177;g27c29879f40_2_14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0"/>
        <p:cNvGrpSpPr/>
        <p:nvPr/>
      </p:nvGrpSpPr>
      <p:grpSpPr>
        <a:xfrm>
          <a:off x="0" y="0"/>
          <a:ext cx="0" cy="0"/>
          <a:chOff x="0" y="0"/>
          <a:chExt cx="0" cy="0"/>
        </a:xfrm>
      </p:grpSpPr>
      <p:sp>
        <p:nvSpPr>
          <p:cNvPr id="1181" name="Google Shape;1181;g27c29879f40_2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2" name="Google Shape;1182;g27c29879f40_2_14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g27c29879f40_2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7" name="Google Shape;1187;g27c29879f40_2_15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g27c29879f40_2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2" name="Google Shape;1192;g27c29879f40_2_15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27c1c927906_1_153: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8" name="Google Shape;1198;g27c1c927906_1_153: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1199" name="Google Shape;1199;g27c1c927906_1_153: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35</a:t>
            </a:fld>
            <a:endParaRPr sz="14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g27c1c927906_1_163: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9" name="Google Shape;1209;g27c1c927906_1_163: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1210" name="Google Shape;1210;g27c1c927906_1_163: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36</a:t>
            </a:fld>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1"/>
        <p:cNvGrpSpPr/>
        <p:nvPr/>
      </p:nvGrpSpPr>
      <p:grpSpPr>
        <a:xfrm>
          <a:off x="0" y="0"/>
          <a:ext cx="0" cy="0"/>
          <a:chOff x="0" y="0"/>
          <a:chExt cx="0" cy="0"/>
        </a:xfrm>
      </p:grpSpPr>
      <p:sp>
        <p:nvSpPr>
          <p:cNvPr id="912" name="Google Shape;912;g27c1c927906_1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3" name="Google Shape;913;g27c1c927906_1_88: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14" name="Google Shape;914;g27c1c927906_1_88: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4</a:t>
            </a:fld>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g27c1c927906_1_97: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3" name="Google Shape;923;g27c1c927906_1_97: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24" name="Google Shape;924;g27c1c927906_1_97: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5</a:t>
            </a:fld>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27c1c927906_1_105: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2" name="Google Shape;932;g27c1c927906_1_105: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33" name="Google Shape;933;g27c1c927906_1_105: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6</a:t>
            </a:fld>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27c1c927906_1_115:notes"/>
          <p:cNvSpPr txBox="1">
            <a:spLocks noGrp="1"/>
          </p:cNvSpPr>
          <p:nvPr>
            <p:ph type="body" idx="1"/>
          </p:nvPr>
        </p:nvSpPr>
        <p:spPr>
          <a:xfrm>
            <a:off x="685800" y="4400550"/>
            <a:ext cx="5486400" cy="3600450"/>
          </a:xfrm>
          <a:prstGeom prst="rect">
            <a:avLst/>
          </a:prstGeom>
        </p:spPr>
        <p:txBody>
          <a:bodyPr spcFirstLastPara="1" wrap="square" lIns="88525" tIns="88525" rIns="88525" bIns="88525" anchor="t" anchorCtr="0">
            <a:noAutofit/>
          </a:bodyPr>
          <a:lstStyle/>
          <a:p>
            <a:pPr marL="0" lvl="0" indent="0" algn="l" rtl="0">
              <a:spcBef>
                <a:spcPts val="0"/>
              </a:spcBef>
              <a:spcAft>
                <a:spcPts val="0"/>
              </a:spcAft>
              <a:buNone/>
            </a:pPr>
            <a:endParaRPr/>
          </a:p>
        </p:txBody>
      </p:sp>
      <p:sp>
        <p:nvSpPr>
          <p:cNvPr id="943" name="Google Shape;943;g27c1c927906_1_115: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g27c1c927906_1_121: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0" name="Google Shape;950;g27c1c927906_1_121: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51" name="Google Shape;951;g27c1c927906_1_121: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8</a:t>
            </a:fld>
            <a:endParaRPr sz="14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g27c1c927906_1_129:notes"/>
          <p:cNvSpPr>
            <a:spLocks noGrp="1" noRot="1" noChangeAspect="1"/>
          </p:cNvSpPr>
          <p:nvPr>
            <p:ph type="sldImg" idx="2"/>
          </p:nvPr>
        </p:nvSpPr>
        <p:spPr>
          <a:xfrm>
            <a:off x="709713" y="1142614"/>
            <a:ext cx="5438575" cy="308613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9" name="Google Shape;959;g27c1c927906_1_129:notes"/>
          <p:cNvSpPr txBox="1">
            <a:spLocks noGrp="1"/>
          </p:cNvSpPr>
          <p:nvPr>
            <p:ph type="body" idx="1"/>
          </p:nvPr>
        </p:nvSpPr>
        <p:spPr>
          <a:xfrm>
            <a:off x="685800" y="4400550"/>
            <a:ext cx="5486400" cy="3600450"/>
          </a:xfrm>
          <a:prstGeom prst="rect">
            <a:avLst/>
          </a:prstGeom>
          <a:noFill/>
          <a:ln>
            <a:noFill/>
          </a:ln>
        </p:spPr>
        <p:txBody>
          <a:bodyPr spcFirstLastPara="1" wrap="square" lIns="91250" tIns="45600" rIns="91250" bIns="45600" anchor="t" anchorCtr="0">
            <a:noAutofit/>
          </a:bodyPr>
          <a:lstStyle/>
          <a:p>
            <a:pPr marL="0" lvl="0" indent="0" algn="l" rtl="0">
              <a:lnSpc>
                <a:spcPct val="100000"/>
              </a:lnSpc>
              <a:spcBef>
                <a:spcPts val="0"/>
              </a:spcBef>
              <a:spcAft>
                <a:spcPts val="0"/>
              </a:spcAft>
              <a:buSzPts val="1400"/>
              <a:buNone/>
            </a:pPr>
            <a:endParaRPr sz="1400"/>
          </a:p>
        </p:txBody>
      </p:sp>
      <p:sp>
        <p:nvSpPr>
          <p:cNvPr id="960" name="Google Shape;960;g27c1c927906_1_129:notes"/>
          <p:cNvSpPr txBox="1">
            <a:spLocks noGrp="1"/>
          </p:cNvSpPr>
          <p:nvPr>
            <p:ph type="sldNum" idx="12"/>
          </p:nvPr>
        </p:nvSpPr>
        <p:spPr>
          <a:xfrm>
            <a:off x="3884613" y="8685213"/>
            <a:ext cx="2971800" cy="458787"/>
          </a:xfrm>
          <a:prstGeom prst="rect">
            <a:avLst/>
          </a:prstGeom>
          <a:noFill/>
          <a:ln>
            <a:noFill/>
          </a:ln>
        </p:spPr>
        <p:txBody>
          <a:bodyPr spcFirstLastPara="1" wrap="square" lIns="91250" tIns="45600" rIns="9125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 sz="1400"/>
              <a:t>9</a:t>
            </a:fld>
            <a:endParaRPr sz="1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hyperlink" Target="https://twitter.com/SlidesManiaSM/" TargetMode="External"/><Relationship Id="rId12" Type="http://schemas.openxmlformats.org/officeDocument/2006/relationships/image" Target="../media/image5.png"/><Relationship Id="rId2" Type="http://schemas.openxmlformats.org/officeDocument/2006/relationships/hyperlink" Target="https://slidesmania.com/" TargetMode="External"/><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hyperlink" Target="https://www.instagram.com/slidesmania/" TargetMode="External"/><Relationship Id="rId5" Type="http://schemas.openxmlformats.org/officeDocument/2006/relationships/hyperlink" Target="https://www.facebook.com/SlidesManiaSM/" TargetMode="External"/><Relationship Id="rId10" Type="http://schemas.openxmlformats.org/officeDocument/2006/relationships/image" Target="../media/image4.png"/><Relationship Id="rId4" Type="http://schemas.openxmlformats.org/officeDocument/2006/relationships/hyperlink" Target="https://slidesmania.com/questions-powerpoint-google-slides/can-i-use-these-templates/" TargetMode="External"/><Relationship Id="rId9" Type="http://schemas.openxmlformats.org/officeDocument/2006/relationships/hyperlink" Target="https://www.pinterest.com/slidesmania/" TargetMode="Externa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9" Type="http://schemas.openxmlformats.org/officeDocument/2006/relationships/image" Target="../media/image45.jpg"/><Relationship Id="rId21" Type="http://schemas.openxmlformats.org/officeDocument/2006/relationships/image" Target="../media/image27.png"/><Relationship Id="rId34" Type="http://schemas.openxmlformats.org/officeDocument/2006/relationships/image" Target="../media/image40.png"/><Relationship Id="rId42"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image" Target="../media/image8.png"/><Relationship Id="rId16" Type="http://schemas.openxmlformats.org/officeDocument/2006/relationships/image" Target="../media/image22.jpg"/><Relationship Id="rId20" Type="http://schemas.openxmlformats.org/officeDocument/2006/relationships/image" Target="../media/image26.png"/><Relationship Id="rId29" Type="http://schemas.openxmlformats.org/officeDocument/2006/relationships/image" Target="../media/image35.png"/><Relationship Id="rId41" Type="http://schemas.openxmlformats.org/officeDocument/2006/relationships/image" Target="../media/image47.png"/><Relationship Id="rId1" Type="http://schemas.openxmlformats.org/officeDocument/2006/relationships/slideMaster" Target="../slideMasters/slideMaster4.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32" Type="http://schemas.openxmlformats.org/officeDocument/2006/relationships/image" Target="../media/image38.png"/><Relationship Id="rId37" Type="http://schemas.openxmlformats.org/officeDocument/2006/relationships/image" Target="../media/image43.png"/><Relationship Id="rId40" Type="http://schemas.openxmlformats.org/officeDocument/2006/relationships/image" Target="../media/image46.jp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28" Type="http://schemas.openxmlformats.org/officeDocument/2006/relationships/image" Target="../media/image34.png"/><Relationship Id="rId36" Type="http://schemas.openxmlformats.org/officeDocument/2006/relationships/image" Target="../media/image42.jpg"/><Relationship Id="rId10" Type="http://schemas.openxmlformats.org/officeDocument/2006/relationships/image" Target="../media/image16.png"/><Relationship Id="rId19" Type="http://schemas.openxmlformats.org/officeDocument/2006/relationships/image" Target="../media/image25.png"/><Relationship Id="rId31" Type="http://schemas.openxmlformats.org/officeDocument/2006/relationships/image" Target="../media/image37.jp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png"/><Relationship Id="rId30" Type="http://schemas.openxmlformats.org/officeDocument/2006/relationships/image" Target="../media/image36.png"/><Relationship Id="rId35" Type="http://schemas.openxmlformats.org/officeDocument/2006/relationships/image" Target="../media/image41.png"/><Relationship Id="rId8" Type="http://schemas.openxmlformats.org/officeDocument/2006/relationships/image" Target="../media/image14.png"/><Relationship Id="rId3" Type="http://schemas.openxmlformats.org/officeDocument/2006/relationships/image" Target="../media/image9.png"/><Relationship Id="rId12" Type="http://schemas.openxmlformats.org/officeDocument/2006/relationships/image" Target="../media/image18.png"/><Relationship Id="rId17" Type="http://schemas.openxmlformats.org/officeDocument/2006/relationships/image" Target="../media/image23.jpg"/><Relationship Id="rId25" Type="http://schemas.openxmlformats.org/officeDocument/2006/relationships/image" Target="../media/image31.png"/><Relationship Id="rId33" Type="http://schemas.openxmlformats.org/officeDocument/2006/relationships/image" Target="../media/image39.png"/><Relationship Id="rId38" Type="http://schemas.openxmlformats.org/officeDocument/2006/relationships/image" Target="../media/image44.jp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
        <p:cNvGrpSpPr/>
        <p:nvPr/>
      </p:nvGrpSpPr>
      <p:grpSpPr>
        <a:xfrm>
          <a:off x="0" y="0"/>
          <a:ext cx="0" cy="0"/>
          <a:chOff x="0" y="0"/>
          <a:chExt cx="0" cy="0"/>
        </a:xfrm>
      </p:grpSpPr>
      <p:sp>
        <p:nvSpPr>
          <p:cNvPr id="11" name="Google Shape;11;p2"/>
          <p:cNvSpPr/>
          <p:nvPr/>
        </p:nvSpPr>
        <p:spPr>
          <a:xfrm rot="10800000">
            <a:off x="3202175" y="-19850"/>
            <a:ext cx="399300" cy="31626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770450" y="-235"/>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a:off x="1250525" y="77"/>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1732925" y="-40725"/>
            <a:ext cx="417600" cy="49605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2233775" y="98"/>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10800000">
            <a:off x="2719625" y="77"/>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rtl="0">
              <a:spcBef>
                <a:spcPts val="0"/>
              </a:spcBef>
              <a:spcAft>
                <a:spcPts val="0"/>
              </a:spcAft>
              <a:buSzPts val="5200"/>
              <a:buNone/>
              <a:defRPr sz="5200">
                <a:highlight>
                  <a:srgbClr val="FFFFFF"/>
                </a:highlight>
              </a:defRPr>
            </a:lvl1pPr>
            <a:lvl2pPr lvl="1" rtl="0">
              <a:spcBef>
                <a:spcPts val="0"/>
              </a:spcBef>
              <a:spcAft>
                <a:spcPts val="0"/>
              </a:spcAft>
              <a:buSzPts val="5200"/>
              <a:buNone/>
              <a:defRPr sz="5200">
                <a:highlight>
                  <a:srgbClr val="FFFFFF"/>
                </a:highlight>
              </a:defRPr>
            </a:lvl2pPr>
            <a:lvl3pPr lvl="2" rtl="0">
              <a:spcBef>
                <a:spcPts val="0"/>
              </a:spcBef>
              <a:spcAft>
                <a:spcPts val="0"/>
              </a:spcAft>
              <a:buSzPts val="5200"/>
              <a:buNone/>
              <a:defRPr sz="5200">
                <a:highlight>
                  <a:srgbClr val="FFFFFF"/>
                </a:highlight>
              </a:defRPr>
            </a:lvl3pPr>
            <a:lvl4pPr lvl="3" rtl="0">
              <a:spcBef>
                <a:spcPts val="0"/>
              </a:spcBef>
              <a:spcAft>
                <a:spcPts val="0"/>
              </a:spcAft>
              <a:buSzPts val="5200"/>
              <a:buNone/>
              <a:defRPr sz="5200">
                <a:highlight>
                  <a:srgbClr val="FFFFFF"/>
                </a:highlight>
              </a:defRPr>
            </a:lvl4pPr>
            <a:lvl5pPr lvl="4" rtl="0">
              <a:spcBef>
                <a:spcPts val="0"/>
              </a:spcBef>
              <a:spcAft>
                <a:spcPts val="0"/>
              </a:spcAft>
              <a:buSzPts val="5200"/>
              <a:buNone/>
              <a:defRPr sz="5200">
                <a:highlight>
                  <a:srgbClr val="FFFFFF"/>
                </a:highlight>
              </a:defRPr>
            </a:lvl5pPr>
            <a:lvl6pPr lvl="5" rtl="0">
              <a:spcBef>
                <a:spcPts val="0"/>
              </a:spcBef>
              <a:spcAft>
                <a:spcPts val="0"/>
              </a:spcAft>
              <a:buSzPts val="5200"/>
              <a:buNone/>
              <a:defRPr sz="5200">
                <a:highlight>
                  <a:srgbClr val="FFFFFF"/>
                </a:highlight>
              </a:defRPr>
            </a:lvl6pPr>
            <a:lvl7pPr lvl="6" rtl="0">
              <a:spcBef>
                <a:spcPts val="0"/>
              </a:spcBef>
              <a:spcAft>
                <a:spcPts val="0"/>
              </a:spcAft>
              <a:buSzPts val="5200"/>
              <a:buNone/>
              <a:defRPr sz="5200">
                <a:highlight>
                  <a:srgbClr val="FFFFFF"/>
                </a:highlight>
              </a:defRPr>
            </a:lvl7pPr>
            <a:lvl8pPr lvl="7" rtl="0">
              <a:spcBef>
                <a:spcPts val="0"/>
              </a:spcBef>
              <a:spcAft>
                <a:spcPts val="0"/>
              </a:spcAft>
              <a:buSzPts val="5200"/>
              <a:buNone/>
              <a:defRPr sz="5200">
                <a:highlight>
                  <a:srgbClr val="FFFFFF"/>
                </a:highlight>
              </a:defRPr>
            </a:lvl8pPr>
            <a:lvl9pPr lvl="8" rtl="0">
              <a:spcBef>
                <a:spcPts val="0"/>
              </a:spcBef>
              <a:spcAft>
                <a:spcPts val="0"/>
              </a:spcAft>
              <a:buSzPts val="5200"/>
              <a:buNone/>
              <a:defRPr sz="5200">
                <a:highlight>
                  <a:srgbClr val="FFFFFF"/>
                </a:highlight>
              </a:defRPr>
            </a:lvl9pPr>
          </a:lstStyle>
          <a:p>
            <a:endParaRPr/>
          </a:p>
        </p:txBody>
      </p:sp>
      <p:sp>
        <p:nvSpPr>
          <p:cNvPr id="18" name="Google Shape;18;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2800">
                <a:highlight>
                  <a:srgbClr val="FFFFFF"/>
                </a:highlight>
              </a:defRPr>
            </a:lvl1pPr>
            <a:lvl2pPr lvl="1">
              <a:lnSpc>
                <a:spcPct val="100000"/>
              </a:lnSpc>
              <a:spcBef>
                <a:spcPts val="0"/>
              </a:spcBef>
              <a:spcAft>
                <a:spcPts val="0"/>
              </a:spcAft>
              <a:buSzPts val="2800"/>
              <a:buNone/>
              <a:defRPr sz="2800">
                <a:highlight>
                  <a:srgbClr val="FFFFFF"/>
                </a:highlight>
              </a:defRPr>
            </a:lvl2pPr>
            <a:lvl3pPr lvl="2">
              <a:lnSpc>
                <a:spcPct val="100000"/>
              </a:lnSpc>
              <a:spcBef>
                <a:spcPts val="0"/>
              </a:spcBef>
              <a:spcAft>
                <a:spcPts val="0"/>
              </a:spcAft>
              <a:buSzPts val="2800"/>
              <a:buNone/>
              <a:defRPr sz="2800">
                <a:highlight>
                  <a:srgbClr val="FFFFFF"/>
                </a:highlight>
              </a:defRPr>
            </a:lvl3pPr>
            <a:lvl4pPr lvl="3">
              <a:lnSpc>
                <a:spcPct val="100000"/>
              </a:lnSpc>
              <a:spcBef>
                <a:spcPts val="0"/>
              </a:spcBef>
              <a:spcAft>
                <a:spcPts val="0"/>
              </a:spcAft>
              <a:buSzPts val="2800"/>
              <a:buNone/>
              <a:defRPr sz="2800">
                <a:highlight>
                  <a:srgbClr val="FFFFFF"/>
                </a:highlight>
              </a:defRPr>
            </a:lvl4pPr>
            <a:lvl5pPr lvl="4">
              <a:lnSpc>
                <a:spcPct val="100000"/>
              </a:lnSpc>
              <a:spcBef>
                <a:spcPts val="0"/>
              </a:spcBef>
              <a:spcAft>
                <a:spcPts val="0"/>
              </a:spcAft>
              <a:buSzPts val="2800"/>
              <a:buNone/>
              <a:defRPr sz="2800">
                <a:highlight>
                  <a:srgbClr val="FFFFFF"/>
                </a:highlight>
              </a:defRPr>
            </a:lvl5pPr>
            <a:lvl6pPr lvl="5">
              <a:lnSpc>
                <a:spcPct val="100000"/>
              </a:lnSpc>
              <a:spcBef>
                <a:spcPts val="0"/>
              </a:spcBef>
              <a:spcAft>
                <a:spcPts val="0"/>
              </a:spcAft>
              <a:buSzPts val="2800"/>
              <a:buNone/>
              <a:defRPr sz="2800">
                <a:highlight>
                  <a:srgbClr val="FFFFFF"/>
                </a:highlight>
              </a:defRPr>
            </a:lvl6pPr>
            <a:lvl7pPr lvl="6">
              <a:lnSpc>
                <a:spcPct val="100000"/>
              </a:lnSpc>
              <a:spcBef>
                <a:spcPts val="0"/>
              </a:spcBef>
              <a:spcAft>
                <a:spcPts val="0"/>
              </a:spcAft>
              <a:buSzPts val="2800"/>
              <a:buNone/>
              <a:defRPr sz="2800">
                <a:highlight>
                  <a:srgbClr val="FFFFFF"/>
                </a:highlight>
              </a:defRPr>
            </a:lvl7pPr>
            <a:lvl8pPr lvl="7">
              <a:lnSpc>
                <a:spcPct val="100000"/>
              </a:lnSpc>
              <a:spcBef>
                <a:spcPts val="0"/>
              </a:spcBef>
              <a:spcAft>
                <a:spcPts val="0"/>
              </a:spcAft>
              <a:buSzPts val="2800"/>
              <a:buNone/>
              <a:defRPr sz="2800">
                <a:highlight>
                  <a:srgbClr val="FFFFFF"/>
                </a:highlight>
              </a:defRPr>
            </a:lvl8pPr>
            <a:lvl9pPr lvl="8">
              <a:lnSpc>
                <a:spcPct val="100000"/>
              </a:lnSpc>
              <a:spcBef>
                <a:spcPts val="0"/>
              </a:spcBef>
              <a:spcAft>
                <a:spcPts val="0"/>
              </a:spcAft>
              <a:buSzPts val="2800"/>
              <a:buNone/>
              <a:defRPr sz="2800">
                <a:highlight>
                  <a:srgbClr val="FFFFFF"/>
                </a:highlight>
              </a:defRPr>
            </a:lvl9pPr>
          </a:lstStyle>
          <a:p>
            <a:endParaRPr/>
          </a:p>
        </p:txBody>
      </p:sp>
      <p:sp>
        <p:nvSpPr>
          <p:cNvPr id="19" name="Google Shape;19;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0" name="Google Shape;20;p2"/>
          <p:cNvSpPr/>
          <p:nvPr/>
        </p:nvSpPr>
        <p:spPr>
          <a:xfrm>
            <a:off x="8097650" y="4436818"/>
            <a:ext cx="396900" cy="7068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 name="Google Shape;21;p2"/>
          <p:cNvSpPr/>
          <p:nvPr/>
        </p:nvSpPr>
        <p:spPr>
          <a:xfrm>
            <a:off x="7615175" y="4301841"/>
            <a:ext cx="399300" cy="8415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 name="Google Shape;22;p2"/>
          <p:cNvSpPr/>
          <p:nvPr/>
        </p:nvSpPr>
        <p:spPr>
          <a:xfrm>
            <a:off x="7114475" y="4102299"/>
            <a:ext cx="417600" cy="10410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 name="Google Shape;23;p2"/>
          <p:cNvSpPr/>
          <p:nvPr/>
        </p:nvSpPr>
        <p:spPr>
          <a:xfrm>
            <a:off x="6628625" y="4476046"/>
            <a:ext cx="402600" cy="6675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 name="Google Shape;24;p2"/>
          <p:cNvSpPr/>
          <p:nvPr/>
        </p:nvSpPr>
        <p:spPr>
          <a:xfrm>
            <a:off x="6146075" y="4301841"/>
            <a:ext cx="399300" cy="8415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 name="Google Shape;25;p2"/>
          <p:cNvSpPr/>
          <p:nvPr/>
        </p:nvSpPr>
        <p:spPr>
          <a:xfrm>
            <a:off x="5663525" y="4436550"/>
            <a:ext cx="396900" cy="7068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TITLE_AND_TWO_COLUMNS_1">
    <p:spTree>
      <p:nvGrpSpPr>
        <p:cNvPr id="1" name="Shape 125"/>
        <p:cNvGrpSpPr/>
        <p:nvPr/>
      </p:nvGrpSpPr>
      <p:grpSpPr>
        <a:xfrm>
          <a:off x="0" y="0"/>
          <a:ext cx="0" cy="0"/>
          <a:chOff x="0" y="0"/>
          <a:chExt cx="0" cy="0"/>
        </a:xfrm>
      </p:grpSpPr>
      <p:sp>
        <p:nvSpPr>
          <p:cNvPr id="126" name="Google Shape;126;p11"/>
          <p:cNvSpPr txBox="1">
            <a:spLocks noGrp="1"/>
          </p:cNvSpPr>
          <p:nvPr>
            <p:ph type="title"/>
          </p:nvPr>
        </p:nvSpPr>
        <p:spPr>
          <a:xfrm>
            <a:off x="597200" y="445025"/>
            <a:ext cx="8235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7" name="Google Shape;127;p11"/>
          <p:cNvSpPr txBox="1">
            <a:spLocks noGrp="1"/>
          </p:cNvSpPr>
          <p:nvPr>
            <p:ph type="body" idx="1"/>
          </p:nvPr>
        </p:nvSpPr>
        <p:spPr>
          <a:xfrm>
            <a:off x="597200"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8" name="Google Shape;128;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29" name="Google Shape;129;p11"/>
          <p:cNvSpPr txBox="1">
            <a:spLocks noGrp="1"/>
          </p:cNvSpPr>
          <p:nvPr>
            <p:ph type="body" idx="2"/>
          </p:nvPr>
        </p:nvSpPr>
        <p:spPr>
          <a:xfrm>
            <a:off x="3504652"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30" name="Google Shape;130;p11"/>
          <p:cNvSpPr txBox="1">
            <a:spLocks noGrp="1"/>
          </p:cNvSpPr>
          <p:nvPr>
            <p:ph type="body" idx="3"/>
          </p:nvPr>
        </p:nvSpPr>
        <p:spPr>
          <a:xfrm>
            <a:off x="6412105"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31" name="Google Shape;131;p11"/>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2" name="Google Shape;132;p11"/>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3" name="Google Shape;133;p11"/>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4" name="Google Shape;134;p11"/>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5" name="Google Shape;135;p11"/>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6" name="Google Shape;136;p11"/>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1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9" name="Google Shape;13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40" name="Google Shape;140;p12"/>
          <p:cNvSpPr/>
          <p:nvPr/>
        </p:nvSpPr>
        <p:spPr>
          <a:xfrm rot="5400000">
            <a:off x="-106051" y="106350"/>
            <a:ext cx="447600" cy="234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1" name="Google Shape;141;p12"/>
          <p:cNvSpPr/>
          <p:nvPr/>
        </p:nvSpPr>
        <p:spPr>
          <a:xfrm rot="5400000">
            <a:off x="-106051" y="720588"/>
            <a:ext cx="447600" cy="2349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2" name="Google Shape;142;p12"/>
          <p:cNvSpPr/>
          <p:nvPr/>
        </p:nvSpPr>
        <p:spPr>
          <a:xfrm rot="5400000">
            <a:off x="-106051" y="1334850"/>
            <a:ext cx="447600" cy="2349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3" name="Google Shape;143;p12"/>
          <p:cNvSpPr/>
          <p:nvPr/>
        </p:nvSpPr>
        <p:spPr>
          <a:xfrm rot="5400000">
            <a:off x="-106051" y="1949088"/>
            <a:ext cx="447600" cy="234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4" name="Google Shape;144;p12"/>
          <p:cNvSpPr/>
          <p:nvPr/>
        </p:nvSpPr>
        <p:spPr>
          <a:xfrm rot="5400000">
            <a:off x="-106051" y="2563338"/>
            <a:ext cx="447600" cy="2349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5" name="Google Shape;145;p12"/>
          <p:cNvSpPr/>
          <p:nvPr/>
        </p:nvSpPr>
        <p:spPr>
          <a:xfrm rot="5400000">
            <a:off x="-106051" y="3177600"/>
            <a:ext cx="447600" cy="2349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6"/>
        <p:cNvGrpSpPr/>
        <p:nvPr/>
      </p:nvGrpSpPr>
      <p:grpSpPr>
        <a:xfrm>
          <a:off x="0" y="0"/>
          <a:ext cx="0" cy="0"/>
          <a:chOff x="0" y="0"/>
          <a:chExt cx="0" cy="0"/>
        </a:xfrm>
      </p:grpSpPr>
      <p:sp>
        <p:nvSpPr>
          <p:cNvPr id="147" name="Google Shape;14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48" name="Google Shape;148;p13"/>
          <p:cNvSpPr/>
          <p:nvPr/>
        </p:nvSpPr>
        <p:spPr>
          <a:xfrm rot="5400000">
            <a:off x="1572307" y="-225124"/>
            <a:ext cx="1947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9" name="Google Shape;149;p13"/>
          <p:cNvSpPr/>
          <p:nvPr/>
        </p:nvSpPr>
        <p:spPr>
          <a:xfrm rot="5400000">
            <a:off x="1890623" y="-780020"/>
            <a:ext cx="1962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0" name="Google Shape;150;p13"/>
          <p:cNvSpPr/>
          <p:nvPr/>
        </p:nvSpPr>
        <p:spPr>
          <a:xfrm rot="5400000">
            <a:off x="2357575" y="-1492814"/>
            <a:ext cx="2052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1" name="Google Shape;151;p13"/>
          <p:cNvSpPr/>
          <p:nvPr/>
        </p:nvSpPr>
        <p:spPr>
          <a:xfrm rot="5400000">
            <a:off x="1478289" y="-852067"/>
            <a:ext cx="1977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2" name="Google Shape;152;p13"/>
          <p:cNvSpPr/>
          <p:nvPr/>
        </p:nvSpPr>
        <p:spPr>
          <a:xfrm rot="5400000">
            <a:off x="1890623" y="-1501350"/>
            <a:ext cx="1962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3" name="Google Shape;153;p1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lnSpc>
                <a:spcPct val="100000"/>
              </a:lnSpc>
              <a:spcBef>
                <a:spcPts val="0"/>
              </a:spcBef>
              <a:spcAft>
                <a:spcPts val="0"/>
              </a:spcAft>
              <a:buSzPts val="1200"/>
              <a:buChar char="●"/>
              <a:defRPr sz="1200">
                <a:highlight>
                  <a:srgbClr val="FFFFFF"/>
                </a:highlight>
              </a:defRPr>
            </a:lvl1pPr>
            <a:lvl2pPr marL="914400" lvl="1" indent="-304800">
              <a:lnSpc>
                <a:spcPct val="100000"/>
              </a:lnSpc>
              <a:spcBef>
                <a:spcPts val="1600"/>
              </a:spcBef>
              <a:spcAft>
                <a:spcPts val="0"/>
              </a:spcAft>
              <a:buSzPts val="1200"/>
              <a:buChar char="○"/>
              <a:defRPr sz="1200">
                <a:highlight>
                  <a:srgbClr val="FFFFFF"/>
                </a:highlight>
              </a:defRPr>
            </a:lvl2pPr>
            <a:lvl3pPr marL="1371600" lvl="2" indent="-304800">
              <a:lnSpc>
                <a:spcPct val="100000"/>
              </a:lnSpc>
              <a:spcBef>
                <a:spcPts val="1600"/>
              </a:spcBef>
              <a:spcAft>
                <a:spcPts val="0"/>
              </a:spcAft>
              <a:buSzPts val="1200"/>
              <a:buChar char="■"/>
              <a:defRPr sz="1200">
                <a:highlight>
                  <a:srgbClr val="FFFFFF"/>
                </a:highlight>
              </a:defRPr>
            </a:lvl3pPr>
            <a:lvl4pPr marL="1828800" lvl="3" indent="-304800">
              <a:lnSpc>
                <a:spcPct val="100000"/>
              </a:lnSpc>
              <a:spcBef>
                <a:spcPts val="1600"/>
              </a:spcBef>
              <a:spcAft>
                <a:spcPts val="0"/>
              </a:spcAft>
              <a:buSzPts val="1200"/>
              <a:buChar char="●"/>
              <a:defRPr sz="1200">
                <a:highlight>
                  <a:srgbClr val="FFFFFF"/>
                </a:highlight>
              </a:defRPr>
            </a:lvl4pPr>
            <a:lvl5pPr marL="2286000" lvl="4" indent="-304800">
              <a:lnSpc>
                <a:spcPct val="100000"/>
              </a:lnSpc>
              <a:spcBef>
                <a:spcPts val="1600"/>
              </a:spcBef>
              <a:spcAft>
                <a:spcPts val="0"/>
              </a:spcAft>
              <a:buSzPts val="1200"/>
              <a:buChar char="○"/>
              <a:defRPr sz="1200">
                <a:highlight>
                  <a:srgbClr val="FFFFFF"/>
                </a:highlight>
              </a:defRPr>
            </a:lvl5pPr>
            <a:lvl6pPr marL="2743200" lvl="5" indent="-304800">
              <a:lnSpc>
                <a:spcPct val="100000"/>
              </a:lnSpc>
              <a:spcBef>
                <a:spcPts val="1600"/>
              </a:spcBef>
              <a:spcAft>
                <a:spcPts val="0"/>
              </a:spcAft>
              <a:buSzPts val="1200"/>
              <a:buChar char="■"/>
              <a:defRPr sz="1200">
                <a:highlight>
                  <a:srgbClr val="FFFFFF"/>
                </a:highlight>
              </a:defRPr>
            </a:lvl6pPr>
            <a:lvl7pPr marL="3200400" lvl="6" indent="-304800">
              <a:lnSpc>
                <a:spcPct val="100000"/>
              </a:lnSpc>
              <a:spcBef>
                <a:spcPts val="1600"/>
              </a:spcBef>
              <a:spcAft>
                <a:spcPts val="0"/>
              </a:spcAft>
              <a:buSzPts val="1200"/>
              <a:buChar char="●"/>
              <a:defRPr sz="1200">
                <a:highlight>
                  <a:srgbClr val="FFFFFF"/>
                </a:highlight>
              </a:defRPr>
            </a:lvl7pPr>
            <a:lvl8pPr marL="3657600" lvl="7" indent="-304800">
              <a:lnSpc>
                <a:spcPct val="100000"/>
              </a:lnSpc>
              <a:spcBef>
                <a:spcPts val="1600"/>
              </a:spcBef>
              <a:spcAft>
                <a:spcPts val="0"/>
              </a:spcAft>
              <a:buSzPts val="1200"/>
              <a:buChar char="○"/>
              <a:defRPr sz="1200">
                <a:highlight>
                  <a:srgbClr val="FFFFFF"/>
                </a:highlight>
              </a:defRPr>
            </a:lvl8pPr>
            <a:lvl9pPr marL="4114800" lvl="8" indent="-304800">
              <a:lnSpc>
                <a:spcPct val="100000"/>
              </a:lnSpc>
              <a:spcBef>
                <a:spcPts val="1600"/>
              </a:spcBef>
              <a:spcAft>
                <a:spcPts val="1600"/>
              </a:spcAft>
              <a:buSzPts val="1200"/>
              <a:buChar char="■"/>
              <a:defRPr sz="1200">
                <a:highlight>
                  <a:srgbClr val="FFFFFF"/>
                </a:highlight>
              </a:defRPr>
            </a:lvl9pPr>
          </a:lstStyle>
          <a:p>
            <a:endParaRPr/>
          </a:p>
        </p:txBody>
      </p:sp>
      <p:sp>
        <p:nvSpPr>
          <p:cNvPr id="154" name="Google Shape;154;p13"/>
          <p:cNvSpPr txBox="1">
            <a:spLocks noGrp="1"/>
          </p:cNvSpPr>
          <p:nvPr>
            <p:ph type="body" idx="2"/>
          </p:nvPr>
        </p:nvSpPr>
        <p:spPr>
          <a:xfrm>
            <a:off x="311700" y="1392038"/>
            <a:ext cx="2808000" cy="3179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Char char="●"/>
              <a:defRPr sz="1200"/>
            </a:lvl1pPr>
            <a:lvl2pPr marL="914400" lvl="1" indent="-304800" rtl="0">
              <a:lnSpc>
                <a:spcPct val="100000"/>
              </a:lnSpc>
              <a:spcBef>
                <a:spcPts val="1600"/>
              </a:spcBef>
              <a:spcAft>
                <a:spcPts val="0"/>
              </a:spcAft>
              <a:buSzPts val="1200"/>
              <a:buChar char="○"/>
              <a:defRPr sz="1200"/>
            </a:lvl2pPr>
            <a:lvl3pPr marL="1371600" lvl="2" indent="-304800" rtl="0">
              <a:lnSpc>
                <a:spcPct val="100000"/>
              </a:lnSpc>
              <a:spcBef>
                <a:spcPts val="1600"/>
              </a:spcBef>
              <a:spcAft>
                <a:spcPts val="0"/>
              </a:spcAft>
              <a:buSzPts val="1200"/>
              <a:buChar char="■"/>
              <a:defRPr sz="1200"/>
            </a:lvl3pPr>
            <a:lvl4pPr marL="1828800" lvl="3" indent="-304800" rtl="0">
              <a:lnSpc>
                <a:spcPct val="100000"/>
              </a:lnSpc>
              <a:spcBef>
                <a:spcPts val="1600"/>
              </a:spcBef>
              <a:spcAft>
                <a:spcPts val="0"/>
              </a:spcAft>
              <a:buSzPts val="1200"/>
              <a:buChar char="●"/>
              <a:defRPr sz="1200"/>
            </a:lvl4pPr>
            <a:lvl5pPr marL="2286000" lvl="4" indent="-304800" rtl="0">
              <a:lnSpc>
                <a:spcPct val="100000"/>
              </a:lnSpc>
              <a:spcBef>
                <a:spcPts val="1600"/>
              </a:spcBef>
              <a:spcAft>
                <a:spcPts val="0"/>
              </a:spcAft>
              <a:buSzPts val="1200"/>
              <a:buChar char="○"/>
              <a:defRPr sz="1200"/>
            </a:lvl5pPr>
            <a:lvl6pPr marL="2743200" lvl="5" indent="-304800" rtl="0">
              <a:lnSpc>
                <a:spcPct val="100000"/>
              </a:lnSpc>
              <a:spcBef>
                <a:spcPts val="1600"/>
              </a:spcBef>
              <a:spcAft>
                <a:spcPts val="0"/>
              </a:spcAft>
              <a:buSzPts val="1200"/>
              <a:buChar char="■"/>
              <a:defRPr sz="1200"/>
            </a:lvl6pPr>
            <a:lvl7pPr marL="3200400" lvl="6" indent="-304800" rtl="0">
              <a:lnSpc>
                <a:spcPct val="100000"/>
              </a:lnSpc>
              <a:spcBef>
                <a:spcPts val="1600"/>
              </a:spcBef>
              <a:spcAft>
                <a:spcPts val="0"/>
              </a:spcAft>
              <a:buSzPts val="1200"/>
              <a:buChar char="●"/>
              <a:defRPr sz="1200"/>
            </a:lvl7pPr>
            <a:lvl8pPr marL="3657600" lvl="7" indent="-304800" rtl="0">
              <a:lnSpc>
                <a:spcPct val="100000"/>
              </a:lnSpc>
              <a:spcBef>
                <a:spcPts val="1600"/>
              </a:spcBef>
              <a:spcAft>
                <a:spcPts val="0"/>
              </a:spcAft>
              <a:buSzPts val="1200"/>
              <a:buChar char="○"/>
              <a:defRPr sz="1200"/>
            </a:lvl8pPr>
            <a:lvl9pPr marL="4114800" lvl="8" indent="-304800" rtl="0">
              <a:lnSpc>
                <a:spcPct val="100000"/>
              </a:lnSpc>
              <a:spcBef>
                <a:spcPts val="1600"/>
              </a:spcBef>
              <a:spcAft>
                <a:spcPts val="1600"/>
              </a:spcAft>
              <a:buSzPts val="1200"/>
              <a:buChar char="■"/>
              <a:defRPr sz="1200"/>
            </a:lvl9pPr>
          </a:lstStyle>
          <a:p>
            <a:endParaRPr/>
          </a:p>
        </p:txBody>
      </p:sp>
      <p:sp>
        <p:nvSpPr>
          <p:cNvPr id="155" name="Google Shape;155;p1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56" name="Google Shape;156;p13"/>
          <p:cNvSpPr/>
          <p:nvPr/>
        </p:nvSpPr>
        <p:spPr>
          <a:xfrm rot="5400000">
            <a:off x="1382850" y="-1230525"/>
            <a:ext cx="193800" cy="29589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7"/>
        <p:cNvGrpSpPr/>
        <p:nvPr/>
      </p:nvGrpSpPr>
      <p:grpSpPr>
        <a:xfrm>
          <a:off x="0" y="0"/>
          <a:ext cx="0" cy="0"/>
          <a:chOff x="0" y="0"/>
          <a:chExt cx="0" cy="0"/>
        </a:xfrm>
      </p:grpSpPr>
      <p:sp>
        <p:nvSpPr>
          <p:cNvPr id="158" name="Google Shape;158;p1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59" name="Google Shape;159;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60" name="Google Shape;160;p14"/>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1" name="Google Shape;161;p14"/>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2" name="Google Shape;162;p14"/>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3" name="Google Shape;163;p14"/>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4" name="Google Shape;164;p14"/>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5" name="Google Shape;165;p14"/>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6"/>
        <p:cNvGrpSpPr/>
        <p:nvPr/>
      </p:nvGrpSpPr>
      <p:grpSpPr>
        <a:xfrm>
          <a:off x="0" y="0"/>
          <a:ext cx="0" cy="0"/>
          <a:chOff x="0" y="0"/>
          <a:chExt cx="0" cy="0"/>
        </a:xfrm>
      </p:grpSpPr>
      <p:sp>
        <p:nvSpPr>
          <p:cNvPr id="167" name="Google Shape;167;p1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69" name="Google Shape;169;p1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70" name="Google Shape;170;p1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1" name="Google Shape;171;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72" name="Google Shape;172;p15"/>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3" name="Google Shape;173;p15"/>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4" name="Google Shape;174;p15"/>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5" name="Google Shape;175;p15"/>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6" name="Google Shape;176;p15"/>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7" name="Google Shape;177;p15"/>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lide with picture">
  <p:cSld name="SECTION_TITLE_AND_DESCRIPTION_1">
    <p:spTree>
      <p:nvGrpSpPr>
        <p:cNvPr id="1" name="Shape 178"/>
        <p:cNvGrpSpPr/>
        <p:nvPr/>
      </p:nvGrpSpPr>
      <p:grpSpPr>
        <a:xfrm>
          <a:off x="0" y="0"/>
          <a:ext cx="0" cy="0"/>
          <a:chOff x="0" y="0"/>
          <a:chExt cx="0" cy="0"/>
        </a:xfrm>
      </p:grpSpPr>
      <p:sp>
        <p:nvSpPr>
          <p:cNvPr id="179" name="Google Shape;179;p1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81" name="Google Shape;181;p1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2" name="Google Shape;18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83" name="Google Shape;183;p16"/>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4" name="Google Shape;184;p16"/>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5" name="Google Shape;185;p16"/>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6" name="Google Shape;186;p16"/>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7" name="Google Shape;187;p16"/>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8" name="Google Shape;188;p16"/>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9"/>
        <p:cNvGrpSpPr/>
        <p:nvPr/>
      </p:nvGrpSpPr>
      <p:grpSpPr>
        <a:xfrm>
          <a:off x="0" y="0"/>
          <a:ext cx="0" cy="0"/>
          <a:chOff x="0" y="0"/>
          <a:chExt cx="0" cy="0"/>
        </a:xfrm>
      </p:grpSpPr>
      <p:sp>
        <p:nvSpPr>
          <p:cNvPr id="190" name="Google Shape;190;p1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191" name="Google Shape;191;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92" name="Google Shape;192;p17"/>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3" name="Google Shape;193;p17"/>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4" name="Google Shape;194;p17"/>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5" name="Google Shape;195;p17"/>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6" name="Google Shape;196;p17"/>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7" name="Google Shape;197;p17"/>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98"/>
        <p:cNvGrpSpPr/>
        <p:nvPr/>
      </p:nvGrpSpPr>
      <p:grpSpPr>
        <a:xfrm>
          <a:off x="0" y="0"/>
          <a:ext cx="0" cy="0"/>
          <a:chOff x="0" y="0"/>
          <a:chExt cx="0" cy="0"/>
        </a:xfrm>
      </p:grpSpPr>
      <p:sp>
        <p:nvSpPr>
          <p:cNvPr id="199" name="Google Shape;199;p1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00" name="Google Shape;200;p1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201" name="Google Shape;201;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02" name="Google Shape;202;p18"/>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3" name="Google Shape;203;p18"/>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4" name="Google Shape;204;p18"/>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5" name="Google Shape;205;p18"/>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6" name="Google Shape;206;p18"/>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7" name="Google Shape;207;p18"/>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Idea">
  <p:cSld name="BIG_NUMBER_1">
    <p:spTree>
      <p:nvGrpSpPr>
        <p:cNvPr id="1" name="Shape 208"/>
        <p:cNvGrpSpPr/>
        <p:nvPr/>
      </p:nvGrpSpPr>
      <p:grpSpPr>
        <a:xfrm>
          <a:off x="0" y="0"/>
          <a:ext cx="0" cy="0"/>
          <a:chOff x="0" y="0"/>
          <a:chExt cx="0" cy="0"/>
        </a:xfrm>
      </p:grpSpPr>
      <p:sp>
        <p:nvSpPr>
          <p:cNvPr id="209" name="Google Shape;209;p19"/>
          <p:cNvSpPr txBox="1">
            <a:spLocks noGrp="1"/>
          </p:cNvSpPr>
          <p:nvPr>
            <p:ph type="title"/>
          </p:nvPr>
        </p:nvSpPr>
        <p:spPr>
          <a:xfrm>
            <a:off x="251700" y="628425"/>
            <a:ext cx="8520600" cy="24120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9600">
                <a:highlight>
                  <a:srgbClr val="FFFFFF"/>
                </a:highlight>
              </a:defRPr>
            </a:lvl1pPr>
            <a:lvl2pPr lvl="1" algn="ctr">
              <a:spcBef>
                <a:spcPts val="0"/>
              </a:spcBef>
              <a:spcAft>
                <a:spcPts val="0"/>
              </a:spcAft>
              <a:buNone/>
              <a:defRPr sz="9600">
                <a:highlight>
                  <a:srgbClr val="FFFFFF"/>
                </a:highlight>
              </a:defRPr>
            </a:lvl2pPr>
            <a:lvl3pPr lvl="2" algn="ctr">
              <a:spcBef>
                <a:spcPts val="0"/>
              </a:spcBef>
              <a:spcAft>
                <a:spcPts val="0"/>
              </a:spcAft>
              <a:buNone/>
              <a:defRPr sz="9600">
                <a:highlight>
                  <a:srgbClr val="FFFFFF"/>
                </a:highlight>
              </a:defRPr>
            </a:lvl3pPr>
            <a:lvl4pPr lvl="3" algn="ctr">
              <a:spcBef>
                <a:spcPts val="0"/>
              </a:spcBef>
              <a:spcAft>
                <a:spcPts val="0"/>
              </a:spcAft>
              <a:buNone/>
              <a:defRPr sz="9600">
                <a:highlight>
                  <a:srgbClr val="FFFFFF"/>
                </a:highlight>
              </a:defRPr>
            </a:lvl4pPr>
            <a:lvl5pPr lvl="4" algn="ctr">
              <a:spcBef>
                <a:spcPts val="0"/>
              </a:spcBef>
              <a:spcAft>
                <a:spcPts val="0"/>
              </a:spcAft>
              <a:buNone/>
              <a:defRPr sz="9600">
                <a:highlight>
                  <a:srgbClr val="FFFFFF"/>
                </a:highlight>
              </a:defRPr>
            </a:lvl5pPr>
            <a:lvl6pPr lvl="5" algn="ctr">
              <a:spcBef>
                <a:spcPts val="0"/>
              </a:spcBef>
              <a:spcAft>
                <a:spcPts val="0"/>
              </a:spcAft>
              <a:buNone/>
              <a:defRPr sz="9600">
                <a:highlight>
                  <a:srgbClr val="FFFFFF"/>
                </a:highlight>
              </a:defRPr>
            </a:lvl6pPr>
            <a:lvl7pPr lvl="6" algn="ctr">
              <a:spcBef>
                <a:spcPts val="0"/>
              </a:spcBef>
              <a:spcAft>
                <a:spcPts val="0"/>
              </a:spcAft>
              <a:buNone/>
              <a:defRPr sz="9600">
                <a:highlight>
                  <a:srgbClr val="FFFFFF"/>
                </a:highlight>
              </a:defRPr>
            </a:lvl7pPr>
            <a:lvl8pPr lvl="7" algn="ctr">
              <a:spcBef>
                <a:spcPts val="0"/>
              </a:spcBef>
              <a:spcAft>
                <a:spcPts val="0"/>
              </a:spcAft>
              <a:buNone/>
              <a:defRPr sz="9600">
                <a:highlight>
                  <a:srgbClr val="FFFFFF"/>
                </a:highlight>
              </a:defRPr>
            </a:lvl8pPr>
            <a:lvl9pPr lvl="8" algn="ctr">
              <a:spcBef>
                <a:spcPts val="0"/>
              </a:spcBef>
              <a:spcAft>
                <a:spcPts val="0"/>
              </a:spcAft>
              <a:buNone/>
              <a:defRPr sz="9600">
                <a:highlight>
                  <a:srgbClr val="FFFFFF"/>
                </a:highlight>
              </a:defRPr>
            </a:lvl9pPr>
          </a:lstStyle>
          <a:p>
            <a:endParaRPr/>
          </a:p>
        </p:txBody>
      </p:sp>
      <p:sp>
        <p:nvSpPr>
          <p:cNvPr id="210" name="Google Shape;210;p19"/>
          <p:cNvSpPr/>
          <p:nvPr/>
        </p:nvSpPr>
        <p:spPr>
          <a:xfrm rot="10800000">
            <a:off x="5687400" y="300"/>
            <a:ext cx="391800" cy="30528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1" name="Google Shape;211;p19"/>
          <p:cNvSpPr/>
          <p:nvPr/>
        </p:nvSpPr>
        <p:spPr>
          <a:xfrm rot="10800000">
            <a:off x="3255725" y="-10"/>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9"/>
          <p:cNvSpPr/>
          <p:nvPr/>
        </p:nvSpPr>
        <p:spPr>
          <a:xfrm rot="10800000">
            <a:off x="3735800" y="302"/>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3" name="Google Shape;213;p19"/>
          <p:cNvSpPr/>
          <p:nvPr/>
        </p:nvSpPr>
        <p:spPr>
          <a:xfrm rot="10800000">
            <a:off x="4218200" y="299"/>
            <a:ext cx="4176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9"/>
          <p:cNvSpPr/>
          <p:nvPr/>
        </p:nvSpPr>
        <p:spPr>
          <a:xfrm rot="10800000">
            <a:off x="4719050" y="323"/>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5" name="Google Shape;215;p19"/>
          <p:cNvSpPr/>
          <p:nvPr/>
        </p:nvSpPr>
        <p:spPr>
          <a:xfrm rot="10800000">
            <a:off x="5204900" y="302"/>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6" name="Google Shape;216;p19"/>
          <p:cNvSpPr txBox="1">
            <a:spLocks noGrp="1"/>
          </p:cNvSpPr>
          <p:nvPr>
            <p:ph type="body" idx="1"/>
          </p:nvPr>
        </p:nvSpPr>
        <p:spPr>
          <a:xfrm>
            <a:off x="251700" y="31666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highlight>
                  <a:srgbClr val="FFFFFF"/>
                </a:highlight>
              </a:defRPr>
            </a:lvl1pPr>
            <a:lvl2pPr marL="914400" lvl="1" indent="-317500" algn="ctr" rtl="0">
              <a:spcBef>
                <a:spcPts val="1600"/>
              </a:spcBef>
              <a:spcAft>
                <a:spcPts val="0"/>
              </a:spcAft>
              <a:buSzPts val="1400"/>
              <a:buChar char="○"/>
              <a:defRPr>
                <a:highlight>
                  <a:srgbClr val="FFFFFF"/>
                </a:highlight>
              </a:defRPr>
            </a:lvl2pPr>
            <a:lvl3pPr marL="1371600" lvl="2" indent="-317500" algn="ctr" rtl="0">
              <a:spcBef>
                <a:spcPts val="1600"/>
              </a:spcBef>
              <a:spcAft>
                <a:spcPts val="0"/>
              </a:spcAft>
              <a:buSzPts val="1400"/>
              <a:buChar char="■"/>
              <a:defRPr>
                <a:highlight>
                  <a:srgbClr val="FFFFFF"/>
                </a:highlight>
              </a:defRPr>
            </a:lvl3pPr>
            <a:lvl4pPr marL="1828800" lvl="3" indent="-317500" algn="ctr" rtl="0">
              <a:spcBef>
                <a:spcPts val="1600"/>
              </a:spcBef>
              <a:spcAft>
                <a:spcPts val="0"/>
              </a:spcAft>
              <a:buSzPts val="1400"/>
              <a:buChar char="●"/>
              <a:defRPr>
                <a:highlight>
                  <a:srgbClr val="FFFFFF"/>
                </a:highlight>
              </a:defRPr>
            </a:lvl4pPr>
            <a:lvl5pPr marL="2286000" lvl="4" indent="-317500" algn="ctr" rtl="0">
              <a:spcBef>
                <a:spcPts val="1600"/>
              </a:spcBef>
              <a:spcAft>
                <a:spcPts val="0"/>
              </a:spcAft>
              <a:buSzPts val="1400"/>
              <a:buChar char="○"/>
              <a:defRPr>
                <a:highlight>
                  <a:srgbClr val="FFFFFF"/>
                </a:highlight>
              </a:defRPr>
            </a:lvl5pPr>
            <a:lvl6pPr marL="2743200" lvl="5" indent="-317500" algn="ctr" rtl="0">
              <a:spcBef>
                <a:spcPts val="1600"/>
              </a:spcBef>
              <a:spcAft>
                <a:spcPts val="0"/>
              </a:spcAft>
              <a:buSzPts val="1400"/>
              <a:buChar char="■"/>
              <a:defRPr>
                <a:highlight>
                  <a:srgbClr val="FFFFFF"/>
                </a:highlight>
              </a:defRPr>
            </a:lvl6pPr>
            <a:lvl7pPr marL="3200400" lvl="6" indent="-317500" algn="ctr" rtl="0">
              <a:spcBef>
                <a:spcPts val="1600"/>
              </a:spcBef>
              <a:spcAft>
                <a:spcPts val="0"/>
              </a:spcAft>
              <a:buSzPts val="1400"/>
              <a:buChar char="●"/>
              <a:defRPr>
                <a:highlight>
                  <a:srgbClr val="FFFFFF"/>
                </a:highlight>
              </a:defRPr>
            </a:lvl7pPr>
            <a:lvl8pPr marL="3657600" lvl="7" indent="-317500" algn="ctr" rtl="0">
              <a:spcBef>
                <a:spcPts val="1600"/>
              </a:spcBef>
              <a:spcAft>
                <a:spcPts val="0"/>
              </a:spcAft>
              <a:buSzPts val="1400"/>
              <a:buChar char="○"/>
              <a:defRPr>
                <a:highlight>
                  <a:srgbClr val="FFFFFF"/>
                </a:highlight>
              </a:defRPr>
            </a:lvl8pPr>
            <a:lvl9pPr marL="4114800" lvl="8" indent="-317500" algn="ctr" rtl="0">
              <a:spcBef>
                <a:spcPts val="1600"/>
              </a:spcBef>
              <a:spcAft>
                <a:spcPts val="1600"/>
              </a:spcAft>
              <a:buSzPts val="1400"/>
              <a:buChar char="■"/>
              <a:defRPr>
                <a:highlight>
                  <a:srgbClr val="FFFFFF"/>
                </a:highlight>
              </a:defRPr>
            </a:lvl9pPr>
          </a:lstStyle>
          <a:p>
            <a:endParaRPr/>
          </a:p>
        </p:txBody>
      </p:sp>
      <p:sp>
        <p:nvSpPr>
          <p:cNvPr id="217" name="Google Shape;217;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20" name="Google Shape;220;p20"/>
          <p:cNvSpPr/>
          <p:nvPr/>
        </p:nvSpPr>
        <p:spPr>
          <a:xfrm rot="5400000">
            <a:off x="-93801" y="93900"/>
            <a:ext cx="447600" cy="2598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1" name="Google Shape;221;p20"/>
          <p:cNvSpPr/>
          <p:nvPr/>
        </p:nvSpPr>
        <p:spPr>
          <a:xfrm rot="5400000">
            <a:off x="-93801" y="708138"/>
            <a:ext cx="447600" cy="2598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2" name="Google Shape;222;p20"/>
          <p:cNvSpPr/>
          <p:nvPr/>
        </p:nvSpPr>
        <p:spPr>
          <a:xfrm rot="5400000">
            <a:off x="-93801" y="1322400"/>
            <a:ext cx="447600" cy="2598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3" name="Google Shape;223;p20"/>
          <p:cNvSpPr/>
          <p:nvPr/>
        </p:nvSpPr>
        <p:spPr>
          <a:xfrm rot="5400000">
            <a:off x="-93801" y="1936638"/>
            <a:ext cx="447600" cy="2598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4" name="Google Shape;224;p20"/>
          <p:cNvSpPr/>
          <p:nvPr/>
        </p:nvSpPr>
        <p:spPr>
          <a:xfrm rot="5400000">
            <a:off x="-93801" y="2550888"/>
            <a:ext cx="447600" cy="2598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5" name="Google Shape;225;p20"/>
          <p:cNvSpPr/>
          <p:nvPr/>
        </p:nvSpPr>
        <p:spPr>
          <a:xfrm rot="5400000">
            <a:off x="-93801" y="3165150"/>
            <a:ext cx="447600" cy="2598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ighlighted numbers or concepts">
  <p:cSld name="TITLE_1">
    <p:spTree>
      <p:nvGrpSpPr>
        <p:cNvPr id="1" name="Shape 26"/>
        <p:cNvGrpSpPr/>
        <p:nvPr/>
      </p:nvGrpSpPr>
      <p:grpSpPr>
        <a:xfrm>
          <a:off x="0" y="0"/>
          <a:ext cx="0" cy="0"/>
          <a:chOff x="0" y="0"/>
          <a:chExt cx="0" cy="0"/>
        </a:xfrm>
      </p:grpSpPr>
      <p:sp>
        <p:nvSpPr>
          <p:cNvPr id="27" name="Google Shape;27;p3"/>
          <p:cNvSpPr txBox="1">
            <a:spLocks noGrp="1"/>
          </p:cNvSpPr>
          <p:nvPr>
            <p:ph type="ctrTitle"/>
          </p:nvPr>
        </p:nvSpPr>
        <p:spPr>
          <a:xfrm>
            <a:off x="311700" y="363575"/>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8" name="Google Shape;28;p3"/>
          <p:cNvSpPr txBox="1">
            <a:spLocks noGrp="1"/>
          </p:cNvSpPr>
          <p:nvPr>
            <p:ph type="subTitle" idx="1"/>
          </p:nvPr>
        </p:nvSpPr>
        <p:spPr>
          <a:xfrm>
            <a:off x="311700" y="1228475"/>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endParaRPr/>
          </a:p>
        </p:txBody>
      </p:sp>
      <p:sp>
        <p:nvSpPr>
          <p:cNvPr id="29" name="Google Shape;2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0" name="Google Shape;30;p3"/>
          <p:cNvSpPr txBox="1">
            <a:spLocks noGrp="1"/>
          </p:cNvSpPr>
          <p:nvPr>
            <p:ph type="ctrTitle" idx="2"/>
          </p:nvPr>
        </p:nvSpPr>
        <p:spPr>
          <a:xfrm>
            <a:off x="311700" y="1953700"/>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31" name="Google Shape;31;p3"/>
          <p:cNvSpPr txBox="1">
            <a:spLocks noGrp="1"/>
          </p:cNvSpPr>
          <p:nvPr>
            <p:ph type="subTitle" idx="3"/>
          </p:nvPr>
        </p:nvSpPr>
        <p:spPr>
          <a:xfrm>
            <a:off x="311700" y="2818600"/>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endParaRPr/>
          </a:p>
        </p:txBody>
      </p:sp>
      <p:sp>
        <p:nvSpPr>
          <p:cNvPr id="32" name="Google Shape;32;p3"/>
          <p:cNvSpPr txBox="1">
            <a:spLocks noGrp="1"/>
          </p:cNvSpPr>
          <p:nvPr>
            <p:ph type="ctrTitle" idx="4"/>
          </p:nvPr>
        </p:nvSpPr>
        <p:spPr>
          <a:xfrm>
            <a:off x="311700" y="3525425"/>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33" name="Google Shape;33;p3"/>
          <p:cNvSpPr txBox="1">
            <a:spLocks noGrp="1"/>
          </p:cNvSpPr>
          <p:nvPr>
            <p:ph type="subTitle" idx="5"/>
          </p:nvPr>
        </p:nvSpPr>
        <p:spPr>
          <a:xfrm>
            <a:off x="311700" y="4390325"/>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endParaRPr/>
          </a:p>
        </p:txBody>
      </p:sp>
      <p:sp>
        <p:nvSpPr>
          <p:cNvPr id="34" name="Google Shape;34;p3"/>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5" name="Google Shape;35;p3"/>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6" name="Google Shape;36;p3"/>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7" name="Google Shape;37;p3"/>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8" name="Google Shape;38;p3"/>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9" name="Google Shape;39;p3"/>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uter">
  <p:cSld name="BLANK_2">
    <p:spTree>
      <p:nvGrpSpPr>
        <p:cNvPr id="1" name="Shape 226"/>
        <p:cNvGrpSpPr/>
        <p:nvPr/>
      </p:nvGrpSpPr>
      <p:grpSpPr>
        <a:xfrm>
          <a:off x="0" y="0"/>
          <a:ext cx="0" cy="0"/>
          <a:chOff x="0" y="0"/>
          <a:chExt cx="0" cy="0"/>
        </a:xfrm>
      </p:grpSpPr>
      <p:sp>
        <p:nvSpPr>
          <p:cNvPr id="227" name="Google Shape;227;p21"/>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8" name="Google Shape;228;p21"/>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9" name="Google Shape;229;p21"/>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0" name="Google Shape;230;p21"/>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1" name="Google Shape;231;p21"/>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2" name="Google Shape;232;p21"/>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3" name="Google Shape;233;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34" name="Google Shape;234;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35" name="Google Shape;235;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236" name="Google Shape;236;p21"/>
          <p:cNvGrpSpPr/>
          <p:nvPr/>
        </p:nvGrpSpPr>
        <p:grpSpPr>
          <a:xfrm>
            <a:off x="5159387" y="1107269"/>
            <a:ext cx="3502880" cy="2928967"/>
            <a:chOff x="1295330" y="1868507"/>
            <a:chExt cx="4365503" cy="3647530"/>
          </a:xfrm>
        </p:grpSpPr>
        <p:grpSp>
          <p:nvGrpSpPr>
            <p:cNvPr id="237" name="Google Shape;237;p21"/>
            <p:cNvGrpSpPr/>
            <p:nvPr/>
          </p:nvGrpSpPr>
          <p:grpSpPr>
            <a:xfrm>
              <a:off x="1295330" y="1868507"/>
              <a:ext cx="4365503" cy="3647530"/>
              <a:chOff x="6679223" y="1947864"/>
              <a:chExt cx="3956410" cy="3325308"/>
            </a:xfrm>
          </p:grpSpPr>
          <p:grpSp>
            <p:nvGrpSpPr>
              <p:cNvPr id="238" name="Google Shape;238;p21"/>
              <p:cNvGrpSpPr/>
              <p:nvPr/>
            </p:nvGrpSpPr>
            <p:grpSpPr>
              <a:xfrm>
                <a:off x="7996402" y="4725653"/>
                <a:ext cx="1328920" cy="547519"/>
                <a:chOff x="7059929" y="5060917"/>
                <a:chExt cx="1328920" cy="547519"/>
              </a:xfrm>
            </p:grpSpPr>
            <p:sp>
              <p:nvSpPr>
                <p:cNvPr id="239" name="Google Shape;239;p21"/>
                <p:cNvSpPr/>
                <p:nvPr/>
              </p:nvSpPr>
              <p:spPr>
                <a:xfrm rot="10800000">
                  <a:off x="7059929" y="5578436"/>
                  <a:ext cx="1322100" cy="30000"/>
                </a:xfrm>
                <a:prstGeom prst="trapezoid">
                  <a:avLst>
                    <a:gd name="adj" fmla="val 142327"/>
                  </a:avLst>
                </a:prstGeom>
                <a:solidFill>
                  <a:srgbClr val="707887"/>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0" name="Google Shape;240;p21"/>
                <p:cNvSpPr/>
                <p:nvPr/>
              </p:nvSpPr>
              <p:spPr>
                <a:xfrm>
                  <a:off x="7187465" y="5060917"/>
                  <a:ext cx="1067100" cy="428400"/>
                </a:xfrm>
                <a:prstGeom prst="trapezoid">
                  <a:avLst>
                    <a:gd name="adj" fmla="val 15083"/>
                  </a:avLst>
                </a:prstGeom>
                <a:solidFill>
                  <a:srgbClr val="D8D8D8"/>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1" name="Google Shape;241;p21"/>
                <p:cNvSpPr/>
                <p:nvPr/>
              </p:nvSpPr>
              <p:spPr>
                <a:xfrm>
                  <a:off x="7066749" y="5488243"/>
                  <a:ext cx="1322100" cy="93600"/>
                </a:xfrm>
                <a:prstGeom prst="trapezoid">
                  <a:avLst>
                    <a:gd name="adj" fmla="val 142327"/>
                  </a:avLst>
                </a:prstGeom>
                <a:solidFill>
                  <a:srgbClr val="FFFFFF"/>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nvGrpSpPr>
              <p:cNvPr id="242" name="Google Shape;242;p21"/>
              <p:cNvGrpSpPr/>
              <p:nvPr/>
            </p:nvGrpSpPr>
            <p:grpSpPr>
              <a:xfrm>
                <a:off x="6679223" y="1947864"/>
                <a:ext cx="3956410" cy="2777787"/>
                <a:chOff x="5742750" y="2283128"/>
                <a:chExt cx="3956410" cy="2777787"/>
              </a:xfrm>
            </p:grpSpPr>
            <p:sp>
              <p:nvSpPr>
                <p:cNvPr id="243" name="Google Shape;243;p21"/>
                <p:cNvSpPr/>
                <p:nvPr/>
              </p:nvSpPr>
              <p:spPr>
                <a:xfrm>
                  <a:off x="5742760" y="2283128"/>
                  <a:ext cx="3956400" cy="2777700"/>
                </a:xfrm>
                <a:prstGeom prst="roundRect">
                  <a:avLst>
                    <a:gd name="adj" fmla="val 3377"/>
                  </a:avLst>
                </a:prstGeom>
                <a:solidFill>
                  <a:srgbClr val="262626"/>
                </a:solidFill>
                <a:ln w="12700" cap="flat" cmpd="sng">
                  <a:solidFill>
                    <a:srgbClr val="393536"/>
                  </a:solidFill>
                  <a:prstDash val="solid"/>
                  <a:miter lim="800000"/>
                  <a:headEnd type="none" w="sm" len="sm"/>
                  <a:tailEnd type="none" w="sm" len="sm"/>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4" name="Google Shape;244;p21"/>
                <p:cNvSpPr/>
                <p:nvPr/>
              </p:nvSpPr>
              <p:spPr>
                <a:xfrm rot="10800000">
                  <a:off x="5742750" y="4752515"/>
                  <a:ext cx="3956400" cy="308400"/>
                </a:xfrm>
                <a:prstGeom prst="round2SameRect">
                  <a:avLst>
                    <a:gd name="adj1" fmla="val 19571"/>
                    <a:gd name="adj2" fmla="val 0"/>
                  </a:avLst>
                </a:prstGeom>
                <a:solidFill>
                  <a:srgbClr val="FFFFFF"/>
                </a:solidFill>
                <a:ln w="12700" cap="flat" cmpd="sng">
                  <a:solidFill>
                    <a:srgbClr val="C6CF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sp>
          <p:nvSpPr>
            <p:cNvPr id="245" name="Google Shape;245;p21"/>
            <p:cNvSpPr/>
            <p:nvPr/>
          </p:nvSpPr>
          <p:spPr>
            <a:xfrm>
              <a:off x="3370018" y="1929853"/>
              <a:ext cx="108000" cy="108000"/>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ptop">
  <p:cSld name="BLANK_2_1">
    <p:spTree>
      <p:nvGrpSpPr>
        <p:cNvPr id="1" name="Shape 246"/>
        <p:cNvGrpSpPr/>
        <p:nvPr/>
      </p:nvGrpSpPr>
      <p:grpSpPr>
        <a:xfrm>
          <a:off x="0" y="0"/>
          <a:ext cx="0" cy="0"/>
          <a:chOff x="0" y="0"/>
          <a:chExt cx="0" cy="0"/>
        </a:xfrm>
      </p:grpSpPr>
      <p:sp>
        <p:nvSpPr>
          <p:cNvPr id="247" name="Google Shape;247;p22"/>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8" name="Google Shape;248;p22"/>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9" name="Google Shape;249;p22"/>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0" name="Google Shape;250;p22"/>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1" name="Google Shape;251;p22"/>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2" name="Google Shape;252;p22"/>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3" name="Google Shape;253;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54" name="Google Shape;254;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5" name="Google Shape;255;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256" name="Google Shape;256;p22"/>
          <p:cNvGrpSpPr/>
          <p:nvPr/>
        </p:nvGrpSpPr>
        <p:grpSpPr>
          <a:xfrm>
            <a:off x="4801987" y="1363045"/>
            <a:ext cx="4291168" cy="2177795"/>
            <a:chOff x="3289100" y="2648488"/>
            <a:chExt cx="5622600" cy="2846047"/>
          </a:xfrm>
        </p:grpSpPr>
        <p:grpSp>
          <p:nvGrpSpPr>
            <p:cNvPr id="257" name="Google Shape;257;p22"/>
            <p:cNvGrpSpPr/>
            <p:nvPr/>
          </p:nvGrpSpPr>
          <p:grpSpPr>
            <a:xfrm>
              <a:off x="3289100" y="2648488"/>
              <a:ext cx="5622600" cy="2846047"/>
              <a:chOff x="1059475" y="2296088"/>
              <a:chExt cx="5622600" cy="2846047"/>
            </a:xfrm>
          </p:grpSpPr>
          <p:sp>
            <p:nvSpPr>
              <p:cNvPr id="258" name="Google Shape;258;p22"/>
              <p:cNvSpPr/>
              <p:nvPr/>
            </p:nvSpPr>
            <p:spPr>
              <a:xfrm>
                <a:off x="1709623" y="2296088"/>
                <a:ext cx="4319700" cy="2813400"/>
              </a:xfrm>
              <a:prstGeom prst="roundRect">
                <a:avLst>
                  <a:gd name="adj" fmla="val 4487"/>
                </a:avLst>
              </a:prstGeom>
              <a:solidFill>
                <a:srgbClr val="262626"/>
              </a:solidFill>
              <a:ln w="38100" cap="flat" cmpd="sng">
                <a:solidFill>
                  <a:srgbClr val="BFBFBF"/>
                </a:solidFill>
                <a:prstDash val="solid"/>
                <a:miter lim="800000"/>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nvGrpSpPr>
              <p:cNvPr id="259" name="Google Shape;259;p22"/>
              <p:cNvGrpSpPr/>
              <p:nvPr/>
            </p:nvGrpSpPr>
            <p:grpSpPr>
              <a:xfrm>
                <a:off x="1059475" y="5047935"/>
                <a:ext cx="5622600" cy="94200"/>
                <a:chOff x="1059475" y="5015277"/>
                <a:chExt cx="5622600" cy="188400"/>
              </a:xfrm>
            </p:grpSpPr>
            <p:sp>
              <p:nvSpPr>
                <p:cNvPr id="260" name="Google Shape;260;p22"/>
                <p:cNvSpPr/>
                <p:nvPr/>
              </p:nvSpPr>
              <p:spPr>
                <a:xfrm>
                  <a:off x="1059475" y="5015277"/>
                  <a:ext cx="5622600" cy="188400"/>
                </a:xfrm>
                <a:prstGeom prst="roundRect">
                  <a:avLst>
                    <a:gd name="adj" fmla="val 35520"/>
                  </a:avLst>
                </a:prstGeom>
                <a:solidFill>
                  <a:srgbClr val="BFBFBF"/>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1" name="Google Shape;261;p22"/>
                <p:cNvSpPr/>
                <p:nvPr/>
              </p:nvSpPr>
              <p:spPr>
                <a:xfrm>
                  <a:off x="3354359" y="5020473"/>
                  <a:ext cx="1030351" cy="131148"/>
                </a:xfrm>
                <a:custGeom>
                  <a:avLst/>
                  <a:gdLst/>
                  <a:ahLst/>
                  <a:cxnLst/>
                  <a:rect l="l" t="t" r="r" b="b"/>
                  <a:pathLst>
                    <a:path w="1030351" h="131148" extrusionOk="0">
                      <a:moveTo>
                        <a:pt x="0" y="0"/>
                      </a:moveTo>
                      <a:lnTo>
                        <a:pt x="1030351" y="0"/>
                      </a:lnTo>
                      <a:lnTo>
                        <a:pt x="995408" y="51827"/>
                      </a:lnTo>
                      <a:cubicBezTo>
                        <a:pt x="946399" y="100836"/>
                        <a:pt x="878694" y="131148"/>
                        <a:pt x="803909" y="131148"/>
                      </a:cubicBezTo>
                      <a:lnTo>
                        <a:pt x="226441" y="131148"/>
                      </a:lnTo>
                      <a:cubicBezTo>
                        <a:pt x="151656" y="131148"/>
                        <a:pt x="83951" y="100836"/>
                        <a:pt x="34942" y="51827"/>
                      </a:cubicBez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sp>
          <p:nvSpPr>
            <p:cNvPr id="262" name="Google Shape;262;p22"/>
            <p:cNvSpPr/>
            <p:nvPr/>
          </p:nvSpPr>
          <p:spPr>
            <a:xfrm>
              <a:off x="6037018" y="27680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martphone">
  <p:cSld name="BLANK_2_1_1">
    <p:spTree>
      <p:nvGrpSpPr>
        <p:cNvPr id="1" name="Shape 263"/>
        <p:cNvGrpSpPr/>
        <p:nvPr/>
      </p:nvGrpSpPr>
      <p:grpSpPr>
        <a:xfrm>
          <a:off x="0" y="0"/>
          <a:ext cx="0" cy="0"/>
          <a:chOff x="0" y="0"/>
          <a:chExt cx="0" cy="0"/>
        </a:xfrm>
      </p:grpSpPr>
      <p:sp>
        <p:nvSpPr>
          <p:cNvPr id="264" name="Google Shape;264;p23"/>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5" name="Google Shape;265;p23"/>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6" name="Google Shape;266;p23"/>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7" name="Google Shape;267;p23"/>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8" name="Google Shape;268;p23"/>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9" name="Google Shape;269;p23"/>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70" name="Google Shape;27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71" name="Google Shape;271;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2" name="Google Shape;272;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273" name="Google Shape;273;p23"/>
          <p:cNvGrpSpPr/>
          <p:nvPr/>
        </p:nvGrpSpPr>
        <p:grpSpPr>
          <a:xfrm>
            <a:off x="5861988" y="637516"/>
            <a:ext cx="2098813" cy="3868480"/>
            <a:chOff x="8625436" y="1258061"/>
            <a:chExt cx="2388000" cy="4396500"/>
          </a:xfrm>
        </p:grpSpPr>
        <p:sp>
          <p:nvSpPr>
            <p:cNvPr id="274" name="Google Shape;274;p23"/>
            <p:cNvSpPr/>
            <p:nvPr/>
          </p:nvSpPr>
          <p:spPr>
            <a:xfrm>
              <a:off x="8625436" y="1258061"/>
              <a:ext cx="2388000" cy="4396500"/>
            </a:xfrm>
            <a:prstGeom prst="roundRect">
              <a:avLst>
                <a:gd name="adj" fmla="val 4487"/>
              </a:avLst>
            </a:prstGeom>
            <a:solidFill>
              <a:srgbClr val="262626"/>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5" name="Google Shape;275;p23"/>
            <p:cNvSpPr/>
            <p:nvPr/>
          </p:nvSpPr>
          <p:spPr>
            <a:xfrm>
              <a:off x="10685218" y="13964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6" name="Google Shape;276;p23"/>
            <p:cNvSpPr/>
            <p:nvPr/>
          </p:nvSpPr>
          <p:spPr>
            <a:xfrm>
              <a:off x="9725916" y="5324400"/>
              <a:ext cx="180000" cy="1800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FFFFFF"/>
                </a:solidFill>
                <a:latin typeface="Calibri"/>
                <a:ea typeface="Calibri"/>
                <a:cs typeface="Calibri"/>
                <a:sym typeface="Calibri"/>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t">
  <p:cSld name="BLANK_2_1_1_1">
    <p:spTree>
      <p:nvGrpSpPr>
        <p:cNvPr id="1" name="Shape 277"/>
        <p:cNvGrpSpPr/>
        <p:nvPr/>
      </p:nvGrpSpPr>
      <p:grpSpPr>
        <a:xfrm>
          <a:off x="0" y="0"/>
          <a:ext cx="0" cy="0"/>
          <a:chOff x="0" y="0"/>
          <a:chExt cx="0" cy="0"/>
        </a:xfrm>
      </p:grpSpPr>
      <p:sp>
        <p:nvSpPr>
          <p:cNvPr id="278" name="Google Shape;278;p24"/>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79" name="Google Shape;279;p24"/>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0" name="Google Shape;280;p24"/>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1" name="Google Shape;281;p24"/>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2" name="Google Shape;282;p24"/>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3" name="Google Shape;283;p24"/>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4" name="Google Shape;28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85" name="Google Shape;285;p24"/>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86" name="Google Shape;286;p24"/>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287" name="Google Shape;287;p24"/>
          <p:cNvGrpSpPr/>
          <p:nvPr/>
        </p:nvGrpSpPr>
        <p:grpSpPr>
          <a:xfrm>
            <a:off x="5651646" y="727346"/>
            <a:ext cx="2518370" cy="3688797"/>
            <a:chOff x="6953045" y="1252870"/>
            <a:chExt cx="3186600" cy="4559700"/>
          </a:xfrm>
        </p:grpSpPr>
        <p:sp>
          <p:nvSpPr>
            <p:cNvPr id="288" name="Google Shape;288;p24"/>
            <p:cNvSpPr/>
            <p:nvPr/>
          </p:nvSpPr>
          <p:spPr>
            <a:xfrm>
              <a:off x="6953045" y="1252870"/>
              <a:ext cx="3186600" cy="4559700"/>
            </a:xfrm>
            <a:prstGeom prst="roundRect">
              <a:avLst>
                <a:gd name="adj" fmla="val 4487"/>
              </a:avLst>
            </a:prstGeom>
            <a:solidFill>
              <a:srgbClr val="262626"/>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9" name="Google Shape;289;p24"/>
            <p:cNvSpPr/>
            <p:nvPr/>
          </p:nvSpPr>
          <p:spPr>
            <a:xfrm>
              <a:off x="8413309" y="5416847"/>
              <a:ext cx="216000" cy="216000"/>
            </a:xfrm>
            <a:prstGeom prst="ellipse">
              <a:avLst/>
            </a:prstGeom>
            <a:solidFill>
              <a:srgbClr val="171717"/>
            </a:solidFill>
            <a:ln>
              <a:noFill/>
            </a:ln>
          </p:spPr>
          <p:txBody>
            <a:bodyPr spcFirstLastPara="1" wrap="square" lIns="90000"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0" name="Google Shape;290;p24"/>
            <p:cNvSpPr/>
            <p:nvPr/>
          </p:nvSpPr>
          <p:spPr>
            <a:xfrm>
              <a:off x="9770818" y="13964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p">
  <p:cSld name="BLANK_1">
    <p:spTree>
      <p:nvGrpSpPr>
        <p:cNvPr id="1" name="Shape 291"/>
        <p:cNvGrpSpPr/>
        <p:nvPr/>
      </p:nvGrpSpPr>
      <p:grpSpPr>
        <a:xfrm>
          <a:off x="0" y="0"/>
          <a:ext cx="0" cy="0"/>
          <a:chOff x="0" y="0"/>
          <a:chExt cx="0" cy="0"/>
        </a:xfrm>
      </p:grpSpPr>
      <p:sp>
        <p:nvSpPr>
          <p:cNvPr id="292" name="Google Shape;292;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93" name="Google Shape;293;p25"/>
          <p:cNvSpPr txBox="1">
            <a:spLocks noGrp="1"/>
          </p:cNvSpPr>
          <p:nvPr>
            <p:ph type="title"/>
          </p:nvPr>
        </p:nvSpPr>
        <p:spPr>
          <a:xfrm>
            <a:off x="451200" y="229375"/>
            <a:ext cx="6816000" cy="583800"/>
          </a:xfrm>
          <a:prstGeom prst="rect">
            <a:avLst/>
          </a:prstGeom>
        </p:spPr>
        <p:txBody>
          <a:bodyPr spcFirstLastPara="1" wrap="square" lIns="91425" tIns="91425" rIns="91425" bIns="91425" anchor="b" anchorCtr="0">
            <a:noAutofit/>
          </a:bodyPr>
          <a:lstStyle>
            <a:lvl1pPr lvl="0"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94" name="Google Shape;294;p25"/>
          <p:cNvSpPr txBox="1"/>
          <p:nvPr/>
        </p:nvSpPr>
        <p:spPr>
          <a:xfrm>
            <a:off x="0" y="4663225"/>
            <a:ext cx="5503200" cy="58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en" sz="1000" i="1"/>
              <a:t>Map from simplemaps.com</a:t>
            </a:r>
            <a:endParaRPr sz="1000" i="1"/>
          </a:p>
        </p:txBody>
      </p:sp>
      <p:sp>
        <p:nvSpPr>
          <p:cNvPr id="295" name="Google Shape;295;p25"/>
          <p:cNvSpPr/>
          <p:nvPr/>
        </p:nvSpPr>
        <p:spPr>
          <a:xfrm rot="5400000">
            <a:off x="-91876" y="92100"/>
            <a:ext cx="447600" cy="263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6" name="Google Shape;296;p25"/>
          <p:cNvSpPr/>
          <p:nvPr/>
        </p:nvSpPr>
        <p:spPr>
          <a:xfrm rot="5400000">
            <a:off x="-91876" y="706338"/>
            <a:ext cx="447600" cy="263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7" name="Google Shape;297;p25"/>
          <p:cNvSpPr/>
          <p:nvPr/>
        </p:nvSpPr>
        <p:spPr>
          <a:xfrm rot="5400000">
            <a:off x="-91876" y="1320600"/>
            <a:ext cx="447600" cy="2634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8" name="Google Shape;298;p25"/>
          <p:cNvSpPr/>
          <p:nvPr/>
        </p:nvSpPr>
        <p:spPr>
          <a:xfrm rot="5400000">
            <a:off x="-91876" y="1934838"/>
            <a:ext cx="447600" cy="2634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9" name="Google Shape;299;p25"/>
          <p:cNvSpPr/>
          <p:nvPr/>
        </p:nvSpPr>
        <p:spPr>
          <a:xfrm rot="5400000">
            <a:off x="-91876" y="2549088"/>
            <a:ext cx="447600" cy="2634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00" name="Google Shape;300;p25"/>
          <p:cNvSpPr/>
          <p:nvPr/>
        </p:nvSpPr>
        <p:spPr>
          <a:xfrm rot="5400000">
            <a:off x="-91876" y="3163350"/>
            <a:ext cx="447600" cy="2634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1" name="Google Shape;301;p25"/>
          <p:cNvGrpSpPr/>
          <p:nvPr/>
        </p:nvGrpSpPr>
        <p:grpSpPr>
          <a:xfrm>
            <a:off x="914411" y="999162"/>
            <a:ext cx="7200178" cy="3455877"/>
            <a:chOff x="275475" y="1342375"/>
            <a:chExt cx="7012250" cy="3021400"/>
          </a:xfrm>
        </p:grpSpPr>
        <p:sp>
          <p:nvSpPr>
            <p:cNvPr id="302" name="Google Shape;302;p25"/>
            <p:cNvSpPr/>
            <p:nvPr/>
          </p:nvSpPr>
          <p:spPr>
            <a:xfrm>
              <a:off x="4871175" y="2237375"/>
              <a:ext cx="257375" cy="209425"/>
            </a:xfrm>
            <a:custGeom>
              <a:avLst/>
              <a:gdLst/>
              <a:ahLst/>
              <a:cxnLst/>
              <a:rect l="l" t="t" r="r" b="b"/>
              <a:pathLst>
                <a:path w="10295" h="8377" extrusionOk="0">
                  <a:moveTo>
                    <a:pt x="10100" y="993"/>
                  </a:moveTo>
                  <a:lnTo>
                    <a:pt x="9324" y="993"/>
                  </a:lnTo>
                  <a:lnTo>
                    <a:pt x="8788" y="913"/>
                  </a:lnTo>
                  <a:lnTo>
                    <a:pt x="8434" y="1335"/>
                  </a:lnTo>
                  <a:lnTo>
                    <a:pt x="8126" y="1427"/>
                  </a:lnTo>
                  <a:lnTo>
                    <a:pt x="7921" y="1621"/>
                  </a:lnTo>
                  <a:lnTo>
                    <a:pt x="7544" y="1313"/>
                  </a:lnTo>
                  <a:lnTo>
                    <a:pt x="7407" y="548"/>
                  </a:lnTo>
                  <a:lnTo>
                    <a:pt x="7179" y="502"/>
                  </a:lnTo>
                  <a:lnTo>
                    <a:pt x="7179" y="217"/>
                  </a:lnTo>
                  <a:lnTo>
                    <a:pt x="6722" y="0"/>
                  </a:lnTo>
                  <a:lnTo>
                    <a:pt x="6471" y="331"/>
                  </a:lnTo>
                  <a:lnTo>
                    <a:pt x="6506" y="708"/>
                  </a:lnTo>
                  <a:lnTo>
                    <a:pt x="6414" y="833"/>
                  </a:lnTo>
                  <a:lnTo>
                    <a:pt x="5958" y="822"/>
                  </a:lnTo>
                  <a:lnTo>
                    <a:pt x="5832" y="1244"/>
                  </a:lnTo>
                  <a:lnTo>
                    <a:pt x="5536" y="1061"/>
                  </a:lnTo>
                  <a:lnTo>
                    <a:pt x="5068" y="1358"/>
                  </a:lnTo>
                  <a:lnTo>
                    <a:pt x="4805" y="1244"/>
                  </a:lnTo>
                  <a:lnTo>
                    <a:pt x="4189" y="1050"/>
                  </a:lnTo>
                  <a:lnTo>
                    <a:pt x="3778" y="1050"/>
                  </a:lnTo>
                  <a:lnTo>
                    <a:pt x="3550" y="1016"/>
                  </a:lnTo>
                  <a:lnTo>
                    <a:pt x="3139" y="776"/>
                  </a:lnTo>
                  <a:lnTo>
                    <a:pt x="3093" y="1107"/>
                  </a:lnTo>
                  <a:lnTo>
                    <a:pt x="2511" y="1278"/>
                  </a:lnTo>
                  <a:lnTo>
                    <a:pt x="2523" y="2020"/>
                  </a:lnTo>
                  <a:lnTo>
                    <a:pt x="2169" y="2305"/>
                  </a:lnTo>
                  <a:lnTo>
                    <a:pt x="1598" y="2431"/>
                  </a:lnTo>
                  <a:lnTo>
                    <a:pt x="1541" y="2853"/>
                  </a:lnTo>
                  <a:lnTo>
                    <a:pt x="982" y="2967"/>
                  </a:lnTo>
                  <a:lnTo>
                    <a:pt x="138" y="2625"/>
                  </a:lnTo>
                  <a:lnTo>
                    <a:pt x="69" y="3766"/>
                  </a:lnTo>
                  <a:lnTo>
                    <a:pt x="1" y="4439"/>
                  </a:lnTo>
                  <a:lnTo>
                    <a:pt x="354" y="4565"/>
                  </a:lnTo>
                  <a:lnTo>
                    <a:pt x="126" y="5067"/>
                  </a:lnTo>
                  <a:lnTo>
                    <a:pt x="514" y="5798"/>
                  </a:lnTo>
                  <a:lnTo>
                    <a:pt x="674" y="6368"/>
                  </a:lnTo>
                  <a:lnTo>
                    <a:pt x="1279" y="6528"/>
                  </a:lnTo>
                  <a:lnTo>
                    <a:pt x="1439" y="7099"/>
                  </a:lnTo>
                  <a:lnTo>
                    <a:pt x="879" y="7920"/>
                  </a:lnTo>
                  <a:lnTo>
                    <a:pt x="2249" y="8377"/>
                  </a:lnTo>
                  <a:lnTo>
                    <a:pt x="3002" y="8251"/>
                  </a:lnTo>
                  <a:lnTo>
                    <a:pt x="3481" y="8365"/>
                  </a:lnTo>
                  <a:lnTo>
                    <a:pt x="3607" y="8160"/>
                  </a:lnTo>
                  <a:lnTo>
                    <a:pt x="4143" y="8240"/>
                  </a:lnTo>
                  <a:lnTo>
                    <a:pt x="5091" y="7863"/>
                  </a:lnTo>
                  <a:lnTo>
                    <a:pt x="4976" y="7099"/>
                  </a:lnTo>
                  <a:lnTo>
                    <a:pt x="5307" y="6585"/>
                  </a:lnTo>
                  <a:lnTo>
                    <a:pt x="5878" y="6585"/>
                  </a:lnTo>
                  <a:lnTo>
                    <a:pt x="5901" y="6334"/>
                  </a:lnTo>
                  <a:lnTo>
                    <a:pt x="6471" y="6208"/>
                  </a:lnTo>
                  <a:lnTo>
                    <a:pt x="6768" y="6300"/>
                  </a:lnTo>
                  <a:lnTo>
                    <a:pt x="7019" y="6037"/>
                  </a:lnTo>
                  <a:lnTo>
                    <a:pt x="6859" y="5501"/>
                  </a:lnTo>
                  <a:lnTo>
                    <a:pt x="7076" y="4953"/>
                  </a:lnTo>
                  <a:lnTo>
                    <a:pt x="7498" y="4725"/>
                  </a:lnTo>
                  <a:lnTo>
                    <a:pt x="7076" y="4131"/>
                  </a:lnTo>
                  <a:lnTo>
                    <a:pt x="7795" y="4154"/>
                  </a:lnTo>
                  <a:lnTo>
                    <a:pt x="7932" y="3823"/>
                  </a:lnTo>
                  <a:lnTo>
                    <a:pt x="7818" y="3469"/>
                  </a:lnTo>
                  <a:lnTo>
                    <a:pt x="8103" y="3081"/>
                  </a:lnTo>
                  <a:lnTo>
                    <a:pt x="7898" y="2625"/>
                  </a:lnTo>
                  <a:lnTo>
                    <a:pt x="7624" y="2226"/>
                  </a:lnTo>
                  <a:lnTo>
                    <a:pt x="7966" y="1826"/>
                  </a:lnTo>
                  <a:lnTo>
                    <a:pt x="8731" y="1643"/>
                  </a:lnTo>
                  <a:lnTo>
                    <a:pt x="9553" y="1529"/>
                  </a:lnTo>
                  <a:lnTo>
                    <a:pt x="9895" y="1358"/>
                  </a:lnTo>
                  <a:lnTo>
                    <a:pt x="10294" y="12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5"/>
            <p:cNvSpPr/>
            <p:nvPr/>
          </p:nvSpPr>
          <p:spPr>
            <a:xfrm>
              <a:off x="3951650" y="3212825"/>
              <a:ext cx="249075" cy="306150"/>
            </a:xfrm>
            <a:custGeom>
              <a:avLst/>
              <a:gdLst/>
              <a:ahLst/>
              <a:cxnLst/>
              <a:rect l="l" t="t" r="r" b="b"/>
              <a:pathLst>
                <a:path w="9963" h="12246" extrusionOk="0">
                  <a:moveTo>
                    <a:pt x="3857" y="1313"/>
                  </a:moveTo>
                  <a:lnTo>
                    <a:pt x="1484" y="1301"/>
                  </a:lnTo>
                  <a:lnTo>
                    <a:pt x="1221" y="1404"/>
                  </a:lnTo>
                  <a:lnTo>
                    <a:pt x="970" y="1381"/>
                  </a:lnTo>
                  <a:lnTo>
                    <a:pt x="651" y="1518"/>
                  </a:lnTo>
                  <a:lnTo>
                    <a:pt x="571" y="1689"/>
                  </a:lnTo>
                  <a:lnTo>
                    <a:pt x="970" y="2260"/>
                  </a:lnTo>
                  <a:lnTo>
                    <a:pt x="1130" y="2865"/>
                  </a:lnTo>
                  <a:lnTo>
                    <a:pt x="1358" y="3744"/>
                  </a:lnTo>
                  <a:lnTo>
                    <a:pt x="1119" y="4109"/>
                  </a:lnTo>
                  <a:lnTo>
                    <a:pt x="1073" y="4291"/>
                  </a:lnTo>
                  <a:lnTo>
                    <a:pt x="1256" y="4839"/>
                  </a:lnTo>
                  <a:lnTo>
                    <a:pt x="1472" y="5387"/>
                  </a:lnTo>
                  <a:lnTo>
                    <a:pt x="1701" y="5706"/>
                  </a:lnTo>
                  <a:lnTo>
                    <a:pt x="1746" y="6220"/>
                  </a:lnTo>
                  <a:lnTo>
                    <a:pt x="1644" y="6905"/>
                  </a:lnTo>
                  <a:lnTo>
                    <a:pt x="1381" y="7304"/>
                  </a:lnTo>
                  <a:lnTo>
                    <a:pt x="913" y="7909"/>
                  </a:lnTo>
                  <a:lnTo>
                    <a:pt x="731" y="8274"/>
                  </a:lnTo>
                  <a:lnTo>
                    <a:pt x="457" y="9084"/>
                  </a:lnTo>
                  <a:lnTo>
                    <a:pt x="411" y="9472"/>
                  </a:lnTo>
                  <a:lnTo>
                    <a:pt x="126" y="10317"/>
                  </a:lnTo>
                  <a:lnTo>
                    <a:pt x="0" y="11104"/>
                  </a:lnTo>
                  <a:lnTo>
                    <a:pt x="69" y="11675"/>
                  </a:lnTo>
                  <a:lnTo>
                    <a:pt x="457" y="11504"/>
                  </a:lnTo>
                  <a:lnTo>
                    <a:pt x="925" y="11355"/>
                  </a:lnTo>
                  <a:lnTo>
                    <a:pt x="1438" y="11367"/>
                  </a:lnTo>
                  <a:lnTo>
                    <a:pt x="1895" y="11789"/>
                  </a:lnTo>
                  <a:lnTo>
                    <a:pt x="2032" y="11732"/>
                  </a:lnTo>
                  <a:lnTo>
                    <a:pt x="5238" y="11686"/>
                  </a:lnTo>
                  <a:lnTo>
                    <a:pt x="5763" y="12109"/>
                  </a:lnTo>
                  <a:lnTo>
                    <a:pt x="7681" y="12246"/>
                  </a:lnTo>
                  <a:lnTo>
                    <a:pt x="9141" y="11880"/>
                  </a:lnTo>
                  <a:lnTo>
                    <a:pt x="8651" y="11310"/>
                  </a:lnTo>
                  <a:lnTo>
                    <a:pt x="8137" y="10568"/>
                  </a:lnTo>
                  <a:lnTo>
                    <a:pt x="8251" y="7681"/>
                  </a:lnTo>
                  <a:lnTo>
                    <a:pt x="9906" y="7692"/>
                  </a:lnTo>
                  <a:lnTo>
                    <a:pt x="9826" y="7373"/>
                  </a:lnTo>
                  <a:lnTo>
                    <a:pt x="9963" y="7030"/>
                  </a:lnTo>
                  <a:lnTo>
                    <a:pt x="9826" y="6608"/>
                  </a:lnTo>
                  <a:lnTo>
                    <a:pt x="9929" y="6174"/>
                  </a:lnTo>
                  <a:lnTo>
                    <a:pt x="9860" y="5889"/>
                  </a:lnTo>
                  <a:lnTo>
                    <a:pt x="9484" y="5832"/>
                  </a:lnTo>
                  <a:lnTo>
                    <a:pt x="8993" y="5980"/>
                  </a:lnTo>
                  <a:lnTo>
                    <a:pt x="8651" y="5946"/>
                  </a:lnTo>
                  <a:lnTo>
                    <a:pt x="8445" y="6037"/>
                  </a:lnTo>
                  <a:lnTo>
                    <a:pt x="8514" y="4953"/>
                  </a:lnTo>
                  <a:lnTo>
                    <a:pt x="8251" y="4622"/>
                  </a:lnTo>
                  <a:lnTo>
                    <a:pt x="8206" y="4052"/>
                  </a:lnTo>
                  <a:lnTo>
                    <a:pt x="8331" y="3515"/>
                  </a:lnTo>
                  <a:lnTo>
                    <a:pt x="8160" y="3173"/>
                  </a:lnTo>
                  <a:lnTo>
                    <a:pt x="8160" y="2602"/>
                  </a:lnTo>
                  <a:lnTo>
                    <a:pt x="7190" y="2602"/>
                  </a:lnTo>
                  <a:lnTo>
                    <a:pt x="7258" y="2271"/>
                  </a:lnTo>
                  <a:lnTo>
                    <a:pt x="6847" y="2271"/>
                  </a:lnTo>
                  <a:lnTo>
                    <a:pt x="6802" y="2431"/>
                  </a:lnTo>
                  <a:lnTo>
                    <a:pt x="6323" y="2465"/>
                  </a:lnTo>
                  <a:lnTo>
                    <a:pt x="6106" y="3002"/>
                  </a:lnTo>
                  <a:lnTo>
                    <a:pt x="5980" y="3230"/>
                  </a:lnTo>
                  <a:lnTo>
                    <a:pt x="5546" y="3093"/>
                  </a:lnTo>
                  <a:lnTo>
                    <a:pt x="5284" y="3230"/>
                  </a:lnTo>
                  <a:lnTo>
                    <a:pt x="4748" y="3298"/>
                  </a:lnTo>
                  <a:lnTo>
                    <a:pt x="4451" y="2831"/>
                  </a:lnTo>
                  <a:lnTo>
                    <a:pt x="4268" y="2522"/>
                  </a:lnTo>
                  <a:lnTo>
                    <a:pt x="4040" y="1986"/>
                  </a:lnTo>
                  <a:close/>
                  <a:moveTo>
                    <a:pt x="742" y="1130"/>
                  </a:moveTo>
                  <a:lnTo>
                    <a:pt x="776" y="742"/>
                  </a:lnTo>
                  <a:lnTo>
                    <a:pt x="902" y="503"/>
                  </a:lnTo>
                  <a:lnTo>
                    <a:pt x="1187" y="320"/>
                  </a:lnTo>
                  <a:lnTo>
                    <a:pt x="902" y="0"/>
                  </a:lnTo>
                  <a:lnTo>
                    <a:pt x="651" y="160"/>
                  </a:lnTo>
                  <a:lnTo>
                    <a:pt x="331" y="548"/>
                  </a:lnTo>
                  <a:lnTo>
                    <a:pt x="537" y="12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4073750" y="2143225"/>
              <a:ext cx="34275" cy="68200"/>
            </a:xfrm>
            <a:custGeom>
              <a:avLst/>
              <a:gdLst/>
              <a:ahLst/>
              <a:cxnLst/>
              <a:rect l="l" t="t" r="r" b="b"/>
              <a:pathLst>
                <a:path w="1371" h="2728" extrusionOk="0">
                  <a:moveTo>
                    <a:pt x="286" y="0"/>
                  </a:moveTo>
                  <a:lnTo>
                    <a:pt x="1" y="445"/>
                  </a:lnTo>
                  <a:lnTo>
                    <a:pt x="69" y="719"/>
                  </a:lnTo>
                  <a:lnTo>
                    <a:pt x="69" y="719"/>
                  </a:lnTo>
                  <a:lnTo>
                    <a:pt x="217" y="856"/>
                  </a:lnTo>
                  <a:lnTo>
                    <a:pt x="138" y="1130"/>
                  </a:lnTo>
                  <a:lnTo>
                    <a:pt x="126" y="1746"/>
                  </a:lnTo>
                  <a:lnTo>
                    <a:pt x="229" y="2168"/>
                  </a:lnTo>
                  <a:lnTo>
                    <a:pt x="651" y="2477"/>
                  </a:lnTo>
                  <a:lnTo>
                    <a:pt x="685" y="2671"/>
                  </a:lnTo>
                  <a:lnTo>
                    <a:pt x="822" y="2728"/>
                  </a:lnTo>
                  <a:lnTo>
                    <a:pt x="1130" y="2294"/>
                  </a:lnTo>
                  <a:lnTo>
                    <a:pt x="1142" y="1997"/>
                  </a:lnTo>
                  <a:lnTo>
                    <a:pt x="1370" y="1872"/>
                  </a:lnTo>
                  <a:lnTo>
                    <a:pt x="1370" y="1643"/>
                  </a:lnTo>
                  <a:lnTo>
                    <a:pt x="1039" y="1415"/>
                  </a:lnTo>
                  <a:lnTo>
                    <a:pt x="914" y="1039"/>
                  </a:lnTo>
                  <a:lnTo>
                    <a:pt x="971" y="742"/>
                  </a:lnTo>
                  <a:lnTo>
                    <a:pt x="971" y="742"/>
                  </a:lnTo>
                  <a:lnTo>
                    <a:pt x="902" y="411"/>
                  </a:lnTo>
                  <a:lnTo>
                    <a:pt x="708" y="331"/>
                  </a:lnTo>
                  <a:lnTo>
                    <a:pt x="526" y="103"/>
                  </a:lnTo>
                  <a:lnTo>
                    <a:pt x="343" y="1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4728800" y="2520950"/>
              <a:ext cx="92750" cy="80775"/>
            </a:xfrm>
            <a:custGeom>
              <a:avLst/>
              <a:gdLst/>
              <a:ahLst/>
              <a:cxnLst/>
              <a:rect l="l" t="t" r="r" b="b"/>
              <a:pathLst>
                <a:path w="3710" h="3231" extrusionOk="0">
                  <a:moveTo>
                    <a:pt x="3527" y="320"/>
                  </a:moveTo>
                  <a:lnTo>
                    <a:pt x="3345" y="1"/>
                  </a:lnTo>
                  <a:lnTo>
                    <a:pt x="2911" y="560"/>
                  </a:lnTo>
                  <a:lnTo>
                    <a:pt x="2386" y="1142"/>
                  </a:lnTo>
                  <a:lnTo>
                    <a:pt x="1918" y="1758"/>
                  </a:lnTo>
                  <a:lnTo>
                    <a:pt x="1439" y="1724"/>
                  </a:lnTo>
                  <a:lnTo>
                    <a:pt x="788" y="1701"/>
                  </a:lnTo>
                  <a:lnTo>
                    <a:pt x="184" y="1838"/>
                  </a:lnTo>
                  <a:lnTo>
                    <a:pt x="149" y="1599"/>
                  </a:lnTo>
                  <a:lnTo>
                    <a:pt x="1" y="1644"/>
                  </a:lnTo>
                  <a:lnTo>
                    <a:pt x="58" y="1861"/>
                  </a:lnTo>
                  <a:lnTo>
                    <a:pt x="435" y="2774"/>
                  </a:lnTo>
                  <a:lnTo>
                    <a:pt x="2831" y="3230"/>
                  </a:lnTo>
                  <a:lnTo>
                    <a:pt x="2968" y="3036"/>
                  </a:lnTo>
                  <a:lnTo>
                    <a:pt x="2957" y="2671"/>
                  </a:lnTo>
                  <a:lnTo>
                    <a:pt x="3151" y="2295"/>
                  </a:lnTo>
                  <a:lnTo>
                    <a:pt x="3117" y="1930"/>
                  </a:lnTo>
                  <a:lnTo>
                    <a:pt x="3459" y="1747"/>
                  </a:lnTo>
                  <a:lnTo>
                    <a:pt x="3299" y="1621"/>
                  </a:lnTo>
                  <a:lnTo>
                    <a:pt x="3311" y="1028"/>
                  </a:lnTo>
                  <a:lnTo>
                    <a:pt x="3710" y="10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5"/>
            <p:cNvSpPr/>
            <p:nvPr/>
          </p:nvSpPr>
          <p:spPr>
            <a:xfrm>
              <a:off x="2369900" y="3607675"/>
              <a:ext cx="310150" cy="748675"/>
            </a:xfrm>
            <a:custGeom>
              <a:avLst/>
              <a:gdLst/>
              <a:ahLst/>
              <a:cxnLst/>
              <a:rect l="l" t="t" r="r" b="b"/>
              <a:pathLst>
                <a:path w="12406" h="29947" extrusionOk="0">
                  <a:moveTo>
                    <a:pt x="10283" y="29901"/>
                  </a:moveTo>
                  <a:lnTo>
                    <a:pt x="10409" y="29467"/>
                  </a:lnTo>
                  <a:lnTo>
                    <a:pt x="9370" y="29262"/>
                  </a:lnTo>
                  <a:lnTo>
                    <a:pt x="8263" y="28748"/>
                  </a:lnTo>
                  <a:lnTo>
                    <a:pt x="7659" y="28086"/>
                  </a:lnTo>
                  <a:lnTo>
                    <a:pt x="7225" y="27687"/>
                  </a:lnTo>
                  <a:lnTo>
                    <a:pt x="8069" y="29615"/>
                  </a:lnTo>
                  <a:lnTo>
                    <a:pt x="8777" y="29615"/>
                  </a:lnTo>
                  <a:lnTo>
                    <a:pt x="9199" y="29638"/>
                  </a:lnTo>
                  <a:lnTo>
                    <a:pt x="9667" y="29946"/>
                  </a:lnTo>
                  <a:close/>
                  <a:moveTo>
                    <a:pt x="3094" y="218"/>
                  </a:moveTo>
                  <a:lnTo>
                    <a:pt x="2032" y="1"/>
                  </a:lnTo>
                  <a:lnTo>
                    <a:pt x="1462" y="811"/>
                  </a:lnTo>
                  <a:lnTo>
                    <a:pt x="1587" y="1039"/>
                  </a:lnTo>
                  <a:lnTo>
                    <a:pt x="1427" y="1987"/>
                  </a:lnTo>
                  <a:lnTo>
                    <a:pt x="629" y="2443"/>
                  </a:lnTo>
                  <a:lnTo>
                    <a:pt x="857" y="3949"/>
                  </a:lnTo>
                  <a:lnTo>
                    <a:pt x="731" y="4235"/>
                  </a:lnTo>
                  <a:lnTo>
                    <a:pt x="1017" y="4589"/>
                  </a:lnTo>
                  <a:lnTo>
                    <a:pt x="560" y="5159"/>
                  </a:lnTo>
                  <a:lnTo>
                    <a:pt x="195" y="6004"/>
                  </a:lnTo>
                  <a:lnTo>
                    <a:pt x="58" y="6837"/>
                  </a:lnTo>
                  <a:lnTo>
                    <a:pt x="309" y="7715"/>
                  </a:lnTo>
                  <a:lnTo>
                    <a:pt x="1" y="8640"/>
                  </a:lnTo>
                  <a:lnTo>
                    <a:pt x="708" y="10203"/>
                  </a:lnTo>
                  <a:lnTo>
                    <a:pt x="937" y="10374"/>
                  </a:lnTo>
                  <a:lnTo>
                    <a:pt x="1119" y="11208"/>
                  </a:lnTo>
                  <a:lnTo>
                    <a:pt x="891" y="12098"/>
                  </a:lnTo>
                  <a:lnTo>
                    <a:pt x="1085" y="12862"/>
                  </a:lnTo>
                  <a:lnTo>
                    <a:pt x="674" y="13479"/>
                  </a:lnTo>
                  <a:lnTo>
                    <a:pt x="891" y="14323"/>
                  </a:lnTo>
                  <a:lnTo>
                    <a:pt x="1359" y="15225"/>
                  </a:lnTo>
                  <a:lnTo>
                    <a:pt x="1005" y="15567"/>
                  </a:lnTo>
                  <a:lnTo>
                    <a:pt x="1051" y="16377"/>
                  </a:lnTo>
                  <a:lnTo>
                    <a:pt x="1142" y="17290"/>
                  </a:lnTo>
                  <a:lnTo>
                    <a:pt x="1621" y="18374"/>
                  </a:lnTo>
                  <a:lnTo>
                    <a:pt x="1393" y="18546"/>
                  </a:lnTo>
                  <a:lnTo>
                    <a:pt x="1907" y="19561"/>
                  </a:lnTo>
                  <a:lnTo>
                    <a:pt x="2340" y="19881"/>
                  </a:lnTo>
                  <a:lnTo>
                    <a:pt x="2226" y="20257"/>
                  </a:lnTo>
                  <a:lnTo>
                    <a:pt x="2626" y="20440"/>
                  </a:lnTo>
                  <a:lnTo>
                    <a:pt x="2820" y="20771"/>
                  </a:lnTo>
                  <a:lnTo>
                    <a:pt x="2557" y="20931"/>
                  </a:lnTo>
                  <a:lnTo>
                    <a:pt x="2820" y="21456"/>
                  </a:lnTo>
                  <a:lnTo>
                    <a:pt x="2968" y="22620"/>
                  </a:lnTo>
                  <a:lnTo>
                    <a:pt x="2877" y="23384"/>
                  </a:lnTo>
                  <a:lnTo>
                    <a:pt x="3128" y="23841"/>
                  </a:lnTo>
                  <a:lnTo>
                    <a:pt x="3116" y="24389"/>
                  </a:lnTo>
                  <a:lnTo>
                    <a:pt x="2728" y="24777"/>
                  </a:lnTo>
                  <a:lnTo>
                    <a:pt x="3174" y="25724"/>
                  </a:lnTo>
                  <a:lnTo>
                    <a:pt x="3539" y="26032"/>
                  </a:lnTo>
                  <a:lnTo>
                    <a:pt x="3984" y="25975"/>
                  </a:lnTo>
                  <a:lnTo>
                    <a:pt x="4246" y="26637"/>
                  </a:lnTo>
                  <a:lnTo>
                    <a:pt x="4737" y="27150"/>
                  </a:lnTo>
                  <a:lnTo>
                    <a:pt x="6449" y="27265"/>
                  </a:lnTo>
                  <a:lnTo>
                    <a:pt x="7134" y="27390"/>
                  </a:lnTo>
                  <a:lnTo>
                    <a:pt x="7453" y="27447"/>
                  </a:lnTo>
                  <a:lnTo>
                    <a:pt x="6780" y="26934"/>
                  </a:lnTo>
                  <a:lnTo>
                    <a:pt x="6198" y="26032"/>
                  </a:lnTo>
                  <a:lnTo>
                    <a:pt x="6323" y="25621"/>
                  </a:lnTo>
                  <a:lnTo>
                    <a:pt x="6825" y="25267"/>
                  </a:lnTo>
                  <a:lnTo>
                    <a:pt x="6894" y="24240"/>
                  </a:lnTo>
                  <a:lnTo>
                    <a:pt x="7567" y="23738"/>
                  </a:lnTo>
                  <a:lnTo>
                    <a:pt x="7533" y="22939"/>
                  </a:lnTo>
                  <a:lnTo>
                    <a:pt x="6791" y="22757"/>
                  </a:lnTo>
                  <a:lnTo>
                    <a:pt x="5878" y="22106"/>
                  </a:lnTo>
                  <a:lnTo>
                    <a:pt x="5867" y="21444"/>
                  </a:lnTo>
                  <a:lnTo>
                    <a:pt x="6278" y="20999"/>
                  </a:lnTo>
                  <a:lnTo>
                    <a:pt x="6951" y="20988"/>
                  </a:lnTo>
                  <a:lnTo>
                    <a:pt x="6985" y="20508"/>
                  </a:lnTo>
                  <a:lnTo>
                    <a:pt x="6814" y="19641"/>
                  </a:lnTo>
                  <a:lnTo>
                    <a:pt x="7225" y="19082"/>
                  </a:lnTo>
                  <a:lnTo>
                    <a:pt x="7807" y="18819"/>
                  </a:lnTo>
                  <a:lnTo>
                    <a:pt x="7453" y="18363"/>
                  </a:lnTo>
                  <a:lnTo>
                    <a:pt x="7134" y="18648"/>
                  </a:lnTo>
                  <a:lnTo>
                    <a:pt x="6563" y="18374"/>
                  </a:lnTo>
                  <a:lnTo>
                    <a:pt x="6209" y="17484"/>
                  </a:lnTo>
                  <a:lnTo>
                    <a:pt x="6426" y="17256"/>
                  </a:lnTo>
                  <a:lnTo>
                    <a:pt x="7225" y="17587"/>
                  </a:lnTo>
                  <a:lnTo>
                    <a:pt x="7932" y="17461"/>
                  </a:lnTo>
                  <a:lnTo>
                    <a:pt x="8298" y="17142"/>
                  </a:lnTo>
                  <a:lnTo>
                    <a:pt x="8035" y="16708"/>
                  </a:lnTo>
                  <a:lnTo>
                    <a:pt x="8024" y="16024"/>
                  </a:lnTo>
                  <a:lnTo>
                    <a:pt x="7738" y="15476"/>
                  </a:lnTo>
                  <a:lnTo>
                    <a:pt x="8560" y="15567"/>
                  </a:lnTo>
                  <a:lnTo>
                    <a:pt x="10021" y="15373"/>
                  </a:lnTo>
                  <a:lnTo>
                    <a:pt x="11002" y="14894"/>
                  </a:lnTo>
                  <a:lnTo>
                    <a:pt x="11470" y="13707"/>
                  </a:lnTo>
                  <a:lnTo>
                    <a:pt x="11436" y="13250"/>
                  </a:lnTo>
                  <a:lnTo>
                    <a:pt x="10877" y="12851"/>
                  </a:lnTo>
                  <a:lnTo>
                    <a:pt x="10865" y="12212"/>
                  </a:lnTo>
                  <a:lnTo>
                    <a:pt x="9747" y="11424"/>
                  </a:lnTo>
                  <a:lnTo>
                    <a:pt x="9701" y="10957"/>
                  </a:lnTo>
                  <a:lnTo>
                    <a:pt x="9644" y="10352"/>
                  </a:lnTo>
                  <a:lnTo>
                    <a:pt x="9781" y="10158"/>
                  </a:lnTo>
                  <a:lnTo>
                    <a:pt x="9621" y="9256"/>
                  </a:lnTo>
                  <a:lnTo>
                    <a:pt x="9667" y="8332"/>
                  </a:lnTo>
                  <a:lnTo>
                    <a:pt x="9736" y="7601"/>
                  </a:lnTo>
                  <a:lnTo>
                    <a:pt x="10580" y="6380"/>
                  </a:lnTo>
                  <a:lnTo>
                    <a:pt x="11333" y="5490"/>
                  </a:lnTo>
                  <a:lnTo>
                    <a:pt x="11801" y="5125"/>
                  </a:lnTo>
                  <a:lnTo>
                    <a:pt x="12406" y="4623"/>
                  </a:lnTo>
                  <a:lnTo>
                    <a:pt x="12326" y="3892"/>
                  </a:lnTo>
                  <a:lnTo>
                    <a:pt x="11892" y="3367"/>
                  </a:lnTo>
                  <a:lnTo>
                    <a:pt x="11516" y="3539"/>
                  </a:lnTo>
                  <a:lnTo>
                    <a:pt x="11470" y="4349"/>
                  </a:lnTo>
                  <a:lnTo>
                    <a:pt x="10865" y="5034"/>
                  </a:lnTo>
                  <a:lnTo>
                    <a:pt x="10261" y="5193"/>
                  </a:lnTo>
                  <a:lnTo>
                    <a:pt x="9382" y="5045"/>
                  </a:lnTo>
                  <a:lnTo>
                    <a:pt x="8560" y="4794"/>
                  </a:lnTo>
                  <a:lnTo>
                    <a:pt x="9165" y="3424"/>
                  </a:lnTo>
                  <a:lnTo>
                    <a:pt x="9005" y="3025"/>
                  </a:lnTo>
                  <a:lnTo>
                    <a:pt x="8161" y="2671"/>
                  </a:lnTo>
                  <a:lnTo>
                    <a:pt x="7134" y="1998"/>
                  </a:lnTo>
                  <a:lnTo>
                    <a:pt x="6483" y="1850"/>
                  </a:lnTo>
                  <a:lnTo>
                    <a:pt x="4885" y="366"/>
                  </a:lnTo>
                  <a:lnTo>
                    <a:pt x="4737" y="183"/>
                  </a:lnTo>
                  <a:lnTo>
                    <a:pt x="3847" y="138"/>
                  </a:lnTo>
                  <a:lnTo>
                    <a:pt x="3619" y="8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5"/>
            <p:cNvSpPr/>
            <p:nvPr/>
          </p:nvSpPr>
          <p:spPr>
            <a:xfrm>
              <a:off x="4521975" y="2175175"/>
              <a:ext cx="63650" cy="56500"/>
            </a:xfrm>
            <a:custGeom>
              <a:avLst/>
              <a:gdLst/>
              <a:ahLst/>
              <a:cxnLst/>
              <a:rect l="l" t="t" r="r" b="b"/>
              <a:pathLst>
                <a:path w="2546" h="2260" extrusionOk="0">
                  <a:moveTo>
                    <a:pt x="2545" y="2237"/>
                  </a:moveTo>
                  <a:lnTo>
                    <a:pt x="2408" y="1609"/>
                  </a:lnTo>
                  <a:lnTo>
                    <a:pt x="2054" y="1450"/>
                  </a:lnTo>
                  <a:lnTo>
                    <a:pt x="1701" y="1210"/>
                  </a:lnTo>
                  <a:lnTo>
                    <a:pt x="1838" y="925"/>
                  </a:lnTo>
                  <a:lnTo>
                    <a:pt x="1404" y="605"/>
                  </a:lnTo>
                  <a:lnTo>
                    <a:pt x="1495" y="400"/>
                  </a:lnTo>
                  <a:lnTo>
                    <a:pt x="1187" y="240"/>
                  </a:lnTo>
                  <a:lnTo>
                    <a:pt x="982" y="0"/>
                  </a:lnTo>
                  <a:lnTo>
                    <a:pt x="0" y="137"/>
                  </a:lnTo>
                  <a:lnTo>
                    <a:pt x="183" y="457"/>
                  </a:lnTo>
                  <a:lnTo>
                    <a:pt x="183" y="890"/>
                  </a:lnTo>
                  <a:lnTo>
                    <a:pt x="788" y="1107"/>
                  </a:lnTo>
                  <a:lnTo>
                    <a:pt x="1130" y="1381"/>
                  </a:lnTo>
                  <a:lnTo>
                    <a:pt x="1267" y="1347"/>
                  </a:lnTo>
                  <a:lnTo>
                    <a:pt x="1529" y="1598"/>
                  </a:lnTo>
                  <a:lnTo>
                    <a:pt x="1849" y="1598"/>
                  </a:lnTo>
                  <a:lnTo>
                    <a:pt x="1883" y="1735"/>
                  </a:lnTo>
                  <a:lnTo>
                    <a:pt x="2283" y="22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5"/>
            <p:cNvSpPr/>
            <p:nvPr/>
          </p:nvSpPr>
          <p:spPr>
            <a:xfrm>
              <a:off x="5901700" y="3354050"/>
              <a:ext cx="798875" cy="747525"/>
            </a:xfrm>
            <a:custGeom>
              <a:avLst/>
              <a:gdLst/>
              <a:ahLst/>
              <a:cxnLst/>
              <a:rect l="l" t="t" r="r" b="b"/>
              <a:pathLst>
                <a:path w="31955" h="29901" extrusionOk="0">
                  <a:moveTo>
                    <a:pt x="19778" y="27390"/>
                  </a:moveTo>
                  <a:lnTo>
                    <a:pt x="19344" y="27321"/>
                  </a:lnTo>
                  <a:lnTo>
                    <a:pt x="19082" y="27732"/>
                  </a:lnTo>
                  <a:lnTo>
                    <a:pt x="18990" y="28508"/>
                  </a:lnTo>
                  <a:lnTo>
                    <a:pt x="18694" y="29079"/>
                  </a:lnTo>
                  <a:lnTo>
                    <a:pt x="18625" y="29832"/>
                  </a:lnTo>
                  <a:lnTo>
                    <a:pt x="19047" y="29855"/>
                  </a:lnTo>
                  <a:lnTo>
                    <a:pt x="19162" y="29900"/>
                  </a:lnTo>
                  <a:lnTo>
                    <a:pt x="20109" y="29284"/>
                  </a:lnTo>
                  <a:lnTo>
                    <a:pt x="20189" y="29535"/>
                  </a:lnTo>
                  <a:lnTo>
                    <a:pt x="20759" y="28828"/>
                  </a:lnTo>
                  <a:lnTo>
                    <a:pt x="21216" y="28519"/>
                  </a:lnTo>
                  <a:lnTo>
                    <a:pt x="21855" y="27481"/>
                  </a:lnTo>
                  <a:lnTo>
                    <a:pt x="21455" y="27401"/>
                  </a:lnTo>
                  <a:lnTo>
                    <a:pt x="20771" y="27572"/>
                  </a:lnTo>
                  <a:lnTo>
                    <a:pt x="20291" y="27709"/>
                  </a:lnTo>
                  <a:close/>
                  <a:moveTo>
                    <a:pt x="26922" y="2808"/>
                  </a:moveTo>
                  <a:lnTo>
                    <a:pt x="26990" y="2488"/>
                  </a:lnTo>
                  <a:lnTo>
                    <a:pt x="27013" y="1975"/>
                  </a:lnTo>
                  <a:lnTo>
                    <a:pt x="26785" y="1518"/>
                  </a:lnTo>
                  <a:lnTo>
                    <a:pt x="26796" y="1130"/>
                  </a:lnTo>
                  <a:lnTo>
                    <a:pt x="26614" y="1016"/>
                  </a:lnTo>
                  <a:lnTo>
                    <a:pt x="26625" y="457"/>
                  </a:lnTo>
                  <a:lnTo>
                    <a:pt x="26454" y="0"/>
                  </a:lnTo>
                  <a:lnTo>
                    <a:pt x="26123" y="343"/>
                  </a:lnTo>
                  <a:lnTo>
                    <a:pt x="26066" y="594"/>
                  </a:lnTo>
                  <a:lnTo>
                    <a:pt x="25849" y="1096"/>
                  </a:lnTo>
                  <a:lnTo>
                    <a:pt x="25598" y="1587"/>
                  </a:lnTo>
                  <a:lnTo>
                    <a:pt x="25678" y="1883"/>
                  </a:lnTo>
                  <a:lnTo>
                    <a:pt x="25507" y="2066"/>
                  </a:lnTo>
                  <a:lnTo>
                    <a:pt x="25290" y="2751"/>
                  </a:lnTo>
                  <a:lnTo>
                    <a:pt x="25313" y="3276"/>
                  </a:lnTo>
                  <a:lnTo>
                    <a:pt x="25210" y="3538"/>
                  </a:lnTo>
                  <a:lnTo>
                    <a:pt x="25256" y="3983"/>
                  </a:lnTo>
                  <a:lnTo>
                    <a:pt x="24879" y="4691"/>
                  </a:lnTo>
                  <a:lnTo>
                    <a:pt x="24697" y="5193"/>
                  </a:lnTo>
                  <a:lnTo>
                    <a:pt x="24457" y="5604"/>
                  </a:lnTo>
                  <a:lnTo>
                    <a:pt x="24206" y="6094"/>
                  </a:lnTo>
                  <a:lnTo>
                    <a:pt x="23624" y="6391"/>
                  </a:lnTo>
                  <a:lnTo>
                    <a:pt x="22928" y="6094"/>
                  </a:lnTo>
                  <a:lnTo>
                    <a:pt x="22859" y="5809"/>
                  </a:lnTo>
                  <a:lnTo>
                    <a:pt x="22494" y="5581"/>
                  </a:lnTo>
                  <a:lnTo>
                    <a:pt x="22266" y="5581"/>
                  </a:lnTo>
                  <a:lnTo>
                    <a:pt x="21798" y="5033"/>
                  </a:lnTo>
                  <a:lnTo>
                    <a:pt x="21444" y="4725"/>
                  </a:lnTo>
                  <a:lnTo>
                    <a:pt x="20885" y="4440"/>
                  </a:lnTo>
                  <a:lnTo>
                    <a:pt x="20326" y="3938"/>
                  </a:lnTo>
                  <a:lnTo>
                    <a:pt x="20314" y="3675"/>
                  </a:lnTo>
                  <a:lnTo>
                    <a:pt x="20668" y="3241"/>
                  </a:lnTo>
                  <a:lnTo>
                    <a:pt x="20976" y="2785"/>
                  </a:lnTo>
                  <a:lnTo>
                    <a:pt x="20930" y="2408"/>
                  </a:lnTo>
                  <a:lnTo>
                    <a:pt x="21204" y="2386"/>
                  </a:lnTo>
                  <a:lnTo>
                    <a:pt x="21558" y="2020"/>
                  </a:lnTo>
                  <a:lnTo>
                    <a:pt x="21843" y="1541"/>
                  </a:lnTo>
                  <a:lnTo>
                    <a:pt x="21524" y="1085"/>
                  </a:lnTo>
                  <a:lnTo>
                    <a:pt x="21319" y="1256"/>
                  </a:lnTo>
                  <a:lnTo>
                    <a:pt x="21033" y="1187"/>
                  </a:lnTo>
                  <a:lnTo>
                    <a:pt x="20531" y="1438"/>
                  </a:lnTo>
                  <a:lnTo>
                    <a:pt x="20075" y="1153"/>
                  </a:lnTo>
                  <a:lnTo>
                    <a:pt x="19835" y="1256"/>
                  </a:lnTo>
                  <a:lnTo>
                    <a:pt x="19184" y="1027"/>
                  </a:lnTo>
                  <a:lnTo>
                    <a:pt x="18808" y="639"/>
                  </a:lnTo>
                  <a:lnTo>
                    <a:pt x="18306" y="423"/>
                  </a:lnTo>
                  <a:lnTo>
                    <a:pt x="17861" y="560"/>
                  </a:lnTo>
                  <a:lnTo>
                    <a:pt x="18420" y="856"/>
                  </a:lnTo>
                  <a:lnTo>
                    <a:pt x="18374" y="1313"/>
                  </a:lnTo>
                  <a:lnTo>
                    <a:pt x="17689" y="1484"/>
                  </a:lnTo>
                  <a:lnTo>
                    <a:pt x="17290" y="1381"/>
                  </a:lnTo>
                  <a:lnTo>
                    <a:pt x="16776" y="1701"/>
                  </a:lnTo>
                  <a:lnTo>
                    <a:pt x="16366" y="2226"/>
                  </a:lnTo>
                  <a:lnTo>
                    <a:pt x="16446" y="2443"/>
                  </a:lnTo>
                  <a:lnTo>
                    <a:pt x="16069" y="2682"/>
                  </a:lnTo>
                  <a:lnTo>
                    <a:pt x="15578" y="3413"/>
                  </a:lnTo>
                  <a:lnTo>
                    <a:pt x="15669" y="3903"/>
                  </a:lnTo>
                  <a:lnTo>
                    <a:pt x="15179" y="3823"/>
                  </a:lnTo>
                  <a:lnTo>
                    <a:pt x="14677" y="3823"/>
                  </a:lnTo>
                  <a:lnTo>
                    <a:pt x="14323" y="3276"/>
                  </a:lnTo>
                  <a:lnTo>
                    <a:pt x="13798" y="2865"/>
                  </a:lnTo>
                  <a:lnTo>
                    <a:pt x="13398" y="2979"/>
                  </a:lnTo>
                  <a:lnTo>
                    <a:pt x="13022" y="3105"/>
                  </a:lnTo>
                  <a:lnTo>
                    <a:pt x="12988" y="3333"/>
                  </a:lnTo>
                  <a:lnTo>
                    <a:pt x="12645" y="3241"/>
                  </a:lnTo>
                  <a:lnTo>
                    <a:pt x="12600" y="3493"/>
                  </a:lnTo>
                  <a:lnTo>
                    <a:pt x="12166" y="3652"/>
                  </a:lnTo>
                  <a:lnTo>
                    <a:pt x="11926" y="4006"/>
                  </a:lnTo>
                  <a:lnTo>
                    <a:pt x="11424" y="4451"/>
                  </a:lnTo>
                  <a:lnTo>
                    <a:pt x="11230" y="5136"/>
                  </a:lnTo>
                  <a:lnTo>
                    <a:pt x="10899" y="4953"/>
                  </a:lnTo>
                  <a:lnTo>
                    <a:pt x="10591" y="5387"/>
                  </a:lnTo>
                  <a:lnTo>
                    <a:pt x="10796" y="5821"/>
                  </a:lnTo>
                  <a:lnTo>
                    <a:pt x="10431" y="5992"/>
                  </a:lnTo>
                  <a:lnTo>
                    <a:pt x="10226" y="5204"/>
                  </a:lnTo>
                  <a:lnTo>
                    <a:pt x="9541" y="5980"/>
                  </a:lnTo>
                  <a:lnTo>
                    <a:pt x="9427" y="6471"/>
                  </a:lnTo>
                  <a:lnTo>
                    <a:pt x="9336" y="6836"/>
                  </a:lnTo>
                  <a:lnTo>
                    <a:pt x="8788" y="7304"/>
                  </a:lnTo>
                  <a:lnTo>
                    <a:pt x="8503" y="7783"/>
                  </a:lnTo>
                  <a:lnTo>
                    <a:pt x="8000" y="8183"/>
                  </a:lnTo>
                  <a:lnTo>
                    <a:pt x="7133" y="8457"/>
                  </a:lnTo>
                  <a:lnTo>
                    <a:pt x="6688" y="8434"/>
                  </a:lnTo>
                  <a:lnTo>
                    <a:pt x="6483" y="8514"/>
                  </a:lnTo>
                  <a:lnTo>
                    <a:pt x="6323" y="8719"/>
                  </a:lnTo>
                  <a:lnTo>
                    <a:pt x="5821" y="8811"/>
                  </a:lnTo>
                  <a:lnTo>
                    <a:pt x="5147" y="9153"/>
                  </a:lnTo>
                  <a:lnTo>
                    <a:pt x="4953" y="9039"/>
                  </a:lnTo>
                  <a:lnTo>
                    <a:pt x="4577" y="9119"/>
                  </a:lnTo>
                  <a:lnTo>
                    <a:pt x="3926" y="9438"/>
                  </a:lnTo>
                  <a:lnTo>
                    <a:pt x="3470" y="9826"/>
                  </a:lnTo>
                  <a:lnTo>
                    <a:pt x="2785" y="10123"/>
                  </a:lnTo>
                  <a:lnTo>
                    <a:pt x="2340" y="10751"/>
                  </a:lnTo>
                  <a:lnTo>
                    <a:pt x="2397" y="10066"/>
                  </a:lnTo>
                  <a:lnTo>
                    <a:pt x="1963" y="10728"/>
                  </a:lnTo>
                  <a:lnTo>
                    <a:pt x="1941" y="11253"/>
                  </a:lnTo>
                  <a:lnTo>
                    <a:pt x="1758" y="11709"/>
                  </a:lnTo>
                  <a:lnTo>
                    <a:pt x="1541" y="11926"/>
                  </a:lnTo>
                  <a:lnTo>
                    <a:pt x="1359" y="12451"/>
                  </a:lnTo>
                  <a:lnTo>
                    <a:pt x="1484" y="12725"/>
                  </a:lnTo>
                  <a:lnTo>
                    <a:pt x="1507" y="13010"/>
                  </a:lnTo>
                  <a:lnTo>
                    <a:pt x="1735" y="13729"/>
                  </a:lnTo>
                  <a:lnTo>
                    <a:pt x="1632" y="14197"/>
                  </a:lnTo>
                  <a:lnTo>
                    <a:pt x="1484" y="13832"/>
                  </a:lnTo>
                  <a:lnTo>
                    <a:pt x="1165" y="13581"/>
                  </a:lnTo>
                  <a:lnTo>
                    <a:pt x="1222" y="14425"/>
                  </a:lnTo>
                  <a:lnTo>
                    <a:pt x="971" y="14026"/>
                  </a:lnTo>
                  <a:lnTo>
                    <a:pt x="993" y="14425"/>
                  </a:lnTo>
                  <a:lnTo>
                    <a:pt x="1244" y="15133"/>
                  </a:lnTo>
                  <a:lnTo>
                    <a:pt x="1165" y="15852"/>
                  </a:lnTo>
                  <a:lnTo>
                    <a:pt x="1404" y="16206"/>
                  </a:lnTo>
                  <a:lnTo>
                    <a:pt x="1347" y="16480"/>
                  </a:lnTo>
                  <a:lnTo>
                    <a:pt x="1473" y="17062"/>
                  </a:lnTo>
                  <a:lnTo>
                    <a:pt x="1290" y="17575"/>
                  </a:lnTo>
                  <a:lnTo>
                    <a:pt x="1244" y="18089"/>
                  </a:lnTo>
                  <a:lnTo>
                    <a:pt x="1347" y="19013"/>
                  </a:lnTo>
                  <a:lnTo>
                    <a:pt x="1244" y="19549"/>
                  </a:lnTo>
                  <a:lnTo>
                    <a:pt x="936" y="20177"/>
                  </a:lnTo>
                  <a:lnTo>
                    <a:pt x="845" y="20497"/>
                  </a:lnTo>
                  <a:lnTo>
                    <a:pt x="628" y="20713"/>
                  </a:lnTo>
                  <a:lnTo>
                    <a:pt x="217" y="20828"/>
                  </a:lnTo>
                  <a:lnTo>
                    <a:pt x="1" y="21353"/>
                  </a:lnTo>
                  <a:lnTo>
                    <a:pt x="343" y="21524"/>
                  </a:lnTo>
                  <a:lnTo>
                    <a:pt x="914" y="22117"/>
                  </a:lnTo>
                  <a:lnTo>
                    <a:pt x="1427" y="22117"/>
                  </a:lnTo>
                  <a:lnTo>
                    <a:pt x="1975" y="22151"/>
                  </a:lnTo>
                  <a:lnTo>
                    <a:pt x="2443" y="21855"/>
                  </a:lnTo>
                  <a:lnTo>
                    <a:pt x="2933" y="21604"/>
                  </a:lnTo>
                  <a:lnTo>
                    <a:pt x="3127" y="21638"/>
                  </a:lnTo>
                  <a:lnTo>
                    <a:pt x="3767" y="21159"/>
                  </a:lnTo>
                  <a:lnTo>
                    <a:pt x="4314" y="21113"/>
                  </a:lnTo>
                  <a:lnTo>
                    <a:pt x="4896" y="21010"/>
                  </a:lnTo>
                  <a:lnTo>
                    <a:pt x="5501" y="21181"/>
                  </a:lnTo>
                  <a:lnTo>
                    <a:pt x="6015" y="21102"/>
                  </a:lnTo>
                  <a:lnTo>
                    <a:pt x="6665" y="21067"/>
                  </a:lnTo>
                  <a:lnTo>
                    <a:pt x="7099" y="20702"/>
                  </a:lnTo>
                  <a:lnTo>
                    <a:pt x="7418" y="20234"/>
                  </a:lnTo>
                  <a:lnTo>
                    <a:pt x="8160" y="20017"/>
                  </a:lnTo>
                  <a:lnTo>
                    <a:pt x="9153" y="19561"/>
                  </a:lnTo>
                  <a:lnTo>
                    <a:pt x="9861" y="19618"/>
                  </a:lnTo>
                  <a:lnTo>
                    <a:pt x="10842" y="19310"/>
                  </a:lnTo>
                  <a:lnTo>
                    <a:pt x="11961" y="18990"/>
                  </a:lnTo>
                  <a:lnTo>
                    <a:pt x="13353" y="18899"/>
                  </a:lnTo>
                  <a:lnTo>
                    <a:pt x="13923" y="19344"/>
                  </a:lnTo>
                  <a:lnTo>
                    <a:pt x="14460" y="19378"/>
                  </a:lnTo>
                  <a:lnTo>
                    <a:pt x="15213" y="19915"/>
                  </a:lnTo>
                  <a:lnTo>
                    <a:pt x="14985" y="20131"/>
                  </a:lnTo>
                  <a:lnTo>
                    <a:pt x="15236" y="20474"/>
                  </a:lnTo>
                  <a:lnTo>
                    <a:pt x="15430" y="21124"/>
                  </a:lnTo>
                  <a:lnTo>
                    <a:pt x="15202" y="21615"/>
                  </a:lnTo>
                  <a:lnTo>
                    <a:pt x="15612" y="21980"/>
                  </a:lnTo>
                  <a:lnTo>
                    <a:pt x="16229" y="21250"/>
                  </a:lnTo>
                  <a:lnTo>
                    <a:pt x="16834" y="20953"/>
                  </a:lnTo>
                  <a:lnTo>
                    <a:pt x="17792" y="20166"/>
                  </a:lnTo>
                  <a:lnTo>
                    <a:pt x="17564" y="20839"/>
                  </a:lnTo>
                  <a:lnTo>
                    <a:pt x="17085" y="21296"/>
                  </a:lnTo>
                  <a:lnTo>
                    <a:pt x="16719" y="21832"/>
                  </a:lnTo>
                  <a:lnTo>
                    <a:pt x="16092" y="22323"/>
                  </a:lnTo>
                  <a:lnTo>
                    <a:pt x="16834" y="22151"/>
                  </a:lnTo>
                  <a:lnTo>
                    <a:pt x="17507" y="21524"/>
                  </a:lnTo>
                  <a:lnTo>
                    <a:pt x="17381" y="22208"/>
                  </a:lnTo>
                  <a:lnTo>
                    <a:pt x="16925" y="22654"/>
                  </a:lnTo>
                  <a:lnTo>
                    <a:pt x="17598" y="22768"/>
                  </a:lnTo>
                  <a:lnTo>
                    <a:pt x="17781" y="23144"/>
                  </a:lnTo>
                  <a:lnTo>
                    <a:pt x="17724" y="23612"/>
                  </a:lnTo>
                  <a:lnTo>
                    <a:pt x="17507" y="24308"/>
                  </a:lnTo>
                  <a:lnTo>
                    <a:pt x="17712" y="24879"/>
                  </a:lnTo>
                  <a:lnTo>
                    <a:pt x="18283" y="25153"/>
                  </a:lnTo>
                  <a:lnTo>
                    <a:pt x="18682" y="25210"/>
                  </a:lnTo>
                  <a:lnTo>
                    <a:pt x="19025" y="25347"/>
                  </a:lnTo>
                  <a:lnTo>
                    <a:pt x="19515" y="25609"/>
                  </a:lnTo>
                  <a:lnTo>
                    <a:pt x="20542" y="24936"/>
                  </a:lnTo>
                  <a:lnTo>
                    <a:pt x="21045" y="24765"/>
                  </a:lnTo>
                  <a:lnTo>
                    <a:pt x="20657" y="25244"/>
                  </a:lnTo>
                  <a:lnTo>
                    <a:pt x="21033" y="25404"/>
                  </a:lnTo>
                  <a:lnTo>
                    <a:pt x="21421" y="25803"/>
                  </a:lnTo>
                  <a:lnTo>
                    <a:pt x="22083" y="25415"/>
                  </a:lnTo>
                  <a:lnTo>
                    <a:pt x="22631" y="25062"/>
                  </a:lnTo>
                  <a:lnTo>
                    <a:pt x="23532" y="24674"/>
                  </a:lnTo>
                  <a:lnTo>
                    <a:pt x="24388" y="24651"/>
                  </a:lnTo>
                  <a:lnTo>
                    <a:pt x="24982" y="24320"/>
                  </a:lnTo>
                  <a:lnTo>
                    <a:pt x="25107" y="24034"/>
                  </a:lnTo>
                  <a:lnTo>
                    <a:pt x="25541" y="23395"/>
                  </a:lnTo>
                  <a:lnTo>
                    <a:pt x="26100" y="22711"/>
                  </a:lnTo>
                  <a:lnTo>
                    <a:pt x="26614" y="22254"/>
                  </a:lnTo>
                  <a:lnTo>
                    <a:pt x="27241" y="21455"/>
                  </a:lnTo>
                  <a:lnTo>
                    <a:pt x="27709" y="21010"/>
                  </a:lnTo>
                  <a:lnTo>
                    <a:pt x="28337" y="20303"/>
                  </a:lnTo>
                  <a:lnTo>
                    <a:pt x="29102" y="19858"/>
                  </a:lnTo>
                  <a:lnTo>
                    <a:pt x="29821" y="19024"/>
                  </a:lnTo>
                  <a:lnTo>
                    <a:pt x="30266" y="18385"/>
                  </a:lnTo>
                  <a:lnTo>
                    <a:pt x="30460" y="17872"/>
                  </a:lnTo>
                  <a:lnTo>
                    <a:pt x="31007" y="17062"/>
                  </a:lnTo>
                  <a:lnTo>
                    <a:pt x="31304" y="16651"/>
                  </a:lnTo>
                  <a:lnTo>
                    <a:pt x="31658" y="15829"/>
                  </a:lnTo>
                  <a:lnTo>
                    <a:pt x="31555" y="15064"/>
                  </a:lnTo>
                  <a:lnTo>
                    <a:pt x="31806" y="14505"/>
                  </a:lnTo>
                  <a:lnTo>
                    <a:pt x="31955" y="13980"/>
                  </a:lnTo>
                  <a:lnTo>
                    <a:pt x="31955" y="13250"/>
                  </a:lnTo>
                  <a:lnTo>
                    <a:pt x="31555" y="12520"/>
                  </a:lnTo>
                  <a:lnTo>
                    <a:pt x="31293" y="12166"/>
                  </a:lnTo>
                  <a:lnTo>
                    <a:pt x="30871" y="11607"/>
                  </a:lnTo>
                  <a:lnTo>
                    <a:pt x="30973" y="10659"/>
                  </a:lnTo>
                  <a:lnTo>
                    <a:pt x="30756" y="10796"/>
                  </a:lnTo>
                  <a:lnTo>
                    <a:pt x="30528" y="10397"/>
                  </a:lnTo>
                  <a:lnTo>
                    <a:pt x="30174" y="10602"/>
                  </a:lnTo>
                  <a:lnTo>
                    <a:pt x="30095" y="9609"/>
                  </a:lnTo>
                  <a:lnTo>
                    <a:pt x="29775" y="9039"/>
                  </a:lnTo>
                  <a:lnTo>
                    <a:pt x="29923" y="8833"/>
                  </a:lnTo>
                  <a:lnTo>
                    <a:pt x="29478" y="8434"/>
                  </a:lnTo>
                  <a:lnTo>
                    <a:pt x="29022" y="8000"/>
                  </a:lnTo>
                  <a:lnTo>
                    <a:pt x="28269" y="7532"/>
                  </a:lnTo>
                  <a:lnTo>
                    <a:pt x="28132" y="6916"/>
                  </a:lnTo>
                  <a:lnTo>
                    <a:pt x="28326" y="6448"/>
                  </a:lnTo>
                  <a:lnTo>
                    <a:pt x="28269" y="5661"/>
                  </a:lnTo>
                  <a:lnTo>
                    <a:pt x="28075" y="5558"/>
                  </a:lnTo>
                  <a:lnTo>
                    <a:pt x="28052" y="5102"/>
                  </a:lnTo>
                  <a:lnTo>
                    <a:pt x="28017" y="4326"/>
                  </a:lnTo>
                  <a:lnTo>
                    <a:pt x="28177" y="3926"/>
                  </a:lnTo>
                  <a:lnTo>
                    <a:pt x="27846" y="3561"/>
                  </a:lnTo>
                  <a:lnTo>
                    <a:pt x="27652" y="3184"/>
                  </a:lnTo>
                  <a:lnTo>
                    <a:pt x="27093" y="35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5"/>
            <p:cNvSpPr/>
            <p:nvPr/>
          </p:nvSpPr>
          <p:spPr>
            <a:xfrm>
              <a:off x="3889450" y="2003125"/>
              <a:ext cx="130975" cy="57950"/>
            </a:xfrm>
            <a:custGeom>
              <a:avLst/>
              <a:gdLst/>
              <a:ahLst/>
              <a:cxnLst/>
              <a:rect l="l" t="t" r="r" b="b"/>
              <a:pathLst>
                <a:path w="5239" h="2318" extrusionOk="0">
                  <a:moveTo>
                    <a:pt x="5193" y="400"/>
                  </a:moveTo>
                  <a:lnTo>
                    <a:pt x="4862" y="229"/>
                  </a:lnTo>
                  <a:lnTo>
                    <a:pt x="4531" y="275"/>
                  </a:lnTo>
                  <a:lnTo>
                    <a:pt x="3960" y="1"/>
                  </a:lnTo>
                  <a:lnTo>
                    <a:pt x="3721" y="69"/>
                  </a:lnTo>
                  <a:lnTo>
                    <a:pt x="3344" y="434"/>
                  </a:lnTo>
                  <a:lnTo>
                    <a:pt x="2808" y="149"/>
                  </a:lnTo>
                  <a:lnTo>
                    <a:pt x="2591" y="560"/>
                  </a:lnTo>
                  <a:lnTo>
                    <a:pt x="2351" y="674"/>
                  </a:lnTo>
                  <a:lnTo>
                    <a:pt x="2488" y="1245"/>
                  </a:lnTo>
                  <a:lnTo>
                    <a:pt x="2431" y="1404"/>
                  </a:lnTo>
                  <a:lnTo>
                    <a:pt x="2191" y="1210"/>
                  </a:lnTo>
                  <a:lnTo>
                    <a:pt x="1849" y="1188"/>
                  </a:lnTo>
                  <a:lnTo>
                    <a:pt x="1358" y="1359"/>
                  </a:lnTo>
                  <a:lnTo>
                    <a:pt x="731" y="1313"/>
                  </a:lnTo>
                  <a:lnTo>
                    <a:pt x="651" y="1541"/>
                  </a:lnTo>
                  <a:lnTo>
                    <a:pt x="286" y="1302"/>
                  </a:lnTo>
                  <a:lnTo>
                    <a:pt x="69" y="1347"/>
                  </a:lnTo>
                  <a:lnTo>
                    <a:pt x="92" y="1496"/>
                  </a:lnTo>
                  <a:lnTo>
                    <a:pt x="0" y="1724"/>
                  </a:lnTo>
                  <a:lnTo>
                    <a:pt x="320" y="1884"/>
                  </a:lnTo>
                  <a:lnTo>
                    <a:pt x="696" y="1918"/>
                  </a:lnTo>
                  <a:lnTo>
                    <a:pt x="1130" y="2044"/>
                  </a:lnTo>
                  <a:lnTo>
                    <a:pt x="1210" y="1872"/>
                  </a:lnTo>
                  <a:lnTo>
                    <a:pt x="1895" y="1713"/>
                  </a:lnTo>
                  <a:lnTo>
                    <a:pt x="2077" y="2032"/>
                  </a:lnTo>
                  <a:lnTo>
                    <a:pt x="3104" y="2260"/>
                  </a:lnTo>
                  <a:lnTo>
                    <a:pt x="3698" y="2317"/>
                  </a:lnTo>
                  <a:lnTo>
                    <a:pt x="4040" y="2112"/>
                  </a:lnTo>
                  <a:lnTo>
                    <a:pt x="4656" y="2101"/>
                  </a:lnTo>
                  <a:lnTo>
                    <a:pt x="4782" y="1941"/>
                  </a:lnTo>
                  <a:lnTo>
                    <a:pt x="4976" y="1370"/>
                  </a:lnTo>
                  <a:lnTo>
                    <a:pt x="4816" y="1188"/>
                  </a:lnTo>
                  <a:lnTo>
                    <a:pt x="5216" y="1188"/>
                  </a:lnTo>
                  <a:lnTo>
                    <a:pt x="5239" y="811"/>
                  </a:lnTo>
                  <a:lnTo>
                    <a:pt x="5147" y="5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5"/>
            <p:cNvSpPr/>
            <p:nvPr/>
          </p:nvSpPr>
          <p:spPr>
            <a:xfrm>
              <a:off x="4546500" y="2161475"/>
              <a:ext cx="104725" cy="81050"/>
            </a:xfrm>
            <a:custGeom>
              <a:avLst/>
              <a:gdLst/>
              <a:ahLst/>
              <a:cxnLst/>
              <a:rect l="l" t="t" r="r" b="b"/>
              <a:pathLst>
                <a:path w="4189" h="3242" extrusionOk="0">
                  <a:moveTo>
                    <a:pt x="286" y="1895"/>
                  </a:moveTo>
                  <a:lnTo>
                    <a:pt x="149" y="1929"/>
                  </a:lnTo>
                  <a:lnTo>
                    <a:pt x="320" y="2272"/>
                  </a:lnTo>
                  <a:lnTo>
                    <a:pt x="777" y="2682"/>
                  </a:lnTo>
                  <a:lnTo>
                    <a:pt x="1302" y="2808"/>
                  </a:lnTo>
                  <a:lnTo>
                    <a:pt x="902" y="2283"/>
                  </a:lnTo>
                  <a:lnTo>
                    <a:pt x="879" y="2135"/>
                  </a:lnTo>
                  <a:lnTo>
                    <a:pt x="548" y="2135"/>
                  </a:lnTo>
                  <a:close/>
                  <a:moveTo>
                    <a:pt x="1769" y="571"/>
                  </a:moveTo>
                  <a:lnTo>
                    <a:pt x="1165" y="23"/>
                  </a:lnTo>
                  <a:lnTo>
                    <a:pt x="948" y="1"/>
                  </a:lnTo>
                  <a:lnTo>
                    <a:pt x="788" y="126"/>
                  </a:lnTo>
                  <a:lnTo>
                    <a:pt x="1245" y="617"/>
                  </a:lnTo>
                  <a:lnTo>
                    <a:pt x="1165" y="708"/>
                  </a:lnTo>
                  <a:lnTo>
                    <a:pt x="765" y="651"/>
                  </a:lnTo>
                  <a:lnTo>
                    <a:pt x="160" y="400"/>
                  </a:lnTo>
                  <a:lnTo>
                    <a:pt x="1" y="537"/>
                  </a:lnTo>
                  <a:lnTo>
                    <a:pt x="206" y="788"/>
                  </a:lnTo>
                  <a:lnTo>
                    <a:pt x="514" y="936"/>
                  </a:lnTo>
                  <a:lnTo>
                    <a:pt x="423" y="1153"/>
                  </a:lnTo>
                  <a:lnTo>
                    <a:pt x="857" y="1473"/>
                  </a:lnTo>
                  <a:lnTo>
                    <a:pt x="720" y="1758"/>
                  </a:lnTo>
                  <a:lnTo>
                    <a:pt x="1073" y="1998"/>
                  </a:lnTo>
                  <a:lnTo>
                    <a:pt x="1427" y="2157"/>
                  </a:lnTo>
                  <a:lnTo>
                    <a:pt x="1564" y="2785"/>
                  </a:lnTo>
                  <a:lnTo>
                    <a:pt x="2317" y="2112"/>
                  </a:lnTo>
                  <a:lnTo>
                    <a:pt x="2591" y="2043"/>
                  </a:lnTo>
                  <a:lnTo>
                    <a:pt x="2854" y="2306"/>
                  </a:lnTo>
                  <a:lnTo>
                    <a:pt x="2682" y="2751"/>
                  </a:lnTo>
                  <a:lnTo>
                    <a:pt x="3230" y="3242"/>
                  </a:lnTo>
                  <a:lnTo>
                    <a:pt x="3413" y="3196"/>
                  </a:lnTo>
                  <a:lnTo>
                    <a:pt x="3299" y="2739"/>
                  </a:lnTo>
                  <a:lnTo>
                    <a:pt x="3538" y="2523"/>
                  </a:lnTo>
                  <a:lnTo>
                    <a:pt x="3595" y="2214"/>
                  </a:lnTo>
                  <a:lnTo>
                    <a:pt x="3584" y="1496"/>
                  </a:lnTo>
                  <a:lnTo>
                    <a:pt x="4189" y="1427"/>
                  </a:lnTo>
                  <a:lnTo>
                    <a:pt x="3904" y="1187"/>
                  </a:lnTo>
                  <a:lnTo>
                    <a:pt x="3538" y="1153"/>
                  </a:lnTo>
                  <a:lnTo>
                    <a:pt x="3048" y="514"/>
                  </a:lnTo>
                  <a:lnTo>
                    <a:pt x="2557" y="58"/>
                  </a:lnTo>
                  <a:lnTo>
                    <a:pt x="2557" y="58"/>
                  </a:lnTo>
                  <a:lnTo>
                    <a:pt x="2192" y="411"/>
                  </a:lnTo>
                  <a:lnTo>
                    <a:pt x="2112"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5"/>
            <p:cNvSpPr/>
            <p:nvPr/>
          </p:nvSpPr>
          <p:spPr>
            <a:xfrm>
              <a:off x="4302575" y="3165450"/>
              <a:ext cx="34825" cy="48250"/>
            </a:xfrm>
            <a:custGeom>
              <a:avLst/>
              <a:gdLst/>
              <a:ahLst/>
              <a:cxnLst/>
              <a:rect l="l" t="t" r="r" b="b"/>
              <a:pathLst>
                <a:path w="1393" h="1930" extrusionOk="0">
                  <a:moveTo>
                    <a:pt x="1221" y="412"/>
                  </a:moveTo>
                  <a:lnTo>
                    <a:pt x="1176" y="58"/>
                  </a:lnTo>
                  <a:lnTo>
                    <a:pt x="1176" y="58"/>
                  </a:lnTo>
                  <a:lnTo>
                    <a:pt x="742" y="1"/>
                  </a:lnTo>
                  <a:lnTo>
                    <a:pt x="502" y="514"/>
                  </a:lnTo>
                  <a:lnTo>
                    <a:pt x="0" y="446"/>
                  </a:lnTo>
                  <a:lnTo>
                    <a:pt x="206" y="857"/>
                  </a:lnTo>
                  <a:lnTo>
                    <a:pt x="217" y="1017"/>
                  </a:lnTo>
                  <a:lnTo>
                    <a:pt x="502" y="1884"/>
                  </a:lnTo>
                  <a:lnTo>
                    <a:pt x="491" y="1930"/>
                  </a:lnTo>
                  <a:lnTo>
                    <a:pt x="571" y="1907"/>
                  </a:lnTo>
                  <a:lnTo>
                    <a:pt x="879" y="1587"/>
                  </a:lnTo>
                  <a:lnTo>
                    <a:pt x="1187" y="1108"/>
                  </a:lnTo>
                  <a:lnTo>
                    <a:pt x="1392" y="914"/>
                  </a:lnTo>
                  <a:lnTo>
                    <a:pt x="1392" y="62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5"/>
            <p:cNvSpPr/>
            <p:nvPr/>
          </p:nvSpPr>
          <p:spPr>
            <a:xfrm>
              <a:off x="3764775" y="1949775"/>
              <a:ext cx="63350" cy="42825"/>
            </a:xfrm>
            <a:custGeom>
              <a:avLst/>
              <a:gdLst/>
              <a:ahLst/>
              <a:cxnLst/>
              <a:rect l="l" t="t" r="r" b="b"/>
              <a:pathLst>
                <a:path w="2534" h="1713" extrusionOk="0">
                  <a:moveTo>
                    <a:pt x="1689" y="1"/>
                  </a:moveTo>
                  <a:lnTo>
                    <a:pt x="1062" y="183"/>
                  </a:lnTo>
                  <a:lnTo>
                    <a:pt x="548" y="115"/>
                  </a:lnTo>
                  <a:lnTo>
                    <a:pt x="548" y="115"/>
                  </a:lnTo>
                  <a:lnTo>
                    <a:pt x="0" y="286"/>
                  </a:lnTo>
                  <a:lnTo>
                    <a:pt x="103" y="594"/>
                  </a:lnTo>
                  <a:lnTo>
                    <a:pt x="422" y="606"/>
                  </a:lnTo>
                  <a:lnTo>
                    <a:pt x="765" y="948"/>
                  </a:lnTo>
                  <a:lnTo>
                    <a:pt x="1244" y="1370"/>
                  </a:lnTo>
                  <a:lnTo>
                    <a:pt x="1598" y="1302"/>
                  </a:lnTo>
                  <a:lnTo>
                    <a:pt x="2226" y="1712"/>
                  </a:lnTo>
                  <a:lnTo>
                    <a:pt x="2283" y="1210"/>
                  </a:lnTo>
                  <a:lnTo>
                    <a:pt x="2477" y="1176"/>
                  </a:lnTo>
                  <a:lnTo>
                    <a:pt x="2534" y="583"/>
                  </a:lnTo>
                  <a:lnTo>
                    <a:pt x="2134" y="37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5"/>
            <p:cNvSpPr/>
            <p:nvPr/>
          </p:nvSpPr>
          <p:spPr>
            <a:xfrm>
              <a:off x="3736525" y="2834500"/>
              <a:ext cx="60500" cy="138400"/>
            </a:xfrm>
            <a:custGeom>
              <a:avLst/>
              <a:gdLst/>
              <a:ahLst/>
              <a:cxnLst/>
              <a:rect l="l" t="t" r="r" b="b"/>
              <a:pathLst>
                <a:path w="2420" h="5536" extrusionOk="0">
                  <a:moveTo>
                    <a:pt x="2271" y="526"/>
                  </a:moveTo>
                  <a:lnTo>
                    <a:pt x="1667" y="1"/>
                  </a:lnTo>
                  <a:lnTo>
                    <a:pt x="1381" y="1"/>
                  </a:lnTo>
                  <a:lnTo>
                    <a:pt x="1107" y="275"/>
                  </a:lnTo>
                  <a:lnTo>
                    <a:pt x="936" y="537"/>
                  </a:lnTo>
                  <a:lnTo>
                    <a:pt x="548" y="628"/>
                  </a:lnTo>
                  <a:lnTo>
                    <a:pt x="377" y="1028"/>
                  </a:lnTo>
                  <a:lnTo>
                    <a:pt x="103" y="1131"/>
                  </a:lnTo>
                  <a:lnTo>
                    <a:pt x="0" y="1599"/>
                  </a:lnTo>
                  <a:lnTo>
                    <a:pt x="251" y="1872"/>
                  </a:lnTo>
                  <a:lnTo>
                    <a:pt x="537" y="2192"/>
                  </a:lnTo>
                  <a:lnTo>
                    <a:pt x="560" y="2637"/>
                  </a:lnTo>
                  <a:lnTo>
                    <a:pt x="719" y="2820"/>
                  </a:lnTo>
                  <a:lnTo>
                    <a:pt x="697" y="4908"/>
                  </a:lnTo>
                  <a:lnTo>
                    <a:pt x="891" y="5536"/>
                  </a:lnTo>
                  <a:lnTo>
                    <a:pt x="1552" y="5422"/>
                  </a:lnTo>
                  <a:lnTo>
                    <a:pt x="1587" y="3961"/>
                  </a:lnTo>
                  <a:lnTo>
                    <a:pt x="1575" y="3379"/>
                  </a:lnTo>
                  <a:lnTo>
                    <a:pt x="1712" y="2808"/>
                  </a:lnTo>
                  <a:lnTo>
                    <a:pt x="1963" y="2534"/>
                  </a:lnTo>
                  <a:lnTo>
                    <a:pt x="2351" y="1964"/>
                  </a:lnTo>
                  <a:lnTo>
                    <a:pt x="2260" y="1724"/>
                  </a:lnTo>
                  <a:lnTo>
                    <a:pt x="2420" y="1370"/>
                  </a:lnTo>
                  <a:lnTo>
                    <a:pt x="2249" y="8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5"/>
            <p:cNvSpPr/>
            <p:nvPr/>
          </p:nvSpPr>
          <p:spPr>
            <a:xfrm>
              <a:off x="3612125" y="2769175"/>
              <a:ext cx="152375" cy="124975"/>
            </a:xfrm>
            <a:custGeom>
              <a:avLst/>
              <a:gdLst/>
              <a:ahLst/>
              <a:cxnLst/>
              <a:rect l="l" t="t" r="r" b="b"/>
              <a:pathLst>
                <a:path w="6095" h="4999" extrusionOk="0">
                  <a:moveTo>
                    <a:pt x="4668" y="172"/>
                  </a:moveTo>
                  <a:lnTo>
                    <a:pt x="4155" y="172"/>
                  </a:lnTo>
                  <a:lnTo>
                    <a:pt x="3961" y="0"/>
                  </a:lnTo>
                  <a:lnTo>
                    <a:pt x="3527" y="126"/>
                  </a:lnTo>
                  <a:lnTo>
                    <a:pt x="2785" y="503"/>
                  </a:lnTo>
                  <a:lnTo>
                    <a:pt x="2625" y="788"/>
                  </a:lnTo>
                  <a:lnTo>
                    <a:pt x="2021" y="1199"/>
                  </a:lnTo>
                  <a:lnTo>
                    <a:pt x="1906" y="1427"/>
                  </a:lnTo>
                  <a:lnTo>
                    <a:pt x="1576" y="1610"/>
                  </a:lnTo>
                  <a:lnTo>
                    <a:pt x="1188" y="1484"/>
                  </a:lnTo>
                  <a:lnTo>
                    <a:pt x="959" y="1712"/>
                  </a:lnTo>
                  <a:lnTo>
                    <a:pt x="845" y="2340"/>
                  </a:lnTo>
                  <a:lnTo>
                    <a:pt x="206" y="3082"/>
                  </a:lnTo>
                  <a:lnTo>
                    <a:pt x="229" y="3401"/>
                  </a:lnTo>
                  <a:lnTo>
                    <a:pt x="1" y="3778"/>
                  </a:lnTo>
                  <a:lnTo>
                    <a:pt x="58" y="4314"/>
                  </a:lnTo>
                  <a:lnTo>
                    <a:pt x="423" y="4508"/>
                  </a:lnTo>
                  <a:lnTo>
                    <a:pt x="560" y="4805"/>
                  </a:lnTo>
                  <a:lnTo>
                    <a:pt x="914" y="4999"/>
                  </a:lnTo>
                  <a:lnTo>
                    <a:pt x="1188" y="4771"/>
                  </a:lnTo>
                  <a:lnTo>
                    <a:pt x="1576" y="4736"/>
                  </a:lnTo>
                  <a:lnTo>
                    <a:pt x="2112" y="4965"/>
                  </a:lnTo>
                  <a:lnTo>
                    <a:pt x="1998" y="4280"/>
                  </a:lnTo>
                  <a:lnTo>
                    <a:pt x="2032" y="3766"/>
                  </a:lnTo>
                  <a:lnTo>
                    <a:pt x="3413" y="3721"/>
                  </a:lnTo>
                  <a:lnTo>
                    <a:pt x="3755" y="3801"/>
                  </a:lnTo>
                  <a:lnTo>
                    <a:pt x="4018" y="3652"/>
                  </a:lnTo>
                  <a:lnTo>
                    <a:pt x="4383" y="3721"/>
                  </a:lnTo>
                  <a:lnTo>
                    <a:pt x="5079" y="3744"/>
                  </a:lnTo>
                  <a:lnTo>
                    <a:pt x="5353" y="3641"/>
                  </a:lnTo>
                  <a:lnTo>
                    <a:pt x="5524" y="3241"/>
                  </a:lnTo>
                  <a:lnTo>
                    <a:pt x="5912" y="3150"/>
                  </a:lnTo>
                  <a:lnTo>
                    <a:pt x="6083" y="2888"/>
                  </a:lnTo>
                  <a:lnTo>
                    <a:pt x="6095" y="2260"/>
                  </a:lnTo>
                  <a:lnTo>
                    <a:pt x="5182" y="2055"/>
                  </a:lnTo>
                  <a:lnTo>
                    <a:pt x="5159" y="1610"/>
                  </a:lnTo>
                  <a:lnTo>
                    <a:pt x="4714" y="1028"/>
                  </a:lnTo>
                  <a:lnTo>
                    <a:pt x="4600" y="6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5"/>
            <p:cNvSpPr/>
            <p:nvPr/>
          </p:nvSpPr>
          <p:spPr>
            <a:xfrm>
              <a:off x="5438375" y="2512125"/>
              <a:ext cx="102725" cy="130975"/>
            </a:xfrm>
            <a:custGeom>
              <a:avLst/>
              <a:gdLst/>
              <a:ahLst/>
              <a:cxnLst/>
              <a:rect l="l" t="t" r="r" b="b"/>
              <a:pathLst>
                <a:path w="4109" h="5239" extrusionOk="0">
                  <a:moveTo>
                    <a:pt x="4040" y="3994"/>
                  </a:moveTo>
                  <a:lnTo>
                    <a:pt x="3401" y="2545"/>
                  </a:lnTo>
                  <a:lnTo>
                    <a:pt x="3184" y="2568"/>
                  </a:lnTo>
                  <a:lnTo>
                    <a:pt x="3161" y="3138"/>
                  </a:lnTo>
                  <a:lnTo>
                    <a:pt x="2659" y="2671"/>
                  </a:lnTo>
                  <a:lnTo>
                    <a:pt x="2819" y="2146"/>
                  </a:lnTo>
                  <a:lnTo>
                    <a:pt x="3161" y="2100"/>
                  </a:lnTo>
                  <a:lnTo>
                    <a:pt x="3390" y="1335"/>
                  </a:lnTo>
                  <a:lnTo>
                    <a:pt x="2899" y="1176"/>
                  </a:lnTo>
                  <a:lnTo>
                    <a:pt x="2191" y="1198"/>
                  </a:lnTo>
                  <a:lnTo>
                    <a:pt x="1415" y="1073"/>
                  </a:lnTo>
                  <a:lnTo>
                    <a:pt x="1244" y="445"/>
                  </a:lnTo>
                  <a:lnTo>
                    <a:pt x="856" y="388"/>
                  </a:lnTo>
                  <a:lnTo>
                    <a:pt x="171" y="0"/>
                  </a:lnTo>
                  <a:lnTo>
                    <a:pt x="0" y="616"/>
                  </a:lnTo>
                  <a:lnTo>
                    <a:pt x="662" y="1096"/>
                  </a:lnTo>
                  <a:lnTo>
                    <a:pt x="217" y="1438"/>
                  </a:lnTo>
                  <a:lnTo>
                    <a:pt x="103" y="1769"/>
                  </a:lnTo>
                  <a:lnTo>
                    <a:pt x="628" y="2009"/>
                  </a:lnTo>
                  <a:lnTo>
                    <a:pt x="571" y="2556"/>
                  </a:lnTo>
                  <a:lnTo>
                    <a:pt x="947" y="3241"/>
                  </a:lnTo>
                  <a:lnTo>
                    <a:pt x="1176" y="3983"/>
                  </a:lnTo>
                  <a:lnTo>
                    <a:pt x="1484" y="4063"/>
                  </a:lnTo>
                  <a:lnTo>
                    <a:pt x="1735" y="4166"/>
                  </a:lnTo>
                  <a:lnTo>
                    <a:pt x="1815" y="3994"/>
                  </a:lnTo>
                  <a:lnTo>
                    <a:pt x="2168" y="4177"/>
                  </a:lnTo>
                  <a:lnTo>
                    <a:pt x="2362" y="3675"/>
                  </a:lnTo>
                  <a:lnTo>
                    <a:pt x="2226" y="3310"/>
                  </a:lnTo>
                  <a:lnTo>
                    <a:pt x="2956" y="3332"/>
                  </a:lnTo>
                  <a:lnTo>
                    <a:pt x="3355" y="3869"/>
                  </a:lnTo>
                  <a:lnTo>
                    <a:pt x="3572" y="4302"/>
                  </a:lnTo>
                  <a:lnTo>
                    <a:pt x="3686" y="4759"/>
                  </a:lnTo>
                  <a:lnTo>
                    <a:pt x="3972" y="5238"/>
                  </a:lnTo>
                  <a:lnTo>
                    <a:pt x="3812" y="4508"/>
                  </a:lnTo>
                  <a:lnTo>
                    <a:pt x="4109" y="464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5"/>
            <p:cNvSpPr/>
            <p:nvPr/>
          </p:nvSpPr>
          <p:spPr>
            <a:xfrm>
              <a:off x="4126250" y="2109550"/>
              <a:ext cx="111850" cy="65925"/>
            </a:xfrm>
            <a:custGeom>
              <a:avLst/>
              <a:gdLst/>
              <a:ahLst/>
              <a:cxnLst/>
              <a:rect l="l" t="t" r="r" b="b"/>
              <a:pathLst>
                <a:path w="4474" h="2637" extrusionOk="0">
                  <a:moveTo>
                    <a:pt x="4474" y="468"/>
                  </a:moveTo>
                  <a:lnTo>
                    <a:pt x="4040" y="366"/>
                  </a:lnTo>
                  <a:lnTo>
                    <a:pt x="3470" y="58"/>
                  </a:lnTo>
                  <a:lnTo>
                    <a:pt x="2648" y="252"/>
                  </a:lnTo>
                  <a:lnTo>
                    <a:pt x="2317" y="480"/>
                  </a:lnTo>
                  <a:lnTo>
                    <a:pt x="1256" y="434"/>
                  </a:lnTo>
                  <a:lnTo>
                    <a:pt x="685" y="297"/>
                  </a:lnTo>
                  <a:lnTo>
                    <a:pt x="411" y="366"/>
                  </a:lnTo>
                  <a:lnTo>
                    <a:pt x="149" y="0"/>
                  </a:lnTo>
                  <a:lnTo>
                    <a:pt x="0" y="194"/>
                  </a:lnTo>
                  <a:lnTo>
                    <a:pt x="92" y="525"/>
                  </a:lnTo>
                  <a:lnTo>
                    <a:pt x="491" y="891"/>
                  </a:lnTo>
                  <a:lnTo>
                    <a:pt x="251" y="1165"/>
                  </a:lnTo>
                  <a:lnTo>
                    <a:pt x="149" y="1450"/>
                  </a:lnTo>
                  <a:lnTo>
                    <a:pt x="240" y="1553"/>
                  </a:lnTo>
                  <a:lnTo>
                    <a:pt x="137" y="1678"/>
                  </a:lnTo>
                  <a:lnTo>
                    <a:pt x="537" y="1963"/>
                  </a:lnTo>
                  <a:lnTo>
                    <a:pt x="651" y="2545"/>
                  </a:lnTo>
                  <a:lnTo>
                    <a:pt x="1187" y="2580"/>
                  </a:lnTo>
                  <a:lnTo>
                    <a:pt x="1746" y="2329"/>
                  </a:lnTo>
                  <a:lnTo>
                    <a:pt x="2306" y="2637"/>
                  </a:lnTo>
                  <a:lnTo>
                    <a:pt x="2956" y="2545"/>
                  </a:lnTo>
                  <a:lnTo>
                    <a:pt x="2922" y="2123"/>
                  </a:lnTo>
                  <a:lnTo>
                    <a:pt x="3630" y="1838"/>
                  </a:lnTo>
                  <a:lnTo>
                    <a:pt x="4269" y="1952"/>
                  </a:lnTo>
                  <a:lnTo>
                    <a:pt x="3972" y="1450"/>
                  </a:lnTo>
                  <a:lnTo>
                    <a:pt x="4154" y="82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5"/>
            <p:cNvSpPr/>
            <p:nvPr/>
          </p:nvSpPr>
          <p:spPr>
            <a:xfrm>
              <a:off x="4004425" y="2087575"/>
              <a:ext cx="71075" cy="56800"/>
            </a:xfrm>
            <a:custGeom>
              <a:avLst/>
              <a:gdLst/>
              <a:ahLst/>
              <a:cxnLst/>
              <a:rect l="l" t="t" r="r" b="b"/>
              <a:pathLst>
                <a:path w="2843" h="2272" extrusionOk="0">
                  <a:moveTo>
                    <a:pt x="879" y="1"/>
                  </a:moveTo>
                  <a:lnTo>
                    <a:pt x="548" y="24"/>
                  </a:lnTo>
                  <a:lnTo>
                    <a:pt x="400" y="206"/>
                  </a:lnTo>
                  <a:lnTo>
                    <a:pt x="137" y="1"/>
                  </a:lnTo>
                  <a:lnTo>
                    <a:pt x="0" y="366"/>
                  </a:lnTo>
                  <a:lnTo>
                    <a:pt x="388" y="777"/>
                  </a:lnTo>
                  <a:lnTo>
                    <a:pt x="571" y="1051"/>
                  </a:lnTo>
                  <a:lnTo>
                    <a:pt x="925" y="1370"/>
                  </a:lnTo>
                  <a:lnTo>
                    <a:pt x="1210" y="1576"/>
                  </a:lnTo>
                  <a:lnTo>
                    <a:pt x="1530" y="1929"/>
                  </a:lnTo>
                  <a:lnTo>
                    <a:pt x="2203" y="2272"/>
                  </a:lnTo>
                  <a:lnTo>
                    <a:pt x="2260" y="1781"/>
                  </a:lnTo>
                  <a:lnTo>
                    <a:pt x="2477" y="1587"/>
                  </a:lnTo>
                  <a:lnTo>
                    <a:pt x="2602" y="1496"/>
                  </a:lnTo>
                  <a:lnTo>
                    <a:pt x="2774" y="1462"/>
                  </a:lnTo>
                  <a:lnTo>
                    <a:pt x="2842" y="1051"/>
                  </a:lnTo>
                  <a:lnTo>
                    <a:pt x="2454" y="720"/>
                  </a:lnTo>
                  <a:lnTo>
                    <a:pt x="2602" y="332"/>
                  </a:lnTo>
                  <a:lnTo>
                    <a:pt x="2340" y="332"/>
                  </a:lnTo>
                  <a:lnTo>
                    <a:pt x="2340" y="332"/>
                  </a:lnTo>
                  <a:lnTo>
                    <a:pt x="1998" y="138"/>
                  </a:lnTo>
                  <a:lnTo>
                    <a:pt x="1507"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5"/>
            <p:cNvSpPr/>
            <p:nvPr/>
          </p:nvSpPr>
          <p:spPr>
            <a:xfrm>
              <a:off x="4117700" y="1848775"/>
              <a:ext cx="158350" cy="104450"/>
            </a:xfrm>
            <a:custGeom>
              <a:avLst/>
              <a:gdLst/>
              <a:ahLst/>
              <a:cxnLst/>
              <a:rect l="l" t="t" r="r" b="b"/>
              <a:pathLst>
                <a:path w="6334" h="4178" extrusionOk="0">
                  <a:moveTo>
                    <a:pt x="3561" y="218"/>
                  </a:moveTo>
                  <a:lnTo>
                    <a:pt x="2819" y="1"/>
                  </a:lnTo>
                  <a:lnTo>
                    <a:pt x="2168" y="332"/>
                  </a:lnTo>
                  <a:lnTo>
                    <a:pt x="1792" y="469"/>
                  </a:lnTo>
                  <a:lnTo>
                    <a:pt x="1917" y="845"/>
                  </a:lnTo>
                  <a:lnTo>
                    <a:pt x="1427" y="1131"/>
                  </a:lnTo>
                  <a:lnTo>
                    <a:pt x="1347" y="1610"/>
                  </a:lnTo>
                  <a:lnTo>
                    <a:pt x="662" y="1929"/>
                  </a:lnTo>
                  <a:lnTo>
                    <a:pt x="11" y="1929"/>
                  </a:lnTo>
                  <a:lnTo>
                    <a:pt x="91" y="2306"/>
                  </a:lnTo>
                  <a:lnTo>
                    <a:pt x="342" y="2637"/>
                  </a:lnTo>
                  <a:lnTo>
                    <a:pt x="377" y="2979"/>
                  </a:lnTo>
                  <a:lnTo>
                    <a:pt x="0" y="3151"/>
                  </a:lnTo>
                  <a:lnTo>
                    <a:pt x="263" y="3561"/>
                  </a:lnTo>
                  <a:lnTo>
                    <a:pt x="342" y="3949"/>
                  </a:lnTo>
                  <a:lnTo>
                    <a:pt x="651" y="3904"/>
                  </a:lnTo>
                  <a:lnTo>
                    <a:pt x="993" y="3675"/>
                  </a:lnTo>
                  <a:lnTo>
                    <a:pt x="1518" y="3653"/>
                  </a:lnTo>
                  <a:lnTo>
                    <a:pt x="2237" y="3721"/>
                  </a:lnTo>
                  <a:lnTo>
                    <a:pt x="3036" y="3938"/>
                  </a:lnTo>
                  <a:lnTo>
                    <a:pt x="3572" y="3949"/>
                  </a:lnTo>
                  <a:lnTo>
                    <a:pt x="3857" y="4075"/>
                  </a:lnTo>
                  <a:lnTo>
                    <a:pt x="4086" y="3927"/>
                  </a:lnTo>
                  <a:lnTo>
                    <a:pt x="4302" y="4132"/>
                  </a:lnTo>
                  <a:lnTo>
                    <a:pt x="4919" y="4098"/>
                  </a:lnTo>
                  <a:lnTo>
                    <a:pt x="5204" y="4178"/>
                  </a:lnTo>
                  <a:lnTo>
                    <a:pt x="5170" y="3733"/>
                  </a:lnTo>
                  <a:lnTo>
                    <a:pt x="5341" y="3539"/>
                  </a:lnTo>
                  <a:lnTo>
                    <a:pt x="5934" y="3493"/>
                  </a:lnTo>
                  <a:lnTo>
                    <a:pt x="5934" y="3493"/>
                  </a:lnTo>
                  <a:lnTo>
                    <a:pt x="5649" y="2934"/>
                  </a:lnTo>
                  <a:lnTo>
                    <a:pt x="5432" y="2648"/>
                  </a:lnTo>
                  <a:lnTo>
                    <a:pt x="5546" y="2569"/>
                  </a:lnTo>
                  <a:lnTo>
                    <a:pt x="6106" y="2591"/>
                  </a:lnTo>
                  <a:lnTo>
                    <a:pt x="6334" y="2409"/>
                  </a:lnTo>
                  <a:lnTo>
                    <a:pt x="6083" y="2180"/>
                  </a:lnTo>
                  <a:lnTo>
                    <a:pt x="5603" y="2021"/>
                  </a:lnTo>
                  <a:lnTo>
                    <a:pt x="5615" y="1861"/>
                  </a:lnTo>
                  <a:lnTo>
                    <a:pt x="5295" y="1713"/>
                  </a:lnTo>
                  <a:lnTo>
                    <a:pt x="4770" y="1153"/>
                  </a:lnTo>
                  <a:lnTo>
                    <a:pt x="4862" y="925"/>
                  </a:lnTo>
                  <a:lnTo>
                    <a:pt x="4713" y="514"/>
                  </a:lnTo>
                  <a:lnTo>
                    <a:pt x="4029" y="309"/>
                  </a:lnTo>
                  <a:lnTo>
                    <a:pt x="3698" y="4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5"/>
            <p:cNvSpPr/>
            <p:nvPr/>
          </p:nvSpPr>
          <p:spPr>
            <a:xfrm>
              <a:off x="1953075" y="2692425"/>
              <a:ext cx="29125" cy="59375"/>
            </a:xfrm>
            <a:custGeom>
              <a:avLst/>
              <a:gdLst/>
              <a:ahLst/>
              <a:cxnLst/>
              <a:rect l="l" t="t" r="r" b="b"/>
              <a:pathLst>
                <a:path w="1165" h="2375" extrusionOk="0">
                  <a:moveTo>
                    <a:pt x="229" y="2374"/>
                  </a:moveTo>
                  <a:lnTo>
                    <a:pt x="434" y="2055"/>
                  </a:lnTo>
                  <a:lnTo>
                    <a:pt x="571" y="2032"/>
                  </a:lnTo>
                  <a:lnTo>
                    <a:pt x="765" y="1792"/>
                  </a:lnTo>
                  <a:lnTo>
                    <a:pt x="902" y="1336"/>
                  </a:lnTo>
                  <a:lnTo>
                    <a:pt x="857" y="1244"/>
                  </a:lnTo>
                  <a:lnTo>
                    <a:pt x="982" y="914"/>
                  </a:lnTo>
                  <a:lnTo>
                    <a:pt x="937" y="777"/>
                  </a:lnTo>
                  <a:lnTo>
                    <a:pt x="1119" y="389"/>
                  </a:lnTo>
                  <a:lnTo>
                    <a:pt x="1165" y="138"/>
                  </a:lnTo>
                  <a:lnTo>
                    <a:pt x="1005" y="138"/>
                  </a:lnTo>
                  <a:lnTo>
                    <a:pt x="1016" y="1"/>
                  </a:lnTo>
                  <a:lnTo>
                    <a:pt x="879" y="1"/>
                  </a:lnTo>
                  <a:lnTo>
                    <a:pt x="514" y="560"/>
                  </a:lnTo>
                  <a:lnTo>
                    <a:pt x="389" y="446"/>
                  </a:lnTo>
                  <a:lnTo>
                    <a:pt x="286" y="491"/>
                  </a:lnTo>
                  <a:lnTo>
                    <a:pt x="275" y="628"/>
                  </a:lnTo>
                  <a:lnTo>
                    <a:pt x="172" y="1347"/>
                  </a:lnTo>
                  <a:lnTo>
                    <a:pt x="1" y="23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5"/>
            <p:cNvSpPr/>
            <p:nvPr/>
          </p:nvSpPr>
          <p:spPr>
            <a:xfrm>
              <a:off x="2335100" y="3333800"/>
              <a:ext cx="250800" cy="297300"/>
            </a:xfrm>
            <a:custGeom>
              <a:avLst/>
              <a:gdLst/>
              <a:ahLst/>
              <a:cxnLst/>
              <a:rect l="l" t="t" r="r" b="b"/>
              <a:pathLst>
                <a:path w="10032" h="11892" extrusionOk="0">
                  <a:moveTo>
                    <a:pt x="9655" y="9438"/>
                  </a:moveTo>
                  <a:lnTo>
                    <a:pt x="9884" y="9255"/>
                  </a:lnTo>
                  <a:lnTo>
                    <a:pt x="9769" y="8742"/>
                  </a:lnTo>
                  <a:lnTo>
                    <a:pt x="9963" y="8342"/>
                  </a:lnTo>
                  <a:lnTo>
                    <a:pt x="10032" y="7635"/>
                  </a:lnTo>
                  <a:lnTo>
                    <a:pt x="9804" y="7064"/>
                  </a:lnTo>
                  <a:lnTo>
                    <a:pt x="9347" y="6813"/>
                  </a:lnTo>
                  <a:lnTo>
                    <a:pt x="9233" y="6448"/>
                  </a:lnTo>
                  <a:lnTo>
                    <a:pt x="9313" y="5934"/>
                  </a:lnTo>
                  <a:lnTo>
                    <a:pt x="7795" y="5889"/>
                  </a:lnTo>
                  <a:lnTo>
                    <a:pt x="7407" y="4839"/>
                  </a:lnTo>
                  <a:lnTo>
                    <a:pt x="7635" y="4816"/>
                  </a:lnTo>
                  <a:lnTo>
                    <a:pt x="7590" y="4417"/>
                  </a:lnTo>
                  <a:lnTo>
                    <a:pt x="7419" y="4166"/>
                  </a:lnTo>
                  <a:lnTo>
                    <a:pt x="7350" y="3641"/>
                  </a:lnTo>
                  <a:lnTo>
                    <a:pt x="6882" y="3367"/>
                  </a:lnTo>
                  <a:lnTo>
                    <a:pt x="6380" y="3378"/>
                  </a:lnTo>
                  <a:lnTo>
                    <a:pt x="6026" y="3104"/>
                  </a:lnTo>
                  <a:lnTo>
                    <a:pt x="5479" y="2933"/>
                  </a:lnTo>
                  <a:lnTo>
                    <a:pt x="5136" y="2591"/>
                  </a:lnTo>
                  <a:lnTo>
                    <a:pt x="4235" y="2454"/>
                  </a:lnTo>
                  <a:lnTo>
                    <a:pt x="3322" y="1643"/>
                  </a:lnTo>
                  <a:lnTo>
                    <a:pt x="3367" y="1027"/>
                  </a:lnTo>
                  <a:lnTo>
                    <a:pt x="3242" y="673"/>
                  </a:lnTo>
                  <a:lnTo>
                    <a:pt x="3299" y="0"/>
                  </a:lnTo>
                  <a:lnTo>
                    <a:pt x="2260" y="160"/>
                  </a:lnTo>
                  <a:lnTo>
                    <a:pt x="1861" y="479"/>
                  </a:lnTo>
                  <a:lnTo>
                    <a:pt x="1176" y="856"/>
                  </a:lnTo>
                  <a:lnTo>
                    <a:pt x="1016" y="1130"/>
                  </a:lnTo>
                  <a:lnTo>
                    <a:pt x="605" y="1153"/>
                  </a:lnTo>
                  <a:lnTo>
                    <a:pt x="1" y="1073"/>
                  </a:lnTo>
                  <a:lnTo>
                    <a:pt x="788" y="2534"/>
                  </a:lnTo>
                  <a:lnTo>
                    <a:pt x="628" y="2842"/>
                  </a:lnTo>
                  <a:lnTo>
                    <a:pt x="640" y="3481"/>
                  </a:lnTo>
                  <a:lnTo>
                    <a:pt x="685" y="4245"/>
                  </a:lnTo>
                  <a:lnTo>
                    <a:pt x="411" y="4702"/>
                  </a:lnTo>
                  <a:lnTo>
                    <a:pt x="583" y="5044"/>
                  </a:lnTo>
                  <a:lnTo>
                    <a:pt x="434" y="5352"/>
                  </a:lnTo>
                  <a:lnTo>
                    <a:pt x="834" y="6106"/>
                  </a:lnTo>
                  <a:lnTo>
                    <a:pt x="434" y="7087"/>
                  </a:lnTo>
                  <a:lnTo>
                    <a:pt x="868" y="7703"/>
                  </a:lnTo>
                  <a:lnTo>
                    <a:pt x="1039" y="8354"/>
                  </a:lnTo>
                  <a:lnTo>
                    <a:pt x="1496" y="8742"/>
                  </a:lnTo>
                  <a:lnTo>
                    <a:pt x="1347" y="9632"/>
                  </a:lnTo>
                  <a:lnTo>
                    <a:pt x="1872" y="10636"/>
                  </a:lnTo>
                  <a:lnTo>
                    <a:pt x="2317" y="11892"/>
                  </a:lnTo>
                  <a:lnTo>
                    <a:pt x="2854" y="11766"/>
                  </a:lnTo>
                  <a:lnTo>
                    <a:pt x="3424" y="10956"/>
                  </a:lnTo>
                  <a:lnTo>
                    <a:pt x="4486" y="11173"/>
                  </a:lnTo>
                  <a:lnTo>
                    <a:pt x="5011" y="11823"/>
                  </a:lnTo>
                  <a:lnTo>
                    <a:pt x="5239" y="11093"/>
                  </a:lnTo>
                  <a:lnTo>
                    <a:pt x="6140" y="11138"/>
                  </a:lnTo>
                  <a:lnTo>
                    <a:pt x="6277" y="11321"/>
                  </a:lnTo>
                  <a:lnTo>
                    <a:pt x="6494" y="10237"/>
                  </a:lnTo>
                  <a:lnTo>
                    <a:pt x="6460" y="9758"/>
                  </a:lnTo>
                  <a:lnTo>
                    <a:pt x="6768" y="8959"/>
                  </a:lnTo>
                  <a:lnTo>
                    <a:pt x="8115" y="8685"/>
                  </a:lnTo>
                  <a:lnTo>
                    <a:pt x="8845" y="8696"/>
                  </a:lnTo>
                  <a:lnTo>
                    <a:pt x="9621" y="916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5"/>
            <p:cNvSpPr/>
            <p:nvPr/>
          </p:nvSpPr>
          <p:spPr>
            <a:xfrm>
              <a:off x="2242375" y="2993125"/>
              <a:ext cx="784625" cy="885325"/>
            </a:xfrm>
            <a:custGeom>
              <a:avLst/>
              <a:gdLst/>
              <a:ahLst/>
              <a:cxnLst/>
              <a:rect l="l" t="t" r="r" b="b"/>
              <a:pathLst>
                <a:path w="31385" h="35413" extrusionOk="0">
                  <a:moveTo>
                    <a:pt x="13844" y="3037"/>
                  </a:moveTo>
                  <a:lnTo>
                    <a:pt x="13638" y="3071"/>
                  </a:lnTo>
                  <a:lnTo>
                    <a:pt x="13193" y="3002"/>
                  </a:lnTo>
                  <a:lnTo>
                    <a:pt x="12942" y="3242"/>
                  </a:lnTo>
                  <a:lnTo>
                    <a:pt x="12566" y="3402"/>
                  </a:lnTo>
                  <a:lnTo>
                    <a:pt x="12326" y="3425"/>
                  </a:lnTo>
                  <a:lnTo>
                    <a:pt x="12223" y="3607"/>
                  </a:lnTo>
                  <a:lnTo>
                    <a:pt x="11835" y="3573"/>
                  </a:lnTo>
                  <a:lnTo>
                    <a:pt x="11344" y="3139"/>
                  </a:lnTo>
                  <a:lnTo>
                    <a:pt x="11299" y="2729"/>
                  </a:lnTo>
                  <a:lnTo>
                    <a:pt x="11093" y="2261"/>
                  </a:lnTo>
                  <a:lnTo>
                    <a:pt x="11242" y="1485"/>
                  </a:lnTo>
                  <a:lnTo>
                    <a:pt x="11470" y="1176"/>
                  </a:lnTo>
                  <a:lnTo>
                    <a:pt x="11299" y="743"/>
                  </a:lnTo>
                  <a:lnTo>
                    <a:pt x="11025" y="617"/>
                  </a:lnTo>
                  <a:lnTo>
                    <a:pt x="11139" y="218"/>
                  </a:lnTo>
                  <a:lnTo>
                    <a:pt x="10956" y="1"/>
                  </a:lnTo>
                  <a:lnTo>
                    <a:pt x="10546" y="47"/>
                  </a:lnTo>
                  <a:lnTo>
                    <a:pt x="10648" y="298"/>
                  </a:lnTo>
                  <a:lnTo>
                    <a:pt x="10340" y="640"/>
                  </a:lnTo>
                  <a:lnTo>
                    <a:pt x="9427" y="982"/>
                  </a:lnTo>
                  <a:lnTo>
                    <a:pt x="8857" y="1131"/>
                  </a:lnTo>
                  <a:lnTo>
                    <a:pt x="8617" y="1348"/>
                  </a:lnTo>
                  <a:lnTo>
                    <a:pt x="7989" y="1119"/>
                  </a:lnTo>
                  <a:lnTo>
                    <a:pt x="7384" y="1005"/>
                  </a:lnTo>
                  <a:lnTo>
                    <a:pt x="7247" y="1085"/>
                  </a:lnTo>
                  <a:lnTo>
                    <a:pt x="7590" y="1313"/>
                  </a:lnTo>
                  <a:lnTo>
                    <a:pt x="7544" y="1930"/>
                  </a:lnTo>
                  <a:lnTo>
                    <a:pt x="7647" y="2500"/>
                  </a:lnTo>
                  <a:lnTo>
                    <a:pt x="8332" y="2569"/>
                  </a:lnTo>
                  <a:lnTo>
                    <a:pt x="8377" y="2774"/>
                  </a:lnTo>
                  <a:lnTo>
                    <a:pt x="7784" y="3025"/>
                  </a:lnTo>
                  <a:lnTo>
                    <a:pt x="7693" y="3413"/>
                  </a:lnTo>
                  <a:lnTo>
                    <a:pt x="7362" y="3550"/>
                  </a:lnTo>
                  <a:lnTo>
                    <a:pt x="6757" y="3767"/>
                  </a:lnTo>
                  <a:lnTo>
                    <a:pt x="6608" y="4041"/>
                  </a:lnTo>
                  <a:lnTo>
                    <a:pt x="5981" y="4109"/>
                  </a:lnTo>
                  <a:lnTo>
                    <a:pt x="5547" y="3630"/>
                  </a:lnTo>
                  <a:lnTo>
                    <a:pt x="5387" y="3744"/>
                  </a:lnTo>
                  <a:lnTo>
                    <a:pt x="5250" y="3196"/>
                  </a:lnTo>
                  <a:lnTo>
                    <a:pt x="5022" y="2911"/>
                  </a:lnTo>
                  <a:lnTo>
                    <a:pt x="4748" y="3231"/>
                  </a:lnTo>
                  <a:lnTo>
                    <a:pt x="3196" y="3208"/>
                  </a:lnTo>
                  <a:lnTo>
                    <a:pt x="3196" y="3767"/>
                  </a:lnTo>
                  <a:lnTo>
                    <a:pt x="3664" y="3870"/>
                  </a:lnTo>
                  <a:lnTo>
                    <a:pt x="3641" y="4212"/>
                  </a:lnTo>
                  <a:lnTo>
                    <a:pt x="3481" y="4121"/>
                  </a:lnTo>
                  <a:lnTo>
                    <a:pt x="3025" y="4269"/>
                  </a:lnTo>
                  <a:lnTo>
                    <a:pt x="3025" y="4920"/>
                  </a:lnTo>
                  <a:lnTo>
                    <a:pt x="3379" y="5262"/>
                  </a:lnTo>
                  <a:lnTo>
                    <a:pt x="3504" y="5776"/>
                  </a:lnTo>
                  <a:lnTo>
                    <a:pt x="3493" y="6175"/>
                  </a:lnTo>
                  <a:lnTo>
                    <a:pt x="3185" y="8663"/>
                  </a:lnTo>
                  <a:lnTo>
                    <a:pt x="2454" y="8617"/>
                  </a:lnTo>
                  <a:lnTo>
                    <a:pt x="2352" y="8766"/>
                  </a:lnTo>
                  <a:lnTo>
                    <a:pt x="1701" y="8937"/>
                  </a:lnTo>
                  <a:lnTo>
                    <a:pt x="811" y="9542"/>
                  </a:lnTo>
                  <a:lnTo>
                    <a:pt x="754" y="9975"/>
                  </a:lnTo>
                  <a:lnTo>
                    <a:pt x="571" y="10283"/>
                  </a:lnTo>
                  <a:lnTo>
                    <a:pt x="674" y="10774"/>
                  </a:lnTo>
                  <a:lnTo>
                    <a:pt x="195" y="11048"/>
                  </a:lnTo>
                  <a:lnTo>
                    <a:pt x="218" y="11425"/>
                  </a:lnTo>
                  <a:lnTo>
                    <a:pt x="1" y="11584"/>
                  </a:lnTo>
                  <a:lnTo>
                    <a:pt x="366" y="12417"/>
                  </a:lnTo>
                  <a:lnTo>
                    <a:pt x="845" y="12954"/>
                  </a:lnTo>
                  <a:lnTo>
                    <a:pt x="697" y="13353"/>
                  </a:lnTo>
                  <a:lnTo>
                    <a:pt x="1222" y="13399"/>
                  </a:lnTo>
                  <a:lnTo>
                    <a:pt x="1553" y="13878"/>
                  </a:lnTo>
                  <a:lnTo>
                    <a:pt x="2249" y="13912"/>
                  </a:lnTo>
                  <a:lnTo>
                    <a:pt x="2877" y="13365"/>
                  </a:lnTo>
                  <a:lnTo>
                    <a:pt x="2911" y="14757"/>
                  </a:lnTo>
                  <a:lnTo>
                    <a:pt x="3276" y="14848"/>
                  </a:lnTo>
                  <a:lnTo>
                    <a:pt x="3710" y="14700"/>
                  </a:lnTo>
                  <a:lnTo>
                    <a:pt x="4303" y="14780"/>
                  </a:lnTo>
                  <a:lnTo>
                    <a:pt x="4725" y="14757"/>
                  </a:lnTo>
                  <a:lnTo>
                    <a:pt x="4874" y="14483"/>
                  </a:lnTo>
                  <a:lnTo>
                    <a:pt x="5558" y="14106"/>
                  </a:lnTo>
                  <a:lnTo>
                    <a:pt x="5958" y="13787"/>
                  </a:lnTo>
                  <a:lnTo>
                    <a:pt x="7008" y="13627"/>
                  </a:lnTo>
                  <a:lnTo>
                    <a:pt x="6951" y="14300"/>
                  </a:lnTo>
                  <a:lnTo>
                    <a:pt x="7076" y="14654"/>
                  </a:lnTo>
                  <a:lnTo>
                    <a:pt x="7031" y="15270"/>
                  </a:lnTo>
                  <a:lnTo>
                    <a:pt x="7944" y="16081"/>
                  </a:lnTo>
                  <a:lnTo>
                    <a:pt x="8845" y="16218"/>
                  </a:lnTo>
                  <a:lnTo>
                    <a:pt x="9188" y="16560"/>
                  </a:lnTo>
                  <a:lnTo>
                    <a:pt x="9724" y="16731"/>
                  </a:lnTo>
                  <a:lnTo>
                    <a:pt x="10089" y="17005"/>
                  </a:lnTo>
                  <a:lnTo>
                    <a:pt x="10580" y="16994"/>
                  </a:lnTo>
                  <a:lnTo>
                    <a:pt x="11059" y="17268"/>
                  </a:lnTo>
                  <a:lnTo>
                    <a:pt x="11128" y="17793"/>
                  </a:lnTo>
                  <a:lnTo>
                    <a:pt x="11299" y="18044"/>
                  </a:lnTo>
                  <a:lnTo>
                    <a:pt x="11344" y="18443"/>
                  </a:lnTo>
                  <a:lnTo>
                    <a:pt x="11116" y="18466"/>
                  </a:lnTo>
                  <a:lnTo>
                    <a:pt x="11493" y="19516"/>
                  </a:lnTo>
                  <a:lnTo>
                    <a:pt x="13022" y="19561"/>
                  </a:lnTo>
                  <a:lnTo>
                    <a:pt x="12942" y="20075"/>
                  </a:lnTo>
                  <a:lnTo>
                    <a:pt x="13056" y="20440"/>
                  </a:lnTo>
                  <a:lnTo>
                    <a:pt x="13513" y="20691"/>
                  </a:lnTo>
                  <a:lnTo>
                    <a:pt x="13741" y="21262"/>
                  </a:lnTo>
                  <a:lnTo>
                    <a:pt x="13661" y="21969"/>
                  </a:lnTo>
                  <a:lnTo>
                    <a:pt x="13478" y="22369"/>
                  </a:lnTo>
                  <a:lnTo>
                    <a:pt x="13593" y="22882"/>
                  </a:lnTo>
                  <a:lnTo>
                    <a:pt x="13364" y="23065"/>
                  </a:lnTo>
                  <a:lnTo>
                    <a:pt x="13638" y="23579"/>
                  </a:lnTo>
                  <a:lnTo>
                    <a:pt x="13695" y="24811"/>
                  </a:lnTo>
                  <a:lnTo>
                    <a:pt x="14551" y="24982"/>
                  </a:lnTo>
                  <a:lnTo>
                    <a:pt x="14848" y="24811"/>
                  </a:lnTo>
                  <a:lnTo>
                    <a:pt x="15407" y="25051"/>
                  </a:lnTo>
                  <a:lnTo>
                    <a:pt x="15578" y="25325"/>
                  </a:lnTo>
                  <a:lnTo>
                    <a:pt x="15715" y="26146"/>
                  </a:lnTo>
                  <a:lnTo>
                    <a:pt x="15852" y="26511"/>
                  </a:lnTo>
                  <a:lnTo>
                    <a:pt x="16138" y="26546"/>
                  </a:lnTo>
                  <a:lnTo>
                    <a:pt x="16423" y="26397"/>
                  </a:lnTo>
                  <a:lnTo>
                    <a:pt x="16720" y="26569"/>
                  </a:lnTo>
                  <a:lnTo>
                    <a:pt x="16765" y="27059"/>
                  </a:lnTo>
                  <a:lnTo>
                    <a:pt x="16720" y="27607"/>
                  </a:lnTo>
                  <a:lnTo>
                    <a:pt x="16617" y="28121"/>
                  </a:lnTo>
                  <a:lnTo>
                    <a:pt x="16993" y="27949"/>
                  </a:lnTo>
                  <a:lnTo>
                    <a:pt x="17427" y="28474"/>
                  </a:lnTo>
                  <a:lnTo>
                    <a:pt x="17507" y="29205"/>
                  </a:lnTo>
                  <a:lnTo>
                    <a:pt x="16902" y="29707"/>
                  </a:lnTo>
                  <a:lnTo>
                    <a:pt x="16434" y="30072"/>
                  </a:lnTo>
                  <a:lnTo>
                    <a:pt x="15681" y="30962"/>
                  </a:lnTo>
                  <a:lnTo>
                    <a:pt x="14837" y="32183"/>
                  </a:lnTo>
                  <a:lnTo>
                    <a:pt x="15316" y="32081"/>
                  </a:lnTo>
                  <a:lnTo>
                    <a:pt x="16206" y="32788"/>
                  </a:lnTo>
                  <a:lnTo>
                    <a:pt x="16480" y="32754"/>
                  </a:lnTo>
                  <a:lnTo>
                    <a:pt x="17359" y="33336"/>
                  </a:lnTo>
                  <a:lnTo>
                    <a:pt x="18043" y="33838"/>
                  </a:lnTo>
                  <a:lnTo>
                    <a:pt x="18591" y="34454"/>
                  </a:lnTo>
                  <a:lnTo>
                    <a:pt x="18317" y="34877"/>
                  </a:lnTo>
                  <a:lnTo>
                    <a:pt x="18614" y="35413"/>
                  </a:lnTo>
                  <a:lnTo>
                    <a:pt x="19025" y="34877"/>
                  </a:lnTo>
                  <a:lnTo>
                    <a:pt x="19242" y="34021"/>
                  </a:lnTo>
                  <a:lnTo>
                    <a:pt x="19698" y="33598"/>
                  </a:lnTo>
                  <a:lnTo>
                    <a:pt x="20257" y="32879"/>
                  </a:lnTo>
                  <a:lnTo>
                    <a:pt x="20896" y="31282"/>
                  </a:lnTo>
                  <a:lnTo>
                    <a:pt x="21387" y="30791"/>
                  </a:lnTo>
                  <a:lnTo>
                    <a:pt x="21501" y="30346"/>
                  </a:lnTo>
                  <a:lnTo>
                    <a:pt x="21536" y="29433"/>
                  </a:lnTo>
                  <a:lnTo>
                    <a:pt x="21353" y="28931"/>
                  </a:lnTo>
                  <a:lnTo>
                    <a:pt x="21399" y="28246"/>
                  </a:lnTo>
                  <a:lnTo>
                    <a:pt x="21981" y="27345"/>
                  </a:lnTo>
                  <a:lnTo>
                    <a:pt x="22836" y="26626"/>
                  </a:lnTo>
                  <a:lnTo>
                    <a:pt x="23692" y="26363"/>
                  </a:lnTo>
                  <a:lnTo>
                    <a:pt x="24206" y="25952"/>
                  </a:lnTo>
                  <a:lnTo>
                    <a:pt x="25416" y="25610"/>
                  </a:lnTo>
                  <a:lnTo>
                    <a:pt x="26260" y="25610"/>
                  </a:lnTo>
                  <a:lnTo>
                    <a:pt x="26420" y="25062"/>
                  </a:lnTo>
                  <a:lnTo>
                    <a:pt x="27013" y="24663"/>
                  </a:lnTo>
                  <a:lnTo>
                    <a:pt x="27105" y="23738"/>
                  </a:lnTo>
                  <a:lnTo>
                    <a:pt x="27835" y="22551"/>
                  </a:lnTo>
                  <a:lnTo>
                    <a:pt x="27904" y="21342"/>
                  </a:lnTo>
                  <a:lnTo>
                    <a:pt x="28132" y="20977"/>
                  </a:lnTo>
                  <a:lnTo>
                    <a:pt x="28177" y="20383"/>
                  </a:lnTo>
                  <a:lnTo>
                    <a:pt x="28326" y="18979"/>
                  </a:lnTo>
                  <a:lnTo>
                    <a:pt x="28189" y="17279"/>
                  </a:lnTo>
                  <a:lnTo>
                    <a:pt x="28383" y="16606"/>
                  </a:lnTo>
                  <a:lnTo>
                    <a:pt x="28588" y="16594"/>
                  </a:lnTo>
                  <a:lnTo>
                    <a:pt x="29147" y="15807"/>
                  </a:lnTo>
                  <a:lnTo>
                    <a:pt x="29615" y="14780"/>
                  </a:lnTo>
                  <a:lnTo>
                    <a:pt x="30711" y="13524"/>
                  </a:lnTo>
                  <a:lnTo>
                    <a:pt x="31099" y="12931"/>
                  </a:lnTo>
                  <a:lnTo>
                    <a:pt x="31384" y="11425"/>
                  </a:lnTo>
                  <a:lnTo>
                    <a:pt x="31236" y="10877"/>
                  </a:lnTo>
                  <a:lnTo>
                    <a:pt x="30951" y="9713"/>
                  </a:lnTo>
                  <a:lnTo>
                    <a:pt x="30654" y="9427"/>
                  </a:lnTo>
                  <a:lnTo>
                    <a:pt x="29969" y="9405"/>
                  </a:lnTo>
                  <a:lnTo>
                    <a:pt x="29353" y="9131"/>
                  </a:lnTo>
                  <a:lnTo>
                    <a:pt x="28314" y="8115"/>
                  </a:lnTo>
                  <a:lnTo>
                    <a:pt x="27116" y="7362"/>
                  </a:lnTo>
                  <a:lnTo>
                    <a:pt x="25918" y="7407"/>
                  </a:lnTo>
                  <a:lnTo>
                    <a:pt x="24366" y="6917"/>
                  </a:lnTo>
                  <a:lnTo>
                    <a:pt x="23441" y="7202"/>
                  </a:lnTo>
                  <a:lnTo>
                    <a:pt x="23555" y="6711"/>
                  </a:lnTo>
                  <a:lnTo>
                    <a:pt x="23167" y="6164"/>
                  </a:lnTo>
                  <a:lnTo>
                    <a:pt x="21821" y="5627"/>
                  </a:lnTo>
                  <a:lnTo>
                    <a:pt x="20817" y="5296"/>
                  </a:lnTo>
                  <a:lnTo>
                    <a:pt x="20212" y="5878"/>
                  </a:lnTo>
                  <a:lnTo>
                    <a:pt x="20166" y="4977"/>
                  </a:lnTo>
                  <a:lnTo>
                    <a:pt x="18762" y="4840"/>
                  </a:lnTo>
                  <a:lnTo>
                    <a:pt x="18511" y="4554"/>
                  </a:lnTo>
                  <a:lnTo>
                    <a:pt x="19116" y="3813"/>
                  </a:lnTo>
                  <a:lnTo>
                    <a:pt x="19105" y="3185"/>
                  </a:lnTo>
                  <a:lnTo>
                    <a:pt x="18671" y="3037"/>
                  </a:lnTo>
                  <a:lnTo>
                    <a:pt x="18249" y="1439"/>
                  </a:lnTo>
                  <a:lnTo>
                    <a:pt x="18055" y="948"/>
                  </a:lnTo>
                  <a:lnTo>
                    <a:pt x="17792" y="982"/>
                  </a:lnTo>
                  <a:lnTo>
                    <a:pt x="17290" y="1816"/>
                  </a:lnTo>
                  <a:lnTo>
                    <a:pt x="17028" y="2489"/>
                  </a:lnTo>
                  <a:lnTo>
                    <a:pt x="16731" y="2831"/>
                  </a:lnTo>
                  <a:lnTo>
                    <a:pt x="16343" y="2900"/>
                  </a:lnTo>
                  <a:lnTo>
                    <a:pt x="16229" y="2637"/>
                  </a:lnTo>
                  <a:lnTo>
                    <a:pt x="16058" y="2603"/>
                  </a:lnTo>
                  <a:lnTo>
                    <a:pt x="15807" y="2854"/>
                  </a:lnTo>
                  <a:lnTo>
                    <a:pt x="15464" y="2671"/>
                  </a:lnTo>
                  <a:lnTo>
                    <a:pt x="15008" y="2466"/>
                  </a:lnTo>
                  <a:lnTo>
                    <a:pt x="14620" y="2569"/>
                  </a:lnTo>
                  <a:lnTo>
                    <a:pt x="14289" y="2489"/>
                  </a:lnTo>
                  <a:lnTo>
                    <a:pt x="14220" y="2740"/>
                  </a:lnTo>
                  <a:lnTo>
                    <a:pt x="14346" y="2923"/>
                  </a:lnTo>
                  <a:lnTo>
                    <a:pt x="14277" y="31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5"/>
            <p:cNvSpPr/>
            <p:nvPr/>
          </p:nvSpPr>
          <p:spPr>
            <a:xfrm>
              <a:off x="6007825" y="2988575"/>
              <a:ext cx="23725" cy="32825"/>
            </a:xfrm>
            <a:custGeom>
              <a:avLst/>
              <a:gdLst/>
              <a:ahLst/>
              <a:cxnLst/>
              <a:rect l="l" t="t" r="r" b="b"/>
              <a:pathLst>
                <a:path w="949" h="1313" extrusionOk="0">
                  <a:moveTo>
                    <a:pt x="1" y="845"/>
                  </a:moveTo>
                  <a:lnTo>
                    <a:pt x="377" y="1313"/>
                  </a:lnTo>
                  <a:lnTo>
                    <a:pt x="537" y="993"/>
                  </a:lnTo>
                  <a:lnTo>
                    <a:pt x="925" y="1027"/>
                  </a:lnTo>
                  <a:lnTo>
                    <a:pt x="937" y="434"/>
                  </a:lnTo>
                  <a:lnTo>
                    <a:pt x="948" y="0"/>
                  </a:lnTo>
                  <a:lnTo>
                    <a:pt x="298"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5"/>
            <p:cNvSpPr/>
            <p:nvPr/>
          </p:nvSpPr>
          <p:spPr>
            <a:xfrm>
              <a:off x="5443775" y="2469900"/>
              <a:ext cx="64800" cy="36250"/>
            </a:xfrm>
            <a:custGeom>
              <a:avLst/>
              <a:gdLst/>
              <a:ahLst/>
              <a:cxnLst/>
              <a:rect l="l" t="t" r="r" b="b"/>
              <a:pathLst>
                <a:path w="2592" h="1450" extrusionOk="0">
                  <a:moveTo>
                    <a:pt x="2146" y="491"/>
                  </a:moveTo>
                  <a:lnTo>
                    <a:pt x="1758" y="228"/>
                  </a:lnTo>
                  <a:lnTo>
                    <a:pt x="1348" y="217"/>
                  </a:lnTo>
                  <a:lnTo>
                    <a:pt x="743" y="0"/>
                  </a:lnTo>
                  <a:lnTo>
                    <a:pt x="378" y="228"/>
                  </a:lnTo>
                  <a:lnTo>
                    <a:pt x="1" y="913"/>
                  </a:lnTo>
                  <a:lnTo>
                    <a:pt x="47" y="1084"/>
                  </a:lnTo>
                  <a:lnTo>
                    <a:pt x="834" y="1449"/>
                  </a:lnTo>
                  <a:lnTo>
                    <a:pt x="1291" y="1301"/>
                  </a:lnTo>
                  <a:lnTo>
                    <a:pt x="1964" y="1358"/>
                  </a:lnTo>
                  <a:lnTo>
                    <a:pt x="2592" y="1335"/>
                  </a:lnTo>
                  <a:lnTo>
                    <a:pt x="2534" y="7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5"/>
            <p:cNvSpPr/>
            <p:nvPr/>
          </p:nvSpPr>
          <p:spPr>
            <a:xfrm>
              <a:off x="4109700" y="3512675"/>
              <a:ext cx="189175" cy="208300"/>
            </a:xfrm>
            <a:custGeom>
              <a:avLst/>
              <a:gdLst/>
              <a:ahLst/>
              <a:cxnLst/>
              <a:rect l="l" t="t" r="r" b="b"/>
              <a:pathLst>
                <a:path w="7567" h="8332" extrusionOk="0">
                  <a:moveTo>
                    <a:pt x="4440" y="80"/>
                  </a:moveTo>
                  <a:lnTo>
                    <a:pt x="4292" y="1"/>
                  </a:lnTo>
                  <a:lnTo>
                    <a:pt x="3835" y="217"/>
                  </a:lnTo>
                  <a:lnTo>
                    <a:pt x="3607" y="217"/>
                  </a:lnTo>
                  <a:lnTo>
                    <a:pt x="3082" y="571"/>
                  </a:lnTo>
                  <a:lnTo>
                    <a:pt x="2797" y="206"/>
                  </a:lnTo>
                  <a:lnTo>
                    <a:pt x="1575" y="514"/>
                  </a:lnTo>
                  <a:lnTo>
                    <a:pt x="982" y="548"/>
                  </a:lnTo>
                  <a:lnTo>
                    <a:pt x="856" y="3789"/>
                  </a:lnTo>
                  <a:lnTo>
                    <a:pt x="92" y="3812"/>
                  </a:lnTo>
                  <a:lnTo>
                    <a:pt x="1" y="6448"/>
                  </a:lnTo>
                  <a:lnTo>
                    <a:pt x="206" y="6597"/>
                  </a:lnTo>
                  <a:lnTo>
                    <a:pt x="628" y="7464"/>
                  </a:lnTo>
                  <a:lnTo>
                    <a:pt x="525" y="8012"/>
                  </a:lnTo>
                  <a:lnTo>
                    <a:pt x="685" y="8331"/>
                  </a:lnTo>
                  <a:lnTo>
                    <a:pt x="1256" y="8240"/>
                  </a:lnTo>
                  <a:lnTo>
                    <a:pt x="1655" y="7841"/>
                  </a:lnTo>
                  <a:lnTo>
                    <a:pt x="2043" y="7567"/>
                  </a:lnTo>
                  <a:lnTo>
                    <a:pt x="2260" y="7122"/>
                  </a:lnTo>
                  <a:lnTo>
                    <a:pt x="2637" y="6905"/>
                  </a:lnTo>
                  <a:lnTo>
                    <a:pt x="2968" y="7019"/>
                  </a:lnTo>
                  <a:lnTo>
                    <a:pt x="3321" y="7282"/>
                  </a:lnTo>
                  <a:lnTo>
                    <a:pt x="3949" y="7327"/>
                  </a:lnTo>
                  <a:lnTo>
                    <a:pt x="4463" y="7110"/>
                  </a:lnTo>
                  <a:lnTo>
                    <a:pt x="4554" y="6825"/>
                  </a:lnTo>
                  <a:lnTo>
                    <a:pt x="4725" y="6391"/>
                  </a:lnTo>
                  <a:lnTo>
                    <a:pt x="5147" y="6323"/>
                  </a:lnTo>
                  <a:lnTo>
                    <a:pt x="5398" y="5981"/>
                  </a:lnTo>
                  <a:lnTo>
                    <a:pt x="5684" y="5364"/>
                  </a:lnTo>
                  <a:lnTo>
                    <a:pt x="6426" y="4702"/>
                  </a:lnTo>
                  <a:lnTo>
                    <a:pt x="7567" y="4029"/>
                  </a:lnTo>
                  <a:lnTo>
                    <a:pt x="7076" y="3618"/>
                  </a:lnTo>
                  <a:lnTo>
                    <a:pt x="6483" y="3481"/>
                  </a:lnTo>
                  <a:lnTo>
                    <a:pt x="6266" y="2899"/>
                  </a:lnTo>
                  <a:lnTo>
                    <a:pt x="6277" y="2580"/>
                  </a:lnTo>
                  <a:lnTo>
                    <a:pt x="5946" y="2488"/>
                  </a:lnTo>
                  <a:lnTo>
                    <a:pt x="5090" y="1484"/>
                  </a:lnTo>
                  <a:lnTo>
                    <a:pt x="4862" y="959"/>
                  </a:lnTo>
                  <a:lnTo>
                    <a:pt x="4714" y="79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5"/>
            <p:cNvSpPr/>
            <p:nvPr/>
          </p:nvSpPr>
          <p:spPr>
            <a:xfrm>
              <a:off x="4010425" y="2859325"/>
              <a:ext cx="258775" cy="201175"/>
            </a:xfrm>
            <a:custGeom>
              <a:avLst/>
              <a:gdLst/>
              <a:ahLst/>
              <a:cxnLst/>
              <a:rect l="l" t="t" r="r" b="b"/>
              <a:pathLst>
                <a:path w="10351" h="8047" extrusionOk="0">
                  <a:moveTo>
                    <a:pt x="7521" y="2283"/>
                  </a:moveTo>
                  <a:lnTo>
                    <a:pt x="7452" y="2249"/>
                  </a:lnTo>
                  <a:lnTo>
                    <a:pt x="7167" y="1986"/>
                  </a:lnTo>
                  <a:lnTo>
                    <a:pt x="7121" y="1701"/>
                  </a:lnTo>
                  <a:lnTo>
                    <a:pt x="7235" y="1336"/>
                  </a:lnTo>
                  <a:lnTo>
                    <a:pt x="7235" y="959"/>
                  </a:lnTo>
                  <a:lnTo>
                    <a:pt x="6768" y="389"/>
                  </a:lnTo>
                  <a:lnTo>
                    <a:pt x="6665" y="1"/>
                  </a:lnTo>
                  <a:lnTo>
                    <a:pt x="6174" y="160"/>
                  </a:lnTo>
                  <a:lnTo>
                    <a:pt x="5775" y="514"/>
                  </a:lnTo>
                  <a:lnTo>
                    <a:pt x="5204" y="1519"/>
                  </a:lnTo>
                  <a:lnTo>
                    <a:pt x="4462" y="1929"/>
                  </a:lnTo>
                  <a:lnTo>
                    <a:pt x="3686" y="1872"/>
                  </a:lnTo>
                  <a:lnTo>
                    <a:pt x="3458" y="1964"/>
                  </a:lnTo>
                  <a:lnTo>
                    <a:pt x="3538" y="2283"/>
                  </a:lnTo>
                  <a:lnTo>
                    <a:pt x="3127" y="2603"/>
                  </a:lnTo>
                  <a:lnTo>
                    <a:pt x="2796" y="2956"/>
                  </a:lnTo>
                  <a:lnTo>
                    <a:pt x="1792" y="3299"/>
                  </a:lnTo>
                  <a:lnTo>
                    <a:pt x="1586" y="3105"/>
                  </a:lnTo>
                  <a:lnTo>
                    <a:pt x="1461" y="3071"/>
                  </a:lnTo>
                  <a:lnTo>
                    <a:pt x="1312" y="3310"/>
                  </a:lnTo>
                  <a:lnTo>
                    <a:pt x="651" y="3367"/>
                  </a:lnTo>
                  <a:lnTo>
                    <a:pt x="263" y="4303"/>
                  </a:lnTo>
                  <a:lnTo>
                    <a:pt x="57" y="4451"/>
                  </a:lnTo>
                  <a:lnTo>
                    <a:pt x="0" y="5170"/>
                  </a:lnTo>
                  <a:lnTo>
                    <a:pt x="91" y="5558"/>
                  </a:lnTo>
                  <a:lnTo>
                    <a:pt x="34" y="5821"/>
                  </a:lnTo>
                  <a:lnTo>
                    <a:pt x="400" y="6300"/>
                  </a:lnTo>
                  <a:lnTo>
                    <a:pt x="479" y="6620"/>
                  </a:lnTo>
                  <a:lnTo>
                    <a:pt x="776" y="7076"/>
                  </a:lnTo>
                  <a:lnTo>
                    <a:pt x="1141" y="7384"/>
                  </a:lnTo>
                  <a:lnTo>
                    <a:pt x="1187" y="7795"/>
                  </a:lnTo>
                  <a:lnTo>
                    <a:pt x="1278" y="8046"/>
                  </a:lnTo>
                  <a:lnTo>
                    <a:pt x="1689" y="7213"/>
                  </a:lnTo>
                  <a:lnTo>
                    <a:pt x="2157" y="6722"/>
                  </a:lnTo>
                  <a:lnTo>
                    <a:pt x="2705" y="6882"/>
                  </a:lnTo>
                  <a:lnTo>
                    <a:pt x="3218" y="6939"/>
                  </a:lnTo>
                  <a:lnTo>
                    <a:pt x="3287" y="6300"/>
                  </a:lnTo>
                  <a:lnTo>
                    <a:pt x="3595" y="5844"/>
                  </a:lnTo>
                  <a:lnTo>
                    <a:pt x="4029" y="5558"/>
                  </a:lnTo>
                  <a:lnTo>
                    <a:pt x="4679" y="5855"/>
                  </a:lnTo>
                  <a:lnTo>
                    <a:pt x="5193" y="6197"/>
                  </a:lnTo>
                  <a:lnTo>
                    <a:pt x="5786" y="6277"/>
                  </a:lnTo>
                  <a:lnTo>
                    <a:pt x="6379" y="6449"/>
                  </a:lnTo>
                  <a:lnTo>
                    <a:pt x="6608" y="5912"/>
                  </a:lnTo>
                  <a:lnTo>
                    <a:pt x="6722" y="5844"/>
                  </a:lnTo>
                  <a:lnTo>
                    <a:pt x="7098" y="5924"/>
                  </a:lnTo>
                  <a:lnTo>
                    <a:pt x="7977" y="5479"/>
                  </a:lnTo>
                  <a:lnTo>
                    <a:pt x="8297" y="5673"/>
                  </a:lnTo>
                  <a:lnTo>
                    <a:pt x="8548" y="5638"/>
                  </a:lnTo>
                  <a:lnTo>
                    <a:pt x="8673" y="5421"/>
                  </a:lnTo>
                  <a:lnTo>
                    <a:pt x="8959" y="5342"/>
                  </a:lnTo>
                  <a:lnTo>
                    <a:pt x="9575" y="5444"/>
                  </a:lnTo>
                  <a:lnTo>
                    <a:pt x="10088" y="5456"/>
                  </a:lnTo>
                  <a:lnTo>
                    <a:pt x="10351" y="5364"/>
                  </a:lnTo>
                  <a:lnTo>
                    <a:pt x="10214" y="5068"/>
                  </a:lnTo>
                  <a:lnTo>
                    <a:pt x="9621" y="4714"/>
                  </a:lnTo>
                  <a:lnTo>
                    <a:pt x="9404" y="4166"/>
                  </a:lnTo>
                  <a:lnTo>
                    <a:pt x="9061" y="3790"/>
                  </a:lnTo>
                  <a:lnTo>
                    <a:pt x="8525" y="3299"/>
                  </a:lnTo>
                  <a:lnTo>
                    <a:pt x="8502" y="3013"/>
                  </a:lnTo>
                  <a:lnTo>
                    <a:pt x="8068" y="26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5"/>
            <p:cNvSpPr/>
            <p:nvPr/>
          </p:nvSpPr>
          <p:spPr>
            <a:xfrm>
              <a:off x="1465200" y="1347225"/>
              <a:ext cx="1519000" cy="811125"/>
            </a:xfrm>
            <a:custGeom>
              <a:avLst/>
              <a:gdLst/>
              <a:ahLst/>
              <a:cxnLst/>
              <a:rect l="l" t="t" r="r" b="b"/>
              <a:pathLst>
                <a:path w="60760" h="32445" extrusionOk="0">
                  <a:moveTo>
                    <a:pt x="44931" y="28451"/>
                  </a:moveTo>
                  <a:lnTo>
                    <a:pt x="44828" y="28017"/>
                  </a:lnTo>
                  <a:lnTo>
                    <a:pt x="44474" y="28291"/>
                  </a:lnTo>
                  <a:lnTo>
                    <a:pt x="44543" y="28588"/>
                  </a:lnTo>
                  <a:lnTo>
                    <a:pt x="45342" y="28964"/>
                  </a:lnTo>
                  <a:lnTo>
                    <a:pt x="45615" y="28907"/>
                  </a:lnTo>
                  <a:lnTo>
                    <a:pt x="46083" y="28553"/>
                  </a:lnTo>
                  <a:lnTo>
                    <a:pt x="45410" y="28565"/>
                  </a:lnTo>
                  <a:close/>
                  <a:moveTo>
                    <a:pt x="46985" y="26180"/>
                  </a:moveTo>
                  <a:lnTo>
                    <a:pt x="47008" y="26020"/>
                  </a:lnTo>
                  <a:lnTo>
                    <a:pt x="46426" y="25655"/>
                  </a:lnTo>
                  <a:lnTo>
                    <a:pt x="45581" y="25426"/>
                  </a:lnTo>
                  <a:lnTo>
                    <a:pt x="45307" y="25506"/>
                  </a:lnTo>
                  <a:lnTo>
                    <a:pt x="45809" y="25917"/>
                  </a:lnTo>
                  <a:lnTo>
                    <a:pt x="46620" y="26191"/>
                  </a:lnTo>
                  <a:close/>
                  <a:moveTo>
                    <a:pt x="3425" y="26705"/>
                  </a:moveTo>
                  <a:lnTo>
                    <a:pt x="3459" y="26225"/>
                  </a:lnTo>
                  <a:lnTo>
                    <a:pt x="3002" y="25849"/>
                  </a:lnTo>
                  <a:lnTo>
                    <a:pt x="2945" y="25438"/>
                  </a:lnTo>
                  <a:lnTo>
                    <a:pt x="2934" y="25141"/>
                  </a:lnTo>
                  <a:lnTo>
                    <a:pt x="2340" y="25038"/>
                  </a:lnTo>
                  <a:lnTo>
                    <a:pt x="1998" y="24913"/>
                  </a:lnTo>
                  <a:lnTo>
                    <a:pt x="1416" y="24708"/>
                  </a:lnTo>
                  <a:lnTo>
                    <a:pt x="1222" y="24924"/>
                  </a:lnTo>
                  <a:lnTo>
                    <a:pt x="1131" y="25392"/>
                  </a:lnTo>
                  <a:lnTo>
                    <a:pt x="1747" y="25552"/>
                  </a:lnTo>
                  <a:lnTo>
                    <a:pt x="1690" y="25814"/>
                  </a:lnTo>
                  <a:lnTo>
                    <a:pt x="2101" y="26123"/>
                  </a:lnTo>
                  <a:lnTo>
                    <a:pt x="2101" y="26442"/>
                  </a:lnTo>
                  <a:lnTo>
                    <a:pt x="3002" y="26842"/>
                  </a:lnTo>
                  <a:close/>
                  <a:moveTo>
                    <a:pt x="51379" y="24787"/>
                  </a:moveTo>
                  <a:lnTo>
                    <a:pt x="51926" y="24240"/>
                  </a:lnTo>
                  <a:lnTo>
                    <a:pt x="52132" y="24000"/>
                  </a:lnTo>
                  <a:lnTo>
                    <a:pt x="51835" y="23954"/>
                  </a:lnTo>
                  <a:lnTo>
                    <a:pt x="51128" y="24262"/>
                  </a:lnTo>
                  <a:lnTo>
                    <a:pt x="50534" y="24765"/>
                  </a:lnTo>
                  <a:lnTo>
                    <a:pt x="49381" y="26168"/>
                  </a:lnTo>
                  <a:lnTo>
                    <a:pt x="48617" y="26693"/>
                  </a:lnTo>
                  <a:lnTo>
                    <a:pt x="48845" y="26933"/>
                  </a:lnTo>
                  <a:lnTo>
                    <a:pt x="48309" y="27252"/>
                  </a:lnTo>
                  <a:lnTo>
                    <a:pt x="48332" y="27515"/>
                  </a:lnTo>
                  <a:lnTo>
                    <a:pt x="49701" y="27538"/>
                  </a:lnTo>
                  <a:lnTo>
                    <a:pt x="50477" y="27492"/>
                  </a:lnTo>
                  <a:lnTo>
                    <a:pt x="51105" y="27709"/>
                  </a:lnTo>
                  <a:lnTo>
                    <a:pt x="50477" y="28120"/>
                  </a:lnTo>
                  <a:lnTo>
                    <a:pt x="50888" y="28143"/>
                  </a:lnTo>
                  <a:lnTo>
                    <a:pt x="51926" y="27378"/>
                  </a:lnTo>
                  <a:lnTo>
                    <a:pt x="52098" y="27492"/>
                  </a:lnTo>
                  <a:lnTo>
                    <a:pt x="51744" y="28222"/>
                  </a:lnTo>
                  <a:lnTo>
                    <a:pt x="52177" y="28394"/>
                  </a:lnTo>
                  <a:lnTo>
                    <a:pt x="52497" y="28359"/>
                  </a:lnTo>
                  <a:lnTo>
                    <a:pt x="52999" y="27572"/>
                  </a:lnTo>
                  <a:lnTo>
                    <a:pt x="52931" y="27024"/>
                  </a:lnTo>
                  <a:lnTo>
                    <a:pt x="52976" y="26545"/>
                  </a:lnTo>
                  <a:lnTo>
                    <a:pt x="52440" y="26705"/>
                  </a:lnTo>
                  <a:lnTo>
                    <a:pt x="52839" y="26054"/>
                  </a:lnTo>
                  <a:lnTo>
                    <a:pt x="52234" y="25780"/>
                  </a:lnTo>
                  <a:lnTo>
                    <a:pt x="51846" y="25997"/>
                  </a:lnTo>
                  <a:lnTo>
                    <a:pt x="51287" y="25757"/>
                  </a:lnTo>
                  <a:lnTo>
                    <a:pt x="51630" y="25449"/>
                  </a:lnTo>
                  <a:lnTo>
                    <a:pt x="51219" y="25267"/>
                  </a:lnTo>
                  <a:lnTo>
                    <a:pt x="50671" y="25552"/>
                  </a:lnTo>
                  <a:close/>
                  <a:moveTo>
                    <a:pt x="480" y="21763"/>
                  </a:moveTo>
                  <a:lnTo>
                    <a:pt x="206" y="22048"/>
                  </a:lnTo>
                  <a:lnTo>
                    <a:pt x="1" y="22414"/>
                  </a:lnTo>
                  <a:lnTo>
                    <a:pt x="138" y="22688"/>
                  </a:lnTo>
                  <a:lnTo>
                    <a:pt x="47" y="23087"/>
                  </a:lnTo>
                  <a:lnTo>
                    <a:pt x="149" y="23486"/>
                  </a:lnTo>
                  <a:lnTo>
                    <a:pt x="423" y="23486"/>
                  </a:lnTo>
                  <a:lnTo>
                    <a:pt x="389" y="22790"/>
                  </a:lnTo>
                  <a:lnTo>
                    <a:pt x="1405" y="21797"/>
                  </a:lnTo>
                  <a:lnTo>
                    <a:pt x="708" y="21877"/>
                  </a:lnTo>
                  <a:close/>
                  <a:moveTo>
                    <a:pt x="40548" y="15053"/>
                  </a:moveTo>
                  <a:lnTo>
                    <a:pt x="40491" y="14882"/>
                  </a:lnTo>
                  <a:lnTo>
                    <a:pt x="40240" y="14870"/>
                  </a:lnTo>
                  <a:lnTo>
                    <a:pt x="39852" y="15110"/>
                  </a:lnTo>
                  <a:lnTo>
                    <a:pt x="39795" y="15167"/>
                  </a:lnTo>
                  <a:lnTo>
                    <a:pt x="39807" y="15407"/>
                  </a:lnTo>
                  <a:lnTo>
                    <a:pt x="40046" y="15486"/>
                  </a:lnTo>
                  <a:close/>
                  <a:moveTo>
                    <a:pt x="39179" y="14596"/>
                  </a:moveTo>
                  <a:lnTo>
                    <a:pt x="39293" y="14437"/>
                  </a:lnTo>
                  <a:lnTo>
                    <a:pt x="38437" y="14425"/>
                  </a:lnTo>
                  <a:lnTo>
                    <a:pt x="37730" y="14813"/>
                  </a:lnTo>
                  <a:lnTo>
                    <a:pt x="37730" y="15030"/>
                  </a:lnTo>
                  <a:lnTo>
                    <a:pt x="38163" y="15053"/>
                  </a:lnTo>
                  <a:close/>
                  <a:moveTo>
                    <a:pt x="38734" y="12234"/>
                  </a:moveTo>
                  <a:lnTo>
                    <a:pt x="38346" y="12154"/>
                  </a:lnTo>
                  <a:lnTo>
                    <a:pt x="37638" y="12896"/>
                  </a:lnTo>
                  <a:lnTo>
                    <a:pt x="37125" y="13524"/>
                  </a:lnTo>
                  <a:lnTo>
                    <a:pt x="36303" y="13923"/>
                  </a:lnTo>
                  <a:lnTo>
                    <a:pt x="37205" y="13843"/>
                  </a:lnTo>
                  <a:lnTo>
                    <a:pt x="37091" y="14322"/>
                  </a:lnTo>
                  <a:lnTo>
                    <a:pt x="38266" y="13900"/>
                  </a:lnTo>
                  <a:lnTo>
                    <a:pt x="39145" y="13467"/>
                  </a:lnTo>
                  <a:lnTo>
                    <a:pt x="39259" y="13843"/>
                  </a:lnTo>
                  <a:lnTo>
                    <a:pt x="40103" y="14026"/>
                  </a:lnTo>
                  <a:lnTo>
                    <a:pt x="40799" y="13775"/>
                  </a:lnTo>
                  <a:lnTo>
                    <a:pt x="40526" y="13512"/>
                  </a:lnTo>
                  <a:lnTo>
                    <a:pt x="40046" y="13569"/>
                  </a:lnTo>
                  <a:lnTo>
                    <a:pt x="40229" y="13181"/>
                  </a:lnTo>
                  <a:lnTo>
                    <a:pt x="39704" y="12942"/>
                  </a:lnTo>
                  <a:lnTo>
                    <a:pt x="39213" y="12668"/>
                  </a:lnTo>
                  <a:lnTo>
                    <a:pt x="39008" y="12462"/>
                  </a:lnTo>
                  <a:lnTo>
                    <a:pt x="38608" y="12588"/>
                  </a:lnTo>
                  <a:close/>
                  <a:moveTo>
                    <a:pt x="45102" y="11059"/>
                  </a:moveTo>
                  <a:lnTo>
                    <a:pt x="45627" y="10819"/>
                  </a:lnTo>
                  <a:lnTo>
                    <a:pt x="45764" y="10716"/>
                  </a:lnTo>
                  <a:lnTo>
                    <a:pt x="45969" y="10385"/>
                  </a:lnTo>
                  <a:lnTo>
                    <a:pt x="45638" y="10180"/>
                  </a:lnTo>
                  <a:lnTo>
                    <a:pt x="45045" y="10271"/>
                  </a:lnTo>
                  <a:lnTo>
                    <a:pt x="44497" y="10716"/>
                  </a:lnTo>
                  <a:lnTo>
                    <a:pt x="44394" y="11093"/>
                  </a:lnTo>
                  <a:close/>
                  <a:moveTo>
                    <a:pt x="34568" y="9529"/>
                  </a:moveTo>
                  <a:lnTo>
                    <a:pt x="34454" y="9244"/>
                  </a:lnTo>
                  <a:lnTo>
                    <a:pt x="34409" y="9107"/>
                  </a:lnTo>
                  <a:lnTo>
                    <a:pt x="34180" y="8959"/>
                  </a:lnTo>
                  <a:lnTo>
                    <a:pt x="33758" y="8753"/>
                  </a:lnTo>
                  <a:lnTo>
                    <a:pt x="33062" y="9073"/>
                  </a:lnTo>
                  <a:lnTo>
                    <a:pt x="32343" y="9324"/>
                  </a:lnTo>
                  <a:lnTo>
                    <a:pt x="32845" y="9666"/>
                  </a:lnTo>
                  <a:lnTo>
                    <a:pt x="33382" y="9575"/>
                  </a:lnTo>
                  <a:lnTo>
                    <a:pt x="33975" y="9803"/>
                  </a:lnTo>
                  <a:close/>
                  <a:moveTo>
                    <a:pt x="37764" y="9233"/>
                  </a:moveTo>
                  <a:lnTo>
                    <a:pt x="36817" y="9096"/>
                  </a:lnTo>
                  <a:lnTo>
                    <a:pt x="37638" y="8719"/>
                  </a:lnTo>
                  <a:lnTo>
                    <a:pt x="37581" y="7863"/>
                  </a:lnTo>
                  <a:lnTo>
                    <a:pt x="37307" y="7532"/>
                  </a:lnTo>
                  <a:lnTo>
                    <a:pt x="36668" y="7418"/>
                  </a:lnTo>
                  <a:lnTo>
                    <a:pt x="35516" y="7966"/>
                  </a:lnTo>
                  <a:lnTo>
                    <a:pt x="34728" y="8788"/>
                  </a:lnTo>
                  <a:lnTo>
                    <a:pt x="35139" y="9096"/>
                  </a:lnTo>
                  <a:lnTo>
                    <a:pt x="35367" y="9564"/>
                  </a:lnTo>
                  <a:lnTo>
                    <a:pt x="34466" y="10351"/>
                  </a:lnTo>
                  <a:lnTo>
                    <a:pt x="34009" y="10317"/>
                  </a:lnTo>
                  <a:lnTo>
                    <a:pt x="33130" y="10944"/>
                  </a:lnTo>
                  <a:lnTo>
                    <a:pt x="33724" y="10203"/>
                  </a:lnTo>
                  <a:lnTo>
                    <a:pt x="33039" y="9952"/>
                  </a:lnTo>
                  <a:lnTo>
                    <a:pt x="32400" y="10077"/>
                  </a:lnTo>
                  <a:lnTo>
                    <a:pt x="32058" y="10556"/>
                  </a:lnTo>
                  <a:lnTo>
                    <a:pt x="31213" y="10545"/>
                  </a:lnTo>
                  <a:lnTo>
                    <a:pt x="30186" y="10659"/>
                  </a:lnTo>
                  <a:lnTo>
                    <a:pt x="29467" y="10317"/>
                  </a:lnTo>
                  <a:lnTo>
                    <a:pt x="28748" y="10374"/>
                  </a:lnTo>
                  <a:lnTo>
                    <a:pt x="28531" y="9963"/>
                  </a:lnTo>
                  <a:lnTo>
                    <a:pt x="28235" y="9780"/>
                  </a:lnTo>
                  <a:lnTo>
                    <a:pt x="27698" y="9849"/>
                  </a:lnTo>
                  <a:lnTo>
                    <a:pt x="26956" y="9895"/>
                  </a:lnTo>
                  <a:lnTo>
                    <a:pt x="26329" y="10146"/>
                  </a:lnTo>
                  <a:lnTo>
                    <a:pt x="26614" y="10477"/>
                  </a:lnTo>
                  <a:lnTo>
                    <a:pt x="25610" y="10876"/>
                  </a:lnTo>
                  <a:lnTo>
                    <a:pt x="25416" y="10408"/>
                  </a:lnTo>
                  <a:lnTo>
                    <a:pt x="24788" y="10545"/>
                  </a:lnTo>
                  <a:lnTo>
                    <a:pt x="23099" y="10636"/>
                  </a:lnTo>
                  <a:lnTo>
                    <a:pt x="22186" y="10465"/>
                  </a:lnTo>
                  <a:lnTo>
                    <a:pt x="23396" y="10089"/>
                  </a:lnTo>
                  <a:lnTo>
                    <a:pt x="22996" y="9689"/>
                  </a:lnTo>
                  <a:lnTo>
                    <a:pt x="22369" y="9746"/>
                  </a:lnTo>
                  <a:lnTo>
                    <a:pt x="21707" y="9609"/>
                  </a:lnTo>
                  <a:lnTo>
                    <a:pt x="20634" y="9335"/>
                  </a:lnTo>
                  <a:lnTo>
                    <a:pt x="20086" y="9004"/>
                  </a:lnTo>
                  <a:lnTo>
                    <a:pt x="19447" y="8959"/>
                  </a:lnTo>
                  <a:lnTo>
                    <a:pt x="18979" y="9187"/>
                  </a:lnTo>
                  <a:lnTo>
                    <a:pt x="18135" y="9324"/>
                  </a:lnTo>
                  <a:lnTo>
                    <a:pt x="18694" y="8730"/>
                  </a:lnTo>
                  <a:lnTo>
                    <a:pt x="17347" y="9244"/>
                  </a:lnTo>
                  <a:lnTo>
                    <a:pt x="17153" y="8582"/>
                  </a:lnTo>
                  <a:lnTo>
                    <a:pt x="16857" y="8491"/>
                  </a:lnTo>
                  <a:lnTo>
                    <a:pt x="16309" y="8845"/>
                  </a:lnTo>
                  <a:lnTo>
                    <a:pt x="15670" y="9016"/>
                  </a:lnTo>
                  <a:lnTo>
                    <a:pt x="15636" y="8708"/>
                  </a:lnTo>
                  <a:lnTo>
                    <a:pt x="14472" y="8902"/>
                  </a:lnTo>
                  <a:lnTo>
                    <a:pt x="13216" y="9233"/>
                  </a:lnTo>
                  <a:lnTo>
                    <a:pt x="12474" y="9153"/>
                  </a:lnTo>
                  <a:lnTo>
                    <a:pt x="11470" y="9381"/>
                  </a:lnTo>
                  <a:lnTo>
                    <a:pt x="10591" y="9701"/>
                  </a:lnTo>
                  <a:lnTo>
                    <a:pt x="10066" y="9632"/>
                  </a:lnTo>
                  <a:lnTo>
                    <a:pt x="9587" y="9267"/>
                  </a:lnTo>
                  <a:lnTo>
                    <a:pt x="8754" y="9073"/>
                  </a:lnTo>
                  <a:lnTo>
                    <a:pt x="8754" y="9073"/>
                  </a:lnTo>
                  <a:lnTo>
                    <a:pt x="5285" y="11960"/>
                  </a:lnTo>
                  <a:lnTo>
                    <a:pt x="229" y="16582"/>
                  </a:lnTo>
                  <a:lnTo>
                    <a:pt x="834" y="16593"/>
                  </a:lnTo>
                  <a:lnTo>
                    <a:pt x="1222" y="16822"/>
                  </a:lnTo>
                  <a:lnTo>
                    <a:pt x="1302" y="17198"/>
                  </a:lnTo>
                  <a:lnTo>
                    <a:pt x="1336" y="17746"/>
                  </a:lnTo>
                  <a:lnTo>
                    <a:pt x="2420" y="17278"/>
                  </a:lnTo>
                  <a:lnTo>
                    <a:pt x="3333" y="17004"/>
                  </a:lnTo>
                  <a:lnTo>
                    <a:pt x="3253" y="17438"/>
                  </a:lnTo>
                  <a:lnTo>
                    <a:pt x="3356" y="17780"/>
                  </a:lnTo>
                  <a:lnTo>
                    <a:pt x="3596" y="18168"/>
                  </a:lnTo>
                  <a:lnTo>
                    <a:pt x="3447" y="18762"/>
                  </a:lnTo>
                  <a:lnTo>
                    <a:pt x="3231" y="19732"/>
                  </a:lnTo>
                  <a:lnTo>
                    <a:pt x="3881" y="20280"/>
                  </a:lnTo>
                  <a:lnTo>
                    <a:pt x="3447" y="20805"/>
                  </a:lnTo>
                  <a:lnTo>
                    <a:pt x="2717" y="21215"/>
                  </a:lnTo>
                  <a:lnTo>
                    <a:pt x="2717" y="21215"/>
                  </a:lnTo>
                  <a:lnTo>
                    <a:pt x="2363" y="21660"/>
                  </a:lnTo>
                  <a:lnTo>
                    <a:pt x="2660" y="22288"/>
                  </a:lnTo>
                  <a:lnTo>
                    <a:pt x="2215" y="22984"/>
                  </a:lnTo>
                  <a:lnTo>
                    <a:pt x="2797" y="23361"/>
                  </a:lnTo>
                  <a:lnTo>
                    <a:pt x="2283" y="23886"/>
                  </a:lnTo>
                  <a:lnTo>
                    <a:pt x="2101" y="24673"/>
                  </a:lnTo>
                  <a:lnTo>
                    <a:pt x="3082" y="25027"/>
                  </a:lnTo>
                  <a:lnTo>
                    <a:pt x="3310" y="25415"/>
                  </a:lnTo>
                  <a:lnTo>
                    <a:pt x="4086" y="26282"/>
                  </a:lnTo>
                  <a:lnTo>
                    <a:pt x="4189" y="26282"/>
                  </a:lnTo>
                  <a:lnTo>
                    <a:pt x="6163" y="26282"/>
                  </a:lnTo>
                  <a:lnTo>
                    <a:pt x="8252" y="26282"/>
                  </a:lnTo>
                  <a:lnTo>
                    <a:pt x="8937" y="26282"/>
                  </a:lnTo>
                  <a:lnTo>
                    <a:pt x="11071" y="26282"/>
                  </a:lnTo>
                  <a:lnTo>
                    <a:pt x="13148" y="26282"/>
                  </a:lnTo>
                  <a:lnTo>
                    <a:pt x="15236" y="26282"/>
                  </a:lnTo>
                  <a:lnTo>
                    <a:pt x="17347" y="26282"/>
                  </a:lnTo>
                  <a:lnTo>
                    <a:pt x="19733" y="26282"/>
                  </a:lnTo>
                  <a:lnTo>
                    <a:pt x="22129" y="26282"/>
                  </a:lnTo>
                  <a:lnTo>
                    <a:pt x="23567" y="26282"/>
                  </a:lnTo>
                  <a:lnTo>
                    <a:pt x="23761" y="25940"/>
                  </a:lnTo>
                  <a:lnTo>
                    <a:pt x="23989" y="25940"/>
                  </a:lnTo>
                  <a:lnTo>
                    <a:pt x="23875" y="26419"/>
                  </a:lnTo>
                  <a:lnTo>
                    <a:pt x="24012" y="26568"/>
                  </a:lnTo>
                  <a:lnTo>
                    <a:pt x="24469" y="26625"/>
                  </a:lnTo>
                  <a:lnTo>
                    <a:pt x="25131" y="26762"/>
                  </a:lnTo>
                  <a:lnTo>
                    <a:pt x="25667" y="27036"/>
                  </a:lnTo>
                  <a:lnTo>
                    <a:pt x="26295" y="26921"/>
                  </a:lnTo>
                  <a:lnTo>
                    <a:pt x="27048" y="27150"/>
                  </a:lnTo>
                  <a:lnTo>
                    <a:pt x="27048" y="27150"/>
                  </a:lnTo>
                  <a:lnTo>
                    <a:pt x="27504" y="26807"/>
                  </a:lnTo>
                  <a:lnTo>
                    <a:pt x="27961" y="26670"/>
                  </a:lnTo>
                  <a:lnTo>
                    <a:pt x="28223" y="26454"/>
                  </a:lnTo>
                  <a:lnTo>
                    <a:pt x="28440" y="26339"/>
                  </a:lnTo>
                  <a:lnTo>
                    <a:pt x="29011" y="26511"/>
                  </a:lnTo>
                  <a:lnTo>
                    <a:pt x="29479" y="26533"/>
                  </a:lnTo>
                  <a:lnTo>
                    <a:pt x="29593" y="26648"/>
                  </a:lnTo>
                  <a:lnTo>
                    <a:pt x="29604" y="27150"/>
                  </a:lnTo>
                  <a:lnTo>
                    <a:pt x="30346" y="27298"/>
                  </a:lnTo>
                  <a:lnTo>
                    <a:pt x="30106" y="27538"/>
                  </a:lnTo>
                  <a:lnTo>
                    <a:pt x="30277" y="27812"/>
                  </a:lnTo>
                  <a:lnTo>
                    <a:pt x="30004" y="28131"/>
                  </a:lnTo>
                  <a:lnTo>
                    <a:pt x="30266" y="28245"/>
                  </a:lnTo>
                  <a:lnTo>
                    <a:pt x="29992" y="28553"/>
                  </a:lnTo>
                  <a:lnTo>
                    <a:pt x="29992" y="28553"/>
                  </a:lnTo>
                  <a:lnTo>
                    <a:pt x="30163" y="28576"/>
                  </a:lnTo>
                  <a:lnTo>
                    <a:pt x="30346" y="28451"/>
                  </a:lnTo>
                  <a:lnTo>
                    <a:pt x="30414" y="28645"/>
                  </a:lnTo>
                  <a:lnTo>
                    <a:pt x="30905" y="28747"/>
                  </a:lnTo>
                  <a:lnTo>
                    <a:pt x="31441" y="28759"/>
                  </a:lnTo>
                  <a:lnTo>
                    <a:pt x="31989" y="28850"/>
                  </a:lnTo>
                  <a:lnTo>
                    <a:pt x="32560" y="29021"/>
                  </a:lnTo>
                  <a:lnTo>
                    <a:pt x="32674" y="29307"/>
                  </a:lnTo>
                  <a:lnTo>
                    <a:pt x="32868" y="29980"/>
                  </a:lnTo>
                  <a:lnTo>
                    <a:pt x="32526" y="30265"/>
                  </a:lnTo>
                  <a:lnTo>
                    <a:pt x="31989" y="30151"/>
                  </a:lnTo>
                  <a:lnTo>
                    <a:pt x="31841" y="29603"/>
                  </a:lnTo>
                  <a:lnTo>
                    <a:pt x="31715" y="30163"/>
                  </a:lnTo>
                  <a:lnTo>
                    <a:pt x="31179" y="30642"/>
                  </a:lnTo>
                  <a:lnTo>
                    <a:pt x="31065" y="31064"/>
                  </a:lnTo>
                  <a:lnTo>
                    <a:pt x="30905" y="31304"/>
                  </a:lnTo>
                  <a:lnTo>
                    <a:pt x="30323" y="31589"/>
                  </a:lnTo>
                  <a:lnTo>
                    <a:pt x="30323" y="31589"/>
                  </a:lnTo>
                  <a:lnTo>
                    <a:pt x="29787" y="32068"/>
                  </a:lnTo>
                  <a:lnTo>
                    <a:pt x="29501" y="32388"/>
                  </a:lnTo>
                  <a:lnTo>
                    <a:pt x="29889" y="32445"/>
                  </a:lnTo>
                  <a:lnTo>
                    <a:pt x="30528" y="32160"/>
                  </a:lnTo>
                  <a:lnTo>
                    <a:pt x="30951" y="31909"/>
                  </a:lnTo>
                  <a:lnTo>
                    <a:pt x="31179" y="31874"/>
                  </a:lnTo>
                  <a:lnTo>
                    <a:pt x="31544" y="31954"/>
                  </a:lnTo>
                  <a:lnTo>
                    <a:pt x="31784" y="31829"/>
                  </a:lnTo>
                  <a:lnTo>
                    <a:pt x="32183" y="31715"/>
                  </a:lnTo>
                  <a:lnTo>
                    <a:pt x="32857" y="31600"/>
                  </a:lnTo>
                  <a:lnTo>
                    <a:pt x="32857" y="31600"/>
                  </a:lnTo>
                  <a:lnTo>
                    <a:pt x="32857" y="31600"/>
                  </a:lnTo>
                  <a:lnTo>
                    <a:pt x="32902" y="31338"/>
                  </a:lnTo>
                  <a:lnTo>
                    <a:pt x="32857" y="31361"/>
                  </a:lnTo>
                  <a:lnTo>
                    <a:pt x="32617" y="31395"/>
                  </a:lnTo>
                  <a:lnTo>
                    <a:pt x="32354" y="31315"/>
                  </a:lnTo>
                  <a:lnTo>
                    <a:pt x="32685" y="31018"/>
                  </a:lnTo>
                  <a:lnTo>
                    <a:pt x="32959" y="30916"/>
                  </a:lnTo>
                  <a:lnTo>
                    <a:pt x="33518" y="30790"/>
                  </a:lnTo>
                  <a:lnTo>
                    <a:pt x="34169" y="30665"/>
                  </a:lnTo>
                  <a:lnTo>
                    <a:pt x="34431" y="30824"/>
                  </a:lnTo>
                  <a:lnTo>
                    <a:pt x="34694" y="30630"/>
                  </a:lnTo>
                  <a:lnTo>
                    <a:pt x="34968" y="30516"/>
                  </a:lnTo>
                  <a:lnTo>
                    <a:pt x="35093" y="30573"/>
                  </a:lnTo>
                  <a:lnTo>
                    <a:pt x="35105" y="30585"/>
                  </a:lnTo>
                  <a:lnTo>
                    <a:pt x="36063" y="29991"/>
                  </a:lnTo>
                  <a:lnTo>
                    <a:pt x="36451" y="29820"/>
                  </a:lnTo>
                  <a:lnTo>
                    <a:pt x="37547" y="29820"/>
                  </a:lnTo>
                  <a:lnTo>
                    <a:pt x="38882" y="29820"/>
                  </a:lnTo>
                  <a:lnTo>
                    <a:pt x="39019" y="29592"/>
                  </a:lnTo>
                  <a:lnTo>
                    <a:pt x="39259" y="29546"/>
                  </a:lnTo>
                  <a:lnTo>
                    <a:pt x="39624" y="29421"/>
                  </a:lnTo>
                  <a:lnTo>
                    <a:pt x="40001" y="29021"/>
                  </a:lnTo>
                  <a:lnTo>
                    <a:pt x="40457" y="28325"/>
                  </a:lnTo>
                  <a:lnTo>
                    <a:pt x="41245" y="27652"/>
                  </a:lnTo>
                  <a:lnTo>
                    <a:pt x="41404" y="27892"/>
                  </a:lnTo>
                  <a:lnTo>
                    <a:pt x="41929" y="27732"/>
                  </a:lnTo>
                  <a:lnTo>
                    <a:pt x="42146" y="27994"/>
                  </a:lnTo>
                  <a:lnTo>
                    <a:pt x="41747" y="29204"/>
                  </a:lnTo>
                  <a:lnTo>
                    <a:pt x="42043" y="29706"/>
                  </a:lnTo>
                  <a:lnTo>
                    <a:pt x="42888" y="29592"/>
                  </a:lnTo>
                  <a:lnTo>
                    <a:pt x="44041" y="29558"/>
                  </a:lnTo>
                  <a:lnTo>
                    <a:pt x="42557" y="30288"/>
                  </a:lnTo>
                  <a:lnTo>
                    <a:pt x="42340" y="31030"/>
                  </a:lnTo>
                  <a:lnTo>
                    <a:pt x="42876" y="31098"/>
                  </a:lnTo>
                  <a:lnTo>
                    <a:pt x="43881" y="30459"/>
                  </a:lnTo>
                  <a:lnTo>
                    <a:pt x="44714" y="30117"/>
                  </a:lnTo>
                  <a:lnTo>
                    <a:pt x="46449" y="29592"/>
                  </a:lnTo>
                  <a:lnTo>
                    <a:pt x="47521" y="29010"/>
                  </a:lnTo>
                  <a:lnTo>
                    <a:pt x="47156" y="28690"/>
                  </a:lnTo>
                  <a:lnTo>
                    <a:pt x="47293" y="28051"/>
                  </a:lnTo>
                  <a:lnTo>
                    <a:pt x="46277" y="29044"/>
                  </a:lnTo>
                  <a:lnTo>
                    <a:pt x="45056" y="29158"/>
                  </a:lnTo>
                  <a:lnTo>
                    <a:pt x="44269" y="28725"/>
                  </a:lnTo>
                  <a:lnTo>
                    <a:pt x="44257" y="28063"/>
                  </a:lnTo>
                  <a:lnTo>
                    <a:pt x="44337" y="27093"/>
                  </a:lnTo>
                  <a:lnTo>
                    <a:pt x="45216" y="26511"/>
                  </a:lnTo>
                  <a:lnTo>
                    <a:pt x="44737" y="26066"/>
                  </a:lnTo>
                  <a:lnTo>
                    <a:pt x="43653" y="26145"/>
                  </a:lnTo>
                  <a:lnTo>
                    <a:pt x="41929" y="26887"/>
                  </a:lnTo>
                  <a:lnTo>
                    <a:pt x="40377" y="28063"/>
                  </a:lnTo>
                  <a:lnTo>
                    <a:pt x="39715" y="28200"/>
                  </a:lnTo>
                  <a:lnTo>
                    <a:pt x="40834" y="27389"/>
                  </a:lnTo>
                  <a:lnTo>
                    <a:pt x="42272" y="26203"/>
                  </a:lnTo>
                  <a:lnTo>
                    <a:pt x="43299" y="25826"/>
                  </a:lnTo>
                  <a:lnTo>
                    <a:pt x="44109" y="25198"/>
                  </a:lnTo>
                  <a:lnTo>
                    <a:pt x="44851" y="25118"/>
                  </a:lnTo>
                  <a:lnTo>
                    <a:pt x="45901" y="25141"/>
                  </a:lnTo>
                  <a:lnTo>
                    <a:pt x="47327" y="25324"/>
                  </a:lnTo>
                  <a:lnTo>
                    <a:pt x="48548" y="25175"/>
                  </a:lnTo>
                  <a:lnTo>
                    <a:pt x="49667" y="24456"/>
                  </a:lnTo>
                  <a:lnTo>
                    <a:pt x="50899" y="24137"/>
                  </a:lnTo>
                  <a:lnTo>
                    <a:pt x="51504" y="23840"/>
                  </a:lnTo>
                  <a:lnTo>
                    <a:pt x="52098" y="23509"/>
                  </a:lnTo>
                  <a:lnTo>
                    <a:pt x="52383" y="22539"/>
                  </a:lnTo>
                  <a:lnTo>
                    <a:pt x="52234" y="22208"/>
                  </a:lnTo>
                  <a:lnTo>
                    <a:pt x="51744" y="22094"/>
                  </a:lnTo>
                  <a:lnTo>
                    <a:pt x="51744" y="21375"/>
                  </a:lnTo>
                  <a:lnTo>
                    <a:pt x="51413" y="21101"/>
                  </a:lnTo>
                  <a:lnTo>
                    <a:pt x="50431" y="20873"/>
                  </a:lnTo>
                  <a:lnTo>
                    <a:pt x="50032" y="20382"/>
                  </a:lnTo>
                  <a:lnTo>
                    <a:pt x="49347" y="19903"/>
                  </a:lnTo>
                  <a:lnTo>
                    <a:pt x="49838" y="19378"/>
                  </a:lnTo>
                  <a:lnTo>
                    <a:pt x="49553" y="18362"/>
                  </a:lnTo>
                  <a:lnTo>
                    <a:pt x="49176" y="17290"/>
                  </a:lnTo>
                  <a:lnTo>
                    <a:pt x="49039" y="16548"/>
                  </a:lnTo>
                  <a:lnTo>
                    <a:pt x="48423" y="16936"/>
                  </a:lnTo>
                  <a:lnTo>
                    <a:pt x="47361" y="17860"/>
                  </a:lnTo>
                  <a:lnTo>
                    <a:pt x="46209" y="18317"/>
                  </a:lnTo>
                  <a:lnTo>
                    <a:pt x="45981" y="17837"/>
                  </a:lnTo>
                  <a:lnTo>
                    <a:pt x="45456" y="17689"/>
                  </a:lnTo>
                  <a:lnTo>
                    <a:pt x="45764" y="16651"/>
                  </a:lnTo>
                  <a:lnTo>
                    <a:pt x="46140" y="15954"/>
                  </a:lnTo>
                  <a:lnTo>
                    <a:pt x="45045" y="15874"/>
                  </a:lnTo>
                  <a:lnTo>
                    <a:pt x="45022" y="15566"/>
                  </a:lnTo>
                  <a:lnTo>
                    <a:pt x="44508" y="15098"/>
                  </a:lnTo>
                  <a:lnTo>
                    <a:pt x="44086" y="14813"/>
                  </a:lnTo>
                  <a:lnTo>
                    <a:pt x="43447" y="15019"/>
                  </a:lnTo>
                  <a:lnTo>
                    <a:pt x="42842" y="14950"/>
                  </a:lnTo>
                  <a:lnTo>
                    <a:pt x="41906" y="14722"/>
                  </a:lnTo>
                  <a:lnTo>
                    <a:pt x="41347" y="14904"/>
                  </a:lnTo>
                  <a:lnTo>
                    <a:pt x="40799" y="16194"/>
                  </a:lnTo>
                  <a:lnTo>
                    <a:pt x="40663" y="16947"/>
                  </a:lnTo>
                  <a:lnTo>
                    <a:pt x="39407" y="17815"/>
                  </a:lnTo>
                  <a:lnTo>
                    <a:pt x="39852" y="18465"/>
                  </a:lnTo>
                  <a:lnTo>
                    <a:pt x="39921" y="19173"/>
                  </a:lnTo>
                  <a:lnTo>
                    <a:pt x="39681" y="19743"/>
                  </a:lnTo>
                  <a:lnTo>
                    <a:pt x="39008" y="20325"/>
                  </a:lnTo>
                  <a:lnTo>
                    <a:pt x="37935" y="20930"/>
                  </a:lnTo>
                  <a:lnTo>
                    <a:pt x="36657" y="21330"/>
                  </a:lnTo>
                  <a:lnTo>
                    <a:pt x="36896" y="21786"/>
                  </a:lnTo>
                  <a:lnTo>
                    <a:pt x="36577" y="23155"/>
                  </a:lnTo>
                  <a:lnTo>
                    <a:pt x="35778" y="24057"/>
                  </a:lnTo>
                  <a:lnTo>
                    <a:pt x="35128" y="24320"/>
                  </a:lnTo>
                  <a:lnTo>
                    <a:pt x="34500" y="23498"/>
                  </a:lnTo>
                  <a:lnTo>
                    <a:pt x="34489" y="22528"/>
                  </a:lnTo>
                  <a:lnTo>
                    <a:pt x="34728" y="21672"/>
                  </a:lnTo>
                  <a:lnTo>
                    <a:pt x="35242" y="20930"/>
                  </a:lnTo>
                  <a:lnTo>
                    <a:pt x="34557" y="20839"/>
                  </a:lnTo>
                  <a:lnTo>
                    <a:pt x="33484" y="20782"/>
                  </a:lnTo>
                  <a:lnTo>
                    <a:pt x="32971" y="20428"/>
                  </a:lnTo>
                  <a:lnTo>
                    <a:pt x="32286" y="20200"/>
                  </a:lnTo>
                  <a:lnTo>
                    <a:pt x="32046" y="19789"/>
                  </a:lnTo>
                  <a:lnTo>
                    <a:pt x="31578" y="19469"/>
                  </a:lnTo>
                  <a:lnTo>
                    <a:pt x="30574" y="19104"/>
                  </a:lnTo>
                  <a:lnTo>
                    <a:pt x="29558" y="19275"/>
                  </a:lnTo>
                  <a:lnTo>
                    <a:pt x="29661" y="18636"/>
                  </a:lnTo>
                  <a:lnTo>
                    <a:pt x="29878" y="17849"/>
                  </a:lnTo>
                  <a:lnTo>
                    <a:pt x="29022" y="17700"/>
                  </a:lnTo>
                  <a:lnTo>
                    <a:pt x="29718" y="16730"/>
                  </a:lnTo>
                  <a:lnTo>
                    <a:pt x="30414" y="16080"/>
                  </a:lnTo>
                  <a:lnTo>
                    <a:pt x="31761" y="15156"/>
                  </a:lnTo>
                  <a:lnTo>
                    <a:pt x="32982" y="14494"/>
                  </a:lnTo>
                  <a:lnTo>
                    <a:pt x="33781" y="14391"/>
                  </a:lnTo>
                  <a:lnTo>
                    <a:pt x="34203" y="13866"/>
                  </a:lnTo>
                  <a:lnTo>
                    <a:pt x="34922" y="13524"/>
                  </a:lnTo>
                  <a:lnTo>
                    <a:pt x="35835" y="13467"/>
                  </a:lnTo>
                  <a:lnTo>
                    <a:pt x="36942" y="12930"/>
                  </a:lnTo>
                  <a:lnTo>
                    <a:pt x="37353" y="12588"/>
                  </a:lnTo>
                  <a:lnTo>
                    <a:pt x="38403" y="11914"/>
                  </a:lnTo>
                  <a:lnTo>
                    <a:pt x="38859" y="11515"/>
                  </a:lnTo>
                  <a:lnTo>
                    <a:pt x="39316" y="11755"/>
                  </a:lnTo>
                  <a:lnTo>
                    <a:pt x="40252" y="11629"/>
                  </a:lnTo>
                  <a:lnTo>
                    <a:pt x="41792" y="11081"/>
                  </a:lnTo>
                  <a:lnTo>
                    <a:pt x="42112" y="10705"/>
                  </a:lnTo>
                  <a:lnTo>
                    <a:pt x="41998" y="10283"/>
                  </a:lnTo>
                  <a:lnTo>
                    <a:pt x="42717" y="9872"/>
                  </a:lnTo>
                  <a:lnTo>
                    <a:pt x="42956" y="9484"/>
                  </a:lnTo>
                  <a:lnTo>
                    <a:pt x="42454" y="9118"/>
                  </a:lnTo>
                  <a:lnTo>
                    <a:pt x="41690" y="9004"/>
                  </a:lnTo>
                  <a:lnTo>
                    <a:pt x="40902" y="8947"/>
                  </a:lnTo>
                  <a:lnTo>
                    <a:pt x="40252" y="9792"/>
                  </a:lnTo>
                  <a:lnTo>
                    <a:pt x="39316" y="10442"/>
                  </a:lnTo>
                  <a:lnTo>
                    <a:pt x="38289" y="11013"/>
                  </a:lnTo>
                  <a:lnTo>
                    <a:pt x="38106" y="10488"/>
                  </a:lnTo>
                  <a:lnTo>
                    <a:pt x="38711" y="9917"/>
                  </a:lnTo>
                  <a:lnTo>
                    <a:pt x="38391" y="9415"/>
                  </a:lnTo>
                  <a:lnTo>
                    <a:pt x="37148" y="10020"/>
                  </a:lnTo>
                  <a:close/>
                  <a:moveTo>
                    <a:pt x="26991" y="6539"/>
                  </a:moveTo>
                  <a:lnTo>
                    <a:pt x="26591" y="6391"/>
                  </a:lnTo>
                  <a:lnTo>
                    <a:pt x="24583" y="6847"/>
                  </a:lnTo>
                  <a:lnTo>
                    <a:pt x="23852" y="7133"/>
                  </a:lnTo>
                  <a:lnTo>
                    <a:pt x="22745" y="7692"/>
                  </a:lnTo>
                  <a:lnTo>
                    <a:pt x="23510" y="7897"/>
                  </a:lnTo>
                  <a:lnTo>
                    <a:pt x="24400" y="7875"/>
                  </a:lnTo>
                  <a:lnTo>
                    <a:pt x="22757" y="8183"/>
                  </a:lnTo>
                  <a:lnTo>
                    <a:pt x="22757" y="8445"/>
                  </a:lnTo>
                  <a:lnTo>
                    <a:pt x="23556" y="8468"/>
                  </a:lnTo>
                  <a:lnTo>
                    <a:pt x="24834" y="8411"/>
                  </a:lnTo>
                  <a:lnTo>
                    <a:pt x="25770" y="8582"/>
                  </a:lnTo>
                  <a:lnTo>
                    <a:pt x="24879" y="8719"/>
                  </a:lnTo>
                  <a:lnTo>
                    <a:pt x="24092" y="8673"/>
                  </a:lnTo>
                  <a:lnTo>
                    <a:pt x="23088" y="8810"/>
                  </a:lnTo>
                  <a:lnTo>
                    <a:pt x="22608" y="8890"/>
                  </a:lnTo>
                  <a:lnTo>
                    <a:pt x="22700" y="9495"/>
                  </a:lnTo>
                  <a:lnTo>
                    <a:pt x="23293" y="9404"/>
                  </a:lnTo>
                  <a:lnTo>
                    <a:pt x="23887" y="9621"/>
                  </a:lnTo>
                  <a:lnTo>
                    <a:pt x="23841" y="9974"/>
                  </a:lnTo>
                  <a:lnTo>
                    <a:pt x="24948" y="9906"/>
                  </a:lnTo>
                  <a:lnTo>
                    <a:pt x="26546" y="9792"/>
                  </a:lnTo>
                  <a:lnTo>
                    <a:pt x="27892" y="9529"/>
                  </a:lnTo>
                  <a:lnTo>
                    <a:pt x="28600" y="9472"/>
                  </a:lnTo>
                  <a:lnTo>
                    <a:pt x="29422" y="9689"/>
                  </a:lnTo>
                  <a:lnTo>
                    <a:pt x="30380" y="9803"/>
                  </a:lnTo>
                  <a:lnTo>
                    <a:pt x="30814" y="9529"/>
                  </a:lnTo>
                  <a:lnTo>
                    <a:pt x="30722" y="9233"/>
                  </a:lnTo>
                  <a:lnTo>
                    <a:pt x="31715" y="9176"/>
                  </a:lnTo>
                  <a:lnTo>
                    <a:pt x="32092" y="8833"/>
                  </a:lnTo>
                  <a:lnTo>
                    <a:pt x="31373" y="8479"/>
                  </a:lnTo>
                  <a:lnTo>
                    <a:pt x="30768" y="8103"/>
                  </a:lnTo>
                  <a:lnTo>
                    <a:pt x="31111" y="7589"/>
                  </a:lnTo>
                  <a:lnTo>
                    <a:pt x="31499" y="6870"/>
                  </a:lnTo>
                  <a:lnTo>
                    <a:pt x="31190" y="6585"/>
                  </a:lnTo>
                  <a:lnTo>
                    <a:pt x="30757" y="6448"/>
                  </a:lnTo>
                  <a:lnTo>
                    <a:pt x="30163" y="6562"/>
                  </a:lnTo>
                  <a:lnTo>
                    <a:pt x="29764" y="7327"/>
                  </a:lnTo>
                  <a:lnTo>
                    <a:pt x="29148" y="7623"/>
                  </a:lnTo>
                  <a:lnTo>
                    <a:pt x="29467" y="6893"/>
                  </a:lnTo>
                  <a:lnTo>
                    <a:pt x="29216" y="6653"/>
                  </a:lnTo>
                  <a:lnTo>
                    <a:pt x="28178" y="7041"/>
                  </a:lnTo>
                  <a:lnTo>
                    <a:pt x="27812" y="6665"/>
                  </a:lnTo>
                  <a:lnTo>
                    <a:pt x="26329" y="6882"/>
                  </a:lnTo>
                  <a:close/>
                  <a:moveTo>
                    <a:pt x="32571" y="6323"/>
                  </a:moveTo>
                  <a:lnTo>
                    <a:pt x="32332" y="6163"/>
                  </a:lnTo>
                  <a:lnTo>
                    <a:pt x="31556" y="6197"/>
                  </a:lnTo>
                  <a:lnTo>
                    <a:pt x="31259" y="6300"/>
                  </a:lnTo>
                  <a:lnTo>
                    <a:pt x="31578" y="6813"/>
                  </a:lnTo>
                  <a:close/>
                  <a:moveTo>
                    <a:pt x="47932" y="6551"/>
                  </a:moveTo>
                  <a:lnTo>
                    <a:pt x="47304" y="6151"/>
                  </a:lnTo>
                  <a:lnTo>
                    <a:pt x="46106" y="6083"/>
                  </a:lnTo>
                  <a:lnTo>
                    <a:pt x="45809" y="6128"/>
                  </a:lnTo>
                  <a:lnTo>
                    <a:pt x="45570" y="6380"/>
                  </a:lnTo>
                  <a:lnTo>
                    <a:pt x="45855" y="6779"/>
                  </a:lnTo>
                  <a:lnTo>
                    <a:pt x="45981" y="6825"/>
                  </a:lnTo>
                  <a:lnTo>
                    <a:pt x="46665" y="6722"/>
                  </a:lnTo>
                  <a:lnTo>
                    <a:pt x="47247" y="6733"/>
                  </a:lnTo>
                  <a:lnTo>
                    <a:pt x="47841" y="6756"/>
                  </a:lnTo>
                  <a:close/>
                  <a:moveTo>
                    <a:pt x="42317" y="6505"/>
                  </a:moveTo>
                  <a:lnTo>
                    <a:pt x="43128" y="6049"/>
                  </a:lnTo>
                  <a:lnTo>
                    <a:pt x="41530" y="6243"/>
                  </a:lnTo>
                  <a:lnTo>
                    <a:pt x="40708" y="6539"/>
                  </a:lnTo>
                  <a:lnTo>
                    <a:pt x="39692" y="7190"/>
                  </a:lnTo>
                  <a:lnTo>
                    <a:pt x="39225" y="7932"/>
                  </a:lnTo>
                  <a:lnTo>
                    <a:pt x="40023" y="7954"/>
                  </a:lnTo>
                  <a:lnTo>
                    <a:pt x="39145" y="8274"/>
                  </a:lnTo>
                  <a:lnTo>
                    <a:pt x="39407" y="8548"/>
                  </a:lnTo>
                  <a:lnTo>
                    <a:pt x="40252" y="8662"/>
                  </a:lnTo>
                  <a:lnTo>
                    <a:pt x="41290" y="8879"/>
                  </a:lnTo>
                  <a:lnTo>
                    <a:pt x="43253" y="9050"/>
                  </a:lnTo>
                  <a:lnTo>
                    <a:pt x="44383" y="8959"/>
                  </a:lnTo>
                  <a:lnTo>
                    <a:pt x="44839" y="8730"/>
                  </a:lnTo>
                  <a:lnTo>
                    <a:pt x="45125" y="8993"/>
                  </a:lnTo>
                  <a:lnTo>
                    <a:pt x="45593" y="9039"/>
                  </a:lnTo>
                  <a:lnTo>
                    <a:pt x="45878" y="9507"/>
                  </a:lnTo>
                  <a:lnTo>
                    <a:pt x="45387" y="9701"/>
                  </a:lnTo>
                  <a:lnTo>
                    <a:pt x="46391" y="9963"/>
                  </a:lnTo>
                  <a:lnTo>
                    <a:pt x="47053" y="10328"/>
                  </a:lnTo>
                  <a:lnTo>
                    <a:pt x="47122" y="10602"/>
                  </a:lnTo>
                  <a:lnTo>
                    <a:pt x="47065" y="10944"/>
                  </a:lnTo>
                  <a:lnTo>
                    <a:pt x="45844" y="11720"/>
                  </a:lnTo>
                  <a:lnTo>
                    <a:pt x="45387" y="12097"/>
                  </a:lnTo>
                  <a:lnTo>
                    <a:pt x="45410" y="12382"/>
                  </a:lnTo>
                  <a:lnTo>
                    <a:pt x="44098" y="12485"/>
                  </a:lnTo>
                  <a:lnTo>
                    <a:pt x="42956" y="12496"/>
                  </a:lnTo>
                  <a:lnTo>
                    <a:pt x="42180" y="13101"/>
                  </a:lnTo>
                  <a:lnTo>
                    <a:pt x="42523" y="13375"/>
                  </a:lnTo>
                  <a:lnTo>
                    <a:pt x="44383" y="13238"/>
                  </a:lnTo>
                  <a:lnTo>
                    <a:pt x="44508" y="13010"/>
                  </a:lnTo>
                  <a:lnTo>
                    <a:pt x="45182" y="13398"/>
                  </a:lnTo>
                  <a:lnTo>
                    <a:pt x="45855" y="13809"/>
                  </a:lnTo>
                  <a:lnTo>
                    <a:pt x="45513" y="14037"/>
                  </a:lnTo>
                  <a:lnTo>
                    <a:pt x="46049" y="14437"/>
                  </a:lnTo>
                  <a:lnTo>
                    <a:pt x="47133" y="14916"/>
                  </a:lnTo>
                  <a:lnTo>
                    <a:pt x="48662" y="15235"/>
                  </a:lnTo>
                  <a:lnTo>
                    <a:pt x="48708" y="14950"/>
                  </a:lnTo>
                  <a:lnTo>
                    <a:pt x="48309" y="14459"/>
                  </a:lnTo>
                  <a:lnTo>
                    <a:pt x="47807" y="13752"/>
                  </a:lnTo>
                  <a:lnTo>
                    <a:pt x="49016" y="14414"/>
                  </a:lnTo>
                  <a:lnTo>
                    <a:pt x="49690" y="14631"/>
                  </a:lnTo>
                  <a:lnTo>
                    <a:pt x="50203" y="14037"/>
                  </a:lnTo>
                  <a:lnTo>
                    <a:pt x="50203" y="13238"/>
                  </a:lnTo>
                  <a:lnTo>
                    <a:pt x="50066" y="13033"/>
                  </a:lnTo>
                  <a:lnTo>
                    <a:pt x="49439" y="12668"/>
                  </a:lnTo>
                  <a:lnTo>
                    <a:pt x="49050" y="12200"/>
                  </a:lnTo>
                  <a:lnTo>
                    <a:pt x="49381" y="11743"/>
                  </a:lnTo>
                  <a:lnTo>
                    <a:pt x="50203" y="11641"/>
                  </a:lnTo>
                  <a:lnTo>
                    <a:pt x="50751" y="12417"/>
                  </a:lnTo>
                  <a:lnTo>
                    <a:pt x="51322" y="12759"/>
                  </a:lnTo>
                  <a:lnTo>
                    <a:pt x="52839" y="11835"/>
                  </a:lnTo>
                  <a:lnTo>
                    <a:pt x="53319" y="11275"/>
                  </a:lnTo>
                  <a:lnTo>
                    <a:pt x="52406" y="11230"/>
                  </a:lnTo>
                  <a:lnTo>
                    <a:pt x="51949" y="10499"/>
                  </a:lnTo>
                  <a:lnTo>
                    <a:pt x="51105" y="10328"/>
                  </a:lnTo>
                  <a:lnTo>
                    <a:pt x="49998" y="9837"/>
                  </a:lnTo>
                  <a:lnTo>
                    <a:pt x="51287" y="9472"/>
                  </a:lnTo>
                  <a:lnTo>
                    <a:pt x="51173" y="8765"/>
                  </a:lnTo>
                  <a:lnTo>
                    <a:pt x="50854" y="8468"/>
                  </a:lnTo>
                  <a:lnTo>
                    <a:pt x="49678" y="8160"/>
                  </a:lnTo>
                  <a:lnTo>
                    <a:pt x="49404" y="7692"/>
                  </a:lnTo>
                  <a:lnTo>
                    <a:pt x="48240" y="7863"/>
                  </a:lnTo>
                  <a:lnTo>
                    <a:pt x="48389" y="7532"/>
                  </a:lnTo>
                  <a:lnTo>
                    <a:pt x="47875" y="7178"/>
                  </a:lnTo>
                  <a:lnTo>
                    <a:pt x="46905" y="6813"/>
                  </a:lnTo>
                  <a:lnTo>
                    <a:pt x="46163" y="7110"/>
                  </a:lnTo>
                  <a:lnTo>
                    <a:pt x="44885" y="7327"/>
                  </a:lnTo>
                  <a:lnTo>
                    <a:pt x="45353" y="6836"/>
                  </a:lnTo>
                  <a:lnTo>
                    <a:pt x="45022" y="6083"/>
                  </a:lnTo>
                  <a:lnTo>
                    <a:pt x="43367" y="6380"/>
                  </a:lnTo>
                  <a:lnTo>
                    <a:pt x="42352" y="6962"/>
                  </a:lnTo>
                  <a:close/>
                  <a:moveTo>
                    <a:pt x="35185" y="6026"/>
                  </a:moveTo>
                  <a:lnTo>
                    <a:pt x="34169" y="6368"/>
                  </a:lnTo>
                  <a:lnTo>
                    <a:pt x="34295" y="6847"/>
                  </a:lnTo>
                  <a:lnTo>
                    <a:pt x="33245" y="6756"/>
                  </a:lnTo>
                  <a:lnTo>
                    <a:pt x="33005" y="6996"/>
                  </a:lnTo>
                  <a:lnTo>
                    <a:pt x="33827" y="7555"/>
                  </a:lnTo>
                  <a:lnTo>
                    <a:pt x="33952" y="7840"/>
                  </a:lnTo>
                  <a:lnTo>
                    <a:pt x="34443" y="7909"/>
                  </a:lnTo>
                  <a:lnTo>
                    <a:pt x="35641" y="7623"/>
                  </a:lnTo>
                  <a:lnTo>
                    <a:pt x="36360" y="6950"/>
                  </a:lnTo>
                  <a:lnTo>
                    <a:pt x="35824" y="6642"/>
                  </a:lnTo>
                  <a:lnTo>
                    <a:pt x="36680" y="6300"/>
                  </a:lnTo>
                  <a:lnTo>
                    <a:pt x="36748" y="6083"/>
                  </a:lnTo>
                  <a:lnTo>
                    <a:pt x="35675" y="6163"/>
                  </a:lnTo>
                  <a:close/>
                  <a:moveTo>
                    <a:pt x="38369" y="6790"/>
                  </a:moveTo>
                  <a:lnTo>
                    <a:pt x="39168" y="6653"/>
                  </a:lnTo>
                  <a:lnTo>
                    <a:pt x="40594" y="6014"/>
                  </a:lnTo>
                  <a:lnTo>
                    <a:pt x="39715" y="5843"/>
                  </a:lnTo>
                  <a:lnTo>
                    <a:pt x="38608" y="5809"/>
                  </a:lnTo>
                  <a:lnTo>
                    <a:pt x="37867" y="6014"/>
                  </a:lnTo>
                  <a:lnTo>
                    <a:pt x="37262" y="6311"/>
                  </a:lnTo>
                  <a:lnTo>
                    <a:pt x="36908" y="6676"/>
                  </a:lnTo>
                  <a:lnTo>
                    <a:pt x="36657" y="7327"/>
                  </a:lnTo>
                  <a:lnTo>
                    <a:pt x="37262" y="7350"/>
                  </a:lnTo>
                  <a:close/>
                  <a:moveTo>
                    <a:pt x="22004" y="7818"/>
                  </a:moveTo>
                  <a:lnTo>
                    <a:pt x="22369" y="7498"/>
                  </a:lnTo>
                  <a:lnTo>
                    <a:pt x="23670" y="6984"/>
                  </a:lnTo>
                  <a:lnTo>
                    <a:pt x="25644" y="6471"/>
                  </a:lnTo>
                  <a:lnTo>
                    <a:pt x="26557" y="6277"/>
                  </a:lnTo>
                  <a:lnTo>
                    <a:pt x="26329" y="5980"/>
                  </a:lnTo>
                  <a:lnTo>
                    <a:pt x="26055" y="5763"/>
                  </a:lnTo>
                  <a:lnTo>
                    <a:pt x="24708" y="5740"/>
                  </a:lnTo>
                  <a:lnTo>
                    <a:pt x="24126" y="5581"/>
                  </a:lnTo>
                  <a:lnTo>
                    <a:pt x="22129" y="5695"/>
                  </a:lnTo>
                  <a:lnTo>
                    <a:pt x="22083" y="6140"/>
                  </a:lnTo>
                  <a:lnTo>
                    <a:pt x="20999" y="6608"/>
                  </a:lnTo>
                  <a:lnTo>
                    <a:pt x="19949" y="7156"/>
                  </a:lnTo>
                  <a:lnTo>
                    <a:pt x="19333" y="7464"/>
                  </a:lnTo>
                  <a:lnTo>
                    <a:pt x="20178" y="7852"/>
                  </a:lnTo>
                  <a:lnTo>
                    <a:pt x="20086" y="8183"/>
                  </a:lnTo>
                  <a:close/>
                  <a:moveTo>
                    <a:pt x="39704" y="5216"/>
                  </a:moveTo>
                  <a:lnTo>
                    <a:pt x="39750" y="4987"/>
                  </a:lnTo>
                  <a:lnTo>
                    <a:pt x="39544" y="4736"/>
                  </a:lnTo>
                  <a:lnTo>
                    <a:pt x="38563" y="4930"/>
                  </a:lnTo>
                  <a:lnTo>
                    <a:pt x="37935" y="5238"/>
                  </a:lnTo>
                  <a:lnTo>
                    <a:pt x="38391" y="5421"/>
                  </a:lnTo>
                  <a:lnTo>
                    <a:pt x="39122" y="5478"/>
                  </a:lnTo>
                  <a:close/>
                  <a:moveTo>
                    <a:pt x="38460" y="3983"/>
                  </a:moveTo>
                  <a:lnTo>
                    <a:pt x="38300" y="4086"/>
                  </a:lnTo>
                  <a:lnTo>
                    <a:pt x="37615" y="4040"/>
                  </a:lnTo>
                  <a:lnTo>
                    <a:pt x="36531" y="4268"/>
                  </a:lnTo>
                  <a:lnTo>
                    <a:pt x="35995" y="4257"/>
                  </a:lnTo>
                  <a:lnTo>
                    <a:pt x="35379" y="4793"/>
                  </a:lnTo>
                  <a:lnTo>
                    <a:pt x="36326" y="4736"/>
                  </a:lnTo>
                  <a:lnTo>
                    <a:pt x="35835" y="5158"/>
                  </a:lnTo>
                  <a:lnTo>
                    <a:pt x="36292" y="5273"/>
                  </a:lnTo>
                  <a:lnTo>
                    <a:pt x="37262" y="5193"/>
                  </a:lnTo>
                  <a:lnTo>
                    <a:pt x="38095" y="4668"/>
                  </a:lnTo>
                  <a:lnTo>
                    <a:pt x="38494" y="4314"/>
                  </a:lnTo>
                  <a:close/>
                  <a:moveTo>
                    <a:pt x="32879" y="4337"/>
                  </a:moveTo>
                  <a:lnTo>
                    <a:pt x="33142" y="4017"/>
                  </a:lnTo>
                  <a:lnTo>
                    <a:pt x="32697" y="3937"/>
                  </a:lnTo>
                  <a:lnTo>
                    <a:pt x="31887" y="4188"/>
                  </a:lnTo>
                  <a:lnTo>
                    <a:pt x="31784" y="4850"/>
                  </a:lnTo>
                  <a:lnTo>
                    <a:pt x="30917" y="4793"/>
                  </a:lnTo>
                  <a:lnTo>
                    <a:pt x="30517" y="4382"/>
                  </a:lnTo>
                  <a:lnTo>
                    <a:pt x="29342" y="4154"/>
                  </a:lnTo>
                  <a:lnTo>
                    <a:pt x="28577" y="4360"/>
                  </a:lnTo>
                  <a:lnTo>
                    <a:pt x="26922" y="5044"/>
                  </a:lnTo>
                  <a:lnTo>
                    <a:pt x="27504" y="5158"/>
                  </a:lnTo>
                  <a:lnTo>
                    <a:pt x="30049" y="5079"/>
                  </a:lnTo>
                  <a:lnTo>
                    <a:pt x="28531" y="5398"/>
                  </a:lnTo>
                  <a:lnTo>
                    <a:pt x="28315" y="5626"/>
                  </a:lnTo>
                  <a:lnTo>
                    <a:pt x="29159" y="5615"/>
                  </a:lnTo>
                  <a:lnTo>
                    <a:pt x="30905" y="5295"/>
                  </a:lnTo>
                  <a:lnTo>
                    <a:pt x="32868" y="5181"/>
                  </a:lnTo>
                  <a:lnTo>
                    <a:pt x="33598" y="4850"/>
                  </a:lnTo>
                  <a:lnTo>
                    <a:pt x="33929" y="4508"/>
                  </a:lnTo>
                  <a:lnTo>
                    <a:pt x="33393" y="4485"/>
                  </a:lnTo>
                  <a:lnTo>
                    <a:pt x="32788" y="4599"/>
                  </a:lnTo>
                  <a:close/>
                  <a:moveTo>
                    <a:pt x="40754" y="3732"/>
                  </a:moveTo>
                  <a:lnTo>
                    <a:pt x="39750" y="3686"/>
                  </a:lnTo>
                  <a:lnTo>
                    <a:pt x="39202" y="3972"/>
                  </a:lnTo>
                  <a:lnTo>
                    <a:pt x="39578" y="4188"/>
                  </a:lnTo>
                  <a:lnTo>
                    <a:pt x="40571" y="4268"/>
                  </a:lnTo>
                  <a:lnTo>
                    <a:pt x="40777" y="4565"/>
                  </a:lnTo>
                  <a:lnTo>
                    <a:pt x="40457" y="4907"/>
                  </a:lnTo>
                  <a:lnTo>
                    <a:pt x="40240" y="5307"/>
                  </a:lnTo>
                  <a:lnTo>
                    <a:pt x="41461" y="5535"/>
                  </a:lnTo>
                  <a:lnTo>
                    <a:pt x="42237" y="5626"/>
                  </a:lnTo>
                  <a:lnTo>
                    <a:pt x="43379" y="5615"/>
                  </a:lnTo>
                  <a:lnTo>
                    <a:pt x="45045" y="5501"/>
                  </a:lnTo>
                  <a:lnTo>
                    <a:pt x="45650" y="5581"/>
                  </a:lnTo>
                  <a:lnTo>
                    <a:pt x="46608" y="5444"/>
                  </a:lnTo>
                  <a:lnTo>
                    <a:pt x="47110" y="5238"/>
                  </a:lnTo>
                  <a:lnTo>
                    <a:pt x="47247" y="4953"/>
                  </a:lnTo>
                  <a:lnTo>
                    <a:pt x="46928" y="4679"/>
                  </a:lnTo>
                  <a:lnTo>
                    <a:pt x="46095" y="4645"/>
                  </a:lnTo>
                  <a:lnTo>
                    <a:pt x="44954" y="4702"/>
                  </a:lnTo>
                  <a:lnTo>
                    <a:pt x="43961" y="4850"/>
                  </a:lnTo>
                  <a:lnTo>
                    <a:pt x="43230" y="4793"/>
                  </a:lnTo>
                  <a:lnTo>
                    <a:pt x="42546" y="4759"/>
                  </a:lnTo>
                  <a:lnTo>
                    <a:pt x="42374" y="4599"/>
                  </a:lnTo>
                  <a:lnTo>
                    <a:pt x="41929" y="4439"/>
                  </a:lnTo>
                  <a:lnTo>
                    <a:pt x="42329" y="4166"/>
                  </a:lnTo>
                  <a:lnTo>
                    <a:pt x="42135" y="3937"/>
                  </a:lnTo>
                  <a:lnTo>
                    <a:pt x="41085" y="3960"/>
                  </a:lnTo>
                  <a:close/>
                  <a:moveTo>
                    <a:pt x="30061" y="3355"/>
                  </a:moveTo>
                  <a:lnTo>
                    <a:pt x="29205" y="3458"/>
                  </a:lnTo>
                  <a:lnTo>
                    <a:pt x="28417" y="3447"/>
                  </a:lnTo>
                  <a:lnTo>
                    <a:pt x="26694" y="3880"/>
                  </a:lnTo>
                  <a:lnTo>
                    <a:pt x="25039" y="4417"/>
                  </a:lnTo>
                  <a:lnTo>
                    <a:pt x="25039" y="4417"/>
                  </a:lnTo>
                  <a:lnTo>
                    <a:pt x="25553" y="4554"/>
                  </a:lnTo>
                  <a:lnTo>
                    <a:pt x="26546" y="4451"/>
                  </a:lnTo>
                  <a:lnTo>
                    <a:pt x="27949" y="4154"/>
                  </a:lnTo>
                  <a:lnTo>
                    <a:pt x="28486" y="4109"/>
                  </a:lnTo>
                  <a:lnTo>
                    <a:pt x="29227" y="3880"/>
                  </a:lnTo>
                  <a:close/>
                  <a:moveTo>
                    <a:pt x="41541" y="3447"/>
                  </a:moveTo>
                  <a:lnTo>
                    <a:pt x="41690" y="3367"/>
                  </a:lnTo>
                  <a:lnTo>
                    <a:pt x="41473" y="3241"/>
                  </a:lnTo>
                  <a:lnTo>
                    <a:pt x="40446" y="3230"/>
                  </a:lnTo>
                  <a:lnTo>
                    <a:pt x="40354" y="3412"/>
                  </a:lnTo>
                  <a:lnTo>
                    <a:pt x="41267" y="3458"/>
                  </a:lnTo>
                  <a:close/>
                  <a:moveTo>
                    <a:pt x="33210" y="3333"/>
                  </a:moveTo>
                  <a:lnTo>
                    <a:pt x="33667" y="3127"/>
                  </a:lnTo>
                  <a:lnTo>
                    <a:pt x="33085" y="3013"/>
                  </a:lnTo>
                  <a:lnTo>
                    <a:pt x="32240" y="3081"/>
                  </a:lnTo>
                  <a:lnTo>
                    <a:pt x="31521" y="3298"/>
                  </a:lnTo>
                  <a:lnTo>
                    <a:pt x="31989" y="3515"/>
                  </a:lnTo>
                  <a:close/>
                  <a:moveTo>
                    <a:pt x="34329" y="2728"/>
                  </a:moveTo>
                  <a:lnTo>
                    <a:pt x="33861" y="2602"/>
                  </a:lnTo>
                  <a:lnTo>
                    <a:pt x="33621" y="2568"/>
                  </a:lnTo>
                  <a:lnTo>
                    <a:pt x="32811" y="2762"/>
                  </a:lnTo>
                  <a:lnTo>
                    <a:pt x="32674" y="2853"/>
                  </a:lnTo>
                  <a:lnTo>
                    <a:pt x="33530" y="2853"/>
                  </a:lnTo>
                  <a:close/>
                  <a:moveTo>
                    <a:pt x="40948" y="3081"/>
                  </a:moveTo>
                  <a:lnTo>
                    <a:pt x="41370" y="2842"/>
                  </a:lnTo>
                  <a:lnTo>
                    <a:pt x="41039" y="2614"/>
                  </a:lnTo>
                  <a:lnTo>
                    <a:pt x="40799" y="2568"/>
                  </a:lnTo>
                  <a:lnTo>
                    <a:pt x="40172" y="2556"/>
                  </a:lnTo>
                  <a:lnTo>
                    <a:pt x="39875" y="2819"/>
                  </a:lnTo>
                  <a:lnTo>
                    <a:pt x="39772" y="3070"/>
                  </a:lnTo>
                  <a:lnTo>
                    <a:pt x="40001" y="3230"/>
                  </a:lnTo>
                  <a:close/>
                  <a:moveTo>
                    <a:pt x="38985" y="2910"/>
                  </a:moveTo>
                  <a:lnTo>
                    <a:pt x="39008" y="2602"/>
                  </a:lnTo>
                  <a:lnTo>
                    <a:pt x="37946" y="2362"/>
                  </a:lnTo>
                  <a:lnTo>
                    <a:pt x="37079" y="2271"/>
                  </a:lnTo>
                  <a:lnTo>
                    <a:pt x="36782" y="2511"/>
                  </a:lnTo>
                  <a:lnTo>
                    <a:pt x="37182" y="2671"/>
                  </a:lnTo>
                  <a:lnTo>
                    <a:pt x="36417" y="2876"/>
                  </a:lnTo>
                  <a:lnTo>
                    <a:pt x="37524" y="2899"/>
                  </a:lnTo>
                  <a:lnTo>
                    <a:pt x="38095" y="3116"/>
                  </a:lnTo>
                  <a:lnTo>
                    <a:pt x="38837" y="3184"/>
                  </a:lnTo>
                  <a:close/>
                  <a:moveTo>
                    <a:pt x="46654" y="2043"/>
                  </a:moveTo>
                  <a:lnTo>
                    <a:pt x="46734" y="1644"/>
                  </a:lnTo>
                  <a:lnTo>
                    <a:pt x="46060" y="1529"/>
                  </a:lnTo>
                  <a:lnTo>
                    <a:pt x="45399" y="1404"/>
                  </a:lnTo>
                  <a:lnTo>
                    <a:pt x="45170" y="1084"/>
                  </a:lnTo>
                  <a:lnTo>
                    <a:pt x="43995" y="1119"/>
                  </a:lnTo>
                  <a:lnTo>
                    <a:pt x="44041" y="1244"/>
                  </a:lnTo>
                  <a:lnTo>
                    <a:pt x="43481" y="1290"/>
                  </a:lnTo>
                  <a:lnTo>
                    <a:pt x="42899" y="1472"/>
                  </a:lnTo>
                  <a:lnTo>
                    <a:pt x="42203" y="1746"/>
                  </a:lnTo>
                  <a:lnTo>
                    <a:pt x="42158" y="2020"/>
                  </a:lnTo>
                  <a:lnTo>
                    <a:pt x="42443" y="2226"/>
                  </a:lnTo>
                  <a:lnTo>
                    <a:pt x="43367" y="2226"/>
                  </a:lnTo>
                  <a:lnTo>
                    <a:pt x="42751" y="2397"/>
                  </a:lnTo>
                  <a:lnTo>
                    <a:pt x="42454" y="2625"/>
                  </a:lnTo>
                  <a:lnTo>
                    <a:pt x="42682" y="2899"/>
                  </a:lnTo>
                  <a:lnTo>
                    <a:pt x="43641" y="2990"/>
                  </a:lnTo>
                  <a:lnTo>
                    <a:pt x="44611" y="2933"/>
                  </a:lnTo>
                  <a:lnTo>
                    <a:pt x="46106" y="2442"/>
                  </a:lnTo>
                  <a:lnTo>
                    <a:pt x="47019" y="2260"/>
                  </a:lnTo>
                  <a:close/>
                  <a:moveTo>
                    <a:pt x="57849" y="80"/>
                  </a:moveTo>
                  <a:lnTo>
                    <a:pt x="56845" y="46"/>
                  </a:lnTo>
                  <a:lnTo>
                    <a:pt x="55864" y="0"/>
                  </a:lnTo>
                  <a:lnTo>
                    <a:pt x="54414" y="91"/>
                  </a:lnTo>
                  <a:lnTo>
                    <a:pt x="54209" y="34"/>
                  </a:lnTo>
                  <a:lnTo>
                    <a:pt x="52748" y="57"/>
                  </a:lnTo>
                  <a:lnTo>
                    <a:pt x="51835" y="114"/>
                  </a:lnTo>
                  <a:lnTo>
                    <a:pt x="51105" y="206"/>
                  </a:lnTo>
                  <a:lnTo>
                    <a:pt x="50386" y="491"/>
                  </a:lnTo>
                  <a:lnTo>
                    <a:pt x="50066" y="343"/>
                  </a:lnTo>
                  <a:lnTo>
                    <a:pt x="49507" y="320"/>
                  </a:lnTo>
                  <a:lnTo>
                    <a:pt x="48548" y="514"/>
                  </a:lnTo>
                  <a:lnTo>
                    <a:pt x="47498" y="605"/>
                  </a:lnTo>
                  <a:lnTo>
                    <a:pt x="46905" y="616"/>
                  </a:lnTo>
                  <a:lnTo>
                    <a:pt x="46049" y="731"/>
                  </a:lnTo>
                  <a:lnTo>
                    <a:pt x="45901" y="913"/>
                  </a:lnTo>
                  <a:lnTo>
                    <a:pt x="46254" y="1084"/>
                  </a:lnTo>
                  <a:lnTo>
                    <a:pt x="46369" y="1313"/>
                  </a:lnTo>
                  <a:lnTo>
                    <a:pt x="46996" y="1529"/>
                  </a:lnTo>
                  <a:lnTo>
                    <a:pt x="48765" y="1484"/>
                  </a:lnTo>
                  <a:lnTo>
                    <a:pt x="49792" y="1564"/>
                  </a:lnTo>
                  <a:lnTo>
                    <a:pt x="48765" y="1769"/>
                  </a:lnTo>
                  <a:lnTo>
                    <a:pt x="48446" y="1712"/>
                  </a:lnTo>
                  <a:lnTo>
                    <a:pt x="47122" y="1689"/>
                  </a:lnTo>
                  <a:lnTo>
                    <a:pt x="46962" y="1997"/>
                  </a:lnTo>
                  <a:lnTo>
                    <a:pt x="47396" y="2248"/>
                  </a:lnTo>
                  <a:lnTo>
                    <a:pt x="46996" y="2477"/>
                  </a:lnTo>
                  <a:lnTo>
                    <a:pt x="45924" y="2625"/>
                  </a:lnTo>
                  <a:lnTo>
                    <a:pt x="45227" y="2876"/>
                  </a:lnTo>
                  <a:lnTo>
                    <a:pt x="45912" y="3002"/>
                  </a:lnTo>
                  <a:lnTo>
                    <a:pt x="46152" y="3424"/>
                  </a:lnTo>
                  <a:lnTo>
                    <a:pt x="45079" y="3139"/>
                  </a:lnTo>
                  <a:lnTo>
                    <a:pt x="44725" y="3184"/>
                  </a:lnTo>
                  <a:lnTo>
                    <a:pt x="44440" y="3675"/>
                  </a:lnTo>
                  <a:lnTo>
                    <a:pt x="43299" y="3823"/>
                  </a:lnTo>
                  <a:lnTo>
                    <a:pt x="43013" y="4154"/>
                  </a:lnTo>
                  <a:lnTo>
                    <a:pt x="43972" y="4200"/>
                  </a:lnTo>
                  <a:lnTo>
                    <a:pt x="44668" y="4280"/>
                  </a:lnTo>
                  <a:lnTo>
                    <a:pt x="46334" y="4166"/>
                  </a:lnTo>
                  <a:lnTo>
                    <a:pt x="47533" y="4371"/>
                  </a:lnTo>
                  <a:lnTo>
                    <a:pt x="49336" y="3937"/>
                  </a:lnTo>
                  <a:lnTo>
                    <a:pt x="49473" y="3789"/>
                  </a:lnTo>
                  <a:lnTo>
                    <a:pt x="48560" y="3812"/>
                  </a:lnTo>
                  <a:lnTo>
                    <a:pt x="48640" y="3652"/>
                  </a:lnTo>
                  <a:lnTo>
                    <a:pt x="49564" y="3458"/>
                  </a:lnTo>
                  <a:lnTo>
                    <a:pt x="50078" y="3184"/>
                  </a:lnTo>
                  <a:lnTo>
                    <a:pt x="51048" y="3002"/>
                  </a:lnTo>
                  <a:lnTo>
                    <a:pt x="51755" y="2773"/>
                  </a:lnTo>
                  <a:lnTo>
                    <a:pt x="51641" y="2454"/>
                  </a:lnTo>
                  <a:lnTo>
                    <a:pt x="52120" y="2340"/>
                  </a:lnTo>
                  <a:lnTo>
                    <a:pt x="51504" y="2260"/>
                  </a:lnTo>
                  <a:lnTo>
                    <a:pt x="53090" y="2203"/>
                  </a:lnTo>
                  <a:lnTo>
                    <a:pt x="53547" y="2077"/>
                  </a:lnTo>
                  <a:lnTo>
                    <a:pt x="54665" y="1963"/>
                  </a:lnTo>
                  <a:lnTo>
                    <a:pt x="56001" y="1461"/>
                  </a:lnTo>
                  <a:lnTo>
                    <a:pt x="56971" y="1301"/>
                  </a:lnTo>
                  <a:lnTo>
                    <a:pt x="58431" y="947"/>
                  </a:lnTo>
                  <a:lnTo>
                    <a:pt x="57381" y="947"/>
                  </a:lnTo>
                  <a:lnTo>
                    <a:pt x="57941" y="822"/>
                  </a:lnTo>
                  <a:lnTo>
                    <a:pt x="59219" y="708"/>
                  </a:lnTo>
                  <a:lnTo>
                    <a:pt x="60600" y="479"/>
                  </a:lnTo>
                  <a:lnTo>
                    <a:pt x="60759" y="320"/>
                  </a:lnTo>
                  <a:lnTo>
                    <a:pt x="60018" y="171"/>
                  </a:lnTo>
                  <a:lnTo>
                    <a:pt x="59059" y="1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5"/>
            <p:cNvSpPr/>
            <p:nvPr/>
          </p:nvSpPr>
          <p:spPr>
            <a:xfrm>
              <a:off x="3828675" y="2029950"/>
              <a:ext cx="78200" cy="45675"/>
            </a:xfrm>
            <a:custGeom>
              <a:avLst/>
              <a:gdLst/>
              <a:ahLst/>
              <a:cxnLst/>
              <a:rect l="l" t="t" r="r" b="b"/>
              <a:pathLst>
                <a:path w="3128" h="1827" extrusionOk="0">
                  <a:moveTo>
                    <a:pt x="2500" y="274"/>
                  </a:moveTo>
                  <a:lnTo>
                    <a:pt x="1724" y="0"/>
                  </a:lnTo>
                  <a:lnTo>
                    <a:pt x="1587" y="195"/>
                  </a:lnTo>
                  <a:lnTo>
                    <a:pt x="982" y="195"/>
                  </a:lnTo>
                  <a:lnTo>
                    <a:pt x="799" y="343"/>
                  </a:lnTo>
                  <a:lnTo>
                    <a:pt x="468" y="252"/>
                  </a:lnTo>
                  <a:lnTo>
                    <a:pt x="503" y="480"/>
                  </a:lnTo>
                  <a:lnTo>
                    <a:pt x="1" y="982"/>
                  </a:lnTo>
                  <a:lnTo>
                    <a:pt x="1" y="1381"/>
                  </a:lnTo>
                  <a:lnTo>
                    <a:pt x="343" y="1256"/>
                  </a:lnTo>
                  <a:lnTo>
                    <a:pt x="605" y="1644"/>
                  </a:lnTo>
                  <a:lnTo>
                    <a:pt x="913" y="1826"/>
                  </a:lnTo>
                  <a:lnTo>
                    <a:pt x="1256" y="1781"/>
                  </a:lnTo>
                  <a:lnTo>
                    <a:pt x="1644" y="1484"/>
                  </a:lnTo>
                  <a:lnTo>
                    <a:pt x="1769" y="1621"/>
                  </a:lnTo>
                  <a:lnTo>
                    <a:pt x="2112" y="1598"/>
                  </a:lnTo>
                  <a:lnTo>
                    <a:pt x="2237" y="1244"/>
                  </a:lnTo>
                  <a:lnTo>
                    <a:pt x="2785" y="1359"/>
                  </a:lnTo>
                  <a:lnTo>
                    <a:pt x="3082" y="1199"/>
                  </a:lnTo>
                  <a:lnTo>
                    <a:pt x="3127" y="845"/>
                  </a:lnTo>
                  <a:lnTo>
                    <a:pt x="2751" y="811"/>
                  </a:lnTo>
                  <a:lnTo>
                    <a:pt x="2431" y="651"/>
                  </a:lnTo>
                  <a:lnTo>
                    <a:pt x="2523" y="4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5"/>
            <p:cNvSpPr/>
            <p:nvPr/>
          </p:nvSpPr>
          <p:spPr>
            <a:xfrm>
              <a:off x="2331975" y="3510975"/>
              <a:ext cx="267625" cy="852800"/>
            </a:xfrm>
            <a:custGeom>
              <a:avLst/>
              <a:gdLst/>
              <a:ahLst/>
              <a:cxnLst/>
              <a:rect l="l" t="t" r="r" b="b"/>
              <a:pathLst>
                <a:path w="10705" h="34112" extrusionOk="0">
                  <a:moveTo>
                    <a:pt x="8742" y="31555"/>
                  </a:moveTo>
                  <a:lnTo>
                    <a:pt x="8217" y="31452"/>
                  </a:lnTo>
                  <a:lnTo>
                    <a:pt x="7749" y="31817"/>
                  </a:lnTo>
                  <a:lnTo>
                    <a:pt x="7772" y="32399"/>
                  </a:lnTo>
                  <a:lnTo>
                    <a:pt x="7601" y="32799"/>
                  </a:lnTo>
                  <a:lnTo>
                    <a:pt x="6574" y="32479"/>
                  </a:lnTo>
                  <a:lnTo>
                    <a:pt x="5341" y="31909"/>
                  </a:lnTo>
                  <a:lnTo>
                    <a:pt x="4702" y="31726"/>
                  </a:lnTo>
                  <a:lnTo>
                    <a:pt x="6083" y="32696"/>
                  </a:lnTo>
                  <a:lnTo>
                    <a:pt x="6984" y="33152"/>
                  </a:lnTo>
                  <a:lnTo>
                    <a:pt x="8057" y="33643"/>
                  </a:lnTo>
                  <a:lnTo>
                    <a:pt x="8810" y="33769"/>
                  </a:lnTo>
                  <a:lnTo>
                    <a:pt x="9427" y="34020"/>
                  </a:lnTo>
                  <a:lnTo>
                    <a:pt x="9849" y="34088"/>
                  </a:lnTo>
                  <a:lnTo>
                    <a:pt x="10180" y="34111"/>
                  </a:lnTo>
                  <a:lnTo>
                    <a:pt x="10636" y="33849"/>
                  </a:lnTo>
                  <a:lnTo>
                    <a:pt x="10705" y="33506"/>
                  </a:lnTo>
                  <a:lnTo>
                    <a:pt x="10294" y="33483"/>
                  </a:lnTo>
                  <a:lnTo>
                    <a:pt x="9586" y="33483"/>
                  </a:lnTo>
                  <a:close/>
                  <a:moveTo>
                    <a:pt x="1997" y="3549"/>
                  </a:moveTo>
                  <a:lnTo>
                    <a:pt x="1472" y="2545"/>
                  </a:lnTo>
                  <a:lnTo>
                    <a:pt x="1621" y="1655"/>
                  </a:lnTo>
                  <a:lnTo>
                    <a:pt x="1164" y="1267"/>
                  </a:lnTo>
                  <a:lnTo>
                    <a:pt x="993" y="616"/>
                  </a:lnTo>
                  <a:lnTo>
                    <a:pt x="548" y="0"/>
                  </a:lnTo>
                  <a:lnTo>
                    <a:pt x="377" y="468"/>
                  </a:lnTo>
                  <a:lnTo>
                    <a:pt x="0" y="696"/>
                  </a:lnTo>
                  <a:lnTo>
                    <a:pt x="297" y="1986"/>
                  </a:lnTo>
                  <a:lnTo>
                    <a:pt x="514" y="3469"/>
                  </a:lnTo>
                  <a:lnTo>
                    <a:pt x="491" y="5489"/>
                  </a:lnTo>
                  <a:lnTo>
                    <a:pt x="491" y="7372"/>
                  </a:lnTo>
                  <a:lnTo>
                    <a:pt x="628" y="9130"/>
                  </a:lnTo>
                  <a:lnTo>
                    <a:pt x="354" y="10248"/>
                  </a:lnTo>
                  <a:lnTo>
                    <a:pt x="651" y="11355"/>
                  </a:lnTo>
                  <a:lnTo>
                    <a:pt x="582" y="12108"/>
                  </a:lnTo>
                  <a:lnTo>
                    <a:pt x="1039" y="13466"/>
                  </a:lnTo>
                  <a:lnTo>
                    <a:pt x="1027" y="14825"/>
                  </a:lnTo>
                  <a:lnTo>
                    <a:pt x="856" y="16274"/>
                  </a:lnTo>
                  <a:lnTo>
                    <a:pt x="765" y="17769"/>
                  </a:lnTo>
                  <a:lnTo>
                    <a:pt x="468" y="17803"/>
                  </a:lnTo>
                  <a:lnTo>
                    <a:pt x="810" y="18842"/>
                  </a:lnTo>
                  <a:lnTo>
                    <a:pt x="1278" y="19743"/>
                  </a:lnTo>
                  <a:lnTo>
                    <a:pt x="1119" y="20359"/>
                  </a:lnTo>
                  <a:lnTo>
                    <a:pt x="1392" y="22014"/>
                  </a:lnTo>
                  <a:lnTo>
                    <a:pt x="1609" y="23270"/>
                  </a:lnTo>
                  <a:lnTo>
                    <a:pt x="2111" y="23395"/>
                  </a:lnTo>
                  <a:lnTo>
                    <a:pt x="1952" y="22299"/>
                  </a:lnTo>
                  <a:lnTo>
                    <a:pt x="2522" y="22528"/>
                  </a:lnTo>
                  <a:lnTo>
                    <a:pt x="2773" y="24331"/>
                  </a:lnTo>
                  <a:lnTo>
                    <a:pt x="1860" y="24034"/>
                  </a:lnTo>
                  <a:lnTo>
                    <a:pt x="2146" y="25495"/>
                  </a:lnTo>
                  <a:lnTo>
                    <a:pt x="1769" y="26271"/>
                  </a:lnTo>
                  <a:lnTo>
                    <a:pt x="2933" y="26533"/>
                  </a:lnTo>
                  <a:lnTo>
                    <a:pt x="2454" y="27218"/>
                  </a:lnTo>
                  <a:lnTo>
                    <a:pt x="2477" y="28074"/>
                  </a:lnTo>
                  <a:lnTo>
                    <a:pt x="3196" y="29580"/>
                  </a:lnTo>
                  <a:lnTo>
                    <a:pt x="3789" y="30174"/>
                  </a:lnTo>
                  <a:lnTo>
                    <a:pt x="3823" y="30687"/>
                  </a:lnTo>
                  <a:lnTo>
                    <a:pt x="4291" y="31224"/>
                  </a:lnTo>
                  <a:lnTo>
                    <a:pt x="5364" y="31726"/>
                  </a:lnTo>
                  <a:lnTo>
                    <a:pt x="5364" y="31726"/>
                  </a:lnTo>
                  <a:lnTo>
                    <a:pt x="6414" y="32319"/>
                  </a:lnTo>
                  <a:lnTo>
                    <a:pt x="7304" y="32605"/>
                  </a:lnTo>
                  <a:lnTo>
                    <a:pt x="7589" y="32593"/>
                  </a:lnTo>
                  <a:lnTo>
                    <a:pt x="7327" y="31783"/>
                  </a:lnTo>
                  <a:lnTo>
                    <a:pt x="7817" y="31463"/>
                  </a:lnTo>
                  <a:lnTo>
                    <a:pt x="8057" y="31258"/>
                  </a:lnTo>
                  <a:lnTo>
                    <a:pt x="8651" y="31258"/>
                  </a:lnTo>
                  <a:lnTo>
                    <a:pt x="7966" y="31121"/>
                  </a:lnTo>
                  <a:lnTo>
                    <a:pt x="6254" y="31007"/>
                  </a:lnTo>
                  <a:lnTo>
                    <a:pt x="5763" y="30493"/>
                  </a:lnTo>
                  <a:lnTo>
                    <a:pt x="5501" y="29843"/>
                  </a:lnTo>
                  <a:lnTo>
                    <a:pt x="5056" y="29900"/>
                  </a:lnTo>
                  <a:lnTo>
                    <a:pt x="4691" y="29580"/>
                  </a:lnTo>
                  <a:lnTo>
                    <a:pt x="4245" y="28645"/>
                  </a:lnTo>
                  <a:lnTo>
                    <a:pt x="4633" y="28257"/>
                  </a:lnTo>
                  <a:lnTo>
                    <a:pt x="4645" y="27697"/>
                  </a:lnTo>
                  <a:lnTo>
                    <a:pt x="4394" y="27241"/>
                  </a:lnTo>
                  <a:lnTo>
                    <a:pt x="4497" y="26488"/>
                  </a:lnTo>
                  <a:lnTo>
                    <a:pt x="4337" y="25324"/>
                  </a:lnTo>
                  <a:lnTo>
                    <a:pt x="4074" y="24787"/>
                  </a:lnTo>
                  <a:lnTo>
                    <a:pt x="4337" y="24639"/>
                  </a:lnTo>
                  <a:lnTo>
                    <a:pt x="4154" y="24308"/>
                  </a:lnTo>
                  <a:lnTo>
                    <a:pt x="3755" y="24125"/>
                  </a:lnTo>
                  <a:lnTo>
                    <a:pt x="3869" y="23749"/>
                  </a:lnTo>
                  <a:lnTo>
                    <a:pt x="3424" y="23418"/>
                  </a:lnTo>
                  <a:lnTo>
                    <a:pt x="2910" y="22414"/>
                  </a:lnTo>
                  <a:lnTo>
                    <a:pt x="3138" y="22242"/>
                  </a:lnTo>
                  <a:lnTo>
                    <a:pt x="2671" y="21158"/>
                  </a:lnTo>
                  <a:lnTo>
                    <a:pt x="2568" y="20245"/>
                  </a:lnTo>
                  <a:lnTo>
                    <a:pt x="2522" y="19424"/>
                  </a:lnTo>
                  <a:lnTo>
                    <a:pt x="2876" y="19081"/>
                  </a:lnTo>
                  <a:lnTo>
                    <a:pt x="2408" y="18191"/>
                  </a:lnTo>
                  <a:lnTo>
                    <a:pt x="2191" y="17347"/>
                  </a:lnTo>
                  <a:lnTo>
                    <a:pt x="2614" y="16730"/>
                  </a:lnTo>
                  <a:lnTo>
                    <a:pt x="2408" y="15966"/>
                  </a:lnTo>
                  <a:lnTo>
                    <a:pt x="2636" y="15076"/>
                  </a:lnTo>
                  <a:lnTo>
                    <a:pt x="2454" y="14231"/>
                  </a:lnTo>
                  <a:lnTo>
                    <a:pt x="2225" y="14060"/>
                  </a:lnTo>
                  <a:lnTo>
                    <a:pt x="1529" y="12508"/>
                  </a:lnTo>
                  <a:lnTo>
                    <a:pt x="1826" y="11583"/>
                  </a:lnTo>
                  <a:lnTo>
                    <a:pt x="1586" y="10693"/>
                  </a:lnTo>
                  <a:lnTo>
                    <a:pt x="1712" y="9872"/>
                  </a:lnTo>
                  <a:lnTo>
                    <a:pt x="2077" y="9027"/>
                  </a:lnTo>
                  <a:lnTo>
                    <a:pt x="2534" y="8457"/>
                  </a:lnTo>
                  <a:lnTo>
                    <a:pt x="2248" y="8103"/>
                  </a:lnTo>
                  <a:lnTo>
                    <a:pt x="2385" y="7817"/>
                  </a:lnTo>
                  <a:lnTo>
                    <a:pt x="2157" y="6300"/>
                  </a:lnTo>
                  <a:lnTo>
                    <a:pt x="2956" y="5843"/>
                  </a:lnTo>
                  <a:lnTo>
                    <a:pt x="3104" y="4907"/>
                  </a:lnTo>
                  <a:lnTo>
                    <a:pt x="2979" y="4679"/>
                  </a:lnTo>
                  <a:lnTo>
                    <a:pt x="2442" y="48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5"/>
            <p:cNvSpPr/>
            <p:nvPr/>
          </p:nvSpPr>
          <p:spPr>
            <a:xfrm>
              <a:off x="5085725" y="1906425"/>
              <a:ext cx="1024275" cy="792875"/>
            </a:xfrm>
            <a:custGeom>
              <a:avLst/>
              <a:gdLst/>
              <a:ahLst/>
              <a:cxnLst/>
              <a:rect l="l" t="t" r="r" b="b"/>
              <a:pathLst>
                <a:path w="40971" h="31715" extrusionOk="0">
                  <a:moveTo>
                    <a:pt x="32514" y="31269"/>
                  </a:moveTo>
                  <a:lnTo>
                    <a:pt x="32605" y="30756"/>
                  </a:lnTo>
                  <a:lnTo>
                    <a:pt x="32891" y="30356"/>
                  </a:lnTo>
                  <a:lnTo>
                    <a:pt x="32662" y="30003"/>
                  </a:lnTo>
                  <a:lnTo>
                    <a:pt x="32206" y="29991"/>
                  </a:lnTo>
                  <a:lnTo>
                    <a:pt x="31373" y="30242"/>
                  </a:lnTo>
                  <a:lnTo>
                    <a:pt x="31065" y="30642"/>
                  </a:lnTo>
                  <a:lnTo>
                    <a:pt x="31202" y="31429"/>
                  </a:lnTo>
                  <a:lnTo>
                    <a:pt x="31898" y="31714"/>
                  </a:lnTo>
                  <a:close/>
                  <a:moveTo>
                    <a:pt x="34397" y="3241"/>
                  </a:moveTo>
                  <a:lnTo>
                    <a:pt x="33530" y="2374"/>
                  </a:lnTo>
                  <a:lnTo>
                    <a:pt x="32902" y="1849"/>
                  </a:lnTo>
                  <a:lnTo>
                    <a:pt x="32354" y="1461"/>
                  </a:lnTo>
                  <a:lnTo>
                    <a:pt x="31259" y="593"/>
                  </a:lnTo>
                  <a:lnTo>
                    <a:pt x="30414" y="263"/>
                  </a:lnTo>
                  <a:lnTo>
                    <a:pt x="29204" y="0"/>
                  </a:lnTo>
                  <a:lnTo>
                    <a:pt x="28326" y="34"/>
                  </a:lnTo>
                  <a:lnTo>
                    <a:pt x="27595" y="194"/>
                  </a:lnTo>
                  <a:lnTo>
                    <a:pt x="27356" y="616"/>
                  </a:lnTo>
                  <a:lnTo>
                    <a:pt x="27881" y="833"/>
                  </a:lnTo>
                  <a:lnTo>
                    <a:pt x="28234" y="1301"/>
                  </a:lnTo>
                  <a:lnTo>
                    <a:pt x="28063" y="1586"/>
                  </a:lnTo>
                  <a:lnTo>
                    <a:pt x="28075" y="2511"/>
                  </a:lnTo>
                  <a:lnTo>
                    <a:pt x="28349" y="2899"/>
                  </a:lnTo>
                  <a:lnTo>
                    <a:pt x="27721" y="3458"/>
                  </a:lnTo>
                  <a:lnTo>
                    <a:pt x="26682" y="3127"/>
                  </a:lnTo>
                  <a:lnTo>
                    <a:pt x="26762" y="3789"/>
                  </a:lnTo>
                  <a:lnTo>
                    <a:pt x="26808" y="4668"/>
                  </a:lnTo>
                  <a:lnTo>
                    <a:pt x="27196" y="5044"/>
                  </a:lnTo>
                  <a:lnTo>
                    <a:pt x="27538" y="4930"/>
                  </a:lnTo>
                  <a:lnTo>
                    <a:pt x="28303" y="5067"/>
                  </a:lnTo>
                  <a:lnTo>
                    <a:pt x="28668" y="4736"/>
                  </a:lnTo>
                  <a:lnTo>
                    <a:pt x="29387" y="5021"/>
                  </a:lnTo>
                  <a:lnTo>
                    <a:pt x="30414" y="5638"/>
                  </a:lnTo>
                  <a:lnTo>
                    <a:pt x="30517" y="5957"/>
                  </a:lnTo>
                  <a:lnTo>
                    <a:pt x="29901" y="5854"/>
                  </a:lnTo>
                  <a:lnTo>
                    <a:pt x="28931" y="5969"/>
                  </a:lnTo>
                  <a:lnTo>
                    <a:pt x="28588" y="6220"/>
                  </a:lnTo>
                  <a:lnTo>
                    <a:pt x="28394" y="6813"/>
                  </a:lnTo>
                  <a:lnTo>
                    <a:pt x="27493" y="7155"/>
                  </a:lnTo>
                  <a:lnTo>
                    <a:pt x="27048" y="7623"/>
                  </a:lnTo>
                  <a:lnTo>
                    <a:pt x="26214" y="7441"/>
                  </a:lnTo>
                  <a:lnTo>
                    <a:pt x="25758" y="7361"/>
                  </a:lnTo>
                  <a:lnTo>
                    <a:pt x="25701" y="7931"/>
                  </a:lnTo>
                  <a:lnTo>
                    <a:pt x="26112" y="8262"/>
                  </a:lnTo>
                  <a:lnTo>
                    <a:pt x="26386" y="8559"/>
                  </a:lnTo>
                  <a:lnTo>
                    <a:pt x="26020" y="8844"/>
                  </a:lnTo>
                  <a:lnTo>
                    <a:pt x="25758" y="9324"/>
                  </a:lnTo>
                  <a:lnTo>
                    <a:pt x="25050" y="9632"/>
                  </a:lnTo>
                  <a:lnTo>
                    <a:pt x="23989" y="9666"/>
                  </a:lnTo>
                  <a:lnTo>
                    <a:pt x="22951" y="9974"/>
                  </a:lnTo>
                  <a:lnTo>
                    <a:pt x="22323" y="10442"/>
                  </a:lnTo>
                  <a:lnTo>
                    <a:pt x="21866" y="10157"/>
                  </a:lnTo>
                  <a:lnTo>
                    <a:pt x="20988" y="10180"/>
                  </a:lnTo>
                  <a:lnTo>
                    <a:pt x="19664" y="9632"/>
                  </a:lnTo>
                  <a:lnTo>
                    <a:pt x="18876" y="9506"/>
                  </a:lnTo>
                  <a:lnTo>
                    <a:pt x="17963" y="9620"/>
                  </a:lnTo>
                  <a:lnTo>
                    <a:pt x="16366" y="9438"/>
                  </a:lnTo>
                  <a:lnTo>
                    <a:pt x="15578" y="9449"/>
                  </a:lnTo>
                  <a:lnTo>
                    <a:pt x="14905" y="8936"/>
                  </a:lnTo>
                  <a:lnTo>
                    <a:pt x="14209" y="8125"/>
                  </a:lnTo>
                  <a:lnTo>
                    <a:pt x="13730" y="8023"/>
                  </a:lnTo>
                  <a:lnTo>
                    <a:pt x="12600" y="7475"/>
                  </a:lnTo>
                  <a:lnTo>
                    <a:pt x="11573" y="7349"/>
                  </a:lnTo>
                  <a:lnTo>
                    <a:pt x="10660" y="7213"/>
                  </a:lnTo>
                  <a:lnTo>
                    <a:pt x="10226" y="6825"/>
                  </a:lnTo>
                  <a:lnTo>
                    <a:pt x="10043" y="5786"/>
                  </a:lnTo>
                  <a:lnTo>
                    <a:pt x="9222" y="5067"/>
                  </a:lnTo>
                  <a:lnTo>
                    <a:pt x="8058" y="4736"/>
                  </a:lnTo>
                  <a:lnTo>
                    <a:pt x="7247" y="4268"/>
                  </a:lnTo>
                  <a:lnTo>
                    <a:pt x="6779" y="3641"/>
                  </a:lnTo>
                  <a:lnTo>
                    <a:pt x="6540" y="3709"/>
                  </a:lnTo>
                  <a:lnTo>
                    <a:pt x="6277" y="4314"/>
                  </a:lnTo>
                  <a:lnTo>
                    <a:pt x="5741" y="4394"/>
                  </a:lnTo>
                  <a:lnTo>
                    <a:pt x="6095" y="5284"/>
                  </a:lnTo>
                  <a:lnTo>
                    <a:pt x="5867" y="5683"/>
                  </a:lnTo>
                  <a:lnTo>
                    <a:pt x="4337" y="5398"/>
                  </a:lnTo>
                  <a:lnTo>
                    <a:pt x="4486" y="6984"/>
                  </a:lnTo>
                  <a:lnTo>
                    <a:pt x="4200" y="7178"/>
                  </a:lnTo>
                  <a:lnTo>
                    <a:pt x="2911" y="7521"/>
                  </a:lnTo>
                  <a:lnTo>
                    <a:pt x="4155" y="9050"/>
                  </a:lnTo>
                  <a:lnTo>
                    <a:pt x="3744" y="9278"/>
                  </a:lnTo>
                  <a:lnTo>
                    <a:pt x="3984" y="9780"/>
                  </a:lnTo>
                  <a:lnTo>
                    <a:pt x="3949" y="9974"/>
                  </a:lnTo>
                  <a:lnTo>
                    <a:pt x="2979" y="10465"/>
                  </a:lnTo>
                  <a:lnTo>
                    <a:pt x="2842" y="10807"/>
                  </a:lnTo>
                  <a:lnTo>
                    <a:pt x="1929" y="10921"/>
                  </a:lnTo>
                  <a:lnTo>
                    <a:pt x="1838" y="11492"/>
                  </a:lnTo>
                  <a:lnTo>
                    <a:pt x="1028" y="11355"/>
                  </a:lnTo>
                  <a:lnTo>
                    <a:pt x="571" y="11526"/>
                  </a:lnTo>
                  <a:lnTo>
                    <a:pt x="1" y="11960"/>
                  </a:lnTo>
                  <a:lnTo>
                    <a:pt x="160" y="12177"/>
                  </a:lnTo>
                  <a:lnTo>
                    <a:pt x="12" y="12382"/>
                  </a:lnTo>
                  <a:lnTo>
                    <a:pt x="446" y="13227"/>
                  </a:lnTo>
                  <a:lnTo>
                    <a:pt x="674" y="13147"/>
                  </a:lnTo>
                  <a:lnTo>
                    <a:pt x="1176" y="13341"/>
                  </a:lnTo>
                  <a:lnTo>
                    <a:pt x="1256" y="13695"/>
                  </a:lnTo>
                  <a:lnTo>
                    <a:pt x="1518" y="14231"/>
                  </a:lnTo>
                  <a:lnTo>
                    <a:pt x="1712" y="14493"/>
                  </a:lnTo>
                  <a:lnTo>
                    <a:pt x="2386" y="14927"/>
                  </a:lnTo>
                  <a:lnTo>
                    <a:pt x="2797" y="15635"/>
                  </a:lnTo>
                  <a:lnTo>
                    <a:pt x="4143" y="16011"/>
                  </a:lnTo>
                  <a:lnTo>
                    <a:pt x="5227" y="17084"/>
                  </a:lnTo>
                  <a:lnTo>
                    <a:pt x="5342" y="17826"/>
                  </a:lnTo>
                  <a:lnTo>
                    <a:pt x="5764" y="18294"/>
                  </a:lnTo>
                  <a:lnTo>
                    <a:pt x="5855" y="18762"/>
                  </a:lnTo>
                  <a:lnTo>
                    <a:pt x="5262" y="18636"/>
                  </a:lnTo>
                  <a:lnTo>
                    <a:pt x="5718" y="19629"/>
                  </a:lnTo>
                  <a:lnTo>
                    <a:pt x="6608" y="20200"/>
                  </a:lnTo>
                  <a:lnTo>
                    <a:pt x="7818" y="20827"/>
                  </a:lnTo>
                  <a:lnTo>
                    <a:pt x="8092" y="20622"/>
                  </a:lnTo>
                  <a:lnTo>
                    <a:pt x="8765" y="20907"/>
                  </a:lnTo>
                  <a:lnTo>
                    <a:pt x="9678" y="21489"/>
                  </a:lnTo>
                  <a:lnTo>
                    <a:pt x="10135" y="21615"/>
                  </a:lnTo>
                  <a:lnTo>
                    <a:pt x="10488" y="22060"/>
                  </a:lnTo>
                  <a:lnTo>
                    <a:pt x="11128" y="22231"/>
                  </a:lnTo>
                  <a:lnTo>
                    <a:pt x="11847" y="22630"/>
                  </a:lnTo>
                  <a:lnTo>
                    <a:pt x="12759" y="22847"/>
                  </a:lnTo>
                  <a:lnTo>
                    <a:pt x="13684" y="22927"/>
                  </a:lnTo>
                  <a:lnTo>
                    <a:pt x="14106" y="22733"/>
                  </a:lnTo>
                  <a:lnTo>
                    <a:pt x="14323" y="23452"/>
                  </a:lnTo>
                  <a:lnTo>
                    <a:pt x="14700" y="22767"/>
                  </a:lnTo>
                  <a:lnTo>
                    <a:pt x="15065" y="22539"/>
                  </a:lnTo>
                  <a:lnTo>
                    <a:pt x="15670" y="22756"/>
                  </a:lnTo>
                  <a:lnTo>
                    <a:pt x="16080" y="22767"/>
                  </a:lnTo>
                  <a:lnTo>
                    <a:pt x="16468" y="23030"/>
                  </a:lnTo>
                  <a:lnTo>
                    <a:pt x="17062" y="22916"/>
                  </a:lnTo>
                  <a:lnTo>
                    <a:pt x="17621" y="22231"/>
                  </a:lnTo>
                  <a:lnTo>
                    <a:pt x="18374" y="21660"/>
                  </a:lnTo>
                  <a:lnTo>
                    <a:pt x="19070" y="21877"/>
                  </a:lnTo>
                  <a:lnTo>
                    <a:pt x="19527" y="21501"/>
                  </a:lnTo>
                  <a:lnTo>
                    <a:pt x="20029" y="22060"/>
                  </a:lnTo>
                  <a:lnTo>
                    <a:pt x="19858" y="22448"/>
                  </a:lnTo>
                  <a:lnTo>
                    <a:pt x="20725" y="22573"/>
                  </a:lnTo>
                  <a:lnTo>
                    <a:pt x="21159" y="22516"/>
                  </a:lnTo>
                  <a:lnTo>
                    <a:pt x="21547" y="23041"/>
                  </a:lnTo>
                  <a:lnTo>
                    <a:pt x="21923" y="23258"/>
                  </a:lnTo>
                  <a:lnTo>
                    <a:pt x="22117" y="23954"/>
                  </a:lnTo>
                  <a:lnTo>
                    <a:pt x="22232" y="24707"/>
                  </a:lnTo>
                  <a:lnTo>
                    <a:pt x="21638" y="25472"/>
                  </a:lnTo>
                  <a:lnTo>
                    <a:pt x="21741" y="26533"/>
                  </a:lnTo>
                  <a:lnTo>
                    <a:pt x="22540" y="26396"/>
                  </a:lnTo>
                  <a:lnTo>
                    <a:pt x="22871" y="27218"/>
                  </a:lnTo>
                  <a:lnTo>
                    <a:pt x="23396" y="27412"/>
                  </a:lnTo>
                  <a:lnTo>
                    <a:pt x="23282" y="28154"/>
                  </a:lnTo>
                  <a:lnTo>
                    <a:pt x="23921" y="28496"/>
                  </a:lnTo>
                  <a:lnTo>
                    <a:pt x="24286" y="28667"/>
                  </a:lnTo>
                  <a:lnTo>
                    <a:pt x="24822" y="28405"/>
                  </a:lnTo>
                  <a:lnTo>
                    <a:pt x="24913" y="28782"/>
                  </a:lnTo>
                  <a:lnTo>
                    <a:pt x="25005" y="28987"/>
                  </a:lnTo>
                  <a:lnTo>
                    <a:pt x="25427" y="29010"/>
                  </a:lnTo>
                  <a:lnTo>
                    <a:pt x="25153" y="27983"/>
                  </a:lnTo>
                  <a:lnTo>
                    <a:pt x="25541" y="27834"/>
                  </a:lnTo>
                  <a:lnTo>
                    <a:pt x="25918" y="27617"/>
                  </a:lnTo>
                  <a:lnTo>
                    <a:pt x="26534" y="27617"/>
                  </a:lnTo>
                  <a:lnTo>
                    <a:pt x="27287" y="27526"/>
                  </a:lnTo>
                  <a:lnTo>
                    <a:pt x="27881" y="27035"/>
                  </a:lnTo>
                  <a:lnTo>
                    <a:pt x="28303" y="27378"/>
                  </a:lnTo>
                  <a:lnTo>
                    <a:pt x="29045" y="27538"/>
                  </a:lnTo>
                  <a:lnTo>
                    <a:pt x="29022" y="28063"/>
                  </a:lnTo>
                  <a:lnTo>
                    <a:pt x="29444" y="28439"/>
                  </a:lnTo>
                  <a:lnTo>
                    <a:pt x="30289" y="28667"/>
                  </a:lnTo>
                  <a:lnTo>
                    <a:pt x="30631" y="28519"/>
                  </a:lnTo>
                  <a:lnTo>
                    <a:pt x="31727" y="28804"/>
                  </a:lnTo>
                  <a:lnTo>
                    <a:pt x="31601" y="29158"/>
                  </a:lnTo>
                  <a:lnTo>
                    <a:pt x="31909" y="29820"/>
                  </a:lnTo>
                  <a:lnTo>
                    <a:pt x="32343" y="29763"/>
                  </a:lnTo>
                  <a:lnTo>
                    <a:pt x="32457" y="28804"/>
                  </a:lnTo>
                  <a:lnTo>
                    <a:pt x="33256" y="28679"/>
                  </a:lnTo>
                  <a:lnTo>
                    <a:pt x="34283" y="28222"/>
                  </a:lnTo>
                  <a:lnTo>
                    <a:pt x="34637" y="27766"/>
                  </a:lnTo>
                  <a:lnTo>
                    <a:pt x="34968" y="28063"/>
                  </a:lnTo>
                  <a:lnTo>
                    <a:pt x="35367" y="27652"/>
                  </a:lnTo>
                  <a:lnTo>
                    <a:pt x="36234" y="27549"/>
                  </a:lnTo>
                  <a:lnTo>
                    <a:pt x="37182" y="26796"/>
                  </a:lnTo>
                  <a:lnTo>
                    <a:pt x="38072" y="25951"/>
                  </a:lnTo>
                  <a:lnTo>
                    <a:pt x="38551" y="24867"/>
                  </a:lnTo>
                  <a:lnTo>
                    <a:pt x="38871" y="23669"/>
                  </a:lnTo>
                  <a:lnTo>
                    <a:pt x="39179" y="22687"/>
                  </a:lnTo>
                  <a:lnTo>
                    <a:pt x="39578" y="22619"/>
                  </a:lnTo>
                  <a:lnTo>
                    <a:pt x="39555" y="21889"/>
                  </a:lnTo>
                  <a:lnTo>
                    <a:pt x="39441" y="21158"/>
                  </a:lnTo>
                  <a:lnTo>
                    <a:pt x="38905" y="20873"/>
                  </a:lnTo>
                  <a:lnTo>
                    <a:pt x="38551" y="20394"/>
                  </a:lnTo>
                  <a:lnTo>
                    <a:pt x="38950" y="20143"/>
                  </a:lnTo>
                  <a:lnTo>
                    <a:pt x="38722" y="19481"/>
                  </a:lnTo>
                  <a:lnTo>
                    <a:pt x="37946" y="18773"/>
                  </a:lnTo>
                  <a:lnTo>
                    <a:pt x="37182" y="17951"/>
                  </a:lnTo>
                  <a:lnTo>
                    <a:pt x="36520" y="17050"/>
                  </a:lnTo>
                  <a:lnTo>
                    <a:pt x="35504" y="16548"/>
                  </a:lnTo>
                  <a:lnTo>
                    <a:pt x="35641" y="15897"/>
                  </a:lnTo>
                  <a:lnTo>
                    <a:pt x="36177" y="15441"/>
                  </a:lnTo>
                  <a:lnTo>
                    <a:pt x="36326" y="14939"/>
                  </a:lnTo>
                  <a:lnTo>
                    <a:pt x="37273" y="14687"/>
                  </a:lnTo>
                  <a:lnTo>
                    <a:pt x="36931" y="14197"/>
                  </a:lnTo>
                  <a:lnTo>
                    <a:pt x="36451" y="14174"/>
                  </a:lnTo>
                  <a:lnTo>
                    <a:pt x="35618" y="13809"/>
                  </a:lnTo>
                  <a:lnTo>
                    <a:pt x="35070" y="14471"/>
                  </a:lnTo>
                  <a:lnTo>
                    <a:pt x="34363" y="14197"/>
                  </a:lnTo>
                  <a:lnTo>
                    <a:pt x="34157" y="13786"/>
                  </a:lnTo>
                  <a:lnTo>
                    <a:pt x="33484" y="13638"/>
                  </a:lnTo>
                  <a:lnTo>
                    <a:pt x="32811" y="13010"/>
                  </a:lnTo>
                  <a:lnTo>
                    <a:pt x="32982" y="12588"/>
                  </a:lnTo>
                  <a:lnTo>
                    <a:pt x="33701" y="12542"/>
                  </a:lnTo>
                  <a:lnTo>
                    <a:pt x="33872" y="11960"/>
                  </a:lnTo>
                  <a:lnTo>
                    <a:pt x="34386" y="11332"/>
                  </a:lnTo>
                  <a:lnTo>
                    <a:pt x="34865" y="11013"/>
                  </a:lnTo>
                  <a:lnTo>
                    <a:pt x="35493" y="11492"/>
                  </a:lnTo>
                  <a:lnTo>
                    <a:pt x="35219" y="12086"/>
                  </a:lnTo>
                  <a:lnTo>
                    <a:pt x="35550" y="12439"/>
                  </a:lnTo>
                  <a:lnTo>
                    <a:pt x="35356" y="12873"/>
                  </a:lnTo>
                  <a:lnTo>
                    <a:pt x="36040" y="12610"/>
                  </a:lnTo>
                  <a:lnTo>
                    <a:pt x="36383" y="12200"/>
                  </a:lnTo>
                  <a:lnTo>
                    <a:pt x="37273" y="11926"/>
                  </a:lnTo>
                  <a:lnTo>
                    <a:pt x="37581" y="11355"/>
                  </a:lnTo>
                  <a:lnTo>
                    <a:pt x="38117" y="10876"/>
                  </a:lnTo>
                  <a:lnTo>
                    <a:pt x="38266" y="10248"/>
                  </a:lnTo>
                  <a:lnTo>
                    <a:pt x="38779" y="10533"/>
                  </a:lnTo>
                  <a:lnTo>
                    <a:pt x="39430" y="10556"/>
                  </a:lnTo>
                  <a:lnTo>
                    <a:pt x="39042" y="10088"/>
                  </a:lnTo>
                  <a:lnTo>
                    <a:pt x="39943" y="9723"/>
                  </a:lnTo>
                  <a:lnTo>
                    <a:pt x="39932" y="9221"/>
                  </a:lnTo>
                  <a:lnTo>
                    <a:pt x="40719" y="9735"/>
                  </a:lnTo>
                  <a:lnTo>
                    <a:pt x="40719" y="9735"/>
                  </a:lnTo>
                  <a:lnTo>
                    <a:pt x="40445" y="9290"/>
                  </a:lnTo>
                  <a:lnTo>
                    <a:pt x="40799" y="9278"/>
                  </a:lnTo>
                  <a:lnTo>
                    <a:pt x="40263" y="8240"/>
                  </a:lnTo>
                  <a:lnTo>
                    <a:pt x="39590" y="7475"/>
                  </a:lnTo>
                  <a:lnTo>
                    <a:pt x="40000" y="7167"/>
                  </a:lnTo>
                  <a:lnTo>
                    <a:pt x="40970" y="7327"/>
                  </a:lnTo>
                  <a:lnTo>
                    <a:pt x="40891" y="6471"/>
                  </a:lnTo>
                  <a:lnTo>
                    <a:pt x="40491" y="5501"/>
                  </a:lnTo>
                  <a:lnTo>
                    <a:pt x="40548" y="5170"/>
                  </a:lnTo>
                  <a:lnTo>
                    <a:pt x="40354" y="4371"/>
                  </a:lnTo>
                  <a:lnTo>
                    <a:pt x="39373" y="4622"/>
                  </a:lnTo>
                  <a:lnTo>
                    <a:pt x="39008" y="4987"/>
                  </a:lnTo>
                  <a:lnTo>
                    <a:pt x="37935" y="4987"/>
                  </a:lnTo>
                  <a:lnTo>
                    <a:pt x="37079" y="4154"/>
                  </a:lnTo>
                  <a:lnTo>
                    <a:pt x="35812" y="35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5"/>
            <p:cNvSpPr/>
            <p:nvPr/>
          </p:nvSpPr>
          <p:spPr>
            <a:xfrm>
              <a:off x="3549350" y="2873300"/>
              <a:ext cx="120725" cy="140400"/>
            </a:xfrm>
            <a:custGeom>
              <a:avLst/>
              <a:gdLst/>
              <a:ahLst/>
              <a:cxnLst/>
              <a:rect l="l" t="t" r="r" b="b"/>
              <a:pathLst>
                <a:path w="4829" h="5616" extrusionOk="0">
                  <a:moveTo>
                    <a:pt x="2569" y="149"/>
                  </a:moveTo>
                  <a:lnTo>
                    <a:pt x="2249" y="275"/>
                  </a:lnTo>
                  <a:lnTo>
                    <a:pt x="2055" y="389"/>
                  </a:lnTo>
                  <a:lnTo>
                    <a:pt x="1930" y="1"/>
                  </a:lnTo>
                  <a:lnTo>
                    <a:pt x="1701" y="104"/>
                  </a:lnTo>
                  <a:lnTo>
                    <a:pt x="1564" y="81"/>
                  </a:lnTo>
                  <a:lnTo>
                    <a:pt x="1416" y="355"/>
                  </a:lnTo>
                  <a:lnTo>
                    <a:pt x="800" y="343"/>
                  </a:lnTo>
                  <a:lnTo>
                    <a:pt x="572" y="195"/>
                  </a:lnTo>
                  <a:lnTo>
                    <a:pt x="480" y="286"/>
                  </a:lnTo>
                  <a:lnTo>
                    <a:pt x="321" y="355"/>
                  </a:lnTo>
                  <a:lnTo>
                    <a:pt x="252" y="674"/>
                  </a:lnTo>
                  <a:lnTo>
                    <a:pt x="435" y="1039"/>
                  </a:lnTo>
                  <a:lnTo>
                    <a:pt x="617" y="1770"/>
                  </a:lnTo>
                  <a:lnTo>
                    <a:pt x="332" y="1884"/>
                  </a:lnTo>
                  <a:lnTo>
                    <a:pt x="252" y="2009"/>
                  </a:lnTo>
                  <a:lnTo>
                    <a:pt x="298" y="2181"/>
                  </a:lnTo>
                  <a:lnTo>
                    <a:pt x="263" y="2580"/>
                  </a:lnTo>
                  <a:lnTo>
                    <a:pt x="138" y="2580"/>
                  </a:lnTo>
                  <a:lnTo>
                    <a:pt x="92" y="2843"/>
                  </a:lnTo>
                  <a:lnTo>
                    <a:pt x="172" y="3276"/>
                  </a:lnTo>
                  <a:lnTo>
                    <a:pt x="1" y="3676"/>
                  </a:lnTo>
                  <a:lnTo>
                    <a:pt x="229" y="3938"/>
                  </a:lnTo>
                  <a:lnTo>
                    <a:pt x="492" y="3995"/>
                  </a:lnTo>
                  <a:lnTo>
                    <a:pt x="823" y="4383"/>
                  </a:lnTo>
                  <a:lnTo>
                    <a:pt x="845" y="4737"/>
                  </a:lnTo>
                  <a:lnTo>
                    <a:pt x="777" y="4851"/>
                  </a:lnTo>
                  <a:lnTo>
                    <a:pt x="709" y="5593"/>
                  </a:lnTo>
                  <a:lnTo>
                    <a:pt x="857" y="5616"/>
                  </a:lnTo>
                  <a:lnTo>
                    <a:pt x="1656" y="5273"/>
                  </a:lnTo>
                  <a:lnTo>
                    <a:pt x="2215" y="5022"/>
                  </a:lnTo>
                  <a:lnTo>
                    <a:pt x="3162" y="4862"/>
                  </a:lnTo>
                  <a:lnTo>
                    <a:pt x="3676" y="4851"/>
                  </a:lnTo>
                  <a:lnTo>
                    <a:pt x="4223" y="5034"/>
                  </a:lnTo>
                  <a:lnTo>
                    <a:pt x="4600" y="5022"/>
                  </a:lnTo>
                  <a:lnTo>
                    <a:pt x="4623" y="4668"/>
                  </a:lnTo>
                  <a:lnTo>
                    <a:pt x="4281" y="3881"/>
                  </a:lnTo>
                  <a:lnTo>
                    <a:pt x="4497" y="2854"/>
                  </a:lnTo>
                  <a:lnTo>
                    <a:pt x="4828" y="2101"/>
                  </a:lnTo>
                  <a:lnTo>
                    <a:pt x="4623" y="800"/>
                  </a:lnTo>
                  <a:lnTo>
                    <a:pt x="4087" y="571"/>
                  </a:lnTo>
                  <a:lnTo>
                    <a:pt x="3699" y="594"/>
                  </a:lnTo>
                  <a:lnTo>
                    <a:pt x="3425" y="823"/>
                  </a:lnTo>
                  <a:lnTo>
                    <a:pt x="3071" y="640"/>
                  </a:lnTo>
                  <a:lnTo>
                    <a:pt x="2934"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5"/>
            <p:cNvSpPr/>
            <p:nvPr/>
          </p:nvSpPr>
          <p:spPr>
            <a:xfrm>
              <a:off x="3891450" y="2820250"/>
              <a:ext cx="150950" cy="252800"/>
            </a:xfrm>
            <a:custGeom>
              <a:avLst/>
              <a:gdLst/>
              <a:ahLst/>
              <a:cxnLst/>
              <a:rect l="l" t="t" r="r" b="b"/>
              <a:pathLst>
                <a:path w="6038" h="10112" extrusionOk="0">
                  <a:moveTo>
                    <a:pt x="5090" y="1792"/>
                  </a:moveTo>
                  <a:lnTo>
                    <a:pt x="5124" y="1187"/>
                  </a:lnTo>
                  <a:lnTo>
                    <a:pt x="5056" y="582"/>
                  </a:lnTo>
                  <a:lnTo>
                    <a:pt x="4736" y="0"/>
                  </a:lnTo>
                  <a:lnTo>
                    <a:pt x="4508" y="57"/>
                  </a:lnTo>
                  <a:lnTo>
                    <a:pt x="4485" y="343"/>
                  </a:lnTo>
                  <a:lnTo>
                    <a:pt x="4805" y="708"/>
                  </a:lnTo>
                  <a:lnTo>
                    <a:pt x="4725" y="868"/>
                  </a:lnTo>
                  <a:lnTo>
                    <a:pt x="4679" y="1164"/>
                  </a:lnTo>
                  <a:lnTo>
                    <a:pt x="4029" y="1883"/>
                  </a:lnTo>
                  <a:lnTo>
                    <a:pt x="3812" y="2454"/>
                  </a:lnTo>
                  <a:lnTo>
                    <a:pt x="3709" y="2922"/>
                  </a:lnTo>
                  <a:lnTo>
                    <a:pt x="3538" y="3127"/>
                  </a:lnTo>
                  <a:lnTo>
                    <a:pt x="3378" y="3766"/>
                  </a:lnTo>
                  <a:lnTo>
                    <a:pt x="2956" y="4131"/>
                  </a:lnTo>
                  <a:lnTo>
                    <a:pt x="2842" y="4588"/>
                  </a:lnTo>
                  <a:lnTo>
                    <a:pt x="2671" y="4965"/>
                  </a:lnTo>
                  <a:lnTo>
                    <a:pt x="2602" y="5330"/>
                  </a:lnTo>
                  <a:lnTo>
                    <a:pt x="2043" y="5649"/>
                  </a:lnTo>
                  <a:lnTo>
                    <a:pt x="1586" y="5273"/>
                  </a:lnTo>
                  <a:lnTo>
                    <a:pt x="1290" y="5295"/>
                  </a:lnTo>
                  <a:lnTo>
                    <a:pt x="810" y="5820"/>
                  </a:lnTo>
                  <a:lnTo>
                    <a:pt x="582" y="5832"/>
                  </a:lnTo>
                  <a:lnTo>
                    <a:pt x="206" y="6699"/>
                  </a:lnTo>
                  <a:lnTo>
                    <a:pt x="0" y="7350"/>
                  </a:lnTo>
                  <a:lnTo>
                    <a:pt x="0" y="7601"/>
                  </a:lnTo>
                  <a:lnTo>
                    <a:pt x="206" y="7726"/>
                  </a:lnTo>
                  <a:lnTo>
                    <a:pt x="354" y="8126"/>
                  </a:lnTo>
                  <a:lnTo>
                    <a:pt x="731" y="8285"/>
                  </a:lnTo>
                  <a:lnTo>
                    <a:pt x="1039" y="8890"/>
                  </a:lnTo>
                  <a:lnTo>
                    <a:pt x="925" y="9598"/>
                  </a:lnTo>
                  <a:lnTo>
                    <a:pt x="2237" y="9632"/>
                  </a:lnTo>
                  <a:lnTo>
                    <a:pt x="2614" y="9575"/>
                  </a:lnTo>
                  <a:lnTo>
                    <a:pt x="3093" y="9689"/>
                  </a:lnTo>
                  <a:lnTo>
                    <a:pt x="3584" y="9575"/>
                  </a:lnTo>
                  <a:lnTo>
                    <a:pt x="3686" y="9609"/>
                  </a:lnTo>
                  <a:lnTo>
                    <a:pt x="4691" y="9655"/>
                  </a:lnTo>
                  <a:lnTo>
                    <a:pt x="5341" y="9895"/>
                  </a:lnTo>
                  <a:lnTo>
                    <a:pt x="5980" y="10111"/>
                  </a:lnTo>
                  <a:lnTo>
                    <a:pt x="6037" y="9609"/>
                  </a:lnTo>
                  <a:lnTo>
                    <a:pt x="5946" y="9358"/>
                  </a:lnTo>
                  <a:lnTo>
                    <a:pt x="5912" y="8947"/>
                  </a:lnTo>
                  <a:lnTo>
                    <a:pt x="5535" y="8639"/>
                  </a:lnTo>
                  <a:lnTo>
                    <a:pt x="5238" y="8183"/>
                  </a:lnTo>
                  <a:lnTo>
                    <a:pt x="5170" y="7863"/>
                  </a:lnTo>
                  <a:lnTo>
                    <a:pt x="4793" y="7384"/>
                  </a:lnTo>
                  <a:lnTo>
                    <a:pt x="4850" y="7121"/>
                  </a:lnTo>
                  <a:lnTo>
                    <a:pt x="4770" y="6733"/>
                  </a:lnTo>
                  <a:lnTo>
                    <a:pt x="4828" y="6014"/>
                  </a:lnTo>
                  <a:lnTo>
                    <a:pt x="5022" y="5866"/>
                  </a:lnTo>
                  <a:lnTo>
                    <a:pt x="5410" y="4930"/>
                  </a:lnTo>
                  <a:lnTo>
                    <a:pt x="5535" y="4691"/>
                  </a:lnTo>
                  <a:lnTo>
                    <a:pt x="5284" y="4063"/>
                  </a:lnTo>
                  <a:lnTo>
                    <a:pt x="5170" y="3698"/>
                  </a:lnTo>
                  <a:lnTo>
                    <a:pt x="4805" y="3538"/>
                  </a:lnTo>
                  <a:lnTo>
                    <a:pt x="4337" y="3013"/>
                  </a:lnTo>
                  <a:lnTo>
                    <a:pt x="4508" y="2579"/>
                  </a:lnTo>
                  <a:lnTo>
                    <a:pt x="4862" y="2671"/>
                  </a:lnTo>
                  <a:lnTo>
                    <a:pt x="5090" y="2614"/>
                  </a:lnTo>
                  <a:lnTo>
                    <a:pt x="5535" y="26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5"/>
            <p:cNvSpPr/>
            <p:nvPr/>
          </p:nvSpPr>
          <p:spPr>
            <a:xfrm>
              <a:off x="3965050" y="2992850"/>
              <a:ext cx="381200" cy="420000"/>
            </a:xfrm>
            <a:custGeom>
              <a:avLst/>
              <a:gdLst/>
              <a:ahLst/>
              <a:cxnLst/>
              <a:rect l="l" t="t" r="r" b="b"/>
              <a:pathLst>
                <a:path w="15248" h="16800" extrusionOk="0">
                  <a:moveTo>
                    <a:pt x="11390" y="103"/>
                  </a:moveTo>
                  <a:lnTo>
                    <a:pt x="10785" y="1"/>
                  </a:lnTo>
                  <a:lnTo>
                    <a:pt x="10500" y="80"/>
                  </a:lnTo>
                  <a:lnTo>
                    <a:pt x="10363" y="297"/>
                  </a:lnTo>
                  <a:lnTo>
                    <a:pt x="10112" y="332"/>
                  </a:lnTo>
                  <a:lnTo>
                    <a:pt x="9792" y="138"/>
                  </a:lnTo>
                  <a:lnTo>
                    <a:pt x="8913" y="583"/>
                  </a:lnTo>
                  <a:lnTo>
                    <a:pt x="8537" y="503"/>
                  </a:lnTo>
                  <a:lnTo>
                    <a:pt x="8423" y="571"/>
                  </a:lnTo>
                  <a:lnTo>
                    <a:pt x="8194" y="1108"/>
                  </a:lnTo>
                  <a:lnTo>
                    <a:pt x="7601" y="936"/>
                  </a:lnTo>
                  <a:lnTo>
                    <a:pt x="7019" y="856"/>
                  </a:lnTo>
                  <a:lnTo>
                    <a:pt x="6505" y="514"/>
                  </a:lnTo>
                  <a:lnTo>
                    <a:pt x="5844" y="206"/>
                  </a:lnTo>
                  <a:lnTo>
                    <a:pt x="5421" y="491"/>
                  </a:lnTo>
                  <a:lnTo>
                    <a:pt x="5102" y="959"/>
                  </a:lnTo>
                  <a:lnTo>
                    <a:pt x="5033" y="1598"/>
                  </a:lnTo>
                  <a:lnTo>
                    <a:pt x="4988" y="2135"/>
                  </a:lnTo>
                  <a:lnTo>
                    <a:pt x="4759" y="2625"/>
                  </a:lnTo>
                  <a:lnTo>
                    <a:pt x="4600" y="3196"/>
                  </a:lnTo>
                  <a:lnTo>
                    <a:pt x="4508" y="3995"/>
                  </a:lnTo>
                  <a:lnTo>
                    <a:pt x="4543" y="4508"/>
                  </a:lnTo>
                  <a:lnTo>
                    <a:pt x="4417" y="4817"/>
                  </a:lnTo>
                  <a:lnTo>
                    <a:pt x="4394" y="5159"/>
                  </a:lnTo>
                  <a:lnTo>
                    <a:pt x="4303" y="5444"/>
                  </a:lnTo>
                  <a:lnTo>
                    <a:pt x="3778" y="5889"/>
                  </a:lnTo>
                  <a:lnTo>
                    <a:pt x="3401" y="6346"/>
                  </a:lnTo>
                  <a:lnTo>
                    <a:pt x="3048" y="7236"/>
                  </a:lnTo>
                  <a:lnTo>
                    <a:pt x="3082" y="7989"/>
                  </a:lnTo>
                  <a:lnTo>
                    <a:pt x="2876" y="8274"/>
                  </a:lnTo>
                  <a:lnTo>
                    <a:pt x="2409" y="8719"/>
                  </a:lnTo>
                  <a:lnTo>
                    <a:pt x="1918" y="9290"/>
                  </a:lnTo>
                  <a:lnTo>
                    <a:pt x="1632" y="9130"/>
                  </a:lnTo>
                  <a:lnTo>
                    <a:pt x="1575" y="8868"/>
                  </a:lnTo>
                  <a:lnTo>
                    <a:pt x="1142" y="8856"/>
                  </a:lnTo>
                  <a:lnTo>
                    <a:pt x="868" y="9199"/>
                  </a:lnTo>
                  <a:lnTo>
                    <a:pt x="651" y="9119"/>
                  </a:lnTo>
                  <a:lnTo>
                    <a:pt x="366" y="9302"/>
                  </a:lnTo>
                  <a:lnTo>
                    <a:pt x="240" y="9541"/>
                  </a:lnTo>
                  <a:lnTo>
                    <a:pt x="206" y="9929"/>
                  </a:lnTo>
                  <a:lnTo>
                    <a:pt x="1" y="10032"/>
                  </a:lnTo>
                  <a:lnTo>
                    <a:pt x="115" y="10317"/>
                  </a:lnTo>
                  <a:lnTo>
                    <a:pt x="434" y="10180"/>
                  </a:lnTo>
                  <a:lnTo>
                    <a:pt x="685" y="10203"/>
                  </a:lnTo>
                  <a:lnTo>
                    <a:pt x="948" y="10100"/>
                  </a:lnTo>
                  <a:lnTo>
                    <a:pt x="3321" y="10112"/>
                  </a:lnTo>
                  <a:lnTo>
                    <a:pt x="3504" y="10785"/>
                  </a:lnTo>
                  <a:lnTo>
                    <a:pt x="3732" y="11321"/>
                  </a:lnTo>
                  <a:lnTo>
                    <a:pt x="3915" y="11630"/>
                  </a:lnTo>
                  <a:lnTo>
                    <a:pt x="4212" y="12097"/>
                  </a:lnTo>
                  <a:lnTo>
                    <a:pt x="4748" y="12029"/>
                  </a:lnTo>
                  <a:lnTo>
                    <a:pt x="5022" y="11892"/>
                  </a:lnTo>
                  <a:lnTo>
                    <a:pt x="5444" y="12029"/>
                  </a:lnTo>
                  <a:lnTo>
                    <a:pt x="5570" y="11801"/>
                  </a:lnTo>
                  <a:lnTo>
                    <a:pt x="5787" y="11264"/>
                  </a:lnTo>
                  <a:lnTo>
                    <a:pt x="6277" y="11230"/>
                  </a:lnTo>
                  <a:lnTo>
                    <a:pt x="6311" y="11070"/>
                  </a:lnTo>
                  <a:lnTo>
                    <a:pt x="6734" y="11070"/>
                  </a:lnTo>
                  <a:lnTo>
                    <a:pt x="6654" y="11401"/>
                  </a:lnTo>
                  <a:lnTo>
                    <a:pt x="7624" y="11401"/>
                  </a:lnTo>
                  <a:lnTo>
                    <a:pt x="7624" y="11972"/>
                  </a:lnTo>
                  <a:lnTo>
                    <a:pt x="7795" y="12314"/>
                  </a:lnTo>
                  <a:lnTo>
                    <a:pt x="7670" y="12851"/>
                  </a:lnTo>
                  <a:lnTo>
                    <a:pt x="7715" y="13421"/>
                  </a:lnTo>
                  <a:lnTo>
                    <a:pt x="7989" y="13752"/>
                  </a:lnTo>
                  <a:lnTo>
                    <a:pt x="7909" y="14836"/>
                  </a:lnTo>
                  <a:lnTo>
                    <a:pt x="8115" y="14745"/>
                  </a:lnTo>
                  <a:lnTo>
                    <a:pt x="8457" y="14779"/>
                  </a:lnTo>
                  <a:lnTo>
                    <a:pt x="8959" y="14631"/>
                  </a:lnTo>
                  <a:lnTo>
                    <a:pt x="9324" y="14688"/>
                  </a:lnTo>
                  <a:lnTo>
                    <a:pt x="9598" y="14699"/>
                  </a:lnTo>
                  <a:lnTo>
                    <a:pt x="9644" y="14985"/>
                  </a:lnTo>
                  <a:lnTo>
                    <a:pt x="10009" y="14973"/>
                  </a:lnTo>
                  <a:lnTo>
                    <a:pt x="10511" y="15065"/>
                  </a:lnTo>
                  <a:lnTo>
                    <a:pt x="10762" y="15464"/>
                  </a:lnTo>
                  <a:lnTo>
                    <a:pt x="11413" y="15590"/>
                  </a:lnTo>
                  <a:lnTo>
                    <a:pt x="11892" y="15304"/>
                  </a:lnTo>
                  <a:lnTo>
                    <a:pt x="12063" y="15784"/>
                  </a:lnTo>
                  <a:lnTo>
                    <a:pt x="12679" y="15898"/>
                  </a:lnTo>
                  <a:lnTo>
                    <a:pt x="12965" y="16297"/>
                  </a:lnTo>
                  <a:lnTo>
                    <a:pt x="13262" y="16799"/>
                  </a:lnTo>
                  <a:lnTo>
                    <a:pt x="13878" y="16799"/>
                  </a:lnTo>
                  <a:lnTo>
                    <a:pt x="13832" y="15818"/>
                  </a:lnTo>
                  <a:lnTo>
                    <a:pt x="13615" y="15989"/>
                  </a:lnTo>
                  <a:lnTo>
                    <a:pt x="13068" y="15635"/>
                  </a:lnTo>
                  <a:lnTo>
                    <a:pt x="12862" y="15475"/>
                  </a:lnTo>
                  <a:lnTo>
                    <a:pt x="12976" y="14563"/>
                  </a:lnTo>
                  <a:lnTo>
                    <a:pt x="13147" y="13490"/>
                  </a:lnTo>
                  <a:lnTo>
                    <a:pt x="12976" y="13090"/>
                  </a:lnTo>
                  <a:lnTo>
                    <a:pt x="13204" y="12508"/>
                  </a:lnTo>
                  <a:lnTo>
                    <a:pt x="13433" y="12406"/>
                  </a:lnTo>
                  <a:lnTo>
                    <a:pt x="14505" y="12246"/>
                  </a:lnTo>
                  <a:lnTo>
                    <a:pt x="14642" y="12291"/>
                  </a:lnTo>
                  <a:lnTo>
                    <a:pt x="14677" y="12132"/>
                  </a:lnTo>
                  <a:lnTo>
                    <a:pt x="14460" y="11892"/>
                  </a:lnTo>
                  <a:lnTo>
                    <a:pt x="14357" y="11390"/>
                  </a:lnTo>
                  <a:lnTo>
                    <a:pt x="13878" y="10899"/>
                  </a:lnTo>
                  <a:lnTo>
                    <a:pt x="13615" y="10249"/>
                  </a:lnTo>
                  <a:lnTo>
                    <a:pt x="13764" y="9872"/>
                  </a:lnTo>
                  <a:lnTo>
                    <a:pt x="13547" y="9359"/>
                  </a:lnTo>
                  <a:lnTo>
                    <a:pt x="13707" y="7898"/>
                  </a:lnTo>
                  <a:lnTo>
                    <a:pt x="13718" y="7909"/>
                  </a:lnTo>
                  <a:lnTo>
                    <a:pt x="13707" y="7761"/>
                  </a:lnTo>
                  <a:lnTo>
                    <a:pt x="13501" y="7339"/>
                  </a:lnTo>
                  <a:lnTo>
                    <a:pt x="13592" y="6848"/>
                  </a:lnTo>
                  <a:lnTo>
                    <a:pt x="13707" y="6791"/>
                  </a:lnTo>
                  <a:lnTo>
                    <a:pt x="13729" y="6243"/>
                  </a:lnTo>
                  <a:lnTo>
                    <a:pt x="13958" y="5992"/>
                  </a:lnTo>
                  <a:lnTo>
                    <a:pt x="13969" y="5307"/>
                  </a:lnTo>
                  <a:lnTo>
                    <a:pt x="14163" y="4965"/>
                  </a:lnTo>
                  <a:lnTo>
                    <a:pt x="14197" y="4234"/>
                  </a:lnTo>
                  <a:lnTo>
                    <a:pt x="14368" y="3801"/>
                  </a:lnTo>
                  <a:lnTo>
                    <a:pt x="14677" y="3333"/>
                  </a:lnTo>
                  <a:lnTo>
                    <a:pt x="14985" y="3093"/>
                  </a:lnTo>
                  <a:lnTo>
                    <a:pt x="15247" y="2762"/>
                  </a:lnTo>
                  <a:lnTo>
                    <a:pt x="14916" y="2648"/>
                  </a:lnTo>
                  <a:lnTo>
                    <a:pt x="14962" y="1575"/>
                  </a:lnTo>
                  <a:lnTo>
                    <a:pt x="14962" y="1575"/>
                  </a:lnTo>
                  <a:lnTo>
                    <a:pt x="14243" y="982"/>
                  </a:lnTo>
                  <a:lnTo>
                    <a:pt x="14049" y="594"/>
                  </a:lnTo>
                  <a:lnTo>
                    <a:pt x="13604" y="777"/>
                  </a:lnTo>
                  <a:lnTo>
                    <a:pt x="13227" y="720"/>
                  </a:lnTo>
                  <a:lnTo>
                    <a:pt x="13022" y="879"/>
                  </a:lnTo>
                  <a:lnTo>
                    <a:pt x="12657" y="765"/>
                  </a:lnTo>
                  <a:lnTo>
                    <a:pt x="12166" y="23"/>
                  </a:lnTo>
                  <a:lnTo>
                    <a:pt x="11903"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5"/>
            <p:cNvSpPr/>
            <p:nvPr/>
          </p:nvSpPr>
          <p:spPr>
            <a:xfrm>
              <a:off x="3943375" y="3027375"/>
              <a:ext cx="147525" cy="198875"/>
            </a:xfrm>
            <a:custGeom>
              <a:avLst/>
              <a:gdLst/>
              <a:ahLst/>
              <a:cxnLst/>
              <a:rect l="l" t="t" r="r" b="b"/>
              <a:pathLst>
                <a:path w="5901" h="7955" extrusionOk="0">
                  <a:moveTo>
                    <a:pt x="5900" y="217"/>
                  </a:moveTo>
                  <a:lnTo>
                    <a:pt x="5387" y="160"/>
                  </a:lnTo>
                  <a:lnTo>
                    <a:pt x="4839" y="0"/>
                  </a:lnTo>
                  <a:lnTo>
                    <a:pt x="4371" y="480"/>
                  </a:lnTo>
                  <a:lnTo>
                    <a:pt x="3960" y="1324"/>
                  </a:lnTo>
                  <a:lnTo>
                    <a:pt x="3903" y="1826"/>
                  </a:lnTo>
                  <a:lnTo>
                    <a:pt x="3264" y="1610"/>
                  </a:lnTo>
                  <a:lnTo>
                    <a:pt x="2614" y="1370"/>
                  </a:lnTo>
                  <a:lnTo>
                    <a:pt x="1609" y="1324"/>
                  </a:lnTo>
                  <a:lnTo>
                    <a:pt x="1552" y="1724"/>
                  </a:lnTo>
                  <a:lnTo>
                    <a:pt x="1758" y="2192"/>
                  </a:lnTo>
                  <a:lnTo>
                    <a:pt x="2363" y="2123"/>
                  </a:lnTo>
                  <a:lnTo>
                    <a:pt x="2557" y="2294"/>
                  </a:lnTo>
                  <a:lnTo>
                    <a:pt x="2214" y="3356"/>
                  </a:lnTo>
                  <a:lnTo>
                    <a:pt x="2602" y="3892"/>
                  </a:lnTo>
                  <a:lnTo>
                    <a:pt x="2693" y="4588"/>
                  </a:lnTo>
                  <a:lnTo>
                    <a:pt x="2579" y="5204"/>
                  </a:lnTo>
                  <a:lnTo>
                    <a:pt x="2328" y="5638"/>
                  </a:lnTo>
                  <a:lnTo>
                    <a:pt x="1632" y="5592"/>
                  </a:lnTo>
                  <a:lnTo>
                    <a:pt x="1198" y="5159"/>
                  </a:lnTo>
                  <a:lnTo>
                    <a:pt x="1130" y="5558"/>
                  </a:lnTo>
                  <a:lnTo>
                    <a:pt x="594" y="5672"/>
                  </a:lnTo>
                  <a:lnTo>
                    <a:pt x="320" y="5901"/>
                  </a:lnTo>
                  <a:lnTo>
                    <a:pt x="616" y="6505"/>
                  </a:lnTo>
                  <a:lnTo>
                    <a:pt x="0" y="7008"/>
                  </a:lnTo>
                  <a:lnTo>
                    <a:pt x="662" y="7955"/>
                  </a:lnTo>
                  <a:lnTo>
                    <a:pt x="970" y="7578"/>
                  </a:lnTo>
                  <a:lnTo>
                    <a:pt x="1233" y="7418"/>
                  </a:lnTo>
                  <a:lnTo>
                    <a:pt x="1518" y="7726"/>
                  </a:lnTo>
                  <a:lnTo>
                    <a:pt x="1735" y="7818"/>
                  </a:lnTo>
                  <a:lnTo>
                    <a:pt x="1997" y="7475"/>
                  </a:lnTo>
                  <a:lnTo>
                    <a:pt x="2442" y="7487"/>
                  </a:lnTo>
                  <a:lnTo>
                    <a:pt x="2499" y="7749"/>
                  </a:lnTo>
                  <a:lnTo>
                    <a:pt x="2785" y="7898"/>
                  </a:lnTo>
                  <a:lnTo>
                    <a:pt x="3276" y="7327"/>
                  </a:lnTo>
                  <a:lnTo>
                    <a:pt x="3743" y="6893"/>
                  </a:lnTo>
                  <a:lnTo>
                    <a:pt x="3937" y="6608"/>
                  </a:lnTo>
                  <a:lnTo>
                    <a:pt x="3915" y="5843"/>
                  </a:lnTo>
                  <a:lnTo>
                    <a:pt x="4268" y="4965"/>
                  </a:lnTo>
                  <a:lnTo>
                    <a:pt x="4645" y="4508"/>
                  </a:lnTo>
                  <a:lnTo>
                    <a:pt x="5170" y="4063"/>
                  </a:lnTo>
                  <a:lnTo>
                    <a:pt x="5250" y="3778"/>
                  </a:lnTo>
                  <a:lnTo>
                    <a:pt x="5284" y="3436"/>
                  </a:lnTo>
                  <a:lnTo>
                    <a:pt x="5410" y="3127"/>
                  </a:lnTo>
                  <a:lnTo>
                    <a:pt x="5364" y="2614"/>
                  </a:lnTo>
                  <a:lnTo>
                    <a:pt x="5467" y="1815"/>
                  </a:lnTo>
                  <a:lnTo>
                    <a:pt x="5626" y="1244"/>
                  </a:lnTo>
                  <a:lnTo>
                    <a:pt x="5855" y="7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5"/>
            <p:cNvSpPr/>
            <p:nvPr/>
          </p:nvSpPr>
          <p:spPr>
            <a:xfrm>
              <a:off x="2138250" y="2829950"/>
              <a:ext cx="242825" cy="379750"/>
            </a:xfrm>
            <a:custGeom>
              <a:avLst/>
              <a:gdLst/>
              <a:ahLst/>
              <a:cxnLst/>
              <a:rect l="l" t="t" r="r" b="b"/>
              <a:pathLst>
                <a:path w="9713" h="15190" extrusionOk="0">
                  <a:moveTo>
                    <a:pt x="6494" y="594"/>
                  </a:moveTo>
                  <a:lnTo>
                    <a:pt x="6665" y="297"/>
                  </a:lnTo>
                  <a:lnTo>
                    <a:pt x="6482" y="57"/>
                  </a:lnTo>
                  <a:lnTo>
                    <a:pt x="6197" y="0"/>
                  </a:lnTo>
                  <a:lnTo>
                    <a:pt x="5775" y="434"/>
                  </a:lnTo>
                  <a:lnTo>
                    <a:pt x="5455" y="639"/>
                  </a:lnTo>
                  <a:lnTo>
                    <a:pt x="4793" y="1096"/>
                  </a:lnTo>
                  <a:lnTo>
                    <a:pt x="4177" y="1027"/>
                  </a:lnTo>
                  <a:lnTo>
                    <a:pt x="4109" y="1210"/>
                  </a:lnTo>
                  <a:lnTo>
                    <a:pt x="3595" y="1221"/>
                  </a:lnTo>
                  <a:lnTo>
                    <a:pt x="3127" y="1655"/>
                  </a:lnTo>
                  <a:lnTo>
                    <a:pt x="2922" y="2420"/>
                  </a:lnTo>
                  <a:lnTo>
                    <a:pt x="2910" y="2716"/>
                  </a:lnTo>
                  <a:lnTo>
                    <a:pt x="2568" y="2819"/>
                  </a:lnTo>
                  <a:lnTo>
                    <a:pt x="1940" y="3447"/>
                  </a:lnTo>
                  <a:lnTo>
                    <a:pt x="1529" y="3424"/>
                  </a:lnTo>
                  <a:lnTo>
                    <a:pt x="1427" y="3549"/>
                  </a:lnTo>
                  <a:lnTo>
                    <a:pt x="1587" y="4086"/>
                  </a:lnTo>
                  <a:lnTo>
                    <a:pt x="1427" y="4360"/>
                  </a:lnTo>
                  <a:lnTo>
                    <a:pt x="1176" y="4291"/>
                  </a:lnTo>
                  <a:lnTo>
                    <a:pt x="1039" y="4725"/>
                  </a:lnTo>
                  <a:lnTo>
                    <a:pt x="1358" y="5216"/>
                  </a:lnTo>
                  <a:lnTo>
                    <a:pt x="1438" y="5980"/>
                  </a:lnTo>
                  <a:lnTo>
                    <a:pt x="1267" y="6208"/>
                  </a:lnTo>
                  <a:lnTo>
                    <a:pt x="1427" y="7053"/>
                  </a:lnTo>
                  <a:lnTo>
                    <a:pt x="1256" y="7578"/>
                  </a:lnTo>
                  <a:lnTo>
                    <a:pt x="1541" y="7795"/>
                  </a:lnTo>
                  <a:lnTo>
                    <a:pt x="1233" y="8263"/>
                  </a:lnTo>
                  <a:lnTo>
                    <a:pt x="868" y="8833"/>
                  </a:lnTo>
                  <a:lnTo>
                    <a:pt x="468" y="8890"/>
                  </a:lnTo>
                  <a:lnTo>
                    <a:pt x="274" y="9221"/>
                  </a:lnTo>
                  <a:lnTo>
                    <a:pt x="297" y="9678"/>
                  </a:lnTo>
                  <a:lnTo>
                    <a:pt x="0" y="9746"/>
                  </a:lnTo>
                  <a:lnTo>
                    <a:pt x="114" y="10032"/>
                  </a:lnTo>
                  <a:lnTo>
                    <a:pt x="913" y="10545"/>
                  </a:lnTo>
                  <a:lnTo>
                    <a:pt x="1062" y="10534"/>
                  </a:lnTo>
                  <a:lnTo>
                    <a:pt x="1256" y="10922"/>
                  </a:lnTo>
                  <a:lnTo>
                    <a:pt x="1929" y="11047"/>
                  </a:lnTo>
                  <a:lnTo>
                    <a:pt x="2157" y="10910"/>
                  </a:lnTo>
                  <a:lnTo>
                    <a:pt x="2557" y="11207"/>
                  </a:lnTo>
                  <a:lnTo>
                    <a:pt x="2899" y="11424"/>
                  </a:lnTo>
                  <a:lnTo>
                    <a:pt x="3116" y="11333"/>
                  </a:lnTo>
                  <a:lnTo>
                    <a:pt x="3641" y="11766"/>
                  </a:lnTo>
                  <a:lnTo>
                    <a:pt x="3892" y="12188"/>
                  </a:lnTo>
                  <a:lnTo>
                    <a:pt x="4280" y="12428"/>
                  </a:lnTo>
                  <a:lnTo>
                    <a:pt x="4771" y="13387"/>
                  </a:lnTo>
                  <a:lnTo>
                    <a:pt x="5364" y="13501"/>
                  </a:lnTo>
                  <a:lnTo>
                    <a:pt x="5798" y="13261"/>
                  </a:lnTo>
                  <a:lnTo>
                    <a:pt x="6094" y="13421"/>
                  </a:lnTo>
                  <a:lnTo>
                    <a:pt x="6562" y="13330"/>
                  </a:lnTo>
                  <a:lnTo>
                    <a:pt x="7190" y="13763"/>
                  </a:lnTo>
                  <a:lnTo>
                    <a:pt x="6688" y="14688"/>
                  </a:lnTo>
                  <a:lnTo>
                    <a:pt x="6939" y="14699"/>
                  </a:lnTo>
                  <a:lnTo>
                    <a:pt x="7350" y="15190"/>
                  </a:lnTo>
                  <a:lnTo>
                    <a:pt x="7658" y="12702"/>
                  </a:lnTo>
                  <a:lnTo>
                    <a:pt x="7681" y="12303"/>
                  </a:lnTo>
                  <a:lnTo>
                    <a:pt x="7544" y="11789"/>
                  </a:lnTo>
                  <a:lnTo>
                    <a:pt x="7190" y="11447"/>
                  </a:lnTo>
                  <a:lnTo>
                    <a:pt x="7190" y="10796"/>
                  </a:lnTo>
                  <a:lnTo>
                    <a:pt x="7646" y="10648"/>
                  </a:lnTo>
                  <a:lnTo>
                    <a:pt x="7806" y="10739"/>
                  </a:lnTo>
                  <a:lnTo>
                    <a:pt x="7829" y="10397"/>
                  </a:lnTo>
                  <a:lnTo>
                    <a:pt x="7361" y="10294"/>
                  </a:lnTo>
                  <a:lnTo>
                    <a:pt x="7361" y="9735"/>
                  </a:lnTo>
                  <a:lnTo>
                    <a:pt x="8913" y="9758"/>
                  </a:lnTo>
                  <a:lnTo>
                    <a:pt x="9187" y="9438"/>
                  </a:lnTo>
                  <a:lnTo>
                    <a:pt x="9415" y="9723"/>
                  </a:lnTo>
                  <a:lnTo>
                    <a:pt x="9564" y="10260"/>
                  </a:lnTo>
                  <a:lnTo>
                    <a:pt x="9712" y="10146"/>
                  </a:lnTo>
                  <a:lnTo>
                    <a:pt x="9472" y="9233"/>
                  </a:lnTo>
                  <a:lnTo>
                    <a:pt x="9278" y="8925"/>
                  </a:lnTo>
                  <a:lnTo>
                    <a:pt x="8993" y="8719"/>
                  </a:lnTo>
                  <a:lnTo>
                    <a:pt x="9404" y="8285"/>
                  </a:lnTo>
                  <a:lnTo>
                    <a:pt x="9370" y="8069"/>
                  </a:lnTo>
                  <a:lnTo>
                    <a:pt x="9164" y="7795"/>
                  </a:lnTo>
                  <a:lnTo>
                    <a:pt x="9016" y="7201"/>
                  </a:lnTo>
                  <a:lnTo>
                    <a:pt x="9084" y="6539"/>
                  </a:lnTo>
                  <a:lnTo>
                    <a:pt x="9278" y="6243"/>
                  </a:lnTo>
                  <a:lnTo>
                    <a:pt x="9450" y="5752"/>
                  </a:lnTo>
                  <a:lnTo>
                    <a:pt x="9164" y="5604"/>
                  </a:lnTo>
                  <a:lnTo>
                    <a:pt x="8708" y="5695"/>
                  </a:lnTo>
                  <a:lnTo>
                    <a:pt x="8137" y="5661"/>
                  </a:lnTo>
                  <a:lnTo>
                    <a:pt x="7806" y="5763"/>
                  </a:lnTo>
                  <a:lnTo>
                    <a:pt x="7258" y="4976"/>
                  </a:lnTo>
                  <a:lnTo>
                    <a:pt x="6802" y="4862"/>
                  </a:lnTo>
                  <a:lnTo>
                    <a:pt x="5775" y="4942"/>
                  </a:lnTo>
                  <a:lnTo>
                    <a:pt x="5592" y="4634"/>
                  </a:lnTo>
                  <a:lnTo>
                    <a:pt x="5410" y="4542"/>
                  </a:lnTo>
                  <a:lnTo>
                    <a:pt x="5375" y="4360"/>
                  </a:lnTo>
                  <a:lnTo>
                    <a:pt x="5490" y="4017"/>
                  </a:lnTo>
                  <a:lnTo>
                    <a:pt x="5432" y="3664"/>
                  </a:lnTo>
                  <a:lnTo>
                    <a:pt x="5284" y="3458"/>
                  </a:lnTo>
                  <a:lnTo>
                    <a:pt x="5193" y="3047"/>
                  </a:lnTo>
                  <a:lnTo>
                    <a:pt x="4782" y="2979"/>
                  </a:lnTo>
                  <a:lnTo>
                    <a:pt x="5033" y="2454"/>
                  </a:lnTo>
                  <a:lnTo>
                    <a:pt x="5170" y="1803"/>
                  </a:lnTo>
                  <a:lnTo>
                    <a:pt x="5421" y="1461"/>
                  </a:lnTo>
                  <a:lnTo>
                    <a:pt x="5741" y="1210"/>
                  </a:lnTo>
                  <a:lnTo>
                    <a:pt x="5969" y="75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5"/>
            <p:cNvSpPr/>
            <p:nvPr/>
          </p:nvSpPr>
          <p:spPr>
            <a:xfrm>
              <a:off x="2008150" y="2857625"/>
              <a:ext cx="65650" cy="67625"/>
            </a:xfrm>
            <a:custGeom>
              <a:avLst/>
              <a:gdLst/>
              <a:ahLst/>
              <a:cxnLst/>
              <a:rect l="l" t="t" r="r" b="b"/>
              <a:pathLst>
                <a:path w="2626" h="2705" extrusionOk="0">
                  <a:moveTo>
                    <a:pt x="1826" y="263"/>
                  </a:moveTo>
                  <a:lnTo>
                    <a:pt x="1621" y="445"/>
                  </a:lnTo>
                  <a:lnTo>
                    <a:pt x="1381" y="388"/>
                  </a:lnTo>
                  <a:lnTo>
                    <a:pt x="1267" y="206"/>
                  </a:lnTo>
                  <a:lnTo>
                    <a:pt x="1027" y="126"/>
                  </a:lnTo>
                  <a:lnTo>
                    <a:pt x="822" y="240"/>
                  </a:lnTo>
                  <a:lnTo>
                    <a:pt x="331" y="0"/>
                  </a:lnTo>
                  <a:lnTo>
                    <a:pt x="194" y="114"/>
                  </a:lnTo>
                  <a:lnTo>
                    <a:pt x="0" y="286"/>
                  </a:lnTo>
                  <a:lnTo>
                    <a:pt x="217" y="411"/>
                  </a:lnTo>
                  <a:lnTo>
                    <a:pt x="80" y="696"/>
                  </a:lnTo>
                  <a:lnTo>
                    <a:pt x="69" y="982"/>
                  </a:lnTo>
                  <a:lnTo>
                    <a:pt x="171" y="1176"/>
                  </a:lnTo>
                  <a:lnTo>
                    <a:pt x="411" y="1256"/>
                  </a:lnTo>
                  <a:lnTo>
                    <a:pt x="582" y="1518"/>
                  </a:lnTo>
                  <a:lnTo>
                    <a:pt x="753" y="1290"/>
                  </a:lnTo>
                  <a:lnTo>
                    <a:pt x="708" y="1027"/>
                  </a:lnTo>
                  <a:lnTo>
                    <a:pt x="913" y="1187"/>
                  </a:lnTo>
                  <a:lnTo>
                    <a:pt x="959" y="1461"/>
                  </a:lnTo>
                  <a:lnTo>
                    <a:pt x="1221" y="1575"/>
                  </a:lnTo>
                  <a:lnTo>
                    <a:pt x="1530" y="1758"/>
                  </a:lnTo>
                  <a:lnTo>
                    <a:pt x="1735" y="1975"/>
                  </a:lnTo>
                  <a:lnTo>
                    <a:pt x="1758" y="2169"/>
                  </a:lnTo>
                  <a:lnTo>
                    <a:pt x="1655" y="2328"/>
                  </a:lnTo>
                  <a:lnTo>
                    <a:pt x="1815" y="2511"/>
                  </a:lnTo>
                  <a:lnTo>
                    <a:pt x="2226" y="2705"/>
                  </a:lnTo>
                  <a:lnTo>
                    <a:pt x="2283" y="2534"/>
                  </a:lnTo>
                  <a:lnTo>
                    <a:pt x="2351" y="2351"/>
                  </a:lnTo>
                  <a:lnTo>
                    <a:pt x="2340" y="2180"/>
                  </a:lnTo>
                  <a:lnTo>
                    <a:pt x="2454" y="2077"/>
                  </a:lnTo>
                  <a:lnTo>
                    <a:pt x="2294" y="1940"/>
                  </a:lnTo>
                  <a:lnTo>
                    <a:pt x="2306" y="1587"/>
                  </a:lnTo>
                  <a:lnTo>
                    <a:pt x="2625" y="1495"/>
                  </a:lnTo>
                  <a:lnTo>
                    <a:pt x="2283" y="1107"/>
                  </a:lnTo>
                  <a:lnTo>
                    <a:pt x="1997" y="7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5"/>
            <p:cNvSpPr/>
            <p:nvPr/>
          </p:nvSpPr>
          <p:spPr>
            <a:xfrm>
              <a:off x="2054075" y="2586000"/>
              <a:ext cx="207450" cy="75650"/>
            </a:xfrm>
            <a:custGeom>
              <a:avLst/>
              <a:gdLst/>
              <a:ahLst/>
              <a:cxnLst/>
              <a:rect l="l" t="t" r="r" b="b"/>
              <a:pathLst>
                <a:path w="8298" h="3026" extrusionOk="0">
                  <a:moveTo>
                    <a:pt x="4257" y="377"/>
                  </a:moveTo>
                  <a:lnTo>
                    <a:pt x="3550" y="81"/>
                  </a:lnTo>
                  <a:lnTo>
                    <a:pt x="2945" y="69"/>
                  </a:lnTo>
                  <a:lnTo>
                    <a:pt x="2272" y="1"/>
                  </a:lnTo>
                  <a:lnTo>
                    <a:pt x="2066" y="92"/>
                  </a:lnTo>
                  <a:lnTo>
                    <a:pt x="1473" y="183"/>
                  </a:lnTo>
                  <a:lnTo>
                    <a:pt x="1039" y="366"/>
                  </a:lnTo>
                  <a:lnTo>
                    <a:pt x="651" y="571"/>
                  </a:lnTo>
                  <a:lnTo>
                    <a:pt x="446" y="891"/>
                  </a:lnTo>
                  <a:lnTo>
                    <a:pt x="1" y="1176"/>
                  </a:lnTo>
                  <a:lnTo>
                    <a:pt x="309" y="1268"/>
                  </a:lnTo>
                  <a:lnTo>
                    <a:pt x="731" y="1165"/>
                  </a:lnTo>
                  <a:lnTo>
                    <a:pt x="857" y="937"/>
                  </a:lnTo>
                  <a:lnTo>
                    <a:pt x="1188" y="925"/>
                  </a:lnTo>
                  <a:lnTo>
                    <a:pt x="1815" y="446"/>
                  </a:lnTo>
                  <a:lnTo>
                    <a:pt x="2580" y="492"/>
                  </a:lnTo>
                  <a:lnTo>
                    <a:pt x="2249" y="720"/>
                  </a:lnTo>
                  <a:lnTo>
                    <a:pt x="2511" y="914"/>
                  </a:lnTo>
                  <a:lnTo>
                    <a:pt x="3504" y="1051"/>
                  </a:lnTo>
                  <a:lnTo>
                    <a:pt x="3721" y="1233"/>
                  </a:lnTo>
                  <a:lnTo>
                    <a:pt x="4417" y="1484"/>
                  </a:lnTo>
                  <a:lnTo>
                    <a:pt x="4874" y="1450"/>
                  </a:lnTo>
                  <a:lnTo>
                    <a:pt x="4988" y="1964"/>
                  </a:lnTo>
                  <a:lnTo>
                    <a:pt x="5239" y="2226"/>
                  </a:lnTo>
                  <a:lnTo>
                    <a:pt x="5730" y="2283"/>
                  </a:lnTo>
                  <a:lnTo>
                    <a:pt x="6038" y="2523"/>
                  </a:lnTo>
                  <a:lnTo>
                    <a:pt x="5444" y="3025"/>
                  </a:lnTo>
                  <a:lnTo>
                    <a:pt x="6574" y="2934"/>
                  </a:lnTo>
                  <a:lnTo>
                    <a:pt x="7122" y="3002"/>
                  </a:lnTo>
                  <a:lnTo>
                    <a:pt x="7647" y="2968"/>
                  </a:lnTo>
                  <a:lnTo>
                    <a:pt x="8183" y="2854"/>
                  </a:lnTo>
                  <a:lnTo>
                    <a:pt x="8297" y="2637"/>
                  </a:lnTo>
                  <a:lnTo>
                    <a:pt x="7750" y="2260"/>
                  </a:lnTo>
                  <a:lnTo>
                    <a:pt x="7179" y="2215"/>
                  </a:lnTo>
                  <a:lnTo>
                    <a:pt x="7259" y="1975"/>
                  </a:lnTo>
                  <a:lnTo>
                    <a:pt x="6814" y="1793"/>
                  </a:lnTo>
                  <a:lnTo>
                    <a:pt x="6551" y="1793"/>
                  </a:lnTo>
                  <a:lnTo>
                    <a:pt x="6118" y="1393"/>
                  </a:lnTo>
                  <a:lnTo>
                    <a:pt x="5524" y="822"/>
                  </a:lnTo>
                  <a:lnTo>
                    <a:pt x="5262" y="606"/>
                  </a:lnTo>
                  <a:lnTo>
                    <a:pt x="4520" y="7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5"/>
            <p:cNvSpPr/>
            <p:nvPr/>
          </p:nvSpPr>
          <p:spPr>
            <a:xfrm>
              <a:off x="3933950" y="1957475"/>
              <a:ext cx="116425" cy="56525"/>
            </a:xfrm>
            <a:custGeom>
              <a:avLst/>
              <a:gdLst/>
              <a:ahLst/>
              <a:cxnLst/>
              <a:rect l="l" t="t" r="r" b="b"/>
              <a:pathLst>
                <a:path w="4657" h="2261" extrusionOk="0">
                  <a:moveTo>
                    <a:pt x="1872" y="12"/>
                  </a:moveTo>
                  <a:lnTo>
                    <a:pt x="1564" y="104"/>
                  </a:lnTo>
                  <a:lnTo>
                    <a:pt x="1370" y="1"/>
                  </a:lnTo>
                  <a:lnTo>
                    <a:pt x="1210" y="172"/>
                  </a:lnTo>
                  <a:lnTo>
                    <a:pt x="731" y="343"/>
                  </a:lnTo>
                  <a:lnTo>
                    <a:pt x="480" y="560"/>
                  </a:lnTo>
                  <a:lnTo>
                    <a:pt x="1" y="743"/>
                  </a:lnTo>
                  <a:lnTo>
                    <a:pt x="138" y="1016"/>
                  </a:lnTo>
                  <a:lnTo>
                    <a:pt x="240" y="1382"/>
                  </a:lnTo>
                  <a:lnTo>
                    <a:pt x="605" y="1599"/>
                  </a:lnTo>
                  <a:lnTo>
                    <a:pt x="1028" y="1975"/>
                  </a:lnTo>
                  <a:lnTo>
                    <a:pt x="1564" y="2260"/>
                  </a:lnTo>
                  <a:lnTo>
                    <a:pt x="1941" y="1895"/>
                  </a:lnTo>
                  <a:lnTo>
                    <a:pt x="2180" y="1827"/>
                  </a:lnTo>
                  <a:lnTo>
                    <a:pt x="2751" y="2101"/>
                  </a:lnTo>
                  <a:lnTo>
                    <a:pt x="3082" y="2055"/>
                  </a:lnTo>
                  <a:lnTo>
                    <a:pt x="3401" y="2226"/>
                  </a:lnTo>
                  <a:lnTo>
                    <a:pt x="3493" y="2032"/>
                  </a:lnTo>
                  <a:lnTo>
                    <a:pt x="3801" y="2044"/>
                  </a:lnTo>
                  <a:lnTo>
                    <a:pt x="4029" y="1952"/>
                  </a:lnTo>
                  <a:lnTo>
                    <a:pt x="4052" y="1872"/>
                  </a:lnTo>
                  <a:lnTo>
                    <a:pt x="4177" y="1827"/>
                  </a:lnTo>
                  <a:lnTo>
                    <a:pt x="4200" y="1633"/>
                  </a:lnTo>
                  <a:lnTo>
                    <a:pt x="4360" y="1587"/>
                  </a:lnTo>
                  <a:lnTo>
                    <a:pt x="4451" y="1427"/>
                  </a:lnTo>
                  <a:lnTo>
                    <a:pt x="4657" y="1427"/>
                  </a:lnTo>
                  <a:lnTo>
                    <a:pt x="4292" y="982"/>
                  </a:lnTo>
                  <a:lnTo>
                    <a:pt x="3778" y="937"/>
                  </a:lnTo>
                  <a:lnTo>
                    <a:pt x="3675" y="651"/>
                  </a:lnTo>
                  <a:lnTo>
                    <a:pt x="3196" y="571"/>
                  </a:lnTo>
                  <a:lnTo>
                    <a:pt x="3105" y="788"/>
                  </a:lnTo>
                  <a:lnTo>
                    <a:pt x="2717" y="617"/>
                  </a:lnTo>
                  <a:lnTo>
                    <a:pt x="2740" y="377"/>
                  </a:lnTo>
                  <a:lnTo>
                    <a:pt x="2203" y="28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5"/>
            <p:cNvSpPr/>
            <p:nvPr/>
          </p:nvSpPr>
          <p:spPr>
            <a:xfrm>
              <a:off x="3824100" y="1873900"/>
              <a:ext cx="156675" cy="167775"/>
            </a:xfrm>
            <a:custGeom>
              <a:avLst/>
              <a:gdLst/>
              <a:ahLst/>
              <a:cxnLst/>
              <a:rect l="l" t="t" r="r" b="b"/>
              <a:pathLst>
                <a:path w="6267" h="6711" extrusionOk="0">
                  <a:moveTo>
                    <a:pt x="5433" y="1050"/>
                  </a:moveTo>
                  <a:lnTo>
                    <a:pt x="5091" y="776"/>
                  </a:lnTo>
                  <a:lnTo>
                    <a:pt x="4303" y="434"/>
                  </a:lnTo>
                  <a:lnTo>
                    <a:pt x="3950" y="673"/>
                  </a:lnTo>
                  <a:lnTo>
                    <a:pt x="3276" y="833"/>
                  </a:lnTo>
                  <a:lnTo>
                    <a:pt x="3265" y="536"/>
                  </a:lnTo>
                  <a:lnTo>
                    <a:pt x="2569" y="331"/>
                  </a:lnTo>
                  <a:lnTo>
                    <a:pt x="2534" y="0"/>
                  </a:lnTo>
                  <a:lnTo>
                    <a:pt x="2112" y="137"/>
                  </a:lnTo>
                  <a:lnTo>
                    <a:pt x="1599" y="23"/>
                  </a:lnTo>
                  <a:lnTo>
                    <a:pt x="1656" y="502"/>
                  </a:lnTo>
                  <a:lnTo>
                    <a:pt x="1827" y="822"/>
                  </a:lnTo>
                  <a:lnTo>
                    <a:pt x="1393" y="1244"/>
                  </a:lnTo>
                  <a:lnTo>
                    <a:pt x="1256" y="1061"/>
                  </a:lnTo>
                  <a:lnTo>
                    <a:pt x="697" y="1107"/>
                  </a:lnTo>
                  <a:lnTo>
                    <a:pt x="572" y="1290"/>
                  </a:lnTo>
                  <a:lnTo>
                    <a:pt x="708" y="1575"/>
                  </a:lnTo>
                  <a:lnTo>
                    <a:pt x="572" y="2374"/>
                  </a:lnTo>
                  <a:lnTo>
                    <a:pt x="412" y="2705"/>
                  </a:lnTo>
                  <a:lnTo>
                    <a:pt x="1" y="2705"/>
                  </a:lnTo>
                  <a:lnTo>
                    <a:pt x="149" y="3618"/>
                  </a:lnTo>
                  <a:lnTo>
                    <a:pt x="104" y="4211"/>
                  </a:lnTo>
                  <a:lnTo>
                    <a:pt x="241" y="4417"/>
                  </a:lnTo>
                  <a:lnTo>
                    <a:pt x="206" y="4793"/>
                  </a:lnTo>
                  <a:lnTo>
                    <a:pt x="549" y="5033"/>
                  </a:lnTo>
                  <a:lnTo>
                    <a:pt x="1564" y="5193"/>
                  </a:lnTo>
                  <a:lnTo>
                    <a:pt x="1245" y="5797"/>
                  </a:lnTo>
                  <a:lnTo>
                    <a:pt x="1165" y="6437"/>
                  </a:lnTo>
                  <a:lnTo>
                    <a:pt x="1770" y="6437"/>
                  </a:lnTo>
                  <a:lnTo>
                    <a:pt x="1907" y="6242"/>
                  </a:lnTo>
                  <a:lnTo>
                    <a:pt x="2683" y="6505"/>
                  </a:lnTo>
                  <a:lnTo>
                    <a:pt x="2900" y="6471"/>
                  </a:lnTo>
                  <a:lnTo>
                    <a:pt x="3265" y="6710"/>
                  </a:lnTo>
                  <a:lnTo>
                    <a:pt x="3345" y="6482"/>
                  </a:lnTo>
                  <a:lnTo>
                    <a:pt x="3972" y="6528"/>
                  </a:lnTo>
                  <a:lnTo>
                    <a:pt x="4463" y="6357"/>
                  </a:lnTo>
                  <a:lnTo>
                    <a:pt x="4805" y="6379"/>
                  </a:lnTo>
                  <a:lnTo>
                    <a:pt x="5045" y="6562"/>
                  </a:lnTo>
                  <a:lnTo>
                    <a:pt x="5102" y="6414"/>
                  </a:lnTo>
                  <a:lnTo>
                    <a:pt x="4965" y="5843"/>
                  </a:lnTo>
                  <a:lnTo>
                    <a:pt x="5205" y="5729"/>
                  </a:lnTo>
                  <a:lnTo>
                    <a:pt x="5422" y="5307"/>
                  </a:lnTo>
                  <a:lnTo>
                    <a:pt x="5011" y="4942"/>
                  </a:lnTo>
                  <a:lnTo>
                    <a:pt x="4634" y="4725"/>
                  </a:lnTo>
                  <a:lnTo>
                    <a:pt x="4532" y="4359"/>
                  </a:lnTo>
                  <a:lnTo>
                    <a:pt x="4395" y="4086"/>
                  </a:lnTo>
                  <a:lnTo>
                    <a:pt x="4874" y="3903"/>
                  </a:lnTo>
                  <a:lnTo>
                    <a:pt x="5125" y="3686"/>
                  </a:lnTo>
                  <a:lnTo>
                    <a:pt x="5604" y="3515"/>
                  </a:lnTo>
                  <a:lnTo>
                    <a:pt x="5764" y="3344"/>
                  </a:lnTo>
                  <a:lnTo>
                    <a:pt x="5958" y="3447"/>
                  </a:lnTo>
                  <a:lnTo>
                    <a:pt x="6266" y="3355"/>
                  </a:lnTo>
                  <a:lnTo>
                    <a:pt x="5935" y="2796"/>
                  </a:lnTo>
                  <a:lnTo>
                    <a:pt x="5947" y="2499"/>
                  </a:lnTo>
                  <a:lnTo>
                    <a:pt x="5753" y="2031"/>
                  </a:lnTo>
                  <a:lnTo>
                    <a:pt x="5467" y="1712"/>
                  </a:lnTo>
                  <a:lnTo>
                    <a:pt x="5639" y="14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5"/>
            <p:cNvSpPr/>
            <p:nvPr/>
          </p:nvSpPr>
          <p:spPr>
            <a:xfrm>
              <a:off x="4551075" y="2824225"/>
              <a:ext cx="32550" cy="39975"/>
            </a:xfrm>
            <a:custGeom>
              <a:avLst/>
              <a:gdLst/>
              <a:ahLst/>
              <a:cxnLst/>
              <a:rect l="l" t="t" r="r" b="b"/>
              <a:pathLst>
                <a:path w="1302" h="1599" extrusionOk="0">
                  <a:moveTo>
                    <a:pt x="1210" y="1108"/>
                  </a:moveTo>
                  <a:lnTo>
                    <a:pt x="845" y="868"/>
                  </a:lnTo>
                  <a:lnTo>
                    <a:pt x="1290" y="651"/>
                  </a:lnTo>
                  <a:lnTo>
                    <a:pt x="1301" y="263"/>
                  </a:lnTo>
                  <a:lnTo>
                    <a:pt x="1107" y="1"/>
                  </a:lnTo>
                  <a:lnTo>
                    <a:pt x="879" y="206"/>
                  </a:lnTo>
                  <a:lnTo>
                    <a:pt x="537" y="138"/>
                  </a:lnTo>
                  <a:lnTo>
                    <a:pt x="263" y="537"/>
                  </a:lnTo>
                  <a:lnTo>
                    <a:pt x="0" y="971"/>
                  </a:lnTo>
                  <a:lnTo>
                    <a:pt x="80" y="1211"/>
                  </a:lnTo>
                  <a:lnTo>
                    <a:pt x="103" y="1496"/>
                  </a:lnTo>
                  <a:lnTo>
                    <a:pt x="548" y="1507"/>
                  </a:lnTo>
                  <a:lnTo>
                    <a:pt x="731" y="1439"/>
                  </a:lnTo>
                  <a:lnTo>
                    <a:pt x="913" y="159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5"/>
            <p:cNvSpPr/>
            <p:nvPr/>
          </p:nvSpPr>
          <p:spPr>
            <a:xfrm>
              <a:off x="3855200" y="1815675"/>
              <a:ext cx="77350" cy="62225"/>
            </a:xfrm>
            <a:custGeom>
              <a:avLst/>
              <a:gdLst/>
              <a:ahLst/>
              <a:cxnLst/>
              <a:rect l="l" t="t" r="r" b="b"/>
              <a:pathLst>
                <a:path w="3094" h="2489" extrusionOk="0">
                  <a:moveTo>
                    <a:pt x="3094" y="1793"/>
                  </a:moveTo>
                  <a:lnTo>
                    <a:pt x="2854" y="1370"/>
                  </a:lnTo>
                  <a:lnTo>
                    <a:pt x="1895" y="1656"/>
                  </a:lnTo>
                  <a:lnTo>
                    <a:pt x="2021" y="2009"/>
                  </a:lnTo>
                  <a:lnTo>
                    <a:pt x="2751" y="2489"/>
                  </a:lnTo>
                  <a:close/>
                  <a:moveTo>
                    <a:pt x="1861" y="1062"/>
                  </a:moveTo>
                  <a:lnTo>
                    <a:pt x="1496" y="937"/>
                  </a:lnTo>
                  <a:lnTo>
                    <a:pt x="1393" y="709"/>
                  </a:lnTo>
                  <a:lnTo>
                    <a:pt x="1576" y="423"/>
                  </a:lnTo>
                  <a:lnTo>
                    <a:pt x="1564" y="1"/>
                  </a:lnTo>
                  <a:lnTo>
                    <a:pt x="1051" y="229"/>
                  </a:lnTo>
                  <a:lnTo>
                    <a:pt x="834" y="469"/>
                  </a:lnTo>
                  <a:lnTo>
                    <a:pt x="263" y="526"/>
                  </a:lnTo>
                  <a:lnTo>
                    <a:pt x="92" y="766"/>
                  </a:lnTo>
                  <a:lnTo>
                    <a:pt x="1" y="994"/>
                  </a:lnTo>
                  <a:lnTo>
                    <a:pt x="58" y="1861"/>
                  </a:lnTo>
                  <a:lnTo>
                    <a:pt x="355" y="2352"/>
                  </a:lnTo>
                  <a:lnTo>
                    <a:pt x="868" y="2466"/>
                  </a:lnTo>
                  <a:lnTo>
                    <a:pt x="1290" y="2329"/>
                  </a:lnTo>
                  <a:lnTo>
                    <a:pt x="1085" y="1907"/>
                  </a:lnTo>
                  <a:lnTo>
                    <a:pt x="1519" y="1291"/>
                  </a:lnTo>
                  <a:lnTo>
                    <a:pt x="1724" y="139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5"/>
            <p:cNvSpPr/>
            <p:nvPr/>
          </p:nvSpPr>
          <p:spPr>
            <a:xfrm>
              <a:off x="2301725" y="2660750"/>
              <a:ext cx="71625" cy="52250"/>
            </a:xfrm>
            <a:custGeom>
              <a:avLst/>
              <a:gdLst/>
              <a:ahLst/>
              <a:cxnLst/>
              <a:rect l="l" t="t" r="r" b="b"/>
              <a:pathLst>
                <a:path w="2865" h="2090" extrusionOk="0">
                  <a:moveTo>
                    <a:pt x="137" y="1690"/>
                  </a:moveTo>
                  <a:lnTo>
                    <a:pt x="137" y="1941"/>
                  </a:lnTo>
                  <a:lnTo>
                    <a:pt x="343" y="2089"/>
                  </a:lnTo>
                  <a:lnTo>
                    <a:pt x="708" y="1462"/>
                  </a:lnTo>
                  <a:lnTo>
                    <a:pt x="993" y="1325"/>
                  </a:lnTo>
                  <a:lnTo>
                    <a:pt x="1085" y="1553"/>
                  </a:lnTo>
                  <a:lnTo>
                    <a:pt x="1393" y="1496"/>
                  </a:lnTo>
                  <a:lnTo>
                    <a:pt x="1552" y="1325"/>
                  </a:lnTo>
                  <a:lnTo>
                    <a:pt x="1804" y="1370"/>
                  </a:lnTo>
                  <a:lnTo>
                    <a:pt x="2180" y="1347"/>
                  </a:lnTo>
                  <a:lnTo>
                    <a:pt x="2534" y="1530"/>
                  </a:lnTo>
                  <a:lnTo>
                    <a:pt x="2865" y="1153"/>
                  </a:lnTo>
                  <a:lnTo>
                    <a:pt x="2511" y="834"/>
                  </a:lnTo>
                  <a:lnTo>
                    <a:pt x="2169" y="800"/>
                  </a:lnTo>
                  <a:lnTo>
                    <a:pt x="2203" y="526"/>
                  </a:lnTo>
                  <a:lnTo>
                    <a:pt x="1781" y="549"/>
                  </a:lnTo>
                  <a:lnTo>
                    <a:pt x="1667" y="229"/>
                  </a:lnTo>
                  <a:lnTo>
                    <a:pt x="1461" y="240"/>
                  </a:lnTo>
                  <a:lnTo>
                    <a:pt x="1028" y="12"/>
                  </a:lnTo>
                  <a:lnTo>
                    <a:pt x="400" y="1"/>
                  </a:lnTo>
                  <a:lnTo>
                    <a:pt x="286" y="161"/>
                  </a:lnTo>
                  <a:lnTo>
                    <a:pt x="309" y="663"/>
                  </a:lnTo>
                  <a:lnTo>
                    <a:pt x="206" y="1005"/>
                  </a:lnTo>
                  <a:lnTo>
                    <a:pt x="0" y="1153"/>
                  </a:lnTo>
                  <a:lnTo>
                    <a:pt x="172" y="14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5"/>
            <p:cNvSpPr/>
            <p:nvPr/>
          </p:nvSpPr>
          <p:spPr>
            <a:xfrm>
              <a:off x="3553075" y="2269025"/>
              <a:ext cx="402875" cy="410600"/>
            </a:xfrm>
            <a:custGeom>
              <a:avLst/>
              <a:gdLst/>
              <a:ahLst/>
              <a:cxnLst/>
              <a:rect l="l" t="t" r="r" b="b"/>
              <a:pathLst>
                <a:path w="16115" h="16424" extrusionOk="0">
                  <a:moveTo>
                    <a:pt x="13056" y="161"/>
                  </a:moveTo>
                  <a:lnTo>
                    <a:pt x="12542" y="218"/>
                  </a:lnTo>
                  <a:lnTo>
                    <a:pt x="12223" y="1"/>
                  </a:lnTo>
                  <a:lnTo>
                    <a:pt x="11424" y="1"/>
                  </a:lnTo>
                  <a:lnTo>
                    <a:pt x="10728" y="377"/>
                  </a:lnTo>
                  <a:lnTo>
                    <a:pt x="10340" y="241"/>
                  </a:lnTo>
                  <a:lnTo>
                    <a:pt x="9096" y="309"/>
                  </a:lnTo>
                  <a:lnTo>
                    <a:pt x="7829" y="480"/>
                  </a:lnTo>
                  <a:lnTo>
                    <a:pt x="7110" y="766"/>
                  </a:lnTo>
                  <a:lnTo>
                    <a:pt x="6631" y="1131"/>
                  </a:lnTo>
                  <a:lnTo>
                    <a:pt x="5821" y="1302"/>
                  </a:lnTo>
                  <a:lnTo>
                    <a:pt x="5090" y="1804"/>
                  </a:lnTo>
                  <a:lnTo>
                    <a:pt x="5375" y="2386"/>
                  </a:lnTo>
                  <a:lnTo>
                    <a:pt x="5421" y="2945"/>
                  </a:lnTo>
                  <a:lnTo>
                    <a:pt x="5672" y="3904"/>
                  </a:lnTo>
                  <a:lnTo>
                    <a:pt x="5878" y="4098"/>
                  </a:lnTo>
                  <a:lnTo>
                    <a:pt x="5729" y="4452"/>
                  </a:lnTo>
                  <a:lnTo>
                    <a:pt x="4736" y="4600"/>
                  </a:lnTo>
                  <a:lnTo>
                    <a:pt x="4371" y="4942"/>
                  </a:lnTo>
                  <a:lnTo>
                    <a:pt x="3938" y="5011"/>
                  </a:lnTo>
                  <a:lnTo>
                    <a:pt x="3892" y="5684"/>
                  </a:lnTo>
                  <a:lnTo>
                    <a:pt x="2990" y="6038"/>
                  </a:lnTo>
                  <a:lnTo>
                    <a:pt x="2694" y="6494"/>
                  </a:lnTo>
                  <a:lnTo>
                    <a:pt x="2066" y="6734"/>
                  </a:lnTo>
                  <a:lnTo>
                    <a:pt x="1290" y="6882"/>
                  </a:lnTo>
                  <a:lnTo>
                    <a:pt x="23" y="7556"/>
                  </a:lnTo>
                  <a:lnTo>
                    <a:pt x="12" y="8617"/>
                  </a:lnTo>
                  <a:lnTo>
                    <a:pt x="12" y="8674"/>
                  </a:lnTo>
                  <a:lnTo>
                    <a:pt x="0" y="8845"/>
                  </a:lnTo>
                  <a:lnTo>
                    <a:pt x="2888" y="11059"/>
                  </a:lnTo>
                  <a:lnTo>
                    <a:pt x="5512" y="13045"/>
                  </a:lnTo>
                  <a:lnTo>
                    <a:pt x="8171" y="15008"/>
                  </a:lnTo>
                  <a:lnTo>
                    <a:pt x="8354" y="15442"/>
                  </a:lnTo>
                  <a:lnTo>
                    <a:pt x="8845" y="15693"/>
                  </a:lnTo>
                  <a:lnTo>
                    <a:pt x="9210" y="15852"/>
                  </a:lnTo>
                  <a:lnTo>
                    <a:pt x="9221" y="16423"/>
                  </a:lnTo>
                  <a:lnTo>
                    <a:pt x="10100" y="16343"/>
                  </a:lnTo>
                  <a:lnTo>
                    <a:pt x="11207" y="15944"/>
                  </a:lnTo>
                  <a:lnTo>
                    <a:pt x="13467" y="14152"/>
                  </a:lnTo>
                  <a:lnTo>
                    <a:pt x="16114" y="12417"/>
                  </a:lnTo>
                  <a:lnTo>
                    <a:pt x="15761" y="11847"/>
                  </a:lnTo>
                  <a:lnTo>
                    <a:pt x="15144" y="11436"/>
                  </a:lnTo>
                  <a:lnTo>
                    <a:pt x="14779" y="11607"/>
                  </a:lnTo>
                  <a:lnTo>
                    <a:pt x="14494" y="11094"/>
                  </a:lnTo>
                  <a:lnTo>
                    <a:pt x="14460" y="10706"/>
                  </a:lnTo>
                  <a:lnTo>
                    <a:pt x="13980" y="10032"/>
                  </a:lnTo>
                  <a:lnTo>
                    <a:pt x="14277" y="9667"/>
                  </a:lnTo>
                  <a:lnTo>
                    <a:pt x="14209" y="9096"/>
                  </a:lnTo>
                  <a:lnTo>
                    <a:pt x="14288" y="8594"/>
                  </a:lnTo>
                  <a:lnTo>
                    <a:pt x="14220" y="8183"/>
                  </a:lnTo>
                  <a:lnTo>
                    <a:pt x="14345" y="7442"/>
                  </a:lnTo>
                  <a:lnTo>
                    <a:pt x="14288" y="7008"/>
                  </a:lnTo>
                  <a:lnTo>
                    <a:pt x="14015" y="6209"/>
                  </a:lnTo>
                  <a:lnTo>
                    <a:pt x="13649" y="4600"/>
                  </a:lnTo>
                  <a:lnTo>
                    <a:pt x="13159" y="4223"/>
                  </a:lnTo>
                  <a:lnTo>
                    <a:pt x="13159" y="4018"/>
                  </a:lnTo>
                  <a:lnTo>
                    <a:pt x="12520" y="3470"/>
                  </a:lnTo>
                  <a:lnTo>
                    <a:pt x="12440" y="2785"/>
                  </a:lnTo>
                  <a:lnTo>
                    <a:pt x="12896" y="2272"/>
                  </a:lnTo>
                  <a:lnTo>
                    <a:pt x="13044" y="1519"/>
                  </a:lnTo>
                  <a:lnTo>
                    <a:pt x="12908" y="62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5"/>
            <p:cNvSpPr/>
            <p:nvPr/>
          </p:nvSpPr>
          <p:spPr>
            <a:xfrm>
              <a:off x="2098875" y="3081000"/>
              <a:ext cx="114725" cy="143550"/>
            </a:xfrm>
            <a:custGeom>
              <a:avLst/>
              <a:gdLst/>
              <a:ahLst/>
              <a:cxnLst/>
              <a:rect l="l" t="t" r="r" b="b"/>
              <a:pathLst>
                <a:path w="4589" h="5742" extrusionOk="0">
                  <a:moveTo>
                    <a:pt x="4474" y="1382"/>
                  </a:moveTo>
                  <a:lnTo>
                    <a:pt x="4132" y="1165"/>
                  </a:lnTo>
                  <a:lnTo>
                    <a:pt x="3732" y="868"/>
                  </a:lnTo>
                  <a:lnTo>
                    <a:pt x="3504" y="1005"/>
                  </a:lnTo>
                  <a:lnTo>
                    <a:pt x="2831" y="880"/>
                  </a:lnTo>
                  <a:lnTo>
                    <a:pt x="2637" y="492"/>
                  </a:lnTo>
                  <a:lnTo>
                    <a:pt x="2488" y="514"/>
                  </a:lnTo>
                  <a:lnTo>
                    <a:pt x="1689" y="1"/>
                  </a:lnTo>
                  <a:lnTo>
                    <a:pt x="1130" y="355"/>
                  </a:lnTo>
                  <a:lnTo>
                    <a:pt x="696" y="549"/>
                  </a:lnTo>
                  <a:lnTo>
                    <a:pt x="754" y="925"/>
                  </a:lnTo>
                  <a:lnTo>
                    <a:pt x="434" y="1507"/>
                  </a:lnTo>
                  <a:lnTo>
                    <a:pt x="286" y="2067"/>
                  </a:lnTo>
                  <a:lnTo>
                    <a:pt x="23" y="2203"/>
                  </a:lnTo>
                  <a:lnTo>
                    <a:pt x="160" y="3037"/>
                  </a:lnTo>
                  <a:lnTo>
                    <a:pt x="0" y="3288"/>
                  </a:lnTo>
                  <a:lnTo>
                    <a:pt x="491" y="3676"/>
                  </a:lnTo>
                  <a:lnTo>
                    <a:pt x="788" y="3265"/>
                  </a:lnTo>
                  <a:lnTo>
                    <a:pt x="970" y="3664"/>
                  </a:lnTo>
                  <a:lnTo>
                    <a:pt x="560" y="4326"/>
                  </a:lnTo>
                  <a:lnTo>
                    <a:pt x="662" y="4714"/>
                  </a:lnTo>
                  <a:lnTo>
                    <a:pt x="445" y="4931"/>
                  </a:lnTo>
                  <a:lnTo>
                    <a:pt x="480" y="5262"/>
                  </a:lnTo>
                  <a:lnTo>
                    <a:pt x="811" y="5182"/>
                  </a:lnTo>
                  <a:lnTo>
                    <a:pt x="1130" y="5285"/>
                  </a:lnTo>
                  <a:lnTo>
                    <a:pt x="1484" y="5741"/>
                  </a:lnTo>
                  <a:lnTo>
                    <a:pt x="1929" y="5376"/>
                  </a:lnTo>
                  <a:lnTo>
                    <a:pt x="2055" y="4760"/>
                  </a:lnTo>
                  <a:lnTo>
                    <a:pt x="2534" y="3972"/>
                  </a:lnTo>
                  <a:lnTo>
                    <a:pt x="3481" y="3619"/>
                  </a:lnTo>
                  <a:lnTo>
                    <a:pt x="4337" y="2660"/>
                  </a:lnTo>
                  <a:lnTo>
                    <a:pt x="4588" y="207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5"/>
            <p:cNvSpPr/>
            <p:nvPr/>
          </p:nvSpPr>
          <p:spPr>
            <a:xfrm>
              <a:off x="4196425" y="2395425"/>
              <a:ext cx="248250" cy="217700"/>
            </a:xfrm>
            <a:custGeom>
              <a:avLst/>
              <a:gdLst/>
              <a:ahLst/>
              <a:cxnLst/>
              <a:rect l="l" t="t" r="r" b="b"/>
              <a:pathLst>
                <a:path w="9930" h="8708" extrusionOk="0">
                  <a:moveTo>
                    <a:pt x="2820" y="514"/>
                  </a:moveTo>
                  <a:lnTo>
                    <a:pt x="2044" y="240"/>
                  </a:lnTo>
                  <a:lnTo>
                    <a:pt x="1279" y="0"/>
                  </a:lnTo>
                  <a:lnTo>
                    <a:pt x="275" y="35"/>
                  </a:lnTo>
                  <a:lnTo>
                    <a:pt x="12" y="457"/>
                  </a:lnTo>
                  <a:lnTo>
                    <a:pt x="172" y="845"/>
                  </a:lnTo>
                  <a:lnTo>
                    <a:pt x="1" y="1404"/>
                  </a:lnTo>
                  <a:lnTo>
                    <a:pt x="286" y="2123"/>
                  </a:lnTo>
                  <a:lnTo>
                    <a:pt x="469" y="5364"/>
                  </a:lnTo>
                  <a:lnTo>
                    <a:pt x="617" y="8708"/>
                  </a:lnTo>
                  <a:lnTo>
                    <a:pt x="3767" y="8708"/>
                  </a:lnTo>
                  <a:lnTo>
                    <a:pt x="6814" y="8708"/>
                  </a:lnTo>
                  <a:lnTo>
                    <a:pt x="9929" y="8708"/>
                  </a:lnTo>
                  <a:lnTo>
                    <a:pt x="9781" y="8514"/>
                  </a:lnTo>
                  <a:lnTo>
                    <a:pt x="8811" y="7704"/>
                  </a:lnTo>
                  <a:lnTo>
                    <a:pt x="8754" y="7110"/>
                  </a:lnTo>
                  <a:lnTo>
                    <a:pt x="8902" y="6951"/>
                  </a:lnTo>
                  <a:lnTo>
                    <a:pt x="8149" y="5946"/>
                  </a:lnTo>
                  <a:lnTo>
                    <a:pt x="7864" y="5433"/>
                  </a:lnTo>
                  <a:lnTo>
                    <a:pt x="7533" y="4931"/>
                  </a:lnTo>
                  <a:lnTo>
                    <a:pt x="6848" y="3527"/>
                  </a:lnTo>
                  <a:lnTo>
                    <a:pt x="6289" y="2614"/>
                  </a:lnTo>
                  <a:lnTo>
                    <a:pt x="5890" y="1655"/>
                  </a:lnTo>
                  <a:lnTo>
                    <a:pt x="5958" y="1575"/>
                  </a:lnTo>
                  <a:lnTo>
                    <a:pt x="6620" y="2865"/>
                  </a:lnTo>
                  <a:lnTo>
                    <a:pt x="7008" y="3287"/>
                  </a:lnTo>
                  <a:lnTo>
                    <a:pt x="7293" y="3572"/>
                  </a:lnTo>
                  <a:lnTo>
                    <a:pt x="7464" y="3413"/>
                  </a:lnTo>
                  <a:lnTo>
                    <a:pt x="7636" y="2933"/>
                  </a:lnTo>
                  <a:lnTo>
                    <a:pt x="7727" y="2249"/>
                  </a:lnTo>
                  <a:lnTo>
                    <a:pt x="7921" y="1895"/>
                  </a:lnTo>
                  <a:lnTo>
                    <a:pt x="7818" y="1655"/>
                  </a:lnTo>
                  <a:lnTo>
                    <a:pt x="7259" y="343"/>
                  </a:lnTo>
                  <a:lnTo>
                    <a:pt x="7259" y="343"/>
                  </a:lnTo>
                  <a:lnTo>
                    <a:pt x="6905" y="571"/>
                  </a:lnTo>
                  <a:lnTo>
                    <a:pt x="6300" y="514"/>
                  </a:lnTo>
                  <a:lnTo>
                    <a:pt x="5673" y="297"/>
                  </a:lnTo>
                  <a:lnTo>
                    <a:pt x="5513" y="605"/>
                  </a:lnTo>
                  <a:lnTo>
                    <a:pt x="5273" y="149"/>
                  </a:lnTo>
                  <a:lnTo>
                    <a:pt x="4714" y="35"/>
                  </a:lnTo>
                  <a:lnTo>
                    <a:pt x="4052" y="115"/>
                  </a:lnTo>
                  <a:lnTo>
                    <a:pt x="3744" y="377"/>
                  </a:lnTo>
                  <a:lnTo>
                    <a:pt x="3196" y="66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5"/>
            <p:cNvSpPr/>
            <p:nvPr/>
          </p:nvSpPr>
          <p:spPr>
            <a:xfrm>
              <a:off x="4442375" y="2703850"/>
              <a:ext cx="136400" cy="125550"/>
            </a:xfrm>
            <a:custGeom>
              <a:avLst/>
              <a:gdLst/>
              <a:ahLst/>
              <a:cxnLst/>
              <a:rect l="l" t="t" r="r" b="b"/>
              <a:pathLst>
                <a:path w="5456" h="5022" extrusionOk="0">
                  <a:moveTo>
                    <a:pt x="2739" y="2328"/>
                  </a:moveTo>
                  <a:lnTo>
                    <a:pt x="2283" y="1883"/>
                  </a:lnTo>
                  <a:lnTo>
                    <a:pt x="2032" y="1050"/>
                  </a:lnTo>
                  <a:lnTo>
                    <a:pt x="1495" y="0"/>
                  </a:lnTo>
                  <a:lnTo>
                    <a:pt x="1130" y="514"/>
                  </a:lnTo>
                  <a:lnTo>
                    <a:pt x="559" y="662"/>
                  </a:lnTo>
                  <a:lnTo>
                    <a:pt x="331" y="947"/>
                  </a:lnTo>
                  <a:lnTo>
                    <a:pt x="274" y="1541"/>
                  </a:lnTo>
                  <a:lnTo>
                    <a:pt x="0" y="2887"/>
                  </a:lnTo>
                  <a:lnTo>
                    <a:pt x="103" y="3241"/>
                  </a:lnTo>
                  <a:lnTo>
                    <a:pt x="1027" y="3424"/>
                  </a:lnTo>
                  <a:lnTo>
                    <a:pt x="1244" y="2762"/>
                  </a:lnTo>
                  <a:lnTo>
                    <a:pt x="1746" y="3173"/>
                  </a:lnTo>
                  <a:lnTo>
                    <a:pt x="2203" y="2956"/>
                  </a:lnTo>
                  <a:lnTo>
                    <a:pt x="2397" y="3138"/>
                  </a:lnTo>
                  <a:lnTo>
                    <a:pt x="2956" y="3161"/>
                  </a:lnTo>
                  <a:lnTo>
                    <a:pt x="3652" y="3515"/>
                  </a:lnTo>
                  <a:lnTo>
                    <a:pt x="3880" y="3823"/>
                  </a:lnTo>
                  <a:lnTo>
                    <a:pt x="4245" y="4131"/>
                  </a:lnTo>
                  <a:lnTo>
                    <a:pt x="4599" y="4656"/>
                  </a:lnTo>
                  <a:lnTo>
                    <a:pt x="4885" y="4953"/>
                  </a:lnTo>
                  <a:lnTo>
                    <a:pt x="5227" y="5021"/>
                  </a:lnTo>
                  <a:lnTo>
                    <a:pt x="5455" y="4816"/>
                  </a:lnTo>
                  <a:lnTo>
                    <a:pt x="5056" y="4542"/>
                  </a:lnTo>
                  <a:lnTo>
                    <a:pt x="4782" y="4223"/>
                  </a:lnTo>
                  <a:lnTo>
                    <a:pt x="4325" y="3698"/>
                  </a:lnTo>
                  <a:lnTo>
                    <a:pt x="3869" y="31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5"/>
            <p:cNvSpPr/>
            <p:nvPr/>
          </p:nvSpPr>
          <p:spPr>
            <a:xfrm>
              <a:off x="4098000" y="1776025"/>
              <a:ext cx="76500" cy="44825"/>
            </a:xfrm>
            <a:custGeom>
              <a:avLst/>
              <a:gdLst/>
              <a:ahLst/>
              <a:cxnLst/>
              <a:rect l="l" t="t" r="r" b="b"/>
              <a:pathLst>
                <a:path w="3060" h="1793" extrusionOk="0">
                  <a:moveTo>
                    <a:pt x="1553" y="1"/>
                  </a:moveTo>
                  <a:lnTo>
                    <a:pt x="765" y="126"/>
                  </a:lnTo>
                  <a:lnTo>
                    <a:pt x="1" y="354"/>
                  </a:lnTo>
                  <a:lnTo>
                    <a:pt x="126" y="845"/>
                  </a:lnTo>
                  <a:lnTo>
                    <a:pt x="594" y="1142"/>
                  </a:lnTo>
                  <a:lnTo>
                    <a:pt x="811" y="1028"/>
                  </a:lnTo>
                  <a:lnTo>
                    <a:pt x="822" y="1530"/>
                  </a:lnTo>
                  <a:lnTo>
                    <a:pt x="1359" y="1382"/>
                  </a:lnTo>
                  <a:lnTo>
                    <a:pt x="1655" y="1484"/>
                  </a:lnTo>
                  <a:lnTo>
                    <a:pt x="2283" y="1792"/>
                  </a:lnTo>
                  <a:lnTo>
                    <a:pt x="2819" y="1792"/>
                  </a:lnTo>
                  <a:lnTo>
                    <a:pt x="3048" y="1518"/>
                  </a:lnTo>
                  <a:lnTo>
                    <a:pt x="2694" y="742"/>
                  </a:lnTo>
                  <a:lnTo>
                    <a:pt x="3059" y="252"/>
                  </a:lnTo>
                  <a:lnTo>
                    <a:pt x="2934" y="115"/>
                  </a:lnTo>
                  <a:lnTo>
                    <a:pt x="2934" y="115"/>
                  </a:lnTo>
                  <a:lnTo>
                    <a:pt x="2283" y="1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5"/>
            <p:cNvSpPr/>
            <p:nvPr/>
          </p:nvSpPr>
          <p:spPr>
            <a:xfrm>
              <a:off x="4380175" y="2772875"/>
              <a:ext cx="296175" cy="261650"/>
            </a:xfrm>
            <a:custGeom>
              <a:avLst/>
              <a:gdLst/>
              <a:ahLst/>
              <a:cxnLst/>
              <a:rect l="l" t="t" r="r" b="b"/>
              <a:pathLst>
                <a:path w="11847" h="10466" extrusionOk="0">
                  <a:moveTo>
                    <a:pt x="3732" y="1"/>
                  </a:moveTo>
                  <a:lnTo>
                    <a:pt x="3515" y="663"/>
                  </a:lnTo>
                  <a:lnTo>
                    <a:pt x="2591" y="480"/>
                  </a:lnTo>
                  <a:lnTo>
                    <a:pt x="2488" y="1268"/>
                  </a:lnTo>
                  <a:lnTo>
                    <a:pt x="2191" y="2146"/>
                  </a:lnTo>
                  <a:lnTo>
                    <a:pt x="1735" y="2603"/>
                  </a:lnTo>
                  <a:lnTo>
                    <a:pt x="1404" y="3288"/>
                  </a:lnTo>
                  <a:lnTo>
                    <a:pt x="1336" y="3664"/>
                  </a:lnTo>
                  <a:lnTo>
                    <a:pt x="970" y="3915"/>
                  </a:lnTo>
                  <a:lnTo>
                    <a:pt x="765" y="4874"/>
                  </a:lnTo>
                  <a:lnTo>
                    <a:pt x="765" y="4977"/>
                  </a:lnTo>
                  <a:lnTo>
                    <a:pt x="799" y="5684"/>
                  </a:lnTo>
                  <a:lnTo>
                    <a:pt x="685" y="5969"/>
                  </a:lnTo>
                  <a:lnTo>
                    <a:pt x="251" y="5992"/>
                  </a:lnTo>
                  <a:lnTo>
                    <a:pt x="0" y="6506"/>
                  </a:lnTo>
                  <a:lnTo>
                    <a:pt x="480" y="6574"/>
                  </a:lnTo>
                  <a:lnTo>
                    <a:pt x="890" y="7019"/>
                  </a:lnTo>
                  <a:lnTo>
                    <a:pt x="1039" y="7373"/>
                  </a:lnTo>
                  <a:lnTo>
                    <a:pt x="1404" y="7590"/>
                  </a:lnTo>
                  <a:lnTo>
                    <a:pt x="1906" y="8571"/>
                  </a:lnTo>
                  <a:lnTo>
                    <a:pt x="2317" y="8731"/>
                  </a:lnTo>
                  <a:lnTo>
                    <a:pt x="2317" y="9245"/>
                  </a:lnTo>
                  <a:lnTo>
                    <a:pt x="2602" y="9541"/>
                  </a:lnTo>
                  <a:lnTo>
                    <a:pt x="3161" y="9541"/>
                  </a:lnTo>
                  <a:lnTo>
                    <a:pt x="4189" y="10306"/>
                  </a:lnTo>
                  <a:lnTo>
                    <a:pt x="4451" y="10306"/>
                  </a:lnTo>
                  <a:lnTo>
                    <a:pt x="4634" y="10295"/>
                  </a:lnTo>
                  <a:lnTo>
                    <a:pt x="4805" y="10397"/>
                  </a:lnTo>
                  <a:lnTo>
                    <a:pt x="5341" y="10466"/>
                  </a:lnTo>
                  <a:lnTo>
                    <a:pt x="5569" y="10078"/>
                  </a:lnTo>
                  <a:lnTo>
                    <a:pt x="6300" y="9713"/>
                  </a:lnTo>
                  <a:lnTo>
                    <a:pt x="6631" y="10009"/>
                  </a:lnTo>
                  <a:lnTo>
                    <a:pt x="7167" y="10009"/>
                  </a:lnTo>
                  <a:lnTo>
                    <a:pt x="7384" y="9724"/>
                  </a:lnTo>
                  <a:lnTo>
                    <a:pt x="7898" y="9713"/>
                  </a:lnTo>
                  <a:lnTo>
                    <a:pt x="8594" y="9073"/>
                  </a:lnTo>
                  <a:lnTo>
                    <a:pt x="9655" y="9028"/>
                  </a:lnTo>
                  <a:lnTo>
                    <a:pt x="11846" y="6300"/>
                  </a:lnTo>
                  <a:lnTo>
                    <a:pt x="11161" y="6312"/>
                  </a:lnTo>
                  <a:lnTo>
                    <a:pt x="8525" y="5228"/>
                  </a:lnTo>
                  <a:lnTo>
                    <a:pt x="8217" y="4919"/>
                  </a:lnTo>
                  <a:lnTo>
                    <a:pt x="7909" y="4474"/>
                  </a:lnTo>
                  <a:lnTo>
                    <a:pt x="7601" y="3972"/>
                  </a:lnTo>
                  <a:lnTo>
                    <a:pt x="7761" y="3653"/>
                  </a:lnTo>
                  <a:lnTo>
                    <a:pt x="7567" y="3493"/>
                  </a:lnTo>
                  <a:lnTo>
                    <a:pt x="7384" y="3561"/>
                  </a:lnTo>
                  <a:lnTo>
                    <a:pt x="6939" y="3550"/>
                  </a:lnTo>
                  <a:lnTo>
                    <a:pt x="6916" y="3265"/>
                  </a:lnTo>
                  <a:lnTo>
                    <a:pt x="6848" y="3025"/>
                  </a:lnTo>
                  <a:lnTo>
                    <a:pt x="7099" y="2591"/>
                  </a:lnTo>
                  <a:lnTo>
                    <a:pt x="7373" y="2192"/>
                  </a:lnTo>
                  <a:lnTo>
                    <a:pt x="7087" y="1895"/>
                  </a:lnTo>
                  <a:lnTo>
                    <a:pt x="6733" y="1370"/>
                  </a:lnTo>
                  <a:lnTo>
                    <a:pt x="6368" y="1062"/>
                  </a:lnTo>
                  <a:lnTo>
                    <a:pt x="6140" y="754"/>
                  </a:lnTo>
                  <a:lnTo>
                    <a:pt x="5444" y="389"/>
                  </a:lnTo>
                  <a:lnTo>
                    <a:pt x="4885" y="377"/>
                  </a:lnTo>
                  <a:lnTo>
                    <a:pt x="4691" y="195"/>
                  </a:lnTo>
                  <a:lnTo>
                    <a:pt x="4234" y="4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5"/>
            <p:cNvSpPr/>
            <p:nvPr/>
          </p:nvSpPr>
          <p:spPr>
            <a:xfrm>
              <a:off x="4022100" y="1565475"/>
              <a:ext cx="189775" cy="205450"/>
            </a:xfrm>
            <a:custGeom>
              <a:avLst/>
              <a:gdLst/>
              <a:ahLst/>
              <a:cxnLst/>
              <a:rect l="l" t="t" r="r" b="b"/>
              <a:pathLst>
                <a:path w="7591" h="8218" extrusionOk="0">
                  <a:moveTo>
                    <a:pt x="4623" y="845"/>
                  </a:moveTo>
                  <a:lnTo>
                    <a:pt x="4737" y="309"/>
                  </a:lnTo>
                  <a:lnTo>
                    <a:pt x="3915" y="0"/>
                  </a:lnTo>
                  <a:lnTo>
                    <a:pt x="3094" y="263"/>
                  </a:lnTo>
                  <a:lnTo>
                    <a:pt x="2934" y="822"/>
                  </a:lnTo>
                  <a:lnTo>
                    <a:pt x="2455" y="1165"/>
                  </a:lnTo>
                  <a:lnTo>
                    <a:pt x="1781" y="971"/>
                  </a:lnTo>
                  <a:lnTo>
                    <a:pt x="1028" y="1016"/>
                  </a:lnTo>
                  <a:lnTo>
                    <a:pt x="298" y="605"/>
                  </a:lnTo>
                  <a:lnTo>
                    <a:pt x="1" y="799"/>
                  </a:lnTo>
                  <a:lnTo>
                    <a:pt x="834" y="1187"/>
                  </a:lnTo>
                  <a:lnTo>
                    <a:pt x="1861" y="1712"/>
                  </a:lnTo>
                  <a:lnTo>
                    <a:pt x="2112" y="2911"/>
                  </a:lnTo>
                  <a:lnTo>
                    <a:pt x="2375" y="3230"/>
                  </a:lnTo>
                  <a:lnTo>
                    <a:pt x="3288" y="3595"/>
                  </a:lnTo>
                  <a:lnTo>
                    <a:pt x="3425" y="3926"/>
                  </a:lnTo>
                  <a:lnTo>
                    <a:pt x="3048" y="4097"/>
                  </a:lnTo>
                  <a:lnTo>
                    <a:pt x="1804" y="4965"/>
                  </a:lnTo>
                  <a:lnTo>
                    <a:pt x="1336" y="5478"/>
                  </a:lnTo>
                  <a:lnTo>
                    <a:pt x="1119" y="5958"/>
                  </a:lnTo>
                  <a:lnTo>
                    <a:pt x="1542" y="6688"/>
                  </a:lnTo>
                  <a:lnTo>
                    <a:pt x="1519" y="7510"/>
                  </a:lnTo>
                  <a:lnTo>
                    <a:pt x="2192" y="7772"/>
                  </a:lnTo>
                  <a:lnTo>
                    <a:pt x="2637" y="8217"/>
                  </a:lnTo>
                  <a:lnTo>
                    <a:pt x="3653" y="8046"/>
                  </a:lnTo>
                  <a:lnTo>
                    <a:pt x="4714" y="7749"/>
                  </a:lnTo>
                  <a:lnTo>
                    <a:pt x="5855" y="7681"/>
                  </a:lnTo>
                  <a:lnTo>
                    <a:pt x="5855" y="7681"/>
                  </a:lnTo>
                  <a:lnTo>
                    <a:pt x="6985" y="6620"/>
                  </a:lnTo>
                  <a:lnTo>
                    <a:pt x="7453" y="6152"/>
                  </a:lnTo>
                  <a:lnTo>
                    <a:pt x="7590" y="5741"/>
                  </a:lnTo>
                  <a:lnTo>
                    <a:pt x="6540" y="5182"/>
                  </a:lnTo>
                  <a:lnTo>
                    <a:pt x="6677" y="4657"/>
                  </a:lnTo>
                  <a:lnTo>
                    <a:pt x="5970" y="4063"/>
                  </a:lnTo>
                  <a:lnTo>
                    <a:pt x="6221" y="3378"/>
                  </a:lnTo>
                  <a:lnTo>
                    <a:pt x="5308" y="2488"/>
                  </a:lnTo>
                  <a:lnTo>
                    <a:pt x="5707" y="1895"/>
                  </a:lnTo>
                  <a:lnTo>
                    <a:pt x="4680" y="13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5"/>
            <p:cNvSpPr/>
            <p:nvPr/>
          </p:nvSpPr>
          <p:spPr>
            <a:xfrm>
              <a:off x="7224100" y="3476725"/>
              <a:ext cx="63625" cy="50250"/>
            </a:xfrm>
            <a:custGeom>
              <a:avLst/>
              <a:gdLst/>
              <a:ahLst/>
              <a:cxnLst/>
              <a:rect l="l" t="t" r="r" b="b"/>
              <a:pathLst>
                <a:path w="2545" h="2010" extrusionOk="0">
                  <a:moveTo>
                    <a:pt x="2545" y="1"/>
                  </a:moveTo>
                  <a:lnTo>
                    <a:pt x="2020" y="286"/>
                  </a:lnTo>
                  <a:lnTo>
                    <a:pt x="1746" y="332"/>
                  </a:lnTo>
                  <a:lnTo>
                    <a:pt x="1301" y="514"/>
                  </a:lnTo>
                  <a:lnTo>
                    <a:pt x="1335" y="857"/>
                  </a:lnTo>
                  <a:lnTo>
                    <a:pt x="1883" y="674"/>
                  </a:lnTo>
                  <a:lnTo>
                    <a:pt x="2442" y="446"/>
                  </a:lnTo>
                  <a:close/>
                  <a:moveTo>
                    <a:pt x="970" y="1153"/>
                  </a:moveTo>
                  <a:lnTo>
                    <a:pt x="742" y="1302"/>
                  </a:lnTo>
                  <a:lnTo>
                    <a:pt x="422" y="1187"/>
                  </a:lnTo>
                  <a:lnTo>
                    <a:pt x="34" y="1496"/>
                  </a:lnTo>
                  <a:lnTo>
                    <a:pt x="0" y="1895"/>
                  </a:lnTo>
                  <a:lnTo>
                    <a:pt x="422" y="2009"/>
                  </a:lnTo>
                  <a:lnTo>
                    <a:pt x="936" y="1884"/>
                  </a:lnTo>
                  <a:lnTo>
                    <a:pt x="1187" y="14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5"/>
            <p:cNvSpPr/>
            <p:nvPr/>
          </p:nvSpPr>
          <p:spPr>
            <a:xfrm>
              <a:off x="3897425" y="3059625"/>
              <a:ext cx="113300" cy="142950"/>
            </a:xfrm>
            <a:custGeom>
              <a:avLst/>
              <a:gdLst/>
              <a:ahLst/>
              <a:cxnLst/>
              <a:rect l="l" t="t" r="r" b="b"/>
              <a:pathLst>
                <a:path w="4532" h="5718" extrusionOk="0">
                  <a:moveTo>
                    <a:pt x="3447" y="34"/>
                  </a:moveTo>
                  <a:lnTo>
                    <a:pt x="3345" y="0"/>
                  </a:lnTo>
                  <a:lnTo>
                    <a:pt x="2854" y="114"/>
                  </a:lnTo>
                  <a:lnTo>
                    <a:pt x="2375" y="0"/>
                  </a:lnTo>
                  <a:lnTo>
                    <a:pt x="1998" y="57"/>
                  </a:lnTo>
                  <a:lnTo>
                    <a:pt x="1998" y="1141"/>
                  </a:lnTo>
                  <a:lnTo>
                    <a:pt x="834" y="1141"/>
                  </a:lnTo>
                  <a:lnTo>
                    <a:pt x="560" y="1175"/>
                  </a:lnTo>
                  <a:lnTo>
                    <a:pt x="400" y="1860"/>
                  </a:lnTo>
                  <a:lnTo>
                    <a:pt x="218" y="2522"/>
                  </a:lnTo>
                  <a:lnTo>
                    <a:pt x="35" y="2807"/>
                  </a:lnTo>
                  <a:lnTo>
                    <a:pt x="1" y="3104"/>
                  </a:lnTo>
                  <a:lnTo>
                    <a:pt x="492" y="4051"/>
                  </a:lnTo>
                  <a:lnTo>
                    <a:pt x="1017" y="4805"/>
                  </a:lnTo>
                  <a:lnTo>
                    <a:pt x="1850" y="5718"/>
                  </a:lnTo>
                  <a:lnTo>
                    <a:pt x="2454" y="5215"/>
                  </a:lnTo>
                  <a:lnTo>
                    <a:pt x="2158" y="4611"/>
                  </a:lnTo>
                  <a:lnTo>
                    <a:pt x="2432" y="4382"/>
                  </a:lnTo>
                  <a:lnTo>
                    <a:pt x="2968" y="4280"/>
                  </a:lnTo>
                  <a:lnTo>
                    <a:pt x="3048" y="3880"/>
                  </a:lnTo>
                  <a:lnTo>
                    <a:pt x="3470" y="4302"/>
                  </a:lnTo>
                  <a:lnTo>
                    <a:pt x="4166" y="4348"/>
                  </a:lnTo>
                  <a:lnTo>
                    <a:pt x="4417" y="3914"/>
                  </a:lnTo>
                  <a:lnTo>
                    <a:pt x="4531" y="3310"/>
                  </a:lnTo>
                  <a:lnTo>
                    <a:pt x="4440" y="2602"/>
                  </a:lnTo>
                  <a:lnTo>
                    <a:pt x="4052" y="2066"/>
                  </a:lnTo>
                  <a:lnTo>
                    <a:pt x="4395" y="1004"/>
                  </a:lnTo>
                  <a:lnTo>
                    <a:pt x="4201" y="833"/>
                  </a:lnTo>
                  <a:lnTo>
                    <a:pt x="3596" y="913"/>
                  </a:lnTo>
                  <a:lnTo>
                    <a:pt x="3390" y="4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5"/>
            <p:cNvSpPr/>
            <p:nvPr/>
          </p:nvSpPr>
          <p:spPr>
            <a:xfrm>
              <a:off x="3593575" y="1796275"/>
              <a:ext cx="156375" cy="186625"/>
            </a:xfrm>
            <a:custGeom>
              <a:avLst/>
              <a:gdLst/>
              <a:ahLst/>
              <a:cxnLst/>
              <a:rect l="l" t="t" r="r" b="b"/>
              <a:pathLst>
                <a:path w="6255" h="7465" extrusionOk="0">
                  <a:moveTo>
                    <a:pt x="1302" y="3470"/>
                  </a:moveTo>
                  <a:lnTo>
                    <a:pt x="606" y="2945"/>
                  </a:lnTo>
                  <a:lnTo>
                    <a:pt x="47" y="2980"/>
                  </a:lnTo>
                  <a:lnTo>
                    <a:pt x="161" y="3436"/>
                  </a:lnTo>
                  <a:lnTo>
                    <a:pt x="1" y="3892"/>
                  </a:lnTo>
                  <a:lnTo>
                    <a:pt x="423" y="3881"/>
                  </a:lnTo>
                  <a:lnTo>
                    <a:pt x="914" y="4064"/>
                  </a:lnTo>
                  <a:close/>
                  <a:moveTo>
                    <a:pt x="3162" y="1"/>
                  </a:moveTo>
                  <a:lnTo>
                    <a:pt x="2375" y="69"/>
                  </a:lnTo>
                  <a:lnTo>
                    <a:pt x="1861" y="12"/>
                  </a:lnTo>
                  <a:lnTo>
                    <a:pt x="1336" y="697"/>
                  </a:lnTo>
                  <a:lnTo>
                    <a:pt x="1062" y="1576"/>
                  </a:lnTo>
                  <a:lnTo>
                    <a:pt x="1370" y="1998"/>
                  </a:lnTo>
                  <a:lnTo>
                    <a:pt x="1393" y="2831"/>
                  </a:lnTo>
                  <a:lnTo>
                    <a:pt x="1758" y="2432"/>
                  </a:lnTo>
                  <a:lnTo>
                    <a:pt x="1964" y="2660"/>
                  </a:lnTo>
                  <a:lnTo>
                    <a:pt x="1713" y="3037"/>
                  </a:lnTo>
                  <a:lnTo>
                    <a:pt x="1861" y="3265"/>
                  </a:lnTo>
                  <a:lnTo>
                    <a:pt x="2671" y="3425"/>
                  </a:lnTo>
                  <a:lnTo>
                    <a:pt x="2683" y="3425"/>
                  </a:lnTo>
                  <a:lnTo>
                    <a:pt x="3128" y="3961"/>
                  </a:lnTo>
                  <a:lnTo>
                    <a:pt x="3014" y="4463"/>
                  </a:lnTo>
                  <a:lnTo>
                    <a:pt x="3014" y="4463"/>
                  </a:lnTo>
                  <a:lnTo>
                    <a:pt x="1998" y="4383"/>
                  </a:lnTo>
                  <a:lnTo>
                    <a:pt x="1861" y="4954"/>
                  </a:lnTo>
                  <a:lnTo>
                    <a:pt x="2226" y="5422"/>
                  </a:lnTo>
                  <a:lnTo>
                    <a:pt x="1507" y="5696"/>
                  </a:lnTo>
                  <a:lnTo>
                    <a:pt x="1690" y="6038"/>
                  </a:lnTo>
                  <a:lnTo>
                    <a:pt x="2763" y="6175"/>
                  </a:lnTo>
                  <a:lnTo>
                    <a:pt x="2763" y="6175"/>
                  </a:lnTo>
                  <a:lnTo>
                    <a:pt x="2146" y="6369"/>
                  </a:lnTo>
                  <a:lnTo>
                    <a:pt x="1108" y="7293"/>
                  </a:lnTo>
                  <a:lnTo>
                    <a:pt x="1462" y="7464"/>
                  </a:lnTo>
                  <a:lnTo>
                    <a:pt x="1964" y="7134"/>
                  </a:lnTo>
                  <a:lnTo>
                    <a:pt x="2603" y="7236"/>
                  </a:lnTo>
                  <a:lnTo>
                    <a:pt x="3071" y="6814"/>
                  </a:lnTo>
                  <a:lnTo>
                    <a:pt x="3390" y="6985"/>
                  </a:lnTo>
                  <a:lnTo>
                    <a:pt x="4566" y="6746"/>
                  </a:lnTo>
                  <a:lnTo>
                    <a:pt x="5502" y="6757"/>
                  </a:lnTo>
                  <a:lnTo>
                    <a:pt x="6106" y="6289"/>
                  </a:lnTo>
                  <a:lnTo>
                    <a:pt x="5844" y="5844"/>
                  </a:lnTo>
                  <a:lnTo>
                    <a:pt x="6186" y="5593"/>
                  </a:lnTo>
                  <a:lnTo>
                    <a:pt x="6255" y="5034"/>
                  </a:lnTo>
                  <a:lnTo>
                    <a:pt x="5422" y="4863"/>
                  </a:lnTo>
                  <a:lnTo>
                    <a:pt x="5239" y="4532"/>
                  </a:lnTo>
                  <a:lnTo>
                    <a:pt x="4828" y="3550"/>
                  </a:lnTo>
                  <a:lnTo>
                    <a:pt x="4372" y="3413"/>
                  </a:lnTo>
                  <a:lnTo>
                    <a:pt x="3790" y="2397"/>
                  </a:lnTo>
                  <a:lnTo>
                    <a:pt x="3733" y="2306"/>
                  </a:lnTo>
                  <a:lnTo>
                    <a:pt x="3048" y="2249"/>
                  </a:lnTo>
                  <a:lnTo>
                    <a:pt x="3641" y="1496"/>
                  </a:lnTo>
                  <a:lnTo>
                    <a:pt x="3824" y="800"/>
                  </a:lnTo>
                  <a:lnTo>
                    <a:pt x="3116" y="800"/>
                  </a:lnTo>
                  <a:lnTo>
                    <a:pt x="2443" y="9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5"/>
            <p:cNvSpPr/>
            <p:nvPr/>
          </p:nvSpPr>
          <p:spPr>
            <a:xfrm>
              <a:off x="4445800" y="2124375"/>
              <a:ext cx="131825" cy="54825"/>
            </a:xfrm>
            <a:custGeom>
              <a:avLst/>
              <a:gdLst/>
              <a:ahLst/>
              <a:cxnLst/>
              <a:rect l="l" t="t" r="r" b="b"/>
              <a:pathLst>
                <a:path w="5273" h="2193" extrusionOk="0">
                  <a:moveTo>
                    <a:pt x="2876" y="720"/>
                  </a:moveTo>
                  <a:lnTo>
                    <a:pt x="1803" y="298"/>
                  </a:lnTo>
                  <a:lnTo>
                    <a:pt x="708" y="161"/>
                  </a:lnTo>
                  <a:lnTo>
                    <a:pt x="69" y="1"/>
                  </a:lnTo>
                  <a:lnTo>
                    <a:pt x="0" y="104"/>
                  </a:lnTo>
                  <a:lnTo>
                    <a:pt x="308" y="366"/>
                  </a:lnTo>
                  <a:lnTo>
                    <a:pt x="742" y="469"/>
                  </a:lnTo>
                  <a:lnTo>
                    <a:pt x="1221" y="800"/>
                  </a:lnTo>
                  <a:lnTo>
                    <a:pt x="1518" y="1393"/>
                  </a:lnTo>
                  <a:lnTo>
                    <a:pt x="1484" y="1781"/>
                  </a:lnTo>
                  <a:lnTo>
                    <a:pt x="2248" y="1736"/>
                  </a:lnTo>
                  <a:lnTo>
                    <a:pt x="3047" y="2169"/>
                  </a:lnTo>
                  <a:lnTo>
                    <a:pt x="4029" y="2021"/>
                  </a:lnTo>
                  <a:lnTo>
                    <a:pt x="4188" y="1884"/>
                  </a:lnTo>
                  <a:lnTo>
                    <a:pt x="4793" y="2135"/>
                  </a:lnTo>
                  <a:lnTo>
                    <a:pt x="5193" y="2192"/>
                  </a:lnTo>
                  <a:lnTo>
                    <a:pt x="5273" y="2101"/>
                  </a:lnTo>
                  <a:lnTo>
                    <a:pt x="4816" y="1610"/>
                  </a:lnTo>
                  <a:lnTo>
                    <a:pt x="4976" y="1485"/>
                  </a:lnTo>
                  <a:lnTo>
                    <a:pt x="4474" y="1290"/>
                  </a:lnTo>
                  <a:lnTo>
                    <a:pt x="4177" y="925"/>
                  </a:lnTo>
                  <a:lnTo>
                    <a:pt x="3447" y="743"/>
                  </a:lnTo>
                  <a:lnTo>
                    <a:pt x="3036" y="8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5"/>
            <p:cNvSpPr/>
            <p:nvPr/>
          </p:nvSpPr>
          <p:spPr>
            <a:xfrm>
              <a:off x="3656350" y="2860475"/>
              <a:ext cx="85900" cy="144950"/>
            </a:xfrm>
            <a:custGeom>
              <a:avLst/>
              <a:gdLst/>
              <a:ahLst/>
              <a:cxnLst/>
              <a:rect l="l" t="t" r="r" b="b"/>
              <a:pathLst>
                <a:path w="3436" h="5798" extrusionOk="0">
                  <a:moveTo>
                    <a:pt x="2614" y="69"/>
                  </a:moveTo>
                  <a:lnTo>
                    <a:pt x="2249" y="0"/>
                  </a:lnTo>
                  <a:lnTo>
                    <a:pt x="1986" y="149"/>
                  </a:lnTo>
                  <a:lnTo>
                    <a:pt x="1644" y="69"/>
                  </a:lnTo>
                  <a:lnTo>
                    <a:pt x="263" y="114"/>
                  </a:lnTo>
                  <a:lnTo>
                    <a:pt x="229" y="628"/>
                  </a:lnTo>
                  <a:lnTo>
                    <a:pt x="343" y="1313"/>
                  </a:lnTo>
                  <a:lnTo>
                    <a:pt x="548" y="2614"/>
                  </a:lnTo>
                  <a:lnTo>
                    <a:pt x="217" y="3367"/>
                  </a:lnTo>
                  <a:lnTo>
                    <a:pt x="1" y="4394"/>
                  </a:lnTo>
                  <a:lnTo>
                    <a:pt x="343" y="5181"/>
                  </a:lnTo>
                  <a:lnTo>
                    <a:pt x="320" y="5535"/>
                  </a:lnTo>
                  <a:lnTo>
                    <a:pt x="1028" y="5798"/>
                  </a:lnTo>
                  <a:lnTo>
                    <a:pt x="1747" y="5524"/>
                  </a:lnTo>
                  <a:lnTo>
                    <a:pt x="2203" y="5227"/>
                  </a:lnTo>
                  <a:lnTo>
                    <a:pt x="3436" y="4679"/>
                  </a:lnTo>
                  <a:lnTo>
                    <a:pt x="3264" y="4371"/>
                  </a:lnTo>
                  <a:lnTo>
                    <a:pt x="3059" y="3801"/>
                  </a:lnTo>
                  <a:lnTo>
                    <a:pt x="3002" y="3344"/>
                  </a:lnTo>
                  <a:lnTo>
                    <a:pt x="3173" y="2522"/>
                  </a:lnTo>
                  <a:lnTo>
                    <a:pt x="2968" y="2203"/>
                  </a:lnTo>
                  <a:lnTo>
                    <a:pt x="2888" y="1473"/>
                  </a:lnTo>
                  <a:lnTo>
                    <a:pt x="2899" y="811"/>
                  </a:lnTo>
                  <a:lnTo>
                    <a:pt x="2557"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5"/>
            <p:cNvSpPr/>
            <p:nvPr/>
          </p:nvSpPr>
          <p:spPr>
            <a:xfrm>
              <a:off x="3419550" y="2826525"/>
              <a:ext cx="145250" cy="119850"/>
            </a:xfrm>
            <a:custGeom>
              <a:avLst/>
              <a:gdLst/>
              <a:ahLst/>
              <a:cxnLst/>
              <a:rect l="l" t="t" r="r" b="b"/>
              <a:pathLst>
                <a:path w="5810" h="4794" extrusionOk="0">
                  <a:moveTo>
                    <a:pt x="2899" y="137"/>
                  </a:moveTo>
                  <a:lnTo>
                    <a:pt x="2785" y="194"/>
                  </a:lnTo>
                  <a:lnTo>
                    <a:pt x="2363" y="114"/>
                  </a:lnTo>
                  <a:lnTo>
                    <a:pt x="2306" y="217"/>
                  </a:lnTo>
                  <a:lnTo>
                    <a:pt x="2112" y="229"/>
                  </a:lnTo>
                  <a:lnTo>
                    <a:pt x="1541" y="23"/>
                  </a:lnTo>
                  <a:lnTo>
                    <a:pt x="1164" y="0"/>
                  </a:lnTo>
                  <a:lnTo>
                    <a:pt x="1142" y="308"/>
                  </a:lnTo>
                  <a:lnTo>
                    <a:pt x="1062" y="400"/>
                  </a:lnTo>
                  <a:lnTo>
                    <a:pt x="1119" y="708"/>
                  </a:lnTo>
                  <a:lnTo>
                    <a:pt x="1005" y="833"/>
                  </a:lnTo>
                  <a:lnTo>
                    <a:pt x="822" y="833"/>
                  </a:lnTo>
                  <a:lnTo>
                    <a:pt x="617" y="970"/>
                  </a:lnTo>
                  <a:lnTo>
                    <a:pt x="377" y="959"/>
                  </a:lnTo>
                  <a:lnTo>
                    <a:pt x="0" y="1404"/>
                  </a:lnTo>
                  <a:lnTo>
                    <a:pt x="229" y="1564"/>
                  </a:lnTo>
                  <a:lnTo>
                    <a:pt x="343" y="1758"/>
                  </a:lnTo>
                  <a:lnTo>
                    <a:pt x="445" y="2157"/>
                  </a:lnTo>
                  <a:lnTo>
                    <a:pt x="628" y="2328"/>
                  </a:lnTo>
                  <a:lnTo>
                    <a:pt x="845" y="2454"/>
                  </a:lnTo>
                  <a:lnTo>
                    <a:pt x="1142" y="2808"/>
                  </a:lnTo>
                  <a:lnTo>
                    <a:pt x="1484" y="3344"/>
                  </a:lnTo>
                  <a:lnTo>
                    <a:pt x="1918" y="2945"/>
                  </a:lnTo>
                  <a:lnTo>
                    <a:pt x="2020" y="2705"/>
                  </a:lnTo>
                  <a:lnTo>
                    <a:pt x="2157" y="2500"/>
                  </a:lnTo>
                  <a:lnTo>
                    <a:pt x="2374" y="2477"/>
                  </a:lnTo>
                  <a:lnTo>
                    <a:pt x="2557" y="2306"/>
                  </a:lnTo>
                  <a:lnTo>
                    <a:pt x="3196" y="2306"/>
                  </a:lnTo>
                  <a:lnTo>
                    <a:pt x="3413" y="2625"/>
                  </a:lnTo>
                  <a:lnTo>
                    <a:pt x="3584" y="3013"/>
                  </a:lnTo>
                  <a:lnTo>
                    <a:pt x="3561" y="3276"/>
                  </a:lnTo>
                  <a:lnTo>
                    <a:pt x="3687" y="3515"/>
                  </a:lnTo>
                  <a:lnTo>
                    <a:pt x="3687" y="3846"/>
                  </a:lnTo>
                  <a:lnTo>
                    <a:pt x="3903" y="3801"/>
                  </a:lnTo>
                  <a:lnTo>
                    <a:pt x="4075" y="3766"/>
                  </a:lnTo>
                  <a:lnTo>
                    <a:pt x="4280" y="3675"/>
                  </a:lnTo>
                  <a:lnTo>
                    <a:pt x="4611" y="4223"/>
                  </a:lnTo>
                  <a:lnTo>
                    <a:pt x="4554" y="4599"/>
                  </a:lnTo>
                  <a:lnTo>
                    <a:pt x="4714" y="4782"/>
                  </a:lnTo>
                  <a:lnTo>
                    <a:pt x="4942" y="4793"/>
                  </a:lnTo>
                  <a:lnTo>
                    <a:pt x="5102" y="4428"/>
                  </a:lnTo>
                  <a:lnTo>
                    <a:pt x="5330" y="4451"/>
                  </a:lnTo>
                  <a:lnTo>
                    <a:pt x="5455" y="4451"/>
                  </a:lnTo>
                  <a:lnTo>
                    <a:pt x="5501" y="4052"/>
                  </a:lnTo>
                  <a:lnTo>
                    <a:pt x="5444" y="3880"/>
                  </a:lnTo>
                  <a:lnTo>
                    <a:pt x="5524" y="3755"/>
                  </a:lnTo>
                  <a:lnTo>
                    <a:pt x="5809" y="3641"/>
                  </a:lnTo>
                  <a:lnTo>
                    <a:pt x="5627" y="2910"/>
                  </a:lnTo>
                  <a:lnTo>
                    <a:pt x="5444" y="2545"/>
                  </a:lnTo>
                  <a:lnTo>
                    <a:pt x="5513" y="2226"/>
                  </a:lnTo>
                  <a:lnTo>
                    <a:pt x="5672" y="2157"/>
                  </a:lnTo>
                  <a:lnTo>
                    <a:pt x="5421" y="1906"/>
                  </a:lnTo>
                  <a:lnTo>
                    <a:pt x="5467" y="1632"/>
                  </a:lnTo>
                  <a:lnTo>
                    <a:pt x="5364" y="1530"/>
                  </a:lnTo>
                  <a:lnTo>
                    <a:pt x="5193" y="1621"/>
                  </a:lnTo>
                  <a:lnTo>
                    <a:pt x="5227" y="1313"/>
                  </a:lnTo>
                  <a:lnTo>
                    <a:pt x="5398" y="1084"/>
                  </a:lnTo>
                  <a:lnTo>
                    <a:pt x="5067" y="708"/>
                  </a:lnTo>
                  <a:lnTo>
                    <a:pt x="4988" y="457"/>
                  </a:lnTo>
                  <a:lnTo>
                    <a:pt x="4794" y="263"/>
                  </a:lnTo>
                  <a:lnTo>
                    <a:pt x="4645" y="229"/>
                  </a:lnTo>
                  <a:lnTo>
                    <a:pt x="4451" y="365"/>
                  </a:lnTo>
                  <a:lnTo>
                    <a:pt x="4200" y="480"/>
                  </a:lnTo>
                  <a:lnTo>
                    <a:pt x="3972" y="674"/>
                  </a:lnTo>
                  <a:lnTo>
                    <a:pt x="3629" y="605"/>
                  </a:lnTo>
                  <a:lnTo>
                    <a:pt x="3413" y="377"/>
                  </a:lnTo>
                  <a:lnTo>
                    <a:pt x="3287" y="343"/>
                  </a:lnTo>
                  <a:lnTo>
                    <a:pt x="3070" y="457"/>
                  </a:lnTo>
                  <a:lnTo>
                    <a:pt x="2945" y="4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5"/>
            <p:cNvSpPr/>
            <p:nvPr/>
          </p:nvSpPr>
          <p:spPr>
            <a:xfrm>
              <a:off x="3386450" y="2797425"/>
              <a:ext cx="59650" cy="16850"/>
            </a:xfrm>
            <a:custGeom>
              <a:avLst/>
              <a:gdLst/>
              <a:ahLst/>
              <a:cxnLst/>
              <a:rect l="l" t="t" r="r" b="b"/>
              <a:pathLst>
                <a:path w="2386" h="674" extrusionOk="0">
                  <a:moveTo>
                    <a:pt x="1" y="651"/>
                  </a:moveTo>
                  <a:lnTo>
                    <a:pt x="720" y="674"/>
                  </a:lnTo>
                  <a:lnTo>
                    <a:pt x="914" y="537"/>
                  </a:lnTo>
                  <a:lnTo>
                    <a:pt x="1062" y="537"/>
                  </a:lnTo>
                  <a:lnTo>
                    <a:pt x="1359" y="331"/>
                  </a:lnTo>
                  <a:lnTo>
                    <a:pt x="1701" y="525"/>
                  </a:lnTo>
                  <a:lnTo>
                    <a:pt x="2043" y="537"/>
                  </a:lnTo>
                  <a:lnTo>
                    <a:pt x="2386" y="331"/>
                  </a:lnTo>
                  <a:lnTo>
                    <a:pt x="2226" y="69"/>
                  </a:lnTo>
                  <a:lnTo>
                    <a:pt x="1963" y="228"/>
                  </a:lnTo>
                  <a:lnTo>
                    <a:pt x="1712" y="217"/>
                  </a:lnTo>
                  <a:lnTo>
                    <a:pt x="1416" y="0"/>
                  </a:lnTo>
                  <a:lnTo>
                    <a:pt x="1153" y="12"/>
                  </a:lnTo>
                  <a:lnTo>
                    <a:pt x="971" y="228"/>
                  </a:lnTo>
                  <a:lnTo>
                    <a:pt x="103"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5"/>
            <p:cNvSpPr/>
            <p:nvPr/>
          </p:nvSpPr>
          <p:spPr>
            <a:xfrm>
              <a:off x="3389300" y="2825675"/>
              <a:ext cx="59375" cy="35950"/>
            </a:xfrm>
            <a:custGeom>
              <a:avLst/>
              <a:gdLst/>
              <a:ahLst/>
              <a:cxnLst/>
              <a:rect l="l" t="t" r="r" b="b"/>
              <a:pathLst>
                <a:path w="2375" h="1438" extrusionOk="0">
                  <a:moveTo>
                    <a:pt x="2374" y="34"/>
                  </a:moveTo>
                  <a:lnTo>
                    <a:pt x="902" y="0"/>
                  </a:lnTo>
                  <a:lnTo>
                    <a:pt x="685" y="91"/>
                  </a:lnTo>
                  <a:lnTo>
                    <a:pt x="434" y="69"/>
                  </a:lnTo>
                  <a:lnTo>
                    <a:pt x="1" y="228"/>
                  </a:lnTo>
                  <a:lnTo>
                    <a:pt x="46" y="411"/>
                  </a:lnTo>
                  <a:lnTo>
                    <a:pt x="286" y="605"/>
                  </a:lnTo>
                  <a:lnTo>
                    <a:pt x="286" y="742"/>
                  </a:lnTo>
                  <a:lnTo>
                    <a:pt x="457" y="993"/>
                  </a:lnTo>
                  <a:lnTo>
                    <a:pt x="800" y="1061"/>
                  </a:lnTo>
                  <a:lnTo>
                    <a:pt x="1210" y="1438"/>
                  </a:lnTo>
                  <a:lnTo>
                    <a:pt x="1587" y="993"/>
                  </a:lnTo>
                  <a:lnTo>
                    <a:pt x="1827" y="1004"/>
                  </a:lnTo>
                  <a:lnTo>
                    <a:pt x="2032" y="867"/>
                  </a:lnTo>
                  <a:lnTo>
                    <a:pt x="2215" y="867"/>
                  </a:lnTo>
                  <a:lnTo>
                    <a:pt x="2329" y="742"/>
                  </a:lnTo>
                  <a:lnTo>
                    <a:pt x="2272" y="434"/>
                  </a:lnTo>
                  <a:lnTo>
                    <a:pt x="2352" y="3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5"/>
            <p:cNvSpPr/>
            <p:nvPr/>
          </p:nvSpPr>
          <p:spPr>
            <a:xfrm>
              <a:off x="3907700" y="3060175"/>
              <a:ext cx="39675" cy="28850"/>
            </a:xfrm>
            <a:custGeom>
              <a:avLst/>
              <a:gdLst/>
              <a:ahLst/>
              <a:cxnLst/>
              <a:rect l="l" t="t" r="r" b="b"/>
              <a:pathLst>
                <a:path w="1587" h="1154" extrusionOk="0">
                  <a:moveTo>
                    <a:pt x="1587" y="24"/>
                  </a:moveTo>
                  <a:lnTo>
                    <a:pt x="275" y="1"/>
                  </a:lnTo>
                  <a:lnTo>
                    <a:pt x="1" y="1028"/>
                  </a:lnTo>
                  <a:lnTo>
                    <a:pt x="149" y="1153"/>
                  </a:lnTo>
                  <a:lnTo>
                    <a:pt x="423" y="1119"/>
                  </a:lnTo>
                  <a:lnTo>
                    <a:pt x="1587" y="11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5"/>
            <p:cNvSpPr/>
            <p:nvPr/>
          </p:nvSpPr>
          <p:spPr>
            <a:xfrm>
              <a:off x="4094300" y="2162625"/>
              <a:ext cx="123275" cy="157225"/>
            </a:xfrm>
            <a:custGeom>
              <a:avLst/>
              <a:gdLst/>
              <a:ahLst/>
              <a:cxnLst/>
              <a:rect l="l" t="t" r="r" b="b"/>
              <a:pathLst>
                <a:path w="4931" h="6289" extrusionOk="0">
                  <a:moveTo>
                    <a:pt x="2945" y="5558"/>
                  </a:moveTo>
                  <a:lnTo>
                    <a:pt x="2830" y="5957"/>
                  </a:lnTo>
                  <a:lnTo>
                    <a:pt x="3766" y="6128"/>
                  </a:lnTo>
                  <a:lnTo>
                    <a:pt x="3766" y="6288"/>
                  </a:lnTo>
                  <a:lnTo>
                    <a:pt x="4850" y="6208"/>
                  </a:lnTo>
                  <a:lnTo>
                    <a:pt x="4930" y="5934"/>
                  </a:lnTo>
                  <a:lnTo>
                    <a:pt x="4531" y="6049"/>
                  </a:lnTo>
                  <a:lnTo>
                    <a:pt x="4531" y="5889"/>
                  </a:lnTo>
                  <a:lnTo>
                    <a:pt x="3972" y="5820"/>
                  </a:lnTo>
                  <a:lnTo>
                    <a:pt x="3390" y="5877"/>
                  </a:lnTo>
                  <a:close/>
                  <a:moveTo>
                    <a:pt x="4588" y="228"/>
                  </a:moveTo>
                  <a:lnTo>
                    <a:pt x="4200" y="0"/>
                  </a:lnTo>
                  <a:lnTo>
                    <a:pt x="4246" y="422"/>
                  </a:lnTo>
                  <a:lnTo>
                    <a:pt x="3584" y="514"/>
                  </a:lnTo>
                  <a:lnTo>
                    <a:pt x="3024" y="206"/>
                  </a:lnTo>
                  <a:lnTo>
                    <a:pt x="2465" y="457"/>
                  </a:lnTo>
                  <a:lnTo>
                    <a:pt x="1929" y="422"/>
                  </a:lnTo>
                  <a:lnTo>
                    <a:pt x="1792" y="457"/>
                  </a:lnTo>
                  <a:lnTo>
                    <a:pt x="1689" y="616"/>
                  </a:lnTo>
                  <a:lnTo>
                    <a:pt x="1290" y="594"/>
                  </a:lnTo>
                  <a:lnTo>
                    <a:pt x="1016" y="776"/>
                  </a:lnTo>
                  <a:lnTo>
                    <a:pt x="548" y="867"/>
                  </a:lnTo>
                  <a:lnTo>
                    <a:pt x="548" y="1096"/>
                  </a:lnTo>
                  <a:lnTo>
                    <a:pt x="320" y="1221"/>
                  </a:lnTo>
                  <a:lnTo>
                    <a:pt x="308" y="1529"/>
                  </a:lnTo>
                  <a:lnTo>
                    <a:pt x="0" y="1952"/>
                  </a:lnTo>
                  <a:lnTo>
                    <a:pt x="80" y="2226"/>
                  </a:lnTo>
                  <a:lnTo>
                    <a:pt x="491" y="2739"/>
                  </a:lnTo>
                  <a:lnTo>
                    <a:pt x="822" y="3161"/>
                  </a:lnTo>
                  <a:lnTo>
                    <a:pt x="1005" y="3778"/>
                  </a:lnTo>
                  <a:lnTo>
                    <a:pt x="1335" y="4508"/>
                  </a:lnTo>
                  <a:lnTo>
                    <a:pt x="1986" y="4919"/>
                  </a:lnTo>
                  <a:lnTo>
                    <a:pt x="2477" y="4907"/>
                  </a:lnTo>
                  <a:lnTo>
                    <a:pt x="2134" y="4097"/>
                  </a:lnTo>
                  <a:lnTo>
                    <a:pt x="2602" y="3994"/>
                  </a:lnTo>
                  <a:lnTo>
                    <a:pt x="2328" y="3527"/>
                  </a:lnTo>
                  <a:lnTo>
                    <a:pt x="3036" y="3766"/>
                  </a:lnTo>
                  <a:lnTo>
                    <a:pt x="2979" y="3241"/>
                  </a:lnTo>
                  <a:lnTo>
                    <a:pt x="2602" y="2979"/>
                  </a:lnTo>
                  <a:lnTo>
                    <a:pt x="2146" y="2556"/>
                  </a:lnTo>
                  <a:lnTo>
                    <a:pt x="2397" y="2351"/>
                  </a:lnTo>
                  <a:lnTo>
                    <a:pt x="1997" y="1929"/>
                  </a:lnTo>
                  <a:lnTo>
                    <a:pt x="1769" y="1381"/>
                  </a:lnTo>
                  <a:lnTo>
                    <a:pt x="1895" y="1198"/>
                  </a:lnTo>
                  <a:lnTo>
                    <a:pt x="2328" y="1655"/>
                  </a:lnTo>
                  <a:lnTo>
                    <a:pt x="2739" y="1655"/>
                  </a:lnTo>
                  <a:lnTo>
                    <a:pt x="3104" y="1507"/>
                  </a:lnTo>
                  <a:lnTo>
                    <a:pt x="2545" y="993"/>
                  </a:lnTo>
                  <a:lnTo>
                    <a:pt x="3413" y="765"/>
                  </a:lnTo>
                  <a:lnTo>
                    <a:pt x="3801" y="856"/>
                  </a:lnTo>
                  <a:lnTo>
                    <a:pt x="4257" y="879"/>
                  </a:lnTo>
                  <a:lnTo>
                    <a:pt x="4405" y="7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5"/>
            <p:cNvSpPr/>
            <p:nvPr/>
          </p:nvSpPr>
          <p:spPr>
            <a:xfrm>
              <a:off x="2778475" y="1342375"/>
              <a:ext cx="794300" cy="424550"/>
            </a:xfrm>
            <a:custGeom>
              <a:avLst/>
              <a:gdLst/>
              <a:ahLst/>
              <a:cxnLst/>
              <a:rect l="l" t="t" r="r" b="b"/>
              <a:pathLst>
                <a:path w="31772" h="16982" extrusionOk="0">
                  <a:moveTo>
                    <a:pt x="24982" y="57"/>
                  </a:moveTo>
                  <a:lnTo>
                    <a:pt x="21273" y="0"/>
                  </a:lnTo>
                  <a:lnTo>
                    <a:pt x="19584" y="34"/>
                  </a:lnTo>
                  <a:lnTo>
                    <a:pt x="18876" y="228"/>
                  </a:lnTo>
                  <a:lnTo>
                    <a:pt x="17233" y="206"/>
                  </a:lnTo>
                  <a:lnTo>
                    <a:pt x="15418" y="514"/>
                  </a:lnTo>
                  <a:lnTo>
                    <a:pt x="15190" y="753"/>
                  </a:lnTo>
                  <a:lnTo>
                    <a:pt x="16148" y="1050"/>
                  </a:lnTo>
                  <a:lnTo>
                    <a:pt x="15258" y="867"/>
                  </a:lnTo>
                  <a:lnTo>
                    <a:pt x="14619" y="822"/>
                  </a:lnTo>
                  <a:lnTo>
                    <a:pt x="13626" y="628"/>
                  </a:lnTo>
                  <a:lnTo>
                    <a:pt x="12109" y="925"/>
                  </a:lnTo>
                  <a:lnTo>
                    <a:pt x="11721" y="753"/>
                  </a:lnTo>
                  <a:lnTo>
                    <a:pt x="10237" y="753"/>
                  </a:lnTo>
                  <a:lnTo>
                    <a:pt x="8685" y="833"/>
                  </a:lnTo>
                  <a:lnTo>
                    <a:pt x="7418" y="982"/>
                  </a:lnTo>
                  <a:lnTo>
                    <a:pt x="7384" y="1233"/>
                  </a:lnTo>
                  <a:lnTo>
                    <a:pt x="6631" y="1313"/>
                  </a:lnTo>
                  <a:lnTo>
                    <a:pt x="4554" y="1723"/>
                  </a:lnTo>
                  <a:lnTo>
                    <a:pt x="3892" y="1963"/>
                  </a:lnTo>
                  <a:lnTo>
                    <a:pt x="5044" y="2180"/>
                  </a:lnTo>
                  <a:lnTo>
                    <a:pt x="4645" y="2408"/>
                  </a:lnTo>
                  <a:lnTo>
                    <a:pt x="2522" y="2716"/>
                  </a:lnTo>
                  <a:lnTo>
                    <a:pt x="308" y="3036"/>
                  </a:lnTo>
                  <a:lnTo>
                    <a:pt x="0" y="3275"/>
                  </a:lnTo>
                  <a:lnTo>
                    <a:pt x="913" y="3561"/>
                  </a:lnTo>
                  <a:lnTo>
                    <a:pt x="2979" y="3732"/>
                  </a:lnTo>
                  <a:lnTo>
                    <a:pt x="1906" y="3766"/>
                  </a:lnTo>
                  <a:lnTo>
                    <a:pt x="354" y="3972"/>
                  </a:lnTo>
                  <a:lnTo>
                    <a:pt x="890" y="4417"/>
                  </a:lnTo>
                  <a:lnTo>
                    <a:pt x="1324" y="4633"/>
                  </a:lnTo>
                  <a:lnTo>
                    <a:pt x="2659" y="4588"/>
                  </a:lnTo>
                  <a:lnTo>
                    <a:pt x="4109" y="4565"/>
                  </a:lnTo>
                  <a:lnTo>
                    <a:pt x="5193" y="4599"/>
                  </a:lnTo>
                  <a:lnTo>
                    <a:pt x="6334" y="5022"/>
                  </a:lnTo>
                  <a:lnTo>
                    <a:pt x="6129" y="5318"/>
                  </a:lnTo>
                  <a:lnTo>
                    <a:pt x="6642" y="5592"/>
                  </a:lnTo>
                  <a:lnTo>
                    <a:pt x="6848" y="6345"/>
                  </a:lnTo>
                  <a:lnTo>
                    <a:pt x="6984" y="6859"/>
                  </a:lnTo>
                  <a:lnTo>
                    <a:pt x="7190" y="7133"/>
                  </a:lnTo>
                  <a:lnTo>
                    <a:pt x="6186" y="7817"/>
                  </a:lnTo>
                  <a:lnTo>
                    <a:pt x="6562" y="8000"/>
                  </a:lnTo>
                  <a:lnTo>
                    <a:pt x="7190" y="7886"/>
                  </a:lnTo>
                  <a:lnTo>
                    <a:pt x="7555" y="8148"/>
                  </a:lnTo>
                  <a:lnTo>
                    <a:pt x="8308" y="8628"/>
                  </a:lnTo>
                  <a:lnTo>
                    <a:pt x="7247" y="8434"/>
                  </a:lnTo>
                  <a:lnTo>
                    <a:pt x="6699" y="8434"/>
                  </a:lnTo>
                  <a:lnTo>
                    <a:pt x="6277" y="8833"/>
                  </a:lnTo>
                  <a:lnTo>
                    <a:pt x="6060" y="9347"/>
                  </a:lnTo>
                  <a:lnTo>
                    <a:pt x="6665" y="9598"/>
                  </a:lnTo>
                  <a:lnTo>
                    <a:pt x="7236" y="9484"/>
                  </a:lnTo>
                  <a:lnTo>
                    <a:pt x="7601" y="9370"/>
                  </a:lnTo>
                  <a:lnTo>
                    <a:pt x="8388" y="9096"/>
                  </a:lnTo>
                  <a:lnTo>
                    <a:pt x="7989" y="9701"/>
                  </a:lnTo>
                  <a:lnTo>
                    <a:pt x="7612" y="10020"/>
                  </a:lnTo>
                  <a:lnTo>
                    <a:pt x="6608" y="10305"/>
                  </a:lnTo>
                  <a:lnTo>
                    <a:pt x="5604" y="11207"/>
                  </a:lnTo>
                  <a:lnTo>
                    <a:pt x="5889" y="11492"/>
                  </a:lnTo>
                  <a:lnTo>
                    <a:pt x="5410" y="12063"/>
                  </a:lnTo>
                  <a:lnTo>
                    <a:pt x="5935" y="12805"/>
                  </a:lnTo>
                  <a:lnTo>
                    <a:pt x="5718" y="13524"/>
                  </a:lnTo>
                  <a:lnTo>
                    <a:pt x="5820" y="14049"/>
                  </a:lnTo>
                  <a:lnTo>
                    <a:pt x="6505" y="15064"/>
                  </a:lnTo>
                  <a:lnTo>
                    <a:pt x="6619" y="15863"/>
                  </a:lnTo>
                  <a:lnTo>
                    <a:pt x="7064" y="16320"/>
                  </a:lnTo>
                  <a:lnTo>
                    <a:pt x="8331" y="16320"/>
                  </a:lnTo>
                  <a:lnTo>
                    <a:pt x="9039" y="16981"/>
                  </a:lnTo>
                  <a:lnTo>
                    <a:pt x="9974" y="16947"/>
                  </a:lnTo>
                  <a:lnTo>
                    <a:pt x="10556" y="16126"/>
                  </a:lnTo>
                  <a:lnTo>
                    <a:pt x="11059" y="15441"/>
                  </a:lnTo>
                  <a:lnTo>
                    <a:pt x="11013" y="14813"/>
                  </a:lnTo>
                  <a:lnTo>
                    <a:pt x="12234" y="14163"/>
                  </a:lnTo>
                  <a:lnTo>
                    <a:pt x="12713" y="13638"/>
                  </a:lnTo>
                  <a:lnTo>
                    <a:pt x="12907" y="13079"/>
                  </a:lnTo>
                  <a:lnTo>
                    <a:pt x="13581" y="12576"/>
                  </a:lnTo>
                  <a:lnTo>
                    <a:pt x="14505" y="12394"/>
                  </a:lnTo>
                  <a:lnTo>
                    <a:pt x="15372" y="12188"/>
                  </a:lnTo>
                  <a:lnTo>
                    <a:pt x="15806" y="12166"/>
                  </a:lnTo>
                  <a:lnTo>
                    <a:pt x="17255" y="11606"/>
                  </a:lnTo>
                  <a:lnTo>
                    <a:pt x="18317" y="10796"/>
                  </a:lnTo>
                  <a:lnTo>
                    <a:pt x="19002" y="10499"/>
                  </a:lnTo>
                  <a:lnTo>
                    <a:pt x="19652" y="10477"/>
                  </a:lnTo>
                  <a:lnTo>
                    <a:pt x="21444" y="10225"/>
                  </a:lnTo>
                  <a:lnTo>
                    <a:pt x="23167" y="9609"/>
                  </a:lnTo>
                  <a:lnTo>
                    <a:pt x="24867" y="8959"/>
                  </a:lnTo>
                  <a:lnTo>
                    <a:pt x="24080" y="8913"/>
                  </a:lnTo>
                  <a:lnTo>
                    <a:pt x="22562" y="8879"/>
                  </a:lnTo>
                  <a:lnTo>
                    <a:pt x="23327" y="8479"/>
                  </a:lnTo>
                  <a:lnTo>
                    <a:pt x="23247" y="7966"/>
                  </a:lnTo>
                  <a:lnTo>
                    <a:pt x="23852" y="8400"/>
                  </a:lnTo>
                  <a:lnTo>
                    <a:pt x="24240" y="8696"/>
                  </a:lnTo>
                  <a:lnTo>
                    <a:pt x="25278" y="8559"/>
                  </a:lnTo>
                  <a:lnTo>
                    <a:pt x="25187" y="7943"/>
                  </a:lnTo>
                  <a:lnTo>
                    <a:pt x="24548" y="7498"/>
                  </a:lnTo>
                  <a:lnTo>
                    <a:pt x="23840" y="7315"/>
                  </a:lnTo>
                  <a:lnTo>
                    <a:pt x="24183" y="7110"/>
                  </a:lnTo>
                  <a:lnTo>
                    <a:pt x="25210" y="7418"/>
                  </a:lnTo>
                  <a:lnTo>
                    <a:pt x="25278" y="7087"/>
                  </a:lnTo>
                  <a:lnTo>
                    <a:pt x="24696" y="6596"/>
                  </a:lnTo>
                  <a:lnTo>
                    <a:pt x="25461" y="6596"/>
                  </a:lnTo>
                  <a:lnTo>
                    <a:pt x="26260" y="6482"/>
                  </a:lnTo>
                  <a:lnTo>
                    <a:pt x="26499" y="6231"/>
                  </a:lnTo>
                  <a:lnTo>
                    <a:pt x="25929" y="5934"/>
                  </a:lnTo>
                  <a:lnTo>
                    <a:pt x="27161" y="5889"/>
                  </a:lnTo>
                  <a:lnTo>
                    <a:pt x="26591" y="5273"/>
                  </a:lnTo>
                  <a:lnTo>
                    <a:pt x="27173" y="5204"/>
                  </a:lnTo>
                  <a:lnTo>
                    <a:pt x="27184" y="4599"/>
                  </a:lnTo>
                  <a:lnTo>
                    <a:pt x="26305" y="4245"/>
                  </a:lnTo>
                  <a:lnTo>
                    <a:pt x="27218" y="4017"/>
                  </a:lnTo>
                  <a:lnTo>
                    <a:pt x="28040" y="4006"/>
                  </a:lnTo>
                  <a:lnTo>
                    <a:pt x="27526" y="3549"/>
                  </a:lnTo>
                  <a:lnTo>
                    <a:pt x="27686" y="2819"/>
                  </a:lnTo>
                  <a:lnTo>
                    <a:pt x="28200" y="2408"/>
                  </a:lnTo>
                  <a:lnTo>
                    <a:pt x="28896" y="1952"/>
                  </a:lnTo>
                  <a:lnTo>
                    <a:pt x="27755" y="1917"/>
                  </a:lnTo>
                  <a:lnTo>
                    <a:pt x="29375" y="1826"/>
                  </a:lnTo>
                  <a:lnTo>
                    <a:pt x="29683" y="1678"/>
                  </a:lnTo>
                  <a:lnTo>
                    <a:pt x="31772" y="1267"/>
                  </a:lnTo>
                  <a:lnTo>
                    <a:pt x="31544" y="1027"/>
                  </a:lnTo>
                  <a:lnTo>
                    <a:pt x="30117" y="913"/>
                  </a:lnTo>
                  <a:lnTo>
                    <a:pt x="27698" y="1119"/>
                  </a:lnTo>
                  <a:lnTo>
                    <a:pt x="26385" y="1335"/>
                  </a:lnTo>
                  <a:lnTo>
                    <a:pt x="27036" y="1004"/>
                  </a:lnTo>
                  <a:lnTo>
                    <a:pt x="26705" y="810"/>
                  </a:lnTo>
                  <a:lnTo>
                    <a:pt x="25700" y="982"/>
                  </a:lnTo>
                  <a:lnTo>
                    <a:pt x="24320" y="776"/>
                  </a:lnTo>
                  <a:lnTo>
                    <a:pt x="22596" y="856"/>
                  </a:lnTo>
                  <a:lnTo>
                    <a:pt x="22391" y="753"/>
                  </a:lnTo>
                  <a:lnTo>
                    <a:pt x="25004" y="696"/>
                  </a:lnTo>
                  <a:lnTo>
                    <a:pt x="26842" y="662"/>
                  </a:lnTo>
                  <a:lnTo>
                    <a:pt x="27789" y="4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5"/>
            <p:cNvSpPr/>
            <p:nvPr/>
          </p:nvSpPr>
          <p:spPr>
            <a:xfrm>
              <a:off x="1890025" y="2707825"/>
              <a:ext cx="82475" cy="92750"/>
            </a:xfrm>
            <a:custGeom>
              <a:avLst/>
              <a:gdLst/>
              <a:ahLst/>
              <a:cxnLst/>
              <a:rect l="l" t="t" r="r" b="b"/>
              <a:pathLst>
                <a:path w="3299" h="3710" extrusionOk="0">
                  <a:moveTo>
                    <a:pt x="2797" y="12"/>
                  </a:moveTo>
                  <a:lnTo>
                    <a:pt x="2066" y="1"/>
                  </a:lnTo>
                  <a:lnTo>
                    <a:pt x="1324" y="1"/>
                  </a:lnTo>
                  <a:lnTo>
                    <a:pt x="1267" y="514"/>
                  </a:lnTo>
                  <a:lnTo>
                    <a:pt x="902" y="514"/>
                  </a:lnTo>
                  <a:lnTo>
                    <a:pt x="1153" y="811"/>
                  </a:lnTo>
                  <a:lnTo>
                    <a:pt x="1427" y="1028"/>
                  </a:lnTo>
                  <a:lnTo>
                    <a:pt x="1496" y="1233"/>
                  </a:lnTo>
                  <a:lnTo>
                    <a:pt x="1610" y="1279"/>
                  </a:lnTo>
                  <a:lnTo>
                    <a:pt x="1553" y="1587"/>
                  </a:lnTo>
                  <a:lnTo>
                    <a:pt x="548" y="1587"/>
                  </a:lnTo>
                  <a:lnTo>
                    <a:pt x="69" y="2329"/>
                  </a:lnTo>
                  <a:lnTo>
                    <a:pt x="172" y="2500"/>
                  </a:lnTo>
                  <a:lnTo>
                    <a:pt x="58" y="2706"/>
                  </a:lnTo>
                  <a:lnTo>
                    <a:pt x="1" y="2979"/>
                  </a:lnTo>
                  <a:lnTo>
                    <a:pt x="389" y="3356"/>
                  </a:lnTo>
                  <a:lnTo>
                    <a:pt x="742" y="3539"/>
                  </a:lnTo>
                  <a:lnTo>
                    <a:pt x="1222" y="3550"/>
                  </a:lnTo>
                  <a:lnTo>
                    <a:pt x="1633" y="3710"/>
                  </a:lnTo>
                  <a:lnTo>
                    <a:pt x="1655" y="3573"/>
                  </a:lnTo>
                  <a:lnTo>
                    <a:pt x="1952" y="3345"/>
                  </a:lnTo>
                  <a:lnTo>
                    <a:pt x="2112" y="3242"/>
                  </a:lnTo>
                  <a:lnTo>
                    <a:pt x="2089" y="3139"/>
                  </a:lnTo>
                  <a:lnTo>
                    <a:pt x="2283" y="3082"/>
                  </a:lnTo>
                  <a:lnTo>
                    <a:pt x="2466" y="2854"/>
                  </a:lnTo>
                  <a:lnTo>
                    <a:pt x="2431" y="2671"/>
                  </a:lnTo>
                  <a:lnTo>
                    <a:pt x="2500" y="2500"/>
                  </a:lnTo>
                  <a:lnTo>
                    <a:pt x="2899" y="2238"/>
                  </a:lnTo>
                  <a:lnTo>
                    <a:pt x="3299" y="1895"/>
                  </a:lnTo>
                  <a:lnTo>
                    <a:pt x="3082" y="1781"/>
                  </a:lnTo>
                  <a:lnTo>
                    <a:pt x="3002" y="1918"/>
                  </a:lnTo>
                  <a:lnTo>
                    <a:pt x="2751" y="1758"/>
                  </a:lnTo>
                  <a:lnTo>
                    <a:pt x="2523" y="1758"/>
                  </a:lnTo>
                  <a:lnTo>
                    <a:pt x="2694" y="73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5"/>
            <p:cNvSpPr/>
            <p:nvPr/>
          </p:nvSpPr>
          <p:spPr>
            <a:xfrm>
              <a:off x="2492600" y="2922100"/>
              <a:ext cx="95875" cy="161225"/>
            </a:xfrm>
            <a:custGeom>
              <a:avLst/>
              <a:gdLst/>
              <a:ahLst/>
              <a:cxnLst/>
              <a:rect l="l" t="t" r="r" b="b"/>
              <a:pathLst>
                <a:path w="3835" h="6449" extrusionOk="0">
                  <a:moveTo>
                    <a:pt x="3412" y="2191"/>
                  </a:moveTo>
                  <a:lnTo>
                    <a:pt x="3116" y="1861"/>
                  </a:lnTo>
                  <a:lnTo>
                    <a:pt x="2705" y="1415"/>
                  </a:lnTo>
                  <a:lnTo>
                    <a:pt x="2408" y="1404"/>
                  </a:lnTo>
                  <a:lnTo>
                    <a:pt x="2385" y="936"/>
                  </a:lnTo>
                  <a:lnTo>
                    <a:pt x="1917" y="343"/>
                  </a:lnTo>
                  <a:lnTo>
                    <a:pt x="1404" y="0"/>
                  </a:lnTo>
                  <a:lnTo>
                    <a:pt x="753" y="548"/>
                  </a:lnTo>
                  <a:lnTo>
                    <a:pt x="662" y="879"/>
                  </a:lnTo>
                  <a:lnTo>
                    <a:pt x="936" y="1199"/>
                  </a:lnTo>
                  <a:lnTo>
                    <a:pt x="719" y="1370"/>
                  </a:lnTo>
                  <a:lnTo>
                    <a:pt x="228" y="1530"/>
                  </a:lnTo>
                  <a:lnTo>
                    <a:pt x="228" y="1940"/>
                  </a:lnTo>
                  <a:lnTo>
                    <a:pt x="0" y="2203"/>
                  </a:lnTo>
                  <a:lnTo>
                    <a:pt x="537" y="2888"/>
                  </a:lnTo>
                  <a:lnTo>
                    <a:pt x="947" y="2842"/>
                  </a:lnTo>
                  <a:lnTo>
                    <a:pt x="1130" y="3059"/>
                  </a:lnTo>
                  <a:lnTo>
                    <a:pt x="1016" y="3458"/>
                  </a:lnTo>
                  <a:lnTo>
                    <a:pt x="1290" y="3584"/>
                  </a:lnTo>
                  <a:lnTo>
                    <a:pt x="1461" y="4006"/>
                  </a:lnTo>
                  <a:lnTo>
                    <a:pt x="1233" y="4326"/>
                  </a:lnTo>
                  <a:lnTo>
                    <a:pt x="1084" y="5090"/>
                  </a:lnTo>
                  <a:lnTo>
                    <a:pt x="1290" y="5570"/>
                  </a:lnTo>
                  <a:lnTo>
                    <a:pt x="1335" y="5980"/>
                  </a:lnTo>
                  <a:lnTo>
                    <a:pt x="1826" y="6403"/>
                  </a:lnTo>
                  <a:lnTo>
                    <a:pt x="2214" y="6448"/>
                  </a:lnTo>
                  <a:lnTo>
                    <a:pt x="2317" y="6266"/>
                  </a:lnTo>
                  <a:lnTo>
                    <a:pt x="2557" y="6231"/>
                  </a:lnTo>
                  <a:lnTo>
                    <a:pt x="2933" y="6083"/>
                  </a:lnTo>
                  <a:lnTo>
                    <a:pt x="3184" y="5832"/>
                  </a:lnTo>
                  <a:lnTo>
                    <a:pt x="3629" y="5912"/>
                  </a:lnTo>
                  <a:lnTo>
                    <a:pt x="3835" y="5878"/>
                  </a:lnTo>
                  <a:lnTo>
                    <a:pt x="3355" y="5079"/>
                  </a:lnTo>
                  <a:lnTo>
                    <a:pt x="3264" y="4577"/>
                  </a:lnTo>
                  <a:lnTo>
                    <a:pt x="3002" y="4565"/>
                  </a:lnTo>
                  <a:lnTo>
                    <a:pt x="2659" y="3915"/>
                  </a:lnTo>
                  <a:lnTo>
                    <a:pt x="2819" y="3435"/>
                  </a:lnTo>
                  <a:lnTo>
                    <a:pt x="2773" y="3230"/>
                  </a:lnTo>
                  <a:lnTo>
                    <a:pt x="3275" y="30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5"/>
            <p:cNvSpPr/>
            <p:nvPr/>
          </p:nvSpPr>
          <p:spPr>
            <a:xfrm>
              <a:off x="1947100" y="2748925"/>
              <a:ext cx="124400" cy="68775"/>
            </a:xfrm>
            <a:custGeom>
              <a:avLst/>
              <a:gdLst/>
              <a:ahLst/>
              <a:cxnLst/>
              <a:rect l="l" t="t" r="r" b="b"/>
              <a:pathLst>
                <a:path w="4976" h="2751" extrusionOk="0">
                  <a:moveTo>
                    <a:pt x="4976" y="925"/>
                  </a:moveTo>
                  <a:lnTo>
                    <a:pt x="4793" y="673"/>
                  </a:lnTo>
                  <a:lnTo>
                    <a:pt x="4519" y="525"/>
                  </a:lnTo>
                  <a:lnTo>
                    <a:pt x="4314" y="331"/>
                  </a:lnTo>
                  <a:lnTo>
                    <a:pt x="4086" y="160"/>
                  </a:lnTo>
                  <a:lnTo>
                    <a:pt x="3972" y="137"/>
                  </a:lnTo>
                  <a:lnTo>
                    <a:pt x="3606" y="12"/>
                  </a:lnTo>
                  <a:lnTo>
                    <a:pt x="3458" y="80"/>
                  </a:lnTo>
                  <a:lnTo>
                    <a:pt x="3241" y="114"/>
                  </a:lnTo>
                  <a:lnTo>
                    <a:pt x="3059" y="57"/>
                  </a:lnTo>
                  <a:lnTo>
                    <a:pt x="2807" y="0"/>
                  </a:lnTo>
                  <a:lnTo>
                    <a:pt x="2693" y="103"/>
                  </a:lnTo>
                  <a:lnTo>
                    <a:pt x="2442" y="194"/>
                  </a:lnTo>
                  <a:lnTo>
                    <a:pt x="2066" y="228"/>
                  </a:lnTo>
                  <a:lnTo>
                    <a:pt x="1712" y="137"/>
                  </a:lnTo>
                  <a:lnTo>
                    <a:pt x="1586" y="194"/>
                  </a:lnTo>
                  <a:lnTo>
                    <a:pt x="1518" y="114"/>
                  </a:lnTo>
                  <a:lnTo>
                    <a:pt x="1290" y="126"/>
                  </a:lnTo>
                  <a:lnTo>
                    <a:pt x="1096" y="285"/>
                  </a:lnTo>
                  <a:lnTo>
                    <a:pt x="1016" y="251"/>
                  </a:lnTo>
                  <a:lnTo>
                    <a:pt x="616" y="594"/>
                  </a:lnTo>
                  <a:lnTo>
                    <a:pt x="217" y="856"/>
                  </a:lnTo>
                  <a:lnTo>
                    <a:pt x="137" y="1027"/>
                  </a:lnTo>
                  <a:lnTo>
                    <a:pt x="183" y="1210"/>
                  </a:lnTo>
                  <a:lnTo>
                    <a:pt x="0" y="1438"/>
                  </a:lnTo>
                  <a:lnTo>
                    <a:pt x="217" y="1507"/>
                  </a:lnTo>
                  <a:lnTo>
                    <a:pt x="365" y="1701"/>
                  </a:lnTo>
                  <a:lnTo>
                    <a:pt x="605" y="1838"/>
                  </a:lnTo>
                  <a:lnTo>
                    <a:pt x="616" y="1963"/>
                  </a:lnTo>
                  <a:lnTo>
                    <a:pt x="970" y="1849"/>
                  </a:lnTo>
                  <a:lnTo>
                    <a:pt x="1130" y="1929"/>
                  </a:lnTo>
                  <a:lnTo>
                    <a:pt x="1233" y="2020"/>
                  </a:lnTo>
                  <a:lnTo>
                    <a:pt x="1141" y="2385"/>
                  </a:lnTo>
                  <a:lnTo>
                    <a:pt x="1381" y="2465"/>
                  </a:lnTo>
                  <a:lnTo>
                    <a:pt x="1484" y="2751"/>
                  </a:lnTo>
                  <a:lnTo>
                    <a:pt x="1746" y="2705"/>
                  </a:lnTo>
                  <a:lnTo>
                    <a:pt x="1860" y="2499"/>
                  </a:lnTo>
                  <a:lnTo>
                    <a:pt x="1974" y="2499"/>
                  </a:lnTo>
                  <a:lnTo>
                    <a:pt x="1997" y="2054"/>
                  </a:lnTo>
                  <a:lnTo>
                    <a:pt x="2180" y="2020"/>
                  </a:lnTo>
                  <a:lnTo>
                    <a:pt x="2351" y="2020"/>
                  </a:lnTo>
                  <a:lnTo>
                    <a:pt x="2556" y="1780"/>
                  </a:lnTo>
                  <a:lnTo>
                    <a:pt x="2773" y="1963"/>
                  </a:lnTo>
                  <a:lnTo>
                    <a:pt x="2853" y="1849"/>
                  </a:lnTo>
                  <a:lnTo>
                    <a:pt x="3013" y="1758"/>
                  </a:lnTo>
                  <a:lnTo>
                    <a:pt x="3310" y="1495"/>
                  </a:lnTo>
                  <a:lnTo>
                    <a:pt x="3355" y="1313"/>
                  </a:lnTo>
                  <a:lnTo>
                    <a:pt x="3424" y="1324"/>
                  </a:lnTo>
                  <a:lnTo>
                    <a:pt x="3538" y="1107"/>
                  </a:lnTo>
                  <a:lnTo>
                    <a:pt x="3629" y="1084"/>
                  </a:lnTo>
                  <a:lnTo>
                    <a:pt x="3755" y="1210"/>
                  </a:lnTo>
                  <a:lnTo>
                    <a:pt x="3914" y="1256"/>
                  </a:lnTo>
                  <a:lnTo>
                    <a:pt x="4097" y="1141"/>
                  </a:lnTo>
                  <a:lnTo>
                    <a:pt x="4291" y="1141"/>
                  </a:lnTo>
                  <a:lnTo>
                    <a:pt x="4576" y="1027"/>
                  </a:lnTo>
                  <a:lnTo>
                    <a:pt x="4713" y="9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5"/>
            <p:cNvSpPr/>
            <p:nvPr/>
          </p:nvSpPr>
          <p:spPr>
            <a:xfrm>
              <a:off x="3966475" y="2059325"/>
              <a:ext cx="102725" cy="88475"/>
            </a:xfrm>
            <a:custGeom>
              <a:avLst/>
              <a:gdLst/>
              <a:ahLst/>
              <a:cxnLst/>
              <a:rect l="l" t="t" r="r" b="b"/>
              <a:pathLst>
                <a:path w="4109" h="3539" extrusionOk="0">
                  <a:moveTo>
                    <a:pt x="2797" y="492"/>
                  </a:moveTo>
                  <a:lnTo>
                    <a:pt x="2226" y="115"/>
                  </a:lnTo>
                  <a:lnTo>
                    <a:pt x="1998" y="1"/>
                  </a:lnTo>
                  <a:lnTo>
                    <a:pt x="1439" y="252"/>
                  </a:lnTo>
                  <a:lnTo>
                    <a:pt x="1393" y="606"/>
                  </a:lnTo>
                  <a:lnTo>
                    <a:pt x="1153" y="686"/>
                  </a:lnTo>
                  <a:lnTo>
                    <a:pt x="1176" y="937"/>
                  </a:lnTo>
                  <a:lnTo>
                    <a:pt x="891" y="914"/>
                  </a:lnTo>
                  <a:lnTo>
                    <a:pt x="640" y="777"/>
                  </a:lnTo>
                  <a:lnTo>
                    <a:pt x="526" y="914"/>
                  </a:lnTo>
                  <a:lnTo>
                    <a:pt x="23" y="891"/>
                  </a:lnTo>
                  <a:lnTo>
                    <a:pt x="1" y="903"/>
                  </a:lnTo>
                  <a:lnTo>
                    <a:pt x="1" y="1222"/>
                  </a:lnTo>
                  <a:lnTo>
                    <a:pt x="240" y="1507"/>
                  </a:lnTo>
                  <a:lnTo>
                    <a:pt x="423" y="1131"/>
                  </a:lnTo>
                  <a:lnTo>
                    <a:pt x="891" y="1279"/>
                  </a:lnTo>
                  <a:lnTo>
                    <a:pt x="936" y="1564"/>
                  </a:lnTo>
                  <a:lnTo>
                    <a:pt x="1290" y="1930"/>
                  </a:lnTo>
                  <a:lnTo>
                    <a:pt x="1153" y="1998"/>
                  </a:lnTo>
                  <a:lnTo>
                    <a:pt x="1804" y="2649"/>
                  </a:lnTo>
                  <a:lnTo>
                    <a:pt x="2488" y="2900"/>
                  </a:lnTo>
                  <a:lnTo>
                    <a:pt x="2934" y="3219"/>
                  </a:lnTo>
                  <a:lnTo>
                    <a:pt x="3641" y="3539"/>
                  </a:lnTo>
                  <a:lnTo>
                    <a:pt x="3641" y="3539"/>
                  </a:lnTo>
                  <a:lnTo>
                    <a:pt x="3721" y="3402"/>
                  </a:lnTo>
                  <a:lnTo>
                    <a:pt x="3048" y="3059"/>
                  </a:lnTo>
                  <a:lnTo>
                    <a:pt x="2728" y="2706"/>
                  </a:lnTo>
                  <a:lnTo>
                    <a:pt x="2443" y="2500"/>
                  </a:lnTo>
                  <a:lnTo>
                    <a:pt x="2089" y="2181"/>
                  </a:lnTo>
                  <a:lnTo>
                    <a:pt x="1906" y="1907"/>
                  </a:lnTo>
                  <a:lnTo>
                    <a:pt x="1518" y="1496"/>
                  </a:lnTo>
                  <a:lnTo>
                    <a:pt x="1644" y="1131"/>
                  </a:lnTo>
                  <a:lnTo>
                    <a:pt x="1918" y="1336"/>
                  </a:lnTo>
                  <a:lnTo>
                    <a:pt x="2066" y="1154"/>
                  </a:lnTo>
                  <a:lnTo>
                    <a:pt x="2386" y="1131"/>
                  </a:lnTo>
                  <a:lnTo>
                    <a:pt x="3013" y="1279"/>
                  </a:lnTo>
                  <a:lnTo>
                    <a:pt x="3516" y="1256"/>
                  </a:lnTo>
                  <a:lnTo>
                    <a:pt x="3858" y="1462"/>
                  </a:lnTo>
                  <a:lnTo>
                    <a:pt x="3858" y="1462"/>
                  </a:lnTo>
                  <a:lnTo>
                    <a:pt x="4109" y="1131"/>
                  </a:lnTo>
                  <a:lnTo>
                    <a:pt x="3858" y="880"/>
                  </a:lnTo>
                  <a:lnTo>
                    <a:pt x="3653" y="537"/>
                  </a:lnTo>
                  <a:lnTo>
                    <a:pt x="3653" y="537"/>
                  </a:lnTo>
                  <a:lnTo>
                    <a:pt x="3390" y="66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5"/>
            <p:cNvSpPr/>
            <p:nvPr/>
          </p:nvSpPr>
          <p:spPr>
            <a:xfrm>
              <a:off x="2251225" y="2660475"/>
              <a:ext cx="58225" cy="42525"/>
            </a:xfrm>
            <a:custGeom>
              <a:avLst/>
              <a:gdLst/>
              <a:ahLst/>
              <a:cxnLst/>
              <a:rect l="l" t="t" r="r" b="b"/>
              <a:pathLst>
                <a:path w="2329" h="1701" extrusionOk="0">
                  <a:moveTo>
                    <a:pt x="2306" y="172"/>
                  </a:moveTo>
                  <a:lnTo>
                    <a:pt x="1644" y="23"/>
                  </a:lnTo>
                  <a:lnTo>
                    <a:pt x="1165" y="0"/>
                  </a:lnTo>
                  <a:lnTo>
                    <a:pt x="959" y="240"/>
                  </a:lnTo>
                  <a:lnTo>
                    <a:pt x="1450" y="388"/>
                  </a:lnTo>
                  <a:lnTo>
                    <a:pt x="1404" y="731"/>
                  </a:lnTo>
                  <a:lnTo>
                    <a:pt x="1712" y="1130"/>
                  </a:lnTo>
                  <a:lnTo>
                    <a:pt x="1416" y="1324"/>
                  </a:lnTo>
                  <a:lnTo>
                    <a:pt x="822" y="1256"/>
                  </a:lnTo>
                  <a:lnTo>
                    <a:pt x="103" y="1130"/>
                  </a:lnTo>
                  <a:lnTo>
                    <a:pt x="0" y="1427"/>
                  </a:lnTo>
                  <a:lnTo>
                    <a:pt x="400" y="1701"/>
                  </a:lnTo>
                  <a:lnTo>
                    <a:pt x="788" y="1541"/>
                  </a:lnTo>
                  <a:lnTo>
                    <a:pt x="1256" y="1598"/>
                  </a:lnTo>
                  <a:lnTo>
                    <a:pt x="1644" y="1541"/>
                  </a:lnTo>
                  <a:lnTo>
                    <a:pt x="2157" y="1701"/>
                  </a:lnTo>
                  <a:lnTo>
                    <a:pt x="2192" y="1438"/>
                  </a:lnTo>
                  <a:lnTo>
                    <a:pt x="2020" y="1164"/>
                  </a:lnTo>
                  <a:lnTo>
                    <a:pt x="2226" y="1016"/>
                  </a:lnTo>
                  <a:lnTo>
                    <a:pt x="2329" y="6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5"/>
            <p:cNvSpPr/>
            <p:nvPr/>
          </p:nvSpPr>
          <p:spPr>
            <a:xfrm>
              <a:off x="4009275" y="2012550"/>
              <a:ext cx="113000" cy="63350"/>
            </a:xfrm>
            <a:custGeom>
              <a:avLst/>
              <a:gdLst/>
              <a:ahLst/>
              <a:cxnLst/>
              <a:rect l="l" t="t" r="r" b="b"/>
              <a:pathLst>
                <a:path w="4520" h="2534" extrusionOk="0">
                  <a:moveTo>
                    <a:pt x="3093" y="0"/>
                  </a:moveTo>
                  <a:lnTo>
                    <a:pt x="2865" y="57"/>
                  </a:lnTo>
                  <a:lnTo>
                    <a:pt x="2717" y="263"/>
                  </a:lnTo>
                  <a:lnTo>
                    <a:pt x="2408" y="366"/>
                  </a:lnTo>
                  <a:lnTo>
                    <a:pt x="2317" y="308"/>
                  </a:lnTo>
                  <a:lnTo>
                    <a:pt x="1998" y="457"/>
                  </a:lnTo>
                  <a:lnTo>
                    <a:pt x="1724" y="480"/>
                  </a:lnTo>
                  <a:lnTo>
                    <a:pt x="1678" y="651"/>
                  </a:lnTo>
                  <a:lnTo>
                    <a:pt x="1096" y="765"/>
                  </a:lnTo>
                  <a:lnTo>
                    <a:pt x="822" y="662"/>
                  </a:lnTo>
                  <a:lnTo>
                    <a:pt x="457" y="434"/>
                  </a:lnTo>
                  <a:lnTo>
                    <a:pt x="423" y="811"/>
                  </a:lnTo>
                  <a:lnTo>
                    <a:pt x="23" y="811"/>
                  </a:lnTo>
                  <a:lnTo>
                    <a:pt x="183" y="993"/>
                  </a:lnTo>
                  <a:lnTo>
                    <a:pt x="0" y="1564"/>
                  </a:lnTo>
                  <a:lnTo>
                    <a:pt x="115" y="1575"/>
                  </a:lnTo>
                  <a:lnTo>
                    <a:pt x="286" y="1883"/>
                  </a:lnTo>
                  <a:lnTo>
                    <a:pt x="514" y="1997"/>
                  </a:lnTo>
                  <a:lnTo>
                    <a:pt x="1085" y="2363"/>
                  </a:lnTo>
                  <a:lnTo>
                    <a:pt x="1678" y="2534"/>
                  </a:lnTo>
                  <a:lnTo>
                    <a:pt x="1941" y="2408"/>
                  </a:lnTo>
                  <a:lnTo>
                    <a:pt x="1941" y="2408"/>
                  </a:lnTo>
                  <a:lnTo>
                    <a:pt x="2465" y="2180"/>
                  </a:lnTo>
                  <a:lnTo>
                    <a:pt x="2922" y="2203"/>
                  </a:lnTo>
                  <a:lnTo>
                    <a:pt x="3458" y="2055"/>
                  </a:lnTo>
                  <a:lnTo>
                    <a:pt x="3835" y="1438"/>
                  </a:lnTo>
                  <a:lnTo>
                    <a:pt x="4109" y="833"/>
                  </a:lnTo>
                  <a:lnTo>
                    <a:pt x="4520" y="651"/>
                  </a:lnTo>
                  <a:lnTo>
                    <a:pt x="4428" y="423"/>
                  </a:lnTo>
                  <a:lnTo>
                    <a:pt x="4018" y="183"/>
                  </a:lnTo>
                  <a:lnTo>
                    <a:pt x="3881" y="26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5"/>
            <p:cNvSpPr/>
            <p:nvPr/>
          </p:nvSpPr>
          <p:spPr>
            <a:xfrm>
              <a:off x="5628375" y="2987725"/>
              <a:ext cx="917850" cy="359500"/>
            </a:xfrm>
            <a:custGeom>
              <a:avLst/>
              <a:gdLst/>
              <a:ahLst/>
              <a:cxnLst/>
              <a:rect l="l" t="t" r="r" b="b"/>
              <a:pathLst>
                <a:path w="36714" h="14380" extrusionOk="0">
                  <a:moveTo>
                    <a:pt x="20040" y="14265"/>
                  </a:moveTo>
                  <a:lnTo>
                    <a:pt x="20109" y="14026"/>
                  </a:lnTo>
                  <a:lnTo>
                    <a:pt x="19858" y="13752"/>
                  </a:lnTo>
                  <a:lnTo>
                    <a:pt x="19458" y="13467"/>
                  </a:lnTo>
                  <a:lnTo>
                    <a:pt x="18694" y="13649"/>
                  </a:lnTo>
                  <a:lnTo>
                    <a:pt x="19698" y="14277"/>
                  </a:lnTo>
                  <a:close/>
                  <a:moveTo>
                    <a:pt x="23019" y="14185"/>
                  </a:moveTo>
                  <a:lnTo>
                    <a:pt x="23590" y="13501"/>
                  </a:lnTo>
                  <a:lnTo>
                    <a:pt x="23601" y="13227"/>
                  </a:lnTo>
                  <a:lnTo>
                    <a:pt x="23533" y="13044"/>
                  </a:lnTo>
                  <a:lnTo>
                    <a:pt x="22722" y="13409"/>
                  </a:lnTo>
                  <a:lnTo>
                    <a:pt x="22323" y="13969"/>
                  </a:lnTo>
                  <a:lnTo>
                    <a:pt x="22220" y="14265"/>
                  </a:lnTo>
                  <a:lnTo>
                    <a:pt x="22311" y="14380"/>
                  </a:lnTo>
                  <a:close/>
                  <a:moveTo>
                    <a:pt x="17941" y="12325"/>
                  </a:moveTo>
                  <a:lnTo>
                    <a:pt x="17712" y="12645"/>
                  </a:lnTo>
                  <a:lnTo>
                    <a:pt x="17267" y="12656"/>
                  </a:lnTo>
                  <a:lnTo>
                    <a:pt x="16959" y="13170"/>
                  </a:lnTo>
                  <a:lnTo>
                    <a:pt x="17381" y="13181"/>
                  </a:lnTo>
                  <a:lnTo>
                    <a:pt x="17941" y="13056"/>
                  </a:lnTo>
                  <a:lnTo>
                    <a:pt x="18888" y="12885"/>
                  </a:lnTo>
                  <a:lnTo>
                    <a:pt x="18717" y="12485"/>
                  </a:lnTo>
                  <a:lnTo>
                    <a:pt x="18215" y="12576"/>
                  </a:lnTo>
                  <a:close/>
                  <a:moveTo>
                    <a:pt x="21946" y="12325"/>
                  </a:moveTo>
                  <a:lnTo>
                    <a:pt x="21205" y="12656"/>
                  </a:lnTo>
                  <a:lnTo>
                    <a:pt x="20668" y="12725"/>
                  </a:lnTo>
                  <a:lnTo>
                    <a:pt x="20177" y="12451"/>
                  </a:lnTo>
                  <a:lnTo>
                    <a:pt x="19538" y="12645"/>
                  </a:lnTo>
                  <a:lnTo>
                    <a:pt x="19516" y="12964"/>
                  </a:lnTo>
                  <a:lnTo>
                    <a:pt x="20565" y="13079"/>
                  </a:lnTo>
                  <a:lnTo>
                    <a:pt x="21798" y="12827"/>
                  </a:lnTo>
                  <a:close/>
                  <a:moveTo>
                    <a:pt x="10614" y="11127"/>
                  </a:moveTo>
                  <a:lnTo>
                    <a:pt x="10511" y="10807"/>
                  </a:lnTo>
                  <a:lnTo>
                    <a:pt x="10180" y="10728"/>
                  </a:lnTo>
                  <a:lnTo>
                    <a:pt x="9553" y="10385"/>
                  </a:lnTo>
                  <a:lnTo>
                    <a:pt x="8583" y="10328"/>
                  </a:lnTo>
                  <a:lnTo>
                    <a:pt x="8001" y="11207"/>
                  </a:lnTo>
                  <a:lnTo>
                    <a:pt x="8731" y="11264"/>
                  </a:lnTo>
                  <a:lnTo>
                    <a:pt x="8845" y="11663"/>
                  </a:lnTo>
                  <a:lnTo>
                    <a:pt x="10272" y="12029"/>
                  </a:lnTo>
                  <a:lnTo>
                    <a:pt x="10614" y="11914"/>
                  </a:lnTo>
                  <a:lnTo>
                    <a:pt x="11196" y="12006"/>
                  </a:lnTo>
                  <a:lnTo>
                    <a:pt x="12098" y="12348"/>
                  </a:lnTo>
                  <a:lnTo>
                    <a:pt x="12839" y="12519"/>
                  </a:lnTo>
                  <a:lnTo>
                    <a:pt x="13661" y="12588"/>
                  </a:lnTo>
                  <a:lnTo>
                    <a:pt x="14391" y="12554"/>
                  </a:lnTo>
                  <a:lnTo>
                    <a:pt x="15236" y="12919"/>
                  </a:lnTo>
                  <a:lnTo>
                    <a:pt x="16172" y="12576"/>
                  </a:lnTo>
                  <a:lnTo>
                    <a:pt x="15236" y="12029"/>
                  </a:lnTo>
                  <a:lnTo>
                    <a:pt x="14049" y="11869"/>
                  </a:lnTo>
                  <a:lnTo>
                    <a:pt x="13787" y="11287"/>
                  </a:lnTo>
                  <a:lnTo>
                    <a:pt x="12326" y="10842"/>
                  </a:lnTo>
                  <a:lnTo>
                    <a:pt x="12132" y="11218"/>
                  </a:lnTo>
                  <a:close/>
                  <a:moveTo>
                    <a:pt x="31521" y="10613"/>
                  </a:moveTo>
                  <a:lnTo>
                    <a:pt x="31555" y="10191"/>
                  </a:lnTo>
                  <a:lnTo>
                    <a:pt x="31384" y="9917"/>
                  </a:lnTo>
                  <a:lnTo>
                    <a:pt x="31190" y="10237"/>
                  </a:lnTo>
                  <a:lnTo>
                    <a:pt x="31019" y="10545"/>
                  </a:lnTo>
                  <a:lnTo>
                    <a:pt x="31065" y="11230"/>
                  </a:lnTo>
                  <a:close/>
                  <a:moveTo>
                    <a:pt x="25678" y="8114"/>
                  </a:moveTo>
                  <a:lnTo>
                    <a:pt x="25473" y="7817"/>
                  </a:lnTo>
                  <a:lnTo>
                    <a:pt x="24662" y="7863"/>
                  </a:lnTo>
                  <a:lnTo>
                    <a:pt x="24799" y="8251"/>
                  </a:lnTo>
                  <a:lnTo>
                    <a:pt x="25359" y="8422"/>
                  </a:lnTo>
                  <a:close/>
                  <a:moveTo>
                    <a:pt x="28257" y="7772"/>
                  </a:moveTo>
                  <a:lnTo>
                    <a:pt x="27390" y="7521"/>
                  </a:lnTo>
                  <a:lnTo>
                    <a:pt x="26397" y="7566"/>
                  </a:lnTo>
                  <a:lnTo>
                    <a:pt x="26192" y="8057"/>
                  </a:lnTo>
                  <a:lnTo>
                    <a:pt x="26739" y="8091"/>
                  </a:lnTo>
                  <a:lnTo>
                    <a:pt x="27196" y="8034"/>
                  </a:lnTo>
                  <a:lnTo>
                    <a:pt x="27858" y="8103"/>
                  </a:lnTo>
                  <a:lnTo>
                    <a:pt x="28531" y="8479"/>
                  </a:lnTo>
                  <a:close/>
                  <a:moveTo>
                    <a:pt x="31247" y="6026"/>
                  </a:moveTo>
                  <a:lnTo>
                    <a:pt x="31133" y="5683"/>
                  </a:lnTo>
                  <a:lnTo>
                    <a:pt x="29855" y="5307"/>
                  </a:lnTo>
                  <a:lnTo>
                    <a:pt x="29444" y="5615"/>
                  </a:lnTo>
                  <a:lnTo>
                    <a:pt x="28360" y="5820"/>
                  </a:lnTo>
                  <a:lnTo>
                    <a:pt x="28679" y="6277"/>
                  </a:lnTo>
                  <a:lnTo>
                    <a:pt x="29398" y="6448"/>
                  </a:lnTo>
                  <a:lnTo>
                    <a:pt x="29695" y="6984"/>
                  </a:lnTo>
                  <a:lnTo>
                    <a:pt x="30882" y="6996"/>
                  </a:lnTo>
                  <a:lnTo>
                    <a:pt x="30939" y="7224"/>
                  </a:lnTo>
                  <a:lnTo>
                    <a:pt x="30369" y="7213"/>
                  </a:lnTo>
                  <a:lnTo>
                    <a:pt x="29478" y="7532"/>
                  </a:lnTo>
                  <a:lnTo>
                    <a:pt x="30083" y="7977"/>
                  </a:lnTo>
                  <a:lnTo>
                    <a:pt x="30072" y="8377"/>
                  </a:lnTo>
                  <a:lnTo>
                    <a:pt x="30243" y="8708"/>
                  </a:lnTo>
                  <a:lnTo>
                    <a:pt x="30540" y="8639"/>
                  </a:lnTo>
                  <a:lnTo>
                    <a:pt x="30791" y="8194"/>
                  </a:lnTo>
                  <a:lnTo>
                    <a:pt x="31966" y="9039"/>
                  </a:lnTo>
                  <a:lnTo>
                    <a:pt x="32617" y="9107"/>
                  </a:lnTo>
                  <a:lnTo>
                    <a:pt x="34135" y="9872"/>
                  </a:lnTo>
                  <a:lnTo>
                    <a:pt x="34454" y="10625"/>
                  </a:lnTo>
                  <a:lnTo>
                    <a:pt x="34602" y="11618"/>
                  </a:lnTo>
                  <a:lnTo>
                    <a:pt x="34077" y="11869"/>
                  </a:lnTo>
                  <a:lnTo>
                    <a:pt x="33678" y="12611"/>
                  </a:lnTo>
                  <a:lnTo>
                    <a:pt x="34682" y="12588"/>
                  </a:lnTo>
                  <a:lnTo>
                    <a:pt x="34911" y="12325"/>
                  </a:lnTo>
                  <a:lnTo>
                    <a:pt x="35698" y="12508"/>
                  </a:lnTo>
                  <a:lnTo>
                    <a:pt x="36360" y="13250"/>
                  </a:lnTo>
                  <a:lnTo>
                    <a:pt x="36565" y="10294"/>
                  </a:lnTo>
                  <a:lnTo>
                    <a:pt x="36714" y="7338"/>
                  </a:lnTo>
                  <a:lnTo>
                    <a:pt x="35858" y="7167"/>
                  </a:lnTo>
                  <a:lnTo>
                    <a:pt x="35276" y="6836"/>
                  </a:lnTo>
                  <a:lnTo>
                    <a:pt x="34602" y="6517"/>
                  </a:lnTo>
                  <a:lnTo>
                    <a:pt x="33883" y="6517"/>
                  </a:lnTo>
                  <a:lnTo>
                    <a:pt x="32948" y="7064"/>
                  </a:lnTo>
                  <a:lnTo>
                    <a:pt x="32252" y="8034"/>
                  </a:lnTo>
                  <a:lnTo>
                    <a:pt x="31430" y="7487"/>
                  </a:lnTo>
                  <a:close/>
                  <a:moveTo>
                    <a:pt x="24115" y="3686"/>
                  </a:moveTo>
                  <a:lnTo>
                    <a:pt x="23978" y="3481"/>
                  </a:lnTo>
                  <a:lnTo>
                    <a:pt x="23190" y="4143"/>
                  </a:lnTo>
                  <a:lnTo>
                    <a:pt x="22266" y="4188"/>
                  </a:lnTo>
                  <a:lnTo>
                    <a:pt x="21250" y="4051"/>
                  </a:lnTo>
                  <a:lnTo>
                    <a:pt x="20622" y="3789"/>
                  </a:lnTo>
                  <a:lnTo>
                    <a:pt x="19949" y="4474"/>
                  </a:lnTo>
                  <a:lnTo>
                    <a:pt x="19778" y="4839"/>
                  </a:lnTo>
                  <a:lnTo>
                    <a:pt x="19367" y="6208"/>
                  </a:lnTo>
                  <a:lnTo>
                    <a:pt x="19242" y="6927"/>
                  </a:lnTo>
                  <a:lnTo>
                    <a:pt x="18899" y="7521"/>
                  </a:lnTo>
                  <a:lnTo>
                    <a:pt x="19127" y="8137"/>
                  </a:lnTo>
                  <a:lnTo>
                    <a:pt x="19447" y="8148"/>
                  </a:lnTo>
                  <a:lnTo>
                    <a:pt x="19538" y="9016"/>
                  </a:lnTo>
                  <a:lnTo>
                    <a:pt x="19264" y="9860"/>
                  </a:lnTo>
                  <a:lnTo>
                    <a:pt x="19595" y="10134"/>
                  </a:lnTo>
                  <a:lnTo>
                    <a:pt x="20109" y="9986"/>
                  </a:lnTo>
                  <a:lnTo>
                    <a:pt x="20155" y="8696"/>
                  </a:lnTo>
                  <a:lnTo>
                    <a:pt x="20120" y="7635"/>
                  </a:lnTo>
                  <a:lnTo>
                    <a:pt x="20668" y="7361"/>
                  </a:lnTo>
                  <a:lnTo>
                    <a:pt x="20565" y="8251"/>
                  </a:lnTo>
                  <a:lnTo>
                    <a:pt x="21125" y="8776"/>
                  </a:lnTo>
                  <a:lnTo>
                    <a:pt x="21010" y="9130"/>
                  </a:lnTo>
                  <a:lnTo>
                    <a:pt x="21193" y="9381"/>
                  </a:lnTo>
                  <a:lnTo>
                    <a:pt x="21992" y="9039"/>
                  </a:lnTo>
                  <a:lnTo>
                    <a:pt x="21558" y="9780"/>
                  </a:lnTo>
                  <a:lnTo>
                    <a:pt x="21866" y="10089"/>
                  </a:lnTo>
                  <a:lnTo>
                    <a:pt x="22300" y="9815"/>
                  </a:lnTo>
                  <a:lnTo>
                    <a:pt x="22346" y="9233"/>
                  </a:lnTo>
                  <a:lnTo>
                    <a:pt x="21672" y="8183"/>
                  </a:lnTo>
                  <a:lnTo>
                    <a:pt x="21832" y="7863"/>
                  </a:lnTo>
                  <a:lnTo>
                    <a:pt x="21102" y="6711"/>
                  </a:lnTo>
                  <a:lnTo>
                    <a:pt x="21821" y="6357"/>
                  </a:lnTo>
                  <a:lnTo>
                    <a:pt x="22186" y="5820"/>
                  </a:lnTo>
                  <a:lnTo>
                    <a:pt x="22528" y="5957"/>
                  </a:lnTo>
                  <a:lnTo>
                    <a:pt x="22608" y="5535"/>
                  </a:lnTo>
                  <a:lnTo>
                    <a:pt x="21102" y="5843"/>
                  </a:lnTo>
                  <a:lnTo>
                    <a:pt x="20668" y="6254"/>
                  </a:lnTo>
                  <a:lnTo>
                    <a:pt x="19949" y="5455"/>
                  </a:lnTo>
                  <a:lnTo>
                    <a:pt x="20075" y="4770"/>
                  </a:lnTo>
                  <a:lnTo>
                    <a:pt x="20782" y="4622"/>
                  </a:lnTo>
                  <a:lnTo>
                    <a:pt x="22106" y="4588"/>
                  </a:lnTo>
                  <a:lnTo>
                    <a:pt x="22871" y="4770"/>
                  </a:lnTo>
                  <a:lnTo>
                    <a:pt x="23487" y="4588"/>
                  </a:lnTo>
                  <a:close/>
                  <a:moveTo>
                    <a:pt x="26888" y="3960"/>
                  </a:moveTo>
                  <a:lnTo>
                    <a:pt x="26796" y="3584"/>
                  </a:lnTo>
                  <a:lnTo>
                    <a:pt x="26329" y="3492"/>
                  </a:lnTo>
                  <a:lnTo>
                    <a:pt x="26260" y="3002"/>
                  </a:lnTo>
                  <a:lnTo>
                    <a:pt x="25998" y="3321"/>
                  </a:lnTo>
                  <a:lnTo>
                    <a:pt x="25861" y="4051"/>
                  </a:lnTo>
                  <a:lnTo>
                    <a:pt x="26100" y="5227"/>
                  </a:lnTo>
                  <a:lnTo>
                    <a:pt x="26420" y="5798"/>
                  </a:lnTo>
                  <a:lnTo>
                    <a:pt x="26648" y="5683"/>
                  </a:lnTo>
                  <a:lnTo>
                    <a:pt x="26317" y="5216"/>
                  </a:lnTo>
                  <a:lnTo>
                    <a:pt x="26443" y="4656"/>
                  </a:lnTo>
                  <a:lnTo>
                    <a:pt x="26854" y="4736"/>
                  </a:lnTo>
                  <a:close/>
                  <a:moveTo>
                    <a:pt x="18203" y="3310"/>
                  </a:moveTo>
                  <a:lnTo>
                    <a:pt x="18329" y="2899"/>
                  </a:lnTo>
                  <a:lnTo>
                    <a:pt x="17712" y="2043"/>
                  </a:lnTo>
                  <a:lnTo>
                    <a:pt x="18146" y="1221"/>
                  </a:lnTo>
                  <a:lnTo>
                    <a:pt x="17427" y="1073"/>
                  </a:lnTo>
                  <a:lnTo>
                    <a:pt x="16514" y="1073"/>
                  </a:lnTo>
                  <a:lnTo>
                    <a:pt x="16274" y="2100"/>
                  </a:lnTo>
                  <a:lnTo>
                    <a:pt x="15989" y="2420"/>
                  </a:lnTo>
                  <a:lnTo>
                    <a:pt x="15601" y="3686"/>
                  </a:lnTo>
                  <a:lnTo>
                    <a:pt x="14962" y="3869"/>
                  </a:lnTo>
                  <a:lnTo>
                    <a:pt x="14186" y="3618"/>
                  </a:lnTo>
                  <a:lnTo>
                    <a:pt x="13798" y="3698"/>
                  </a:lnTo>
                  <a:lnTo>
                    <a:pt x="13342" y="4154"/>
                  </a:lnTo>
                  <a:lnTo>
                    <a:pt x="12839" y="4097"/>
                  </a:lnTo>
                  <a:lnTo>
                    <a:pt x="12326" y="4268"/>
                  </a:lnTo>
                  <a:lnTo>
                    <a:pt x="11767" y="3766"/>
                  </a:lnTo>
                  <a:lnTo>
                    <a:pt x="11618" y="3161"/>
                  </a:lnTo>
                  <a:lnTo>
                    <a:pt x="11150" y="3755"/>
                  </a:lnTo>
                  <a:lnTo>
                    <a:pt x="11070" y="4599"/>
                  </a:lnTo>
                  <a:lnTo>
                    <a:pt x="11185" y="5398"/>
                  </a:lnTo>
                  <a:lnTo>
                    <a:pt x="11550" y="6163"/>
                  </a:lnTo>
                  <a:lnTo>
                    <a:pt x="11949" y="6425"/>
                  </a:lnTo>
                  <a:lnTo>
                    <a:pt x="12052" y="7635"/>
                  </a:lnTo>
                  <a:lnTo>
                    <a:pt x="12702" y="7749"/>
                  </a:lnTo>
                  <a:lnTo>
                    <a:pt x="13216" y="7692"/>
                  </a:lnTo>
                  <a:lnTo>
                    <a:pt x="13501" y="8137"/>
                  </a:lnTo>
                  <a:lnTo>
                    <a:pt x="14460" y="7806"/>
                  </a:lnTo>
                  <a:lnTo>
                    <a:pt x="14859" y="8091"/>
                  </a:lnTo>
                  <a:lnTo>
                    <a:pt x="15430" y="8148"/>
                  </a:lnTo>
                  <a:lnTo>
                    <a:pt x="15715" y="8708"/>
                  </a:lnTo>
                  <a:lnTo>
                    <a:pt x="16640" y="8297"/>
                  </a:lnTo>
                  <a:lnTo>
                    <a:pt x="16754" y="8616"/>
                  </a:lnTo>
                  <a:lnTo>
                    <a:pt x="17108" y="7235"/>
                  </a:lnTo>
                  <a:lnTo>
                    <a:pt x="17153" y="6323"/>
                  </a:lnTo>
                  <a:lnTo>
                    <a:pt x="17941" y="5706"/>
                  </a:lnTo>
                  <a:lnTo>
                    <a:pt x="17906" y="4885"/>
                  </a:lnTo>
                  <a:lnTo>
                    <a:pt x="18169" y="4268"/>
                  </a:lnTo>
                  <a:lnTo>
                    <a:pt x="19127" y="4154"/>
                  </a:lnTo>
                  <a:close/>
                  <a:moveTo>
                    <a:pt x="8400" y="10294"/>
                  </a:moveTo>
                  <a:lnTo>
                    <a:pt x="8503" y="8890"/>
                  </a:lnTo>
                  <a:lnTo>
                    <a:pt x="8742" y="7749"/>
                  </a:lnTo>
                  <a:lnTo>
                    <a:pt x="8366" y="7178"/>
                  </a:lnTo>
                  <a:lnTo>
                    <a:pt x="7784" y="7110"/>
                  </a:lnTo>
                  <a:lnTo>
                    <a:pt x="7510" y="6596"/>
                  </a:lnTo>
                  <a:lnTo>
                    <a:pt x="7384" y="5969"/>
                  </a:lnTo>
                  <a:lnTo>
                    <a:pt x="7099" y="5934"/>
                  </a:lnTo>
                  <a:lnTo>
                    <a:pt x="6643" y="5626"/>
                  </a:lnTo>
                  <a:lnTo>
                    <a:pt x="6973" y="4885"/>
                  </a:lnTo>
                  <a:lnTo>
                    <a:pt x="6357" y="4462"/>
                  </a:lnTo>
                  <a:lnTo>
                    <a:pt x="5889" y="3709"/>
                  </a:lnTo>
                  <a:lnTo>
                    <a:pt x="5205" y="3081"/>
                  </a:lnTo>
                  <a:lnTo>
                    <a:pt x="4394" y="3070"/>
                  </a:lnTo>
                  <a:lnTo>
                    <a:pt x="3607" y="2100"/>
                  </a:lnTo>
                  <a:lnTo>
                    <a:pt x="3150" y="1712"/>
                  </a:lnTo>
                  <a:lnTo>
                    <a:pt x="2511" y="1107"/>
                  </a:lnTo>
                  <a:lnTo>
                    <a:pt x="1770" y="217"/>
                  </a:lnTo>
                  <a:lnTo>
                    <a:pt x="514" y="46"/>
                  </a:lnTo>
                  <a:lnTo>
                    <a:pt x="1" y="0"/>
                  </a:lnTo>
                  <a:lnTo>
                    <a:pt x="81" y="457"/>
                  </a:lnTo>
                  <a:lnTo>
                    <a:pt x="948" y="1461"/>
                  </a:lnTo>
                  <a:lnTo>
                    <a:pt x="1576" y="1974"/>
                  </a:lnTo>
                  <a:lnTo>
                    <a:pt x="2021" y="2762"/>
                  </a:lnTo>
                  <a:lnTo>
                    <a:pt x="2751" y="3333"/>
                  </a:lnTo>
                  <a:lnTo>
                    <a:pt x="3059" y="4029"/>
                  </a:lnTo>
                  <a:lnTo>
                    <a:pt x="3310" y="4816"/>
                  </a:lnTo>
                  <a:lnTo>
                    <a:pt x="4006" y="5569"/>
                  </a:lnTo>
                  <a:lnTo>
                    <a:pt x="4588" y="6836"/>
                  </a:lnTo>
                  <a:lnTo>
                    <a:pt x="4976" y="7521"/>
                  </a:lnTo>
                  <a:lnTo>
                    <a:pt x="5558" y="8263"/>
                  </a:lnTo>
                  <a:lnTo>
                    <a:pt x="5878" y="8799"/>
                  </a:lnTo>
                  <a:lnTo>
                    <a:pt x="6871" y="9541"/>
                  </a:lnTo>
                  <a:lnTo>
                    <a:pt x="7510" y="103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5"/>
            <p:cNvSpPr/>
            <p:nvPr/>
          </p:nvSpPr>
          <p:spPr>
            <a:xfrm>
              <a:off x="5054350" y="2306700"/>
              <a:ext cx="552950" cy="624825"/>
            </a:xfrm>
            <a:custGeom>
              <a:avLst/>
              <a:gdLst/>
              <a:ahLst/>
              <a:cxnLst/>
              <a:rect l="l" t="t" r="r" b="b"/>
              <a:pathLst>
                <a:path w="22118" h="24993" extrusionOk="0">
                  <a:moveTo>
                    <a:pt x="9073" y="4816"/>
                  </a:moveTo>
                  <a:lnTo>
                    <a:pt x="7863" y="4189"/>
                  </a:lnTo>
                  <a:lnTo>
                    <a:pt x="6985" y="3618"/>
                  </a:lnTo>
                  <a:lnTo>
                    <a:pt x="6517" y="2625"/>
                  </a:lnTo>
                  <a:lnTo>
                    <a:pt x="7110" y="2751"/>
                  </a:lnTo>
                  <a:lnTo>
                    <a:pt x="7019" y="2283"/>
                  </a:lnTo>
                  <a:lnTo>
                    <a:pt x="6597" y="1815"/>
                  </a:lnTo>
                  <a:lnTo>
                    <a:pt x="6482" y="1073"/>
                  </a:lnTo>
                  <a:lnTo>
                    <a:pt x="5398" y="0"/>
                  </a:lnTo>
                  <a:lnTo>
                    <a:pt x="4873" y="765"/>
                  </a:lnTo>
                  <a:lnTo>
                    <a:pt x="4052" y="913"/>
                  </a:lnTo>
                  <a:lnTo>
                    <a:pt x="2842" y="685"/>
                  </a:lnTo>
                  <a:lnTo>
                    <a:pt x="2568" y="1084"/>
                  </a:lnTo>
                  <a:lnTo>
                    <a:pt x="3025" y="1883"/>
                  </a:lnTo>
                  <a:lnTo>
                    <a:pt x="3447" y="2500"/>
                  </a:lnTo>
                  <a:lnTo>
                    <a:pt x="4154" y="2933"/>
                  </a:lnTo>
                  <a:lnTo>
                    <a:pt x="3629" y="3470"/>
                  </a:lnTo>
                  <a:lnTo>
                    <a:pt x="3766" y="4109"/>
                  </a:lnTo>
                  <a:lnTo>
                    <a:pt x="3207" y="5010"/>
                  </a:lnTo>
                  <a:lnTo>
                    <a:pt x="2910" y="5935"/>
                  </a:lnTo>
                  <a:lnTo>
                    <a:pt x="2271" y="6893"/>
                  </a:lnTo>
                  <a:lnTo>
                    <a:pt x="1358" y="6813"/>
                  </a:lnTo>
                  <a:lnTo>
                    <a:pt x="662" y="7761"/>
                  </a:lnTo>
                  <a:lnTo>
                    <a:pt x="1233" y="8171"/>
                  </a:lnTo>
                  <a:lnTo>
                    <a:pt x="1415" y="8868"/>
                  </a:lnTo>
                  <a:lnTo>
                    <a:pt x="1918" y="9324"/>
                  </a:lnTo>
                  <a:lnTo>
                    <a:pt x="2169" y="10111"/>
                  </a:lnTo>
                  <a:lnTo>
                    <a:pt x="457" y="10111"/>
                  </a:lnTo>
                  <a:lnTo>
                    <a:pt x="0" y="10716"/>
                  </a:lnTo>
                  <a:lnTo>
                    <a:pt x="1016" y="11481"/>
                  </a:lnTo>
                  <a:lnTo>
                    <a:pt x="1290" y="11835"/>
                  </a:lnTo>
                  <a:lnTo>
                    <a:pt x="948" y="12166"/>
                  </a:lnTo>
                  <a:lnTo>
                    <a:pt x="2089" y="13261"/>
                  </a:lnTo>
                  <a:lnTo>
                    <a:pt x="2659" y="13375"/>
                  </a:lnTo>
                  <a:lnTo>
                    <a:pt x="3744" y="12839"/>
                  </a:lnTo>
                  <a:lnTo>
                    <a:pt x="3983" y="13672"/>
                  </a:lnTo>
                  <a:lnTo>
                    <a:pt x="4097" y="14790"/>
                  </a:lnTo>
                  <a:lnTo>
                    <a:pt x="4451" y="15943"/>
                  </a:lnTo>
                  <a:lnTo>
                    <a:pt x="4965" y="17701"/>
                  </a:lnTo>
                  <a:lnTo>
                    <a:pt x="5798" y="18956"/>
                  </a:lnTo>
                  <a:lnTo>
                    <a:pt x="5980" y="19515"/>
                  </a:lnTo>
                  <a:lnTo>
                    <a:pt x="6266" y="20656"/>
                  </a:lnTo>
                  <a:lnTo>
                    <a:pt x="6745" y="21524"/>
                  </a:lnTo>
                  <a:lnTo>
                    <a:pt x="7064" y="21957"/>
                  </a:lnTo>
                  <a:lnTo>
                    <a:pt x="7418" y="22870"/>
                  </a:lnTo>
                  <a:lnTo>
                    <a:pt x="7863" y="24137"/>
                  </a:lnTo>
                  <a:lnTo>
                    <a:pt x="8651" y="24993"/>
                  </a:lnTo>
                  <a:lnTo>
                    <a:pt x="8959" y="24730"/>
                  </a:lnTo>
                  <a:lnTo>
                    <a:pt x="9199" y="24103"/>
                  </a:lnTo>
                  <a:lnTo>
                    <a:pt x="9918" y="23852"/>
                  </a:lnTo>
                  <a:lnTo>
                    <a:pt x="9655" y="23555"/>
                  </a:lnTo>
                  <a:lnTo>
                    <a:pt x="9975" y="22870"/>
                  </a:lnTo>
                  <a:lnTo>
                    <a:pt x="10385" y="22825"/>
                  </a:lnTo>
                  <a:lnTo>
                    <a:pt x="10283" y="21284"/>
                  </a:lnTo>
                  <a:lnTo>
                    <a:pt x="10557" y="20417"/>
                  </a:lnTo>
                  <a:lnTo>
                    <a:pt x="10454" y="19652"/>
                  </a:lnTo>
                  <a:lnTo>
                    <a:pt x="10191" y="18488"/>
                  </a:lnTo>
                  <a:lnTo>
                    <a:pt x="10363" y="17792"/>
                  </a:lnTo>
                  <a:lnTo>
                    <a:pt x="10716" y="17746"/>
                  </a:lnTo>
                  <a:lnTo>
                    <a:pt x="11401" y="17415"/>
                  </a:lnTo>
                  <a:lnTo>
                    <a:pt x="11766" y="17187"/>
                  </a:lnTo>
                  <a:lnTo>
                    <a:pt x="11732" y="16776"/>
                  </a:lnTo>
                  <a:lnTo>
                    <a:pt x="12440" y="16171"/>
                  </a:lnTo>
                  <a:lnTo>
                    <a:pt x="12965" y="15601"/>
                  </a:lnTo>
                  <a:lnTo>
                    <a:pt x="13729" y="14539"/>
                  </a:lnTo>
                  <a:lnTo>
                    <a:pt x="14779" y="13935"/>
                  </a:lnTo>
                  <a:lnTo>
                    <a:pt x="15121" y="13398"/>
                  </a:lnTo>
                  <a:lnTo>
                    <a:pt x="14996" y="12713"/>
                  </a:lnTo>
                  <a:lnTo>
                    <a:pt x="15932" y="12519"/>
                  </a:lnTo>
                  <a:lnTo>
                    <a:pt x="16468" y="12542"/>
                  </a:lnTo>
                  <a:lnTo>
                    <a:pt x="16537" y="12200"/>
                  </a:lnTo>
                  <a:lnTo>
                    <a:pt x="16308" y="11458"/>
                  </a:lnTo>
                  <a:lnTo>
                    <a:pt x="15932" y="10773"/>
                  </a:lnTo>
                  <a:lnTo>
                    <a:pt x="15989" y="10226"/>
                  </a:lnTo>
                  <a:lnTo>
                    <a:pt x="15464" y="9986"/>
                  </a:lnTo>
                  <a:lnTo>
                    <a:pt x="15578" y="9655"/>
                  </a:lnTo>
                  <a:lnTo>
                    <a:pt x="16023" y="9313"/>
                  </a:lnTo>
                  <a:lnTo>
                    <a:pt x="15361" y="8833"/>
                  </a:lnTo>
                  <a:lnTo>
                    <a:pt x="15532" y="8217"/>
                  </a:lnTo>
                  <a:lnTo>
                    <a:pt x="16217" y="8605"/>
                  </a:lnTo>
                  <a:lnTo>
                    <a:pt x="16605" y="8662"/>
                  </a:lnTo>
                  <a:lnTo>
                    <a:pt x="16776" y="9290"/>
                  </a:lnTo>
                  <a:lnTo>
                    <a:pt x="17552" y="9415"/>
                  </a:lnTo>
                  <a:lnTo>
                    <a:pt x="18260" y="9404"/>
                  </a:lnTo>
                  <a:lnTo>
                    <a:pt x="18751" y="9552"/>
                  </a:lnTo>
                  <a:lnTo>
                    <a:pt x="18522" y="10317"/>
                  </a:lnTo>
                  <a:lnTo>
                    <a:pt x="18180" y="10374"/>
                  </a:lnTo>
                  <a:lnTo>
                    <a:pt x="18020" y="10888"/>
                  </a:lnTo>
                  <a:lnTo>
                    <a:pt x="18522" y="11355"/>
                  </a:lnTo>
                  <a:lnTo>
                    <a:pt x="18545" y="10785"/>
                  </a:lnTo>
                  <a:lnTo>
                    <a:pt x="18762" y="10773"/>
                  </a:lnTo>
                  <a:lnTo>
                    <a:pt x="19401" y="12211"/>
                  </a:lnTo>
                  <a:lnTo>
                    <a:pt x="19743" y="11994"/>
                  </a:lnTo>
                  <a:lnTo>
                    <a:pt x="19618" y="11606"/>
                  </a:lnTo>
                  <a:lnTo>
                    <a:pt x="19743" y="11310"/>
                  </a:lnTo>
                  <a:lnTo>
                    <a:pt x="19618" y="10374"/>
                  </a:lnTo>
                  <a:lnTo>
                    <a:pt x="20280" y="10568"/>
                  </a:lnTo>
                  <a:lnTo>
                    <a:pt x="20485" y="9826"/>
                  </a:lnTo>
                  <a:lnTo>
                    <a:pt x="20451" y="9381"/>
                  </a:lnTo>
                  <a:lnTo>
                    <a:pt x="20748" y="8616"/>
                  </a:lnTo>
                  <a:lnTo>
                    <a:pt x="20611" y="8103"/>
                  </a:lnTo>
                  <a:lnTo>
                    <a:pt x="21489" y="7475"/>
                  </a:lnTo>
                  <a:lnTo>
                    <a:pt x="22071" y="7635"/>
                  </a:lnTo>
                  <a:lnTo>
                    <a:pt x="21889" y="7076"/>
                  </a:lnTo>
                  <a:lnTo>
                    <a:pt x="22117" y="6905"/>
                  </a:lnTo>
                  <a:lnTo>
                    <a:pt x="21980" y="6562"/>
                  </a:lnTo>
                  <a:lnTo>
                    <a:pt x="21113" y="6437"/>
                  </a:lnTo>
                  <a:lnTo>
                    <a:pt x="21284" y="6049"/>
                  </a:lnTo>
                  <a:lnTo>
                    <a:pt x="20782" y="5490"/>
                  </a:lnTo>
                  <a:lnTo>
                    <a:pt x="20325" y="5866"/>
                  </a:lnTo>
                  <a:lnTo>
                    <a:pt x="19629" y="5649"/>
                  </a:lnTo>
                  <a:lnTo>
                    <a:pt x="18876" y="6220"/>
                  </a:lnTo>
                  <a:lnTo>
                    <a:pt x="18317" y="6905"/>
                  </a:lnTo>
                  <a:lnTo>
                    <a:pt x="17723" y="7019"/>
                  </a:lnTo>
                  <a:lnTo>
                    <a:pt x="18100" y="7304"/>
                  </a:lnTo>
                  <a:lnTo>
                    <a:pt x="18157" y="7863"/>
                  </a:lnTo>
                  <a:lnTo>
                    <a:pt x="17529" y="7886"/>
                  </a:lnTo>
                  <a:lnTo>
                    <a:pt x="16868" y="7829"/>
                  </a:lnTo>
                  <a:lnTo>
                    <a:pt x="16411" y="7977"/>
                  </a:lnTo>
                  <a:lnTo>
                    <a:pt x="15624" y="7612"/>
                  </a:lnTo>
                  <a:lnTo>
                    <a:pt x="15578" y="7441"/>
                  </a:lnTo>
                  <a:lnTo>
                    <a:pt x="15361" y="6722"/>
                  </a:lnTo>
                  <a:lnTo>
                    <a:pt x="14939" y="6916"/>
                  </a:lnTo>
                  <a:lnTo>
                    <a:pt x="14950" y="7304"/>
                  </a:lnTo>
                  <a:lnTo>
                    <a:pt x="15167" y="7886"/>
                  </a:lnTo>
                  <a:lnTo>
                    <a:pt x="15156" y="8240"/>
                  </a:lnTo>
                  <a:lnTo>
                    <a:pt x="14494" y="8263"/>
                  </a:lnTo>
                  <a:lnTo>
                    <a:pt x="13524" y="8046"/>
                  </a:lnTo>
                  <a:lnTo>
                    <a:pt x="12907" y="7955"/>
                  </a:lnTo>
                  <a:lnTo>
                    <a:pt x="12371" y="7498"/>
                  </a:lnTo>
                  <a:lnTo>
                    <a:pt x="11287" y="7373"/>
                  </a:lnTo>
                  <a:lnTo>
                    <a:pt x="10191" y="6870"/>
                  </a:lnTo>
                  <a:lnTo>
                    <a:pt x="9358" y="6437"/>
                  </a:lnTo>
                  <a:lnTo>
                    <a:pt x="8548" y="6072"/>
                  </a:lnTo>
                  <a:lnTo>
                    <a:pt x="8674" y="52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5"/>
            <p:cNvSpPr/>
            <p:nvPr/>
          </p:nvSpPr>
          <p:spPr>
            <a:xfrm>
              <a:off x="3550225" y="1870750"/>
              <a:ext cx="68775" cy="74775"/>
            </a:xfrm>
            <a:custGeom>
              <a:avLst/>
              <a:gdLst/>
              <a:ahLst/>
              <a:cxnLst/>
              <a:rect l="l" t="t" r="r" b="b"/>
              <a:pathLst>
                <a:path w="2751" h="2991" extrusionOk="0">
                  <a:moveTo>
                    <a:pt x="2648" y="1085"/>
                  </a:moveTo>
                  <a:lnTo>
                    <a:pt x="2157" y="902"/>
                  </a:lnTo>
                  <a:lnTo>
                    <a:pt x="1735" y="913"/>
                  </a:lnTo>
                  <a:lnTo>
                    <a:pt x="1895" y="457"/>
                  </a:lnTo>
                  <a:lnTo>
                    <a:pt x="1781" y="1"/>
                  </a:lnTo>
                  <a:lnTo>
                    <a:pt x="1256" y="400"/>
                  </a:lnTo>
                  <a:lnTo>
                    <a:pt x="297" y="1073"/>
                  </a:lnTo>
                  <a:lnTo>
                    <a:pt x="594" y="1941"/>
                  </a:lnTo>
                  <a:lnTo>
                    <a:pt x="0" y="2854"/>
                  </a:lnTo>
                  <a:lnTo>
                    <a:pt x="959" y="2990"/>
                  </a:lnTo>
                  <a:lnTo>
                    <a:pt x="2191" y="2477"/>
                  </a:lnTo>
                  <a:lnTo>
                    <a:pt x="2751" y="170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5"/>
            <p:cNvSpPr/>
            <p:nvPr/>
          </p:nvSpPr>
          <p:spPr>
            <a:xfrm>
              <a:off x="4538525" y="2209700"/>
              <a:ext cx="412575" cy="333525"/>
            </a:xfrm>
            <a:custGeom>
              <a:avLst/>
              <a:gdLst/>
              <a:ahLst/>
              <a:cxnLst/>
              <a:rect l="l" t="t" r="r" b="b"/>
              <a:pathLst>
                <a:path w="16503" h="13341" extrusionOk="0">
                  <a:moveTo>
                    <a:pt x="1096" y="753"/>
                  </a:moveTo>
                  <a:lnTo>
                    <a:pt x="639" y="343"/>
                  </a:lnTo>
                  <a:lnTo>
                    <a:pt x="468" y="0"/>
                  </a:lnTo>
                  <a:lnTo>
                    <a:pt x="0" y="251"/>
                  </a:lnTo>
                  <a:lnTo>
                    <a:pt x="411" y="1301"/>
                  </a:lnTo>
                  <a:lnTo>
                    <a:pt x="308" y="1586"/>
                  </a:lnTo>
                  <a:lnTo>
                    <a:pt x="833" y="2328"/>
                  </a:lnTo>
                  <a:lnTo>
                    <a:pt x="833" y="2328"/>
                  </a:lnTo>
                  <a:lnTo>
                    <a:pt x="1506" y="3435"/>
                  </a:lnTo>
                  <a:lnTo>
                    <a:pt x="2031" y="3709"/>
                  </a:lnTo>
                  <a:lnTo>
                    <a:pt x="2180" y="4245"/>
                  </a:lnTo>
                  <a:lnTo>
                    <a:pt x="1849" y="4565"/>
                  </a:lnTo>
                  <a:lnTo>
                    <a:pt x="1780" y="5273"/>
                  </a:lnTo>
                  <a:lnTo>
                    <a:pt x="2431" y="6151"/>
                  </a:lnTo>
                  <a:lnTo>
                    <a:pt x="3435" y="6631"/>
                  </a:lnTo>
                  <a:lnTo>
                    <a:pt x="3937" y="7327"/>
                  </a:lnTo>
                  <a:lnTo>
                    <a:pt x="3903" y="7989"/>
                  </a:lnTo>
                  <a:lnTo>
                    <a:pt x="4143" y="7989"/>
                  </a:lnTo>
                  <a:lnTo>
                    <a:pt x="4223" y="8457"/>
                  </a:lnTo>
                  <a:lnTo>
                    <a:pt x="4702" y="8947"/>
                  </a:lnTo>
                  <a:lnTo>
                    <a:pt x="4942" y="8582"/>
                  </a:lnTo>
                  <a:lnTo>
                    <a:pt x="5478" y="8890"/>
                  </a:lnTo>
                  <a:lnTo>
                    <a:pt x="5877" y="8742"/>
                  </a:lnTo>
                  <a:lnTo>
                    <a:pt x="6596" y="9940"/>
                  </a:lnTo>
                  <a:lnTo>
                    <a:pt x="7213" y="10807"/>
                  </a:lnTo>
                  <a:lnTo>
                    <a:pt x="8000" y="11070"/>
                  </a:lnTo>
                  <a:lnTo>
                    <a:pt x="8867" y="11766"/>
                  </a:lnTo>
                  <a:lnTo>
                    <a:pt x="9849" y="12063"/>
                  </a:lnTo>
                  <a:lnTo>
                    <a:pt x="10579" y="11629"/>
                  </a:lnTo>
                  <a:lnTo>
                    <a:pt x="11150" y="11469"/>
                  </a:lnTo>
                  <a:lnTo>
                    <a:pt x="11549" y="11629"/>
                  </a:lnTo>
                  <a:lnTo>
                    <a:pt x="12006" y="12736"/>
                  </a:lnTo>
                  <a:lnTo>
                    <a:pt x="12907" y="12850"/>
                  </a:lnTo>
                  <a:lnTo>
                    <a:pt x="13775" y="13067"/>
                  </a:lnTo>
                  <a:lnTo>
                    <a:pt x="15270" y="13341"/>
                  </a:lnTo>
                  <a:lnTo>
                    <a:pt x="15441" y="12280"/>
                  </a:lnTo>
                  <a:lnTo>
                    <a:pt x="16502" y="11812"/>
                  </a:lnTo>
                  <a:lnTo>
                    <a:pt x="16377" y="11401"/>
                  </a:lnTo>
                  <a:lnTo>
                    <a:pt x="15989" y="11253"/>
                  </a:lnTo>
                  <a:lnTo>
                    <a:pt x="15840" y="10442"/>
                  </a:lnTo>
                  <a:lnTo>
                    <a:pt x="15041" y="10054"/>
                  </a:lnTo>
                  <a:lnTo>
                    <a:pt x="14642" y="9495"/>
                  </a:lnTo>
                  <a:lnTo>
                    <a:pt x="14185" y="9027"/>
                  </a:lnTo>
                  <a:lnTo>
                    <a:pt x="14745" y="8206"/>
                  </a:lnTo>
                  <a:lnTo>
                    <a:pt x="14585" y="7635"/>
                  </a:lnTo>
                  <a:lnTo>
                    <a:pt x="13980" y="7475"/>
                  </a:lnTo>
                  <a:lnTo>
                    <a:pt x="13820" y="6905"/>
                  </a:lnTo>
                  <a:lnTo>
                    <a:pt x="13432" y="6174"/>
                  </a:lnTo>
                  <a:lnTo>
                    <a:pt x="13660" y="5672"/>
                  </a:lnTo>
                  <a:lnTo>
                    <a:pt x="13307" y="5546"/>
                  </a:lnTo>
                  <a:lnTo>
                    <a:pt x="13375" y="4873"/>
                  </a:lnTo>
                  <a:lnTo>
                    <a:pt x="13444" y="3732"/>
                  </a:lnTo>
                  <a:lnTo>
                    <a:pt x="13215" y="2956"/>
                  </a:lnTo>
                  <a:lnTo>
                    <a:pt x="12668" y="2922"/>
                  </a:lnTo>
                  <a:lnTo>
                    <a:pt x="11618" y="2111"/>
                  </a:lnTo>
                  <a:lnTo>
                    <a:pt x="11013" y="2009"/>
                  </a:lnTo>
                  <a:lnTo>
                    <a:pt x="10077" y="1541"/>
                  </a:lnTo>
                  <a:lnTo>
                    <a:pt x="9541" y="1450"/>
                  </a:lnTo>
                  <a:lnTo>
                    <a:pt x="9244" y="1621"/>
                  </a:lnTo>
                  <a:lnTo>
                    <a:pt x="8742" y="1598"/>
                  </a:lnTo>
                  <a:lnTo>
                    <a:pt x="8308" y="2123"/>
                  </a:lnTo>
                  <a:lnTo>
                    <a:pt x="7680" y="2294"/>
                  </a:lnTo>
                  <a:lnTo>
                    <a:pt x="7658" y="2522"/>
                  </a:lnTo>
                  <a:lnTo>
                    <a:pt x="6528" y="2762"/>
                  </a:lnTo>
                  <a:lnTo>
                    <a:pt x="5444" y="2614"/>
                  </a:lnTo>
                  <a:lnTo>
                    <a:pt x="4827" y="2134"/>
                  </a:lnTo>
                  <a:lnTo>
                    <a:pt x="4086" y="1952"/>
                  </a:lnTo>
                  <a:lnTo>
                    <a:pt x="3732" y="1267"/>
                  </a:lnTo>
                  <a:lnTo>
                    <a:pt x="3549" y="1313"/>
                  </a:lnTo>
                  <a:lnTo>
                    <a:pt x="3001" y="822"/>
                  </a:lnTo>
                  <a:lnTo>
                    <a:pt x="3173" y="388"/>
                  </a:lnTo>
                  <a:lnTo>
                    <a:pt x="2910" y="114"/>
                  </a:lnTo>
                  <a:lnTo>
                    <a:pt x="2636" y="183"/>
                  </a:lnTo>
                  <a:lnTo>
                    <a:pt x="1883" y="856"/>
                  </a:lnTo>
                  <a:lnTo>
                    <a:pt x="1621" y="87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5"/>
            <p:cNvSpPr/>
            <p:nvPr/>
          </p:nvSpPr>
          <p:spPr>
            <a:xfrm>
              <a:off x="4458925" y="2262750"/>
              <a:ext cx="197150" cy="189200"/>
            </a:xfrm>
            <a:custGeom>
              <a:avLst/>
              <a:gdLst/>
              <a:ahLst/>
              <a:cxnLst/>
              <a:rect l="l" t="t" r="r" b="b"/>
              <a:pathLst>
                <a:path w="7886" h="7568" extrusionOk="0">
                  <a:moveTo>
                    <a:pt x="3389" y="126"/>
                  </a:moveTo>
                  <a:lnTo>
                    <a:pt x="2511" y="1"/>
                  </a:lnTo>
                  <a:lnTo>
                    <a:pt x="2214" y="149"/>
                  </a:lnTo>
                  <a:lnTo>
                    <a:pt x="1906" y="731"/>
                  </a:lnTo>
                  <a:lnTo>
                    <a:pt x="1529" y="959"/>
                  </a:lnTo>
                  <a:lnTo>
                    <a:pt x="1700" y="1633"/>
                  </a:lnTo>
                  <a:lnTo>
                    <a:pt x="1564" y="2740"/>
                  </a:lnTo>
                  <a:lnTo>
                    <a:pt x="0" y="3698"/>
                  </a:lnTo>
                  <a:lnTo>
                    <a:pt x="434" y="4794"/>
                  </a:lnTo>
                  <a:lnTo>
                    <a:pt x="1392" y="5034"/>
                  </a:lnTo>
                  <a:lnTo>
                    <a:pt x="2613" y="5684"/>
                  </a:lnTo>
                  <a:lnTo>
                    <a:pt x="4987" y="7487"/>
                  </a:lnTo>
                  <a:lnTo>
                    <a:pt x="6448" y="7567"/>
                  </a:lnTo>
                  <a:lnTo>
                    <a:pt x="6904" y="6688"/>
                  </a:lnTo>
                  <a:lnTo>
                    <a:pt x="7429" y="6768"/>
                  </a:lnTo>
                  <a:lnTo>
                    <a:pt x="7886" y="6814"/>
                  </a:lnTo>
                  <a:lnTo>
                    <a:pt x="7407" y="6335"/>
                  </a:lnTo>
                  <a:lnTo>
                    <a:pt x="7327" y="5867"/>
                  </a:lnTo>
                  <a:lnTo>
                    <a:pt x="7087" y="5867"/>
                  </a:lnTo>
                  <a:lnTo>
                    <a:pt x="7121" y="5205"/>
                  </a:lnTo>
                  <a:lnTo>
                    <a:pt x="6619" y="4509"/>
                  </a:lnTo>
                  <a:lnTo>
                    <a:pt x="5615" y="4029"/>
                  </a:lnTo>
                  <a:lnTo>
                    <a:pt x="4964" y="3151"/>
                  </a:lnTo>
                  <a:lnTo>
                    <a:pt x="5033" y="2443"/>
                  </a:lnTo>
                  <a:lnTo>
                    <a:pt x="5364" y="2123"/>
                  </a:lnTo>
                  <a:lnTo>
                    <a:pt x="5215" y="1587"/>
                  </a:lnTo>
                  <a:lnTo>
                    <a:pt x="4690" y="1313"/>
                  </a:lnTo>
                  <a:lnTo>
                    <a:pt x="4017" y="206"/>
                  </a:lnTo>
                  <a:lnTo>
                    <a:pt x="4017" y="206"/>
                  </a:lnTo>
                  <a:lnTo>
                    <a:pt x="3698" y="3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5"/>
            <p:cNvSpPr/>
            <p:nvPr/>
          </p:nvSpPr>
          <p:spPr>
            <a:xfrm>
              <a:off x="3353350" y="1635650"/>
              <a:ext cx="161225" cy="60525"/>
            </a:xfrm>
            <a:custGeom>
              <a:avLst/>
              <a:gdLst/>
              <a:ahLst/>
              <a:cxnLst/>
              <a:rect l="l" t="t" r="r" b="b"/>
              <a:pathLst>
                <a:path w="6449" h="2421" extrusionOk="0">
                  <a:moveTo>
                    <a:pt x="6015" y="69"/>
                  </a:moveTo>
                  <a:lnTo>
                    <a:pt x="5034" y="1"/>
                  </a:lnTo>
                  <a:lnTo>
                    <a:pt x="3995" y="423"/>
                  </a:lnTo>
                  <a:lnTo>
                    <a:pt x="3265" y="206"/>
                  </a:lnTo>
                  <a:lnTo>
                    <a:pt x="2283" y="640"/>
                  </a:lnTo>
                  <a:lnTo>
                    <a:pt x="1439" y="92"/>
                  </a:lnTo>
                  <a:lnTo>
                    <a:pt x="514" y="206"/>
                  </a:lnTo>
                  <a:lnTo>
                    <a:pt x="1" y="731"/>
                  </a:lnTo>
                  <a:lnTo>
                    <a:pt x="1245" y="925"/>
                  </a:lnTo>
                  <a:lnTo>
                    <a:pt x="1222" y="1154"/>
                  </a:lnTo>
                  <a:lnTo>
                    <a:pt x="115" y="1302"/>
                  </a:lnTo>
                  <a:lnTo>
                    <a:pt x="1370" y="1690"/>
                  </a:lnTo>
                  <a:lnTo>
                    <a:pt x="708" y="2044"/>
                  </a:lnTo>
                  <a:lnTo>
                    <a:pt x="2386" y="2306"/>
                  </a:lnTo>
                  <a:lnTo>
                    <a:pt x="3185" y="2420"/>
                  </a:lnTo>
                  <a:lnTo>
                    <a:pt x="3733" y="2272"/>
                  </a:lnTo>
                  <a:lnTo>
                    <a:pt x="5581" y="1724"/>
                  </a:lnTo>
                  <a:lnTo>
                    <a:pt x="6449" y="1119"/>
                  </a:lnTo>
                  <a:lnTo>
                    <a:pt x="5821" y="5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5"/>
            <p:cNvSpPr/>
            <p:nvPr/>
          </p:nvSpPr>
          <p:spPr>
            <a:xfrm>
              <a:off x="4377875" y="2357200"/>
              <a:ext cx="26000" cy="85600"/>
            </a:xfrm>
            <a:custGeom>
              <a:avLst/>
              <a:gdLst/>
              <a:ahLst/>
              <a:cxnLst/>
              <a:rect l="l" t="t" r="r" b="b"/>
              <a:pathLst>
                <a:path w="1040" h="3424" extrusionOk="0">
                  <a:moveTo>
                    <a:pt x="1005" y="0"/>
                  </a:moveTo>
                  <a:lnTo>
                    <a:pt x="800" y="23"/>
                  </a:lnTo>
                  <a:lnTo>
                    <a:pt x="743" y="171"/>
                  </a:lnTo>
                  <a:lnTo>
                    <a:pt x="480" y="171"/>
                  </a:lnTo>
                  <a:lnTo>
                    <a:pt x="469" y="194"/>
                  </a:lnTo>
                  <a:lnTo>
                    <a:pt x="389" y="423"/>
                  </a:lnTo>
                  <a:lnTo>
                    <a:pt x="298" y="1107"/>
                  </a:lnTo>
                  <a:lnTo>
                    <a:pt x="149" y="1518"/>
                  </a:lnTo>
                  <a:lnTo>
                    <a:pt x="206" y="1575"/>
                  </a:lnTo>
                  <a:lnTo>
                    <a:pt x="1" y="1872"/>
                  </a:lnTo>
                  <a:lnTo>
                    <a:pt x="1" y="1872"/>
                  </a:lnTo>
                  <a:lnTo>
                    <a:pt x="560" y="3184"/>
                  </a:lnTo>
                  <a:lnTo>
                    <a:pt x="663" y="3424"/>
                  </a:lnTo>
                  <a:lnTo>
                    <a:pt x="903" y="1975"/>
                  </a:lnTo>
                  <a:lnTo>
                    <a:pt x="845" y="1632"/>
                  </a:lnTo>
                  <a:lnTo>
                    <a:pt x="503" y="1746"/>
                  </a:lnTo>
                  <a:lnTo>
                    <a:pt x="515" y="1507"/>
                  </a:lnTo>
                  <a:lnTo>
                    <a:pt x="686" y="1393"/>
                  </a:lnTo>
                  <a:lnTo>
                    <a:pt x="492" y="1290"/>
                  </a:lnTo>
                  <a:lnTo>
                    <a:pt x="583" y="674"/>
                  </a:lnTo>
                  <a:lnTo>
                    <a:pt x="868" y="799"/>
                  </a:lnTo>
                  <a:lnTo>
                    <a:pt x="971" y="514"/>
                  </a:lnTo>
                  <a:lnTo>
                    <a:pt x="960" y="514"/>
                  </a:lnTo>
                  <a:lnTo>
                    <a:pt x="1039" y="37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5"/>
            <p:cNvSpPr/>
            <p:nvPr/>
          </p:nvSpPr>
          <p:spPr>
            <a:xfrm>
              <a:off x="3842650" y="2045925"/>
              <a:ext cx="219725" cy="234550"/>
            </a:xfrm>
            <a:custGeom>
              <a:avLst/>
              <a:gdLst/>
              <a:ahLst/>
              <a:cxnLst/>
              <a:rect l="l" t="t" r="r" b="b"/>
              <a:pathLst>
                <a:path w="8789" h="9382" extrusionOk="0">
                  <a:moveTo>
                    <a:pt x="6722" y="7909"/>
                  </a:moveTo>
                  <a:lnTo>
                    <a:pt x="6152" y="7978"/>
                  </a:lnTo>
                  <a:lnTo>
                    <a:pt x="5399" y="8080"/>
                  </a:lnTo>
                  <a:lnTo>
                    <a:pt x="4520" y="7989"/>
                  </a:lnTo>
                  <a:lnTo>
                    <a:pt x="4440" y="8480"/>
                  </a:lnTo>
                  <a:lnTo>
                    <a:pt x="5501" y="8948"/>
                  </a:lnTo>
                  <a:lnTo>
                    <a:pt x="5889" y="9050"/>
                  </a:lnTo>
                  <a:lnTo>
                    <a:pt x="6494" y="9381"/>
                  </a:lnTo>
                  <a:lnTo>
                    <a:pt x="6620" y="8913"/>
                  </a:lnTo>
                  <a:lnTo>
                    <a:pt x="6494" y="8628"/>
                  </a:lnTo>
                  <a:close/>
                  <a:moveTo>
                    <a:pt x="1907" y="5205"/>
                  </a:moveTo>
                  <a:lnTo>
                    <a:pt x="1553" y="5478"/>
                  </a:lnTo>
                  <a:lnTo>
                    <a:pt x="1153" y="5433"/>
                  </a:lnTo>
                  <a:lnTo>
                    <a:pt x="1336" y="5946"/>
                  </a:lnTo>
                  <a:lnTo>
                    <a:pt x="1393" y="7030"/>
                  </a:lnTo>
                  <a:lnTo>
                    <a:pt x="1690" y="7282"/>
                  </a:lnTo>
                  <a:lnTo>
                    <a:pt x="1975" y="6973"/>
                  </a:lnTo>
                  <a:lnTo>
                    <a:pt x="2329" y="7030"/>
                  </a:lnTo>
                  <a:lnTo>
                    <a:pt x="2386" y="5832"/>
                  </a:lnTo>
                  <a:close/>
                  <a:moveTo>
                    <a:pt x="3949" y="320"/>
                  </a:moveTo>
                  <a:lnTo>
                    <a:pt x="3767" y="1"/>
                  </a:lnTo>
                  <a:lnTo>
                    <a:pt x="3082" y="160"/>
                  </a:lnTo>
                  <a:lnTo>
                    <a:pt x="3014" y="332"/>
                  </a:lnTo>
                  <a:lnTo>
                    <a:pt x="2568" y="206"/>
                  </a:lnTo>
                  <a:lnTo>
                    <a:pt x="2523" y="560"/>
                  </a:lnTo>
                  <a:lnTo>
                    <a:pt x="2226" y="720"/>
                  </a:lnTo>
                  <a:lnTo>
                    <a:pt x="1678" y="605"/>
                  </a:lnTo>
                  <a:lnTo>
                    <a:pt x="1553" y="959"/>
                  </a:lnTo>
                  <a:lnTo>
                    <a:pt x="1210" y="982"/>
                  </a:lnTo>
                  <a:lnTo>
                    <a:pt x="1085" y="845"/>
                  </a:lnTo>
                  <a:lnTo>
                    <a:pt x="697" y="1142"/>
                  </a:lnTo>
                  <a:lnTo>
                    <a:pt x="354" y="1187"/>
                  </a:lnTo>
                  <a:lnTo>
                    <a:pt x="46" y="1005"/>
                  </a:lnTo>
                  <a:lnTo>
                    <a:pt x="12" y="1245"/>
                  </a:lnTo>
                  <a:lnTo>
                    <a:pt x="240" y="1587"/>
                  </a:lnTo>
                  <a:lnTo>
                    <a:pt x="1" y="1838"/>
                  </a:lnTo>
                  <a:lnTo>
                    <a:pt x="218" y="2523"/>
                  </a:lnTo>
                  <a:lnTo>
                    <a:pt x="594" y="2637"/>
                  </a:lnTo>
                  <a:lnTo>
                    <a:pt x="526" y="3025"/>
                  </a:lnTo>
                  <a:lnTo>
                    <a:pt x="822" y="2956"/>
                  </a:lnTo>
                  <a:lnTo>
                    <a:pt x="1222" y="2557"/>
                  </a:lnTo>
                  <a:lnTo>
                    <a:pt x="1553" y="2431"/>
                  </a:lnTo>
                  <a:lnTo>
                    <a:pt x="2158" y="2728"/>
                  </a:lnTo>
                  <a:lnTo>
                    <a:pt x="2523" y="2831"/>
                  </a:lnTo>
                  <a:lnTo>
                    <a:pt x="2797" y="3687"/>
                  </a:lnTo>
                  <a:lnTo>
                    <a:pt x="3310" y="4200"/>
                  </a:lnTo>
                  <a:lnTo>
                    <a:pt x="4006" y="4771"/>
                  </a:lnTo>
                  <a:lnTo>
                    <a:pt x="4611" y="5170"/>
                  </a:lnTo>
                  <a:lnTo>
                    <a:pt x="5159" y="5227"/>
                  </a:lnTo>
                  <a:lnTo>
                    <a:pt x="5490" y="5581"/>
                  </a:lnTo>
                  <a:lnTo>
                    <a:pt x="5981" y="5752"/>
                  </a:lnTo>
                  <a:lnTo>
                    <a:pt x="6220" y="6140"/>
                  </a:lnTo>
                  <a:lnTo>
                    <a:pt x="6528" y="6254"/>
                  </a:lnTo>
                  <a:lnTo>
                    <a:pt x="6791" y="6711"/>
                  </a:lnTo>
                  <a:lnTo>
                    <a:pt x="7122" y="7236"/>
                  </a:lnTo>
                  <a:lnTo>
                    <a:pt x="6962" y="7418"/>
                  </a:lnTo>
                  <a:lnTo>
                    <a:pt x="6848" y="7921"/>
                  </a:lnTo>
                  <a:lnTo>
                    <a:pt x="6859" y="8206"/>
                  </a:lnTo>
                  <a:lnTo>
                    <a:pt x="7156" y="8137"/>
                  </a:lnTo>
                  <a:lnTo>
                    <a:pt x="7521" y="7339"/>
                  </a:lnTo>
                  <a:lnTo>
                    <a:pt x="7818" y="7282"/>
                  </a:lnTo>
                  <a:lnTo>
                    <a:pt x="7875" y="6802"/>
                  </a:lnTo>
                  <a:lnTo>
                    <a:pt x="7316" y="6483"/>
                  </a:lnTo>
                  <a:lnTo>
                    <a:pt x="7590" y="5889"/>
                  </a:lnTo>
                  <a:lnTo>
                    <a:pt x="8229" y="6038"/>
                  </a:lnTo>
                  <a:lnTo>
                    <a:pt x="8674" y="6460"/>
                  </a:lnTo>
                  <a:lnTo>
                    <a:pt x="8788" y="6140"/>
                  </a:lnTo>
                  <a:lnTo>
                    <a:pt x="8697" y="5969"/>
                  </a:lnTo>
                  <a:lnTo>
                    <a:pt x="8035" y="5513"/>
                  </a:lnTo>
                  <a:lnTo>
                    <a:pt x="7476" y="5239"/>
                  </a:lnTo>
                  <a:lnTo>
                    <a:pt x="6791" y="4908"/>
                  </a:lnTo>
                  <a:lnTo>
                    <a:pt x="6985" y="4737"/>
                  </a:lnTo>
                  <a:lnTo>
                    <a:pt x="6791" y="4543"/>
                  </a:lnTo>
                  <a:lnTo>
                    <a:pt x="6220" y="4554"/>
                  </a:lnTo>
                  <a:lnTo>
                    <a:pt x="5364" y="3835"/>
                  </a:lnTo>
                  <a:lnTo>
                    <a:pt x="4954" y="3116"/>
                  </a:lnTo>
                  <a:lnTo>
                    <a:pt x="4246" y="2671"/>
                  </a:lnTo>
                  <a:lnTo>
                    <a:pt x="3972" y="2226"/>
                  </a:lnTo>
                  <a:lnTo>
                    <a:pt x="4052" y="1975"/>
                  </a:lnTo>
                  <a:lnTo>
                    <a:pt x="3995" y="1541"/>
                  </a:lnTo>
                  <a:lnTo>
                    <a:pt x="4543" y="1233"/>
                  </a:lnTo>
                  <a:lnTo>
                    <a:pt x="5136" y="1359"/>
                  </a:lnTo>
                  <a:lnTo>
                    <a:pt x="4931" y="971"/>
                  </a:lnTo>
                  <a:lnTo>
                    <a:pt x="4976" y="5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5"/>
            <p:cNvSpPr/>
            <p:nvPr/>
          </p:nvSpPr>
          <p:spPr>
            <a:xfrm>
              <a:off x="4394425" y="2355200"/>
              <a:ext cx="75350" cy="94450"/>
            </a:xfrm>
            <a:custGeom>
              <a:avLst/>
              <a:gdLst/>
              <a:ahLst/>
              <a:cxnLst/>
              <a:rect l="l" t="t" r="r" b="b"/>
              <a:pathLst>
                <a:path w="3014" h="3778" extrusionOk="0">
                  <a:moveTo>
                    <a:pt x="3014" y="1096"/>
                  </a:moveTo>
                  <a:lnTo>
                    <a:pt x="2580" y="0"/>
                  </a:lnTo>
                  <a:lnTo>
                    <a:pt x="1211" y="959"/>
                  </a:lnTo>
                  <a:lnTo>
                    <a:pt x="309" y="594"/>
                  </a:lnTo>
                  <a:lnTo>
                    <a:pt x="206" y="879"/>
                  </a:lnTo>
                  <a:lnTo>
                    <a:pt x="263" y="1438"/>
                  </a:lnTo>
                  <a:lnTo>
                    <a:pt x="183" y="1712"/>
                  </a:lnTo>
                  <a:lnTo>
                    <a:pt x="241" y="2055"/>
                  </a:lnTo>
                  <a:lnTo>
                    <a:pt x="1" y="3504"/>
                  </a:lnTo>
                  <a:lnTo>
                    <a:pt x="35" y="3629"/>
                  </a:lnTo>
                  <a:lnTo>
                    <a:pt x="914" y="3778"/>
                  </a:lnTo>
                  <a:lnTo>
                    <a:pt x="1211" y="3492"/>
                  </a:lnTo>
                  <a:lnTo>
                    <a:pt x="1370" y="3162"/>
                  </a:lnTo>
                  <a:lnTo>
                    <a:pt x="1941" y="3047"/>
                  </a:lnTo>
                  <a:lnTo>
                    <a:pt x="2032" y="2739"/>
                  </a:lnTo>
                  <a:lnTo>
                    <a:pt x="2283" y="2591"/>
                  </a:lnTo>
                  <a:lnTo>
                    <a:pt x="1405" y="1678"/>
                  </a:lnTo>
                  <a:lnTo>
                    <a:pt x="2888" y="12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5"/>
            <p:cNvSpPr/>
            <p:nvPr/>
          </p:nvSpPr>
          <p:spPr>
            <a:xfrm>
              <a:off x="6182725" y="2080450"/>
              <a:ext cx="189475" cy="327850"/>
            </a:xfrm>
            <a:custGeom>
              <a:avLst/>
              <a:gdLst/>
              <a:ahLst/>
              <a:cxnLst/>
              <a:rect l="l" t="t" r="r" b="b"/>
              <a:pathLst>
                <a:path w="7579" h="13114" extrusionOk="0">
                  <a:moveTo>
                    <a:pt x="3652" y="10271"/>
                  </a:moveTo>
                  <a:lnTo>
                    <a:pt x="3013" y="10089"/>
                  </a:lnTo>
                  <a:lnTo>
                    <a:pt x="2854" y="10477"/>
                  </a:lnTo>
                  <a:lnTo>
                    <a:pt x="2386" y="10363"/>
                  </a:lnTo>
                  <a:lnTo>
                    <a:pt x="2203" y="10899"/>
                  </a:lnTo>
                  <a:lnTo>
                    <a:pt x="2374" y="11333"/>
                  </a:lnTo>
                  <a:lnTo>
                    <a:pt x="2968" y="11584"/>
                  </a:lnTo>
                  <a:lnTo>
                    <a:pt x="2956" y="11059"/>
                  </a:lnTo>
                  <a:lnTo>
                    <a:pt x="3253" y="10842"/>
                  </a:lnTo>
                  <a:lnTo>
                    <a:pt x="3698" y="11150"/>
                  </a:lnTo>
                  <a:lnTo>
                    <a:pt x="3881" y="10591"/>
                  </a:lnTo>
                  <a:close/>
                  <a:moveTo>
                    <a:pt x="7133" y="7521"/>
                  </a:moveTo>
                  <a:lnTo>
                    <a:pt x="6620" y="6562"/>
                  </a:lnTo>
                  <a:lnTo>
                    <a:pt x="6814" y="5649"/>
                  </a:lnTo>
                  <a:lnTo>
                    <a:pt x="6414" y="4908"/>
                  </a:lnTo>
                  <a:lnTo>
                    <a:pt x="5250" y="3675"/>
                  </a:lnTo>
                  <a:lnTo>
                    <a:pt x="4565" y="3846"/>
                  </a:lnTo>
                  <a:lnTo>
                    <a:pt x="4600" y="4394"/>
                  </a:lnTo>
                  <a:lnTo>
                    <a:pt x="5330" y="5410"/>
                  </a:lnTo>
                  <a:lnTo>
                    <a:pt x="5467" y="6540"/>
                  </a:lnTo>
                  <a:lnTo>
                    <a:pt x="5227" y="6893"/>
                  </a:lnTo>
                  <a:lnTo>
                    <a:pt x="4588" y="7818"/>
                  </a:lnTo>
                  <a:lnTo>
                    <a:pt x="3869" y="7384"/>
                  </a:lnTo>
                  <a:lnTo>
                    <a:pt x="3869" y="9016"/>
                  </a:lnTo>
                  <a:lnTo>
                    <a:pt x="2968" y="8833"/>
                  </a:lnTo>
                  <a:lnTo>
                    <a:pt x="1598" y="9107"/>
                  </a:lnTo>
                  <a:lnTo>
                    <a:pt x="1336" y="9735"/>
                  </a:lnTo>
                  <a:lnTo>
                    <a:pt x="777" y="10203"/>
                  </a:lnTo>
                  <a:lnTo>
                    <a:pt x="617" y="10774"/>
                  </a:lnTo>
                  <a:lnTo>
                    <a:pt x="1" y="11059"/>
                  </a:lnTo>
                  <a:lnTo>
                    <a:pt x="571" y="11675"/>
                  </a:lnTo>
                  <a:lnTo>
                    <a:pt x="1165" y="11938"/>
                  </a:lnTo>
                  <a:lnTo>
                    <a:pt x="1290" y="12759"/>
                  </a:lnTo>
                  <a:lnTo>
                    <a:pt x="1792" y="13113"/>
                  </a:lnTo>
                  <a:lnTo>
                    <a:pt x="2146" y="12725"/>
                  </a:lnTo>
                  <a:lnTo>
                    <a:pt x="2032" y="11184"/>
                  </a:lnTo>
                  <a:lnTo>
                    <a:pt x="993" y="10511"/>
                  </a:lnTo>
                  <a:lnTo>
                    <a:pt x="1861" y="10500"/>
                  </a:lnTo>
                  <a:lnTo>
                    <a:pt x="2568" y="10077"/>
                  </a:lnTo>
                  <a:lnTo>
                    <a:pt x="3801" y="9872"/>
                  </a:lnTo>
                  <a:lnTo>
                    <a:pt x="4143" y="10557"/>
                  </a:lnTo>
                  <a:lnTo>
                    <a:pt x="4794" y="10899"/>
                  </a:lnTo>
                  <a:lnTo>
                    <a:pt x="5421" y="9861"/>
                  </a:lnTo>
                  <a:lnTo>
                    <a:pt x="6722" y="9804"/>
                  </a:lnTo>
                  <a:lnTo>
                    <a:pt x="7498" y="9370"/>
                  </a:lnTo>
                  <a:lnTo>
                    <a:pt x="7578" y="8719"/>
                  </a:lnTo>
                  <a:lnTo>
                    <a:pt x="7224" y="8263"/>
                  </a:lnTo>
                  <a:close/>
                  <a:moveTo>
                    <a:pt x="5456" y="1210"/>
                  </a:moveTo>
                  <a:lnTo>
                    <a:pt x="4702" y="913"/>
                  </a:lnTo>
                  <a:lnTo>
                    <a:pt x="3219" y="0"/>
                  </a:lnTo>
                  <a:lnTo>
                    <a:pt x="3481" y="685"/>
                  </a:lnTo>
                  <a:lnTo>
                    <a:pt x="4098" y="1906"/>
                  </a:lnTo>
                  <a:lnTo>
                    <a:pt x="3356" y="1952"/>
                  </a:lnTo>
                  <a:lnTo>
                    <a:pt x="3447" y="2625"/>
                  </a:lnTo>
                  <a:lnTo>
                    <a:pt x="4098" y="3493"/>
                  </a:lnTo>
                  <a:lnTo>
                    <a:pt x="4908" y="3493"/>
                  </a:lnTo>
                  <a:lnTo>
                    <a:pt x="4680" y="2523"/>
                  </a:lnTo>
                  <a:lnTo>
                    <a:pt x="6220" y="3127"/>
                  </a:lnTo>
                  <a:lnTo>
                    <a:pt x="6277" y="2260"/>
                  </a:lnTo>
                  <a:lnTo>
                    <a:pt x="7190" y="2009"/>
                  </a:lnTo>
                  <a:lnTo>
                    <a:pt x="6334" y="1028"/>
                  </a:lnTo>
                  <a:lnTo>
                    <a:pt x="6095" y="14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5"/>
            <p:cNvSpPr/>
            <p:nvPr/>
          </p:nvSpPr>
          <p:spPr>
            <a:xfrm>
              <a:off x="4538525" y="1865050"/>
              <a:ext cx="710700" cy="323275"/>
            </a:xfrm>
            <a:custGeom>
              <a:avLst/>
              <a:gdLst/>
              <a:ahLst/>
              <a:cxnLst/>
              <a:rect l="l" t="t" r="r" b="b"/>
              <a:pathLst>
                <a:path w="28428" h="12931" extrusionOk="0">
                  <a:moveTo>
                    <a:pt x="14688" y="194"/>
                  </a:moveTo>
                  <a:lnTo>
                    <a:pt x="13409" y="0"/>
                  </a:lnTo>
                  <a:lnTo>
                    <a:pt x="12964" y="365"/>
                  </a:lnTo>
                  <a:lnTo>
                    <a:pt x="11424" y="674"/>
                  </a:lnTo>
                  <a:lnTo>
                    <a:pt x="11184" y="890"/>
                  </a:lnTo>
                  <a:lnTo>
                    <a:pt x="8787" y="1187"/>
                  </a:lnTo>
                  <a:lnTo>
                    <a:pt x="8582" y="1484"/>
                  </a:lnTo>
                  <a:lnTo>
                    <a:pt x="9301" y="2066"/>
                  </a:lnTo>
                  <a:lnTo>
                    <a:pt x="8742" y="2294"/>
                  </a:lnTo>
                  <a:lnTo>
                    <a:pt x="8947" y="2545"/>
                  </a:lnTo>
                  <a:lnTo>
                    <a:pt x="8445" y="2956"/>
                  </a:lnTo>
                  <a:lnTo>
                    <a:pt x="9780" y="3549"/>
                  </a:lnTo>
                  <a:lnTo>
                    <a:pt x="9757" y="3983"/>
                  </a:lnTo>
                  <a:lnTo>
                    <a:pt x="8765" y="3937"/>
                  </a:lnTo>
                  <a:lnTo>
                    <a:pt x="8650" y="4200"/>
                  </a:lnTo>
                  <a:lnTo>
                    <a:pt x="7612" y="3743"/>
                  </a:lnTo>
                  <a:lnTo>
                    <a:pt x="6528" y="3766"/>
                  </a:lnTo>
                  <a:lnTo>
                    <a:pt x="5912" y="4120"/>
                  </a:lnTo>
                  <a:lnTo>
                    <a:pt x="4976" y="3778"/>
                  </a:lnTo>
                  <a:lnTo>
                    <a:pt x="3275" y="3173"/>
                  </a:lnTo>
                  <a:lnTo>
                    <a:pt x="2203" y="3196"/>
                  </a:lnTo>
                  <a:lnTo>
                    <a:pt x="1050" y="4143"/>
                  </a:lnTo>
                  <a:lnTo>
                    <a:pt x="1153" y="4793"/>
                  </a:lnTo>
                  <a:lnTo>
                    <a:pt x="297" y="4280"/>
                  </a:lnTo>
                  <a:lnTo>
                    <a:pt x="0" y="5250"/>
                  </a:lnTo>
                  <a:lnTo>
                    <a:pt x="240" y="5421"/>
                  </a:lnTo>
                  <a:lnTo>
                    <a:pt x="0" y="6094"/>
                  </a:lnTo>
                  <a:lnTo>
                    <a:pt x="753" y="6711"/>
                  </a:lnTo>
                  <a:lnTo>
                    <a:pt x="1267" y="6676"/>
                  </a:lnTo>
                  <a:lnTo>
                    <a:pt x="1860" y="7258"/>
                  </a:lnTo>
                  <a:lnTo>
                    <a:pt x="1894" y="7715"/>
                  </a:lnTo>
                  <a:lnTo>
                    <a:pt x="2294" y="7863"/>
                  </a:lnTo>
                  <a:lnTo>
                    <a:pt x="2922" y="7681"/>
                  </a:lnTo>
                  <a:lnTo>
                    <a:pt x="3629" y="7293"/>
                  </a:lnTo>
                  <a:lnTo>
                    <a:pt x="4302" y="7509"/>
                  </a:lnTo>
                  <a:lnTo>
                    <a:pt x="4999" y="7464"/>
                  </a:lnTo>
                  <a:lnTo>
                    <a:pt x="5272" y="8023"/>
                  </a:lnTo>
                  <a:lnTo>
                    <a:pt x="5364" y="8879"/>
                  </a:lnTo>
                  <a:lnTo>
                    <a:pt x="4702" y="8742"/>
                  </a:lnTo>
                  <a:lnTo>
                    <a:pt x="4131" y="8890"/>
                  </a:lnTo>
                  <a:lnTo>
                    <a:pt x="4257" y="9529"/>
                  </a:lnTo>
                  <a:lnTo>
                    <a:pt x="3549" y="9450"/>
                  </a:lnTo>
                  <a:lnTo>
                    <a:pt x="3629" y="9735"/>
                  </a:lnTo>
                  <a:lnTo>
                    <a:pt x="4086" y="9963"/>
                  </a:lnTo>
                  <a:lnTo>
                    <a:pt x="4622" y="10739"/>
                  </a:lnTo>
                  <a:lnTo>
                    <a:pt x="5535" y="11047"/>
                  </a:lnTo>
                  <a:lnTo>
                    <a:pt x="5740" y="11344"/>
                  </a:lnTo>
                  <a:lnTo>
                    <a:pt x="5649" y="11709"/>
                  </a:lnTo>
                  <a:lnTo>
                    <a:pt x="5740" y="11926"/>
                  </a:lnTo>
                  <a:lnTo>
                    <a:pt x="6003" y="11641"/>
                  </a:lnTo>
                  <a:lnTo>
                    <a:pt x="6790" y="11458"/>
                  </a:lnTo>
                  <a:lnTo>
                    <a:pt x="7327" y="11698"/>
                  </a:lnTo>
                  <a:lnTo>
                    <a:pt x="8023" y="12394"/>
                  </a:lnTo>
                  <a:lnTo>
                    <a:pt x="8388" y="12360"/>
                  </a:lnTo>
                  <a:lnTo>
                    <a:pt x="7498" y="9107"/>
                  </a:lnTo>
                  <a:lnTo>
                    <a:pt x="9198" y="8594"/>
                  </a:lnTo>
                  <a:lnTo>
                    <a:pt x="9358" y="8662"/>
                  </a:lnTo>
                  <a:lnTo>
                    <a:pt x="10648" y="9301"/>
                  </a:lnTo>
                  <a:lnTo>
                    <a:pt x="11332" y="9632"/>
                  </a:lnTo>
                  <a:lnTo>
                    <a:pt x="12268" y="10420"/>
                  </a:lnTo>
                  <a:lnTo>
                    <a:pt x="13078" y="10283"/>
                  </a:lnTo>
                  <a:lnTo>
                    <a:pt x="14300" y="10214"/>
                  </a:lnTo>
                  <a:lnTo>
                    <a:pt x="15372" y="10853"/>
                  </a:lnTo>
                  <a:lnTo>
                    <a:pt x="15589" y="11743"/>
                  </a:lnTo>
                  <a:lnTo>
                    <a:pt x="15943" y="11755"/>
                  </a:lnTo>
                  <a:lnTo>
                    <a:pt x="16319" y="12474"/>
                  </a:lnTo>
                  <a:lnTo>
                    <a:pt x="17255" y="12497"/>
                  </a:lnTo>
                  <a:lnTo>
                    <a:pt x="17586" y="12930"/>
                  </a:lnTo>
                  <a:lnTo>
                    <a:pt x="17860" y="12930"/>
                  </a:lnTo>
                  <a:lnTo>
                    <a:pt x="17986" y="12280"/>
                  </a:lnTo>
                  <a:lnTo>
                    <a:pt x="18750" y="11675"/>
                  </a:lnTo>
                  <a:lnTo>
                    <a:pt x="19115" y="11504"/>
                  </a:lnTo>
                  <a:lnTo>
                    <a:pt x="19150" y="11116"/>
                  </a:lnTo>
                  <a:lnTo>
                    <a:pt x="19595" y="11002"/>
                  </a:lnTo>
                  <a:lnTo>
                    <a:pt x="20896" y="11298"/>
                  </a:lnTo>
                  <a:lnTo>
                    <a:pt x="20827" y="10785"/>
                  </a:lnTo>
                  <a:lnTo>
                    <a:pt x="21181" y="10602"/>
                  </a:lnTo>
                  <a:lnTo>
                    <a:pt x="22334" y="10967"/>
                  </a:lnTo>
                  <a:lnTo>
                    <a:pt x="22562" y="10876"/>
                  </a:lnTo>
                  <a:lnTo>
                    <a:pt x="23794" y="10899"/>
                  </a:lnTo>
                  <a:lnTo>
                    <a:pt x="24901" y="10990"/>
                  </a:lnTo>
                  <a:lnTo>
                    <a:pt x="25369" y="11298"/>
                  </a:lnTo>
                  <a:lnTo>
                    <a:pt x="25872" y="11424"/>
                  </a:lnTo>
                  <a:lnTo>
                    <a:pt x="25632" y="10933"/>
                  </a:lnTo>
                  <a:lnTo>
                    <a:pt x="26043" y="10705"/>
                  </a:lnTo>
                  <a:lnTo>
                    <a:pt x="24799" y="9176"/>
                  </a:lnTo>
                  <a:lnTo>
                    <a:pt x="26088" y="8833"/>
                  </a:lnTo>
                  <a:lnTo>
                    <a:pt x="26374" y="8628"/>
                  </a:lnTo>
                  <a:lnTo>
                    <a:pt x="26225" y="7053"/>
                  </a:lnTo>
                  <a:lnTo>
                    <a:pt x="27755" y="7338"/>
                  </a:lnTo>
                  <a:lnTo>
                    <a:pt x="27983" y="6939"/>
                  </a:lnTo>
                  <a:lnTo>
                    <a:pt x="27629" y="6049"/>
                  </a:lnTo>
                  <a:lnTo>
                    <a:pt x="28165" y="5969"/>
                  </a:lnTo>
                  <a:lnTo>
                    <a:pt x="28428" y="5364"/>
                  </a:lnTo>
                  <a:lnTo>
                    <a:pt x="27812" y="4828"/>
                  </a:lnTo>
                  <a:lnTo>
                    <a:pt x="26956" y="4953"/>
                  </a:lnTo>
                  <a:lnTo>
                    <a:pt x="26488" y="4577"/>
                  </a:lnTo>
                  <a:lnTo>
                    <a:pt x="25929" y="4405"/>
                  </a:lnTo>
                  <a:lnTo>
                    <a:pt x="25347" y="3892"/>
                  </a:lnTo>
                  <a:lnTo>
                    <a:pt x="24890" y="3743"/>
                  </a:lnTo>
                  <a:lnTo>
                    <a:pt x="24000" y="3972"/>
                  </a:lnTo>
                  <a:lnTo>
                    <a:pt x="22824" y="3458"/>
                  </a:lnTo>
                  <a:lnTo>
                    <a:pt x="22665" y="3926"/>
                  </a:lnTo>
                  <a:lnTo>
                    <a:pt x="20086" y="1712"/>
                  </a:lnTo>
                  <a:lnTo>
                    <a:pt x="18899" y="1039"/>
                  </a:lnTo>
                  <a:lnTo>
                    <a:pt x="19013" y="776"/>
                  </a:lnTo>
                  <a:lnTo>
                    <a:pt x="17712" y="1587"/>
                  </a:lnTo>
                  <a:lnTo>
                    <a:pt x="17084" y="1644"/>
                  </a:lnTo>
                  <a:lnTo>
                    <a:pt x="16913" y="1176"/>
                  </a:lnTo>
                  <a:lnTo>
                    <a:pt x="15920" y="868"/>
                  </a:lnTo>
                  <a:lnTo>
                    <a:pt x="15304" y="10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5"/>
            <p:cNvSpPr/>
            <p:nvPr/>
          </p:nvSpPr>
          <p:spPr>
            <a:xfrm>
              <a:off x="4400700" y="2987150"/>
              <a:ext cx="158675" cy="231125"/>
            </a:xfrm>
            <a:custGeom>
              <a:avLst/>
              <a:gdLst/>
              <a:ahLst/>
              <a:cxnLst/>
              <a:rect l="l" t="t" r="r" b="b"/>
              <a:pathLst>
                <a:path w="6347" h="9245" extrusionOk="0">
                  <a:moveTo>
                    <a:pt x="6346" y="1438"/>
                  </a:moveTo>
                  <a:lnTo>
                    <a:pt x="5810" y="1438"/>
                  </a:lnTo>
                  <a:lnTo>
                    <a:pt x="5479" y="1142"/>
                  </a:lnTo>
                  <a:lnTo>
                    <a:pt x="4748" y="1507"/>
                  </a:lnTo>
                  <a:lnTo>
                    <a:pt x="4520" y="1895"/>
                  </a:lnTo>
                  <a:lnTo>
                    <a:pt x="3984" y="1826"/>
                  </a:lnTo>
                  <a:lnTo>
                    <a:pt x="3813" y="1724"/>
                  </a:lnTo>
                  <a:lnTo>
                    <a:pt x="3630" y="1735"/>
                  </a:lnTo>
                  <a:lnTo>
                    <a:pt x="3368" y="1735"/>
                  </a:lnTo>
                  <a:lnTo>
                    <a:pt x="2340" y="970"/>
                  </a:lnTo>
                  <a:lnTo>
                    <a:pt x="1781" y="970"/>
                  </a:lnTo>
                  <a:lnTo>
                    <a:pt x="1496" y="674"/>
                  </a:lnTo>
                  <a:lnTo>
                    <a:pt x="1496" y="160"/>
                  </a:lnTo>
                  <a:lnTo>
                    <a:pt x="1085" y="0"/>
                  </a:lnTo>
                  <a:lnTo>
                    <a:pt x="549" y="594"/>
                  </a:lnTo>
                  <a:lnTo>
                    <a:pt x="58" y="1142"/>
                  </a:lnTo>
                  <a:lnTo>
                    <a:pt x="446" y="1769"/>
                  </a:lnTo>
                  <a:lnTo>
                    <a:pt x="549" y="2226"/>
                  </a:lnTo>
                  <a:lnTo>
                    <a:pt x="914" y="3264"/>
                  </a:lnTo>
                  <a:lnTo>
                    <a:pt x="617" y="3938"/>
                  </a:lnTo>
                  <a:lnTo>
                    <a:pt x="229" y="4531"/>
                  </a:lnTo>
                  <a:lnTo>
                    <a:pt x="1" y="4908"/>
                  </a:lnTo>
                  <a:lnTo>
                    <a:pt x="1" y="4953"/>
                  </a:lnTo>
                  <a:lnTo>
                    <a:pt x="206" y="5296"/>
                  </a:lnTo>
                  <a:lnTo>
                    <a:pt x="149" y="5957"/>
                  </a:lnTo>
                  <a:lnTo>
                    <a:pt x="3025" y="7818"/>
                  </a:lnTo>
                  <a:lnTo>
                    <a:pt x="3082" y="8343"/>
                  </a:lnTo>
                  <a:lnTo>
                    <a:pt x="4223" y="9244"/>
                  </a:lnTo>
                  <a:lnTo>
                    <a:pt x="4543" y="8947"/>
                  </a:lnTo>
                  <a:lnTo>
                    <a:pt x="4714" y="8343"/>
                  </a:lnTo>
                  <a:lnTo>
                    <a:pt x="4965" y="7977"/>
                  </a:lnTo>
                  <a:lnTo>
                    <a:pt x="5091" y="7327"/>
                  </a:lnTo>
                  <a:lnTo>
                    <a:pt x="5399" y="7270"/>
                  </a:lnTo>
                  <a:lnTo>
                    <a:pt x="5593" y="6893"/>
                  </a:lnTo>
                  <a:lnTo>
                    <a:pt x="6164" y="6528"/>
                  </a:lnTo>
                  <a:lnTo>
                    <a:pt x="5696" y="5775"/>
                  </a:lnTo>
                  <a:lnTo>
                    <a:pt x="5661" y="24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5"/>
            <p:cNvSpPr/>
            <p:nvPr/>
          </p:nvSpPr>
          <p:spPr>
            <a:xfrm>
              <a:off x="5005550" y="2130100"/>
              <a:ext cx="179775" cy="89325"/>
            </a:xfrm>
            <a:custGeom>
              <a:avLst/>
              <a:gdLst/>
              <a:ahLst/>
              <a:cxnLst/>
              <a:rect l="l" t="t" r="r" b="b"/>
              <a:pathLst>
                <a:path w="7191" h="3573" extrusionOk="0">
                  <a:moveTo>
                    <a:pt x="7191" y="833"/>
                  </a:moveTo>
                  <a:lnTo>
                    <a:pt x="6688" y="696"/>
                  </a:lnTo>
                  <a:lnTo>
                    <a:pt x="6220" y="388"/>
                  </a:lnTo>
                  <a:lnTo>
                    <a:pt x="5113" y="297"/>
                  </a:lnTo>
                  <a:lnTo>
                    <a:pt x="3881" y="274"/>
                  </a:lnTo>
                  <a:lnTo>
                    <a:pt x="3653" y="377"/>
                  </a:lnTo>
                  <a:lnTo>
                    <a:pt x="2500" y="0"/>
                  </a:lnTo>
                  <a:lnTo>
                    <a:pt x="2146" y="183"/>
                  </a:lnTo>
                  <a:lnTo>
                    <a:pt x="2215" y="696"/>
                  </a:lnTo>
                  <a:lnTo>
                    <a:pt x="914" y="400"/>
                  </a:lnTo>
                  <a:lnTo>
                    <a:pt x="469" y="514"/>
                  </a:lnTo>
                  <a:lnTo>
                    <a:pt x="434" y="902"/>
                  </a:lnTo>
                  <a:lnTo>
                    <a:pt x="686" y="982"/>
                  </a:lnTo>
                  <a:lnTo>
                    <a:pt x="240" y="1575"/>
                  </a:lnTo>
                  <a:lnTo>
                    <a:pt x="902" y="1895"/>
                  </a:lnTo>
                  <a:lnTo>
                    <a:pt x="1359" y="1666"/>
                  </a:lnTo>
                  <a:lnTo>
                    <a:pt x="2375" y="2146"/>
                  </a:lnTo>
                  <a:lnTo>
                    <a:pt x="1633" y="2785"/>
                  </a:lnTo>
                  <a:lnTo>
                    <a:pt x="1039" y="2693"/>
                  </a:lnTo>
                  <a:lnTo>
                    <a:pt x="845" y="2979"/>
                  </a:lnTo>
                  <a:lnTo>
                    <a:pt x="1" y="2830"/>
                  </a:lnTo>
                  <a:lnTo>
                    <a:pt x="92" y="3355"/>
                  </a:lnTo>
                  <a:lnTo>
                    <a:pt x="857" y="3287"/>
                  </a:lnTo>
                  <a:lnTo>
                    <a:pt x="1872" y="3572"/>
                  </a:lnTo>
                  <a:lnTo>
                    <a:pt x="3230" y="3435"/>
                  </a:lnTo>
                  <a:lnTo>
                    <a:pt x="3367" y="3230"/>
                  </a:lnTo>
                  <a:lnTo>
                    <a:pt x="3208" y="3013"/>
                  </a:lnTo>
                  <a:lnTo>
                    <a:pt x="3778" y="2579"/>
                  </a:lnTo>
                  <a:lnTo>
                    <a:pt x="4235" y="2408"/>
                  </a:lnTo>
                  <a:lnTo>
                    <a:pt x="5056" y="2545"/>
                  </a:lnTo>
                  <a:lnTo>
                    <a:pt x="5136" y="1974"/>
                  </a:lnTo>
                  <a:lnTo>
                    <a:pt x="6049" y="1860"/>
                  </a:lnTo>
                  <a:lnTo>
                    <a:pt x="6198" y="1518"/>
                  </a:lnTo>
                  <a:lnTo>
                    <a:pt x="7168" y="10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5"/>
            <p:cNvSpPr/>
            <p:nvPr/>
          </p:nvSpPr>
          <p:spPr>
            <a:xfrm>
              <a:off x="5756200" y="2781725"/>
              <a:ext cx="105000" cy="92475"/>
            </a:xfrm>
            <a:custGeom>
              <a:avLst/>
              <a:gdLst/>
              <a:ahLst/>
              <a:cxnLst/>
              <a:rect l="l" t="t" r="r" b="b"/>
              <a:pathLst>
                <a:path w="4200" h="3699" extrusionOk="0">
                  <a:moveTo>
                    <a:pt x="3926" y="332"/>
                  </a:moveTo>
                  <a:lnTo>
                    <a:pt x="3184" y="1"/>
                  </a:lnTo>
                  <a:lnTo>
                    <a:pt x="2899" y="617"/>
                  </a:lnTo>
                  <a:lnTo>
                    <a:pt x="2203" y="274"/>
                  </a:lnTo>
                  <a:lnTo>
                    <a:pt x="1450" y="126"/>
                  </a:lnTo>
                  <a:lnTo>
                    <a:pt x="434" y="309"/>
                  </a:lnTo>
                  <a:lnTo>
                    <a:pt x="0" y="1050"/>
                  </a:lnTo>
                  <a:lnTo>
                    <a:pt x="308" y="2157"/>
                  </a:lnTo>
                  <a:lnTo>
                    <a:pt x="788" y="3093"/>
                  </a:lnTo>
                  <a:lnTo>
                    <a:pt x="1164" y="3561"/>
                  </a:lnTo>
                  <a:lnTo>
                    <a:pt x="1826" y="3698"/>
                  </a:lnTo>
                  <a:lnTo>
                    <a:pt x="2500" y="3333"/>
                  </a:lnTo>
                  <a:lnTo>
                    <a:pt x="3333" y="3264"/>
                  </a:lnTo>
                  <a:lnTo>
                    <a:pt x="2933" y="2728"/>
                  </a:lnTo>
                  <a:lnTo>
                    <a:pt x="4200" y="2021"/>
                  </a:lnTo>
                  <a:lnTo>
                    <a:pt x="4189" y="9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5"/>
            <p:cNvSpPr/>
            <p:nvPr/>
          </p:nvSpPr>
          <p:spPr>
            <a:xfrm>
              <a:off x="6077175" y="2234525"/>
              <a:ext cx="84175" cy="97575"/>
            </a:xfrm>
            <a:custGeom>
              <a:avLst/>
              <a:gdLst/>
              <a:ahLst/>
              <a:cxnLst/>
              <a:rect l="l" t="t" r="r" b="b"/>
              <a:pathLst>
                <a:path w="3367" h="3903" extrusionOk="0">
                  <a:moveTo>
                    <a:pt x="0" y="799"/>
                  </a:moveTo>
                  <a:lnTo>
                    <a:pt x="890" y="1586"/>
                  </a:lnTo>
                  <a:lnTo>
                    <a:pt x="399" y="1746"/>
                  </a:lnTo>
                  <a:lnTo>
                    <a:pt x="1141" y="2716"/>
                  </a:lnTo>
                  <a:lnTo>
                    <a:pt x="1301" y="3401"/>
                  </a:lnTo>
                  <a:lnTo>
                    <a:pt x="1598" y="3903"/>
                  </a:lnTo>
                  <a:lnTo>
                    <a:pt x="2237" y="3823"/>
                  </a:lnTo>
                  <a:lnTo>
                    <a:pt x="2693" y="3446"/>
                  </a:lnTo>
                  <a:lnTo>
                    <a:pt x="3298" y="3275"/>
                  </a:lnTo>
                  <a:lnTo>
                    <a:pt x="3367" y="2762"/>
                  </a:lnTo>
                  <a:lnTo>
                    <a:pt x="2887" y="1689"/>
                  </a:lnTo>
                  <a:lnTo>
                    <a:pt x="2408" y="1084"/>
                  </a:lnTo>
                  <a:lnTo>
                    <a:pt x="1244" y="0"/>
                  </a:lnTo>
                  <a:lnTo>
                    <a:pt x="1255" y="228"/>
                  </a:lnTo>
                  <a:lnTo>
                    <a:pt x="959" y="285"/>
                  </a:lnTo>
                  <a:lnTo>
                    <a:pt x="457" y="331"/>
                  </a:lnTo>
                  <a:lnTo>
                    <a:pt x="354" y="742"/>
                  </a:lnTo>
                  <a:lnTo>
                    <a:pt x="11" y="7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5"/>
            <p:cNvSpPr/>
            <p:nvPr/>
          </p:nvSpPr>
          <p:spPr>
            <a:xfrm>
              <a:off x="4620100" y="2429950"/>
              <a:ext cx="37125" cy="35125"/>
            </a:xfrm>
            <a:custGeom>
              <a:avLst/>
              <a:gdLst/>
              <a:ahLst/>
              <a:cxnLst/>
              <a:rect l="l" t="t" r="r" b="b"/>
              <a:pathLst>
                <a:path w="1485" h="1405" extrusionOk="0">
                  <a:moveTo>
                    <a:pt x="982" y="80"/>
                  </a:moveTo>
                  <a:lnTo>
                    <a:pt x="457" y="0"/>
                  </a:lnTo>
                  <a:lnTo>
                    <a:pt x="1" y="879"/>
                  </a:lnTo>
                  <a:lnTo>
                    <a:pt x="697" y="959"/>
                  </a:lnTo>
                  <a:lnTo>
                    <a:pt x="937" y="1404"/>
                  </a:lnTo>
                  <a:lnTo>
                    <a:pt x="1485" y="1370"/>
                  </a:lnTo>
                  <a:lnTo>
                    <a:pt x="1142" y="685"/>
                  </a:lnTo>
                  <a:lnTo>
                    <a:pt x="1176" y="4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5"/>
            <p:cNvSpPr/>
            <p:nvPr/>
          </p:nvSpPr>
          <p:spPr>
            <a:xfrm>
              <a:off x="5691150" y="2602275"/>
              <a:ext cx="164075" cy="194600"/>
            </a:xfrm>
            <a:custGeom>
              <a:avLst/>
              <a:gdLst/>
              <a:ahLst/>
              <a:cxnLst/>
              <a:rect l="l" t="t" r="r" b="b"/>
              <a:pathLst>
                <a:path w="6563" h="7784" extrusionOk="0">
                  <a:moveTo>
                    <a:pt x="6528" y="7510"/>
                  </a:moveTo>
                  <a:lnTo>
                    <a:pt x="6562" y="6597"/>
                  </a:lnTo>
                  <a:lnTo>
                    <a:pt x="6277" y="5946"/>
                  </a:lnTo>
                  <a:lnTo>
                    <a:pt x="5592" y="5318"/>
                  </a:lnTo>
                  <a:lnTo>
                    <a:pt x="4976" y="4520"/>
                  </a:lnTo>
                  <a:lnTo>
                    <a:pt x="4166" y="3458"/>
                  </a:lnTo>
                  <a:lnTo>
                    <a:pt x="3116" y="2910"/>
                  </a:lnTo>
                  <a:lnTo>
                    <a:pt x="3310" y="2579"/>
                  </a:lnTo>
                  <a:lnTo>
                    <a:pt x="3778" y="2340"/>
                  </a:lnTo>
                  <a:lnTo>
                    <a:pt x="3344" y="1552"/>
                  </a:lnTo>
                  <a:lnTo>
                    <a:pt x="2374" y="1541"/>
                  </a:lnTo>
                  <a:lnTo>
                    <a:pt x="1895" y="731"/>
                  </a:lnTo>
                  <a:lnTo>
                    <a:pt x="1324" y="0"/>
                  </a:lnTo>
                  <a:lnTo>
                    <a:pt x="936" y="149"/>
                  </a:lnTo>
                  <a:lnTo>
                    <a:pt x="1210" y="1176"/>
                  </a:lnTo>
                  <a:lnTo>
                    <a:pt x="799" y="1153"/>
                  </a:lnTo>
                  <a:lnTo>
                    <a:pt x="696" y="936"/>
                  </a:lnTo>
                  <a:lnTo>
                    <a:pt x="114" y="1530"/>
                  </a:lnTo>
                  <a:lnTo>
                    <a:pt x="0" y="1872"/>
                  </a:lnTo>
                  <a:lnTo>
                    <a:pt x="366" y="2134"/>
                  </a:lnTo>
                  <a:lnTo>
                    <a:pt x="491" y="2682"/>
                  </a:lnTo>
                  <a:lnTo>
                    <a:pt x="1039" y="2728"/>
                  </a:lnTo>
                  <a:lnTo>
                    <a:pt x="982" y="3675"/>
                  </a:lnTo>
                  <a:lnTo>
                    <a:pt x="1119" y="4497"/>
                  </a:lnTo>
                  <a:lnTo>
                    <a:pt x="1872" y="3949"/>
                  </a:lnTo>
                  <a:lnTo>
                    <a:pt x="2134" y="4120"/>
                  </a:lnTo>
                  <a:lnTo>
                    <a:pt x="2591" y="4097"/>
                  </a:lnTo>
                  <a:lnTo>
                    <a:pt x="2705" y="3778"/>
                  </a:lnTo>
                  <a:lnTo>
                    <a:pt x="3321" y="3835"/>
                  </a:lnTo>
                  <a:lnTo>
                    <a:pt x="4017" y="4577"/>
                  </a:lnTo>
                  <a:lnTo>
                    <a:pt x="4200" y="5478"/>
                  </a:lnTo>
                  <a:lnTo>
                    <a:pt x="4942" y="6266"/>
                  </a:lnTo>
                  <a:lnTo>
                    <a:pt x="5010" y="7030"/>
                  </a:lnTo>
                  <a:lnTo>
                    <a:pt x="4805" y="7441"/>
                  </a:lnTo>
                  <a:lnTo>
                    <a:pt x="5501" y="7783"/>
                  </a:lnTo>
                  <a:lnTo>
                    <a:pt x="5786" y="717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5"/>
            <p:cNvSpPr/>
            <p:nvPr/>
          </p:nvSpPr>
          <p:spPr>
            <a:xfrm>
              <a:off x="4390150" y="2326375"/>
              <a:ext cx="25125" cy="35125"/>
            </a:xfrm>
            <a:custGeom>
              <a:avLst/>
              <a:gdLst/>
              <a:ahLst/>
              <a:cxnLst/>
              <a:rect l="l" t="t" r="r" b="b"/>
              <a:pathLst>
                <a:path w="1005" h="1405" extrusionOk="0">
                  <a:moveTo>
                    <a:pt x="514" y="1233"/>
                  </a:moveTo>
                  <a:lnTo>
                    <a:pt x="640" y="743"/>
                  </a:lnTo>
                  <a:lnTo>
                    <a:pt x="1005" y="400"/>
                  </a:lnTo>
                  <a:lnTo>
                    <a:pt x="834" y="35"/>
                  </a:lnTo>
                  <a:lnTo>
                    <a:pt x="491" y="1"/>
                  </a:lnTo>
                  <a:lnTo>
                    <a:pt x="480" y="24"/>
                  </a:lnTo>
                  <a:lnTo>
                    <a:pt x="183" y="663"/>
                  </a:lnTo>
                  <a:lnTo>
                    <a:pt x="1" y="1404"/>
                  </a:lnTo>
                  <a:lnTo>
                    <a:pt x="252" y="1404"/>
                  </a:lnTo>
                  <a:lnTo>
                    <a:pt x="309" y="125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5"/>
            <p:cNvSpPr/>
            <p:nvPr/>
          </p:nvSpPr>
          <p:spPr>
            <a:xfrm>
              <a:off x="3492575" y="2918100"/>
              <a:ext cx="77925" cy="95325"/>
            </a:xfrm>
            <a:custGeom>
              <a:avLst/>
              <a:gdLst/>
              <a:ahLst/>
              <a:cxnLst/>
              <a:rect l="l" t="t" r="r" b="b"/>
              <a:pathLst>
                <a:path w="3117" h="3813" extrusionOk="0">
                  <a:moveTo>
                    <a:pt x="2409" y="788"/>
                  </a:moveTo>
                  <a:lnTo>
                    <a:pt x="2181" y="765"/>
                  </a:lnTo>
                  <a:lnTo>
                    <a:pt x="2021" y="1130"/>
                  </a:lnTo>
                  <a:lnTo>
                    <a:pt x="1793" y="1119"/>
                  </a:lnTo>
                  <a:lnTo>
                    <a:pt x="1633" y="936"/>
                  </a:lnTo>
                  <a:lnTo>
                    <a:pt x="1690" y="560"/>
                  </a:lnTo>
                  <a:lnTo>
                    <a:pt x="1359" y="1"/>
                  </a:lnTo>
                  <a:lnTo>
                    <a:pt x="1142" y="103"/>
                  </a:lnTo>
                  <a:lnTo>
                    <a:pt x="971" y="138"/>
                  </a:lnTo>
                  <a:lnTo>
                    <a:pt x="606" y="560"/>
                  </a:lnTo>
                  <a:lnTo>
                    <a:pt x="229" y="1051"/>
                  </a:lnTo>
                  <a:lnTo>
                    <a:pt x="195" y="1324"/>
                  </a:lnTo>
                  <a:lnTo>
                    <a:pt x="1" y="1610"/>
                  </a:lnTo>
                  <a:lnTo>
                    <a:pt x="537" y="2192"/>
                  </a:lnTo>
                  <a:lnTo>
                    <a:pt x="1222" y="2694"/>
                  </a:lnTo>
                  <a:lnTo>
                    <a:pt x="1952" y="3379"/>
                  </a:lnTo>
                  <a:lnTo>
                    <a:pt x="2763" y="3812"/>
                  </a:lnTo>
                  <a:lnTo>
                    <a:pt x="2980" y="3801"/>
                  </a:lnTo>
                  <a:lnTo>
                    <a:pt x="3048" y="3059"/>
                  </a:lnTo>
                  <a:lnTo>
                    <a:pt x="3116" y="2945"/>
                  </a:lnTo>
                  <a:lnTo>
                    <a:pt x="3094" y="2591"/>
                  </a:lnTo>
                  <a:lnTo>
                    <a:pt x="2763" y="2203"/>
                  </a:lnTo>
                  <a:lnTo>
                    <a:pt x="2500" y="2146"/>
                  </a:lnTo>
                  <a:lnTo>
                    <a:pt x="2272" y="1895"/>
                  </a:lnTo>
                  <a:lnTo>
                    <a:pt x="2443" y="1496"/>
                  </a:lnTo>
                  <a:lnTo>
                    <a:pt x="2363" y="10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5"/>
            <p:cNvSpPr/>
            <p:nvPr/>
          </p:nvSpPr>
          <p:spPr>
            <a:xfrm>
              <a:off x="3902575" y="2360625"/>
              <a:ext cx="311000" cy="307300"/>
            </a:xfrm>
            <a:custGeom>
              <a:avLst/>
              <a:gdLst/>
              <a:ahLst/>
              <a:cxnLst/>
              <a:rect l="l" t="t" r="r" b="b"/>
              <a:pathLst>
                <a:path w="12440" h="12292" extrusionOk="0">
                  <a:moveTo>
                    <a:pt x="12029" y="1427"/>
                  </a:moveTo>
                  <a:lnTo>
                    <a:pt x="11812" y="1119"/>
                  </a:lnTo>
                  <a:lnTo>
                    <a:pt x="11036" y="1004"/>
                  </a:lnTo>
                  <a:lnTo>
                    <a:pt x="10785" y="845"/>
                  </a:lnTo>
                  <a:lnTo>
                    <a:pt x="10499" y="845"/>
                  </a:lnTo>
                  <a:lnTo>
                    <a:pt x="10214" y="445"/>
                  </a:lnTo>
                  <a:lnTo>
                    <a:pt x="9176" y="263"/>
                  </a:lnTo>
                  <a:lnTo>
                    <a:pt x="8662" y="377"/>
                  </a:lnTo>
                  <a:lnTo>
                    <a:pt x="8126" y="810"/>
                  </a:lnTo>
                  <a:lnTo>
                    <a:pt x="7920" y="1244"/>
                  </a:lnTo>
                  <a:lnTo>
                    <a:pt x="8126" y="1929"/>
                  </a:lnTo>
                  <a:lnTo>
                    <a:pt x="7783" y="2363"/>
                  </a:lnTo>
                  <a:lnTo>
                    <a:pt x="7430" y="2591"/>
                  </a:lnTo>
                  <a:lnTo>
                    <a:pt x="6585" y="2146"/>
                  </a:lnTo>
                  <a:lnTo>
                    <a:pt x="5490" y="1758"/>
                  </a:lnTo>
                  <a:lnTo>
                    <a:pt x="4793" y="1598"/>
                  </a:lnTo>
                  <a:lnTo>
                    <a:pt x="4394" y="776"/>
                  </a:lnTo>
                  <a:lnTo>
                    <a:pt x="3367" y="377"/>
                  </a:lnTo>
                  <a:lnTo>
                    <a:pt x="2716" y="217"/>
                  </a:lnTo>
                  <a:lnTo>
                    <a:pt x="2408" y="308"/>
                  </a:lnTo>
                  <a:lnTo>
                    <a:pt x="1495" y="0"/>
                  </a:lnTo>
                  <a:lnTo>
                    <a:pt x="1484" y="696"/>
                  </a:lnTo>
                  <a:lnTo>
                    <a:pt x="1107" y="947"/>
                  </a:lnTo>
                  <a:lnTo>
                    <a:pt x="890" y="1233"/>
                  </a:lnTo>
                  <a:lnTo>
                    <a:pt x="365" y="1598"/>
                  </a:lnTo>
                  <a:lnTo>
                    <a:pt x="468" y="1963"/>
                  </a:lnTo>
                  <a:lnTo>
                    <a:pt x="411" y="2351"/>
                  </a:lnTo>
                  <a:lnTo>
                    <a:pt x="35" y="2545"/>
                  </a:lnTo>
                  <a:lnTo>
                    <a:pt x="308" y="3344"/>
                  </a:lnTo>
                  <a:lnTo>
                    <a:pt x="365" y="3778"/>
                  </a:lnTo>
                  <a:lnTo>
                    <a:pt x="240" y="4519"/>
                  </a:lnTo>
                  <a:lnTo>
                    <a:pt x="308" y="4930"/>
                  </a:lnTo>
                  <a:lnTo>
                    <a:pt x="229" y="5432"/>
                  </a:lnTo>
                  <a:lnTo>
                    <a:pt x="297" y="6003"/>
                  </a:lnTo>
                  <a:lnTo>
                    <a:pt x="0" y="6368"/>
                  </a:lnTo>
                  <a:lnTo>
                    <a:pt x="480" y="7042"/>
                  </a:lnTo>
                  <a:lnTo>
                    <a:pt x="514" y="7430"/>
                  </a:lnTo>
                  <a:lnTo>
                    <a:pt x="799" y="7943"/>
                  </a:lnTo>
                  <a:lnTo>
                    <a:pt x="1164" y="7772"/>
                  </a:lnTo>
                  <a:lnTo>
                    <a:pt x="1781" y="8183"/>
                  </a:lnTo>
                  <a:lnTo>
                    <a:pt x="2134" y="8753"/>
                  </a:lnTo>
                  <a:lnTo>
                    <a:pt x="3390" y="9153"/>
                  </a:lnTo>
                  <a:lnTo>
                    <a:pt x="3835" y="9655"/>
                  </a:lnTo>
                  <a:lnTo>
                    <a:pt x="4394" y="9313"/>
                  </a:lnTo>
                  <a:lnTo>
                    <a:pt x="5159" y="8810"/>
                  </a:lnTo>
                  <a:lnTo>
                    <a:pt x="8343" y="10556"/>
                  </a:lnTo>
                  <a:lnTo>
                    <a:pt x="11538" y="12291"/>
                  </a:lnTo>
                  <a:lnTo>
                    <a:pt x="11538" y="11903"/>
                  </a:lnTo>
                  <a:lnTo>
                    <a:pt x="12440" y="11903"/>
                  </a:lnTo>
                  <a:lnTo>
                    <a:pt x="12371" y="10100"/>
                  </a:lnTo>
                  <a:lnTo>
                    <a:pt x="12223" y="6756"/>
                  </a:lnTo>
                  <a:lnTo>
                    <a:pt x="12040" y="3515"/>
                  </a:lnTo>
                  <a:lnTo>
                    <a:pt x="11755" y="2796"/>
                  </a:lnTo>
                  <a:lnTo>
                    <a:pt x="11926" y="2237"/>
                  </a:lnTo>
                  <a:lnTo>
                    <a:pt x="11766" y="18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5"/>
            <p:cNvSpPr/>
            <p:nvPr/>
          </p:nvSpPr>
          <p:spPr>
            <a:xfrm>
              <a:off x="5313675" y="2889275"/>
              <a:ext cx="42550" cy="87625"/>
            </a:xfrm>
            <a:custGeom>
              <a:avLst/>
              <a:gdLst/>
              <a:ahLst/>
              <a:cxnLst/>
              <a:rect l="l" t="t" r="r" b="b"/>
              <a:pathLst>
                <a:path w="1702" h="3505" extrusionOk="0">
                  <a:moveTo>
                    <a:pt x="1291" y="3288"/>
                  </a:moveTo>
                  <a:lnTo>
                    <a:pt x="1610" y="3025"/>
                  </a:lnTo>
                  <a:lnTo>
                    <a:pt x="1701" y="2089"/>
                  </a:lnTo>
                  <a:lnTo>
                    <a:pt x="1268" y="1142"/>
                  </a:lnTo>
                  <a:lnTo>
                    <a:pt x="857" y="503"/>
                  </a:lnTo>
                  <a:lnTo>
                    <a:pt x="275" y="1"/>
                  </a:lnTo>
                  <a:lnTo>
                    <a:pt x="1" y="1473"/>
                  </a:lnTo>
                  <a:lnTo>
                    <a:pt x="206" y="2774"/>
                  </a:lnTo>
                  <a:lnTo>
                    <a:pt x="606" y="35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5"/>
            <p:cNvSpPr/>
            <p:nvPr/>
          </p:nvSpPr>
          <p:spPr>
            <a:xfrm>
              <a:off x="4240950" y="3762025"/>
              <a:ext cx="45950" cy="45400"/>
            </a:xfrm>
            <a:custGeom>
              <a:avLst/>
              <a:gdLst/>
              <a:ahLst/>
              <a:cxnLst/>
              <a:rect l="l" t="t" r="r" b="b"/>
              <a:pathLst>
                <a:path w="1838" h="1816" extrusionOk="0">
                  <a:moveTo>
                    <a:pt x="810" y="1724"/>
                  </a:moveTo>
                  <a:lnTo>
                    <a:pt x="970" y="1439"/>
                  </a:lnTo>
                  <a:lnTo>
                    <a:pt x="1415" y="1302"/>
                  </a:lnTo>
                  <a:lnTo>
                    <a:pt x="1564" y="1005"/>
                  </a:lnTo>
                  <a:lnTo>
                    <a:pt x="1837" y="560"/>
                  </a:lnTo>
                  <a:lnTo>
                    <a:pt x="1598" y="286"/>
                  </a:lnTo>
                  <a:lnTo>
                    <a:pt x="1267" y="1"/>
                  </a:lnTo>
                  <a:lnTo>
                    <a:pt x="902" y="183"/>
                  </a:lnTo>
                  <a:lnTo>
                    <a:pt x="457" y="549"/>
                  </a:lnTo>
                  <a:lnTo>
                    <a:pt x="0" y="1119"/>
                  </a:lnTo>
                  <a:lnTo>
                    <a:pt x="525" y="18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5"/>
            <p:cNvSpPr/>
            <p:nvPr/>
          </p:nvSpPr>
          <p:spPr>
            <a:xfrm>
              <a:off x="4070900" y="1843925"/>
              <a:ext cx="94750" cy="52825"/>
            </a:xfrm>
            <a:custGeom>
              <a:avLst/>
              <a:gdLst/>
              <a:ahLst/>
              <a:cxnLst/>
              <a:rect l="l" t="t" r="r" b="b"/>
              <a:pathLst>
                <a:path w="3790" h="2113" extrusionOk="0">
                  <a:moveTo>
                    <a:pt x="3664" y="663"/>
                  </a:moveTo>
                  <a:lnTo>
                    <a:pt x="2956" y="252"/>
                  </a:lnTo>
                  <a:lnTo>
                    <a:pt x="2591" y="195"/>
                  </a:lnTo>
                  <a:lnTo>
                    <a:pt x="2465" y="1"/>
                  </a:lnTo>
                  <a:lnTo>
                    <a:pt x="1838" y="92"/>
                  </a:lnTo>
                  <a:lnTo>
                    <a:pt x="708" y="35"/>
                  </a:lnTo>
                  <a:lnTo>
                    <a:pt x="0" y="309"/>
                  </a:lnTo>
                  <a:lnTo>
                    <a:pt x="240" y="1016"/>
                  </a:lnTo>
                  <a:lnTo>
                    <a:pt x="948" y="1176"/>
                  </a:lnTo>
                  <a:lnTo>
                    <a:pt x="1267" y="1302"/>
                  </a:lnTo>
                  <a:lnTo>
                    <a:pt x="1233" y="1541"/>
                  </a:lnTo>
                  <a:lnTo>
                    <a:pt x="1324" y="1758"/>
                  </a:lnTo>
                  <a:lnTo>
                    <a:pt x="1678" y="1850"/>
                  </a:lnTo>
                  <a:lnTo>
                    <a:pt x="1883" y="2112"/>
                  </a:lnTo>
                  <a:lnTo>
                    <a:pt x="2534" y="2112"/>
                  </a:lnTo>
                  <a:lnTo>
                    <a:pt x="3219" y="1804"/>
                  </a:lnTo>
                  <a:lnTo>
                    <a:pt x="3287" y="1313"/>
                  </a:lnTo>
                  <a:lnTo>
                    <a:pt x="3789" y="10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5"/>
            <p:cNvSpPr/>
            <p:nvPr/>
          </p:nvSpPr>
          <p:spPr>
            <a:xfrm>
              <a:off x="3820400" y="1979175"/>
              <a:ext cx="9725" cy="15125"/>
            </a:xfrm>
            <a:custGeom>
              <a:avLst/>
              <a:gdLst/>
              <a:ahLst/>
              <a:cxnLst/>
              <a:rect l="l" t="t" r="r" b="b"/>
              <a:pathLst>
                <a:path w="389" h="605" extrusionOk="0">
                  <a:moveTo>
                    <a:pt x="366" y="594"/>
                  </a:moveTo>
                  <a:lnTo>
                    <a:pt x="389" y="206"/>
                  </a:lnTo>
                  <a:lnTo>
                    <a:pt x="252" y="0"/>
                  </a:lnTo>
                  <a:lnTo>
                    <a:pt x="58" y="34"/>
                  </a:lnTo>
                  <a:lnTo>
                    <a:pt x="1" y="536"/>
                  </a:lnTo>
                  <a:lnTo>
                    <a:pt x="160" y="6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5"/>
            <p:cNvSpPr/>
            <p:nvPr/>
          </p:nvSpPr>
          <p:spPr>
            <a:xfrm>
              <a:off x="4068900" y="1810550"/>
              <a:ext cx="119275" cy="49950"/>
            </a:xfrm>
            <a:custGeom>
              <a:avLst/>
              <a:gdLst/>
              <a:ahLst/>
              <a:cxnLst/>
              <a:rect l="l" t="t" r="r" b="b"/>
              <a:pathLst>
                <a:path w="4771" h="1998" extrusionOk="0">
                  <a:moveTo>
                    <a:pt x="3983" y="411"/>
                  </a:moveTo>
                  <a:lnTo>
                    <a:pt x="3447" y="411"/>
                  </a:lnTo>
                  <a:lnTo>
                    <a:pt x="2819" y="103"/>
                  </a:lnTo>
                  <a:lnTo>
                    <a:pt x="2523" y="1"/>
                  </a:lnTo>
                  <a:lnTo>
                    <a:pt x="1986" y="149"/>
                  </a:lnTo>
                  <a:lnTo>
                    <a:pt x="1963" y="799"/>
                  </a:lnTo>
                  <a:lnTo>
                    <a:pt x="1450" y="811"/>
                  </a:lnTo>
                  <a:lnTo>
                    <a:pt x="822" y="172"/>
                  </a:lnTo>
                  <a:lnTo>
                    <a:pt x="252" y="468"/>
                  </a:lnTo>
                  <a:lnTo>
                    <a:pt x="1" y="1005"/>
                  </a:lnTo>
                  <a:lnTo>
                    <a:pt x="80" y="1644"/>
                  </a:lnTo>
                  <a:lnTo>
                    <a:pt x="788" y="1370"/>
                  </a:lnTo>
                  <a:lnTo>
                    <a:pt x="1918" y="1427"/>
                  </a:lnTo>
                  <a:lnTo>
                    <a:pt x="2545" y="1347"/>
                  </a:lnTo>
                  <a:lnTo>
                    <a:pt x="2671" y="1530"/>
                  </a:lnTo>
                  <a:lnTo>
                    <a:pt x="3036" y="1587"/>
                  </a:lnTo>
                  <a:lnTo>
                    <a:pt x="3744" y="1998"/>
                  </a:lnTo>
                  <a:lnTo>
                    <a:pt x="4120" y="1861"/>
                  </a:lnTo>
                  <a:lnTo>
                    <a:pt x="4771" y="1530"/>
                  </a:lnTo>
                  <a:lnTo>
                    <a:pt x="4474" y="1016"/>
                  </a:lnTo>
                  <a:lnTo>
                    <a:pt x="4326" y="6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5"/>
            <p:cNvSpPr/>
            <p:nvPr/>
          </p:nvSpPr>
          <p:spPr>
            <a:xfrm>
              <a:off x="3387025" y="2300700"/>
              <a:ext cx="313000" cy="325550"/>
            </a:xfrm>
            <a:custGeom>
              <a:avLst/>
              <a:gdLst/>
              <a:ahLst/>
              <a:cxnLst/>
              <a:rect l="l" t="t" r="r" b="b"/>
              <a:pathLst>
                <a:path w="12520" h="13022" extrusionOk="0">
                  <a:moveTo>
                    <a:pt x="11732" y="537"/>
                  </a:moveTo>
                  <a:lnTo>
                    <a:pt x="11401" y="526"/>
                  </a:lnTo>
                  <a:lnTo>
                    <a:pt x="10625" y="320"/>
                  </a:lnTo>
                  <a:lnTo>
                    <a:pt x="9906" y="377"/>
                  </a:lnTo>
                  <a:lnTo>
                    <a:pt x="9461" y="1"/>
                  </a:lnTo>
                  <a:lnTo>
                    <a:pt x="8913" y="1"/>
                  </a:lnTo>
                  <a:lnTo>
                    <a:pt x="8651" y="548"/>
                  </a:lnTo>
                  <a:lnTo>
                    <a:pt x="8126" y="1507"/>
                  </a:lnTo>
                  <a:lnTo>
                    <a:pt x="7555" y="1872"/>
                  </a:lnTo>
                  <a:lnTo>
                    <a:pt x="6779" y="2294"/>
                  </a:lnTo>
                  <a:lnTo>
                    <a:pt x="6289" y="2899"/>
                  </a:lnTo>
                  <a:lnTo>
                    <a:pt x="6152" y="3390"/>
                  </a:lnTo>
                  <a:lnTo>
                    <a:pt x="5855" y="4155"/>
                  </a:lnTo>
                  <a:lnTo>
                    <a:pt x="6015" y="5284"/>
                  </a:lnTo>
                  <a:lnTo>
                    <a:pt x="5341" y="6038"/>
                  </a:lnTo>
                  <a:lnTo>
                    <a:pt x="4953" y="6289"/>
                  </a:lnTo>
                  <a:lnTo>
                    <a:pt x="4326" y="6916"/>
                  </a:lnTo>
                  <a:lnTo>
                    <a:pt x="3607" y="7008"/>
                  </a:lnTo>
                  <a:lnTo>
                    <a:pt x="3207" y="7350"/>
                  </a:lnTo>
                  <a:lnTo>
                    <a:pt x="3184" y="7373"/>
                  </a:lnTo>
                  <a:lnTo>
                    <a:pt x="2671" y="8297"/>
                  </a:lnTo>
                  <a:lnTo>
                    <a:pt x="2146" y="8628"/>
                  </a:lnTo>
                  <a:lnTo>
                    <a:pt x="1849" y="9199"/>
                  </a:lnTo>
                  <a:lnTo>
                    <a:pt x="1815" y="9667"/>
                  </a:lnTo>
                  <a:lnTo>
                    <a:pt x="1587" y="10203"/>
                  </a:lnTo>
                  <a:lnTo>
                    <a:pt x="1324" y="10351"/>
                  </a:lnTo>
                  <a:lnTo>
                    <a:pt x="879" y="10922"/>
                  </a:lnTo>
                  <a:lnTo>
                    <a:pt x="594" y="11561"/>
                  </a:lnTo>
                  <a:lnTo>
                    <a:pt x="628" y="11881"/>
                  </a:lnTo>
                  <a:lnTo>
                    <a:pt x="366" y="12349"/>
                  </a:lnTo>
                  <a:lnTo>
                    <a:pt x="46" y="12588"/>
                  </a:lnTo>
                  <a:lnTo>
                    <a:pt x="0" y="13022"/>
                  </a:lnTo>
                  <a:lnTo>
                    <a:pt x="23" y="13022"/>
                  </a:lnTo>
                  <a:lnTo>
                    <a:pt x="1792" y="12942"/>
                  </a:lnTo>
                  <a:lnTo>
                    <a:pt x="1895" y="12623"/>
                  </a:lnTo>
                  <a:lnTo>
                    <a:pt x="2214" y="12200"/>
                  </a:lnTo>
                  <a:lnTo>
                    <a:pt x="2500" y="10945"/>
                  </a:lnTo>
                  <a:lnTo>
                    <a:pt x="3618" y="9975"/>
                  </a:lnTo>
                  <a:lnTo>
                    <a:pt x="4018" y="8822"/>
                  </a:lnTo>
                  <a:lnTo>
                    <a:pt x="4257" y="8765"/>
                  </a:lnTo>
                  <a:lnTo>
                    <a:pt x="4531" y="8058"/>
                  </a:lnTo>
                  <a:lnTo>
                    <a:pt x="5182" y="7955"/>
                  </a:lnTo>
                  <a:lnTo>
                    <a:pt x="5455" y="8080"/>
                  </a:lnTo>
                  <a:lnTo>
                    <a:pt x="5809" y="8080"/>
                  </a:lnTo>
                  <a:lnTo>
                    <a:pt x="6072" y="7864"/>
                  </a:lnTo>
                  <a:lnTo>
                    <a:pt x="6551" y="7841"/>
                  </a:lnTo>
                  <a:lnTo>
                    <a:pt x="6540" y="7350"/>
                  </a:lnTo>
                  <a:lnTo>
                    <a:pt x="6540" y="7350"/>
                  </a:lnTo>
                  <a:lnTo>
                    <a:pt x="6654" y="7350"/>
                  </a:lnTo>
                  <a:lnTo>
                    <a:pt x="6665" y="6289"/>
                  </a:lnTo>
                  <a:lnTo>
                    <a:pt x="7932" y="5615"/>
                  </a:lnTo>
                  <a:lnTo>
                    <a:pt x="8708" y="5467"/>
                  </a:lnTo>
                  <a:lnTo>
                    <a:pt x="9336" y="5227"/>
                  </a:lnTo>
                  <a:lnTo>
                    <a:pt x="9632" y="4771"/>
                  </a:lnTo>
                  <a:lnTo>
                    <a:pt x="10534" y="4417"/>
                  </a:lnTo>
                  <a:lnTo>
                    <a:pt x="10580" y="3744"/>
                  </a:lnTo>
                  <a:lnTo>
                    <a:pt x="11013" y="3675"/>
                  </a:lnTo>
                  <a:lnTo>
                    <a:pt x="11378" y="3333"/>
                  </a:lnTo>
                  <a:lnTo>
                    <a:pt x="12371" y="3185"/>
                  </a:lnTo>
                  <a:lnTo>
                    <a:pt x="12520" y="2831"/>
                  </a:lnTo>
                  <a:lnTo>
                    <a:pt x="12314" y="2637"/>
                  </a:lnTo>
                  <a:lnTo>
                    <a:pt x="12063" y="1678"/>
                  </a:lnTo>
                  <a:lnTo>
                    <a:pt x="12017" y="11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5"/>
            <p:cNvSpPr/>
            <p:nvPr/>
          </p:nvSpPr>
          <p:spPr>
            <a:xfrm>
              <a:off x="4189875" y="2015975"/>
              <a:ext cx="65925" cy="65925"/>
            </a:xfrm>
            <a:custGeom>
              <a:avLst/>
              <a:gdLst/>
              <a:ahLst/>
              <a:cxnLst/>
              <a:rect l="l" t="t" r="r" b="b"/>
              <a:pathLst>
                <a:path w="2637" h="2637" extrusionOk="0">
                  <a:moveTo>
                    <a:pt x="1484" y="2637"/>
                  </a:moveTo>
                  <a:lnTo>
                    <a:pt x="1655" y="2545"/>
                  </a:lnTo>
                  <a:lnTo>
                    <a:pt x="1735" y="2237"/>
                  </a:lnTo>
                  <a:lnTo>
                    <a:pt x="1883" y="1952"/>
                  </a:lnTo>
                  <a:lnTo>
                    <a:pt x="1815" y="1792"/>
                  </a:lnTo>
                  <a:lnTo>
                    <a:pt x="1963" y="1724"/>
                  </a:lnTo>
                  <a:lnTo>
                    <a:pt x="2043" y="1849"/>
                  </a:lnTo>
                  <a:lnTo>
                    <a:pt x="2465" y="1883"/>
                  </a:lnTo>
                  <a:lnTo>
                    <a:pt x="2637" y="1815"/>
                  </a:lnTo>
                  <a:lnTo>
                    <a:pt x="2500" y="1724"/>
                  </a:lnTo>
                  <a:lnTo>
                    <a:pt x="2534" y="1587"/>
                  </a:lnTo>
                  <a:lnTo>
                    <a:pt x="2249" y="1370"/>
                  </a:lnTo>
                  <a:lnTo>
                    <a:pt x="2089" y="993"/>
                  </a:lnTo>
                  <a:lnTo>
                    <a:pt x="1815" y="845"/>
                  </a:lnTo>
                  <a:lnTo>
                    <a:pt x="1815" y="537"/>
                  </a:lnTo>
                  <a:lnTo>
                    <a:pt x="1461" y="308"/>
                  </a:lnTo>
                  <a:lnTo>
                    <a:pt x="1176" y="274"/>
                  </a:lnTo>
                  <a:lnTo>
                    <a:pt x="617" y="0"/>
                  </a:lnTo>
                  <a:lnTo>
                    <a:pt x="160" y="80"/>
                  </a:lnTo>
                  <a:lnTo>
                    <a:pt x="0" y="217"/>
                  </a:lnTo>
                  <a:lnTo>
                    <a:pt x="229" y="297"/>
                  </a:lnTo>
                  <a:lnTo>
                    <a:pt x="491" y="571"/>
                  </a:lnTo>
                  <a:lnTo>
                    <a:pt x="754" y="936"/>
                  </a:lnTo>
                  <a:lnTo>
                    <a:pt x="1244" y="1472"/>
                  </a:lnTo>
                  <a:lnTo>
                    <a:pt x="1324" y="1849"/>
                  </a:lnTo>
                  <a:lnTo>
                    <a:pt x="1301" y="22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5"/>
            <p:cNvSpPr/>
            <p:nvPr/>
          </p:nvSpPr>
          <p:spPr>
            <a:xfrm>
              <a:off x="4569600" y="3385425"/>
              <a:ext cx="153250" cy="307875"/>
            </a:xfrm>
            <a:custGeom>
              <a:avLst/>
              <a:gdLst/>
              <a:ahLst/>
              <a:cxnLst/>
              <a:rect l="l" t="t" r="r" b="b"/>
              <a:pathLst>
                <a:path w="6130" h="12315" extrusionOk="0">
                  <a:moveTo>
                    <a:pt x="5867" y="1370"/>
                  </a:moveTo>
                  <a:lnTo>
                    <a:pt x="5718" y="765"/>
                  </a:lnTo>
                  <a:lnTo>
                    <a:pt x="5513" y="389"/>
                  </a:lnTo>
                  <a:lnTo>
                    <a:pt x="5262" y="1"/>
                  </a:lnTo>
                  <a:lnTo>
                    <a:pt x="4977" y="400"/>
                  </a:lnTo>
                  <a:lnTo>
                    <a:pt x="4931" y="937"/>
                  </a:lnTo>
                  <a:lnTo>
                    <a:pt x="4463" y="1587"/>
                  </a:lnTo>
                  <a:lnTo>
                    <a:pt x="4132" y="1473"/>
                  </a:lnTo>
                  <a:lnTo>
                    <a:pt x="4212" y="1850"/>
                  </a:lnTo>
                  <a:lnTo>
                    <a:pt x="3961" y="2306"/>
                  </a:lnTo>
                  <a:lnTo>
                    <a:pt x="3276" y="2865"/>
                  </a:lnTo>
                  <a:lnTo>
                    <a:pt x="2786" y="3390"/>
                  </a:lnTo>
                  <a:lnTo>
                    <a:pt x="2443" y="3390"/>
                  </a:lnTo>
                  <a:lnTo>
                    <a:pt x="2135" y="3573"/>
                  </a:lnTo>
                  <a:lnTo>
                    <a:pt x="1690" y="3755"/>
                  </a:lnTo>
                  <a:lnTo>
                    <a:pt x="1291" y="3778"/>
                  </a:lnTo>
                  <a:lnTo>
                    <a:pt x="1154" y="4372"/>
                  </a:lnTo>
                  <a:lnTo>
                    <a:pt x="834" y="4862"/>
                  </a:lnTo>
                  <a:lnTo>
                    <a:pt x="845" y="5707"/>
                  </a:lnTo>
                  <a:lnTo>
                    <a:pt x="960" y="6277"/>
                  </a:lnTo>
                  <a:lnTo>
                    <a:pt x="1119" y="6711"/>
                  </a:lnTo>
                  <a:lnTo>
                    <a:pt x="1005" y="7293"/>
                  </a:lnTo>
                  <a:lnTo>
                    <a:pt x="594" y="7978"/>
                  </a:lnTo>
                  <a:lnTo>
                    <a:pt x="560" y="8275"/>
                  </a:lnTo>
                  <a:lnTo>
                    <a:pt x="195" y="8434"/>
                  </a:lnTo>
                  <a:lnTo>
                    <a:pt x="1" y="9085"/>
                  </a:lnTo>
                  <a:lnTo>
                    <a:pt x="35" y="9747"/>
                  </a:lnTo>
                  <a:lnTo>
                    <a:pt x="263" y="10454"/>
                  </a:lnTo>
                  <a:lnTo>
                    <a:pt x="252" y="11276"/>
                  </a:lnTo>
                  <a:lnTo>
                    <a:pt x="423" y="11744"/>
                  </a:lnTo>
                  <a:lnTo>
                    <a:pt x="1017" y="12075"/>
                  </a:lnTo>
                  <a:lnTo>
                    <a:pt x="1450" y="12314"/>
                  </a:lnTo>
                  <a:lnTo>
                    <a:pt x="2158" y="11926"/>
                  </a:lnTo>
                  <a:lnTo>
                    <a:pt x="2820" y="11710"/>
                  </a:lnTo>
                  <a:lnTo>
                    <a:pt x="3253" y="10660"/>
                  </a:lnTo>
                  <a:lnTo>
                    <a:pt x="3653" y="9393"/>
                  </a:lnTo>
                  <a:lnTo>
                    <a:pt x="4269" y="7681"/>
                  </a:lnTo>
                  <a:lnTo>
                    <a:pt x="4737" y="6426"/>
                  </a:lnTo>
                  <a:lnTo>
                    <a:pt x="5125" y="5364"/>
                  </a:lnTo>
                  <a:lnTo>
                    <a:pt x="5239" y="4600"/>
                  </a:lnTo>
                  <a:lnTo>
                    <a:pt x="5467" y="4383"/>
                  </a:lnTo>
                  <a:lnTo>
                    <a:pt x="5570" y="3995"/>
                  </a:lnTo>
                  <a:lnTo>
                    <a:pt x="5456" y="3322"/>
                  </a:lnTo>
                  <a:lnTo>
                    <a:pt x="5627" y="3059"/>
                  </a:lnTo>
                  <a:lnTo>
                    <a:pt x="5855" y="3596"/>
                  </a:lnTo>
                  <a:lnTo>
                    <a:pt x="6015" y="3322"/>
                  </a:lnTo>
                  <a:lnTo>
                    <a:pt x="6129" y="2888"/>
                  </a:lnTo>
                  <a:lnTo>
                    <a:pt x="5935" y="246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5"/>
            <p:cNvSpPr/>
            <p:nvPr/>
          </p:nvSpPr>
          <p:spPr>
            <a:xfrm>
              <a:off x="1486900" y="2369750"/>
              <a:ext cx="529250" cy="412575"/>
            </a:xfrm>
            <a:custGeom>
              <a:avLst/>
              <a:gdLst/>
              <a:ahLst/>
              <a:cxnLst/>
              <a:rect l="l" t="t" r="r" b="b"/>
              <a:pathLst>
                <a:path w="21170" h="16503" extrusionOk="0">
                  <a:moveTo>
                    <a:pt x="13444" y="6254"/>
                  </a:moveTo>
                  <a:lnTo>
                    <a:pt x="12930" y="6049"/>
                  </a:lnTo>
                  <a:lnTo>
                    <a:pt x="12371" y="5764"/>
                  </a:lnTo>
                  <a:lnTo>
                    <a:pt x="12257" y="5341"/>
                  </a:lnTo>
                  <a:lnTo>
                    <a:pt x="12234" y="4691"/>
                  </a:lnTo>
                  <a:lnTo>
                    <a:pt x="11892" y="4177"/>
                  </a:lnTo>
                  <a:lnTo>
                    <a:pt x="11743" y="3652"/>
                  </a:lnTo>
                  <a:lnTo>
                    <a:pt x="11515" y="3025"/>
                  </a:lnTo>
                  <a:lnTo>
                    <a:pt x="11070" y="2671"/>
                  </a:lnTo>
                  <a:lnTo>
                    <a:pt x="10454" y="2682"/>
                  </a:lnTo>
                  <a:lnTo>
                    <a:pt x="9769" y="3401"/>
                  </a:lnTo>
                  <a:lnTo>
                    <a:pt x="9198" y="3127"/>
                  </a:lnTo>
                  <a:lnTo>
                    <a:pt x="8879" y="2853"/>
                  </a:lnTo>
                  <a:lnTo>
                    <a:pt x="8822" y="2351"/>
                  </a:lnTo>
                  <a:lnTo>
                    <a:pt x="8708" y="1883"/>
                  </a:lnTo>
                  <a:lnTo>
                    <a:pt x="8365" y="1484"/>
                  </a:lnTo>
                  <a:lnTo>
                    <a:pt x="8069" y="1199"/>
                  </a:lnTo>
                  <a:lnTo>
                    <a:pt x="7886" y="891"/>
                  </a:lnTo>
                  <a:lnTo>
                    <a:pt x="6551" y="891"/>
                  </a:lnTo>
                  <a:lnTo>
                    <a:pt x="6437" y="1256"/>
                  </a:lnTo>
                  <a:lnTo>
                    <a:pt x="5820" y="1256"/>
                  </a:lnTo>
                  <a:lnTo>
                    <a:pt x="4303" y="1256"/>
                  </a:lnTo>
                  <a:lnTo>
                    <a:pt x="2773" y="628"/>
                  </a:lnTo>
                  <a:lnTo>
                    <a:pt x="1758" y="183"/>
                  </a:lnTo>
                  <a:lnTo>
                    <a:pt x="1906" y="0"/>
                  </a:lnTo>
                  <a:lnTo>
                    <a:pt x="902" y="103"/>
                  </a:lnTo>
                  <a:lnTo>
                    <a:pt x="0" y="172"/>
                  </a:lnTo>
                  <a:lnTo>
                    <a:pt x="34" y="982"/>
                  </a:lnTo>
                  <a:lnTo>
                    <a:pt x="137" y="1712"/>
                  </a:lnTo>
                  <a:lnTo>
                    <a:pt x="228" y="2294"/>
                  </a:lnTo>
                  <a:lnTo>
                    <a:pt x="343" y="2865"/>
                  </a:lnTo>
                  <a:lnTo>
                    <a:pt x="719" y="3127"/>
                  </a:lnTo>
                  <a:lnTo>
                    <a:pt x="1130" y="3766"/>
                  </a:lnTo>
                  <a:lnTo>
                    <a:pt x="993" y="4177"/>
                  </a:lnTo>
                  <a:lnTo>
                    <a:pt x="605" y="4508"/>
                  </a:lnTo>
                  <a:lnTo>
                    <a:pt x="308" y="4463"/>
                  </a:lnTo>
                  <a:lnTo>
                    <a:pt x="217" y="4542"/>
                  </a:lnTo>
                  <a:lnTo>
                    <a:pt x="548" y="5067"/>
                  </a:lnTo>
                  <a:lnTo>
                    <a:pt x="959" y="5284"/>
                  </a:lnTo>
                  <a:lnTo>
                    <a:pt x="1107" y="5524"/>
                  </a:lnTo>
                  <a:lnTo>
                    <a:pt x="1233" y="5398"/>
                  </a:lnTo>
                  <a:lnTo>
                    <a:pt x="1678" y="5809"/>
                  </a:lnTo>
                  <a:lnTo>
                    <a:pt x="1974" y="6094"/>
                  </a:lnTo>
                  <a:lnTo>
                    <a:pt x="1986" y="6574"/>
                  </a:lnTo>
                  <a:lnTo>
                    <a:pt x="1815" y="7247"/>
                  </a:lnTo>
                  <a:lnTo>
                    <a:pt x="2169" y="7475"/>
                  </a:lnTo>
                  <a:lnTo>
                    <a:pt x="2648" y="7920"/>
                  </a:lnTo>
                  <a:lnTo>
                    <a:pt x="3059" y="8434"/>
                  </a:lnTo>
                  <a:lnTo>
                    <a:pt x="3161" y="8993"/>
                  </a:lnTo>
                  <a:lnTo>
                    <a:pt x="3298" y="8993"/>
                  </a:lnTo>
                  <a:lnTo>
                    <a:pt x="3686" y="8662"/>
                  </a:lnTo>
                  <a:lnTo>
                    <a:pt x="3743" y="8491"/>
                  </a:lnTo>
                  <a:lnTo>
                    <a:pt x="3527" y="8092"/>
                  </a:lnTo>
                  <a:lnTo>
                    <a:pt x="3298" y="7681"/>
                  </a:lnTo>
                  <a:lnTo>
                    <a:pt x="2933" y="7647"/>
                  </a:lnTo>
                  <a:lnTo>
                    <a:pt x="2990" y="7167"/>
                  </a:lnTo>
                  <a:lnTo>
                    <a:pt x="2853" y="6734"/>
                  </a:lnTo>
                  <a:lnTo>
                    <a:pt x="2716" y="6334"/>
                  </a:lnTo>
                  <a:lnTo>
                    <a:pt x="2648" y="5490"/>
                  </a:lnTo>
                  <a:lnTo>
                    <a:pt x="2271" y="5033"/>
                  </a:lnTo>
                  <a:lnTo>
                    <a:pt x="2191" y="4714"/>
                  </a:lnTo>
                  <a:lnTo>
                    <a:pt x="2020" y="4485"/>
                  </a:lnTo>
                  <a:lnTo>
                    <a:pt x="2020" y="3892"/>
                  </a:lnTo>
                  <a:lnTo>
                    <a:pt x="1872" y="3915"/>
                  </a:lnTo>
                  <a:lnTo>
                    <a:pt x="1860" y="3595"/>
                  </a:lnTo>
                  <a:lnTo>
                    <a:pt x="1758" y="3527"/>
                  </a:lnTo>
                  <a:lnTo>
                    <a:pt x="1701" y="3321"/>
                  </a:lnTo>
                  <a:lnTo>
                    <a:pt x="1313" y="2694"/>
                  </a:lnTo>
                  <a:lnTo>
                    <a:pt x="1164" y="2328"/>
                  </a:lnTo>
                  <a:lnTo>
                    <a:pt x="1301" y="1644"/>
                  </a:lnTo>
                  <a:lnTo>
                    <a:pt x="1313" y="1210"/>
                  </a:lnTo>
                  <a:lnTo>
                    <a:pt x="1575" y="845"/>
                  </a:lnTo>
                  <a:lnTo>
                    <a:pt x="1917" y="1085"/>
                  </a:lnTo>
                  <a:lnTo>
                    <a:pt x="2191" y="1062"/>
                  </a:lnTo>
                  <a:lnTo>
                    <a:pt x="2625" y="1416"/>
                  </a:lnTo>
                  <a:lnTo>
                    <a:pt x="2499" y="1758"/>
                  </a:lnTo>
                  <a:lnTo>
                    <a:pt x="2557" y="2454"/>
                  </a:lnTo>
                  <a:lnTo>
                    <a:pt x="2773" y="3127"/>
                  </a:lnTo>
                  <a:lnTo>
                    <a:pt x="2716" y="3413"/>
                  </a:lnTo>
                  <a:lnTo>
                    <a:pt x="2956" y="3858"/>
                  </a:lnTo>
                  <a:lnTo>
                    <a:pt x="3287" y="4337"/>
                  </a:lnTo>
                  <a:lnTo>
                    <a:pt x="3675" y="4405"/>
                  </a:lnTo>
                  <a:lnTo>
                    <a:pt x="3709" y="5033"/>
                  </a:lnTo>
                  <a:lnTo>
                    <a:pt x="4052" y="5478"/>
                  </a:lnTo>
                  <a:lnTo>
                    <a:pt x="4417" y="5695"/>
                  </a:lnTo>
                  <a:lnTo>
                    <a:pt x="4154" y="6266"/>
                  </a:lnTo>
                  <a:lnTo>
                    <a:pt x="4257" y="6483"/>
                  </a:lnTo>
                  <a:lnTo>
                    <a:pt x="4839" y="6848"/>
                  </a:lnTo>
                  <a:lnTo>
                    <a:pt x="5113" y="7418"/>
                  </a:lnTo>
                  <a:lnTo>
                    <a:pt x="5752" y="8114"/>
                  </a:lnTo>
                  <a:lnTo>
                    <a:pt x="6300" y="9027"/>
                  </a:lnTo>
                  <a:lnTo>
                    <a:pt x="6482" y="9484"/>
                  </a:lnTo>
                  <a:lnTo>
                    <a:pt x="6482" y="9849"/>
                  </a:lnTo>
                  <a:lnTo>
                    <a:pt x="6676" y="10260"/>
                  </a:lnTo>
                  <a:lnTo>
                    <a:pt x="6642" y="10568"/>
                  </a:lnTo>
                  <a:lnTo>
                    <a:pt x="6414" y="10796"/>
                  </a:lnTo>
                  <a:lnTo>
                    <a:pt x="6448" y="11059"/>
                  </a:lnTo>
                  <a:lnTo>
                    <a:pt x="6186" y="11161"/>
                  </a:lnTo>
                  <a:lnTo>
                    <a:pt x="6300" y="11595"/>
                  </a:lnTo>
                  <a:lnTo>
                    <a:pt x="6608" y="12166"/>
                  </a:lnTo>
                  <a:lnTo>
                    <a:pt x="7361" y="12679"/>
                  </a:lnTo>
                  <a:lnTo>
                    <a:pt x="7635" y="13102"/>
                  </a:lnTo>
                  <a:lnTo>
                    <a:pt x="8411" y="13387"/>
                  </a:lnTo>
                  <a:lnTo>
                    <a:pt x="8833" y="13444"/>
                  </a:lnTo>
                  <a:lnTo>
                    <a:pt x="9004" y="13684"/>
                  </a:lnTo>
                  <a:lnTo>
                    <a:pt x="9609" y="14106"/>
                  </a:lnTo>
                  <a:lnTo>
                    <a:pt x="10442" y="14540"/>
                  </a:lnTo>
                  <a:lnTo>
                    <a:pt x="11013" y="14665"/>
                  </a:lnTo>
                  <a:lnTo>
                    <a:pt x="11698" y="15076"/>
                  </a:lnTo>
                  <a:lnTo>
                    <a:pt x="12268" y="15247"/>
                  </a:lnTo>
                  <a:lnTo>
                    <a:pt x="12805" y="15498"/>
                  </a:lnTo>
                  <a:lnTo>
                    <a:pt x="13216" y="15395"/>
                  </a:lnTo>
                  <a:lnTo>
                    <a:pt x="13900" y="15053"/>
                  </a:lnTo>
                  <a:lnTo>
                    <a:pt x="14345" y="14996"/>
                  </a:lnTo>
                  <a:lnTo>
                    <a:pt x="14973" y="15224"/>
                  </a:lnTo>
                  <a:lnTo>
                    <a:pt x="15338" y="15521"/>
                  </a:lnTo>
                  <a:lnTo>
                    <a:pt x="16126" y="16502"/>
                  </a:lnTo>
                  <a:lnTo>
                    <a:pt x="16183" y="16240"/>
                  </a:lnTo>
                  <a:lnTo>
                    <a:pt x="16297" y="16023"/>
                  </a:lnTo>
                  <a:lnTo>
                    <a:pt x="16194" y="15852"/>
                  </a:lnTo>
                  <a:lnTo>
                    <a:pt x="16662" y="15110"/>
                  </a:lnTo>
                  <a:lnTo>
                    <a:pt x="17678" y="15110"/>
                  </a:lnTo>
                  <a:lnTo>
                    <a:pt x="17735" y="14813"/>
                  </a:lnTo>
                  <a:lnTo>
                    <a:pt x="17621" y="14756"/>
                  </a:lnTo>
                  <a:lnTo>
                    <a:pt x="17552" y="14551"/>
                  </a:lnTo>
                  <a:lnTo>
                    <a:pt x="17278" y="14334"/>
                  </a:lnTo>
                  <a:lnTo>
                    <a:pt x="17027" y="14037"/>
                  </a:lnTo>
                  <a:lnTo>
                    <a:pt x="17392" y="14037"/>
                  </a:lnTo>
                  <a:lnTo>
                    <a:pt x="17449" y="13524"/>
                  </a:lnTo>
                  <a:lnTo>
                    <a:pt x="18191" y="13524"/>
                  </a:lnTo>
                  <a:lnTo>
                    <a:pt x="18922" y="13535"/>
                  </a:lnTo>
                  <a:lnTo>
                    <a:pt x="18933" y="13398"/>
                  </a:lnTo>
                  <a:lnTo>
                    <a:pt x="19036" y="13353"/>
                  </a:lnTo>
                  <a:lnTo>
                    <a:pt x="19161" y="13467"/>
                  </a:lnTo>
                  <a:lnTo>
                    <a:pt x="19515" y="12908"/>
                  </a:lnTo>
                  <a:lnTo>
                    <a:pt x="19663" y="12908"/>
                  </a:lnTo>
                  <a:lnTo>
                    <a:pt x="19835" y="12896"/>
                  </a:lnTo>
                  <a:lnTo>
                    <a:pt x="20006" y="13124"/>
                  </a:lnTo>
                  <a:lnTo>
                    <a:pt x="20291" y="12417"/>
                  </a:lnTo>
                  <a:lnTo>
                    <a:pt x="20462" y="12029"/>
                  </a:lnTo>
                  <a:lnTo>
                    <a:pt x="20337" y="11869"/>
                  </a:lnTo>
                  <a:lnTo>
                    <a:pt x="20588" y="11310"/>
                  </a:lnTo>
                  <a:lnTo>
                    <a:pt x="21090" y="10773"/>
                  </a:lnTo>
                  <a:lnTo>
                    <a:pt x="21170" y="10328"/>
                  </a:lnTo>
                  <a:lnTo>
                    <a:pt x="20999" y="10146"/>
                  </a:lnTo>
                  <a:lnTo>
                    <a:pt x="20519" y="10214"/>
                  </a:lnTo>
                  <a:lnTo>
                    <a:pt x="19835" y="10191"/>
                  </a:lnTo>
                  <a:lnTo>
                    <a:pt x="18979" y="10397"/>
                  </a:lnTo>
                  <a:lnTo>
                    <a:pt x="18408" y="10648"/>
                  </a:lnTo>
                  <a:lnTo>
                    <a:pt x="18237" y="10899"/>
                  </a:lnTo>
                  <a:lnTo>
                    <a:pt x="18066" y="11675"/>
                  </a:lnTo>
                  <a:lnTo>
                    <a:pt x="17803" y="12200"/>
                  </a:lnTo>
                  <a:lnTo>
                    <a:pt x="17255" y="12565"/>
                  </a:lnTo>
                  <a:lnTo>
                    <a:pt x="16742" y="12725"/>
                  </a:lnTo>
                  <a:lnTo>
                    <a:pt x="16126" y="12885"/>
                  </a:lnTo>
                  <a:lnTo>
                    <a:pt x="15509" y="12965"/>
                  </a:lnTo>
                  <a:lnTo>
                    <a:pt x="14779" y="13227"/>
                  </a:lnTo>
                  <a:lnTo>
                    <a:pt x="14517" y="12851"/>
                  </a:lnTo>
                  <a:lnTo>
                    <a:pt x="13718" y="12611"/>
                  </a:lnTo>
                  <a:lnTo>
                    <a:pt x="13455" y="12154"/>
                  </a:lnTo>
                  <a:lnTo>
                    <a:pt x="13352" y="11641"/>
                  </a:lnTo>
                  <a:lnTo>
                    <a:pt x="12930" y="10967"/>
                  </a:lnTo>
                  <a:lnTo>
                    <a:pt x="12873" y="10260"/>
                  </a:lnTo>
                  <a:lnTo>
                    <a:pt x="12702" y="9815"/>
                  </a:lnTo>
                  <a:lnTo>
                    <a:pt x="12633" y="9336"/>
                  </a:lnTo>
                  <a:lnTo>
                    <a:pt x="12782" y="8890"/>
                  </a:lnTo>
                  <a:lnTo>
                    <a:pt x="13044" y="7658"/>
                  </a:lnTo>
                  <a:lnTo>
                    <a:pt x="13295" y="7019"/>
                  </a:lnTo>
                  <a:lnTo>
                    <a:pt x="13740" y="62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5"/>
            <p:cNvSpPr/>
            <p:nvPr/>
          </p:nvSpPr>
          <p:spPr>
            <a:xfrm>
              <a:off x="4096575" y="2151500"/>
              <a:ext cx="45950" cy="32825"/>
            </a:xfrm>
            <a:custGeom>
              <a:avLst/>
              <a:gdLst/>
              <a:ahLst/>
              <a:cxnLst/>
              <a:rect l="l" t="t" r="r" b="b"/>
              <a:pathLst>
                <a:path w="1838" h="1313" extrusionOk="0">
                  <a:moveTo>
                    <a:pt x="1724" y="285"/>
                  </a:moveTo>
                  <a:lnTo>
                    <a:pt x="1324" y="0"/>
                  </a:lnTo>
                  <a:lnTo>
                    <a:pt x="982" y="11"/>
                  </a:lnTo>
                  <a:lnTo>
                    <a:pt x="742" y="69"/>
                  </a:lnTo>
                  <a:lnTo>
                    <a:pt x="583" y="103"/>
                  </a:lnTo>
                  <a:lnTo>
                    <a:pt x="172" y="240"/>
                  </a:lnTo>
                  <a:lnTo>
                    <a:pt x="160" y="411"/>
                  </a:lnTo>
                  <a:lnTo>
                    <a:pt x="58" y="411"/>
                  </a:lnTo>
                  <a:lnTo>
                    <a:pt x="58" y="411"/>
                  </a:lnTo>
                  <a:lnTo>
                    <a:pt x="1" y="719"/>
                  </a:lnTo>
                  <a:lnTo>
                    <a:pt x="126" y="1084"/>
                  </a:lnTo>
                  <a:lnTo>
                    <a:pt x="457" y="1312"/>
                  </a:lnTo>
                  <a:lnTo>
                    <a:pt x="925" y="1233"/>
                  </a:lnTo>
                  <a:lnTo>
                    <a:pt x="1199" y="1039"/>
                  </a:lnTo>
                  <a:lnTo>
                    <a:pt x="1598" y="1061"/>
                  </a:lnTo>
                  <a:lnTo>
                    <a:pt x="1701" y="902"/>
                  </a:lnTo>
                  <a:lnTo>
                    <a:pt x="1838" y="86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5"/>
            <p:cNvSpPr/>
            <p:nvPr/>
          </p:nvSpPr>
          <p:spPr>
            <a:xfrm>
              <a:off x="3479450" y="2545500"/>
              <a:ext cx="326425" cy="337525"/>
            </a:xfrm>
            <a:custGeom>
              <a:avLst/>
              <a:gdLst/>
              <a:ahLst/>
              <a:cxnLst/>
              <a:rect l="l" t="t" r="r" b="b"/>
              <a:pathLst>
                <a:path w="13057" h="13501" extrusionOk="0">
                  <a:moveTo>
                    <a:pt x="13045" y="5284"/>
                  </a:moveTo>
                  <a:lnTo>
                    <a:pt x="12178" y="5364"/>
                  </a:lnTo>
                  <a:lnTo>
                    <a:pt x="12155" y="4793"/>
                  </a:lnTo>
                  <a:lnTo>
                    <a:pt x="11790" y="4645"/>
                  </a:lnTo>
                  <a:lnTo>
                    <a:pt x="11299" y="4383"/>
                  </a:lnTo>
                  <a:lnTo>
                    <a:pt x="11116" y="3960"/>
                  </a:lnTo>
                  <a:lnTo>
                    <a:pt x="8469" y="1986"/>
                  </a:lnTo>
                  <a:lnTo>
                    <a:pt x="5844" y="0"/>
                  </a:lnTo>
                  <a:lnTo>
                    <a:pt x="4646" y="23"/>
                  </a:lnTo>
                  <a:lnTo>
                    <a:pt x="4988" y="3926"/>
                  </a:lnTo>
                  <a:lnTo>
                    <a:pt x="5330" y="7852"/>
                  </a:lnTo>
                  <a:lnTo>
                    <a:pt x="5467" y="7966"/>
                  </a:lnTo>
                  <a:lnTo>
                    <a:pt x="5285" y="8594"/>
                  </a:lnTo>
                  <a:lnTo>
                    <a:pt x="2101" y="8605"/>
                  </a:lnTo>
                  <a:lnTo>
                    <a:pt x="1975" y="8810"/>
                  </a:lnTo>
                  <a:lnTo>
                    <a:pt x="1679" y="8753"/>
                  </a:lnTo>
                  <a:lnTo>
                    <a:pt x="1222" y="8936"/>
                  </a:lnTo>
                  <a:lnTo>
                    <a:pt x="674" y="8674"/>
                  </a:lnTo>
                  <a:lnTo>
                    <a:pt x="423" y="8708"/>
                  </a:lnTo>
                  <a:lnTo>
                    <a:pt x="275" y="9233"/>
                  </a:lnTo>
                  <a:lnTo>
                    <a:pt x="1" y="9404"/>
                  </a:lnTo>
                  <a:lnTo>
                    <a:pt x="35" y="9963"/>
                  </a:lnTo>
                  <a:lnTo>
                    <a:pt x="195" y="10488"/>
                  </a:lnTo>
                  <a:lnTo>
                    <a:pt x="492" y="10751"/>
                  </a:lnTo>
                  <a:lnTo>
                    <a:pt x="549" y="11082"/>
                  </a:lnTo>
                  <a:lnTo>
                    <a:pt x="503" y="11367"/>
                  </a:lnTo>
                  <a:lnTo>
                    <a:pt x="549" y="11698"/>
                  </a:lnTo>
                  <a:lnTo>
                    <a:pt x="674" y="11698"/>
                  </a:lnTo>
                  <a:lnTo>
                    <a:pt x="891" y="11584"/>
                  </a:lnTo>
                  <a:lnTo>
                    <a:pt x="1017" y="11618"/>
                  </a:lnTo>
                  <a:lnTo>
                    <a:pt x="1233" y="11846"/>
                  </a:lnTo>
                  <a:lnTo>
                    <a:pt x="1576" y="11915"/>
                  </a:lnTo>
                  <a:lnTo>
                    <a:pt x="1804" y="11721"/>
                  </a:lnTo>
                  <a:lnTo>
                    <a:pt x="2055" y="11606"/>
                  </a:lnTo>
                  <a:lnTo>
                    <a:pt x="2249" y="11470"/>
                  </a:lnTo>
                  <a:lnTo>
                    <a:pt x="2398" y="11504"/>
                  </a:lnTo>
                  <a:lnTo>
                    <a:pt x="2592" y="11698"/>
                  </a:lnTo>
                  <a:lnTo>
                    <a:pt x="2671" y="11937"/>
                  </a:lnTo>
                  <a:lnTo>
                    <a:pt x="3002" y="12325"/>
                  </a:lnTo>
                  <a:lnTo>
                    <a:pt x="2831" y="12554"/>
                  </a:lnTo>
                  <a:lnTo>
                    <a:pt x="2797" y="12862"/>
                  </a:lnTo>
                  <a:lnTo>
                    <a:pt x="2968" y="12771"/>
                  </a:lnTo>
                  <a:lnTo>
                    <a:pt x="3071" y="12873"/>
                  </a:lnTo>
                  <a:lnTo>
                    <a:pt x="3025" y="13136"/>
                  </a:lnTo>
                  <a:lnTo>
                    <a:pt x="3276" y="13398"/>
                  </a:lnTo>
                  <a:lnTo>
                    <a:pt x="3368" y="13307"/>
                  </a:lnTo>
                  <a:lnTo>
                    <a:pt x="3596" y="13455"/>
                  </a:lnTo>
                  <a:lnTo>
                    <a:pt x="4212" y="13467"/>
                  </a:lnTo>
                  <a:lnTo>
                    <a:pt x="4360" y="13193"/>
                  </a:lnTo>
                  <a:lnTo>
                    <a:pt x="4497" y="13216"/>
                  </a:lnTo>
                  <a:lnTo>
                    <a:pt x="4726" y="13113"/>
                  </a:lnTo>
                  <a:lnTo>
                    <a:pt x="4851" y="13501"/>
                  </a:lnTo>
                  <a:lnTo>
                    <a:pt x="5045" y="13387"/>
                  </a:lnTo>
                  <a:lnTo>
                    <a:pt x="5365" y="13261"/>
                  </a:lnTo>
                  <a:lnTo>
                    <a:pt x="5308" y="12725"/>
                  </a:lnTo>
                  <a:lnTo>
                    <a:pt x="5536" y="12348"/>
                  </a:lnTo>
                  <a:lnTo>
                    <a:pt x="5513" y="12029"/>
                  </a:lnTo>
                  <a:lnTo>
                    <a:pt x="6152" y="11287"/>
                  </a:lnTo>
                  <a:lnTo>
                    <a:pt x="6266" y="10659"/>
                  </a:lnTo>
                  <a:lnTo>
                    <a:pt x="6495" y="10431"/>
                  </a:lnTo>
                  <a:lnTo>
                    <a:pt x="6883" y="10557"/>
                  </a:lnTo>
                  <a:lnTo>
                    <a:pt x="7213" y="10374"/>
                  </a:lnTo>
                  <a:lnTo>
                    <a:pt x="7328" y="10146"/>
                  </a:lnTo>
                  <a:lnTo>
                    <a:pt x="7932" y="9735"/>
                  </a:lnTo>
                  <a:lnTo>
                    <a:pt x="8092" y="9450"/>
                  </a:lnTo>
                  <a:lnTo>
                    <a:pt x="8834" y="9073"/>
                  </a:lnTo>
                  <a:lnTo>
                    <a:pt x="9268" y="8947"/>
                  </a:lnTo>
                  <a:lnTo>
                    <a:pt x="9462" y="9119"/>
                  </a:lnTo>
                  <a:lnTo>
                    <a:pt x="9975" y="9119"/>
                  </a:lnTo>
                  <a:lnTo>
                    <a:pt x="10489" y="9073"/>
                  </a:lnTo>
                  <a:lnTo>
                    <a:pt x="10774" y="8765"/>
                  </a:lnTo>
                  <a:lnTo>
                    <a:pt x="11858" y="8674"/>
                  </a:lnTo>
                  <a:lnTo>
                    <a:pt x="12554" y="8537"/>
                  </a:lnTo>
                  <a:lnTo>
                    <a:pt x="12634" y="7977"/>
                  </a:lnTo>
                  <a:lnTo>
                    <a:pt x="13057" y="736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5"/>
            <p:cNvSpPr/>
            <p:nvPr/>
          </p:nvSpPr>
          <p:spPr>
            <a:xfrm>
              <a:off x="5533650" y="2469325"/>
              <a:ext cx="174925" cy="417425"/>
            </a:xfrm>
            <a:custGeom>
              <a:avLst/>
              <a:gdLst/>
              <a:ahLst/>
              <a:cxnLst/>
              <a:rect l="l" t="t" r="r" b="b"/>
              <a:pathLst>
                <a:path w="6997" h="16697" extrusionOk="0">
                  <a:moveTo>
                    <a:pt x="6996" y="6266"/>
                  </a:moveTo>
                  <a:lnTo>
                    <a:pt x="6905" y="5889"/>
                  </a:lnTo>
                  <a:lnTo>
                    <a:pt x="6369" y="6151"/>
                  </a:lnTo>
                  <a:lnTo>
                    <a:pt x="6015" y="5980"/>
                  </a:lnTo>
                  <a:lnTo>
                    <a:pt x="5365" y="5638"/>
                  </a:lnTo>
                  <a:lnTo>
                    <a:pt x="5479" y="4896"/>
                  </a:lnTo>
                  <a:lnTo>
                    <a:pt x="4954" y="4702"/>
                  </a:lnTo>
                  <a:lnTo>
                    <a:pt x="4623" y="3880"/>
                  </a:lnTo>
                  <a:lnTo>
                    <a:pt x="3824" y="4017"/>
                  </a:lnTo>
                  <a:lnTo>
                    <a:pt x="3733" y="2956"/>
                  </a:lnTo>
                  <a:lnTo>
                    <a:pt x="4315" y="2191"/>
                  </a:lnTo>
                  <a:lnTo>
                    <a:pt x="4200" y="1438"/>
                  </a:lnTo>
                  <a:lnTo>
                    <a:pt x="4018" y="742"/>
                  </a:lnTo>
                  <a:lnTo>
                    <a:pt x="3630" y="525"/>
                  </a:lnTo>
                  <a:lnTo>
                    <a:pt x="3242" y="0"/>
                  </a:lnTo>
                  <a:lnTo>
                    <a:pt x="2820" y="57"/>
                  </a:lnTo>
                  <a:lnTo>
                    <a:pt x="2945" y="400"/>
                  </a:lnTo>
                  <a:lnTo>
                    <a:pt x="2717" y="571"/>
                  </a:lnTo>
                  <a:lnTo>
                    <a:pt x="2899" y="1119"/>
                  </a:lnTo>
                  <a:lnTo>
                    <a:pt x="2317" y="970"/>
                  </a:lnTo>
                  <a:lnTo>
                    <a:pt x="1450" y="1598"/>
                  </a:lnTo>
                  <a:lnTo>
                    <a:pt x="1576" y="2111"/>
                  </a:lnTo>
                  <a:lnTo>
                    <a:pt x="1279" y="2876"/>
                  </a:lnTo>
                  <a:lnTo>
                    <a:pt x="1313" y="3321"/>
                  </a:lnTo>
                  <a:lnTo>
                    <a:pt x="1108" y="4063"/>
                  </a:lnTo>
                  <a:lnTo>
                    <a:pt x="446" y="3858"/>
                  </a:lnTo>
                  <a:lnTo>
                    <a:pt x="571" y="4805"/>
                  </a:lnTo>
                  <a:lnTo>
                    <a:pt x="446" y="5101"/>
                  </a:lnTo>
                  <a:lnTo>
                    <a:pt x="571" y="5489"/>
                  </a:lnTo>
                  <a:lnTo>
                    <a:pt x="229" y="5706"/>
                  </a:lnTo>
                  <a:lnTo>
                    <a:pt x="309" y="6357"/>
                  </a:lnTo>
                  <a:lnTo>
                    <a:pt x="1" y="6220"/>
                  </a:lnTo>
                  <a:lnTo>
                    <a:pt x="161" y="6950"/>
                  </a:lnTo>
                  <a:lnTo>
                    <a:pt x="822" y="7692"/>
                  </a:lnTo>
                  <a:lnTo>
                    <a:pt x="1302" y="7818"/>
                  </a:lnTo>
                  <a:lnTo>
                    <a:pt x="1245" y="8126"/>
                  </a:lnTo>
                  <a:lnTo>
                    <a:pt x="2021" y="9187"/>
                  </a:lnTo>
                  <a:lnTo>
                    <a:pt x="2283" y="10020"/>
                  </a:lnTo>
                  <a:lnTo>
                    <a:pt x="2158" y="11150"/>
                  </a:lnTo>
                  <a:lnTo>
                    <a:pt x="2671" y="11367"/>
                  </a:lnTo>
                  <a:lnTo>
                    <a:pt x="3128" y="11447"/>
                  </a:lnTo>
                  <a:lnTo>
                    <a:pt x="3961" y="10796"/>
                  </a:lnTo>
                  <a:lnTo>
                    <a:pt x="4417" y="10351"/>
                  </a:lnTo>
                  <a:lnTo>
                    <a:pt x="4851" y="11093"/>
                  </a:lnTo>
                  <a:lnTo>
                    <a:pt x="5136" y="12246"/>
                  </a:lnTo>
                  <a:lnTo>
                    <a:pt x="5513" y="13330"/>
                  </a:lnTo>
                  <a:lnTo>
                    <a:pt x="5878" y="13809"/>
                  </a:lnTo>
                  <a:lnTo>
                    <a:pt x="5912" y="14790"/>
                  </a:lnTo>
                  <a:lnTo>
                    <a:pt x="6220" y="15327"/>
                  </a:lnTo>
                  <a:lnTo>
                    <a:pt x="6038" y="16012"/>
                  </a:lnTo>
                  <a:lnTo>
                    <a:pt x="6163" y="16696"/>
                  </a:lnTo>
                  <a:lnTo>
                    <a:pt x="6483" y="15760"/>
                  </a:lnTo>
                  <a:lnTo>
                    <a:pt x="6848" y="14916"/>
                  </a:lnTo>
                  <a:lnTo>
                    <a:pt x="6449" y="14094"/>
                  </a:lnTo>
                  <a:lnTo>
                    <a:pt x="6426" y="13661"/>
                  </a:lnTo>
                  <a:lnTo>
                    <a:pt x="6278" y="13158"/>
                  </a:lnTo>
                  <a:lnTo>
                    <a:pt x="5684" y="12440"/>
                  </a:lnTo>
                  <a:lnTo>
                    <a:pt x="5444" y="11983"/>
                  </a:lnTo>
                  <a:lnTo>
                    <a:pt x="5684" y="11823"/>
                  </a:lnTo>
                  <a:lnTo>
                    <a:pt x="5878" y="11024"/>
                  </a:lnTo>
                  <a:lnTo>
                    <a:pt x="5467" y="10420"/>
                  </a:lnTo>
                  <a:lnTo>
                    <a:pt x="4885" y="9769"/>
                  </a:lnTo>
                  <a:lnTo>
                    <a:pt x="4383" y="8970"/>
                  </a:lnTo>
                  <a:lnTo>
                    <a:pt x="4703" y="8810"/>
                  </a:lnTo>
                  <a:lnTo>
                    <a:pt x="4908" y="7829"/>
                  </a:lnTo>
                  <a:lnTo>
                    <a:pt x="5467" y="7783"/>
                  </a:lnTo>
                  <a:lnTo>
                    <a:pt x="5867" y="7384"/>
                  </a:lnTo>
                  <a:lnTo>
                    <a:pt x="6300" y="7190"/>
                  </a:lnTo>
                  <a:lnTo>
                    <a:pt x="6414" y="68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5"/>
            <p:cNvSpPr/>
            <p:nvPr/>
          </p:nvSpPr>
          <p:spPr>
            <a:xfrm>
              <a:off x="4057775" y="2124950"/>
              <a:ext cx="33400" cy="36275"/>
            </a:xfrm>
            <a:custGeom>
              <a:avLst/>
              <a:gdLst/>
              <a:ahLst/>
              <a:cxnLst/>
              <a:rect l="l" t="t" r="r" b="b"/>
              <a:pathLst>
                <a:path w="1336" h="1451" extrusionOk="0">
                  <a:moveTo>
                    <a:pt x="1279" y="640"/>
                  </a:moveTo>
                  <a:lnTo>
                    <a:pt x="1336" y="549"/>
                  </a:lnTo>
                  <a:lnTo>
                    <a:pt x="1050" y="377"/>
                  </a:lnTo>
                  <a:lnTo>
                    <a:pt x="799" y="275"/>
                  </a:lnTo>
                  <a:lnTo>
                    <a:pt x="685" y="161"/>
                  </a:lnTo>
                  <a:lnTo>
                    <a:pt x="468" y="1"/>
                  </a:lnTo>
                  <a:lnTo>
                    <a:pt x="343" y="92"/>
                  </a:lnTo>
                  <a:lnTo>
                    <a:pt x="126" y="286"/>
                  </a:lnTo>
                  <a:lnTo>
                    <a:pt x="69" y="777"/>
                  </a:lnTo>
                  <a:lnTo>
                    <a:pt x="1" y="914"/>
                  </a:lnTo>
                  <a:lnTo>
                    <a:pt x="1" y="914"/>
                  </a:lnTo>
                  <a:lnTo>
                    <a:pt x="320" y="1085"/>
                  </a:lnTo>
                  <a:lnTo>
                    <a:pt x="548" y="1393"/>
                  </a:lnTo>
                  <a:lnTo>
                    <a:pt x="708" y="1450"/>
                  </a:lnTo>
                  <a:lnTo>
                    <a:pt x="708" y="1450"/>
                  </a:lnTo>
                  <a:lnTo>
                    <a:pt x="640" y="1176"/>
                  </a:lnTo>
                  <a:lnTo>
                    <a:pt x="925" y="731"/>
                  </a:lnTo>
                  <a:lnTo>
                    <a:pt x="982" y="902"/>
                  </a:lnTo>
                  <a:lnTo>
                    <a:pt x="1165" y="8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5"/>
            <p:cNvSpPr/>
            <p:nvPr/>
          </p:nvSpPr>
          <p:spPr>
            <a:xfrm>
              <a:off x="5255200" y="1937225"/>
              <a:ext cx="593450" cy="230275"/>
            </a:xfrm>
            <a:custGeom>
              <a:avLst/>
              <a:gdLst/>
              <a:ahLst/>
              <a:cxnLst/>
              <a:rect l="l" t="t" r="r" b="b"/>
              <a:pathLst>
                <a:path w="23738" h="9211" extrusionOk="0">
                  <a:moveTo>
                    <a:pt x="9541" y="1336"/>
                  </a:moveTo>
                  <a:lnTo>
                    <a:pt x="9016" y="685"/>
                  </a:lnTo>
                  <a:lnTo>
                    <a:pt x="8080" y="468"/>
                  </a:lnTo>
                  <a:lnTo>
                    <a:pt x="7396" y="354"/>
                  </a:lnTo>
                  <a:lnTo>
                    <a:pt x="6403" y="1"/>
                  </a:lnTo>
                  <a:lnTo>
                    <a:pt x="6220" y="914"/>
                  </a:lnTo>
                  <a:lnTo>
                    <a:pt x="6791" y="1427"/>
                  </a:lnTo>
                  <a:lnTo>
                    <a:pt x="6448" y="2043"/>
                  </a:lnTo>
                  <a:lnTo>
                    <a:pt x="5319" y="1815"/>
                  </a:lnTo>
                  <a:lnTo>
                    <a:pt x="4611" y="1781"/>
                  </a:lnTo>
                  <a:lnTo>
                    <a:pt x="3938" y="1370"/>
                  </a:lnTo>
                  <a:lnTo>
                    <a:pt x="3207" y="1359"/>
                  </a:lnTo>
                  <a:lnTo>
                    <a:pt x="2454" y="1085"/>
                  </a:lnTo>
                  <a:lnTo>
                    <a:pt x="1610" y="1496"/>
                  </a:lnTo>
                  <a:lnTo>
                    <a:pt x="674" y="2272"/>
                  </a:lnTo>
                  <a:lnTo>
                    <a:pt x="0" y="2409"/>
                  </a:lnTo>
                  <a:lnTo>
                    <a:pt x="468" y="3036"/>
                  </a:lnTo>
                  <a:lnTo>
                    <a:pt x="1290" y="3504"/>
                  </a:lnTo>
                  <a:lnTo>
                    <a:pt x="2443" y="3835"/>
                  </a:lnTo>
                  <a:lnTo>
                    <a:pt x="3264" y="4554"/>
                  </a:lnTo>
                  <a:lnTo>
                    <a:pt x="3447" y="5593"/>
                  </a:lnTo>
                  <a:lnTo>
                    <a:pt x="3881" y="5981"/>
                  </a:lnTo>
                  <a:lnTo>
                    <a:pt x="4794" y="6117"/>
                  </a:lnTo>
                  <a:lnTo>
                    <a:pt x="5821" y="6243"/>
                  </a:lnTo>
                  <a:lnTo>
                    <a:pt x="6951" y="6791"/>
                  </a:lnTo>
                  <a:lnTo>
                    <a:pt x="7430" y="6893"/>
                  </a:lnTo>
                  <a:lnTo>
                    <a:pt x="8137" y="7704"/>
                  </a:lnTo>
                  <a:lnTo>
                    <a:pt x="8799" y="8217"/>
                  </a:lnTo>
                  <a:lnTo>
                    <a:pt x="9587" y="8206"/>
                  </a:lnTo>
                  <a:lnTo>
                    <a:pt x="11184" y="8388"/>
                  </a:lnTo>
                  <a:lnTo>
                    <a:pt x="12097" y="8274"/>
                  </a:lnTo>
                  <a:lnTo>
                    <a:pt x="12885" y="8400"/>
                  </a:lnTo>
                  <a:lnTo>
                    <a:pt x="14209" y="8936"/>
                  </a:lnTo>
                  <a:lnTo>
                    <a:pt x="15099" y="8925"/>
                  </a:lnTo>
                  <a:lnTo>
                    <a:pt x="15555" y="9210"/>
                  </a:lnTo>
                  <a:lnTo>
                    <a:pt x="16183" y="8742"/>
                  </a:lnTo>
                  <a:lnTo>
                    <a:pt x="17210" y="8423"/>
                  </a:lnTo>
                  <a:lnTo>
                    <a:pt x="18271" y="8400"/>
                  </a:lnTo>
                  <a:lnTo>
                    <a:pt x="18979" y="8080"/>
                  </a:lnTo>
                  <a:lnTo>
                    <a:pt x="19241" y="7612"/>
                  </a:lnTo>
                  <a:lnTo>
                    <a:pt x="19607" y="7327"/>
                  </a:lnTo>
                  <a:lnTo>
                    <a:pt x="19333" y="7030"/>
                  </a:lnTo>
                  <a:lnTo>
                    <a:pt x="18922" y="6699"/>
                  </a:lnTo>
                  <a:lnTo>
                    <a:pt x="18979" y="6129"/>
                  </a:lnTo>
                  <a:lnTo>
                    <a:pt x="19435" y="6197"/>
                  </a:lnTo>
                  <a:lnTo>
                    <a:pt x="20269" y="6391"/>
                  </a:lnTo>
                  <a:lnTo>
                    <a:pt x="20714" y="5912"/>
                  </a:lnTo>
                  <a:lnTo>
                    <a:pt x="21615" y="5570"/>
                  </a:lnTo>
                  <a:lnTo>
                    <a:pt x="21809" y="4988"/>
                  </a:lnTo>
                  <a:lnTo>
                    <a:pt x="22152" y="4737"/>
                  </a:lnTo>
                  <a:lnTo>
                    <a:pt x="23122" y="4622"/>
                  </a:lnTo>
                  <a:lnTo>
                    <a:pt x="23738" y="4714"/>
                  </a:lnTo>
                  <a:lnTo>
                    <a:pt x="23635" y="4406"/>
                  </a:lnTo>
                  <a:lnTo>
                    <a:pt x="22608" y="3789"/>
                  </a:lnTo>
                  <a:lnTo>
                    <a:pt x="21889" y="3504"/>
                  </a:lnTo>
                  <a:lnTo>
                    <a:pt x="21524" y="3835"/>
                  </a:lnTo>
                  <a:lnTo>
                    <a:pt x="20759" y="3687"/>
                  </a:lnTo>
                  <a:lnTo>
                    <a:pt x="20417" y="3801"/>
                  </a:lnTo>
                  <a:lnTo>
                    <a:pt x="20029" y="3436"/>
                  </a:lnTo>
                  <a:lnTo>
                    <a:pt x="19983" y="2545"/>
                  </a:lnTo>
                  <a:lnTo>
                    <a:pt x="19903" y="1895"/>
                  </a:lnTo>
                  <a:lnTo>
                    <a:pt x="19116" y="1963"/>
                  </a:lnTo>
                  <a:lnTo>
                    <a:pt x="18557" y="1667"/>
                  </a:lnTo>
                  <a:lnTo>
                    <a:pt x="18089" y="1564"/>
                  </a:lnTo>
                  <a:lnTo>
                    <a:pt x="17450" y="2192"/>
                  </a:lnTo>
                  <a:lnTo>
                    <a:pt x="16617" y="2340"/>
                  </a:lnTo>
                  <a:lnTo>
                    <a:pt x="16103" y="2568"/>
                  </a:lnTo>
                  <a:lnTo>
                    <a:pt x="15156" y="2420"/>
                  </a:lnTo>
                  <a:lnTo>
                    <a:pt x="14505" y="2420"/>
                  </a:lnTo>
                  <a:lnTo>
                    <a:pt x="13809" y="1975"/>
                  </a:lnTo>
                  <a:lnTo>
                    <a:pt x="12885" y="1553"/>
                  </a:lnTo>
                  <a:lnTo>
                    <a:pt x="12109" y="1438"/>
                  </a:lnTo>
                  <a:lnTo>
                    <a:pt x="11299" y="1553"/>
                  </a:lnTo>
                  <a:lnTo>
                    <a:pt x="10739" y="17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5"/>
            <p:cNvSpPr/>
            <p:nvPr/>
          </p:nvSpPr>
          <p:spPr>
            <a:xfrm>
              <a:off x="4320550" y="3346350"/>
              <a:ext cx="210275" cy="372625"/>
            </a:xfrm>
            <a:custGeom>
              <a:avLst/>
              <a:gdLst/>
              <a:ahLst/>
              <a:cxnLst/>
              <a:rect l="l" t="t" r="r" b="b"/>
              <a:pathLst>
                <a:path w="8411" h="14905" extrusionOk="0">
                  <a:moveTo>
                    <a:pt x="8320" y="411"/>
                  </a:moveTo>
                  <a:lnTo>
                    <a:pt x="8206" y="0"/>
                  </a:lnTo>
                  <a:lnTo>
                    <a:pt x="8206" y="0"/>
                  </a:lnTo>
                  <a:lnTo>
                    <a:pt x="8206" y="0"/>
                  </a:lnTo>
                  <a:lnTo>
                    <a:pt x="7544" y="525"/>
                  </a:lnTo>
                  <a:lnTo>
                    <a:pt x="6665" y="879"/>
                  </a:lnTo>
                  <a:lnTo>
                    <a:pt x="6186" y="868"/>
                  </a:lnTo>
                  <a:lnTo>
                    <a:pt x="5889" y="1141"/>
                  </a:lnTo>
                  <a:lnTo>
                    <a:pt x="5330" y="1153"/>
                  </a:lnTo>
                  <a:lnTo>
                    <a:pt x="5136" y="1267"/>
                  </a:lnTo>
                  <a:lnTo>
                    <a:pt x="4177" y="1005"/>
                  </a:lnTo>
                  <a:lnTo>
                    <a:pt x="3880" y="1050"/>
                  </a:lnTo>
                  <a:lnTo>
                    <a:pt x="3652" y="1906"/>
                  </a:lnTo>
                  <a:lnTo>
                    <a:pt x="3755" y="2945"/>
                  </a:lnTo>
                  <a:lnTo>
                    <a:pt x="3789" y="2945"/>
                  </a:lnTo>
                  <a:lnTo>
                    <a:pt x="4063" y="3230"/>
                  </a:lnTo>
                  <a:lnTo>
                    <a:pt x="4382" y="3892"/>
                  </a:lnTo>
                  <a:lnTo>
                    <a:pt x="4394" y="5056"/>
                  </a:lnTo>
                  <a:lnTo>
                    <a:pt x="4040" y="5250"/>
                  </a:lnTo>
                  <a:lnTo>
                    <a:pt x="3766" y="5889"/>
                  </a:lnTo>
                  <a:lnTo>
                    <a:pt x="3275" y="5318"/>
                  </a:lnTo>
                  <a:lnTo>
                    <a:pt x="3253" y="4679"/>
                  </a:lnTo>
                  <a:lnTo>
                    <a:pt x="3435" y="4257"/>
                  </a:lnTo>
                  <a:lnTo>
                    <a:pt x="3390" y="3892"/>
                  </a:lnTo>
                  <a:lnTo>
                    <a:pt x="3093" y="3664"/>
                  </a:lnTo>
                  <a:lnTo>
                    <a:pt x="2865" y="3743"/>
                  </a:lnTo>
                  <a:lnTo>
                    <a:pt x="2442" y="3321"/>
                  </a:lnTo>
                  <a:lnTo>
                    <a:pt x="0" y="4063"/>
                  </a:lnTo>
                  <a:lnTo>
                    <a:pt x="46" y="4702"/>
                  </a:lnTo>
                  <a:lnTo>
                    <a:pt x="80" y="5044"/>
                  </a:lnTo>
                  <a:lnTo>
                    <a:pt x="742" y="5033"/>
                  </a:lnTo>
                  <a:lnTo>
                    <a:pt x="1107" y="5216"/>
                  </a:lnTo>
                  <a:lnTo>
                    <a:pt x="1267" y="5444"/>
                  </a:lnTo>
                  <a:lnTo>
                    <a:pt x="1632" y="5512"/>
                  </a:lnTo>
                  <a:lnTo>
                    <a:pt x="2032" y="5798"/>
                  </a:lnTo>
                  <a:lnTo>
                    <a:pt x="1997" y="6962"/>
                  </a:lnTo>
                  <a:lnTo>
                    <a:pt x="1803" y="7589"/>
                  </a:lnTo>
                  <a:lnTo>
                    <a:pt x="1735" y="8251"/>
                  </a:lnTo>
                  <a:lnTo>
                    <a:pt x="1849" y="8525"/>
                  </a:lnTo>
                  <a:lnTo>
                    <a:pt x="1735" y="9050"/>
                  </a:lnTo>
                  <a:lnTo>
                    <a:pt x="1609" y="9141"/>
                  </a:lnTo>
                  <a:lnTo>
                    <a:pt x="1381" y="9792"/>
                  </a:lnTo>
                  <a:lnTo>
                    <a:pt x="491" y="10819"/>
                  </a:lnTo>
                  <a:lnTo>
                    <a:pt x="810" y="12109"/>
                  </a:lnTo>
                  <a:lnTo>
                    <a:pt x="970" y="12748"/>
                  </a:lnTo>
                  <a:lnTo>
                    <a:pt x="765" y="13763"/>
                  </a:lnTo>
                  <a:lnTo>
                    <a:pt x="822" y="14094"/>
                  </a:lnTo>
                  <a:lnTo>
                    <a:pt x="913" y="14505"/>
                  </a:lnTo>
                  <a:lnTo>
                    <a:pt x="947" y="14905"/>
                  </a:lnTo>
                  <a:lnTo>
                    <a:pt x="1541" y="14905"/>
                  </a:lnTo>
                  <a:lnTo>
                    <a:pt x="1632" y="14437"/>
                  </a:lnTo>
                  <a:lnTo>
                    <a:pt x="1438" y="14357"/>
                  </a:lnTo>
                  <a:lnTo>
                    <a:pt x="1392" y="13992"/>
                  </a:lnTo>
                  <a:lnTo>
                    <a:pt x="1769" y="13649"/>
                  </a:lnTo>
                  <a:lnTo>
                    <a:pt x="2739" y="13159"/>
                  </a:lnTo>
                  <a:lnTo>
                    <a:pt x="3390" y="12850"/>
                  </a:lnTo>
                  <a:lnTo>
                    <a:pt x="3743" y="12519"/>
                  </a:lnTo>
                  <a:lnTo>
                    <a:pt x="3880" y="12154"/>
                  </a:lnTo>
                  <a:lnTo>
                    <a:pt x="3709" y="11994"/>
                  </a:lnTo>
                  <a:lnTo>
                    <a:pt x="3857" y="11561"/>
                  </a:lnTo>
                  <a:lnTo>
                    <a:pt x="3937" y="10682"/>
                  </a:lnTo>
                  <a:lnTo>
                    <a:pt x="3789" y="10728"/>
                  </a:lnTo>
                  <a:lnTo>
                    <a:pt x="3789" y="10454"/>
                  </a:lnTo>
                  <a:lnTo>
                    <a:pt x="3675" y="9929"/>
                  </a:lnTo>
                  <a:lnTo>
                    <a:pt x="3332" y="9244"/>
                  </a:lnTo>
                  <a:lnTo>
                    <a:pt x="3435" y="8582"/>
                  </a:lnTo>
                  <a:lnTo>
                    <a:pt x="3766" y="8388"/>
                  </a:lnTo>
                  <a:lnTo>
                    <a:pt x="4348" y="7726"/>
                  </a:lnTo>
                  <a:lnTo>
                    <a:pt x="4656" y="7567"/>
                  </a:lnTo>
                  <a:lnTo>
                    <a:pt x="5615" y="6597"/>
                  </a:lnTo>
                  <a:lnTo>
                    <a:pt x="6528" y="6163"/>
                  </a:lnTo>
                  <a:lnTo>
                    <a:pt x="7270" y="5798"/>
                  </a:lnTo>
                  <a:lnTo>
                    <a:pt x="7795" y="5250"/>
                  </a:lnTo>
                  <a:lnTo>
                    <a:pt x="8137" y="4622"/>
                  </a:lnTo>
                  <a:lnTo>
                    <a:pt x="8411" y="3960"/>
                  </a:lnTo>
                  <a:lnTo>
                    <a:pt x="8285" y="3515"/>
                  </a:lnTo>
                  <a:lnTo>
                    <a:pt x="8308" y="2112"/>
                  </a:lnTo>
                  <a:lnTo>
                    <a:pt x="8251" y="131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5"/>
            <p:cNvSpPr/>
            <p:nvPr/>
          </p:nvSpPr>
          <p:spPr>
            <a:xfrm>
              <a:off x="3386175" y="2490425"/>
              <a:ext cx="239400" cy="290175"/>
            </a:xfrm>
            <a:custGeom>
              <a:avLst/>
              <a:gdLst/>
              <a:ahLst/>
              <a:cxnLst/>
              <a:rect l="l" t="t" r="r" b="b"/>
              <a:pathLst>
                <a:path w="9576" h="11607" extrusionOk="0">
                  <a:moveTo>
                    <a:pt x="9575" y="2203"/>
                  </a:moveTo>
                  <a:lnTo>
                    <a:pt x="6676" y="1"/>
                  </a:lnTo>
                  <a:lnTo>
                    <a:pt x="6642" y="1382"/>
                  </a:lnTo>
                  <a:lnTo>
                    <a:pt x="4097" y="1336"/>
                  </a:lnTo>
                  <a:lnTo>
                    <a:pt x="4063" y="3664"/>
                  </a:lnTo>
                  <a:lnTo>
                    <a:pt x="3321" y="3733"/>
                  </a:lnTo>
                  <a:lnTo>
                    <a:pt x="3116" y="4200"/>
                  </a:lnTo>
                  <a:lnTo>
                    <a:pt x="3253" y="5513"/>
                  </a:lnTo>
                  <a:lnTo>
                    <a:pt x="171" y="5501"/>
                  </a:lnTo>
                  <a:lnTo>
                    <a:pt x="0" y="5821"/>
                  </a:lnTo>
                  <a:lnTo>
                    <a:pt x="400" y="6198"/>
                  </a:lnTo>
                  <a:lnTo>
                    <a:pt x="594" y="6631"/>
                  </a:lnTo>
                  <a:lnTo>
                    <a:pt x="491" y="7088"/>
                  </a:lnTo>
                  <a:lnTo>
                    <a:pt x="582" y="7544"/>
                  </a:lnTo>
                  <a:lnTo>
                    <a:pt x="651" y="8434"/>
                  </a:lnTo>
                  <a:lnTo>
                    <a:pt x="537" y="9279"/>
                  </a:lnTo>
                  <a:lnTo>
                    <a:pt x="297" y="9735"/>
                  </a:lnTo>
                  <a:lnTo>
                    <a:pt x="354" y="10226"/>
                  </a:lnTo>
                  <a:lnTo>
                    <a:pt x="639" y="9941"/>
                  </a:lnTo>
                  <a:lnTo>
                    <a:pt x="1027" y="10009"/>
                  </a:lnTo>
                  <a:lnTo>
                    <a:pt x="1427" y="9804"/>
                  </a:lnTo>
                  <a:lnTo>
                    <a:pt x="1860" y="9804"/>
                  </a:lnTo>
                  <a:lnTo>
                    <a:pt x="2237" y="10066"/>
                  </a:lnTo>
                  <a:lnTo>
                    <a:pt x="2762" y="10306"/>
                  </a:lnTo>
                  <a:lnTo>
                    <a:pt x="3218" y="10979"/>
                  </a:lnTo>
                  <a:lnTo>
                    <a:pt x="3732" y="11607"/>
                  </a:lnTo>
                  <a:lnTo>
                    <a:pt x="4006" y="11436"/>
                  </a:lnTo>
                  <a:lnTo>
                    <a:pt x="4143" y="10911"/>
                  </a:lnTo>
                  <a:lnTo>
                    <a:pt x="4405" y="10877"/>
                  </a:lnTo>
                  <a:lnTo>
                    <a:pt x="4942" y="11139"/>
                  </a:lnTo>
                  <a:lnTo>
                    <a:pt x="5398" y="10945"/>
                  </a:lnTo>
                  <a:lnTo>
                    <a:pt x="5706" y="11002"/>
                  </a:lnTo>
                  <a:lnTo>
                    <a:pt x="5832" y="10808"/>
                  </a:lnTo>
                  <a:lnTo>
                    <a:pt x="9016" y="10797"/>
                  </a:lnTo>
                  <a:lnTo>
                    <a:pt x="9198" y="10169"/>
                  </a:lnTo>
                  <a:lnTo>
                    <a:pt x="9050" y="10055"/>
                  </a:lnTo>
                  <a:lnTo>
                    <a:pt x="8708" y="6129"/>
                  </a:lnTo>
                  <a:lnTo>
                    <a:pt x="8365" y="22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5"/>
            <p:cNvSpPr/>
            <p:nvPr/>
          </p:nvSpPr>
          <p:spPr>
            <a:xfrm>
              <a:off x="4371050" y="3321525"/>
              <a:ext cx="59350" cy="172050"/>
            </a:xfrm>
            <a:custGeom>
              <a:avLst/>
              <a:gdLst/>
              <a:ahLst/>
              <a:cxnLst/>
              <a:rect l="l" t="t" r="r" b="b"/>
              <a:pathLst>
                <a:path w="2374" h="6882" extrusionOk="0">
                  <a:moveTo>
                    <a:pt x="1472" y="4371"/>
                  </a:moveTo>
                  <a:lnTo>
                    <a:pt x="1484" y="4040"/>
                  </a:lnTo>
                  <a:lnTo>
                    <a:pt x="1312" y="3766"/>
                  </a:lnTo>
                  <a:lnTo>
                    <a:pt x="1324" y="3367"/>
                  </a:lnTo>
                  <a:lnTo>
                    <a:pt x="1118" y="2705"/>
                  </a:lnTo>
                  <a:lnTo>
                    <a:pt x="1358" y="2203"/>
                  </a:lnTo>
                  <a:lnTo>
                    <a:pt x="1347" y="1107"/>
                  </a:lnTo>
                  <a:lnTo>
                    <a:pt x="1073" y="514"/>
                  </a:lnTo>
                  <a:lnTo>
                    <a:pt x="1096" y="411"/>
                  </a:lnTo>
                  <a:lnTo>
                    <a:pt x="1096" y="411"/>
                  </a:lnTo>
                  <a:lnTo>
                    <a:pt x="947" y="172"/>
                  </a:lnTo>
                  <a:lnTo>
                    <a:pt x="171" y="0"/>
                  </a:lnTo>
                  <a:lnTo>
                    <a:pt x="548" y="400"/>
                  </a:lnTo>
                  <a:lnTo>
                    <a:pt x="719" y="1176"/>
                  </a:lnTo>
                  <a:lnTo>
                    <a:pt x="571" y="1427"/>
                  </a:lnTo>
                  <a:lnTo>
                    <a:pt x="400" y="2157"/>
                  </a:lnTo>
                  <a:lnTo>
                    <a:pt x="525" y="2911"/>
                  </a:lnTo>
                  <a:lnTo>
                    <a:pt x="274" y="3230"/>
                  </a:lnTo>
                  <a:lnTo>
                    <a:pt x="0" y="4063"/>
                  </a:lnTo>
                  <a:lnTo>
                    <a:pt x="422" y="4314"/>
                  </a:lnTo>
                  <a:lnTo>
                    <a:pt x="845" y="4736"/>
                  </a:lnTo>
                  <a:lnTo>
                    <a:pt x="1073" y="4657"/>
                  </a:lnTo>
                  <a:lnTo>
                    <a:pt x="1370" y="4885"/>
                  </a:lnTo>
                  <a:lnTo>
                    <a:pt x="1415" y="5250"/>
                  </a:lnTo>
                  <a:lnTo>
                    <a:pt x="1233" y="5661"/>
                  </a:lnTo>
                  <a:lnTo>
                    <a:pt x="1255" y="6311"/>
                  </a:lnTo>
                  <a:lnTo>
                    <a:pt x="1746" y="6882"/>
                  </a:lnTo>
                  <a:lnTo>
                    <a:pt x="2020" y="6231"/>
                  </a:lnTo>
                  <a:lnTo>
                    <a:pt x="2374" y="6049"/>
                  </a:lnTo>
                  <a:lnTo>
                    <a:pt x="2362" y="4885"/>
                  </a:lnTo>
                  <a:lnTo>
                    <a:pt x="2043" y="4223"/>
                  </a:lnTo>
                  <a:lnTo>
                    <a:pt x="1769" y="3938"/>
                  </a:lnTo>
                  <a:lnTo>
                    <a:pt x="1735" y="3938"/>
                  </a:lnTo>
                  <a:lnTo>
                    <a:pt x="1735" y="4052"/>
                  </a:lnTo>
                  <a:lnTo>
                    <a:pt x="1883" y="4097"/>
                  </a:lnTo>
                  <a:lnTo>
                    <a:pt x="2031" y="4577"/>
                  </a:lnTo>
                  <a:lnTo>
                    <a:pt x="1997" y="4691"/>
                  </a:lnTo>
                  <a:lnTo>
                    <a:pt x="1723" y="4337"/>
                  </a:lnTo>
                  <a:lnTo>
                    <a:pt x="1586" y="45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5"/>
            <p:cNvSpPr/>
            <p:nvPr/>
          </p:nvSpPr>
          <p:spPr>
            <a:xfrm>
              <a:off x="5723100" y="2954900"/>
              <a:ext cx="383475" cy="139550"/>
            </a:xfrm>
            <a:custGeom>
              <a:avLst/>
              <a:gdLst/>
              <a:ahLst/>
              <a:cxnLst/>
              <a:rect l="l" t="t" r="r" b="b"/>
              <a:pathLst>
                <a:path w="15339" h="5582" extrusionOk="0">
                  <a:moveTo>
                    <a:pt x="799" y="663"/>
                  </a:moveTo>
                  <a:lnTo>
                    <a:pt x="126" y="263"/>
                  </a:lnTo>
                  <a:lnTo>
                    <a:pt x="0" y="423"/>
                  </a:lnTo>
                  <a:lnTo>
                    <a:pt x="206" y="800"/>
                  </a:lnTo>
                  <a:lnTo>
                    <a:pt x="137" y="1473"/>
                  </a:lnTo>
                  <a:lnTo>
                    <a:pt x="446" y="1964"/>
                  </a:lnTo>
                  <a:lnTo>
                    <a:pt x="583" y="2717"/>
                  </a:lnTo>
                  <a:lnTo>
                    <a:pt x="1073" y="3333"/>
                  </a:lnTo>
                  <a:lnTo>
                    <a:pt x="1187" y="3790"/>
                  </a:lnTo>
                  <a:lnTo>
                    <a:pt x="2135" y="4497"/>
                  </a:lnTo>
                  <a:lnTo>
                    <a:pt x="2911" y="5182"/>
                  </a:lnTo>
                  <a:lnTo>
                    <a:pt x="3481" y="5113"/>
                  </a:lnTo>
                  <a:lnTo>
                    <a:pt x="3493" y="4817"/>
                  </a:lnTo>
                  <a:lnTo>
                    <a:pt x="3162" y="4018"/>
                  </a:lnTo>
                  <a:lnTo>
                    <a:pt x="2865" y="3755"/>
                  </a:lnTo>
                  <a:lnTo>
                    <a:pt x="2796" y="3219"/>
                  </a:lnTo>
                  <a:lnTo>
                    <a:pt x="2717" y="2911"/>
                  </a:lnTo>
                  <a:lnTo>
                    <a:pt x="2785" y="2500"/>
                  </a:lnTo>
                  <a:lnTo>
                    <a:pt x="2717" y="1884"/>
                  </a:lnTo>
                  <a:lnTo>
                    <a:pt x="2340" y="1279"/>
                  </a:lnTo>
                  <a:lnTo>
                    <a:pt x="1838" y="731"/>
                  </a:lnTo>
                  <a:lnTo>
                    <a:pt x="1655" y="651"/>
                  </a:lnTo>
                  <a:lnTo>
                    <a:pt x="1416" y="1016"/>
                  </a:lnTo>
                  <a:lnTo>
                    <a:pt x="891" y="1131"/>
                  </a:lnTo>
                  <a:close/>
                  <a:moveTo>
                    <a:pt x="14928" y="2226"/>
                  </a:moveTo>
                  <a:lnTo>
                    <a:pt x="14756" y="1792"/>
                  </a:lnTo>
                  <a:lnTo>
                    <a:pt x="15293" y="1735"/>
                  </a:lnTo>
                  <a:lnTo>
                    <a:pt x="15338" y="1393"/>
                  </a:lnTo>
                  <a:lnTo>
                    <a:pt x="14654" y="1108"/>
                  </a:lnTo>
                  <a:lnTo>
                    <a:pt x="14106" y="857"/>
                  </a:lnTo>
                  <a:lnTo>
                    <a:pt x="14049" y="457"/>
                  </a:lnTo>
                  <a:lnTo>
                    <a:pt x="13615" y="1"/>
                  </a:lnTo>
                  <a:lnTo>
                    <a:pt x="13284" y="1"/>
                  </a:lnTo>
                  <a:lnTo>
                    <a:pt x="12931" y="720"/>
                  </a:lnTo>
                  <a:lnTo>
                    <a:pt x="12337" y="1347"/>
                  </a:lnTo>
                  <a:lnTo>
                    <a:pt x="12326" y="1792"/>
                  </a:lnTo>
                  <a:lnTo>
                    <a:pt x="12314" y="2374"/>
                  </a:lnTo>
                  <a:lnTo>
                    <a:pt x="11926" y="2340"/>
                  </a:lnTo>
                  <a:lnTo>
                    <a:pt x="11766" y="2660"/>
                  </a:lnTo>
                  <a:lnTo>
                    <a:pt x="11390" y="2192"/>
                  </a:lnTo>
                  <a:lnTo>
                    <a:pt x="11013" y="2763"/>
                  </a:lnTo>
                  <a:lnTo>
                    <a:pt x="10477" y="3470"/>
                  </a:lnTo>
                  <a:lnTo>
                    <a:pt x="9518" y="3675"/>
                  </a:lnTo>
                  <a:lnTo>
                    <a:pt x="9176" y="3847"/>
                  </a:lnTo>
                  <a:lnTo>
                    <a:pt x="9050" y="4611"/>
                  </a:lnTo>
                  <a:lnTo>
                    <a:pt x="8423" y="4782"/>
                  </a:lnTo>
                  <a:lnTo>
                    <a:pt x="7829" y="4474"/>
                  </a:lnTo>
                  <a:lnTo>
                    <a:pt x="7978" y="5079"/>
                  </a:lnTo>
                  <a:lnTo>
                    <a:pt x="8537" y="5581"/>
                  </a:lnTo>
                  <a:lnTo>
                    <a:pt x="9050" y="5410"/>
                  </a:lnTo>
                  <a:lnTo>
                    <a:pt x="9564" y="5467"/>
                  </a:lnTo>
                  <a:lnTo>
                    <a:pt x="10020" y="5011"/>
                  </a:lnTo>
                  <a:lnTo>
                    <a:pt x="10397" y="4919"/>
                  </a:lnTo>
                  <a:lnTo>
                    <a:pt x="11173" y="5182"/>
                  </a:lnTo>
                  <a:lnTo>
                    <a:pt x="11812" y="4999"/>
                  </a:lnTo>
                  <a:lnTo>
                    <a:pt x="12200" y="3721"/>
                  </a:lnTo>
                  <a:lnTo>
                    <a:pt x="12485" y="3413"/>
                  </a:lnTo>
                  <a:lnTo>
                    <a:pt x="12725" y="2386"/>
                  </a:lnTo>
                  <a:lnTo>
                    <a:pt x="13638" y="2386"/>
                  </a:lnTo>
                  <a:lnTo>
                    <a:pt x="14357" y="25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5"/>
            <p:cNvSpPr/>
            <p:nvPr/>
          </p:nvSpPr>
          <p:spPr>
            <a:xfrm>
              <a:off x="3953650" y="3496700"/>
              <a:ext cx="263350" cy="274775"/>
            </a:xfrm>
            <a:custGeom>
              <a:avLst/>
              <a:gdLst/>
              <a:ahLst/>
              <a:cxnLst/>
              <a:rect l="l" t="t" r="r" b="b"/>
              <a:pathLst>
                <a:path w="10534" h="10991" extrusionOk="0">
                  <a:moveTo>
                    <a:pt x="9073" y="525"/>
                  </a:moveTo>
                  <a:lnTo>
                    <a:pt x="7601" y="891"/>
                  </a:lnTo>
                  <a:lnTo>
                    <a:pt x="5683" y="754"/>
                  </a:lnTo>
                  <a:lnTo>
                    <a:pt x="5158" y="331"/>
                  </a:lnTo>
                  <a:lnTo>
                    <a:pt x="1952" y="377"/>
                  </a:lnTo>
                  <a:lnTo>
                    <a:pt x="1815" y="434"/>
                  </a:lnTo>
                  <a:lnTo>
                    <a:pt x="1358" y="12"/>
                  </a:lnTo>
                  <a:lnTo>
                    <a:pt x="856" y="0"/>
                  </a:lnTo>
                  <a:lnTo>
                    <a:pt x="377" y="149"/>
                  </a:lnTo>
                  <a:lnTo>
                    <a:pt x="0" y="320"/>
                  </a:lnTo>
                  <a:lnTo>
                    <a:pt x="23" y="1016"/>
                  </a:lnTo>
                  <a:lnTo>
                    <a:pt x="651" y="1895"/>
                  </a:lnTo>
                  <a:lnTo>
                    <a:pt x="810" y="2466"/>
                  </a:lnTo>
                  <a:lnTo>
                    <a:pt x="1210" y="3572"/>
                  </a:lnTo>
                  <a:lnTo>
                    <a:pt x="1598" y="4314"/>
                  </a:lnTo>
                  <a:lnTo>
                    <a:pt x="1894" y="4679"/>
                  </a:lnTo>
                  <a:lnTo>
                    <a:pt x="1974" y="5182"/>
                  </a:lnTo>
                  <a:lnTo>
                    <a:pt x="1974" y="6266"/>
                  </a:lnTo>
                  <a:lnTo>
                    <a:pt x="2203" y="7658"/>
                  </a:lnTo>
                  <a:lnTo>
                    <a:pt x="2374" y="8320"/>
                  </a:lnTo>
                  <a:lnTo>
                    <a:pt x="2522" y="9199"/>
                  </a:lnTo>
                  <a:lnTo>
                    <a:pt x="2785" y="9872"/>
                  </a:lnTo>
                  <a:lnTo>
                    <a:pt x="3344" y="10557"/>
                  </a:lnTo>
                  <a:lnTo>
                    <a:pt x="3732" y="10100"/>
                  </a:lnTo>
                  <a:lnTo>
                    <a:pt x="4029" y="10363"/>
                  </a:lnTo>
                  <a:lnTo>
                    <a:pt x="4143" y="10739"/>
                  </a:lnTo>
                  <a:lnTo>
                    <a:pt x="4485" y="10819"/>
                  </a:lnTo>
                  <a:lnTo>
                    <a:pt x="4953" y="10990"/>
                  </a:lnTo>
                  <a:lnTo>
                    <a:pt x="5375" y="10911"/>
                  </a:lnTo>
                  <a:lnTo>
                    <a:pt x="6083" y="10454"/>
                  </a:lnTo>
                  <a:lnTo>
                    <a:pt x="6243" y="7087"/>
                  </a:lnTo>
                  <a:lnTo>
                    <a:pt x="6322" y="4451"/>
                  </a:lnTo>
                  <a:lnTo>
                    <a:pt x="7098" y="4428"/>
                  </a:lnTo>
                  <a:lnTo>
                    <a:pt x="7224" y="1187"/>
                  </a:lnTo>
                  <a:lnTo>
                    <a:pt x="7806" y="1153"/>
                  </a:lnTo>
                  <a:lnTo>
                    <a:pt x="9039" y="845"/>
                  </a:lnTo>
                  <a:lnTo>
                    <a:pt x="9324" y="1210"/>
                  </a:lnTo>
                  <a:lnTo>
                    <a:pt x="9849" y="856"/>
                  </a:lnTo>
                  <a:lnTo>
                    <a:pt x="10077" y="856"/>
                  </a:lnTo>
                  <a:lnTo>
                    <a:pt x="10534" y="640"/>
                  </a:lnTo>
                  <a:lnTo>
                    <a:pt x="10534" y="571"/>
                  </a:lnTo>
                  <a:lnTo>
                    <a:pt x="10237" y="377"/>
                  </a:lnTo>
                  <a:lnTo>
                    <a:pt x="9723" y="3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5"/>
            <p:cNvSpPr/>
            <p:nvPr/>
          </p:nvSpPr>
          <p:spPr>
            <a:xfrm>
              <a:off x="3727100" y="2579450"/>
              <a:ext cx="307025" cy="268200"/>
            </a:xfrm>
            <a:custGeom>
              <a:avLst/>
              <a:gdLst/>
              <a:ahLst/>
              <a:cxnLst/>
              <a:rect l="l" t="t" r="r" b="b"/>
              <a:pathLst>
                <a:path w="12281" h="10728" extrusionOk="0">
                  <a:moveTo>
                    <a:pt x="10409" y="400"/>
                  </a:moveTo>
                  <a:lnTo>
                    <a:pt x="9153" y="0"/>
                  </a:lnTo>
                  <a:lnTo>
                    <a:pt x="6506" y="1746"/>
                  </a:lnTo>
                  <a:lnTo>
                    <a:pt x="4246" y="3527"/>
                  </a:lnTo>
                  <a:lnTo>
                    <a:pt x="3139" y="3926"/>
                  </a:lnTo>
                  <a:lnTo>
                    <a:pt x="3151" y="6003"/>
                  </a:lnTo>
                  <a:lnTo>
                    <a:pt x="2728" y="6619"/>
                  </a:lnTo>
                  <a:lnTo>
                    <a:pt x="2648" y="7179"/>
                  </a:lnTo>
                  <a:lnTo>
                    <a:pt x="1952" y="7316"/>
                  </a:lnTo>
                  <a:lnTo>
                    <a:pt x="868" y="7407"/>
                  </a:lnTo>
                  <a:lnTo>
                    <a:pt x="583" y="7715"/>
                  </a:lnTo>
                  <a:lnTo>
                    <a:pt x="69" y="7761"/>
                  </a:lnTo>
                  <a:lnTo>
                    <a:pt x="1" y="8206"/>
                  </a:lnTo>
                  <a:lnTo>
                    <a:pt x="115" y="8617"/>
                  </a:lnTo>
                  <a:lnTo>
                    <a:pt x="560" y="9199"/>
                  </a:lnTo>
                  <a:lnTo>
                    <a:pt x="583" y="9644"/>
                  </a:lnTo>
                  <a:lnTo>
                    <a:pt x="1496" y="9849"/>
                  </a:lnTo>
                  <a:lnTo>
                    <a:pt x="1484" y="10477"/>
                  </a:lnTo>
                  <a:lnTo>
                    <a:pt x="1758" y="10203"/>
                  </a:lnTo>
                  <a:lnTo>
                    <a:pt x="2044" y="10203"/>
                  </a:lnTo>
                  <a:lnTo>
                    <a:pt x="2648" y="10728"/>
                  </a:lnTo>
                  <a:lnTo>
                    <a:pt x="2694" y="9918"/>
                  </a:lnTo>
                  <a:lnTo>
                    <a:pt x="2922" y="9541"/>
                  </a:lnTo>
                  <a:lnTo>
                    <a:pt x="3036" y="9027"/>
                  </a:lnTo>
                  <a:lnTo>
                    <a:pt x="3230" y="8833"/>
                  </a:lnTo>
                  <a:lnTo>
                    <a:pt x="4086" y="8719"/>
                  </a:lnTo>
                  <a:lnTo>
                    <a:pt x="4885" y="9062"/>
                  </a:lnTo>
                  <a:lnTo>
                    <a:pt x="5193" y="9404"/>
                  </a:lnTo>
                  <a:lnTo>
                    <a:pt x="5604" y="9415"/>
                  </a:lnTo>
                  <a:lnTo>
                    <a:pt x="5981" y="9199"/>
                  </a:lnTo>
                  <a:lnTo>
                    <a:pt x="6951" y="9678"/>
                  </a:lnTo>
                  <a:lnTo>
                    <a:pt x="7350" y="9644"/>
                  </a:lnTo>
                  <a:lnTo>
                    <a:pt x="7818" y="9256"/>
                  </a:lnTo>
                  <a:lnTo>
                    <a:pt x="8286" y="9290"/>
                  </a:lnTo>
                  <a:lnTo>
                    <a:pt x="8514" y="9164"/>
                  </a:lnTo>
                  <a:lnTo>
                    <a:pt x="8937" y="9221"/>
                  </a:lnTo>
                  <a:lnTo>
                    <a:pt x="9553" y="9472"/>
                  </a:lnTo>
                  <a:lnTo>
                    <a:pt x="10169" y="8970"/>
                  </a:lnTo>
                  <a:lnTo>
                    <a:pt x="10352" y="9005"/>
                  </a:lnTo>
                  <a:lnTo>
                    <a:pt x="10911" y="9997"/>
                  </a:lnTo>
                  <a:lnTo>
                    <a:pt x="11048" y="9975"/>
                  </a:lnTo>
                  <a:lnTo>
                    <a:pt x="11082" y="9689"/>
                  </a:lnTo>
                  <a:lnTo>
                    <a:pt x="11310" y="9632"/>
                  </a:lnTo>
                  <a:lnTo>
                    <a:pt x="11379" y="9221"/>
                  </a:lnTo>
                  <a:lnTo>
                    <a:pt x="10865" y="9187"/>
                  </a:lnTo>
                  <a:lnTo>
                    <a:pt x="10865" y="8605"/>
                  </a:lnTo>
                  <a:lnTo>
                    <a:pt x="10523" y="8274"/>
                  </a:lnTo>
                  <a:lnTo>
                    <a:pt x="10854" y="7076"/>
                  </a:lnTo>
                  <a:lnTo>
                    <a:pt x="11835" y="6220"/>
                  </a:lnTo>
                  <a:lnTo>
                    <a:pt x="11869" y="5033"/>
                  </a:lnTo>
                  <a:lnTo>
                    <a:pt x="12121" y="3196"/>
                  </a:lnTo>
                  <a:lnTo>
                    <a:pt x="12280" y="2808"/>
                  </a:lnTo>
                  <a:lnTo>
                    <a:pt x="11949" y="2500"/>
                  </a:lnTo>
                  <a:lnTo>
                    <a:pt x="11927" y="2203"/>
                  </a:lnTo>
                  <a:lnTo>
                    <a:pt x="11641" y="1975"/>
                  </a:lnTo>
                  <a:lnTo>
                    <a:pt x="11413" y="560"/>
                  </a:lnTo>
                  <a:lnTo>
                    <a:pt x="10854" y="9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5"/>
            <p:cNvSpPr/>
            <p:nvPr/>
          </p:nvSpPr>
          <p:spPr>
            <a:xfrm>
              <a:off x="3775325" y="2797425"/>
              <a:ext cx="236250" cy="218550"/>
            </a:xfrm>
            <a:custGeom>
              <a:avLst/>
              <a:gdLst/>
              <a:ahLst/>
              <a:cxnLst/>
              <a:rect l="l" t="t" r="r" b="b"/>
              <a:pathLst>
                <a:path w="9450" h="8742" extrusionOk="0">
                  <a:moveTo>
                    <a:pt x="9130" y="1256"/>
                  </a:moveTo>
                  <a:lnTo>
                    <a:pt x="8982" y="1278"/>
                  </a:lnTo>
                  <a:lnTo>
                    <a:pt x="8423" y="286"/>
                  </a:lnTo>
                  <a:lnTo>
                    <a:pt x="8240" y="251"/>
                  </a:lnTo>
                  <a:lnTo>
                    <a:pt x="7624" y="753"/>
                  </a:lnTo>
                  <a:lnTo>
                    <a:pt x="7019" y="502"/>
                  </a:lnTo>
                  <a:lnTo>
                    <a:pt x="6585" y="445"/>
                  </a:lnTo>
                  <a:lnTo>
                    <a:pt x="6357" y="571"/>
                  </a:lnTo>
                  <a:lnTo>
                    <a:pt x="5889" y="537"/>
                  </a:lnTo>
                  <a:lnTo>
                    <a:pt x="5421" y="925"/>
                  </a:lnTo>
                  <a:lnTo>
                    <a:pt x="5022" y="959"/>
                  </a:lnTo>
                  <a:lnTo>
                    <a:pt x="4052" y="480"/>
                  </a:lnTo>
                  <a:lnTo>
                    <a:pt x="3675" y="696"/>
                  </a:lnTo>
                  <a:lnTo>
                    <a:pt x="3264" y="685"/>
                  </a:lnTo>
                  <a:lnTo>
                    <a:pt x="2968" y="343"/>
                  </a:lnTo>
                  <a:lnTo>
                    <a:pt x="2169" y="0"/>
                  </a:lnTo>
                  <a:lnTo>
                    <a:pt x="1313" y="114"/>
                  </a:lnTo>
                  <a:lnTo>
                    <a:pt x="1107" y="308"/>
                  </a:lnTo>
                  <a:lnTo>
                    <a:pt x="993" y="822"/>
                  </a:lnTo>
                  <a:lnTo>
                    <a:pt x="765" y="1199"/>
                  </a:lnTo>
                  <a:lnTo>
                    <a:pt x="719" y="2009"/>
                  </a:lnTo>
                  <a:lnTo>
                    <a:pt x="697" y="2306"/>
                  </a:lnTo>
                  <a:lnTo>
                    <a:pt x="868" y="2853"/>
                  </a:lnTo>
                  <a:lnTo>
                    <a:pt x="708" y="3207"/>
                  </a:lnTo>
                  <a:lnTo>
                    <a:pt x="799" y="3447"/>
                  </a:lnTo>
                  <a:lnTo>
                    <a:pt x="411" y="4017"/>
                  </a:lnTo>
                  <a:lnTo>
                    <a:pt x="172" y="4291"/>
                  </a:lnTo>
                  <a:lnTo>
                    <a:pt x="23" y="4862"/>
                  </a:lnTo>
                  <a:lnTo>
                    <a:pt x="35" y="5444"/>
                  </a:lnTo>
                  <a:lnTo>
                    <a:pt x="0" y="6905"/>
                  </a:lnTo>
                  <a:lnTo>
                    <a:pt x="697" y="6905"/>
                  </a:lnTo>
                  <a:lnTo>
                    <a:pt x="1313" y="6905"/>
                  </a:lnTo>
                  <a:lnTo>
                    <a:pt x="1861" y="7498"/>
                  </a:lnTo>
                  <a:lnTo>
                    <a:pt x="2135" y="8160"/>
                  </a:lnTo>
                  <a:lnTo>
                    <a:pt x="2568" y="8719"/>
                  </a:lnTo>
                  <a:lnTo>
                    <a:pt x="3207" y="8742"/>
                  </a:lnTo>
                  <a:lnTo>
                    <a:pt x="3515" y="8548"/>
                  </a:lnTo>
                  <a:lnTo>
                    <a:pt x="3824" y="8582"/>
                  </a:lnTo>
                  <a:lnTo>
                    <a:pt x="4645" y="8263"/>
                  </a:lnTo>
                  <a:lnTo>
                    <a:pt x="4851" y="7612"/>
                  </a:lnTo>
                  <a:lnTo>
                    <a:pt x="5227" y="6745"/>
                  </a:lnTo>
                  <a:lnTo>
                    <a:pt x="5455" y="6733"/>
                  </a:lnTo>
                  <a:lnTo>
                    <a:pt x="5935" y="6208"/>
                  </a:lnTo>
                  <a:lnTo>
                    <a:pt x="6231" y="6186"/>
                  </a:lnTo>
                  <a:lnTo>
                    <a:pt x="6688" y="6562"/>
                  </a:lnTo>
                  <a:lnTo>
                    <a:pt x="7247" y="6243"/>
                  </a:lnTo>
                  <a:lnTo>
                    <a:pt x="7316" y="5878"/>
                  </a:lnTo>
                  <a:lnTo>
                    <a:pt x="7487" y="5501"/>
                  </a:lnTo>
                  <a:lnTo>
                    <a:pt x="7601" y="5044"/>
                  </a:lnTo>
                  <a:lnTo>
                    <a:pt x="8023" y="4679"/>
                  </a:lnTo>
                  <a:lnTo>
                    <a:pt x="8183" y="4029"/>
                  </a:lnTo>
                  <a:lnTo>
                    <a:pt x="8354" y="3835"/>
                  </a:lnTo>
                  <a:lnTo>
                    <a:pt x="8457" y="3367"/>
                  </a:lnTo>
                  <a:lnTo>
                    <a:pt x="8674" y="2796"/>
                  </a:lnTo>
                  <a:lnTo>
                    <a:pt x="9324" y="2077"/>
                  </a:lnTo>
                  <a:lnTo>
                    <a:pt x="9370" y="1781"/>
                  </a:lnTo>
                  <a:lnTo>
                    <a:pt x="9450" y="162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5"/>
            <p:cNvSpPr/>
            <p:nvPr/>
          </p:nvSpPr>
          <p:spPr>
            <a:xfrm>
              <a:off x="1977050" y="2771450"/>
              <a:ext cx="94450" cy="97325"/>
            </a:xfrm>
            <a:custGeom>
              <a:avLst/>
              <a:gdLst/>
              <a:ahLst/>
              <a:cxnLst/>
              <a:rect l="l" t="t" r="r" b="b"/>
              <a:pathLst>
                <a:path w="3778" h="3893" extrusionOk="0">
                  <a:moveTo>
                    <a:pt x="3778" y="24"/>
                  </a:moveTo>
                  <a:lnTo>
                    <a:pt x="3515" y="1"/>
                  </a:lnTo>
                  <a:lnTo>
                    <a:pt x="3378" y="126"/>
                  </a:lnTo>
                  <a:lnTo>
                    <a:pt x="3093" y="240"/>
                  </a:lnTo>
                  <a:lnTo>
                    <a:pt x="2899" y="240"/>
                  </a:lnTo>
                  <a:lnTo>
                    <a:pt x="2716" y="355"/>
                  </a:lnTo>
                  <a:lnTo>
                    <a:pt x="2557" y="309"/>
                  </a:lnTo>
                  <a:lnTo>
                    <a:pt x="2431" y="183"/>
                  </a:lnTo>
                  <a:lnTo>
                    <a:pt x="2340" y="206"/>
                  </a:lnTo>
                  <a:lnTo>
                    <a:pt x="2226" y="423"/>
                  </a:lnTo>
                  <a:lnTo>
                    <a:pt x="2157" y="412"/>
                  </a:lnTo>
                  <a:lnTo>
                    <a:pt x="2112" y="594"/>
                  </a:lnTo>
                  <a:lnTo>
                    <a:pt x="1815" y="857"/>
                  </a:lnTo>
                  <a:lnTo>
                    <a:pt x="1655" y="948"/>
                  </a:lnTo>
                  <a:lnTo>
                    <a:pt x="1575" y="1062"/>
                  </a:lnTo>
                  <a:lnTo>
                    <a:pt x="1358" y="879"/>
                  </a:lnTo>
                  <a:lnTo>
                    <a:pt x="1153" y="1119"/>
                  </a:lnTo>
                  <a:lnTo>
                    <a:pt x="982" y="1119"/>
                  </a:lnTo>
                  <a:lnTo>
                    <a:pt x="799" y="1153"/>
                  </a:lnTo>
                  <a:lnTo>
                    <a:pt x="776" y="1598"/>
                  </a:lnTo>
                  <a:lnTo>
                    <a:pt x="662" y="1598"/>
                  </a:lnTo>
                  <a:lnTo>
                    <a:pt x="548" y="1804"/>
                  </a:lnTo>
                  <a:lnTo>
                    <a:pt x="286" y="1850"/>
                  </a:lnTo>
                  <a:lnTo>
                    <a:pt x="229" y="1907"/>
                  </a:lnTo>
                  <a:lnTo>
                    <a:pt x="103" y="1770"/>
                  </a:lnTo>
                  <a:lnTo>
                    <a:pt x="0" y="1907"/>
                  </a:lnTo>
                  <a:lnTo>
                    <a:pt x="377" y="2317"/>
                  </a:lnTo>
                  <a:lnTo>
                    <a:pt x="685" y="2603"/>
                  </a:lnTo>
                  <a:lnTo>
                    <a:pt x="833" y="2911"/>
                  </a:lnTo>
                  <a:lnTo>
                    <a:pt x="1187" y="3276"/>
                  </a:lnTo>
                  <a:lnTo>
                    <a:pt x="1438" y="3561"/>
                  </a:lnTo>
                  <a:lnTo>
                    <a:pt x="1575" y="3447"/>
                  </a:lnTo>
                  <a:lnTo>
                    <a:pt x="2066" y="3687"/>
                  </a:lnTo>
                  <a:lnTo>
                    <a:pt x="2271" y="3573"/>
                  </a:lnTo>
                  <a:lnTo>
                    <a:pt x="2511" y="3653"/>
                  </a:lnTo>
                  <a:lnTo>
                    <a:pt x="2625" y="3835"/>
                  </a:lnTo>
                  <a:lnTo>
                    <a:pt x="2865" y="3892"/>
                  </a:lnTo>
                  <a:lnTo>
                    <a:pt x="3070" y="3710"/>
                  </a:lnTo>
                  <a:lnTo>
                    <a:pt x="2956" y="3550"/>
                  </a:lnTo>
                  <a:lnTo>
                    <a:pt x="2933" y="3299"/>
                  </a:lnTo>
                  <a:lnTo>
                    <a:pt x="3104" y="3071"/>
                  </a:lnTo>
                  <a:lnTo>
                    <a:pt x="3082" y="2831"/>
                  </a:lnTo>
                  <a:lnTo>
                    <a:pt x="3184" y="2443"/>
                  </a:lnTo>
                  <a:lnTo>
                    <a:pt x="3310" y="2352"/>
                  </a:lnTo>
                  <a:lnTo>
                    <a:pt x="3321" y="1952"/>
                  </a:lnTo>
                  <a:lnTo>
                    <a:pt x="3298" y="1713"/>
                  </a:lnTo>
                  <a:lnTo>
                    <a:pt x="3356" y="1302"/>
                  </a:lnTo>
                  <a:lnTo>
                    <a:pt x="3481" y="948"/>
                  </a:lnTo>
                  <a:lnTo>
                    <a:pt x="3675" y="640"/>
                  </a:lnTo>
                  <a:lnTo>
                    <a:pt x="3641" y="309"/>
                  </a:lnTo>
                  <a:lnTo>
                    <a:pt x="3698"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5"/>
            <p:cNvSpPr/>
            <p:nvPr/>
          </p:nvSpPr>
          <p:spPr>
            <a:xfrm>
              <a:off x="3778450" y="1905550"/>
              <a:ext cx="63375" cy="58800"/>
            </a:xfrm>
            <a:custGeom>
              <a:avLst/>
              <a:gdLst/>
              <a:ahLst/>
              <a:cxnLst/>
              <a:rect l="l" t="t" r="r" b="b"/>
              <a:pathLst>
                <a:path w="2535" h="2352" extrusionOk="0">
                  <a:moveTo>
                    <a:pt x="1827" y="1439"/>
                  </a:moveTo>
                  <a:lnTo>
                    <a:pt x="2238" y="1439"/>
                  </a:lnTo>
                  <a:lnTo>
                    <a:pt x="2398" y="1108"/>
                  </a:lnTo>
                  <a:lnTo>
                    <a:pt x="2534" y="309"/>
                  </a:lnTo>
                  <a:lnTo>
                    <a:pt x="2398" y="24"/>
                  </a:lnTo>
                  <a:lnTo>
                    <a:pt x="1838" y="1"/>
                  </a:lnTo>
                  <a:lnTo>
                    <a:pt x="914" y="366"/>
                  </a:lnTo>
                  <a:lnTo>
                    <a:pt x="355" y="1633"/>
                  </a:lnTo>
                  <a:lnTo>
                    <a:pt x="1" y="1884"/>
                  </a:lnTo>
                  <a:lnTo>
                    <a:pt x="1" y="1884"/>
                  </a:lnTo>
                  <a:lnTo>
                    <a:pt x="515" y="1952"/>
                  </a:lnTo>
                  <a:lnTo>
                    <a:pt x="1142" y="1770"/>
                  </a:lnTo>
                  <a:lnTo>
                    <a:pt x="1587" y="2146"/>
                  </a:lnTo>
                  <a:lnTo>
                    <a:pt x="1987" y="235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5"/>
            <p:cNvSpPr/>
            <p:nvPr/>
          </p:nvSpPr>
          <p:spPr>
            <a:xfrm>
              <a:off x="3799850" y="1383450"/>
              <a:ext cx="372075" cy="424550"/>
            </a:xfrm>
            <a:custGeom>
              <a:avLst/>
              <a:gdLst/>
              <a:ahLst/>
              <a:cxnLst/>
              <a:rect l="l" t="t" r="r" b="b"/>
              <a:pathLst>
                <a:path w="14883" h="16982" extrusionOk="0">
                  <a:moveTo>
                    <a:pt x="12851" y="6517"/>
                  </a:moveTo>
                  <a:lnTo>
                    <a:pt x="11870" y="6665"/>
                  </a:lnTo>
                  <a:lnTo>
                    <a:pt x="10820" y="6631"/>
                  </a:lnTo>
                  <a:lnTo>
                    <a:pt x="10101" y="7259"/>
                  </a:lnTo>
                  <a:lnTo>
                    <a:pt x="9142" y="7213"/>
                  </a:lnTo>
                  <a:lnTo>
                    <a:pt x="7932" y="7544"/>
                  </a:lnTo>
                  <a:lnTo>
                    <a:pt x="6494" y="8514"/>
                  </a:lnTo>
                  <a:lnTo>
                    <a:pt x="5581" y="9085"/>
                  </a:lnTo>
                  <a:lnTo>
                    <a:pt x="4326" y="10602"/>
                  </a:lnTo>
                  <a:lnTo>
                    <a:pt x="3310" y="11721"/>
                  </a:lnTo>
                  <a:lnTo>
                    <a:pt x="2158" y="12554"/>
                  </a:lnTo>
                  <a:lnTo>
                    <a:pt x="549" y="13239"/>
                  </a:lnTo>
                  <a:lnTo>
                    <a:pt x="1" y="13752"/>
                  </a:lnTo>
                  <a:lnTo>
                    <a:pt x="263" y="15658"/>
                  </a:lnTo>
                  <a:lnTo>
                    <a:pt x="537" y="16560"/>
                  </a:lnTo>
                  <a:lnTo>
                    <a:pt x="1450" y="16982"/>
                  </a:lnTo>
                  <a:lnTo>
                    <a:pt x="2306" y="16788"/>
                  </a:lnTo>
                  <a:lnTo>
                    <a:pt x="3516" y="15818"/>
                  </a:lnTo>
                  <a:lnTo>
                    <a:pt x="3995" y="16331"/>
                  </a:lnTo>
                  <a:lnTo>
                    <a:pt x="4235" y="15863"/>
                  </a:lnTo>
                  <a:lnTo>
                    <a:pt x="4726" y="15293"/>
                  </a:lnTo>
                  <a:lnTo>
                    <a:pt x="4851" y="14300"/>
                  </a:lnTo>
                  <a:lnTo>
                    <a:pt x="4406" y="13889"/>
                  </a:lnTo>
                  <a:lnTo>
                    <a:pt x="4269" y="12805"/>
                  </a:lnTo>
                  <a:lnTo>
                    <a:pt x="4589" y="12052"/>
                  </a:lnTo>
                  <a:lnTo>
                    <a:pt x="5205" y="12063"/>
                  </a:lnTo>
                  <a:lnTo>
                    <a:pt x="5387" y="11755"/>
                  </a:lnTo>
                  <a:lnTo>
                    <a:pt x="5136" y="11481"/>
                  </a:lnTo>
                  <a:lnTo>
                    <a:pt x="5947" y="10351"/>
                  </a:lnTo>
                  <a:lnTo>
                    <a:pt x="6437" y="9484"/>
                  </a:lnTo>
                  <a:lnTo>
                    <a:pt x="6745" y="8925"/>
                  </a:lnTo>
                  <a:lnTo>
                    <a:pt x="7316" y="8936"/>
                  </a:lnTo>
                  <a:lnTo>
                    <a:pt x="7407" y="8491"/>
                  </a:lnTo>
                  <a:lnTo>
                    <a:pt x="8526" y="8628"/>
                  </a:lnTo>
                  <a:lnTo>
                    <a:pt x="8526" y="8126"/>
                  </a:lnTo>
                  <a:lnTo>
                    <a:pt x="8891" y="8080"/>
                  </a:lnTo>
                  <a:lnTo>
                    <a:pt x="9188" y="7886"/>
                  </a:lnTo>
                  <a:lnTo>
                    <a:pt x="9918" y="8297"/>
                  </a:lnTo>
                  <a:lnTo>
                    <a:pt x="10671" y="8252"/>
                  </a:lnTo>
                  <a:lnTo>
                    <a:pt x="11345" y="8434"/>
                  </a:lnTo>
                  <a:lnTo>
                    <a:pt x="11824" y="8092"/>
                  </a:lnTo>
                  <a:lnTo>
                    <a:pt x="11984" y="7544"/>
                  </a:lnTo>
                  <a:lnTo>
                    <a:pt x="12805" y="7281"/>
                  </a:lnTo>
                  <a:lnTo>
                    <a:pt x="13627" y="7578"/>
                  </a:lnTo>
                  <a:lnTo>
                    <a:pt x="13513" y="8126"/>
                  </a:lnTo>
                  <a:lnTo>
                    <a:pt x="13969" y="8058"/>
                  </a:lnTo>
                  <a:lnTo>
                    <a:pt x="14882" y="7738"/>
                  </a:lnTo>
                  <a:lnTo>
                    <a:pt x="14882" y="7738"/>
                  </a:lnTo>
                  <a:lnTo>
                    <a:pt x="14106" y="7270"/>
                  </a:lnTo>
                  <a:lnTo>
                    <a:pt x="14791" y="7065"/>
                  </a:lnTo>
                  <a:close/>
                  <a:moveTo>
                    <a:pt x="9633" y="1769"/>
                  </a:moveTo>
                  <a:lnTo>
                    <a:pt x="8834" y="1621"/>
                  </a:lnTo>
                  <a:lnTo>
                    <a:pt x="8560" y="1381"/>
                  </a:lnTo>
                  <a:lnTo>
                    <a:pt x="7533" y="1507"/>
                  </a:lnTo>
                  <a:lnTo>
                    <a:pt x="7898" y="1724"/>
                  </a:lnTo>
                  <a:lnTo>
                    <a:pt x="7590" y="1895"/>
                  </a:lnTo>
                  <a:lnTo>
                    <a:pt x="8537" y="2055"/>
                  </a:lnTo>
                  <a:close/>
                  <a:moveTo>
                    <a:pt x="6004" y="583"/>
                  </a:moveTo>
                  <a:lnTo>
                    <a:pt x="5319" y="354"/>
                  </a:lnTo>
                  <a:lnTo>
                    <a:pt x="4589" y="377"/>
                  </a:lnTo>
                  <a:lnTo>
                    <a:pt x="4452" y="594"/>
                  </a:lnTo>
                  <a:lnTo>
                    <a:pt x="3733" y="594"/>
                  </a:lnTo>
                  <a:lnTo>
                    <a:pt x="3425" y="377"/>
                  </a:lnTo>
                  <a:lnTo>
                    <a:pt x="2101" y="605"/>
                  </a:lnTo>
                  <a:lnTo>
                    <a:pt x="2557" y="1107"/>
                  </a:lnTo>
                  <a:lnTo>
                    <a:pt x="3641" y="1655"/>
                  </a:lnTo>
                  <a:lnTo>
                    <a:pt x="4452" y="1849"/>
                  </a:lnTo>
                  <a:lnTo>
                    <a:pt x="4018" y="2089"/>
                  </a:lnTo>
                  <a:lnTo>
                    <a:pt x="5216" y="2511"/>
                  </a:lnTo>
                  <a:lnTo>
                    <a:pt x="5844" y="2477"/>
                  </a:lnTo>
                  <a:lnTo>
                    <a:pt x="5981" y="1918"/>
                  </a:lnTo>
                  <a:lnTo>
                    <a:pt x="6403" y="1792"/>
                  </a:lnTo>
                  <a:lnTo>
                    <a:pt x="6574" y="1313"/>
                  </a:lnTo>
                  <a:lnTo>
                    <a:pt x="7784" y="1050"/>
                  </a:lnTo>
                  <a:close/>
                  <a:moveTo>
                    <a:pt x="9462" y="137"/>
                  </a:moveTo>
                  <a:lnTo>
                    <a:pt x="8161" y="1"/>
                  </a:lnTo>
                  <a:lnTo>
                    <a:pt x="7704" y="172"/>
                  </a:lnTo>
                  <a:lnTo>
                    <a:pt x="6951" y="23"/>
                  </a:lnTo>
                  <a:lnTo>
                    <a:pt x="5467" y="195"/>
                  </a:lnTo>
                  <a:lnTo>
                    <a:pt x="6072" y="480"/>
                  </a:lnTo>
                  <a:lnTo>
                    <a:pt x="6803" y="480"/>
                  </a:lnTo>
                  <a:lnTo>
                    <a:pt x="6928" y="662"/>
                  </a:lnTo>
                  <a:lnTo>
                    <a:pt x="8446" y="765"/>
                  </a:lnTo>
                  <a:lnTo>
                    <a:pt x="9884" y="697"/>
                  </a:lnTo>
                  <a:lnTo>
                    <a:pt x="10500" y="3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5"/>
            <p:cNvSpPr/>
            <p:nvPr/>
          </p:nvSpPr>
          <p:spPr>
            <a:xfrm>
              <a:off x="5268050" y="2421950"/>
              <a:ext cx="165500" cy="91050"/>
            </a:xfrm>
            <a:custGeom>
              <a:avLst/>
              <a:gdLst/>
              <a:ahLst/>
              <a:cxnLst/>
              <a:rect l="l" t="t" r="r" b="b"/>
              <a:pathLst>
                <a:path w="6620" h="3642" extrusionOk="0">
                  <a:moveTo>
                    <a:pt x="6391" y="2306"/>
                  </a:moveTo>
                  <a:lnTo>
                    <a:pt x="5466" y="2226"/>
                  </a:lnTo>
                  <a:lnTo>
                    <a:pt x="4554" y="2009"/>
                  </a:lnTo>
                  <a:lnTo>
                    <a:pt x="3835" y="1610"/>
                  </a:lnTo>
                  <a:lnTo>
                    <a:pt x="3195" y="1439"/>
                  </a:lnTo>
                  <a:lnTo>
                    <a:pt x="2842" y="994"/>
                  </a:lnTo>
                  <a:lnTo>
                    <a:pt x="2385" y="868"/>
                  </a:lnTo>
                  <a:lnTo>
                    <a:pt x="1472" y="286"/>
                  </a:lnTo>
                  <a:lnTo>
                    <a:pt x="799" y="1"/>
                  </a:lnTo>
                  <a:lnTo>
                    <a:pt x="525" y="206"/>
                  </a:lnTo>
                  <a:lnTo>
                    <a:pt x="126" y="617"/>
                  </a:lnTo>
                  <a:lnTo>
                    <a:pt x="0" y="1462"/>
                  </a:lnTo>
                  <a:lnTo>
                    <a:pt x="810" y="1815"/>
                  </a:lnTo>
                  <a:lnTo>
                    <a:pt x="1643" y="2260"/>
                  </a:lnTo>
                  <a:lnTo>
                    <a:pt x="2739" y="2763"/>
                  </a:lnTo>
                  <a:lnTo>
                    <a:pt x="3823" y="2888"/>
                  </a:lnTo>
                  <a:lnTo>
                    <a:pt x="4359" y="3345"/>
                  </a:lnTo>
                  <a:lnTo>
                    <a:pt x="4976" y="3436"/>
                  </a:lnTo>
                  <a:lnTo>
                    <a:pt x="5946" y="3641"/>
                  </a:lnTo>
                  <a:lnTo>
                    <a:pt x="6608" y="3630"/>
                  </a:lnTo>
                  <a:lnTo>
                    <a:pt x="6619" y="3276"/>
                  </a:lnTo>
                  <a:lnTo>
                    <a:pt x="6402" y="269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5"/>
            <p:cNvSpPr/>
            <p:nvPr/>
          </p:nvSpPr>
          <p:spPr>
            <a:xfrm>
              <a:off x="6693125" y="3893550"/>
              <a:ext cx="362375" cy="274500"/>
            </a:xfrm>
            <a:custGeom>
              <a:avLst/>
              <a:gdLst/>
              <a:ahLst/>
              <a:cxnLst/>
              <a:rect l="l" t="t" r="r" b="b"/>
              <a:pathLst>
                <a:path w="14495" h="10980" extrusionOk="0">
                  <a:moveTo>
                    <a:pt x="8366" y="5924"/>
                  </a:moveTo>
                  <a:lnTo>
                    <a:pt x="8492" y="5559"/>
                  </a:lnTo>
                  <a:lnTo>
                    <a:pt x="7659" y="5969"/>
                  </a:lnTo>
                  <a:lnTo>
                    <a:pt x="7179" y="6449"/>
                  </a:lnTo>
                  <a:lnTo>
                    <a:pt x="6723" y="6677"/>
                  </a:lnTo>
                  <a:lnTo>
                    <a:pt x="5878" y="7339"/>
                  </a:lnTo>
                  <a:lnTo>
                    <a:pt x="5079" y="7795"/>
                  </a:lnTo>
                  <a:lnTo>
                    <a:pt x="4087" y="8252"/>
                  </a:lnTo>
                  <a:lnTo>
                    <a:pt x="3299" y="8594"/>
                  </a:lnTo>
                  <a:lnTo>
                    <a:pt x="2683" y="8754"/>
                  </a:lnTo>
                  <a:lnTo>
                    <a:pt x="1074" y="9621"/>
                  </a:lnTo>
                  <a:lnTo>
                    <a:pt x="161" y="10272"/>
                  </a:lnTo>
                  <a:lnTo>
                    <a:pt x="1" y="10603"/>
                  </a:lnTo>
                  <a:lnTo>
                    <a:pt x="731" y="10660"/>
                  </a:lnTo>
                  <a:lnTo>
                    <a:pt x="948" y="10957"/>
                  </a:lnTo>
                  <a:lnTo>
                    <a:pt x="1587" y="10979"/>
                  </a:lnTo>
                  <a:lnTo>
                    <a:pt x="2158" y="10717"/>
                  </a:lnTo>
                  <a:lnTo>
                    <a:pt x="3059" y="10317"/>
                  </a:lnTo>
                  <a:lnTo>
                    <a:pt x="4212" y="9439"/>
                  </a:lnTo>
                  <a:lnTo>
                    <a:pt x="4874" y="8845"/>
                  </a:lnTo>
                  <a:lnTo>
                    <a:pt x="5764" y="8526"/>
                  </a:lnTo>
                  <a:lnTo>
                    <a:pt x="6335" y="8503"/>
                  </a:lnTo>
                  <a:lnTo>
                    <a:pt x="6415" y="8092"/>
                  </a:lnTo>
                  <a:lnTo>
                    <a:pt x="7077" y="7738"/>
                  </a:lnTo>
                  <a:lnTo>
                    <a:pt x="8069" y="7099"/>
                  </a:lnTo>
                  <a:lnTo>
                    <a:pt x="8674" y="6677"/>
                  </a:lnTo>
                  <a:lnTo>
                    <a:pt x="8971" y="6312"/>
                  </a:lnTo>
                  <a:lnTo>
                    <a:pt x="9039" y="5935"/>
                  </a:lnTo>
                  <a:lnTo>
                    <a:pt x="8241" y="6300"/>
                  </a:lnTo>
                  <a:close/>
                  <a:moveTo>
                    <a:pt x="12475" y="1576"/>
                  </a:moveTo>
                  <a:lnTo>
                    <a:pt x="12737" y="754"/>
                  </a:lnTo>
                  <a:lnTo>
                    <a:pt x="12303" y="514"/>
                  </a:lnTo>
                  <a:lnTo>
                    <a:pt x="12189" y="1"/>
                  </a:lnTo>
                  <a:lnTo>
                    <a:pt x="11858" y="69"/>
                  </a:lnTo>
                  <a:lnTo>
                    <a:pt x="11801" y="731"/>
                  </a:lnTo>
                  <a:lnTo>
                    <a:pt x="11915" y="1541"/>
                  </a:lnTo>
                  <a:lnTo>
                    <a:pt x="12041" y="1929"/>
                  </a:lnTo>
                  <a:lnTo>
                    <a:pt x="11915" y="2089"/>
                  </a:lnTo>
                  <a:lnTo>
                    <a:pt x="11824" y="2717"/>
                  </a:lnTo>
                  <a:lnTo>
                    <a:pt x="11482" y="3299"/>
                  </a:lnTo>
                  <a:lnTo>
                    <a:pt x="10888" y="4018"/>
                  </a:lnTo>
                  <a:lnTo>
                    <a:pt x="10135" y="4326"/>
                  </a:lnTo>
                  <a:lnTo>
                    <a:pt x="9884" y="4668"/>
                  </a:lnTo>
                  <a:lnTo>
                    <a:pt x="10420" y="5022"/>
                  </a:lnTo>
                  <a:lnTo>
                    <a:pt x="10306" y="5524"/>
                  </a:lnTo>
                  <a:lnTo>
                    <a:pt x="9313" y="6255"/>
                  </a:lnTo>
                  <a:lnTo>
                    <a:pt x="9519" y="6380"/>
                  </a:lnTo>
                  <a:lnTo>
                    <a:pt x="9462" y="6608"/>
                  </a:lnTo>
                  <a:lnTo>
                    <a:pt x="10306" y="6255"/>
                  </a:lnTo>
                  <a:lnTo>
                    <a:pt x="11139" y="5650"/>
                  </a:lnTo>
                  <a:lnTo>
                    <a:pt x="11790" y="5171"/>
                  </a:lnTo>
                  <a:lnTo>
                    <a:pt x="12018" y="4999"/>
                  </a:lnTo>
                  <a:lnTo>
                    <a:pt x="12223" y="4611"/>
                  </a:lnTo>
                  <a:lnTo>
                    <a:pt x="12623" y="4326"/>
                  </a:lnTo>
                  <a:lnTo>
                    <a:pt x="13171" y="4360"/>
                  </a:lnTo>
                  <a:lnTo>
                    <a:pt x="13764" y="3812"/>
                  </a:lnTo>
                  <a:lnTo>
                    <a:pt x="14494" y="3002"/>
                  </a:lnTo>
                  <a:lnTo>
                    <a:pt x="14198" y="2888"/>
                  </a:lnTo>
                  <a:lnTo>
                    <a:pt x="13536" y="3242"/>
                  </a:lnTo>
                  <a:lnTo>
                    <a:pt x="13079" y="3173"/>
                  </a:lnTo>
                  <a:lnTo>
                    <a:pt x="12669" y="2877"/>
                  </a:lnTo>
                  <a:lnTo>
                    <a:pt x="12999" y="2169"/>
                  </a:lnTo>
                  <a:lnTo>
                    <a:pt x="12828" y="1918"/>
                  </a:lnTo>
                  <a:lnTo>
                    <a:pt x="12406" y="254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5"/>
            <p:cNvSpPr/>
            <p:nvPr/>
          </p:nvSpPr>
          <p:spPr>
            <a:xfrm>
              <a:off x="4746775" y="2513250"/>
              <a:ext cx="147250" cy="221150"/>
            </a:xfrm>
            <a:custGeom>
              <a:avLst/>
              <a:gdLst/>
              <a:ahLst/>
              <a:cxnLst/>
              <a:rect l="l" t="t" r="r" b="b"/>
              <a:pathLst>
                <a:path w="5890" h="8846" extrusionOk="0">
                  <a:moveTo>
                    <a:pt x="5251" y="4794"/>
                  </a:moveTo>
                  <a:lnTo>
                    <a:pt x="5547" y="4509"/>
                  </a:lnTo>
                  <a:lnTo>
                    <a:pt x="5661" y="4246"/>
                  </a:lnTo>
                  <a:lnTo>
                    <a:pt x="5890" y="3710"/>
                  </a:lnTo>
                  <a:lnTo>
                    <a:pt x="5867" y="3504"/>
                  </a:lnTo>
                  <a:lnTo>
                    <a:pt x="5570" y="3390"/>
                  </a:lnTo>
                  <a:lnTo>
                    <a:pt x="5342" y="3093"/>
                  </a:lnTo>
                  <a:lnTo>
                    <a:pt x="4931" y="2568"/>
                  </a:lnTo>
                  <a:lnTo>
                    <a:pt x="4463" y="2409"/>
                  </a:lnTo>
                  <a:lnTo>
                    <a:pt x="3881" y="2283"/>
                  </a:lnTo>
                  <a:lnTo>
                    <a:pt x="3402" y="1952"/>
                  </a:lnTo>
                  <a:lnTo>
                    <a:pt x="2991" y="1336"/>
                  </a:lnTo>
                  <a:lnTo>
                    <a:pt x="2592" y="1336"/>
                  </a:lnTo>
                  <a:lnTo>
                    <a:pt x="2580" y="1929"/>
                  </a:lnTo>
                  <a:lnTo>
                    <a:pt x="2740" y="2055"/>
                  </a:lnTo>
                  <a:lnTo>
                    <a:pt x="2398" y="2238"/>
                  </a:lnTo>
                  <a:lnTo>
                    <a:pt x="2432" y="2603"/>
                  </a:lnTo>
                  <a:lnTo>
                    <a:pt x="2238" y="2979"/>
                  </a:lnTo>
                  <a:lnTo>
                    <a:pt x="2249" y="3344"/>
                  </a:lnTo>
                  <a:lnTo>
                    <a:pt x="2660" y="3995"/>
                  </a:lnTo>
                  <a:lnTo>
                    <a:pt x="2295" y="5798"/>
                  </a:lnTo>
                  <a:lnTo>
                    <a:pt x="1" y="6711"/>
                  </a:lnTo>
                  <a:lnTo>
                    <a:pt x="743" y="8217"/>
                  </a:lnTo>
                  <a:lnTo>
                    <a:pt x="1039" y="8845"/>
                  </a:lnTo>
                  <a:lnTo>
                    <a:pt x="1393" y="8800"/>
                  </a:lnTo>
                  <a:lnTo>
                    <a:pt x="1907" y="8480"/>
                  </a:lnTo>
                  <a:lnTo>
                    <a:pt x="2352" y="8571"/>
                  </a:lnTo>
                  <a:lnTo>
                    <a:pt x="2706" y="8309"/>
                  </a:lnTo>
                  <a:lnTo>
                    <a:pt x="2671" y="7955"/>
                  </a:lnTo>
                  <a:lnTo>
                    <a:pt x="2980" y="7727"/>
                  </a:lnTo>
                  <a:lnTo>
                    <a:pt x="3459" y="7727"/>
                  </a:lnTo>
                  <a:lnTo>
                    <a:pt x="3630" y="7544"/>
                  </a:lnTo>
                  <a:lnTo>
                    <a:pt x="3664" y="7099"/>
                  </a:lnTo>
                  <a:lnTo>
                    <a:pt x="4132" y="6757"/>
                  </a:lnTo>
                  <a:lnTo>
                    <a:pt x="4497" y="6757"/>
                  </a:lnTo>
                  <a:lnTo>
                    <a:pt x="4554" y="6643"/>
                  </a:lnTo>
                  <a:lnTo>
                    <a:pt x="4417" y="6049"/>
                  </a:lnTo>
                  <a:lnTo>
                    <a:pt x="4497" y="5593"/>
                  </a:lnTo>
                  <a:lnTo>
                    <a:pt x="4646" y="5376"/>
                  </a:lnTo>
                  <a:lnTo>
                    <a:pt x="4999" y="5421"/>
                  </a:lnTo>
                  <a:close/>
                  <a:moveTo>
                    <a:pt x="2877" y="457"/>
                  </a:moveTo>
                  <a:lnTo>
                    <a:pt x="2911" y="81"/>
                  </a:lnTo>
                  <a:lnTo>
                    <a:pt x="2808" y="1"/>
                  </a:lnTo>
                  <a:lnTo>
                    <a:pt x="2626" y="309"/>
                  </a:lnTo>
                  <a:lnTo>
                    <a:pt x="2808"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5"/>
            <p:cNvSpPr/>
            <p:nvPr/>
          </p:nvSpPr>
          <p:spPr>
            <a:xfrm>
              <a:off x="4893150" y="2268750"/>
              <a:ext cx="296175" cy="305875"/>
            </a:xfrm>
            <a:custGeom>
              <a:avLst/>
              <a:gdLst/>
              <a:ahLst/>
              <a:cxnLst/>
              <a:rect l="l" t="t" r="r" b="b"/>
              <a:pathLst>
                <a:path w="11847" h="12235" extrusionOk="0">
                  <a:moveTo>
                    <a:pt x="11846" y="1518"/>
                  </a:moveTo>
                  <a:lnTo>
                    <a:pt x="10500" y="1142"/>
                  </a:lnTo>
                  <a:lnTo>
                    <a:pt x="10089" y="434"/>
                  </a:lnTo>
                  <a:lnTo>
                    <a:pt x="9415" y="0"/>
                  </a:lnTo>
                  <a:lnTo>
                    <a:pt x="9016" y="103"/>
                  </a:lnTo>
                  <a:lnTo>
                    <a:pt x="8674" y="274"/>
                  </a:lnTo>
                  <a:lnTo>
                    <a:pt x="7852" y="388"/>
                  </a:lnTo>
                  <a:lnTo>
                    <a:pt x="7087" y="571"/>
                  </a:lnTo>
                  <a:lnTo>
                    <a:pt x="6745" y="971"/>
                  </a:lnTo>
                  <a:lnTo>
                    <a:pt x="7019" y="1370"/>
                  </a:lnTo>
                  <a:lnTo>
                    <a:pt x="7224" y="1826"/>
                  </a:lnTo>
                  <a:lnTo>
                    <a:pt x="6939" y="2214"/>
                  </a:lnTo>
                  <a:lnTo>
                    <a:pt x="7053" y="2568"/>
                  </a:lnTo>
                  <a:lnTo>
                    <a:pt x="6916" y="2899"/>
                  </a:lnTo>
                  <a:lnTo>
                    <a:pt x="6197" y="2876"/>
                  </a:lnTo>
                  <a:lnTo>
                    <a:pt x="6619" y="3470"/>
                  </a:lnTo>
                  <a:lnTo>
                    <a:pt x="6197" y="3698"/>
                  </a:lnTo>
                  <a:lnTo>
                    <a:pt x="5980" y="4246"/>
                  </a:lnTo>
                  <a:lnTo>
                    <a:pt x="6140" y="4782"/>
                  </a:lnTo>
                  <a:lnTo>
                    <a:pt x="5889" y="5045"/>
                  </a:lnTo>
                  <a:lnTo>
                    <a:pt x="5592" y="4953"/>
                  </a:lnTo>
                  <a:lnTo>
                    <a:pt x="5022" y="5079"/>
                  </a:lnTo>
                  <a:lnTo>
                    <a:pt x="4999" y="5330"/>
                  </a:lnTo>
                  <a:lnTo>
                    <a:pt x="4428" y="5330"/>
                  </a:lnTo>
                  <a:lnTo>
                    <a:pt x="4097" y="5844"/>
                  </a:lnTo>
                  <a:lnTo>
                    <a:pt x="4212" y="6608"/>
                  </a:lnTo>
                  <a:lnTo>
                    <a:pt x="3264" y="6985"/>
                  </a:lnTo>
                  <a:lnTo>
                    <a:pt x="2728" y="6905"/>
                  </a:lnTo>
                  <a:lnTo>
                    <a:pt x="2602" y="7110"/>
                  </a:lnTo>
                  <a:lnTo>
                    <a:pt x="2123" y="6996"/>
                  </a:lnTo>
                  <a:lnTo>
                    <a:pt x="1370" y="7122"/>
                  </a:lnTo>
                  <a:lnTo>
                    <a:pt x="0" y="6665"/>
                  </a:lnTo>
                  <a:lnTo>
                    <a:pt x="457" y="7133"/>
                  </a:lnTo>
                  <a:lnTo>
                    <a:pt x="856" y="7692"/>
                  </a:lnTo>
                  <a:lnTo>
                    <a:pt x="1655" y="8080"/>
                  </a:lnTo>
                  <a:lnTo>
                    <a:pt x="1804" y="8891"/>
                  </a:lnTo>
                  <a:lnTo>
                    <a:pt x="2192" y="9028"/>
                  </a:lnTo>
                  <a:lnTo>
                    <a:pt x="2317" y="9450"/>
                  </a:lnTo>
                  <a:lnTo>
                    <a:pt x="1256" y="9918"/>
                  </a:lnTo>
                  <a:lnTo>
                    <a:pt x="1085" y="10968"/>
                  </a:lnTo>
                  <a:lnTo>
                    <a:pt x="2169" y="10842"/>
                  </a:lnTo>
                  <a:lnTo>
                    <a:pt x="3447" y="10831"/>
                  </a:lnTo>
                  <a:lnTo>
                    <a:pt x="4851" y="10659"/>
                  </a:lnTo>
                  <a:lnTo>
                    <a:pt x="5558" y="11344"/>
                  </a:lnTo>
                  <a:lnTo>
                    <a:pt x="5855" y="11995"/>
                  </a:lnTo>
                  <a:lnTo>
                    <a:pt x="6448" y="12234"/>
                  </a:lnTo>
                  <a:lnTo>
                    <a:pt x="6905" y="11629"/>
                  </a:lnTo>
                  <a:lnTo>
                    <a:pt x="8617" y="11629"/>
                  </a:lnTo>
                  <a:lnTo>
                    <a:pt x="8366" y="10842"/>
                  </a:lnTo>
                  <a:lnTo>
                    <a:pt x="7863" y="10386"/>
                  </a:lnTo>
                  <a:lnTo>
                    <a:pt x="7681" y="9689"/>
                  </a:lnTo>
                  <a:lnTo>
                    <a:pt x="7110" y="9279"/>
                  </a:lnTo>
                  <a:lnTo>
                    <a:pt x="7806" y="8331"/>
                  </a:lnTo>
                  <a:lnTo>
                    <a:pt x="8719" y="8411"/>
                  </a:lnTo>
                  <a:lnTo>
                    <a:pt x="9358" y="7453"/>
                  </a:lnTo>
                  <a:lnTo>
                    <a:pt x="9667" y="6528"/>
                  </a:lnTo>
                  <a:lnTo>
                    <a:pt x="10214" y="5627"/>
                  </a:lnTo>
                  <a:lnTo>
                    <a:pt x="10077" y="4988"/>
                  </a:lnTo>
                  <a:lnTo>
                    <a:pt x="10602" y="4451"/>
                  </a:lnTo>
                  <a:lnTo>
                    <a:pt x="9895" y="4018"/>
                  </a:lnTo>
                  <a:lnTo>
                    <a:pt x="9473" y="3401"/>
                  </a:lnTo>
                  <a:lnTo>
                    <a:pt x="9016" y="2602"/>
                  </a:lnTo>
                  <a:lnTo>
                    <a:pt x="9290" y="2203"/>
                  </a:lnTo>
                  <a:lnTo>
                    <a:pt x="10500" y="2431"/>
                  </a:lnTo>
                  <a:lnTo>
                    <a:pt x="11321" y="22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5"/>
            <p:cNvSpPr/>
            <p:nvPr/>
          </p:nvSpPr>
          <p:spPr>
            <a:xfrm>
              <a:off x="2063775" y="2894125"/>
              <a:ext cx="114150" cy="54250"/>
            </a:xfrm>
            <a:custGeom>
              <a:avLst/>
              <a:gdLst/>
              <a:ahLst/>
              <a:cxnLst/>
              <a:rect l="l" t="t" r="r" b="b"/>
              <a:pathLst>
                <a:path w="4566" h="2170" extrusionOk="0">
                  <a:moveTo>
                    <a:pt x="4508" y="857"/>
                  </a:moveTo>
                  <a:lnTo>
                    <a:pt x="4223" y="594"/>
                  </a:lnTo>
                  <a:lnTo>
                    <a:pt x="3972" y="321"/>
                  </a:lnTo>
                  <a:lnTo>
                    <a:pt x="3618" y="172"/>
                  </a:lnTo>
                  <a:lnTo>
                    <a:pt x="3173" y="138"/>
                  </a:lnTo>
                  <a:lnTo>
                    <a:pt x="3219" y="58"/>
                  </a:lnTo>
                  <a:lnTo>
                    <a:pt x="2774" y="1"/>
                  </a:lnTo>
                  <a:lnTo>
                    <a:pt x="2489" y="263"/>
                  </a:lnTo>
                  <a:lnTo>
                    <a:pt x="1998" y="446"/>
                  </a:lnTo>
                  <a:lnTo>
                    <a:pt x="1633" y="674"/>
                  </a:lnTo>
                  <a:lnTo>
                    <a:pt x="1256" y="754"/>
                  </a:lnTo>
                  <a:lnTo>
                    <a:pt x="1039" y="526"/>
                  </a:lnTo>
                  <a:lnTo>
                    <a:pt x="971" y="594"/>
                  </a:lnTo>
                  <a:lnTo>
                    <a:pt x="640" y="549"/>
                  </a:lnTo>
                  <a:lnTo>
                    <a:pt x="663" y="366"/>
                  </a:lnTo>
                  <a:lnTo>
                    <a:pt x="400" y="35"/>
                  </a:lnTo>
                  <a:lnTo>
                    <a:pt x="81" y="127"/>
                  </a:lnTo>
                  <a:lnTo>
                    <a:pt x="69" y="480"/>
                  </a:lnTo>
                  <a:lnTo>
                    <a:pt x="229" y="629"/>
                  </a:lnTo>
                  <a:lnTo>
                    <a:pt x="115" y="720"/>
                  </a:lnTo>
                  <a:lnTo>
                    <a:pt x="126" y="891"/>
                  </a:lnTo>
                  <a:lnTo>
                    <a:pt x="58" y="1085"/>
                  </a:lnTo>
                  <a:lnTo>
                    <a:pt x="1" y="1256"/>
                  </a:lnTo>
                  <a:lnTo>
                    <a:pt x="81" y="1393"/>
                  </a:lnTo>
                  <a:lnTo>
                    <a:pt x="126" y="1199"/>
                  </a:lnTo>
                  <a:lnTo>
                    <a:pt x="469" y="1199"/>
                  </a:lnTo>
                  <a:lnTo>
                    <a:pt x="663" y="1291"/>
                  </a:lnTo>
                  <a:lnTo>
                    <a:pt x="994" y="1370"/>
                  </a:lnTo>
                  <a:lnTo>
                    <a:pt x="1142" y="1724"/>
                  </a:lnTo>
                  <a:lnTo>
                    <a:pt x="1393" y="1781"/>
                  </a:lnTo>
                  <a:lnTo>
                    <a:pt x="1507" y="1621"/>
                  </a:lnTo>
                  <a:lnTo>
                    <a:pt x="1621" y="2169"/>
                  </a:lnTo>
                  <a:lnTo>
                    <a:pt x="1998" y="2124"/>
                  </a:lnTo>
                  <a:lnTo>
                    <a:pt x="2123" y="1998"/>
                  </a:lnTo>
                  <a:lnTo>
                    <a:pt x="2340" y="1861"/>
                  </a:lnTo>
                  <a:lnTo>
                    <a:pt x="1975" y="1382"/>
                  </a:lnTo>
                  <a:lnTo>
                    <a:pt x="2066" y="1199"/>
                  </a:lnTo>
                  <a:lnTo>
                    <a:pt x="2249" y="1154"/>
                  </a:lnTo>
                  <a:lnTo>
                    <a:pt x="2580" y="925"/>
                  </a:lnTo>
                  <a:lnTo>
                    <a:pt x="2751" y="606"/>
                  </a:lnTo>
                  <a:lnTo>
                    <a:pt x="3105" y="549"/>
                  </a:lnTo>
                  <a:lnTo>
                    <a:pt x="3493" y="811"/>
                  </a:lnTo>
                  <a:lnTo>
                    <a:pt x="3630" y="1108"/>
                  </a:lnTo>
                  <a:lnTo>
                    <a:pt x="3835" y="1165"/>
                  </a:lnTo>
                  <a:lnTo>
                    <a:pt x="3618" y="1405"/>
                  </a:lnTo>
                  <a:lnTo>
                    <a:pt x="3767" y="1907"/>
                  </a:lnTo>
                  <a:lnTo>
                    <a:pt x="4018" y="2169"/>
                  </a:lnTo>
                  <a:lnTo>
                    <a:pt x="4143" y="1724"/>
                  </a:lnTo>
                  <a:lnTo>
                    <a:pt x="4406" y="1793"/>
                  </a:lnTo>
                  <a:lnTo>
                    <a:pt x="4566" y="1519"/>
                  </a:lnTo>
                  <a:lnTo>
                    <a:pt x="4406" y="98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5"/>
            <p:cNvSpPr/>
            <p:nvPr/>
          </p:nvSpPr>
          <p:spPr>
            <a:xfrm>
              <a:off x="2091450" y="3113250"/>
              <a:ext cx="264225" cy="415150"/>
            </a:xfrm>
            <a:custGeom>
              <a:avLst/>
              <a:gdLst/>
              <a:ahLst/>
              <a:cxnLst/>
              <a:rect l="l" t="t" r="r" b="b"/>
              <a:pathLst>
                <a:path w="10569" h="16606" extrusionOk="0">
                  <a:moveTo>
                    <a:pt x="9222" y="3858"/>
                  </a:moveTo>
                  <a:lnTo>
                    <a:pt x="8811" y="3367"/>
                  </a:lnTo>
                  <a:lnTo>
                    <a:pt x="8560" y="3356"/>
                  </a:lnTo>
                  <a:lnTo>
                    <a:pt x="9062" y="2431"/>
                  </a:lnTo>
                  <a:lnTo>
                    <a:pt x="8434" y="1998"/>
                  </a:lnTo>
                  <a:lnTo>
                    <a:pt x="7966" y="2089"/>
                  </a:lnTo>
                  <a:lnTo>
                    <a:pt x="7670" y="1929"/>
                  </a:lnTo>
                  <a:lnTo>
                    <a:pt x="7236" y="2169"/>
                  </a:lnTo>
                  <a:lnTo>
                    <a:pt x="6631" y="2055"/>
                  </a:lnTo>
                  <a:lnTo>
                    <a:pt x="6152" y="1107"/>
                  </a:lnTo>
                  <a:lnTo>
                    <a:pt x="5764" y="856"/>
                  </a:lnTo>
                  <a:lnTo>
                    <a:pt x="5513" y="434"/>
                  </a:lnTo>
                  <a:lnTo>
                    <a:pt x="4976" y="1"/>
                  </a:lnTo>
                  <a:lnTo>
                    <a:pt x="4771" y="92"/>
                  </a:lnTo>
                  <a:lnTo>
                    <a:pt x="4885" y="788"/>
                  </a:lnTo>
                  <a:lnTo>
                    <a:pt x="4634" y="1370"/>
                  </a:lnTo>
                  <a:lnTo>
                    <a:pt x="3778" y="2329"/>
                  </a:lnTo>
                  <a:lnTo>
                    <a:pt x="2831" y="2682"/>
                  </a:lnTo>
                  <a:lnTo>
                    <a:pt x="2352" y="3470"/>
                  </a:lnTo>
                  <a:lnTo>
                    <a:pt x="2226" y="4086"/>
                  </a:lnTo>
                  <a:lnTo>
                    <a:pt x="1781" y="4451"/>
                  </a:lnTo>
                  <a:lnTo>
                    <a:pt x="1427" y="3995"/>
                  </a:lnTo>
                  <a:lnTo>
                    <a:pt x="1096" y="3892"/>
                  </a:lnTo>
                  <a:lnTo>
                    <a:pt x="777" y="3972"/>
                  </a:lnTo>
                  <a:lnTo>
                    <a:pt x="742" y="3641"/>
                  </a:lnTo>
                  <a:lnTo>
                    <a:pt x="959" y="3424"/>
                  </a:lnTo>
                  <a:lnTo>
                    <a:pt x="857" y="3036"/>
                  </a:lnTo>
                  <a:lnTo>
                    <a:pt x="229" y="3607"/>
                  </a:lnTo>
                  <a:lnTo>
                    <a:pt x="1" y="4257"/>
                  </a:lnTo>
                  <a:lnTo>
                    <a:pt x="434" y="5125"/>
                  </a:lnTo>
                  <a:lnTo>
                    <a:pt x="183" y="5524"/>
                  </a:lnTo>
                  <a:lnTo>
                    <a:pt x="777" y="5889"/>
                  </a:lnTo>
                  <a:lnTo>
                    <a:pt x="1416" y="6483"/>
                  </a:lnTo>
                  <a:lnTo>
                    <a:pt x="1701" y="7156"/>
                  </a:lnTo>
                  <a:lnTo>
                    <a:pt x="2043" y="7567"/>
                  </a:lnTo>
                  <a:lnTo>
                    <a:pt x="2899" y="9381"/>
                  </a:lnTo>
                  <a:lnTo>
                    <a:pt x="3778" y="11048"/>
                  </a:lnTo>
                  <a:lnTo>
                    <a:pt x="4554" y="12246"/>
                  </a:lnTo>
                  <a:lnTo>
                    <a:pt x="4440" y="12497"/>
                  </a:lnTo>
                  <a:lnTo>
                    <a:pt x="4839" y="13261"/>
                  </a:lnTo>
                  <a:lnTo>
                    <a:pt x="5490" y="13809"/>
                  </a:lnTo>
                  <a:lnTo>
                    <a:pt x="7019" y="14802"/>
                  </a:lnTo>
                  <a:lnTo>
                    <a:pt x="8674" y="15704"/>
                  </a:lnTo>
                  <a:lnTo>
                    <a:pt x="8777" y="16080"/>
                  </a:lnTo>
                  <a:lnTo>
                    <a:pt x="9621" y="16605"/>
                  </a:lnTo>
                  <a:lnTo>
                    <a:pt x="9998" y="16377"/>
                  </a:lnTo>
                  <a:lnTo>
                    <a:pt x="10180" y="15909"/>
                  </a:lnTo>
                  <a:lnTo>
                    <a:pt x="10568" y="14928"/>
                  </a:lnTo>
                  <a:lnTo>
                    <a:pt x="10180" y="14174"/>
                  </a:lnTo>
                  <a:lnTo>
                    <a:pt x="10329" y="13866"/>
                  </a:lnTo>
                  <a:lnTo>
                    <a:pt x="10157" y="13524"/>
                  </a:lnTo>
                  <a:lnTo>
                    <a:pt x="10431" y="13067"/>
                  </a:lnTo>
                  <a:lnTo>
                    <a:pt x="10386" y="12303"/>
                  </a:lnTo>
                  <a:lnTo>
                    <a:pt x="10374" y="11664"/>
                  </a:lnTo>
                  <a:lnTo>
                    <a:pt x="10534" y="11356"/>
                  </a:lnTo>
                  <a:lnTo>
                    <a:pt x="9747" y="9895"/>
                  </a:lnTo>
                  <a:lnTo>
                    <a:pt x="9324" y="10043"/>
                  </a:lnTo>
                  <a:lnTo>
                    <a:pt x="8948" y="9952"/>
                  </a:lnTo>
                  <a:lnTo>
                    <a:pt x="8914" y="8560"/>
                  </a:lnTo>
                  <a:lnTo>
                    <a:pt x="8286" y="9107"/>
                  </a:lnTo>
                  <a:lnTo>
                    <a:pt x="7590" y="9073"/>
                  </a:lnTo>
                  <a:lnTo>
                    <a:pt x="7270" y="8594"/>
                  </a:lnTo>
                  <a:lnTo>
                    <a:pt x="6734" y="8548"/>
                  </a:lnTo>
                  <a:lnTo>
                    <a:pt x="6882" y="8149"/>
                  </a:lnTo>
                  <a:lnTo>
                    <a:pt x="6414" y="7612"/>
                  </a:lnTo>
                  <a:lnTo>
                    <a:pt x="6038" y="6779"/>
                  </a:lnTo>
                  <a:lnTo>
                    <a:pt x="6255" y="6620"/>
                  </a:lnTo>
                  <a:lnTo>
                    <a:pt x="6243" y="6243"/>
                  </a:lnTo>
                  <a:lnTo>
                    <a:pt x="6711" y="5969"/>
                  </a:lnTo>
                  <a:lnTo>
                    <a:pt x="6608" y="5478"/>
                  </a:lnTo>
                  <a:lnTo>
                    <a:pt x="6791" y="5170"/>
                  </a:lnTo>
                  <a:lnTo>
                    <a:pt x="6848" y="4737"/>
                  </a:lnTo>
                  <a:lnTo>
                    <a:pt x="7738" y="4132"/>
                  </a:lnTo>
                  <a:lnTo>
                    <a:pt x="8389" y="3961"/>
                  </a:lnTo>
                  <a:lnTo>
                    <a:pt x="8491" y="38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5"/>
            <p:cNvSpPr/>
            <p:nvPr/>
          </p:nvSpPr>
          <p:spPr>
            <a:xfrm>
              <a:off x="6061750" y="2692150"/>
              <a:ext cx="189200" cy="293600"/>
            </a:xfrm>
            <a:custGeom>
              <a:avLst/>
              <a:gdLst/>
              <a:ahLst/>
              <a:cxnLst/>
              <a:rect l="l" t="t" r="r" b="b"/>
              <a:pathLst>
                <a:path w="7568" h="11744" extrusionOk="0">
                  <a:moveTo>
                    <a:pt x="7373" y="9164"/>
                  </a:moveTo>
                  <a:lnTo>
                    <a:pt x="7282" y="8833"/>
                  </a:lnTo>
                  <a:lnTo>
                    <a:pt x="7168" y="8377"/>
                  </a:lnTo>
                  <a:lnTo>
                    <a:pt x="6483" y="7943"/>
                  </a:lnTo>
                  <a:lnTo>
                    <a:pt x="6597" y="8651"/>
                  </a:lnTo>
                  <a:lnTo>
                    <a:pt x="6038" y="8673"/>
                  </a:lnTo>
                  <a:lnTo>
                    <a:pt x="5947" y="9073"/>
                  </a:lnTo>
                  <a:lnTo>
                    <a:pt x="5342" y="9312"/>
                  </a:lnTo>
                  <a:lnTo>
                    <a:pt x="5022" y="8913"/>
                  </a:lnTo>
                  <a:lnTo>
                    <a:pt x="4634" y="9255"/>
                  </a:lnTo>
                  <a:lnTo>
                    <a:pt x="4143" y="9506"/>
                  </a:lnTo>
                  <a:lnTo>
                    <a:pt x="3870" y="10271"/>
                  </a:lnTo>
                  <a:lnTo>
                    <a:pt x="4029" y="10545"/>
                  </a:lnTo>
                  <a:lnTo>
                    <a:pt x="4588" y="10031"/>
                  </a:lnTo>
                  <a:lnTo>
                    <a:pt x="4965" y="10077"/>
                  </a:lnTo>
                  <a:lnTo>
                    <a:pt x="5182" y="9689"/>
                  </a:lnTo>
                  <a:lnTo>
                    <a:pt x="5730" y="10111"/>
                  </a:lnTo>
                  <a:lnTo>
                    <a:pt x="5513" y="10556"/>
                  </a:lnTo>
                  <a:lnTo>
                    <a:pt x="5787" y="11218"/>
                  </a:lnTo>
                  <a:lnTo>
                    <a:pt x="6757" y="11743"/>
                  </a:lnTo>
                  <a:lnTo>
                    <a:pt x="6951" y="11310"/>
                  </a:lnTo>
                  <a:lnTo>
                    <a:pt x="6654" y="10648"/>
                  </a:lnTo>
                  <a:lnTo>
                    <a:pt x="6996" y="10180"/>
                  </a:lnTo>
                  <a:lnTo>
                    <a:pt x="7350" y="11093"/>
                  </a:lnTo>
                  <a:lnTo>
                    <a:pt x="7567" y="10271"/>
                  </a:lnTo>
                  <a:lnTo>
                    <a:pt x="7487" y="9769"/>
                  </a:lnTo>
                  <a:close/>
                  <a:moveTo>
                    <a:pt x="5296" y="7475"/>
                  </a:moveTo>
                  <a:lnTo>
                    <a:pt x="5296" y="6608"/>
                  </a:lnTo>
                  <a:lnTo>
                    <a:pt x="4782" y="7475"/>
                  </a:lnTo>
                  <a:lnTo>
                    <a:pt x="4862" y="6882"/>
                  </a:lnTo>
                  <a:lnTo>
                    <a:pt x="4429" y="6916"/>
                  </a:lnTo>
                  <a:lnTo>
                    <a:pt x="4383" y="7487"/>
                  </a:lnTo>
                  <a:lnTo>
                    <a:pt x="4212" y="7749"/>
                  </a:lnTo>
                  <a:lnTo>
                    <a:pt x="4075" y="7989"/>
                  </a:lnTo>
                  <a:lnTo>
                    <a:pt x="4611" y="8616"/>
                  </a:lnTo>
                  <a:lnTo>
                    <a:pt x="4840" y="8342"/>
                  </a:lnTo>
                  <a:lnTo>
                    <a:pt x="5045" y="7772"/>
                  </a:lnTo>
                  <a:close/>
                  <a:moveTo>
                    <a:pt x="1005" y="8342"/>
                  </a:moveTo>
                  <a:lnTo>
                    <a:pt x="1382" y="7715"/>
                  </a:lnTo>
                  <a:lnTo>
                    <a:pt x="1861" y="7224"/>
                  </a:lnTo>
                  <a:lnTo>
                    <a:pt x="1644" y="6482"/>
                  </a:lnTo>
                  <a:lnTo>
                    <a:pt x="1302" y="7372"/>
                  </a:lnTo>
                  <a:lnTo>
                    <a:pt x="891" y="8000"/>
                  </a:lnTo>
                  <a:lnTo>
                    <a:pt x="355" y="8571"/>
                  </a:lnTo>
                  <a:lnTo>
                    <a:pt x="1" y="9198"/>
                  </a:lnTo>
                  <a:close/>
                  <a:moveTo>
                    <a:pt x="3493" y="6003"/>
                  </a:moveTo>
                  <a:lnTo>
                    <a:pt x="3664" y="6437"/>
                  </a:lnTo>
                  <a:lnTo>
                    <a:pt x="3641" y="6905"/>
                  </a:lnTo>
                  <a:lnTo>
                    <a:pt x="3721" y="7315"/>
                  </a:lnTo>
                  <a:lnTo>
                    <a:pt x="4189" y="7053"/>
                  </a:lnTo>
                  <a:lnTo>
                    <a:pt x="4531" y="6665"/>
                  </a:lnTo>
                  <a:lnTo>
                    <a:pt x="4497" y="6288"/>
                  </a:lnTo>
                  <a:lnTo>
                    <a:pt x="3984" y="6288"/>
                  </a:lnTo>
                  <a:close/>
                  <a:moveTo>
                    <a:pt x="6346" y="5763"/>
                  </a:moveTo>
                  <a:lnTo>
                    <a:pt x="6083" y="5421"/>
                  </a:lnTo>
                  <a:lnTo>
                    <a:pt x="5319" y="5410"/>
                  </a:lnTo>
                  <a:lnTo>
                    <a:pt x="5889" y="6094"/>
                  </a:lnTo>
                  <a:lnTo>
                    <a:pt x="5924" y="6437"/>
                  </a:lnTo>
                  <a:lnTo>
                    <a:pt x="5456" y="6368"/>
                  </a:lnTo>
                  <a:lnTo>
                    <a:pt x="5627" y="6916"/>
                  </a:lnTo>
                  <a:lnTo>
                    <a:pt x="5867" y="6962"/>
                  </a:lnTo>
                  <a:lnTo>
                    <a:pt x="5969" y="7601"/>
                  </a:lnTo>
                  <a:lnTo>
                    <a:pt x="6323" y="7407"/>
                  </a:lnTo>
                  <a:lnTo>
                    <a:pt x="6083" y="6836"/>
                  </a:lnTo>
                  <a:lnTo>
                    <a:pt x="6026" y="6539"/>
                  </a:lnTo>
                  <a:lnTo>
                    <a:pt x="6665" y="6779"/>
                  </a:lnTo>
                  <a:close/>
                  <a:moveTo>
                    <a:pt x="3071" y="4942"/>
                  </a:moveTo>
                  <a:lnTo>
                    <a:pt x="2763" y="4611"/>
                  </a:lnTo>
                  <a:lnTo>
                    <a:pt x="2078" y="4576"/>
                  </a:lnTo>
                  <a:lnTo>
                    <a:pt x="2557" y="5261"/>
                  </a:lnTo>
                  <a:lnTo>
                    <a:pt x="2957" y="5718"/>
                  </a:lnTo>
                  <a:close/>
                  <a:moveTo>
                    <a:pt x="2158" y="0"/>
                  </a:moveTo>
                  <a:lnTo>
                    <a:pt x="1690" y="0"/>
                  </a:lnTo>
                  <a:lnTo>
                    <a:pt x="1564" y="833"/>
                  </a:lnTo>
                  <a:lnTo>
                    <a:pt x="1713" y="2237"/>
                  </a:lnTo>
                  <a:lnTo>
                    <a:pt x="1347" y="1952"/>
                  </a:lnTo>
                  <a:lnTo>
                    <a:pt x="1519" y="2808"/>
                  </a:lnTo>
                  <a:lnTo>
                    <a:pt x="1690" y="3207"/>
                  </a:lnTo>
                  <a:lnTo>
                    <a:pt x="2158" y="3743"/>
                  </a:lnTo>
                  <a:lnTo>
                    <a:pt x="2215" y="3412"/>
                  </a:lnTo>
                  <a:lnTo>
                    <a:pt x="2477" y="3606"/>
                  </a:lnTo>
                  <a:lnTo>
                    <a:pt x="2260" y="3846"/>
                  </a:lnTo>
                  <a:lnTo>
                    <a:pt x="2272" y="4223"/>
                  </a:lnTo>
                  <a:lnTo>
                    <a:pt x="2694" y="4417"/>
                  </a:lnTo>
                  <a:lnTo>
                    <a:pt x="3402" y="4291"/>
                  </a:lnTo>
                  <a:lnTo>
                    <a:pt x="3972" y="4839"/>
                  </a:lnTo>
                  <a:lnTo>
                    <a:pt x="4132" y="4497"/>
                  </a:lnTo>
                  <a:lnTo>
                    <a:pt x="4486" y="4976"/>
                  </a:lnTo>
                  <a:lnTo>
                    <a:pt x="5170" y="5421"/>
                  </a:lnTo>
                  <a:lnTo>
                    <a:pt x="5205" y="5010"/>
                  </a:lnTo>
                  <a:lnTo>
                    <a:pt x="4919" y="4782"/>
                  </a:lnTo>
                  <a:lnTo>
                    <a:pt x="4931" y="4291"/>
                  </a:lnTo>
                  <a:lnTo>
                    <a:pt x="3858" y="3778"/>
                  </a:lnTo>
                  <a:lnTo>
                    <a:pt x="3527" y="3892"/>
                  </a:lnTo>
                  <a:lnTo>
                    <a:pt x="3093" y="3800"/>
                  </a:lnTo>
                  <a:lnTo>
                    <a:pt x="2808" y="3070"/>
                  </a:lnTo>
                  <a:lnTo>
                    <a:pt x="2820" y="2340"/>
                  </a:lnTo>
                  <a:lnTo>
                    <a:pt x="3242" y="2043"/>
                  </a:lnTo>
                  <a:lnTo>
                    <a:pt x="3333" y="1278"/>
                  </a:lnTo>
                  <a:lnTo>
                    <a:pt x="2945" y="628"/>
                  </a:lnTo>
                  <a:lnTo>
                    <a:pt x="3002" y="251"/>
                  </a:lnTo>
                  <a:lnTo>
                    <a:pt x="2899" y="23"/>
                  </a:lnTo>
                  <a:lnTo>
                    <a:pt x="2683"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5"/>
            <p:cNvSpPr/>
            <p:nvPr/>
          </p:nvSpPr>
          <p:spPr>
            <a:xfrm>
              <a:off x="6537350" y="3168875"/>
              <a:ext cx="304175" cy="184900"/>
            </a:xfrm>
            <a:custGeom>
              <a:avLst/>
              <a:gdLst/>
              <a:ahLst/>
              <a:cxnLst/>
              <a:rect l="l" t="t" r="r" b="b"/>
              <a:pathLst>
                <a:path w="12167" h="7396" extrusionOk="0">
                  <a:moveTo>
                    <a:pt x="12041" y="3927"/>
                  </a:moveTo>
                  <a:lnTo>
                    <a:pt x="12166" y="3676"/>
                  </a:lnTo>
                  <a:lnTo>
                    <a:pt x="11824" y="3356"/>
                  </a:lnTo>
                  <a:lnTo>
                    <a:pt x="11470" y="2785"/>
                  </a:lnTo>
                  <a:lnTo>
                    <a:pt x="11242" y="2569"/>
                  </a:lnTo>
                  <a:lnTo>
                    <a:pt x="11173" y="2306"/>
                  </a:lnTo>
                  <a:lnTo>
                    <a:pt x="11059" y="2397"/>
                  </a:lnTo>
                  <a:lnTo>
                    <a:pt x="11185" y="3082"/>
                  </a:lnTo>
                  <a:lnTo>
                    <a:pt x="11493" y="3653"/>
                  </a:lnTo>
                  <a:lnTo>
                    <a:pt x="11813" y="4018"/>
                  </a:lnTo>
                  <a:close/>
                  <a:moveTo>
                    <a:pt x="9017" y="2706"/>
                  </a:moveTo>
                  <a:lnTo>
                    <a:pt x="9313" y="2146"/>
                  </a:lnTo>
                  <a:lnTo>
                    <a:pt x="9370" y="1644"/>
                  </a:lnTo>
                  <a:lnTo>
                    <a:pt x="9211" y="1507"/>
                  </a:lnTo>
                  <a:lnTo>
                    <a:pt x="8731" y="1519"/>
                  </a:lnTo>
                  <a:lnTo>
                    <a:pt x="8788" y="2044"/>
                  </a:lnTo>
                  <a:lnTo>
                    <a:pt x="8320" y="2375"/>
                  </a:lnTo>
                  <a:lnTo>
                    <a:pt x="8069" y="2683"/>
                  </a:lnTo>
                  <a:lnTo>
                    <a:pt x="7613" y="2763"/>
                  </a:lnTo>
                  <a:lnTo>
                    <a:pt x="7556" y="2272"/>
                  </a:lnTo>
                  <a:lnTo>
                    <a:pt x="7442" y="2283"/>
                  </a:lnTo>
                  <a:lnTo>
                    <a:pt x="7305" y="2728"/>
                  </a:lnTo>
                  <a:lnTo>
                    <a:pt x="6860" y="2797"/>
                  </a:lnTo>
                  <a:lnTo>
                    <a:pt x="6152" y="2671"/>
                  </a:lnTo>
                  <a:lnTo>
                    <a:pt x="6061" y="2945"/>
                  </a:lnTo>
                  <a:lnTo>
                    <a:pt x="6506" y="3196"/>
                  </a:lnTo>
                  <a:lnTo>
                    <a:pt x="7145" y="3470"/>
                  </a:lnTo>
                  <a:lnTo>
                    <a:pt x="7556" y="3470"/>
                  </a:lnTo>
                  <a:lnTo>
                    <a:pt x="7989" y="3253"/>
                  </a:lnTo>
                  <a:lnTo>
                    <a:pt x="8446" y="3025"/>
                  </a:lnTo>
                  <a:lnTo>
                    <a:pt x="8583" y="2774"/>
                  </a:lnTo>
                  <a:close/>
                  <a:moveTo>
                    <a:pt x="5045" y="4440"/>
                  </a:moveTo>
                  <a:lnTo>
                    <a:pt x="4920" y="3824"/>
                  </a:lnTo>
                  <a:lnTo>
                    <a:pt x="5661" y="3733"/>
                  </a:lnTo>
                  <a:lnTo>
                    <a:pt x="5502" y="3253"/>
                  </a:lnTo>
                  <a:lnTo>
                    <a:pt x="4212" y="2683"/>
                  </a:lnTo>
                  <a:lnTo>
                    <a:pt x="4121" y="2158"/>
                  </a:lnTo>
                  <a:lnTo>
                    <a:pt x="3710" y="1701"/>
                  </a:lnTo>
                  <a:lnTo>
                    <a:pt x="3185" y="1233"/>
                  </a:lnTo>
                  <a:lnTo>
                    <a:pt x="1724" y="720"/>
                  </a:lnTo>
                  <a:lnTo>
                    <a:pt x="355" y="92"/>
                  </a:lnTo>
                  <a:lnTo>
                    <a:pt x="218" y="3048"/>
                  </a:lnTo>
                  <a:lnTo>
                    <a:pt x="1" y="6015"/>
                  </a:lnTo>
                  <a:lnTo>
                    <a:pt x="811" y="6038"/>
                  </a:lnTo>
                  <a:lnTo>
                    <a:pt x="1256" y="6198"/>
                  </a:lnTo>
                  <a:lnTo>
                    <a:pt x="1907" y="5878"/>
                  </a:lnTo>
                  <a:lnTo>
                    <a:pt x="1873" y="5216"/>
                  </a:lnTo>
                  <a:lnTo>
                    <a:pt x="2386" y="4908"/>
                  </a:lnTo>
                  <a:lnTo>
                    <a:pt x="3082" y="4657"/>
                  </a:lnTo>
                  <a:lnTo>
                    <a:pt x="4075" y="5056"/>
                  </a:lnTo>
                  <a:lnTo>
                    <a:pt x="4417" y="5855"/>
                  </a:lnTo>
                  <a:lnTo>
                    <a:pt x="4840" y="6357"/>
                  </a:lnTo>
                  <a:lnTo>
                    <a:pt x="5387" y="6928"/>
                  </a:lnTo>
                  <a:lnTo>
                    <a:pt x="6175" y="7065"/>
                  </a:lnTo>
                  <a:lnTo>
                    <a:pt x="6860" y="7168"/>
                  </a:lnTo>
                  <a:lnTo>
                    <a:pt x="7019" y="7396"/>
                  </a:lnTo>
                  <a:lnTo>
                    <a:pt x="7556" y="7339"/>
                  </a:lnTo>
                  <a:lnTo>
                    <a:pt x="7670" y="7076"/>
                  </a:lnTo>
                  <a:lnTo>
                    <a:pt x="6871" y="6700"/>
                  </a:lnTo>
                  <a:lnTo>
                    <a:pt x="7134" y="6529"/>
                  </a:lnTo>
                  <a:lnTo>
                    <a:pt x="6529" y="6369"/>
                  </a:lnTo>
                  <a:lnTo>
                    <a:pt x="6609" y="5969"/>
                  </a:lnTo>
                  <a:lnTo>
                    <a:pt x="6152" y="5992"/>
                  </a:lnTo>
                  <a:lnTo>
                    <a:pt x="5718" y="5022"/>
                  </a:lnTo>
                  <a:close/>
                  <a:moveTo>
                    <a:pt x="9998" y="1815"/>
                  </a:moveTo>
                  <a:lnTo>
                    <a:pt x="9930" y="1348"/>
                  </a:lnTo>
                  <a:lnTo>
                    <a:pt x="9644" y="1051"/>
                  </a:lnTo>
                  <a:lnTo>
                    <a:pt x="9348" y="674"/>
                  </a:lnTo>
                  <a:lnTo>
                    <a:pt x="9017" y="457"/>
                  </a:lnTo>
                  <a:lnTo>
                    <a:pt x="8743" y="263"/>
                  </a:lnTo>
                  <a:lnTo>
                    <a:pt x="8332" y="1"/>
                  </a:lnTo>
                  <a:lnTo>
                    <a:pt x="8104" y="218"/>
                  </a:lnTo>
                  <a:lnTo>
                    <a:pt x="8663" y="492"/>
                  </a:lnTo>
                  <a:lnTo>
                    <a:pt x="9096" y="880"/>
                  </a:lnTo>
                  <a:lnTo>
                    <a:pt x="9439" y="1176"/>
                  </a:lnTo>
                  <a:lnTo>
                    <a:pt x="9610" y="1519"/>
                  </a:lnTo>
                  <a:lnTo>
                    <a:pt x="9724" y="20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5"/>
            <p:cNvSpPr/>
            <p:nvPr/>
          </p:nvSpPr>
          <p:spPr>
            <a:xfrm>
              <a:off x="3959925" y="1876450"/>
              <a:ext cx="177200" cy="127000"/>
            </a:xfrm>
            <a:custGeom>
              <a:avLst/>
              <a:gdLst/>
              <a:ahLst/>
              <a:cxnLst/>
              <a:rect l="l" t="t" r="r" b="b"/>
              <a:pathLst>
                <a:path w="7088" h="5080" extrusionOk="0">
                  <a:moveTo>
                    <a:pt x="3686" y="377"/>
                  </a:moveTo>
                  <a:lnTo>
                    <a:pt x="3024" y="366"/>
                  </a:lnTo>
                  <a:lnTo>
                    <a:pt x="2956" y="161"/>
                  </a:lnTo>
                  <a:lnTo>
                    <a:pt x="2271" y="1"/>
                  </a:lnTo>
                  <a:lnTo>
                    <a:pt x="1461" y="309"/>
                  </a:lnTo>
                  <a:lnTo>
                    <a:pt x="445" y="708"/>
                  </a:lnTo>
                  <a:lnTo>
                    <a:pt x="0" y="948"/>
                  </a:lnTo>
                  <a:lnTo>
                    <a:pt x="206" y="1393"/>
                  </a:lnTo>
                  <a:lnTo>
                    <a:pt x="34" y="1621"/>
                  </a:lnTo>
                  <a:lnTo>
                    <a:pt x="320" y="1929"/>
                  </a:lnTo>
                  <a:lnTo>
                    <a:pt x="514" y="2397"/>
                  </a:lnTo>
                  <a:lnTo>
                    <a:pt x="502" y="2705"/>
                  </a:lnTo>
                  <a:lnTo>
                    <a:pt x="833" y="3253"/>
                  </a:lnTo>
                  <a:lnTo>
                    <a:pt x="1176" y="3527"/>
                  </a:lnTo>
                  <a:lnTo>
                    <a:pt x="1701" y="3618"/>
                  </a:lnTo>
                  <a:lnTo>
                    <a:pt x="1689" y="3858"/>
                  </a:lnTo>
                  <a:lnTo>
                    <a:pt x="2066" y="4029"/>
                  </a:lnTo>
                  <a:lnTo>
                    <a:pt x="2157" y="3812"/>
                  </a:lnTo>
                  <a:lnTo>
                    <a:pt x="2636" y="3892"/>
                  </a:lnTo>
                  <a:lnTo>
                    <a:pt x="2739" y="4178"/>
                  </a:lnTo>
                  <a:lnTo>
                    <a:pt x="3253" y="4223"/>
                  </a:lnTo>
                  <a:lnTo>
                    <a:pt x="3629" y="4668"/>
                  </a:lnTo>
                  <a:lnTo>
                    <a:pt x="3663" y="4725"/>
                  </a:lnTo>
                  <a:lnTo>
                    <a:pt x="3937" y="4600"/>
                  </a:lnTo>
                  <a:lnTo>
                    <a:pt x="4325" y="4908"/>
                  </a:lnTo>
                  <a:lnTo>
                    <a:pt x="4725" y="4725"/>
                  </a:lnTo>
                  <a:lnTo>
                    <a:pt x="5067" y="4805"/>
                  </a:lnTo>
                  <a:lnTo>
                    <a:pt x="5546" y="4691"/>
                  </a:lnTo>
                  <a:lnTo>
                    <a:pt x="6254" y="5022"/>
                  </a:lnTo>
                  <a:lnTo>
                    <a:pt x="6402" y="5079"/>
                  </a:lnTo>
                  <a:lnTo>
                    <a:pt x="6174" y="4680"/>
                  </a:lnTo>
                  <a:lnTo>
                    <a:pt x="6722" y="3949"/>
                  </a:lnTo>
                  <a:lnTo>
                    <a:pt x="7053" y="3858"/>
                  </a:lnTo>
                  <a:lnTo>
                    <a:pt x="7087" y="3596"/>
                  </a:lnTo>
                  <a:lnTo>
                    <a:pt x="6653" y="2842"/>
                  </a:lnTo>
                  <a:lnTo>
                    <a:pt x="6574" y="2454"/>
                  </a:lnTo>
                  <a:lnTo>
                    <a:pt x="6311" y="2044"/>
                  </a:lnTo>
                  <a:lnTo>
                    <a:pt x="6688" y="1872"/>
                  </a:lnTo>
                  <a:lnTo>
                    <a:pt x="6653" y="1530"/>
                  </a:lnTo>
                  <a:lnTo>
                    <a:pt x="6402" y="1199"/>
                  </a:lnTo>
                  <a:lnTo>
                    <a:pt x="6322" y="811"/>
                  </a:lnTo>
                  <a:lnTo>
                    <a:pt x="6117" y="549"/>
                  </a:lnTo>
                  <a:lnTo>
                    <a:pt x="5763" y="457"/>
                  </a:lnTo>
                  <a:lnTo>
                    <a:pt x="4519" y="46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5"/>
            <p:cNvSpPr/>
            <p:nvPr/>
          </p:nvSpPr>
          <p:spPr>
            <a:xfrm>
              <a:off x="6017825" y="2136950"/>
              <a:ext cx="90750" cy="119275"/>
            </a:xfrm>
            <a:custGeom>
              <a:avLst/>
              <a:gdLst/>
              <a:ahLst/>
              <a:cxnLst/>
              <a:rect l="l" t="t" r="r" b="b"/>
              <a:pathLst>
                <a:path w="3630" h="4771" extrusionOk="0">
                  <a:moveTo>
                    <a:pt x="3435" y="514"/>
                  </a:moveTo>
                  <a:lnTo>
                    <a:pt x="3435" y="514"/>
                  </a:lnTo>
                  <a:lnTo>
                    <a:pt x="2648" y="0"/>
                  </a:lnTo>
                  <a:lnTo>
                    <a:pt x="2659" y="502"/>
                  </a:lnTo>
                  <a:lnTo>
                    <a:pt x="1769" y="867"/>
                  </a:lnTo>
                  <a:lnTo>
                    <a:pt x="2146" y="1335"/>
                  </a:lnTo>
                  <a:lnTo>
                    <a:pt x="1495" y="1312"/>
                  </a:lnTo>
                  <a:lnTo>
                    <a:pt x="982" y="1027"/>
                  </a:lnTo>
                  <a:lnTo>
                    <a:pt x="833" y="1655"/>
                  </a:lnTo>
                  <a:lnTo>
                    <a:pt x="297" y="2134"/>
                  </a:lnTo>
                  <a:lnTo>
                    <a:pt x="0" y="2705"/>
                  </a:lnTo>
                  <a:lnTo>
                    <a:pt x="468" y="2944"/>
                  </a:lnTo>
                  <a:lnTo>
                    <a:pt x="948" y="3047"/>
                  </a:lnTo>
                  <a:lnTo>
                    <a:pt x="1062" y="3195"/>
                  </a:lnTo>
                  <a:lnTo>
                    <a:pt x="1119" y="3686"/>
                  </a:lnTo>
                  <a:lnTo>
                    <a:pt x="1278" y="3857"/>
                  </a:lnTo>
                  <a:lnTo>
                    <a:pt x="1153" y="3960"/>
                  </a:lnTo>
                  <a:lnTo>
                    <a:pt x="1142" y="4371"/>
                  </a:lnTo>
                  <a:lnTo>
                    <a:pt x="1404" y="4519"/>
                  </a:lnTo>
                  <a:lnTo>
                    <a:pt x="1632" y="4599"/>
                  </a:lnTo>
                  <a:lnTo>
                    <a:pt x="1746" y="4770"/>
                  </a:lnTo>
                  <a:lnTo>
                    <a:pt x="1940" y="4702"/>
                  </a:lnTo>
                  <a:lnTo>
                    <a:pt x="1940" y="4519"/>
                  </a:lnTo>
                  <a:lnTo>
                    <a:pt x="2374" y="4702"/>
                  </a:lnTo>
                  <a:lnTo>
                    <a:pt x="2397" y="4622"/>
                  </a:lnTo>
                  <a:lnTo>
                    <a:pt x="2739" y="4645"/>
                  </a:lnTo>
                  <a:lnTo>
                    <a:pt x="2831" y="4234"/>
                  </a:lnTo>
                  <a:lnTo>
                    <a:pt x="3333" y="4188"/>
                  </a:lnTo>
                  <a:lnTo>
                    <a:pt x="3629" y="4131"/>
                  </a:lnTo>
                  <a:lnTo>
                    <a:pt x="3618" y="3903"/>
                  </a:lnTo>
                  <a:lnTo>
                    <a:pt x="3002" y="3504"/>
                  </a:lnTo>
                  <a:lnTo>
                    <a:pt x="2637" y="3367"/>
                  </a:lnTo>
                  <a:lnTo>
                    <a:pt x="2659" y="3264"/>
                  </a:lnTo>
                  <a:lnTo>
                    <a:pt x="2488" y="2865"/>
                  </a:lnTo>
                  <a:lnTo>
                    <a:pt x="2682" y="2625"/>
                  </a:lnTo>
                  <a:lnTo>
                    <a:pt x="3093" y="2477"/>
                  </a:lnTo>
                  <a:lnTo>
                    <a:pt x="3230" y="2203"/>
                  </a:lnTo>
                  <a:lnTo>
                    <a:pt x="3276" y="2054"/>
                  </a:lnTo>
                  <a:lnTo>
                    <a:pt x="3549" y="1849"/>
                  </a:lnTo>
                  <a:lnTo>
                    <a:pt x="3150" y="1210"/>
                  </a:lnTo>
                  <a:lnTo>
                    <a:pt x="3196" y="913"/>
                  </a:lnTo>
                  <a:lnTo>
                    <a:pt x="3321" y="628"/>
                  </a:lnTo>
                  <a:lnTo>
                    <a:pt x="3629" y="662"/>
                  </a:lnTo>
                  <a:lnTo>
                    <a:pt x="3629" y="662"/>
                  </a:lnTo>
                  <a:lnTo>
                    <a:pt x="3629" y="662"/>
                  </a:lnTo>
                  <a:lnTo>
                    <a:pt x="3629" y="66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5"/>
            <p:cNvSpPr/>
            <p:nvPr/>
          </p:nvSpPr>
          <p:spPr>
            <a:xfrm>
              <a:off x="3544225" y="2152350"/>
              <a:ext cx="59950" cy="123275"/>
            </a:xfrm>
            <a:custGeom>
              <a:avLst/>
              <a:gdLst/>
              <a:ahLst/>
              <a:cxnLst/>
              <a:rect l="l" t="t" r="r" b="b"/>
              <a:pathLst>
                <a:path w="2398" h="4931" extrusionOk="0">
                  <a:moveTo>
                    <a:pt x="1507" y="4691"/>
                  </a:moveTo>
                  <a:lnTo>
                    <a:pt x="1450" y="4383"/>
                  </a:lnTo>
                  <a:lnTo>
                    <a:pt x="1735" y="4029"/>
                  </a:lnTo>
                  <a:lnTo>
                    <a:pt x="1849" y="3789"/>
                  </a:lnTo>
                  <a:lnTo>
                    <a:pt x="1598" y="3515"/>
                  </a:lnTo>
                  <a:lnTo>
                    <a:pt x="1826" y="2899"/>
                  </a:lnTo>
                  <a:lnTo>
                    <a:pt x="1541" y="2363"/>
                  </a:lnTo>
                  <a:lnTo>
                    <a:pt x="1849" y="2294"/>
                  </a:lnTo>
                  <a:lnTo>
                    <a:pt x="1895" y="1861"/>
                  </a:lnTo>
                  <a:lnTo>
                    <a:pt x="2021" y="1735"/>
                  </a:lnTo>
                  <a:lnTo>
                    <a:pt x="2055" y="1039"/>
                  </a:lnTo>
                  <a:lnTo>
                    <a:pt x="2397" y="799"/>
                  </a:lnTo>
                  <a:lnTo>
                    <a:pt x="2203" y="354"/>
                  </a:lnTo>
                  <a:lnTo>
                    <a:pt x="1781" y="320"/>
                  </a:lnTo>
                  <a:lnTo>
                    <a:pt x="1655" y="434"/>
                  </a:lnTo>
                  <a:lnTo>
                    <a:pt x="1222" y="434"/>
                  </a:lnTo>
                  <a:lnTo>
                    <a:pt x="1050" y="0"/>
                  </a:lnTo>
                  <a:lnTo>
                    <a:pt x="754" y="126"/>
                  </a:lnTo>
                  <a:lnTo>
                    <a:pt x="480" y="354"/>
                  </a:lnTo>
                  <a:lnTo>
                    <a:pt x="491" y="651"/>
                  </a:lnTo>
                  <a:lnTo>
                    <a:pt x="628" y="970"/>
                  </a:lnTo>
                  <a:lnTo>
                    <a:pt x="640" y="1347"/>
                  </a:lnTo>
                  <a:lnTo>
                    <a:pt x="457" y="1895"/>
                  </a:lnTo>
                  <a:lnTo>
                    <a:pt x="400" y="2249"/>
                  </a:lnTo>
                  <a:lnTo>
                    <a:pt x="80" y="2579"/>
                  </a:lnTo>
                  <a:lnTo>
                    <a:pt x="1" y="3173"/>
                  </a:lnTo>
                  <a:lnTo>
                    <a:pt x="172" y="3515"/>
                  </a:lnTo>
                  <a:lnTo>
                    <a:pt x="491" y="3607"/>
                  </a:lnTo>
                  <a:lnTo>
                    <a:pt x="548" y="4177"/>
                  </a:lnTo>
                  <a:lnTo>
                    <a:pt x="411" y="4908"/>
                  </a:lnTo>
                  <a:lnTo>
                    <a:pt x="811" y="4805"/>
                  </a:lnTo>
                  <a:lnTo>
                    <a:pt x="1199" y="493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5"/>
            <p:cNvSpPr/>
            <p:nvPr/>
          </p:nvSpPr>
          <p:spPr>
            <a:xfrm>
              <a:off x="2492025" y="3550900"/>
              <a:ext cx="169500" cy="186625"/>
            </a:xfrm>
            <a:custGeom>
              <a:avLst/>
              <a:gdLst/>
              <a:ahLst/>
              <a:cxnLst/>
              <a:rect l="l" t="t" r="r" b="b"/>
              <a:pathLst>
                <a:path w="6780" h="7465" extrusionOk="0">
                  <a:moveTo>
                    <a:pt x="3378" y="754"/>
                  </a:moveTo>
                  <a:lnTo>
                    <a:pt x="3344" y="492"/>
                  </a:lnTo>
                  <a:lnTo>
                    <a:pt x="2568" y="12"/>
                  </a:lnTo>
                  <a:lnTo>
                    <a:pt x="1838" y="1"/>
                  </a:lnTo>
                  <a:lnTo>
                    <a:pt x="491" y="275"/>
                  </a:lnTo>
                  <a:lnTo>
                    <a:pt x="183" y="1074"/>
                  </a:lnTo>
                  <a:lnTo>
                    <a:pt x="217" y="1553"/>
                  </a:lnTo>
                  <a:lnTo>
                    <a:pt x="0" y="2637"/>
                  </a:lnTo>
                  <a:lnTo>
                    <a:pt x="1598" y="4121"/>
                  </a:lnTo>
                  <a:lnTo>
                    <a:pt x="2260" y="4269"/>
                  </a:lnTo>
                  <a:lnTo>
                    <a:pt x="3287" y="4942"/>
                  </a:lnTo>
                  <a:lnTo>
                    <a:pt x="4120" y="5296"/>
                  </a:lnTo>
                  <a:lnTo>
                    <a:pt x="4280" y="5695"/>
                  </a:lnTo>
                  <a:lnTo>
                    <a:pt x="3686" y="7065"/>
                  </a:lnTo>
                  <a:lnTo>
                    <a:pt x="4497" y="7316"/>
                  </a:lnTo>
                  <a:lnTo>
                    <a:pt x="5376" y="7464"/>
                  </a:lnTo>
                  <a:lnTo>
                    <a:pt x="5980" y="7305"/>
                  </a:lnTo>
                  <a:lnTo>
                    <a:pt x="6597" y="6620"/>
                  </a:lnTo>
                  <a:lnTo>
                    <a:pt x="6631" y="5810"/>
                  </a:lnTo>
                  <a:lnTo>
                    <a:pt x="6734" y="5296"/>
                  </a:lnTo>
                  <a:lnTo>
                    <a:pt x="6779" y="4748"/>
                  </a:lnTo>
                  <a:lnTo>
                    <a:pt x="6734" y="4258"/>
                  </a:lnTo>
                  <a:lnTo>
                    <a:pt x="6437" y="4086"/>
                  </a:lnTo>
                  <a:lnTo>
                    <a:pt x="6152" y="4235"/>
                  </a:lnTo>
                  <a:lnTo>
                    <a:pt x="5866" y="4200"/>
                  </a:lnTo>
                  <a:lnTo>
                    <a:pt x="5741" y="3835"/>
                  </a:lnTo>
                  <a:lnTo>
                    <a:pt x="5592" y="3014"/>
                  </a:lnTo>
                  <a:lnTo>
                    <a:pt x="5421" y="2740"/>
                  </a:lnTo>
                  <a:lnTo>
                    <a:pt x="4862" y="2500"/>
                  </a:lnTo>
                  <a:lnTo>
                    <a:pt x="4565" y="2671"/>
                  </a:lnTo>
                  <a:lnTo>
                    <a:pt x="3709" y="2500"/>
                  </a:lnTo>
                  <a:lnTo>
                    <a:pt x="3652" y="12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5"/>
            <p:cNvSpPr/>
            <p:nvPr/>
          </p:nvSpPr>
          <p:spPr>
            <a:xfrm>
              <a:off x="4390150" y="2374025"/>
              <a:ext cx="10875" cy="26850"/>
            </a:xfrm>
            <a:custGeom>
              <a:avLst/>
              <a:gdLst/>
              <a:ahLst/>
              <a:cxnLst/>
              <a:rect l="l" t="t" r="r" b="b"/>
              <a:pathLst>
                <a:path w="435" h="1074" extrusionOk="0">
                  <a:moveTo>
                    <a:pt x="377" y="126"/>
                  </a:moveTo>
                  <a:lnTo>
                    <a:pt x="92" y="1"/>
                  </a:lnTo>
                  <a:lnTo>
                    <a:pt x="1" y="617"/>
                  </a:lnTo>
                  <a:lnTo>
                    <a:pt x="195" y="720"/>
                  </a:lnTo>
                  <a:lnTo>
                    <a:pt x="24" y="834"/>
                  </a:lnTo>
                  <a:lnTo>
                    <a:pt x="12" y="1073"/>
                  </a:lnTo>
                  <a:lnTo>
                    <a:pt x="354" y="959"/>
                  </a:lnTo>
                  <a:lnTo>
                    <a:pt x="434" y="6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5"/>
            <p:cNvSpPr/>
            <p:nvPr/>
          </p:nvSpPr>
          <p:spPr>
            <a:xfrm>
              <a:off x="4709975" y="2519525"/>
              <a:ext cx="17425" cy="35400"/>
            </a:xfrm>
            <a:custGeom>
              <a:avLst/>
              <a:gdLst/>
              <a:ahLst/>
              <a:cxnLst/>
              <a:rect l="l" t="t" r="r" b="b"/>
              <a:pathLst>
                <a:path w="697" h="1416" extrusionOk="0">
                  <a:moveTo>
                    <a:pt x="583" y="1359"/>
                  </a:moveTo>
                  <a:lnTo>
                    <a:pt x="697" y="811"/>
                  </a:lnTo>
                  <a:lnTo>
                    <a:pt x="628" y="286"/>
                  </a:lnTo>
                  <a:lnTo>
                    <a:pt x="355" y="1"/>
                  </a:lnTo>
                  <a:lnTo>
                    <a:pt x="149" y="103"/>
                  </a:lnTo>
                  <a:lnTo>
                    <a:pt x="1" y="571"/>
                  </a:lnTo>
                  <a:lnTo>
                    <a:pt x="115" y="1245"/>
                  </a:lnTo>
                  <a:lnTo>
                    <a:pt x="366" y="14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5"/>
            <p:cNvSpPr/>
            <p:nvPr/>
          </p:nvSpPr>
          <p:spPr>
            <a:xfrm>
              <a:off x="4082300" y="2021400"/>
              <a:ext cx="171225" cy="100150"/>
            </a:xfrm>
            <a:custGeom>
              <a:avLst/>
              <a:gdLst/>
              <a:ahLst/>
              <a:cxnLst/>
              <a:rect l="l" t="t" r="r" b="b"/>
              <a:pathLst>
                <a:path w="6849" h="4006" extrusionOk="0">
                  <a:moveTo>
                    <a:pt x="4303" y="0"/>
                  </a:moveTo>
                  <a:lnTo>
                    <a:pt x="4007" y="0"/>
                  </a:lnTo>
                  <a:lnTo>
                    <a:pt x="3870" y="217"/>
                  </a:lnTo>
                  <a:lnTo>
                    <a:pt x="3356" y="297"/>
                  </a:lnTo>
                  <a:lnTo>
                    <a:pt x="3128" y="422"/>
                  </a:lnTo>
                  <a:lnTo>
                    <a:pt x="2786" y="217"/>
                  </a:lnTo>
                  <a:lnTo>
                    <a:pt x="2329" y="217"/>
                  </a:lnTo>
                  <a:lnTo>
                    <a:pt x="1873" y="114"/>
                  </a:lnTo>
                  <a:lnTo>
                    <a:pt x="1599" y="297"/>
                  </a:lnTo>
                  <a:lnTo>
                    <a:pt x="1176" y="479"/>
                  </a:lnTo>
                  <a:lnTo>
                    <a:pt x="914" y="1084"/>
                  </a:lnTo>
                  <a:lnTo>
                    <a:pt x="537" y="1701"/>
                  </a:lnTo>
                  <a:lnTo>
                    <a:pt x="1" y="1849"/>
                  </a:lnTo>
                  <a:lnTo>
                    <a:pt x="412" y="2214"/>
                  </a:lnTo>
                  <a:lnTo>
                    <a:pt x="526" y="2477"/>
                  </a:lnTo>
                  <a:lnTo>
                    <a:pt x="982" y="2693"/>
                  </a:lnTo>
                  <a:lnTo>
                    <a:pt x="1085" y="3047"/>
                  </a:lnTo>
                  <a:lnTo>
                    <a:pt x="1519" y="3310"/>
                  </a:lnTo>
                  <a:lnTo>
                    <a:pt x="1724" y="3127"/>
                  </a:lnTo>
                  <a:lnTo>
                    <a:pt x="1930" y="3218"/>
                  </a:lnTo>
                  <a:lnTo>
                    <a:pt x="1770" y="3378"/>
                  </a:lnTo>
                  <a:lnTo>
                    <a:pt x="1907" y="3526"/>
                  </a:lnTo>
                  <a:lnTo>
                    <a:pt x="2169" y="3892"/>
                  </a:lnTo>
                  <a:lnTo>
                    <a:pt x="2443" y="3823"/>
                  </a:lnTo>
                  <a:lnTo>
                    <a:pt x="3014" y="3960"/>
                  </a:lnTo>
                  <a:lnTo>
                    <a:pt x="4075" y="4006"/>
                  </a:lnTo>
                  <a:lnTo>
                    <a:pt x="4406" y="3778"/>
                  </a:lnTo>
                  <a:lnTo>
                    <a:pt x="5239" y="3584"/>
                  </a:lnTo>
                  <a:lnTo>
                    <a:pt x="5810" y="3892"/>
                  </a:lnTo>
                  <a:lnTo>
                    <a:pt x="6232" y="3994"/>
                  </a:lnTo>
                  <a:lnTo>
                    <a:pt x="6289" y="2933"/>
                  </a:lnTo>
                  <a:lnTo>
                    <a:pt x="6517" y="3013"/>
                  </a:lnTo>
                  <a:lnTo>
                    <a:pt x="6848" y="2819"/>
                  </a:lnTo>
                  <a:lnTo>
                    <a:pt x="6791" y="2591"/>
                  </a:lnTo>
                  <a:lnTo>
                    <a:pt x="6449" y="2442"/>
                  </a:lnTo>
                  <a:lnTo>
                    <a:pt x="6129" y="2579"/>
                  </a:lnTo>
                  <a:lnTo>
                    <a:pt x="5787" y="2420"/>
                  </a:lnTo>
                  <a:lnTo>
                    <a:pt x="5604" y="2020"/>
                  </a:lnTo>
                  <a:lnTo>
                    <a:pt x="5627" y="1643"/>
                  </a:lnTo>
                  <a:lnTo>
                    <a:pt x="5547" y="1255"/>
                  </a:lnTo>
                  <a:lnTo>
                    <a:pt x="5057" y="731"/>
                  </a:lnTo>
                  <a:lnTo>
                    <a:pt x="4794" y="354"/>
                  </a:lnTo>
                  <a:lnTo>
                    <a:pt x="4532" y="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5"/>
            <p:cNvSpPr/>
            <p:nvPr/>
          </p:nvSpPr>
          <p:spPr>
            <a:xfrm>
              <a:off x="4052075" y="1374325"/>
              <a:ext cx="2474475" cy="802875"/>
            </a:xfrm>
            <a:custGeom>
              <a:avLst/>
              <a:gdLst/>
              <a:ahLst/>
              <a:cxnLst/>
              <a:rect l="l" t="t" r="r" b="b"/>
              <a:pathLst>
                <a:path w="98979" h="32115" extrusionOk="0">
                  <a:moveTo>
                    <a:pt x="37501" y="1461"/>
                  </a:moveTo>
                  <a:lnTo>
                    <a:pt x="36862" y="890"/>
                  </a:lnTo>
                  <a:lnTo>
                    <a:pt x="34922" y="308"/>
                  </a:lnTo>
                  <a:lnTo>
                    <a:pt x="33575" y="0"/>
                  </a:lnTo>
                  <a:lnTo>
                    <a:pt x="32685" y="137"/>
                  </a:lnTo>
                  <a:lnTo>
                    <a:pt x="31932" y="548"/>
                  </a:lnTo>
                  <a:lnTo>
                    <a:pt x="32765" y="662"/>
                  </a:lnTo>
                  <a:lnTo>
                    <a:pt x="33700" y="1119"/>
                  </a:lnTo>
                  <a:lnTo>
                    <a:pt x="34842" y="1358"/>
                  </a:lnTo>
                  <a:lnTo>
                    <a:pt x="36485" y="1541"/>
                  </a:lnTo>
                  <a:close/>
                  <a:moveTo>
                    <a:pt x="12006" y="423"/>
                  </a:moveTo>
                  <a:lnTo>
                    <a:pt x="12131" y="331"/>
                  </a:lnTo>
                  <a:lnTo>
                    <a:pt x="11321" y="206"/>
                  </a:lnTo>
                  <a:lnTo>
                    <a:pt x="10922" y="308"/>
                  </a:lnTo>
                  <a:lnTo>
                    <a:pt x="10739" y="445"/>
                  </a:lnTo>
                  <a:lnTo>
                    <a:pt x="10522" y="274"/>
                  </a:lnTo>
                  <a:lnTo>
                    <a:pt x="9781" y="286"/>
                  </a:lnTo>
                  <a:lnTo>
                    <a:pt x="8902" y="400"/>
                  </a:lnTo>
                  <a:lnTo>
                    <a:pt x="9997" y="411"/>
                  </a:lnTo>
                  <a:lnTo>
                    <a:pt x="9838" y="605"/>
                  </a:lnTo>
                  <a:lnTo>
                    <a:pt x="10465" y="742"/>
                  </a:lnTo>
                  <a:lnTo>
                    <a:pt x="10979" y="639"/>
                  </a:lnTo>
                  <a:lnTo>
                    <a:pt x="10990" y="548"/>
                  </a:lnTo>
                  <a:lnTo>
                    <a:pt x="11412" y="502"/>
                  </a:lnTo>
                  <a:close/>
                  <a:moveTo>
                    <a:pt x="40605" y="1826"/>
                  </a:moveTo>
                  <a:lnTo>
                    <a:pt x="40399" y="1575"/>
                  </a:lnTo>
                  <a:lnTo>
                    <a:pt x="38608" y="1199"/>
                  </a:lnTo>
                  <a:lnTo>
                    <a:pt x="38185" y="1164"/>
                  </a:lnTo>
                  <a:lnTo>
                    <a:pt x="37866" y="1233"/>
                  </a:lnTo>
                  <a:lnTo>
                    <a:pt x="38037" y="2089"/>
                  </a:lnTo>
                  <a:close/>
                  <a:moveTo>
                    <a:pt x="42773" y="2728"/>
                  </a:moveTo>
                  <a:lnTo>
                    <a:pt x="41461" y="2625"/>
                  </a:lnTo>
                  <a:lnTo>
                    <a:pt x="41951" y="2454"/>
                  </a:lnTo>
                  <a:lnTo>
                    <a:pt x="40776" y="2249"/>
                  </a:lnTo>
                  <a:lnTo>
                    <a:pt x="39909" y="2511"/>
                  </a:lnTo>
                  <a:lnTo>
                    <a:pt x="39772" y="2796"/>
                  </a:lnTo>
                  <a:lnTo>
                    <a:pt x="39977" y="3104"/>
                  </a:lnTo>
                  <a:lnTo>
                    <a:pt x="38996" y="3082"/>
                  </a:lnTo>
                  <a:lnTo>
                    <a:pt x="38243" y="3458"/>
                  </a:lnTo>
                  <a:lnTo>
                    <a:pt x="37626" y="3298"/>
                  </a:lnTo>
                  <a:lnTo>
                    <a:pt x="36302" y="3367"/>
                  </a:lnTo>
                  <a:lnTo>
                    <a:pt x="36348" y="3561"/>
                  </a:lnTo>
                  <a:lnTo>
                    <a:pt x="35036" y="3652"/>
                  </a:lnTo>
                  <a:lnTo>
                    <a:pt x="34328" y="3995"/>
                  </a:lnTo>
                  <a:lnTo>
                    <a:pt x="33735" y="4029"/>
                  </a:lnTo>
                  <a:lnTo>
                    <a:pt x="33564" y="4497"/>
                  </a:lnTo>
                  <a:lnTo>
                    <a:pt x="34340" y="4873"/>
                  </a:lnTo>
                  <a:lnTo>
                    <a:pt x="33244" y="4965"/>
                  </a:lnTo>
                  <a:lnTo>
                    <a:pt x="31886" y="4930"/>
                  </a:lnTo>
                  <a:lnTo>
                    <a:pt x="31064" y="5079"/>
                  </a:lnTo>
                  <a:lnTo>
                    <a:pt x="31749" y="5855"/>
                  </a:lnTo>
                  <a:lnTo>
                    <a:pt x="32730" y="6471"/>
                  </a:lnTo>
                  <a:lnTo>
                    <a:pt x="31361" y="6037"/>
                  </a:lnTo>
                  <a:lnTo>
                    <a:pt x="30231" y="6083"/>
                  </a:lnTo>
                  <a:lnTo>
                    <a:pt x="29512" y="6368"/>
                  </a:lnTo>
                  <a:lnTo>
                    <a:pt x="30151" y="6905"/>
                  </a:lnTo>
                  <a:lnTo>
                    <a:pt x="29455" y="6768"/>
                  </a:lnTo>
                  <a:lnTo>
                    <a:pt x="29158" y="6049"/>
                  </a:lnTo>
                  <a:lnTo>
                    <a:pt x="28554" y="5649"/>
                  </a:lnTo>
                  <a:lnTo>
                    <a:pt x="28303" y="5672"/>
                  </a:lnTo>
                  <a:lnTo>
                    <a:pt x="28805" y="6197"/>
                  </a:lnTo>
                  <a:lnTo>
                    <a:pt x="28154" y="6699"/>
                  </a:lnTo>
                  <a:lnTo>
                    <a:pt x="29307" y="7293"/>
                  </a:lnTo>
                  <a:lnTo>
                    <a:pt x="29364" y="8069"/>
                  </a:lnTo>
                  <a:lnTo>
                    <a:pt x="29786" y="8480"/>
                  </a:lnTo>
                  <a:lnTo>
                    <a:pt x="30448" y="8548"/>
                  </a:lnTo>
                  <a:lnTo>
                    <a:pt x="30505" y="9050"/>
                  </a:lnTo>
                  <a:lnTo>
                    <a:pt x="31133" y="9495"/>
                  </a:lnTo>
                  <a:lnTo>
                    <a:pt x="30870" y="9860"/>
                  </a:lnTo>
                  <a:lnTo>
                    <a:pt x="30939" y="10248"/>
                  </a:lnTo>
                  <a:lnTo>
                    <a:pt x="30414" y="10442"/>
                  </a:lnTo>
                  <a:lnTo>
                    <a:pt x="30334" y="10728"/>
                  </a:lnTo>
                  <a:lnTo>
                    <a:pt x="29581" y="10614"/>
                  </a:lnTo>
                  <a:lnTo>
                    <a:pt x="30083" y="9507"/>
                  </a:lnTo>
                  <a:lnTo>
                    <a:pt x="30014" y="8993"/>
                  </a:lnTo>
                  <a:lnTo>
                    <a:pt x="29056" y="8514"/>
                  </a:lnTo>
                  <a:lnTo>
                    <a:pt x="28508" y="7475"/>
                  </a:lnTo>
                  <a:lnTo>
                    <a:pt x="27983" y="6950"/>
                  </a:lnTo>
                  <a:lnTo>
                    <a:pt x="27469" y="6722"/>
                  </a:lnTo>
                  <a:lnTo>
                    <a:pt x="27584" y="6117"/>
                  </a:lnTo>
                  <a:lnTo>
                    <a:pt x="27173" y="5706"/>
                  </a:lnTo>
                  <a:lnTo>
                    <a:pt x="25564" y="5512"/>
                  </a:lnTo>
                  <a:lnTo>
                    <a:pt x="25255" y="5649"/>
                  </a:lnTo>
                  <a:lnTo>
                    <a:pt x="25335" y="6323"/>
                  </a:lnTo>
                  <a:lnTo>
                    <a:pt x="24719" y="6996"/>
                  </a:lnTo>
                  <a:lnTo>
                    <a:pt x="24890" y="7236"/>
                  </a:lnTo>
                  <a:lnTo>
                    <a:pt x="25564" y="7818"/>
                  </a:lnTo>
                  <a:lnTo>
                    <a:pt x="25575" y="8194"/>
                  </a:lnTo>
                  <a:lnTo>
                    <a:pt x="26328" y="8263"/>
                  </a:lnTo>
                  <a:lnTo>
                    <a:pt x="26442" y="8423"/>
                  </a:lnTo>
                  <a:lnTo>
                    <a:pt x="27275" y="8833"/>
                  </a:lnTo>
                  <a:lnTo>
                    <a:pt x="27127" y="9233"/>
                  </a:lnTo>
                  <a:lnTo>
                    <a:pt x="24491" y="8365"/>
                  </a:lnTo>
                  <a:lnTo>
                    <a:pt x="23544" y="8114"/>
                  </a:lnTo>
                  <a:lnTo>
                    <a:pt x="21718" y="7886"/>
                  </a:lnTo>
                  <a:lnTo>
                    <a:pt x="21546" y="8137"/>
                  </a:lnTo>
                  <a:lnTo>
                    <a:pt x="22391" y="8571"/>
                  </a:lnTo>
                  <a:lnTo>
                    <a:pt x="22003" y="9084"/>
                  </a:lnTo>
                  <a:lnTo>
                    <a:pt x="21090" y="8628"/>
                  </a:lnTo>
                  <a:lnTo>
                    <a:pt x="20382" y="8947"/>
                  </a:lnTo>
                  <a:lnTo>
                    <a:pt x="19298" y="8959"/>
                  </a:lnTo>
                  <a:lnTo>
                    <a:pt x="19002" y="9233"/>
                  </a:lnTo>
                  <a:lnTo>
                    <a:pt x="18237" y="9141"/>
                  </a:lnTo>
                  <a:lnTo>
                    <a:pt x="18602" y="8674"/>
                  </a:lnTo>
                  <a:lnTo>
                    <a:pt x="18146" y="8651"/>
                  </a:lnTo>
                  <a:lnTo>
                    <a:pt x="16388" y="9301"/>
                  </a:lnTo>
                  <a:lnTo>
                    <a:pt x="15304" y="9678"/>
                  </a:lnTo>
                  <a:lnTo>
                    <a:pt x="15361" y="10169"/>
                  </a:lnTo>
                  <a:lnTo>
                    <a:pt x="14505" y="10340"/>
                  </a:lnTo>
                  <a:lnTo>
                    <a:pt x="13935" y="10077"/>
                  </a:lnTo>
                  <a:lnTo>
                    <a:pt x="13763" y="9644"/>
                  </a:lnTo>
                  <a:lnTo>
                    <a:pt x="14471" y="9541"/>
                  </a:lnTo>
                  <a:lnTo>
                    <a:pt x="13957" y="9119"/>
                  </a:lnTo>
                  <a:lnTo>
                    <a:pt x="12223" y="8856"/>
                  </a:lnTo>
                  <a:lnTo>
                    <a:pt x="12839" y="9347"/>
                  </a:lnTo>
                  <a:lnTo>
                    <a:pt x="12725" y="9803"/>
                  </a:lnTo>
                  <a:lnTo>
                    <a:pt x="13387" y="10271"/>
                  </a:lnTo>
                  <a:lnTo>
                    <a:pt x="13238" y="10819"/>
                  </a:lnTo>
                  <a:lnTo>
                    <a:pt x="12576" y="10545"/>
                  </a:lnTo>
                  <a:lnTo>
                    <a:pt x="12006" y="10500"/>
                  </a:lnTo>
                  <a:lnTo>
                    <a:pt x="10865" y="11276"/>
                  </a:lnTo>
                  <a:lnTo>
                    <a:pt x="11470" y="11858"/>
                  </a:lnTo>
                  <a:lnTo>
                    <a:pt x="11013" y="12052"/>
                  </a:lnTo>
                  <a:lnTo>
                    <a:pt x="9381" y="11561"/>
                  </a:lnTo>
                  <a:lnTo>
                    <a:pt x="9084" y="11858"/>
                  </a:lnTo>
                  <a:lnTo>
                    <a:pt x="9552" y="12200"/>
                  </a:lnTo>
                  <a:lnTo>
                    <a:pt x="9587" y="12588"/>
                  </a:lnTo>
                  <a:lnTo>
                    <a:pt x="9039" y="12383"/>
                  </a:lnTo>
                  <a:lnTo>
                    <a:pt x="8183" y="12143"/>
                  </a:lnTo>
                  <a:lnTo>
                    <a:pt x="7909" y="11310"/>
                  </a:lnTo>
                  <a:lnTo>
                    <a:pt x="7772" y="10945"/>
                  </a:lnTo>
                  <a:lnTo>
                    <a:pt x="6631" y="10374"/>
                  </a:lnTo>
                  <a:lnTo>
                    <a:pt x="7042" y="10271"/>
                  </a:lnTo>
                  <a:lnTo>
                    <a:pt x="9906" y="10876"/>
                  </a:lnTo>
                  <a:lnTo>
                    <a:pt x="10819" y="10659"/>
                  </a:lnTo>
                  <a:lnTo>
                    <a:pt x="11355" y="10248"/>
                  </a:lnTo>
                  <a:lnTo>
                    <a:pt x="11127" y="9735"/>
                  </a:lnTo>
                  <a:lnTo>
                    <a:pt x="10557" y="9358"/>
                  </a:lnTo>
                  <a:lnTo>
                    <a:pt x="8046" y="8491"/>
                  </a:lnTo>
                  <a:lnTo>
                    <a:pt x="6391" y="8308"/>
                  </a:lnTo>
                  <a:lnTo>
                    <a:pt x="5307" y="7852"/>
                  </a:lnTo>
                  <a:lnTo>
                    <a:pt x="4793" y="8103"/>
                  </a:lnTo>
                  <a:lnTo>
                    <a:pt x="4793" y="8103"/>
                  </a:lnTo>
                  <a:lnTo>
                    <a:pt x="3880" y="8423"/>
                  </a:lnTo>
                  <a:lnTo>
                    <a:pt x="3424" y="8491"/>
                  </a:lnTo>
                  <a:lnTo>
                    <a:pt x="3481" y="9016"/>
                  </a:lnTo>
                  <a:lnTo>
                    <a:pt x="4508" y="9541"/>
                  </a:lnTo>
                  <a:lnTo>
                    <a:pt x="4109" y="10134"/>
                  </a:lnTo>
                  <a:lnTo>
                    <a:pt x="5022" y="11024"/>
                  </a:lnTo>
                  <a:lnTo>
                    <a:pt x="4771" y="11709"/>
                  </a:lnTo>
                  <a:lnTo>
                    <a:pt x="5478" y="12303"/>
                  </a:lnTo>
                  <a:lnTo>
                    <a:pt x="5341" y="12828"/>
                  </a:lnTo>
                  <a:lnTo>
                    <a:pt x="6391" y="13387"/>
                  </a:lnTo>
                  <a:lnTo>
                    <a:pt x="6254" y="13798"/>
                  </a:lnTo>
                  <a:lnTo>
                    <a:pt x="5786" y="14266"/>
                  </a:lnTo>
                  <a:lnTo>
                    <a:pt x="4656" y="15327"/>
                  </a:lnTo>
                  <a:lnTo>
                    <a:pt x="4656" y="15327"/>
                  </a:lnTo>
                  <a:lnTo>
                    <a:pt x="5421" y="15726"/>
                  </a:lnTo>
                  <a:lnTo>
                    <a:pt x="4771" y="16183"/>
                  </a:lnTo>
                  <a:lnTo>
                    <a:pt x="4771" y="16183"/>
                  </a:lnTo>
                  <a:lnTo>
                    <a:pt x="4908" y="16320"/>
                  </a:lnTo>
                  <a:lnTo>
                    <a:pt x="4531" y="16810"/>
                  </a:lnTo>
                  <a:lnTo>
                    <a:pt x="4885" y="17586"/>
                  </a:lnTo>
                  <a:lnTo>
                    <a:pt x="4656" y="17860"/>
                  </a:lnTo>
                  <a:lnTo>
                    <a:pt x="4999" y="18066"/>
                  </a:lnTo>
                  <a:lnTo>
                    <a:pt x="5147" y="18465"/>
                  </a:lnTo>
                  <a:lnTo>
                    <a:pt x="5444" y="18979"/>
                  </a:lnTo>
                  <a:lnTo>
                    <a:pt x="6186" y="19184"/>
                  </a:lnTo>
                  <a:lnTo>
                    <a:pt x="6334" y="19390"/>
                  </a:lnTo>
                  <a:lnTo>
                    <a:pt x="6654" y="19287"/>
                  </a:lnTo>
                  <a:lnTo>
                    <a:pt x="7338" y="19492"/>
                  </a:lnTo>
                  <a:lnTo>
                    <a:pt x="7487" y="19903"/>
                  </a:lnTo>
                  <a:lnTo>
                    <a:pt x="7395" y="20131"/>
                  </a:lnTo>
                  <a:lnTo>
                    <a:pt x="7932" y="20691"/>
                  </a:lnTo>
                  <a:lnTo>
                    <a:pt x="8240" y="20839"/>
                  </a:lnTo>
                  <a:lnTo>
                    <a:pt x="8228" y="20999"/>
                  </a:lnTo>
                  <a:lnTo>
                    <a:pt x="8708" y="21158"/>
                  </a:lnTo>
                  <a:lnTo>
                    <a:pt x="8959" y="21387"/>
                  </a:lnTo>
                  <a:lnTo>
                    <a:pt x="8731" y="21569"/>
                  </a:lnTo>
                  <a:lnTo>
                    <a:pt x="8171" y="21547"/>
                  </a:lnTo>
                  <a:lnTo>
                    <a:pt x="8057" y="21626"/>
                  </a:lnTo>
                  <a:lnTo>
                    <a:pt x="8274" y="21912"/>
                  </a:lnTo>
                  <a:lnTo>
                    <a:pt x="8559" y="22471"/>
                  </a:lnTo>
                  <a:lnTo>
                    <a:pt x="8559" y="22471"/>
                  </a:lnTo>
                  <a:lnTo>
                    <a:pt x="8810" y="22494"/>
                  </a:lnTo>
                  <a:lnTo>
                    <a:pt x="8959" y="22300"/>
                  </a:lnTo>
                  <a:lnTo>
                    <a:pt x="9164" y="22345"/>
                  </a:lnTo>
                  <a:lnTo>
                    <a:pt x="9849" y="22265"/>
                  </a:lnTo>
                  <a:lnTo>
                    <a:pt x="10397" y="22756"/>
                  </a:lnTo>
                  <a:lnTo>
                    <a:pt x="10271" y="22939"/>
                  </a:lnTo>
                  <a:lnTo>
                    <a:pt x="10363" y="23213"/>
                  </a:lnTo>
                  <a:lnTo>
                    <a:pt x="10933" y="23247"/>
                  </a:lnTo>
                  <a:lnTo>
                    <a:pt x="11253" y="23624"/>
                  </a:lnTo>
                  <a:lnTo>
                    <a:pt x="11276" y="23795"/>
                  </a:lnTo>
                  <a:lnTo>
                    <a:pt x="12223" y="24114"/>
                  </a:lnTo>
                  <a:lnTo>
                    <a:pt x="12725" y="23966"/>
                  </a:lnTo>
                  <a:lnTo>
                    <a:pt x="13238" y="24377"/>
                  </a:lnTo>
                  <a:lnTo>
                    <a:pt x="13649" y="24365"/>
                  </a:lnTo>
                  <a:lnTo>
                    <a:pt x="14733" y="24651"/>
                  </a:lnTo>
                  <a:lnTo>
                    <a:pt x="14790" y="24925"/>
                  </a:lnTo>
                  <a:lnTo>
                    <a:pt x="14608" y="25381"/>
                  </a:lnTo>
                  <a:lnTo>
                    <a:pt x="14859" y="25860"/>
                  </a:lnTo>
                  <a:lnTo>
                    <a:pt x="14813" y="26168"/>
                  </a:lnTo>
                  <a:lnTo>
                    <a:pt x="14151" y="26237"/>
                  </a:lnTo>
                  <a:lnTo>
                    <a:pt x="13832" y="26477"/>
                  </a:lnTo>
                  <a:lnTo>
                    <a:pt x="13889" y="26876"/>
                  </a:lnTo>
                  <a:lnTo>
                    <a:pt x="14494" y="26739"/>
                  </a:lnTo>
                  <a:lnTo>
                    <a:pt x="14551" y="26922"/>
                  </a:lnTo>
                  <a:lnTo>
                    <a:pt x="13581" y="27287"/>
                  </a:lnTo>
                  <a:lnTo>
                    <a:pt x="14037" y="27629"/>
                  </a:lnTo>
                  <a:lnTo>
                    <a:pt x="13581" y="28371"/>
                  </a:lnTo>
                  <a:lnTo>
                    <a:pt x="13090" y="28519"/>
                  </a:lnTo>
                  <a:lnTo>
                    <a:pt x="13809" y="29033"/>
                  </a:lnTo>
                  <a:lnTo>
                    <a:pt x="14688" y="29375"/>
                  </a:lnTo>
                  <a:lnTo>
                    <a:pt x="15749" y="30106"/>
                  </a:lnTo>
                  <a:lnTo>
                    <a:pt x="15818" y="30003"/>
                  </a:lnTo>
                  <a:lnTo>
                    <a:pt x="16457" y="30163"/>
                  </a:lnTo>
                  <a:lnTo>
                    <a:pt x="17552" y="30300"/>
                  </a:lnTo>
                  <a:lnTo>
                    <a:pt x="18625" y="30710"/>
                  </a:lnTo>
                  <a:lnTo>
                    <a:pt x="18785" y="30882"/>
                  </a:lnTo>
                  <a:lnTo>
                    <a:pt x="19196" y="30745"/>
                  </a:lnTo>
                  <a:lnTo>
                    <a:pt x="19926" y="30927"/>
                  </a:lnTo>
                  <a:lnTo>
                    <a:pt x="20223" y="31281"/>
                  </a:lnTo>
                  <a:lnTo>
                    <a:pt x="20725" y="31487"/>
                  </a:lnTo>
                  <a:lnTo>
                    <a:pt x="20942" y="31509"/>
                  </a:lnTo>
                  <a:lnTo>
                    <a:pt x="21546" y="32057"/>
                  </a:lnTo>
                  <a:lnTo>
                    <a:pt x="21889" y="32114"/>
                  </a:lnTo>
                  <a:lnTo>
                    <a:pt x="21969" y="31897"/>
                  </a:lnTo>
                  <a:lnTo>
                    <a:pt x="22334" y="31544"/>
                  </a:lnTo>
                  <a:lnTo>
                    <a:pt x="22334" y="31544"/>
                  </a:lnTo>
                  <a:lnTo>
                    <a:pt x="21295" y="30505"/>
                  </a:lnTo>
                  <a:lnTo>
                    <a:pt x="21238" y="29912"/>
                  </a:lnTo>
                  <a:lnTo>
                    <a:pt x="20394" y="29079"/>
                  </a:lnTo>
                  <a:lnTo>
                    <a:pt x="20896" y="28177"/>
                  </a:lnTo>
                  <a:lnTo>
                    <a:pt x="21546" y="28017"/>
                  </a:lnTo>
                  <a:lnTo>
                    <a:pt x="21752" y="27492"/>
                  </a:lnTo>
                  <a:lnTo>
                    <a:pt x="21352" y="27344"/>
                  </a:lnTo>
                  <a:lnTo>
                    <a:pt x="21318" y="26887"/>
                  </a:lnTo>
                  <a:lnTo>
                    <a:pt x="20725" y="26305"/>
                  </a:lnTo>
                  <a:lnTo>
                    <a:pt x="20211" y="26340"/>
                  </a:lnTo>
                  <a:lnTo>
                    <a:pt x="19458" y="25723"/>
                  </a:lnTo>
                  <a:lnTo>
                    <a:pt x="19698" y="25050"/>
                  </a:lnTo>
                  <a:lnTo>
                    <a:pt x="19458" y="24879"/>
                  </a:lnTo>
                  <a:lnTo>
                    <a:pt x="19755" y="23909"/>
                  </a:lnTo>
                  <a:lnTo>
                    <a:pt x="20611" y="24422"/>
                  </a:lnTo>
                  <a:lnTo>
                    <a:pt x="20508" y="23772"/>
                  </a:lnTo>
                  <a:lnTo>
                    <a:pt x="21661" y="22825"/>
                  </a:lnTo>
                  <a:lnTo>
                    <a:pt x="22733" y="22802"/>
                  </a:lnTo>
                  <a:lnTo>
                    <a:pt x="24434" y="23407"/>
                  </a:lnTo>
                  <a:lnTo>
                    <a:pt x="25370" y="23749"/>
                  </a:lnTo>
                  <a:lnTo>
                    <a:pt x="25986" y="23395"/>
                  </a:lnTo>
                  <a:lnTo>
                    <a:pt x="27070" y="23372"/>
                  </a:lnTo>
                  <a:lnTo>
                    <a:pt x="28108" y="23829"/>
                  </a:lnTo>
                  <a:lnTo>
                    <a:pt x="28223" y="23566"/>
                  </a:lnTo>
                  <a:lnTo>
                    <a:pt x="29215" y="23612"/>
                  </a:lnTo>
                  <a:lnTo>
                    <a:pt x="29238" y="23178"/>
                  </a:lnTo>
                  <a:lnTo>
                    <a:pt x="27903" y="22585"/>
                  </a:lnTo>
                  <a:lnTo>
                    <a:pt x="28417" y="22174"/>
                  </a:lnTo>
                  <a:lnTo>
                    <a:pt x="28200" y="21923"/>
                  </a:lnTo>
                  <a:lnTo>
                    <a:pt x="28759" y="21695"/>
                  </a:lnTo>
                  <a:lnTo>
                    <a:pt x="28040" y="21113"/>
                  </a:lnTo>
                  <a:lnTo>
                    <a:pt x="28245" y="20816"/>
                  </a:lnTo>
                  <a:lnTo>
                    <a:pt x="30642" y="20519"/>
                  </a:lnTo>
                  <a:lnTo>
                    <a:pt x="30882" y="20303"/>
                  </a:lnTo>
                  <a:lnTo>
                    <a:pt x="32422" y="19983"/>
                  </a:lnTo>
                  <a:lnTo>
                    <a:pt x="32867" y="19629"/>
                  </a:lnTo>
                  <a:lnTo>
                    <a:pt x="34146" y="19812"/>
                  </a:lnTo>
                  <a:lnTo>
                    <a:pt x="34762" y="20713"/>
                  </a:lnTo>
                  <a:lnTo>
                    <a:pt x="35378" y="20497"/>
                  </a:lnTo>
                  <a:lnTo>
                    <a:pt x="36371" y="20805"/>
                  </a:lnTo>
                  <a:lnTo>
                    <a:pt x="36542" y="21273"/>
                  </a:lnTo>
                  <a:lnTo>
                    <a:pt x="37170" y="21216"/>
                  </a:lnTo>
                  <a:lnTo>
                    <a:pt x="38471" y="20405"/>
                  </a:lnTo>
                  <a:lnTo>
                    <a:pt x="38357" y="20679"/>
                  </a:lnTo>
                  <a:lnTo>
                    <a:pt x="39544" y="21341"/>
                  </a:lnTo>
                  <a:lnTo>
                    <a:pt x="42123" y="23555"/>
                  </a:lnTo>
                  <a:lnTo>
                    <a:pt x="42282" y="23087"/>
                  </a:lnTo>
                  <a:lnTo>
                    <a:pt x="43458" y="23601"/>
                  </a:lnTo>
                  <a:lnTo>
                    <a:pt x="44348" y="23372"/>
                  </a:lnTo>
                  <a:lnTo>
                    <a:pt x="44805" y="23521"/>
                  </a:lnTo>
                  <a:lnTo>
                    <a:pt x="45387" y="24034"/>
                  </a:lnTo>
                  <a:lnTo>
                    <a:pt x="45946" y="24206"/>
                  </a:lnTo>
                  <a:lnTo>
                    <a:pt x="46414" y="24582"/>
                  </a:lnTo>
                  <a:lnTo>
                    <a:pt x="47270" y="24457"/>
                  </a:lnTo>
                  <a:lnTo>
                    <a:pt x="47886" y="24993"/>
                  </a:lnTo>
                  <a:lnTo>
                    <a:pt x="48125" y="24925"/>
                  </a:lnTo>
                  <a:lnTo>
                    <a:pt x="48799" y="24776"/>
                  </a:lnTo>
                  <a:lnTo>
                    <a:pt x="49735" y="24012"/>
                  </a:lnTo>
                  <a:lnTo>
                    <a:pt x="50579" y="23601"/>
                  </a:lnTo>
                  <a:lnTo>
                    <a:pt x="51332" y="23863"/>
                  </a:lnTo>
                  <a:lnTo>
                    <a:pt x="52063" y="23886"/>
                  </a:lnTo>
                  <a:lnTo>
                    <a:pt x="52736" y="24297"/>
                  </a:lnTo>
                  <a:lnTo>
                    <a:pt x="53444" y="24320"/>
                  </a:lnTo>
                  <a:lnTo>
                    <a:pt x="54573" y="24548"/>
                  </a:lnTo>
                  <a:lnTo>
                    <a:pt x="54916" y="23943"/>
                  </a:lnTo>
                  <a:lnTo>
                    <a:pt x="54345" y="23430"/>
                  </a:lnTo>
                  <a:lnTo>
                    <a:pt x="54528" y="22517"/>
                  </a:lnTo>
                  <a:lnTo>
                    <a:pt x="55521" y="22870"/>
                  </a:lnTo>
                  <a:lnTo>
                    <a:pt x="56205" y="22984"/>
                  </a:lnTo>
                  <a:lnTo>
                    <a:pt x="57141" y="23201"/>
                  </a:lnTo>
                  <a:lnTo>
                    <a:pt x="57666" y="23852"/>
                  </a:lnTo>
                  <a:lnTo>
                    <a:pt x="58864" y="24228"/>
                  </a:lnTo>
                  <a:lnTo>
                    <a:pt x="59424" y="24069"/>
                  </a:lnTo>
                  <a:lnTo>
                    <a:pt x="60234" y="23954"/>
                  </a:lnTo>
                  <a:lnTo>
                    <a:pt x="61010" y="24069"/>
                  </a:lnTo>
                  <a:lnTo>
                    <a:pt x="61934" y="24491"/>
                  </a:lnTo>
                  <a:lnTo>
                    <a:pt x="62630" y="24936"/>
                  </a:lnTo>
                  <a:lnTo>
                    <a:pt x="63281" y="24936"/>
                  </a:lnTo>
                  <a:lnTo>
                    <a:pt x="64228" y="25084"/>
                  </a:lnTo>
                  <a:lnTo>
                    <a:pt x="64742" y="24856"/>
                  </a:lnTo>
                  <a:lnTo>
                    <a:pt x="65575" y="24708"/>
                  </a:lnTo>
                  <a:lnTo>
                    <a:pt x="66214" y="24080"/>
                  </a:lnTo>
                  <a:lnTo>
                    <a:pt x="66682" y="24183"/>
                  </a:lnTo>
                  <a:lnTo>
                    <a:pt x="67241" y="24479"/>
                  </a:lnTo>
                  <a:lnTo>
                    <a:pt x="68028" y="24411"/>
                  </a:lnTo>
                  <a:lnTo>
                    <a:pt x="69067" y="24742"/>
                  </a:lnTo>
                  <a:lnTo>
                    <a:pt x="69695" y="24183"/>
                  </a:lnTo>
                  <a:lnTo>
                    <a:pt x="69421" y="23795"/>
                  </a:lnTo>
                  <a:lnTo>
                    <a:pt x="69409" y="22870"/>
                  </a:lnTo>
                  <a:lnTo>
                    <a:pt x="69580" y="22585"/>
                  </a:lnTo>
                  <a:lnTo>
                    <a:pt x="69227" y="22117"/>
                  </a:lnTo>
                  <a:lnTo>
                    <a:pt x="68702" y="21900"/>
                  </a:lnTo>
                  <a:lnTo>
                    <a:pt x="68941" y="21467"/>
                  </a:lnTo>
                  <a:lnTo>
                    <a:pt x="69672" y="21318"/>
                  </a:lnTo>
                  <a:lnTo>
                    <a:pt x="70550" y="21284"/>
                  </a:lnTo>
                  <a:lnTo>
                    <a:pt x="71760" y="21547"/>
                  </a:lnTo>
                  <a:lnTo>
                    <a:pt x="72605" y="21866"/>
                  </a:lnTo>
                  <a:lnTo>
                    <a:pt x="73700" y="22745"/>
                  </a:lnTo>
                  <a:lnTo>
                    <a:pt x="74248" y="23121"/>
                  </a:lnTo>
                  <a:lnTo>
                    <a:pt x="74876" y="23658"/>
                  </a:lnTo>
                  <a:lnTo>
                    <a:pt x="75743" y="24525"/>
                  </a:lnTo>
                  <a:lnTo>
                    <a:pt x="77158" y="24799"/>
                  </a:lnTo>
                  <a:lnTo>
                    <a:pt x="78425" y="25438"/>
                  </a:lnTo>
                  <a:lnTo>
                    <a:pt x="79281" y="26260"/>
                  </a:lnTo>
                  <a:lnTo>
                    <a:pt x="80354" y="26260"/>
                  </a:lnTo>
                  <a:lnTo>
                    <a:pt x="80719" y="25906"/>
                  </a:lnTo>
                  <a:lnTo>
                    <a:pt x="81712" y="25655"/>
                  </a:lnTo>
                  <a:lnTo>
                    <a:pt x="81894" y="26454"/>
                  </a:lnTo>
                  <a:lnTo>
                    <a:pt x="81837" y="26773"/>
                  </a:lnTo>
                  <a:lnTo>
                    <a:pt x="82237" y="27743"/>
                  </a:lnTo>
                  <a:lnTo>
                    <a:pt x="82316" y="28599"/>
                  </a:lnTo>
                  <a:lnTo>
                    <a:pt x="81346" y="28451"/>
                  </a:lnTo>
                  <a:lnTo>
                    <a:pt x="80936" y="28759"/>
                  </a:lnTo>
                  <a:lnTo>
                    <a:pt x="81609" y="29512"/>
                  </a:lnTo>
                  <a:lnTo>
                    <a:pt x="82145" y="30562"/>
                  </a:lnTo>
                  <a:lnTo>
                    <a:pt x="81791" y="30574"/>
                  </a:lnTo>
                  <a:lnTo>
                    <a:pt x="82065" y="31019"/>
                  </a:lnTo>
                  <a:lnTo>
                    <a:pt x="82065" y="31019"/>
                  </a:lnTo>
                  <a:lnTo>
                    <a:pt x="82259" y="31167"/>
                  </a:lnTo>
                  <a:lnTo>
                    <a:pt x="82259" y="31167"/>
                  </a:lnTo>
                  <a:lnTo>
                    <a:pt x="82259" y="31167"/>
                  </a:lnTo>
                  <a:lnTo>
                    <a:pt x="82259" y="31167"/>
                  </a:lnTo>
                  <a:lnTo>
                    <a:pt x="82202" y="30882"/>
                  </a:lnTo>
                  <a:lnTo>
                    <a:pt x="82773" y="30243"/>
                  </a:lnTo>
                  <a:lnTo>
                    <a:pt x="83503" y="30676"/>
                  </a:lnTo>
                  <a:lnTo>
                    <a:pt x="83960" y="30653"/>
                  </a:lnTo>
                  <a:lnTo>
                    <a:pt x="84587" y="30140"/>
                  </a:lnTo>
                  <a:lnTo>
                    <a:pt x="84736" y="29615"/>
                  </a:lnTo>
                  <a:lnTo>
                    <a:pt x="85033" y="28599"/>
                  </a:lnTo>
                  <a:lnTo>
                    <a:pt x="85306" y="27572"/>
                  </a:lnTo>
                  <a:lnTo>
                    <a:pt x="85112" y="26967"/>
                  </a:lnTo>
                  <a:lnTo>
                    <a:pt x="85261" y="25678"/>
                  </a:lnTo>
                  <a:lnTo>
                    <a:pt x="84519" y="24263"/>
                  </a:lnTo>
                  <a:lnTo>
                    <a:pt x="83732" y="23224"/>
                  </a:lnTo>
                  <a:lnTo>
                    <a:pt x="83549" y="22345"/>
                  </a:lnTo>
                  <a:lnTo>
                    <a:pt x="82876" y="21615"/>
                  </a:lnTo>
                  <a:lnTo>
                    <a:pt x="81061" y="20656"/>
                  </a:lnTo>
                  <a:lnTo>
                    <a:pt x="80262" y="20599"/>
                  </a:lnTo>
                  <a:lnTo>
                    <a:pt x="80228" y="21033"/>
                  </a:lnTo>
                  <a:lnTo>
                    <a:pt x="79395" y="20839"/>
                  </a:lnTo>
                  <a:lnTo>
                    <a:pt x="78585" y="20303"/>
                  </a:lnTo>
                  <a:lnTo>
                    <a:pt x="77443" y="20200"/>
                  </a:lnTo>
                  <a:lnTo>
                    <a:pt x="78140" y="18191"/>
                  </a:lnTo>
                  <a:lnTo>
                    <a:pt x="78642" y="16548"/>
                  </a:lnTo>
                  <a:lnTo>
                    <a:pt x="80513" y="16297"/>
                  </a:lnTo>
                  <a:lnTo>
                    <a:pt x="82636" y="16434"/>
                  </a:lnTo>
                  <a:lnTo>
                    <a:pt x="82990" y="16034"/>
                  </a:lnTo>
                  <a:lnTo>
                    <a:pt x="84120" y="16149"/>
                  </a:lnTo>
                  <a:lnTo>
                    <a:pt x="84736" y="16765"/>
                  </a:lnTo>
                  <a:lnTo>
                    <a:pt x="85649" y="16674"/>
                  </a:lnTo>
                  <a:lnTo>
                    <a:pt x="86847" y="16445"/>
                  </a:lnTo>
                  <a:lnTo>
                    <a:pt x="85740" y="15955"/>
                  </a:lnTo>
                  <a:lnTo>
                    <a:pt x="85740" y="14551"/>
                  </a:lnTo>
                  <a:lnTo>
                    <a:pt x="87041" y="14277"/>
                  </a:lnTo>
                  <a:lnTo>
                    <a:pt x="88764" y="15293"/>
                  </a:lnTo>
                  <a:lnTo>
                    <a:pt x="89278" y="14380"/>
                  </a:lnTo>
                  <a:lnTo>
                    <a:pt x="88821" y="13706"/>
                  </a:lnTo>
                  <a:lnTo>
                    <a:pt x="89495" y="13638"/>
                  </a:lnTo>
                  <a:lnTo>
                    <a:pt x="90419" y="14790"/>
                  </a:lnTo>
                  <a:lnTo>
                    <a:pt x="90077" y="15452"/>
                  </a:lnTo>
                  <a:lnTo>
                    <a:pt x="89963" y="16308"/>
                  </a:lnTo>
                  <a:lnTo>
                    <a:pt x="90008" y="17381"/>
                  </a:lnTo>
                  <a:lnTo>
                    <a:pt x="89198" y="17564"/>
                  </a:lnTo>
                  <a:lnTo>
                    <a:pt x="89597" y="17952"/>
                  </a:lnTo>
                  <a:lnTo>
                    <a:pt x="89586" y="18465"/>
                  </a:lnTo>
                  <a:lnTo>
                    <a:pt x="90499" y="19641"/>
                  </a:lnTo>
                  <a:lnTo>
                    <a:pt x="92781" y="21558"/>
                  </a:lnTo>
                  <a:lnTo>
                    <a:pt x="94276" y="22813"/>
                  </a:lnTo>
                  <a:lnTo>
                    <a:pt x="95087" y="23430"/>
                  </a:lnTo>
                  <a:lnTo>
                    <a:pt x="95315" y="22608"/>
                  </a:lnTo>
                  <a:lnTo>
                    <a:pt x="94676" y="21729"/>
                  </a:lnTo>
                  <a:lnTo>
                    <a:pt x="95486" y="21512"/>
                  </a:lnTo>
                  <a:lnTo>
                    <a:pt x="94721" y="20531"/>
                  </a:lnTo>
                  <a:lnTo>
                    <a:pt x="95429" y="20086"/>
                  </a:lnTo>
                  <a:lnTo>
                    <a:pt x="94756" y="19721"/>
                  </a:lnTo>
                  <a:lnTo>
                    <a:pt x="94276" y="19002"/>
                  </a:lnTo>
                  <a:lnTo>
                    <a:pt x="94858" y="18979"/>
                  </a:lnTo>
                  <a:lnTo>
                    <a:pt x="93580" y="17746"/>
                  </a:lnTo>
                  <a:lnTo>
                    <a:pt x="92622" y="17552"/>
                  </a:lnTo>
                  <a:lnTo>
                    <a:pt x="92211" y="17210"/>
                  </a:lnTo>
                  <a:lnTo>
                    <a:pt x="92051" y="16411"/>
                  </a:lnTo>
                  <a:lnTo>
                    <a:pt x="91606" y="15852"/>
                  </a:lnTo>
                  <a:lnTo>
                    <a:pt x="92610" y="15966"/>
                  </a:lnTo>
                  <a:lnTo>
                    <a:pt x="92793" y="15612"/>
                  </a:lnTo>
                  <a:lnTo>
                    <a:pt x="93466" y="15920"/>
                  </a:lnTo>
                  <a:lnTo>
                    <a:pt x="94333" y="15270"/>
                  </a:lnTo>
                  <a:lnTo>
                    <a:pt x="95954" y="15840"/>
                  </a:lnTo>
                  <a:lnTo>
                    <a:pt x="95714" y="15464"/>
                  </a:lnTo>
                  <a:lnTo>
                    <a:pt x="96000" y="14950"/>
                  </a:lnTo>
                  <a:lnTo>
                    <a:pt x="96216" y="14380"/>
                  </a:lnTo>
                  <a:lnTo>
                    <a:pt x="96662" y="14288"/>
                  </a:lnTo>
                  <a:lnTo>
                    <a:pt x="97586" y="13672"/>
                  </a:lnTo>
                  <a:lnTo>
                    <a:pt x="98978" y="13843"/>
                  </a:lnTo>
                  <a:lnTo>
                    <a:pt x="98853" y="13626"/>
                  </a:lnTo>
                  <a:lnTo>
                    <a:pt x="98316" y="13296"/>
                  </a:lnTo>
                  <a:lnTo>
                    <a:pt x="97723" y="13067"/>
                  </a:lnTo>
                  <a:lnTo>
                    <a:pt x="96433" y="12417"/>
                  </a:lnTo>
                  <a:lnTo>
                    <a:pt x="95269" y="11983"/>
                  </a:lnTo>
                  <a:lnTo>
                    <a:pt x="96148" y="12040"/>
                  </a:lnTo>
                  <a:lnTo>
                    <a:pt x="96433" y="11686"/>
                  </a:lnTo>
                  <a:lnTo>
                    <a:pt x="96433" y="11686"/>
                  </a:lnTo>
                  <a:lnTo>
                    <a:pt x="91731" y="8559"/>
                  </a:lnTo>
                  <a:lnTo>
                    <a:pt x="90396" y="8228"/>
                  </a:lnTo>
                  <a:lnTo>
                    <a:pt x="88159" y="7863"/>
                  </a:lnTo>
                  <a:lnTo>
                    <a:pt x="87030" y="7909"/>
                  </a:lnTo>
                  <a:lnTo>
                    <a:pt x="84861" y="7704"/>
                  </a:lnTo>
                  <a:lnTo>
                    <a:pt x="85112" y="8034"/>
                  </a:lnTo>
                  <a:lnTo>
                    <a:pt x="86334" y="8525"/>
                  </a:lnTo>
                  <a:lnTo>
                    <a:pt x="85968" y="8776"/>
                  </a:lnTo>
                  <a:lnTo>
                    <a:pt x="83948" y="8092"/>
                  </a:lnTo>
                  <a:lnTo>
                    <a:pt x="82978" y="8171"/>
                  </a:lnTo>
                  <a:lnTo>
                    <a:pt x="81666" y="8023"/>
                  </a:lnTo>
                  <a:lnTo>
                    <a:pt x="80662" y="8046"/>
                  </a:lnTo>
                  <a:lnTo>
                    <a:pt x="80114" y="8206"/>
                  </a:lnTo>
                  <a:lnTo>
                    <a:pt x="79087" y="7977"/>
                  </a:lnTo>
                  <a:lnTo>
                    <a:pt x="78356" y="7430"/>
                  </a:lnTo>
                  <a:lnTo>
                    <a:pt x="77432" y="7122"/>
                  </a:lnTo>
                  <a:lnTo>
                    <a:pt x="76120" y="6996"/>
                  </a:lnTo>
                  <a:lnTo>
                    <a:pt x="74020" y="7133"/>
                  </a:lnTo>
                  <a:lnTo>
                    <a:pt x="71726" y="6562"/>
                  </a:lnTo>
                  <a:lnTo>
                    <a:pt x="70608" y="6140"/>
                  </a:lnTo>
                  <a:lnTo>
                    <a:pt x="64890" y="5649"/>
                  </a:lnTo>
                  <a:lnTo>
                    <a:pt x="64593" y="5969"/>
                  </a:lnTo>
                  <a:lnTo>
                    <a:pt x="65917" y="6654"/>
                  </a:lnTo>
                  <a:lnTo>
                    <a:pt x="64844" y="6551"/>
                  </a:lnTo>
                  <a:lnTo>
                    <a:pt x="64707" y="6768"/>
                  </a:lnTo>
                  <a:lnTo>
                    <a:pt x="63315" y="6539"/>
                  </a:lnTo>
                  <a:lnTo>
                    <a:pt x="62608" y="6734"/>
                  </a:lnTo>
                  <a:lnTo>
                    <a:pt x="61284" y="6391"/>
                  </a:lnTo>
                  <a:lnTo>
                    <a:pt x="61706" y="7179"/>
                  </a:lnTo>
                  <a:lnTo>
                    <a:pt x="60439" y="6882"/>
                  </a:lnTo>
                  <a:lnTo>
                    <a:pt x="59013" y="6300"/>
                  </a:lnTo>
                  <a:lnTo>
                    <a:pt x="58956" y="5980"/>
                  </a:lnTo>
                  <a:lnTo>
                    <a:pt x="58100" y="5512"/>
                  </a:lnTo>
                  <a:lnTo>
                    <a:pt x="56696" y="5136"/>
                  </a:lnTo>
                  <a:lnTo>
                    <a:pt x="55829" y="5136"/>
                  </a:lnTo>
                  <a:lnTo>
                    <a:pt x="54505" y="5010"/>
                  </a:lnTo>
                  <a:lnTo>
                    <a:pt x="55178" y="5569"/>
                  </a:lnTo>
                  <a:lnTo>
                    <a:pt x="52725" y="5455"/>
                  </a:lnTo>
                  <a:lnTo>
                    <a:pt x="52165" y="5124"/>
                  </a:lnTo>
                  <a:lnTo>
                    <a:pt x="50271" y="4999"/>
                  </a:lnTo>
                  <a:lnTo>
                    <a:pt x="49506" y="5113"/>
                  </a:lnTo>
                  <a:lnTo>
                    <a:pt x="49495" y="5296"/>
                  </a:lnTo>
                  <a:lnTo>
                    <a:pt x="48673" y="4839"/>
                  </a:lnTo>
                  <a:lnTo>
                    <a:pt x="48342" y="4965"/>
                  </a:lnTo>
                  <a:lnTo>
                    <a:pt x="47315" y="4793"/>
                  </a:lnTo>
                  <a:lnTo>
                    <a:pt x="46516" y="4702"/>
                  </a:lnTo>
                  <a:lnTo>
                    <a:pt x="46676" y="4485"/>
                  </a:lnTo>
                  <a:lnTo>
                    <a:pt x="47612" y="4086"/>
                  </a:lnTo>
                  <a:lnTo>
                    <a:pt x="47943" y="3869"/>
                  </a:lnTo>
                  <a:lnTo>
                    <a:pt x="47601" y="3515"/>
                  </a:lnTo>
                  <a:lnTo>
                    <a:pt x="46813" y="3241"/>
                  </a:lnTo>
                  <a:lnTo>
                    <a:pt x="45170" y="2910"/>
                  </a:lnTo>
                  <a:lnTo>
                    <a:pt x="43629" y="2899"/>
                  </a:lnTo>
                  <a:lnTo>
                    <a:pt x="43367" y="3070"/>
                  </a:lnTo>
                  <a:close/>
                  <a:moveTo>
                    <a:pt x="19641" y="7236"/>
                  </a:moveTo>
                  <a:lnTo>
                    <a:pt x="18226" y="6619"/>
                  </a:lnTo>
                  <a:lnTo>
                    <a:pt x="17780" y="6003"/>
                  </a:lnTo>
                  <a:lnTo>
                    <a:pt x="18248" y="5307"/>
                  </a:lnTo>
                  <a:lnTo>
                    <a:pt x="18648" y="4599"/>
                  </a:lnTo>
                  <a:lnTo>
                    <a:pt x="19880" y="3926"/>
                  </a:lnTo>
                  <a:lnTo>
                    <a:pt x="21273" y="3584"/>
                  </a:lnTo>
                  <a:lnTo>
                    <a:pt x="22893" y="3241"/>
                  </a:lnTo>
                  <a:lnTo>
                    <a:pt x="23076" y="3025"/>
                  </a:lnTo>
                  <a:lnTo>
                    <a:pt x="22471" y="2751"/>
                  </a:lnTo>
                  <a:lnTo>
                    <a:pt x="21535" y="2842"/>
                  </a:lnTo>
                  <a:lnTo>
                    <a:pt x="20839" y="3093"/>
                  </a:lnTo>
                  <a:lnTo>
                    <a:pt x="19161" y="3230"/>
                  </a:lnTo>
                  <a:lnTo>
                    <a:pt x="17723" y="3664"/>
                  </a:lnTo>
                  <a:lnTo>
                    <a:pt x="16753" y="4052"/>
                  </a:lnTo>
                  <a:lnTo>
                    <a:pt x="17107" y="4371"/>
                  </a:lnTo>
                  <a:lnTo>
                    <a:pt x="16171" y="4999"/>
                  </a:lnTo>
                  <a:lnTo>
                    <a:pt x="16731" y="5090"/>
                  </a:lnTo>
                  <a:lnTo>
                    <a:pt x="15955" y="5706"/>
                  </a:lnTo>
                  <a:lnTo>
                    <a:pt x="16183" y="6106"/>
                  </a:lnTo>
                  <a:lnTo>
                    <a:pt x="15703" y="6266"/>
                  </a:lnTo>
                  <a:lnTo>
                    <a:pt x="15966" y="6665"/>
                  </a:lnTo>
                  <a:lnTo>
                    <a:pt x="17096" y="6859"/>
                  </a:lnTo>
                  <a:lnTo>
                    <a:pt x="17415" y="7190"/>
                  </a:lnTo>
                  <a:lnTo>
                    <a:pt x="19321" y="7293"/>
                  </a:lnTo>
                  <a:close/>
                  <a:moveTo>
                    <a:pt x="64434" y="3709"/>
                  </a:moveTo>
                  <a:lnTo>
                    <a:pt x="61877" y="3344"/>
                  </a:lnTo>
                  <a:lnTo>
                    <a:pt x="60416" y="3310"/>
                  </a:lnTo>
                  <a:lnTo>
                    <a:pt x="59937" y="3447"/>
                  </a:lnTo>
                  <a:lnTo>
                    <a:pt x="60416" y="3926"/>
                  </a:lnTo>
                  <a:lnTo>
                    <a:pt x="62197" y="4383"/>
                  </a:lnTo>
                  <a:lnTo>
                    <a:pt x="62836" y="4211"/>
                  </a:lnTo>
                  <a:lnTo>
                    <a:pt x="64856" y="4246"/>
                  </a:lnTo>
                  <a:close/>
                  <a:moveTo>
                    <a:pt x="68028" y="4040"/>
                  </a:moveTo>
                  <a:lnTo>
                    <a:pt x="66362" y="3858"/>
                  </a:lnTo>
                  <a:lnTo>
                    <a:pt x="65187" y="3755"/>
                  </a:lnTo>
                  <a:lnTo>
                    <a:pt x="65426" y="3983"/>
                  </a:lnTo>
                  <a:lnTo>
                    <a:pt x="66899" y="4268"/>
                  </a:lnTo>
                  <a:lnTo>
                    <a:pt x="67869" y="4326"/>
                  </a:lnTo>
                  <a:close/>
                  <a:moveTo>
                    <a:pt x="66248" y="5398"/>
                  </a:moveTo>
                  <a:lnTo>
                    <a:pt x="65883" y="5193"/>
                  </a:lnTo>
                  <a:lnTo>
                    <a:pt x="64707" y="4919"/>
                  </a:lnTo>
                  <a:lnTo>
                    <a:pt x="64114" y="4999"/>
                  </a:lnTo>
                  <a:lnTo>
                    <a:pt x="64000" y="5284"/>
                  </a:lnTo>
                  <a:lnTo>
                    <a:pt x="64160" y="5307"/>
                  </a:lnTo>
                  <a:lnTo>
                    <a:pt x="65415" y="5398"/>
                  </a:lnTo>
                  <a:close/>
                  <a:moveTo>
                    <a:pt x="89438" y="7156"/>
                  </a:moveTo>
                  <a:lnTo>
                    <a:pt x="88582" y="6642"/>
                  </a:lnTo>
                  <a:lnTo>
                    <a:pt x="88376" y="6950"/>
                  </a:lnTo>
                  <a:lnTo>
                    <a:pt x="88878" y="7179"/>
                  </a:lnTo>
                  <a:close/>
                  <a:moveTo>
                    <a:pt x="2077" y="20542"/>
                  </a:moveTo>
                  <a:lnTo>
                    <a:pt x="1997" y="20337"/>
                  </a:lnTo>
                  <a:lnTo>
                    <a:pt x="2020" y="20086"/>
                  </a:lnTo>
                  <a:lnTo>
                    <a:pt x="1712" y="19960"/>
                  </a:lnTo>
                  <a:lnTo>
                    <a:pt x="993" y="19800"/>
                  </a:lnTo>
                  <a:lnTo>
                    <a:pt x="92" y="20086"/>
                  </a:lnTo>
                  <a:lnTo>
                    <a:pt x="0" y="20462"/>
                  </a:lnTo>
                  <a:lnTo>
                    <a:pt x="833" y="20565"/>
                  </a:lnTo>
                  <a:close/>
                  <a:moveTo>
                    <a:pt x="86197" y="23658"/>
                  </a:moveTo>
                  <a:lnTo>
                    <a:pt x="85169" y="22768"/>
                  </a:lnTo>
                  <a:lnTo>
                    <a:pt x="84451" y="21912"/>
                  </a:lnTo>
                  <a:lnTo>
                    <a:pt x="83480" y="21090"/>
                  </a:lnTo>
                  <a:lnTo>
                    <a:pt x="82773" y="20519"/>
                  </a:lnTo>
                  <a:lnTo>
                    <a:pt x="82590" y="20634"/>
                  </a:lnTo>
                  <a:lnTo>
                    <a:pt x="83218" y="21033"/>
                  </a:lnTo>
                  <a:lnTo>
                    <a:pt x="82944" y="21432"/>
                  </a:lnTo>
                  <a:lnTo>
                    <a:pt x="83914" y="22619"/>
                  </a:lnTo>
                  <a:lnTo>
                    <a:pt x="85033" y="23475"/>
                  </a:lnTo>
                  <a:lnTo>
                    <a:pt x="85946" y="24651"/>
                  </a:lnTo>
                  <a:lnTo>
                    <a:pt x="86288" y="25313"/>
                  </a:lnTo>
                  <a:lnTo>
                    <a:pt x="87075" y="26283"/>
                  </a:lnTo>
                  <a:lnTo>
                    <a:pt x="87612" y="27138"/>
                  </a:lnTo>
                  <a:lnTo>
                    <a:pt x="88274" y="27880"/>
                  </a:lnTo>
                  <a:lnTo>
                    <a:pt x="88251" y="27196"/>
                  </a:lnTo>
                  <a:lnTo>
                    <a:pt x="89187" y="27732"/>
                  </a:lnTo>
                  <a:lnTo>
                    <a:pt x="88753" y="27104"/>
                  </a:lnTo>
                  <a:lnTo>
                    <a:pt x="87395" y="26214"/>
                  </a:lnTo>
                  <a:lnTo>
                    <a:pt x="86870" y="24925"/>
                  </a:lnTo>
                  <a:lnTo>
                    <a:pt x="88137" y="2521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5"/>
            <p:cNvSpPr/>
            <p:nvPr/>
          </p:nvSpPr>
          <p:spPr>
            <a:xfrm>
              <a:off x="4302575" y="3138075"/>
              <a:ext cx="36525" cy="40250"/>
            </a:xfrm>
            <a:custGeom>
              <a:avLst/>
              <a:gdLst/>
              <a:ahLst/>
              <a:cxnLst/>
              <a:rect l="l" t="t" r="r" b="b"/>
              <a:pathLst>
                <a:path w="1461" h="1610" extrusionOk="0">
                  <a:moveTo>
                    <a:pt x="1130" y="0"/>
                  </a:moveTo>
                  <a:lnTo>
                    <a:pt x="662" y="263"/>
                  </a:lnTo>
                  <a:lnTo>
                    <a:pt x="457" y="183"/>
                  </a:lnTo>
                  <a:lnTo>
                    <a:pt x="228" y="434"/>
                  </a:lnTo>
                  <a:lnTo>
                    <a:pt x="206" y="982"/>
                  </a:lnTo>
                  <a:lnTo>
                    <a:pt x="91" y="1039"/>
                  </a:lnTo>
                  <a:lnTo>
                    <a:pt x="0" y="1530"/>
                  </a:lnTo>
                  <a:lnTo>
                    <a:pt x="502" y="1609"/>
                  </a:lnTo>
                  <a:lnTo>
                    <a:pt x="742" y="1096"/>
                  </a:lnTo>
                  <a:lnTo>
                    <a:pt x="1176" y="1153"/>
                  </a:lnTo>
                  <a:lnTo>
                    <a:pt x="1176" y="1153"/>
                  </a:lnTo>
                  <a:lnTo>
                    <a:pt x="1404" y="1039"/>
                  </a:lnTo>
                  <a:lnTo>
                    <a:pt x="1461" y="50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5"/>
            <p:cNvSpPr/>
            <p:nvPr/>
          </p:nvSpPr>
          <p:spPr>
            <a:xfrm>
              <a:off x="3386175" y="2484725"/>
              <a:ext cx="167200" cy="151225"/>
            </a:xfrm>
            <a:custGeom>
              <a:avLst/>
              <a:gdLst/>
              <a:ahLst/>
              <a:cxnLst/>
              <a:rect l="l" t="t" r="r" b="b"/>
              <a:pathLst>
                <a:path w="6688" h="6049" extrusionOk="0">
                  <a:moveTo>
                    <a:pt x="6688" y="0"/>
                  </a:moveTo>
                  <a:lnTo>
                    <a:pt x="6574" y="0"/>
                  </a:lnTo>
                  <a:lnTo>
                    <a:pt x="6574" y="0"/>
                  </a:lnTo>
                  <a:lnTo>
                    <a:pt x="6585" y="480"/>
                  </a:lnTo>
                  <a:lnTo>
                    <a:pt x="6106" y="503"/>
                  </a:lnTo>
                  <a:lnTo>
                    <a:pt x="5843" y="719"/>
                  </a:lnTo>
                  <a:lnTo>
                    <a:pt x="5489" y="719"/>
                  </a:lnTo>
                  <a:lnTo>
                    <a:pt x="5216" y="594"/>
                  </a:lnTo>
                  <a:lnTo>
                    <a:pt x="4565" y="697"/>
                  </a:lnTo>
                  <a:lnTo>
                    <a:pt x="4291" y="1404"/>
                  </a:lnTo>
                  <a:lnTo>
                    <a:pt x="4052" y="1461"/>
                  </a:lnTo>
                  <a:lnTo>
                    <a:pt x="3652" y="2625"/>
                  </a:lnTo>
                  <a:lnTo>
                    <a:pt x="2534" y="3595"/>
                  </a:lnTo>
                  <a:lnTo>
                    <a:pt x="2248" y="4851"/>
                  </a:lnTo>
                  <a:lnTo>
                    <a:pt x="1929" y="5262"/>
                  </a:lnTo>
                  <a:lnTo>
                    <a:pt x="1826" y="5592"/>
                  </a:lnTo>
                  <a:lnTo>
                    <a:pt x="57" y="5661"/>
                  </a:lnTo>
                  <a:lnTo>
                    <a:pt x="46" y="5661"/>
                  </a:lnTo>
                  <a:lnTo>
                    <a:pt x="0" y="6049"/>
                  </a:lnTo>
                  <a:lnTo>
                    <a:pt x="171" y="5729"/>
                  </a:lnTo>
                  <a:lnTo>
                    <a:pt x="3253" y="5741"/>
                  </a:lnTo>
                  <a:lnTo>
                    <a:pt x="3127" y="4428"/>
                  </a:lnTo>
                  <a:lnTo>
                    <a:pt x="3321" y="3961"/>
                  </a:lnTo>
                  <a:lnTo>
                    <a:pt x="4063" y="3892"/>
                  </a:lnTo>
                  <a:lnTo>
                    <a:pt x="4097" y="1564"/>
                  </a:lnTo>
                  <a:lnTo>
                    <a:pt x="6642" y="1610"/>
                  </a:lnTo>
                  <a:lnTo>
                    <a:pt x="6676" y="229"/>
                  </a:lnTo>
                  <a:lnTo>
                    <a:pt x="6688"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5"/>
            <p:cNvSpPr/>
            <p:nvPr/>
          </p:nvSpPr>
          <p:spPr>
            <a:xfrm>
              <a:off x="4391300" y="2382575"/>
              <a:ext cx="421975" cy="358950"/>
            </a:xfrm>
            <a:custGeom>
              <a:avLst/>
              <a:gdLst/>
              <a:ahLst/>
              <a:cxnLst/>
              <a:rect l="l" t="t" r="r" b="b"/>
              <a:pathLst>
                <a:path w="16879" h="14358" extrusionOk="0">
                  <a:moveTo>
                    <a:pt x="9153" y="2774"/>
                  </a:moveTo>
                  <a:lnTo>
                    <a:pt x="7692" y="2694"/>
                  </a:lnTo>
                  <a:lnTo>
                    <a:pt x="5318" y="891"/>
                  </a:lnTo>
                  <a:lnTo>
                    <a:pt x="4097" y="241"/>
                  </a:lnTo>
                  <a:lnTo>
                    <a:pt x="3139" y="1"/>
                  </a:lnTo>
                  <a:lnTo>
                    <a:pt x="3013" y="149"/>
                  </a:lnTo>
                  <a:lnTo>
                    <a:pt x="1530" y="583"/>
                  </a:lnTo>
                  <a:lnTo>
                    <a:pt x="2397" y="1496"/>
                  </a:lnTo>
                  <a:lnTo>
                    <a:pt x="2157" y="1644"/>
                  </a:lnTo>
                  <a:lnTo>
                    <a:pt x="2055" y="1952"/>
                  </a:lnTo>
                  <a:lnTo>
                    <a:pt x="1484" y="2067"/>
                  </a:lnTo>
                  <a:lnTo>
                    <a:pt x="1336" y="2397"/>
                  </a:lnTo>
                  <a:lnTo>
                    <a:pt x="1027" y="2683"/>
                  </a:lnTo>
                  <a:lnTo>
                    <a:pt x="160" y="2546"/>
                  </a:lnTo>
                  <a:lnTo>
                    <a:pt x="92" y="2900"/>
                  </a:lnTo>
                  <a:lnTo>
                    <a:pt x="92" y="3208"/>
                  </a:lnTo>
                  <a:lnTo>
                    <a:pt x="0" y="3710"/>
                  </a:lnTo>
                  <a:lnTo>
                    <a:pt x="388" y="3710"/>
                  </a:lnTo>
                  <a:lnTo>
                    <a:pt x="845" y="4338"/>
                  </a:lnTo>
                  <a:lnTo>
                    <a:pt x="1381" y="5068"/>
                  </a:lnTo>
                  <a:lnTo>
                    <a:pt x="1735" y="5741"/>
                  </a:lnTo>
                  <a:lnTo>
                    <a:pt x="1975" y="5947"/>
                  </a:lnTo>
                  <a:lnTo>
                    <a:pt x="2214" y="6426"/>
                  </a:lnTo>
                  <a:lnTo>
                    <a:pt x="2192" y="6620"/>
                  </a:lnTo>
                  <a:lnTo>
                    <a:pt x="2488" y="7145"/>
                  </a:lnTo>
                  <a:lnTo>
                    <a:pt x="2922" y="7339"/>
                  </a:lnTo>
                  <a:lnTo>
                    <a:pt x="3321" y="7693"/>
                  </a:lnTo>
                  <a:lnTo>
                    <a:pt x="3823" y="8686"/>
                  </a:lnTo>
                  <a:lnTo>
                    <a:pt x="3823" y="9233"/>
                  </a:lnTo>
                  <a:lnTo>
                    <a:pt x="3960" y="9861"/>
                  </a:lnTo>
                  <a:lnTo>
                    <a:pt x="4531" y="10728"/>
                  </a:lnTo>
                  <a:lnTo>
                    <a:pt x="4885" y="10877"/>
                  </a:lnTo>
                  <a:lnTo>
                    <a:pt x="5467" y="11504"/>
                  </a:lnTo>
                  <a:lnTo>
                    <a:pt x="5741" y="12246"/>
                  </a:lnTo>
                  <a:lnTo>
                    <a:pt x="6197" y="12999"/>
                  </a:lnTo>
                  <a:lnTo>
                    <a:pt x="6631" y="13330"/>
                  </a:lnTo>
                  <a:lnTo>
                    <a:pt x="6711" y="13684"/>
                  </a:lnTo>
                  <a:lnTo>
                    <a:pt x="6962" y="13958"/>
                  </a:lnTo>
                  <a:lnTo>
                    <a:pt x="7099" y="14357"/>
                  </a:lnTo>
                  <a:lnTo>
                    <a:pt x="7418" y="14049"/>
                  </a:lnTo>
                  <a:lnTo>
                    <a:pt x="7327" y="13673"/>
                  </a:lnTo>
                  <a:lnTo>
                    <a:pt x="7498" y="13228"/>
                  </a:lnTo>
                  <a:lnTo>
                    <a:pt x="7841" y="13467"/>
                  </a:lnTo>
                  <a:lnTo>
                    <a:pt x="8057" y="13376"/>
                  </a:lnTo>
                  <a:lnTo>
                    <a:pt x="8970" y="13353"/>
                  </a:lnTo>
                  <a:lnTo>
                    <a:pt x="9107" y="13456"/>
                  </a:lnTo>
                  <a:lnTo>
                    <a:pt x="9883" y="13536"/>
                  </a:lnTo>
                  <a:lnTo>
                    <a:pt x="10180" y="13490"/>
                  </a:lnTo>
                  <a:lnTo>
                    <a:pt x="10408" y="13798"/>
                  </a:lnTo>
                  <a:lnTo>
                    <a:pt x="10762" y="13650"/>
                  </a:lnTo>
                  <a:lnTo>
                    <a:pt x="11264" y="12703"/>
                  </a:lnTo>
                  <a:lnTo>
                    <a:pt x="11972" y="12280"/>
                  </a:lnTo>
                  <a:lnTo>
                    <a:pt x="14220" y="11938"/>
                  </a:lnTo>
                  <a:lnTo>
                    <a:pt x="16514" y="11025"/>
                  </a:lnTo>
                  <a:lnTo>
                    <a:pt x="16879" y="9222"/>
                  </a:lnTo>
                  <a:lnTo>
                    <a:pt x="16468" y="8571"/>
                  </a:lnTo>
                  <a:lnTo>
                    <a:pt x="16320" y="8765"/>
                  </a:lnTo>
                  <a:lnTo>
                    <a:pt x="13923" y="8309"/>
                  </a:lnTo>
                  <a:lnTo>
                    <a:pt x="13558" y="7396"/>
                  </a:lnTo>
                  <a:lnTo>
                    <a:pt x="13501" y="7179"/>
                  </a:lnTo>
                  <a:lnTo>
                    <a:pt x="13330" y="6837"/>
                  </a:lnTo>
                  <a:lnTo>
                    <a:pt x="13113" y="6894"/>
                  </a:lnTo>
                  <a:lnTo>
                    <a:pt x="12862" y="6723"/>
                  </a:lnTo>
                  <a:lnTo>
                    <a:pt x="12714" y="6494"/>
                  </a:lnTo>
                  <a:lnTo>
                    <a:pt x="12588" y="6198"/>
                  </a:lnTo>
                  <a:lnTo>
                    <a:pt x="12348" y="5935"/>
                  </a:lnTo>
                  <a:lnTo>
                    <a:pt x="12200" y="5639"/>
                  </a:lnTo>
                  <a:lnTo>
                    <a:pt x="12257" y="5342"/>
                  </a:lnTo>
                  <a:lnTo>
                    <a:pt x="12177" y="4954"/>
                  </a:lnTo>
                  <a:lnTo>
                    <a:pt x="11607" y="4577"/>
                  </a:lnTo>
                  <a:lnTo>
                    <a:pt x="11435" y="4258"/>
                  </a:lnTo>
                  <a:lnTo>
                    <a:pt x="11013" y="4052"/>
                  </a:lnTo>
                  <a:lnTo>
                    <a:pt x="10637" y="3265"/>
                  </a:lnTo>
                  <a:lnTo>
                    <a:pt x="10089" y="3299"/>
                  </a:lnTo>
                  <a:lnTo>
                    <a:pt x="9849" y="28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5"/>
            <p:cNvSpPr/>
            <p:nvPr/>
          </p:nvSpPr>
          <p:spPr>
            <a:xfrm>
              <a:off x="4157925" y="2613100"/>
              <a:ext cx="321850" cy="303325"/>
            </a:xfrm>
            <a:custGeom>
              <a:avLst/>
              <a:gdLst/>
              <a:ahLst/>
              <a:cxnLst/>
              <a:rect l="l" t="t" r="r" b="b"/>
              <a:pathLst>
                <a:path w="12874" h="12133" extrusionOk="0">
                  <a:moveTo>
                    <a:pt x="11652" y="5171"/>
                  </a:moveTo>
                  <a:lnTo>
                    <a:pt x="11709" y="4577"/>
                  </a:lnTo>
                  <a:lnTo>
                    <a:pt x="11937" y="4292"/>
                  </a:lnTo>
                  <a:lnTo>
                    <a:pt x="12508" y="4144"/>
                  </a:lnTo>
                  <a:lnTo>
                    <a:pt x="12873" y="3630"/>
                  </a:lnTo>
                  <a:lnTo>
                    <a:pt x="12439" y="3288"/>
                  </a:lnTo>
                  <a:lnTo>
                    <a:pt x="12120" y="3059"/>
                  </a:lnTo>
                  <a:lnTo>
                    <a:pt x="11766" y="1975"/>
                  </a:lnTo>
                  <a:lnTo>
                    <a:pt x="11606" y="1051"/>
                  </a:lnTo>
                  <a:lnTo>
                    <a:pt x="11766" y="880"/>
                  </a:lnTo>
                  <a:lnTo>
                    <a:pt x="11469" y="1"/>
                  </a:lnTo>
                  <a:lnTo>
                    <a:pt x="8354" y="1"/>
                  </a:lnTo>
                  <a:lnTo>
                    <a:pt x="5307" y="1"/>
                  </a:lnTo>
                  <a:lnTo>
                    <a:pt x="2157" y="1"/>
                  </a:lnTo>
                  <a:lnTo>
                    <a:pt x="2226" y="1804"/>
                  </a:lnTo>
                  <a:lnTo>
                    <a:pt x="1324" y="1804"/>
                  </a:lnTo>
                  <a:lnTo>
                    <a:pt x="1324" y="2192"/>
                  </a:lnTo>
                  <a:lnTo>
                    <a:pt x="1484" y="5787"/>
                  </a:lnTo>
                  <a:lnTo>
                    <a:pt x="799" y="5730"/>
                  </a:lnTo>
                  <a:lnTo>
                    <a:pt x="457" y="6403"/>
                  </a:lnTo>
                  <a:lnTo>
                    <a:pt x="251" y="6951"/>
                  </a:lnTo>
                  <a:lnTo>
                    <a:pt x="422" y="7168"/>
                  </a:lnTo>
                  <a:lnTo>
                    <a:pt x="171" y="7442"/>
                  </a:lnTo>
                  <a:lnTo>
                    <a:pt x="274" y="7830"/>
                  </a:lnTo>
                  <a:lnTo>
                    <a:pt x="69" y="8195"/>
                  </a:lnTo>
                  <a:lnTo>
                    <a:pt x="0" y="8537"/>
                  </a:lnTo>
                  <a:lnTo>
                    <a:pt x="285" y="8480"/>
                  </a:lnTo>
                  <a:lnTo>
                    <a:pt x="457" y="8834"/>
                  </a:lnTo>
                  <a:lnTo>
                    <a:pt x="468" y="9370"/>
                  </a:lnTo>
                  <a:lnTo>
                    <a:pt x="765" y="9621"/>
                  </a:lnTo>
                  <a:lnTo>
                    <a:pt x="765" y="9850"/>
                  </a:lnTo>
                  <a:lnTo>
                    <a:pt x="868" y="10238"/>
                  </a:lnTo>
                  <a:lnTo>
                    <a:pt x="1335" y="10808"/>
                  </a:lnTo>
                  <a:lnTo>
                    <a:pt x="1335" y="11185"/>
                  </a:lnTo>
                  <a:lnTo>
                    <a:pt x="1221" y="11550"/>
                  </a:lnTo>
                  <a:lnTo>
                    <a:pt x="1267" y="11835"/>
                  </a:lnTo>
                  <a:lnTo>
                    <a:pt x="1552" y="12086"/>
                  </a:lnTo>
                  <a:lnTo>
                    <a:pt x="1621" y="12132"/>
                  </a:lnTo>
                  <a:lnTo>
                    <a:pt x="1860" y="12029"/>
                  </a:lnTo>
                  <a:lnTo>
                    <a:pt x="2134" y="11858"/>
                  </a:lnTo>
                  <a:lnTo>
                    <a:pt x="2317" y="11048"/>
                  </a:lnTo>
                  <a:lnTo>
                    <a:pt x="2534" y="10637"/>
                  </a:lnTo>
                  <a:lnTo>
                    <a:pt x="3104" y="10512"/>
                  </a:lnTo>
                  <a:lnTo>
                    <a:pt x="3253" y="10763"/>
                  </a:lnTo>
                  <a:lnTo>
                    <a:pt x="3675" y="11288"/>
                  </a:lnTo>
                  <a:lnTo>
                    <a:pt x="3892" y="11368"/>
                  </a:lnTo>
                  <a:lnTo>
                    <a:pt x="4177" y="11208"/>
                  </a:lnTo>
                  <a:lnTo>
                    <a:pt x="4759" y="11253"/>
                  </a:lnTo>
                  <a:lnTo>
                    <a:pt x="4873" y="11436"/>
                  </a:lnTo>
                  <a:lnTo>
                    <a:pt x="5661" y="11436"/>
                  </a:lnTo>
                  <a:lnTo>
                    <a:pt x="5683" y="11253"/>
                  </a:lnTo>
                  <a:lnTo>
                    <a:pt x="6106" y="11082"/>
                  </a:lnTo>
                  <a:lnTo>
                    <a:pt x="6174" y="10808"/>
                  </a:lnTo>
                  <a:lnTo>
                    <a:pt x="6471" y="10626"/>
                  </a:lnTo>
                  <a:lnTo>
                    <a:pt x="7156" y="11151"/>
                  </a:lnTo>
                  <a:lnTo>
                    <a:pt x="7555" y="11048"/>
                  </a:lnTo>
                  <a:lnTo>
                    <a:pt x="7943" y="10409"/>
                  </a:lnTo>
                  <a:lnTo>
                    <a:pt x="8365" y="9907"/>
                  </a:lnTo>
                  <a:lnTo>
                    <a:pt x="8285" y="9348"/>
                  </a:lnTo>
                  <a:lnTo>
                    <a:pt x="8080" y="9096"/>
                  </a:lnTo>
                  <a:lnTo>
                    <a:pt x="8571" y="9051"/>
                  </a:lnTo>
                  <a:lnTo>
                    <a:pt x="8616" y="8834"/>
                  </a:lnTo>
                  <a:lnTo>
                    <a:pt x="8982" y="8914"/>
                  </a:lnTo>
                  <a:lnTo>
                    <a:pt x="8913" y="9576"/>
                  </a:lnTo>
                  <a:lnTo>
                    <a:pt x="9027" y="10238"/>
                  </a:lnTo>
                  <a:lnTo>
                    <a:pt x="9438" y="10591"/>
                  </a:lnTo>
                  <a:lnTo>
                    <a:pt x="9541" y="10911"/>
                  </a:lnTo>
                  <a:lnTo>
                    <a:pt x="9541" y="11345"/>
                  </a:lnTo>
                  <a:lnTo>
                    <a:pt x="9655" y="11368"/>
                  </a:lnTo>
                  <a:lnTo>
                    <a:pt x="9655" y="11265"/>
                  </a:lnTo>
                  <a:lnTo>
                    <a:pt x="9849" y="10306"/>
                  </a:lnTo>
                  <a:lnTo>
                    <a:pt x="10226" y="10055"/>
                  </a:lnTo>
                  <a:lnTo>
                    <a:pt x="10294" y="9679"/>
                  </a:lnTo>
                  <a:lnTo>
                    <a:pt x="10625" y="8994"/>
                  </a:lnTo>
                  <a:lnTo>
                    <a:pt x="11081" y="8537"/>
                  </a:lnTo>
                  <a:lnTo>
                    <a:pt x="11378" y="7659"/>
                  </a:lnTo>
                  <a:lnTo>
                    <a:pt x="11481" y="6871"/>
                  </a:lnTo>
                  <a:lnTo>
                    <a:pt x="11378" y="65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5"/>
            <p:cNvSpPr/>
            <p:nvPr/>
          </p:nvSpPr>
          <p:spPr>
            <a:xfrm>
              <a:off x="4198425" y="2834225"/>
              <a:ext cx="229425" cy="198300"/>
            </a:xfrm>
            <a:custGeom>
              <a:avLst/>
              <a:gdLst/>
              <a:ahLst/>
              <a:cxnLst/>
              <a:rect l="l" t="t" r="r" b="b"/>
              <a:pathLst>
                <a:path w="9177" h="7932" extrusionOk="0">
                  <a:moveTo>
                    <a:pt x="7921" y="2066"/>
                  </a:moveTo>
                  <a:lnTo>
                    <a:pt x="7818" y="1746"/>
                  </a:lnTo>
                  <a:lnTo>
                    <a:pt x="7407" y="1393"/>
                  </a:lnTo>
                  <a:lnTo>
                    <a:pt x="7293" y="742"/>
                  </a:lnTo>
                  <a:lnTo>
                    <a:pt x="7362" y="69"/>
                  </a:lnTo>
                  <a:lnTo>
                    <a:pt x="6996" y="0"/>
                  </a:lnTo>
                  <a:lnTo>
                    <a:pt x="6951" y="206"/>
                  </a:lnTo>
                  <a:lnTo>
                    <a:pt x="6471" y="251"/>
                  </a:lnTo>
                  <a:lnTo>
                    <a:pt x="6665" y="514"/>
                  </a:lnTo>
                  <a:lnTo>
                    <a:pt x="6757" y="1062"/>
                  </a:lnTo>
                  <a:lnTo>
                    <a:pt x="6323" y="1564"/>
                  </a:lnTo>
                  <a:lnTo>
                    <a:pt x="5935" y="2203"/>
                  </a:lnTo>
                  <a:lnTo>
                    <a:pt x="5536" y="2306"/>
                  </a:lnTo>
                  <a:lnTo>
                    <a:pt x="4851" y="1781"/>
                  </a:lnTo>
                  <a:lnTo>
                    <a:pt x="4554" y="1963"/>
                  </a:lnTo>
                  <a:lnTo>
                    <a:pt x="4486" y="2237"/>
                  </a:lnTo>
                  <a:lnTo>
                    <a:pt x="4075" y="2408"/>
                  </a:lnTo>
                  <a:lnTo>
                    <a:pt x="4041" y="2591"/>
                  </a:lnTo>
                  <a:lnTo>
                    <a:pt x="3253" y="2591"/>
                  </a:lnTo>
                  <a:lnTo>
                    <a:pt x="3139" y="2408"/>
                  </a:lnTo>
                  <a:lnTo>
                    <a:pt x="2557" y="2363"/>
                  </a:lnTo>
                  <a:lnTo>
                    <a:pt x="2272" y="2523"/>
                  </a:lnTo>
                  <a:lnTo>
                    <a:pt x="2055" y="2454"/>
                  </a:lnTo>
                  <a:lnTo>
                    <a:pt x="1633" y="1918"/>
                  </a:lnTo>
                  <a:lnTo>
                    <a:pt x="1484" y="1667"/>
                  </a:lnTo>
                  <a:lnTo>
                    <a:pt x="914" y="1792"/>
                  </a:lnTo>
                  <a:lnTo>
                    <a:pt x="708" y="2203"/>
                  </a:lnTo>
                  <a:lnTo>
                    <a:pt x="514" y="3025"/>
                  </a:lnTo>
                  <a:lnTo>
                    <a:pt x="252" y="3196"/>
                  </a:lnTo>
                  <a:lnTo>
                    <a:pt x="1" y="3287"/>
                  </a:lnTo>
                  <a:lnTo>
                    <a:pt x="548" y="3652"/>
                  </a:lnTo>
                  <a:lnTo>
                    <a:pt x="982" y="4017"/>
                  </a:lnTo>
                  <a:lnTo>
                    <a:pt x="1005" y="4303"/>
                  </a:lnTo>
                  <a:lnTo>
                    <a:pt x="1541" y="4794"/>
                  </a:lnTo>
                  <a:lnTo>
                    <a:pt x="1884" y="5170"/>
                  </a:lnTo>
                  <a:lnTo>
                    <a:pt x="2101" y="5718"/>
                  </a:lnTo>
                  <a:lnTo>
                    <a:pt x="2694" y="6072"/>
                  </a:lnTo>
                  <a:lnTo>
                    <a:pt x="2831" y="6368"/>
                  </a:lnTo>
                  <a:lnTo>
                    <a:pt x="3333" y="7110"/>
                  </a:lnTo>
                  <a:lnTo>
                    <a:pt x="3687" y="7224"/>
                  </a:lnTo>
                  <a:lnTo>
                    <a:pt x="3904" y="7076"/>
                  </a:lnTo>
                  <a:lnTo>
                    <a:pt x="4269" y="7133"/>
                  </a:lnTo>
                  <a:lnTo>
                    <a:pt x="4714" y="6939"/>
                  </a:lnTo>
                  <a:lnTo>
                    <a:pt x="4908" y="7327"/>
                  </a:lnTo>
                  <a:lnTo>
                    <a:pt x="5627" y="7932"/>
                  </a:lnTo>
                  <a:lnTo>
                    <a:pt x="5627" y="7932"/>
                  </a:lnTo>
                  <a:lnTo>
                    <a:pt x="5946" y="7681"/>
                  </a:lnTo>
                  <a:lnTo>
                    <a:pt x="6449" y="7886"/>
                  </a:lnTo>
                  <a:lnTo>
                    <a:pt x="7088" y="7669"/>
                  </a:lnTo>
                  <a:lnTo>
                    <a:pt x="7658" y="7681"/>
                  </a:lnTo>
                  <a:lnTo>
                    <a:pt x="8149" y="7259"/>
                  </a:lnTo>
                  <a:lnTo>
                    <a:pt x="8640" y="6711"/>
                  </a:lnTo>
                  <a:lnTo>
                    <a:pt x="9176" y="6117"/>
                  </a:lnTo>
                  <a:lnTo>
                    <a:pt x="8674" y="5136"/>
                  </a:lnTo>
                  <a:lnTo>
                    <a:pt x="8309" y="4919"/>
                  </a:lnTo>
                  <a:lnTo>
                    <a:pt x="8160" y="4565"/>
                  </a:lnTo>
                  <a:lnTo>
                    <a:pt x="7750" y="4120"/>
                  </a:lnTo>
                  <a:lnTo>
                    <a:pt x="7259" y="4052"/>
                  </a:lnTo>
                  <a:lnTo>
                    <a:pt x="7521" y="3538"/>
                  </a:lnTo>
                  <a:lnTo>
                    <a:pt x="7944" y="3515"/>
                  </a:lnTo>
                  <a:lnTo>
                    <a:pt x="8058" y="3230"/>
                  </a:lnTo>
                  <a:lnTo>
                    <a:pt x="8035" y="2523"/>
                  </a:lnTo>
                  <a:lnTo>
                    <a:pt x="7921" y="251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5"/>
            <p:cNvSpPr/>
            <p:nvPr/>
          </p:nvSpPr>
          <p:spPr>
            <a:xfrm>
              <a:off x="3371325" y="2735800"/>
              <a:ext cx="121850" cy="96450"/>
            </a:xfrm>
            <a:custGeom>
              <a:avLst/>
              <a:gdLst/>
              <a:ahLst/>
              <a:cxnLst/>
              <a:rect l="l" t="t" r="r" b="b"/>
              <a:pathLst>
                <a:path w="4874" h="3858" extrusionOk="0">
                  <a:moveTo>
                    <a:pt x="4326" y="1792"/>
                  </a:moveTo>
                  <a:lnTo>
                    <a:pt x="3812" y="1164"/>
                  </a:lnTo>
                  <a:lnTo>
                    <a:pt x="3356" y="491"/>
                  </a:lnTo>
                  <a:lnTo>
                    <a:pt x="2831" y="251"/>
                  </a:lnTo>
                  <a:lnTo>
                    <a:pt x="2454" y="0"/>
                  </a:lnTo>
                  <a:lnTo>
                    <a:pt x="2021" y="0"/>
                  </a:lnTo>
                  <a:lnTo>
                    <a:pt x="1621" y="194"/>
                  </a:lnTo>
                  <a:lnTo>
                    <a:pt x="1233" y="126"/>
                  </a:lnTo>
                  <a:lnTo>
                    <a:pt x="948" y="411"/>
                  </a:lnTo>
                  <a:lnTo>
                    <a:pt x="765" y="879"/>
                  </a:lnTo>
                  <a:lnTo>
                    <a:pt x="366" y="1507"/>
                  </a:lnTo>
                  <a:lnTo>
                    <a:pt x="1" y="1678"/>
                  </a:lnTo>
                  <a:lnTo>
                    <a:pt x="389" y="2009"/>
                  </a:lnTo>
                  <a:lnTo>
                    <a:pt x="708" y="2716"/>
                  </a:lnTo>
                  <a:lnTo>
                    <a:pt x="1576" y="2693"/>
                  </a:lnTo>
                  <a:lnTo>
                    <a:pt x="1758" y="2477"/>
                  </a:lnTo>
                  <a:lnTo>
                    <a:pt x="2021" y="2465"/>
                  </a:lnTo>
                  <a:lnTo>
                    <a:pt x="2317" y="2682"/>
                  </a:lnTo>
                  <a:lnTo>
                    <a:pt x="2568" y="2693"/>
                  </a:lnTo>
                  <a:lnTo>
                    <a:pt x="2831" y="2534"/>
                  </a:lnTo>
                  <a:lnTo>
                    <a:pt x="2991" y="2796"/>
                  </a:lnTo>
                  <a:lnTo>
                    <a:pt x="2648" y="3002"/>
                  </a:lnTo>
                  <a:lnTo>
                    <a:pt x="2306" y="2990"/>
                  </a:lnTo>
                  <a:lnTo>
                    <a:pt x="1964" y="2796"/>
                  </a:lnTo>
                  <a:lnTo>
                    <a:pt x="1667" y="3002"/>
                  </a:lnTo>
                  <a:lnTo>
                    <a:pt x="1519" y="3002"/>
                  </a:lnTo>
                  <a:lnTo>
                    <a:pt x="1325" y="3139"/>
                  </a:lnTo>
                  <a:lnTo>
                    <a:pt x="606" y="3116"/>
                  </a:lnTo>
                  <a:lnTo>
                    <a:pt x="720" y="3812"/>
                  </a:lnTo>
                  <a:lnTo>
                    <a:pt x="1142" y="3664"/>
                  </a:lnTo>
                  <a:lnTo>
                    <a:pt x="1404" y="3686"/>
                  </a:lnTo>
                  <a:lnTo>
                    <a:pt x="1621" y="3584"/>
                  </a:lnTo>
                  <a:lnTo>
                    <a:pt x="3082" y="3629"/>
                  </a:lnTo>
                  <a:lnTo>
                    <a:pt x="3470" y="3641"/>
                  </a:lnTo>
                  <a:lnTo>
                    <a:pt x="4041" y="3858"/>
                  </a:lnTo>
                  <a:lnTo>
                    <a:pt x="4223" y="3846"/>
                  </a:lnTo>
                  <a:lnTo>
                    <a:pt x="4280" y="3743"/>
                  </a:lnTo>
                  <a:lnTo>
                    <a:pt x="4714" y="3812"/>
                  </a:lnTo>
                  <a:lnTo>
                    <a:pt x="4828" y="3755"/>
                  </a:lnTo>
                  <a:lnTo>
                    <a:pt x="4874" y="3470"/>
                  </a:lnTo>
                  <a:lnTo>
                    <a:pt x="4817" y="3139"/>
                  </a:lnTo>
                  <a:lnTo>
                    <a:pt x="4509" y="2876"/>
                  </a:lnTo>
                  <a:lnTo>
                    <a:pt x="4360" y="23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5"/>
            <p:cNvSpPr/>
            <p:nvPr/>
          </p:nvSpPr>
          <p:spPr>
            <a:xfrm>
              <a:off x="3456650" y="2884150"/>
              <a:ext cx="60500" cy="74200"/>
            </a:xfrm>
            <a:custGeom>
              <a:avLst/>
              <a:gdLst/>
              <a:ahLst/>
              <a:cxnLst/>
              <a:rect l="l" t="t" r="r" b="b"/>
              <a:pathLst>
                <a:path w="2420" h="2968" extrusionOk="0">
                  <a:moveTo>
                    <a:pt x="2419" y="1496"/>
                  </a:moveTo>
                  <a:lnTo>
                    <a:pt x="2203" y="1541"/>
                  </a:lnTo>
                  <a:lnTo>
                    <a:pt x="2203" y="1210"/>
                  </a:lnTo>
                  <a:lnTo>
                    <a:pt x="2077" y="971"/>
                  </a:lnTo>
                  <a:lnTo>
                    <a:pt x="2100" y="708"/>
                  </a:lnTo>
                  <a:lnTo>
                    <a:pt x="1929" y="320"/>
                  </a:lnTo>
                  <a:lnTo>
                    <a:pt x="1712" y="1"/>
                  </a:lnTo>
                  <a:lnTo>
                    <a:pt x="1073" y="1"/>
                  </a:lnTo>
                  <a:lnTo>
                    <a:pt x="890" y="172"/>
                  </a:lnTo>
                  <a:lnTo>
                    <a:pt x="673" y="195"/>
                  </a:lnTo>
                  <a:lnTo>
                    <a:pt x="536" y="400"/>
                  </a:lnTo>
                  <a:lnTo>
                    <a:pt x="434" y="640"/>
                  </a:lnTo>
                  <a:lnTo>
                    <a:pt x="0" y="1039"/>
                  </a:lnTo>
                  <a:lnTo>
                    <a:pt x="103" y="1712"/>
                  </a:lnTo>
                  <a:lnTo>
                    <a:pt x="228" y="2032"/>
                  </a:lnTo>
                  <a:lnTo>
                    <a:pt x="650" y="2534"/>
                  </a:lnTo>
                  <a:lnTo>
                    <a:pt x="1233" y="2888"/>
                  </a:lnTo>
                  <a:lnTo>
                    <a:pt x="1449" y="2968"/>
                  </a:lnTo>
                  <a:lnTo>
                    <a:pt x="1632" y="2682"/>
                  </a:lnTo>
                  <a:lnTo>
                    <a:pt x="1678" y="2409"/>
                  </a:lnTo>
                  <a:lnTo>
                    <a:pt x="2043" y="191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5"/>
            <p:cNvSpPr/>
            <p:nvPr/>
          </p:nvSpPr>
          <p:spPr>
            <a:xfrm>
              <a:off x="1930550" y="2784875"/>
              <a:ext cx="47375" cy="28825"/>
            </a:xfrm>
            <a:custGeom>
              <a:avLst/>
              <a:gdLst/>
              <a:ahLst/>
              <a:cxnLst/>
              <a:rect l="l" t="t" r="r" b="b"/>
              <a:pathLst>
                <a:path w="1895" h="1153" extrusionOk="0">
                  <a:moveTo>
                    <a:pt x="1803" y="947"/>
                  </a:moveTo>
                  <a:lnTo>
                    <a:pt x="1895" y="582"/>
                  </a:lnTo>
                  <a:lnTo>
                    <a:pt x="1792" y="491"/>
                  </a:lnTo>
                  <a:lnTo>
                    <a:pt x="1632" y="411"/>
                  </a:lnTo>
                  <a:lnTo>
                    <a:pt x="1278" y="525"/>
                  </a:lnTo>
                  <a:lnTo>
                    <a:pt x="1267" y="400"/>
                  </a:lnTo>
                  <a:lnTo>
                    <a:pt x="1027" y="263"/>
                  </a:lnTo>
                  <a:lnTo>
                    <a:pt x="879" y="69"/>
                  </a:lnTo>
                  <a:lnTo>
                    <a:pt x="662" y="0"/>
                  </a:lnTo>
                  <a:lnTo>
                    <a:pt x="457" y="57"/>
                  </a:lnTo>
                  <a:lnTo>
                    <a:pt x="491" y="160"/>
                  </a:lnTo>
                  <a:lnTo>
                    <a:pt x="331" y="263"/>
                  </a:lnTo>
                  <a:lnTo>
                    <a:pt x="34" y="491"/>
                  </a:lnTo>
                  <a:lnTo>
                    <a:pt x="0" y="628"/>
                  </a:lnTo>
                  <a:lnTo>
                    <a:pt x="206" y="810"/>
                  </a:lnTo>
                  <a:lnTo>
                    <a:pt x="651" y="867"/>
                  </a:lnTo>
                  <a:lnTo>
                    <a:pt x="959" y="1061"/>
                  </a:lnTo>
                  <a:lnTo>
                    <a:pt x="1233" y="1141"/>
                  </a:lnTo>
                  <a:lnTo>
                    <a:pt x="1701" y="115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5"/>
            <p:cNvSpPr/>
            <p:nvPr/>
          </p:nvSpPr>
          <p:spPr>
            <a:xfrm>
              <a:off x="4057500" y="2067050"/>
              <a:ext cx="81050" cy="86175"/>
            </a:xfrm>
            <a:custGeom>
              <a:avLst/>
              <a:gdLst/>
              <a:ahLst/>
              <a:cxnLst/>
              <a:rect l="l" t="t" r="r" b="b"/>
              <a:pathLst>
                <a:path w="3242" h="3447" extrusionOk="0">
                  <a:moveTo>
                    <a:pt x="1974" y="867"/>
                  </a:moveTo>
                  <a:lnTo>
                    <a:pt x="1518" y="651"/>
                  </a:lnTo>
                  <a:lnTo>
                    <a:pt x="1404" y="388"/>
                  </a:lnTo>
                  <a:lnTo>
                    <a:pt x="993" y="23"/>
                  </a:lnTo>
                  <a:lnTo>
                    <a:pt x="536" y="0"/>
                  </a:lnTo>
                  <a:lnTo>
                    <a:pt x="0" y="228"/>
                  </a:lnTo>
                  <a:lnTo>
                    <a:pt x="0" y="228"/>
                  </a:lnTo>
                  <a:lnTo>
                    <a:pt x="217" y="571"/>
                  </a:lnTo>
                  <a:lnTo>
                    <a:pt x="457" y="822"/>
                  </a:lnTo>
                  <a:lnTo>
                    <a:pt x="217" y="1153"/>
                  </a:lnTo>
                  <a:lnTo>
                    <a:pt x="217" y="1153"/>
                  </a:lnTo>
                  <a:lnTo>
                    <a:pt x="479" y="1153"/>
                  </a:lnTo>
                  <a:lnTo>
                    <a:pt x="331" y="1541"/>
                  </a:lnTo>
                  <a:lnTo>
                    <a:pt x="719" y="1872"/>
                  </a:lnTo>
                  <a:lnTo>
                    <a:pt x="651" y="2283"/>
                  </a:lnTo>
                  <a:lnTo>
                    <a:pt x="479" y="2328"/>
                  </a:lnTo>
                  <a:lnTo>
                    <a:pt x="685" y="2477"/>
                  </a:lnTo>
                  <a:lnTo>
                    <a:pt x="799" y="2591"/>
                  </a:lnTo>
                  <a:lnTo>
                    <a:pt x="1061" y="2693"/>
                  </a:lnTo>
                  <a:lnTo>
                    <a:pt x="1347" y="2865"/>
                  </a:lnTo>
                  <a:lnTo>
                    <a:pt x="1290" y="2956"/>
                  </a:lnTo>
                  <a:lnTo>
                    <a:pt x="1461" y="2876"/>
                  </a:lnTo>
                  <a:lnTo>
                    <a:pt x="1529" y="2591"/>
                  </a:lnTo>
                  <a:lnTo>
                    <a:pt x="1655" y="2534"/>
                  </a:lnTo>
                  <a:lnTo>
                    <a:pt x="1769" y="2671"/>
                  </a:lnTo>
                  <a:lnTo>
                    <a:pt x="1917" y="2728"/>
                  </a:lnTo>
                  <a:lnTo>
                    <a:pt x="2031" y="2865"/>
                  </a:lnTo>
                  <a:lnTo>
                    <a:pt x="2146" y="2910"/>
                  </a:lnTo>
                  <a:lnTo>
                    <a:pt x="2305" y="3070"/>
                  </a:lnTo>
                  <a:lnTo>
                    <a:pt x="2419" y="3070"/>
                  </a:lnTo>
                  <a:lnTo>
                    <a:pt x="2340" y="3275"/>
                  </a:lnTo>
                  <a:lnTo>
                    <a:pt x="2271" y="3378"/>
                  </a:lnTo>
                  <a:lnTo>
                    <a:pt x="2305" y="3447"/>
                  </a:lnTo>
                  <a:lnTo>
                    <a:pt x="2545" y="3389"/>
                  </a:lnTo>
                  <a:lnTo>
                    <a:pt x="2887" y="3378"/>
                  </a:lnTo>
                  <a:lnTo>
                    <a:pt x="2990" y="3253"/>
                  </a:lnTo>
                  <a:lnTo>
                    <a:pt x="2899" y="3150"/>
                  </a:lnTo>
                  <a:lnTo>
                    <a:pt x="3001" y="2865"/>
                  </a:lnTo>
                  <a:lnTo>
                    <a:pt x="3241" y="2591"/>
                  </a:lnTo>
                  <a:lnTo>
                    <a:pt x="2842" y="2225"/>
                  </a:lnTo>
                  <a:lnTo>
                    <a:pt x="2739" y="1894"/>
                  </a:lnTo>
                  <a:lnTo>
                    <a:pt x="2899" y="1700"/>
                  </a:lnTo>
                  <a:lnTo>
                    <a:pt x="2762" y="1552"/>
                  </a:lnTo>
                  <a:lnTo>
                    <a:pt x="2910" y="1392"/>
                  </a:lnTo>
                  <a:lnTo>
                    <a:pt x="2716" y="1301"/>
                  </a:lnTo>
                  <a:lnTo>
                    <a:pt x="2511" y="1484"/>
                  </a:lnTo>
                  <a:lnTo>
                    <a:pt x="2077" y="122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5"/>
            <p:cNvSpPr/>
            <p:nvPr/>
          </p:nvSpPr>
          <p:spPr>
            <a:xfrm>
              <a:off x="2559075" y="2975175"/>
              <a:ext cx="82750" cy="95875"/>
            </a:xfrm>
            <a:custGeom>
              <a:avLst/>
              <a:gdLst/>
              <a:ahLst/>
              <a:cxnLst/>
              <a:rect l="l" t="t" r="r" b="b"/>
              <a:pathLst>
                <a:path w="3310" h="3835" extrusionOk="0">
                  <a:moveTo>
                    <a:pt x="2454" y="0"/>
                  </a:moveTo>
                  <a:lnTo>
                    <a:pt x="1803" y="80"/>
                  </a:lnTo>
                  <a:lnTo>
                    <a:pt x="1712" y="240"/>
                  </a:lnTo>
                  <a:lnTo>
                    <a:pt x="753" y="57"/>
                  </a:lnTo>
                  <a:lnTo>
                    <a:pt x="616" y="879"/>
                  </a:lnTo>
                  <a:lnTo>
                    <a:pt x="114" y="1107"/>
                  </a:lnTo>
                  <a:lnTo>
                    <a:pt x="160" y="1324"/>
                  </a:lnTo>
                  <a:lnTo>
                    <a:pt x="0" y="1792"/>
                  </a:lnTo>
                  <a:lnTo>
                    <a:pt x="343" y="2442"/>
                  </a:lnTo>
                  <a:lnTo>
                    <a:pt x="594" y="2465"/>
                  </a:lnTo>
                  <a:lnTo>
                    <a:pt x="696" y="2956"/>
                  </a:lnTo>
                  <a:lnTo>
                    <a:pt x="1164" y="3755"/>
                  </a:lnTo>
                  <a:lnTo>
                    <a:pt x="1609" y="3835"/>
                  </a:lnTo>
                  <a:lnTo>
                    <a:pt x="1678" y="3641"/>
                  </a:lnTo>
                  <a:lnTo>
                    <a:pt x="1552" y="3458"/>
                  </a:lnTo>
                  <a:lnTo>
                    <a:pt x="1621" y="3207"/>
                  </a:lnTo>
                  <a:lnTo>
                    <a:pt x="1952" y="3287"/>
                  </a:lnTo>
                  <a:lnTo>
                    <a:pt x="2340" y="3184"/>
                  </a:lnTo>
                  <a:lnTo>
                    <a:pt x="2796" y="3389"/>
                  </a:lnTo>
                  <a:lnTo>
                    <a:pt x="2990" y="3001"/>
                  </a:lnTo>
                  <a:lnTo>
                    <a:pt x="3082" y="2591"/>
                  </a:lnTo>
                  <a:lnTo>
                    <a:pt x="3218" y="2191"/>
                  </a:lnTo>
                  <a:lnTo>
                    <a:pt x="2922" y="1666"/>
                  </a:lnTo>
                  <a:lnTo>
                    <a:pt x="2865" y="1039"/>
                  </a:lnTo>
                  <a:lnTo>
                    <a:pt x="3310"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5"/>
            <p:cNvSpPr/>
            <p:nvPr/>
          </p:nvSpPr>
          <p:spPr>
            <a:xfrm>
              <a:off x="4018125" y="1991425"/>
              <a:ext cx="98150" cy="40250"/>
            </a:xfrm>
            <a:custGeom>
              <a:avLst/>
              <a:gdLst/>
              <a:ahLst/>
              <a:cxnLst/>
              <a:rect l="l" t="t" r="r" b="b"/>
              <a:pathLst>
                <a:path w="3926" h="1610" extrusionOk="0">
                  <a:moveTo>
                    <a:pt x="3926" y="423"/>
                  </a:moveTo>
                  <a:lnTo>
                    <a:pt x="3218" y="92"/>
                  </a:lnTo>
                  <a:lnTo>
                    <a:pt x="2739" y="206"/>
                  </a:lnTo>
                  <a:lnTo>
                    <a:pt x="2397" y="126"/>
                  </a:lnTo>
                  <a:lnTo>
                    <a:pt x="1997" y="309"/>
                  </a:lnTo>
                  <a:lnTo>
                    <a:pt x="1609" y="1"/>
                  </a:lnTo>
                  <a:lnTo>
                    <a:pt x="1335" y="126"/>
                  </a:lnTo>
                  <a:lnTo>
                    <a:pt x="1290" y="69"/>
                  </a:lnTo>
                  <a:lnTo>
                    <a:pt x="1084" y="69"/>
                  </a:lnTo>
                  <a:lnTo>
                    <a:pt x="993" y="229"/>
                  </a:lnTo>
                  <a:lnTo>
                    <a:pt x="845" y="275"/>
                  </a:lnTo>
                  <a:lnTo>
                    <a:pt x="810" y="469"/>
                  </a:lnTo>
                  <a:lnTo>
                    <a:pt x="685" y="514"/>
                  </a:lnTo>
                  <a:lnTo>
                    <a:pt x="662" y="594"/>
                  </a:lnTo>
                  <a:lnTo>
                    <a:pt x="445" y="686"/>
                  </a:lnTo>
                  <a:lnTo>
                    <a:pt x="126" y="674"/>
                  </a:lnTo>
                  <a:lnTo>
                    <a:pt x="46" y="868"/>
                  </a:lnTo>
                  <a:lnTo>
                    <a:pt x="0" y="982"/>
                  </a:lnTo>
                  <a:lnTo>
                    <a:pt x="103" y="1279"/>
                  </a:lnTo>
                  <a:lnTo>
                    <a:pt x="468" y="1507"/>
                  </a:lnTo>
                  <a:lnTo>
                    <a:pt x="742" y="1610"/>
                  </a:lnTo>
                  <a:lnTo>
                    <a:pt x="1324" y="1496"/>
                  </a:lnTo>
                  <a:lnTo>
                    <a:pt x="1370" y="1325"/>
                  </a:lnTo>
                  <a:lnTo>
                    <a:pt x="1644" y="1302"/>
                  </a:lnTo>
                  <a:lnTo>
                    <a:pt x="1963" y="1153"/>
                  </a:lnTo>
                  <a:lnTo>
                    <a:pt x="2054" y="1211"/>
                  </a:lnTo>
                  <a:lnTo>
                    <a:pt x="2363" y="1108"/>
                  </a:lnTo>
                  <a:lnTo>
                    <a:pt x="2511" y="902"/>
                  </a:lnTo>
                  <a:lnTo>
                    <a:pt x="2739" y="845"/>
                  </a:lnTo>
                  <a:lnTo>
                    <a:pt x="3515" y="1108"/>
                  </a:lnTo>
                  <a:lnTo>
                    <a:pt x="3664" y="1028"/>
                  </a:lnTo>
                  <a:lnTo>
                    <a:pt x="3766" y="6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5"/>
            <p:cNvSpPr/>
            <p:nvPr/>
          </p:nvSpPr>
          <p:spPr>
            <a:xfrm>
              <a:off x="3965900" y="2051625"/>
              <a:ext cx="50525" cy="31125"/>
            </a:xfrm>
            <a:custGeom>
              <a:avLst/>
              <a:gdLst/>
              <a:ahLst/>
              <a:cxnLst/>
              <a:rect l="l" t="t" r="r" b="b"/>
              <a:pathLst>
                <a:path w="2021" h="1245" extrusionOk="0">
                  <a:moveTo>
                    <a:pt x="2021" y="320"/>
                  </a:moveTo>
                  <a:lnTo>
                    <a:pt x="1850" y="12"/>
                  </a:lnTo>
                  <a:lnTo>
                    <a:pt x="1735" y="1"/>
                  </a:lnTo>
                  <a:lnTo>
                    <a:pt x="1598" y="161"/>
                  </a:lnTo>
                  <a:lnTo>
                    <a:pt x="994" y="172"/>
                  </a:lnTo>
                  <a:lnTo>
                    <a:pt x="651" y="366"/>
                  </a:lnTo>
                  <a:lnTo>
                    <a:pt x="46" y="320"/>
                  </a:lnTo>
                  <a:lnTo>
                    <a:pt x="1" y="743"/>
                  </a:lnTo>
                  <a:lnTo>
                    <a:pt x="206" y="1131"/>
                  </a:lnTo>
                  <a:lnTo>
                    <a:pt x="46" y="1199"/>
                  </a:lnTo>
                  <a:lnTo>
                    <a:pt x="549" y="1222"/>
                  </a:lnTo>
                  <a:lnTo>
                    <a:pt x="663" y="1085"/>
                  </a:lnTo>
                  <a:lnTo>
                    <a:pt x="914" y="1222"/>
                  </a:lnTo>
                  <a:lnTo>
                    <a:pt x="1199" y="1245"/>
                  </a:lnTo>
                  <a:lnTo>
                    <a:pt x="1176" y="1005"/>
                  </a:lnTo>
                  <a:lnTo>
                    <a:pt x="1416" y="914"/>
                  </a:lnTo>
                  <a:lnTo>
                    <a:pt x="1462" y="5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5"/>
            <p:cNvSpPr/>
            <p:nvPr/>
          </p:nvSpPr>
          <p:spPr>
            <a:xfrm>
              <a:off x="3899725" y="1585450"/>
              <a:ext cx="181750" cy="280475"/>
            </a:xfrm>
            <a:custGeom>
              <a:avLst/>
              <a:gdLst/>
              <a:ahLst/>
              <a:cxnLst/>
              <a:rect l="l" t="t" r="r" b="b"/>
              <a:pathLst>
                <a:path w="7270" h="11219" extrusionOk="0">
                  <a:moveTo>
                    <a:pt x="7270" y="2431"/>
                  </a:moveTo>
                  <a:lnTo>
                    <a:pt x="7007" y="2112"/>
                  </a:lnTo>
                  <a:lnTo>
                    <a:pt x="6756" y="913"/>
                  </a:lnTo>
                  <a:lnTo>
                    <a:pt x="5729" y="388"/>
                  </a:lnTo>
                  <a:lnTo>
                    <a:pt x="4885" y="0"/>
                  </a:lnTo>
                  <a:lnTo>
                    <a:pt x="4531" y="46"/>
                  </a:lnTo>
                  <a:lnTo>
                    <a:pt x="4531" y="548"/>
                  </a:lnTo>
                  <a:lnTo>
                    <a:pt x="3401" y="423"/>
                  </a:lnTo>
                  <a:lnTo>
                    <a:pt x="3321" y="856"/>
                  </a:lnTo>
                  <a:lnTo>
                    <a:pt x="2750" y="845"/>
                  </a:lnTo>
                  <a:lnTo>
                    <a:pt x="2431" y="1404"/>
                  </a:lnTo>
                  <a:lnTo>
                    <a:pt x="1952" y="2271"/>
                  </a:lnTo>
                  <a:lnTo>
                    <a:pt x="1141" y="3401"/>
                  </a:lnTo>
                  <a:lnTo>
                    <a:pt x="1392" y="3675"/>
                  </a:lnTo>
                  <a:lnTo>
                    <a:pt x="1210" y="3983"/>
                  </a:lnTo>
                  <a:lnTo>
                    <a:pt x="594" y="3972"/>
                  </a:lnTo>
                  <a:lnTo>
                    <a:pt x="263" y="4725"/>
                  </a:lnTo>
                  <a:lnTo>
                    <a:pt x="411" y="5809"/>
                  </a:lnTo>
                  <a:lnTo>
                    <a:pt x="856" y="6220"/>
                  </a:lnTo>
                  <a:lnTo>
                    <a:pt x="719" y="7213"/>
                  </a:lnTo>
                  <a:lnTo>
                    <a:pt x="240" y="7783"/>
                  </a:lnTo>
                  <a:lnTo>
                    <a:pt x="0" y="8251"/>
                  </a:lnTo>
                  <a:lnTo>
                    <a:pt x="594" y="9450"/>
                  </a:lnTo>
                  <a:lnTo>
                    <a:pt x="1221" y="10408"/>
                  </a:lnTo>
                  <a:lnTo>
                    <a:pt x="1507" y="11218"/>
                  </a:lnTo>
                  <a:lnTo>
                    <a:pt x="2260" y="11173"/>
                  </a:lnTo>
                  <a:lnTo>
                    <a:pt x="2579" y="10500"/>
                  </a:lnTo>
                  <a:lnTo>
                    <a:pt x="3390" y="10579"/>
                  </a:lnTo>
                  <a:lnTo>
                    <a:pt x="3675" y="9792"/>
                  </a:lnTo>
                  <a:lnTo>
                    <a:pt x="3766" y="8365"/>
                  </a:lnTo>
                  <a:lnTo>
                    <a:pt x="4417" y="8183"/>
                  </a:lnTo>
                  <a:lnTo>
                    <a:pt x="4885" y="7236"/>
                  </a:lnTo>
                  <a:lnTo>
                    <a:pt x="4200" y="6768"/>
                  </a:lnTo>
                  <a:lnTo>
                    <a:pt x="3686" y="6197"/>
                  </a:lnTo>
                  <a:lnTo>
                    <a:pt x="3994" y="5045"/>
                  </a:lnTo>
                  <a:lnTo>
                    <a:pt x="5090" y="4337"/>
                  </a:lnTo>
                  <a:lnTo>
                    <a:pt x="5957" y="3698"/>
                  </a:lnTo>
                  <a:lnTo>
                    <a:pt x="5786" y="3196"/>
                  </a:lnTo>
                  <a:lnTo>
                    <a:pt x="6277" y="26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5"/>
            <p:cNvSpPr/>
            <p:nvPr/>
          </p:nvSpPr>
          <p:spPr>
            <a:xfrm>
              <a:off x="4317400" y="3694425"/>
              <a:ext cx="27125" cy="37100"/>
            </a:xfrm>
            <a:custGeom>
              <a:avLst/>
              <a:gdLst/>
              <a:ahLst/>
              <a:cxnLst/>
              <a:rect l="l" t="t" r="r" b="b"/>
              <a:pathLst>
                <a:path w="1085" h="1484" extrusionOk="0">
                  <a:moveTo>
                    <a:pt x="948" y="171"/>
                  </a:moveTo>
                  <a:lnTo>
                    <a:pt x="571" y="0"/>
                  </a:lnTo>
                  <a:lnTo>
                    <a:pt x="343" y="69"/>
                  </a:lnTo>
                  <a:lnTo>
                    <a:pt x="240" y="320"/>
                  </a:lnTo>
                  <a:lnTo>
                    <a:pt x="12" y="662"/>
                  </a:lnTo>
                  <a:lnTo>
                    <a:pt x="1" y="982"/>
                  </a:lnTo>
                  <a:lnTo>
                    <a:pt x="423" y="1484"/>
                  </a:lnTo>
                  <a:lnTo>
                    <a:pt x="891" y="1381"/>
                  </a:lnTo>
                  <a:lnTo>
                    <a:pt x="1085" y="982"/>
                  </a:lnTo>
                  <a:lnTo>
                    <a:pt x="1039" y="58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5"/>
            <p:cNvSpPr/>
            <p:nvPr/>
          </p:nvSpPr>
          <p:spPr>
            <a:xfrm>
              <a:off x="4398425" y="2266175"/>
              <a:ext cx="115875" cy="113000"/>
            </a:xfrm>
            <a:custGeom>
              <a:avLst/>
              <a:gdLst/>
              <a:ahLst/>
              <a:cxnLst/>
              <a:rect l="l" t="t" r="r" b="b"/>
              <a:pathLst>
                <a:path w="4635" h="4520" extrusionOk="0">
                  <a:moveTo>
                    <a:pt x="2420" y="3561"/>
                  </a:moveTo>
                  <a:lnTo>
                    <a:pt x="3984" y="2603"/>
                  </a:lnTo>
                  <a:lnTo>
                    <a:pt x="4120" y="1496"/>
                  </a:lnTo>
                  <a:lnTo>
                    <a:pt x="3949" y="822"/>
                  </a:lnTo>
                  <a:lnTo>
                    <a:pt x="4326" y="594"/>
                  </a:lnTo>
                  <a:lnTo>
                    <a:pt x="4634" y="1"/>
                  </a:lnTo>
                  <a:lnTo>
                    <a:pt x="3790" y="161"/>
                  </a:lnTo>
                  <a:lnTo>
                    <a:pt x="3390" y="138"/>
                  </a:lnTo>
                  <a:lnTo>
                    <a:pt x="2568" y="491"/>
                  </a:lnTo>
                  <a:lnTo>
                    <a:pt x="1964" y="491"/>
                  </a:lnTo>
                  <a:lnTo>
                    <a:pt x="1530" y="320"/>
                  </a:lnTo>
                  <a:lnTo>
                    <a:pt x="754" y="583"/>
                  </a:lnTo>
                  <a:lnTo>
                    <a:pt x="480" y="389"/>
                  </a:lnTo>
                  <a:lnTo>
                    <a:pt x="491" y="902"/>
                  </a:lnTo>
                  <a:lnTo>
                    <a:pt x="320" y="1119"/>
                  </a:lnTo>
                  <a:lnTo>
                    <a:pt x="149" y="1325"/>
                  </a:lnTo>
                  <a:lnTo>
                    <a:pt x="1" y="1690"/>
                  </a:lnTo>
                  <a:lnTo>
                    <a:pt x="160" y="2409"/>
                  </a:lnTo>
                  <a:lnTo>
                    <a:pt x="503" y="2443"/>
                  </a:lnTo>
                  <a:lnTo>
                    <a:pt x="674" y="2808"/>
                  </a:lnTo>
                  <a:lnTo>
                    <a:pt x="309" y="3151"/>
                  </a:lnTo>
                  <a:lnTo>
                    <a:pt x="172" y="3641"/>
                  </a:lnTo>
                  <a:lnTo>
                    <a:pt x="217" y="4018"/>
                  </a:lnTo>
                  <a:lnTo>
                    <a:pt x="138" y="4155"/>
                  </a:lnTo>
                  <a:lnTo>
                    <a:pt x="149" y="4155"/>
                  </a:lnTo>
                  <a:lnTo>
                    <a:pt x="1051" y="45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5"/>
            <p:cNvSpPr/>
            <p:nvPr/>
          </p:nvSpPr>
          <p:spPr>
            <a:xfrm>
              <a:off x="3990150" y="2580875"/>
              <a:ext cx="204875" cy="362650"/>
            </a:xfrm>
            <a:custGeom>
              <a:avLst/>
              <a:gdLst/>
              <a:ahLst/>
              <a:cxnLst/>
              <a:rect l="l" t="t" r="r" b="b"/>
              <a:pathLst>
                <a:path w="8195" h="14506" extrusionOk="0">
                  <a:moveTo>
                    <a:pt x="8035" y="3481"/>
                  </a:moveTo>
                  <a:lnTo>
                    <a:pt x="4840" y="1746"/>
                  </a:lnTo>
                  <a:lnTo>
                    <a:pt x="1656" y="0"/>
                  </a:lnTo>
                  <a:lnTo>
                    <a:pt x="891" y="503"/>
                  </a:lnTo>
                  <a:lnTo>
                    <a:pt x="1119" y="1918"/>
                  </a:lnTo>
                  <a:lnTo>
                    <a:pt x="1405" y="2146"/>
                  </a:lnTo>
                  <a:lnTo>
                    <a:pt x="1427" y="2443"/>
                  </a:lnTo>
                  <a:lnTo>
                    <a:pt x="1758" y="2751"/>
                  </a:lnTo>
                  <a:lnTo>
                    <a:pt x="1599" y="3139"/>
                  </a:lnTo>
                  <a:lnTo>
                    <a:pt x="1347" y="4976"/>
                  </a:lnTo>
                  <a:lnTo>
                    <a:pt x="1313" y="6163"/>
                  </a:lnTo>
                  <a:lnTo>
                    <a:pt x="332" y="7019"/>
                  </a:lnTo>
                  <a:lnTo>
                    <a:pt x="1" y="8217"/>
                  </a:lnTo>
                  <a:lnTo>
                    <a:pt x="343" y="8548"/>
                  </a:lnTo>
                  <a:lnTo>
                    <a:pt x="343" y="9130"/>
                  </a:lnTo>
                  <a:lnTo>
                    <a:pt x="857" y="9164"/>
                  </a:lnTo>
                  <a:lnTo>
                    <a:pt x="788" y="9575"/>
                  </a:lnTo>
                  <a:lnTo>
                    <a:pt x="1108" y="10157"/>
                  </a:lnTo>
                  <a:lnTo>
                    <a:pt x="1176" y="10762"/>
                  </a:lnTo>
                  <a:lnTo>
                    <a:pt x="1142" y="11367"/>
                  </a:lnTo>
                  <a:lnTo>
                    <a:pt x="1587" y="12200"/>
                  </a:lnTo>
                  <a:lnTo>
                    <a:pt x="1142" y="12189"/>
                  </a:lnTo>
                  <a:lnTo>
                    <a:pt x="914" y="12246"/>
                  </a:lnTo>
                  <a:lnTo>
                    <a:pt x="560" y="12154"/>
                  </a:lnTo>
                  <a:lnTo>
                    <a:pt x="389" y="12588"/>
                  </a:lnTo>
                  <a:lnTo>
                    <a:pt x="857" y="13113"/>
                  </a:lnTo>
                  <a:lnTo>
                    <a:pt x="1211" y="13273"/>
                  </a:lnTo>
                  <a:lnTo>
                    <a:pt x="1325" y="13638"/>
                  </a:lnTo>
                  <a:lnTo>
                    <a:pt x="1587" y="14266"/>
                  </a:lnTo>
                  <a:lnTo>
                    <a:pt x="1462" y="14505"/>
                  </a:lnTo>
                  <a:lnTo>
                    <a:pt x="2123" y="14448"/>
                  </a:lnTo>
                  <a:lnTo>
                    <a:pt x="2272" y="14209"/>
                  </a:lnTo>
                  <a:lnTo>
                    <a:pt x="2397" y="14243"/>
                  </a:lnTo>
                  <a:lnTo>
                    <a:pt x="2603" y="14437"/>
                  </a:lnTo>
                  <a:lnTo>
                    <a:pt x="3607" y="14094"/>
                  </a:lnTo>
                  <a:lnTo>
                    <a:pt x="3938" y="13741"/>
                  </a:lnTo>
                  <a:lnTo>
                    <a:pt x="4349" y="13421"/>
                  </a:lnTo>
                  <a:lnTo>
                    <a:pt x="4269" y="13102"/>
                  </a:lnTo>
                  <a:lnTo>
                    <a:pt x="4497" y="13010"/>
                  </a:lnTo>
                  <a:lnTo>
                    <a:pt x="5273" y="13067"/>
                  </a:lnTo>
                  <a:lnTo>
                    <a:pt x="6015" y="12657"/>
                  </a:lnTo>
                  <a:lnTo>
                    <a:pt x="6586" y="11652"/>
                  </a:lnTo>
                  <a:lnTo>
                    <a:pt x="6985" y="11298"/>
                  </a:lnTo>
                  <a:lnTo>
                    <a:pt x="7476" y="11139"/>
                  </a:lnTo>
                  <a:lnTo>
                    <a:pt x="7476" y="10910"/>
                  </a:lnTo>
                  <a:lnTo>
                    <a:pt x="7179" y="10659"/>
                  </a:lnTo>
                  <a:lnTo>
                    <a:pt x="7168" y="10134"/>
                  </a:lnTo>
                  <a:lnTo>
                    <a:pt x="6996" y="9769"/>
                  </a:lnTo>
                  <a:lnTo>
                    <a:pt x="6711" y="9826"/>
                  </a:lnTo>
                  <a:lnTo>
                    <a:pt x="6780" y="9484"/>
                  </a:lnTo>
                  <a:lnTo>
                    <a:pt x="6985" y="9119"/>
                  </a:lnTo>
                  <a:lnTo>
                    <a:pt x="6882" y="8731"/>
                  </a:lnTo>
                  <a:lnTo>
                    <a:pt x="7133" y="8457"/>
                  </a:lnTo>
                  <a:lnTo>
                    <a:pt x="6962" y="8251"/>
                  </a:lnTo>
                  <a:lnTo>
                    <a:pt x="7168" y="7692"/>
                  </a:lnTo>
                  <a:lnTo>
                    <a:pt x="7510" y="7019"/>
                  </a:lnTo>
                  <a:lnTo>
                    <a:pt x="8195" y="70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5"/>
            <p:cNvSpPr/>
            <p:nvPr/>
          </p:nvSpPr>
          <p:spPr>
            <a:xfrm>
              <a:off x="3720250" y="2862175"/>
              <a:ext cx="38550" cy="115300"/>
            </a:xfrm>
            <a:custGeom>
              <a:avLst/>
              <a:gdLst/>
              <a:ahLst/>
              <a:cxnLst/>
              <a:rect l="l" t="t" r="r" b="b"/>
              <a:pathLst>
                <a:path w="1542" h="4612" extrusionOk="0">
                  <a:moveTo>
                    <a:pt x="754" y="24"/>
                  </a:moveTo>
                  <a:lnTo>
                    <a:pt x="58" y="1"/>
                  </a:lnTo>
                  <a:lnTo>
                    <a:pt x="1" y="275"/>
                  </a:lnTo>
                  <a:lnTo>
                    <a:pt x="343" y="743"/>
                  </a:lnTo>
                  <a:lnTo>
                    <a:pt x="332" y="1405"/>
                  </a:lnTo>
                  <a:lnTo>
                    <a:pt x="412" y="2135"/>
                  </a:lnTo>
                  <a:lnTo>
                    <a:pt x="617" y="2454"/>
                  </a:lnTo>
                  <a:lnTo>
                    <a:pt x="446" y="3276"/>
                  </a:lnTo>
                  <a:lnTo>
                    <a:pt x="503" y="3733"/>
                  </a:lnTo>
                  <a:lnTo>
                    <a:pt x="720" y="4303"/>
                  </a:lnTo>
                  <a:lnTo>
                    <a:pt x="891" y="4611"/>
                  </a:lnTo>
                  <a:lnTo>
                    <a:pt x="1542" y="4429"/>
                  </a:lnTo>
                  <a:lnTo>
                    <a:pt x="1348" y="3801"/>
                  </a:lnTo>
                  <a:lnTo>
                    <a:pt x="1370" y="1713"/>
                  </a:lnTo>
                  <a:lnTo>
                    <a:pt x="1211" y="1530"/>
                  </a:lnTo>
                  <a:lnTo>
                    <a:pt x="1188" y="1085"/>
                  </a:lnTo>
                  <a:lnTo>
                    <a:pt x="902" y="765"/>
                  </a:lnTo>
                  <a:lnTo>
                    <a:pt x="663" y="49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5"/>
            <p:cNvSpPr/>
            <p:nvPr/>
          </p:nvSpPr>
          <p:spPr>
            <a:xfrm>
              <a:off x="5643225" y="2649050"/>
              <a:ext cx="173475" cy="334125"/>
            </a:xfrm>
            <a:custGeom>
              <a:avLst/>
              <a:gdLst/>
              <a:ahLst/>
              <a:cxnLst/>
              <a:rect l="l" t="t" r="r" b="b"/>
              <a:pathLst>
                <a:path w="6939" h="13365" extrusionOk="0">
                  <a:moveTo>
                    <a:pt x="6722" y="5581"/>
                  </a:moveTo>
                  <a:lnTo>
                    <a:pt x="6939" y="5159"/>
                  </a:lnTo>
                  <a:lnTo>
                    <a:pt x="6859" y="4395"/>
                  </a:lnTo>
                  <a:lnTo>
                    <a:pt x="6117" y="3607"/>
                  </a:lnTo>
                  <a:lnTo>
                    <a:pt x="5934" y="2706"/>
                  </a:lnTo>
                  <a:lnTo>
                    <a:pt x="5238" y="1964"/>
                  </a:lnTo>
                  <a:lnTo>
                    <a:pt x="4622" y="1907"/>
                  </a:lnTo>
                  <a:lnTo>
                    <a:pt x="4508" y="2226"/>
                  </a:lnTo>
                  <a:lnTo>
                    <a:pt x="4051" y="2249"/>
                  </a:lnTo>
                  <a:lnTo>
                    <a:pt x="3800" y="2078"/>
                  </a:lnTo>
                  <a:lnTo>
                    <a:pt x="3036" y="2626"/>
                  </a:lnTo>
                  <a:lnTo>
                    <a:pt x="2899" y="1815"/>
                  </a:lnTo>
                  <a:lnTo>
                    <a:pt x="2956" y="857"/>
                  </a:lnTo>
                  <a:lnTo>
                    <a:pt x="2408" y="811"/>
                  </a:lnTo>
                  <a:lnTo>
                    <a:pt x="2283" y="275"/>
                  </a:lnTo>
                  <a:lnTo>
                    <a:pt x="1917" y="1"/>
                  </a:lnTo>
                  <a:lnTo>
                    <a:pt x="1484" y="195"/>
                  </a:lnTo>
                  <a:lnTo>
                    <a:pt x="1084" y="594"/>
                  </a:lnTo>
                  <a:lnTo>
                    <a:pt x="525" y="640"/>
                  </a:lnTo>
                  <a:lnTo>
                    <a:pt x="320" y="1621"/>
                  </a:lnTo>
                  <a:lnTo>
                    <a:pt x="0" y="1781"/>
                  </a:lnTo>
                  <a:lnTo>
                    <a:pt x="502" y="2580"/>
                  </a:lnTo>
                  <a:lnTo>
                    <a:pt x="1084" y="3242"/>
                  </a:lnTo>
                  <a:lnTo>
                    <a:pt x="1495" y="3835"/>
                  </a:lnTo>
                  <a:lnTo>
                    <a:pt x="1301" y="4634"/>
                  </a:lnTo>
                  <a:lnTo>
                    <a:pt x="1061" y="4794"/>
                  </a:lnTo>
                  <a:lnTo>
                    <a:pt x="1301" y="5251"/>
                  </a:lnTo>
                  <a:lnTo>
                    <a:pt x="1895" y="5981"/>
                  </a:lnTo>
                  <a:lnTo>
                    <a:pt x="2043" y="6472"/>
                  </a:lnTo>
                  <a:lnTo>
                    <a:pt x="2066" y="6905"/>
                  </a:lnTo>
                  <a:lnTo>
                    <a:pt x="2465" y="7727"/>
                  </a:lnTo>
                  <a:lnTo>
                    <a:pt x="2100" y="8571"/>
                  </a:lnTo>
                  <a:lnTo>
                    <a:pt x="1780" y="9519"/>
                  </a:lnTo>
                  <a:lnTo>
                    <a:pt x="1598" y="10386"/>
                  </a:lnTo>
                  <a:lnTo>
                    <a:pt x="1552" y="10945"/>
                  </a:lnTo>
                  <a:lnTo>
                    <a:pt x="1723" y="11459"/>
                  </a:lnTo>
                  <a:lnTo>
                    <a:pt x="1826" y="10911"/>
                  </a:lnTo>
                  <a:lnTo>
                    <a:pt x="2237" y="11356"/>
                  </a:lnTo>
                  <a:lnTo>
                    <a:pt x="2693" y="11858"/>
                  </a:lnTo>
                  <a:lnTo>
                    <a:pt x="2853" y="12315"/>
                  </a:lnTo>
                  <a:lnTo>
                    <a:pt x="3195" y="12657"/>
                  </a:lnTo>
                  <a:lnTo>
                    <a:pt x="3321" y="12497"/>
                  </a:lnTo>
                  <a:lnTo>
                    <a:pt x="3994" y="12897"/>
                  </a:lnTo>
                  <a:lnTo>
                    <a:pt x="4086" y="13365"/>
                  </a:lnTo>
                  <a:lnTo>
                    <a:pt x="4611" y="13250"/>
                  </a:lnTo>
                  <a:lnTo>
                    <a:pt x="4850" y="12885"/>
                  </a:lnTo>
                  <a:lnTo>
                    <a:pt x="4405" y="12406"/>
                  </a:lnTo>
                  <a:lnTo>
                    <a:pt x="3926" y="12292"/>
                  </a:lnTo>
                  <a:lnTo>
                    <a:pt x="3458" y="11778"/>
                  </a:lnTo>
                  <a:lnTo>
                    <a:pt x="3253" y="11002"/>
                  </a:lnTo>
                  <a:lnTo>
                    <a:pt x="2887" y="10169"/>
                  </a:lnTo>
                  <a:lnTo>
                    <a:pt x="2351" y="10146"/>
                  </a:lnTo>
                  <a:lnTo>
                    <a:pt x="2260" y="9484"/>
                  </a:lnTo>
                  <a:lnTo>
                    <a:pt x="2454" y="8686"/>
                  </a:lnTo>
                  <a:lnTo>
                    <a:pt x="2773" y="7362"/>
                  </a:lnTo>
                  <a:lnTo>
                    <a:pt x="2739" y="6357"/>
                  </a:lnTo>
                  <a:lnTo>
                    <a:pt x="3435" y="6346"/>
                  </a:lnTo>
                  <a:lnTo>
                    <a:pt x="3401" y="7065"/>
                  </a:lnTo>
                  <a:lnTo>
                    <a:pt x="4063" y="7042"/>
                  </a:lnTo>
                  <a:lnTo>
                    <a:pt x="4827" y="7464"/>
                  </a:lnTo>
                  <a:lnTo>
                    <a:pt x="4519" y="6357"/>
                  </a:lnTo>
                  <a:lnTo>
                    <a:pt x="4953" y="5616"/>
                  </a:lnTo>
                  <a:lnTo>
                    <a:pt x="5969" y="54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5"/>
            <p:cNvSpPr/>
            <p:nvPr/>
          </p:nvSpPr>
          <p:spPr>
            <a:xfrm>
              <a:off x="4972475" y="2181450"/>
              <a:ext cx="151225" cy="96450"/>
            </a:xfrm>
            <a:custGeom>
              <a:avLst/>
              <a:gdLst/>
              <a:ahLst/>
              <a:cxnLst/>
              <a:rect l="l" t="t" r="r" b="b"/>
              <a:pathLst>
                <a:path w="6049" h="3858" extrusionOk="0">
                  <a:moveTo>
                    <a:pt x="2362" y="639"/>
                  </a:moveTo>
                  <a:lnTo>
                    <a:pt x="2066" y="674"/>
                  </a:lnTo>
                  <a:lnTo>
                    <a:pt x="1883" y="411"/>
                  </a:lnTo>
                  <a:lnTo>
                    <a:pt x="1906" y="0"/>
                  </a:lnTo>
                  <a:lnTo>
                    <a:pt x="993" y="217"/>
                  </a:lnTo>
                  <a:lnTo>
                    <a:pt x="924" y="788"/>
                  </a:lnTo>
                  <a:lnTo>
                    <a:pt x="708" y="1290"/>
                  </a:lnTo>
                  <a:lnTo>
                    <a:pt x="80" y="1244"/>
                  </a:lnTo>
                  <a:lnTo>
                    <a:pt x="0" y="1644"/>
                  </a:lnTo>
                  <a:lnTo>
                    <a:pt x="593" y="1872"/>
                  </a:lnTo>
                  <a:lnTo>
                    <a:pt x="936" y="2545"/>
                  </a:lnTo>
                  <a:lnTo>
                    <a:pt x="753" y="3481"/>
                  </a:lnTo>
                  <a:lnTo>
                    <a:pt x="1016" y="3595"/>
                  </a:lnTo>
                  <a:lnTo>
                    <a:pt x="1484" y="3298"/>
                  </a:lnTo>
                  <a:lnTo>
                    <a:pt x="1780" y="3481"/>
                  </a:lnTo>
                  <a:lnTo>
                    <a:pt x="1906" y="3059"/>
                  </a:lnTo>
                  <a:lnTo>
                    <a:pt x="2362" y="3070"/>
                  </a:lnTo>
                  <a:lnTo>
                    <a:pt x="2454" y="2945"/>
                  </a:lnTo>
                  <a:lnTo>
                    <a:pt x="2419" y="2568"/>
                  </a:lnTo>
                  <a:lnTo>
                    <a:pt x="2670" y="2237"/>
                  </a:lnTo>
                  <a:lnTo>
                    <a:pt x="3127" y="2454"/>
                  </a:lnTo>
                  <a:lnTo>
                    <a:pt x="3127" y="2739"/>
                  </a:lnTo>
                  <a:lnTo>
                    <a:pt x="3355" y="2785"/>
                  </a:lnTo>
                  <a:lnTo>
                    <a:pt x="3492" y="3550"/>
                  </a:lnTo>
                  <a:lnTo>
                    <a:pt x="3869" y="3858"/>
                  </a:lnTo>
                  <a:lnTo>
                    <a:pt x="4074" y="3664"/>
                  </a:lnTo>
                  <a:lnTo>
                    <a:pt x="4371" y="3572"/>
                  </a:lnTo>
                  <a:lnTo>
                    <a:pt x="4736" y="3150"/>
                  </a:lnTo>
                  <a:lnTo>
                    <a:pt x="5272" y="3230"/>
                  </a:lnTo>
                  <a:lnTo>
                    <a:pt x="6048" y="3230"/>
                  </a:lnTo>
                  <a:lnTo>
                    <a:pt x="5786" y="2694"/>
                  </a:lnTo>
                  <a:lnTo>
                    <a:pt x="5706" y="2340"/>
                  </a:lnTo>
                  <a:lnTo>
                    <a:pt x="5204" y="2146"/>
                  </a:lnTo>
                  <a:lnTo>
                    <a:pt x="4976" y="2226"/>
                  </a:lnTo>
                  <a:lnTo>
                    <a:pt x="4553" y="1381"/>
                  </a:lnTo>
                  <a:lnTo>
                    <a:pt x="3195" y="1518"/>
                  </a:lnTo>
                  <a:lnTo>
                    <a:pt x="2180" y="1233"/>
                  </a:lnTo>
                  <a:lnTo>
                    <a:pt x="1415" y="1301"/>
                  </a:lnTo>
                  <a:lnTo>
                    <a:pt x="1324" y="776"/>
                  </a:lnTo>
                  <a:lnTo>
                    <a:pt x="2168" y="9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5"/>
            <p:cNvSpPr/>
            <p:nvPr/>
          </p:nvSpPr>
          <p:spPr>
            <a:xfrm>
              <a:off x="4682025" y="2141800"/>
              <a:ext cx="283625" cy="169775"/>
            </a:xfrm>
            <a:custGeom>
              <a:avLst/>
              <a:gdLst/>
              <a:ahLst/>
              <a:cxnLst/>
              <a:rect l="l" t="t" r="r" b="b"/>
              <a:pathLst>
                <a:path w="11345" h="6791" extrusionOk="0">
                  <a:moveTo>
                    <a:pt x="11344" y="4873"/>
                  </a:moveTo>
                  <a:lnTo>
                    <a:pt x="11230" y="4302"/>
                  </a:lnTo>
                  <a:lnTo>
                    <a:pt x="10134" y="3914"/>
                  </a:lnTo>
                  <a:lnTo>
                    <a:pt x="9244" y="3458"/>
                  </a:lnTo>
                  <a:lnTo>
                    <a:pt x="8651" y="3024"/>
                  </a:lnTo>
                  <a:lnTo>
                    <a:pt x="7647" y="2397"/>
                  </a:lnTo>
                  <a:lnTo>
                    <a:pt x="7030" y="1484"/>
                  </a:lnTo>
                  <a:lnTo>
                    <a:pt x="6745" y="1312"/>
                  </a:lnTo>
                  <a:lnTo>
                    <a:pt x="5969" y="1358"/>
                  </a:lnTo>
                  <a:lnTo>
                    <a:pt x="5638" y="1176"/>
                  </a:lnTo>
                  <a:lnTo>
                    <a:pt x="5364" y="479"/>
                  </a:lnTo>
                  <a:lnTo>
                    <a:pt x="4257" y="0"/>
                  </a:lnTo>
                  <a:lnTo>
                    <a:pt x="3778" y="514"/>
                  </a:lnTo>
                  <a:lnTo>
                    <a:pt x="3241" y="833"/>
                  </a:lnTo>
                  <a:lnTo>
                    <a:pt x="3470" y="1278"/>
                  </a:lnTo>
                  <a:lnTo>
                    <a:pt x="2637" y="1290"/>
                  </a:lnTo>
                  <a:lnTo>
                    <a:pt x="2283" y="1335"/>
                  </a:lnTo>
                  <a:lnTo>
                    <a:pt x="1587" y="628"/>
                  </a:lnTo>
                  <a:lnTo>
                    <a:pt x="1039" y="388"/>
                  </a:lnTo>
                  <a:lnTo>
                    <a:pt x="263" y="571"/>
                  </a:lnTo>
                  <a:lnTo>
                    <a:pt x="0" y="856"/>
                  </a:lnTo>
                  <a:lnTo>
                    <a:pt x="354" y="1427"/>
                  </a:lnTo>
                  <a:lnTo>
                    <a:pt x="286" y="788"/>
                  </a:lnTo>
                  <a:lnTo>
                    <a:pt x="822" y="559"/>
                  </a:lnTo>
                  <a:lnTo>
                    <a:pt x="1164" y="1073"/>
                  </a:lnTo>
                  <a:lnTo>
                    <a:pt x="1815" y="1598"/>
                  </a:lnTo>
                  <a:lnTo>
                    <a:pt x="1244" y="1883"/>
                  </a:lnTo>
                  <a:lnTo>
                    <a:pt x="491" y="1678"/>
                  </a:lnTo>
                  <a:lnTo>
                    <a:pt x="503" y="2419"/>
                  </a:lnTo>
                  <a:lnTo>
                    <a:pt x="1005" y="2477"/>
                  </a:lnTo>
                  <a:lnTo>
                    <a:pt x="948" y="3104"/>
                  </a:lnTo>
                  <a:lnTo>
                    <a:pt x="1587" y="3401"/>
                  </a:lnTo>
                  <a:lnTo>
                    <a:pt x="1689" y="4371"/>
                  </a:lnTo>
                  <a:lnTo>
                    <a:pt x="1940" y="5010"/>
                  </a:lnTo>
                  <a:lnTo>
                    <a:pt x="2568" y="4839"/>
                  </a:lnTo>
                  <a:lnTo>
                    <a:pt x="3002" y="4314"/>
                  </a:lnTo>
                  <a:lnTo>
                    <a:pt x="3493" y="4337"/>
                  </a:lnTo>
                  <a:lnTo>
                    <a:pt x="3801" y="4166"/>
                  </a:lnTo>
                  <a:lnTo>
                    <a:pt x="4337" y="4257"/>
                  </a:lnTo>
                  <a:lnTo>
                    <a:pt x="5261" y="4725"/>
                  </a:lnTo>
                  <a:lnTo>
                    <a:pt x="5878" y="4827"/>
                  </a:lnTo>
                  <a:lnTo>
                    <a:pt x="6916" y="5638"/>
                  </a:lnTo>
                  <a:lnTo>
                    <a:pt x="7475" y="5672"/>
                  </a:lnTo>
                  <a:lnTo>
                    <a:pt x="7704" y="6448"/>
                  </a:lnTo>
                  <a:lnTo>
                    <a:pt x="8548" y="6790"/>
                  </a:lnTo>
                  <a:lnTo>
                    <a:pt x="9107" y="6676"/>
                  </a:lnTo>
                  <a:lnTo>
                    <a:pt x="9164" y="6254"/>
                  </a:lnTo>
                  <a:lnTo>
                    <a:pt x="9735" y="6128"/>
                  </a:lnTo>
                  <a:lnTo>
                    <a:pt x="10089" y="5843"/>
                  </a:lnTo>
                  <a:lnTo>
                    <a:pt x="10077" y="5101"/>
                  </a:lnTo>
                  <a:lnTo>
                    <a:pt x="10659" y="4930"/>
                  </a:lnTo>
                  <a:lnTo>
                    <a:pt x="10705" y="4599"/>
                  </a:lnTo>
                  <a:lnTo>
                    <a:pt x="11116" y="483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5"/>
            <p:cNvSpPr/>
            <p:nvPr/>
          </p:nvSpPr>
          <p:spPr>
            <a:xfrm>
              <a:off x="6216675" y="3299850"/>
              <a:ext cx="48250" cy="25400"/>
            </a:xfrm>
            <a:custGeom>
              <a:avLst/>
              <a:gdLst/>
              <a:ahLst/>
              <a:cxnLst/>
              <a:rect l="l" t="t" r="r" b="b"/>
              <a:pathLst>
                <a:path w="1930" h="1016" extrusionOk="0">
                  <a:moveTo>
                    <a:pt x="58" y="1016"/>
                  </a:moveTo>
                  <a:lnTo>
                    <a:pt x="754" y="753"/>
                  </a:lnTo>
                  <a:lnTo>
                    <a:pt x="1610" y="354"/>
                  </a:lnTo>
                  <a:lnTo>
                    <a:pt x="1929" y="114"/>
                  </a:lnTo>
                  <a:lnTo>
                    <a:pt x="1644" y="0"/>
                  </a:lnTo>
                  <a:lnTo>
                    <a:pt x="1381" y="114"/>
                  </a:lnTo>
                  <a:lnTo>
                    <a:pt x="811" y="148"/>
                  </a:lnTo>
                  <a:lnTo>
                    <a:pt x="115" y="342"/>
                  </a:lnTo>
                  <a:lnTo>
                    <a:pt x="1" y="559"/>
                  </a:lnTo>
                  <a:lnTo>
                    <a:pt x="69" y="7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5"/>
            <p:cNvSpPr/>
            <p:nvPr/>
          </p:nvSpPr>
          <p:spPr>
            <a:xfrm>
              <a:off x="3864050" y="2263900"/>
              <a:ext cx="75925" cy="160375"/>
            </a:xfrm>
            <a:custGeom>
              <a:avLst/>
              <a:gdLst/>
              <a:ahLst/>
              <a:cxnLst/>
              <a:rect l="l" t="t" r="r" b="b"/>
              <a:pathLst>
                <a:path w="3037" h="6415" extrusionOk="0">
                  <a:moveTo>
                    <a:pt x="3036" y="3869"/>
                  </a:moveTo>
                  <a:lnTo>
                    <a:pt x="2751" y="3721"/>
                  </a:lnTo>
                  <a:lnTo>
                    <a:pt x="2534" y="3299"/>
                  </a:lnTo>
                  <a:lnTo>
                    <a:pt x="2135" y="3276"/>
                  </a:lnTo>
                  <a:lnTo>
                    <a:pt x="1986" y="2774"/>
                  </a:lnTo>
                  <a:lnTo>
                    <a:pt x="2466" y="2329"/>
                  </a:lnTo>
                  <a:lnTo>
                    <a:pt x="2534" y="1518"/>
                  </a:lnTo>
                  <a:lnTo>
                    <a:pt x="2272" y="1290"/>
                  </a:lnTo>
                  <a:lnTo>
                    <a:pt x="2249" y="868"/>
                  </a:lnTo>
                  <a:lnTo>
                    <a:pt x="2614" y="411"/>
                  </a:lnTo>
                  <a:lnTo>
                    <a:pt x="2557" y="229"/>
                  </a:lnTo>
                  <a:lnTo>
                    <a:pt x="1929" y="571"/>
                  </a:lnTo>
                  <a:lnTo>
                    <a:pt x="1941" y="92"/>
                  </a:lnTo>
                  <a:lnTo>
                    <a:pt x="1404" y="0"/>
                  </a:lnTo>
                  <a:lnTo>
                    <a:pt x="605" y="366"/>
                  </a:lnTo>
                  <a:lnTo>
                    <a:pt x="469" y="834"/>
                  </a:lnTo>
                  <a:lnTo>
                    <a:pt x="605" y="1724"/>
                  </a:lnTo>
                  <a:lnTo>
                    <a:pt x="457" y="2477"/>
                  </a:lnTo>
                  <a:lnTo>
                    <a:pt x="1" y="2990"/>
                  </a:lnTo>
                  <a:lnTo>
                    <a:pt x="81" y="3675"/>
                  </a:lnTo>
                  <a:lnTo>
                    <a:pt x="720" y="4223"/>
                  </a:lnTo>
                  <a:lnTo>
                    <a:pt x="720" y="4440"/>
                  </a:lnTo>
                  <a:lnTo>
                    <a:pt x="1210" y="4805"/>
                  </a:lnTo>
                  <a:lnTo>
                    <a:pt x="1576" y="6414"/>
                  </a:lnTo>
                  <a:lnTo>
                    <a:pt x="1952" y="6220"/>
                  </a:lnTo>
                  <a:lnTo>
                    <a:pt x="2009" y="5832"/>
                  </a:lnTo>
                  <a:lnTo>
                    <a:pt x="1906" y="5467"/>
                  </a:lnTo>
                  <a:lnTo>
                    <a:pt x="2431" y="5102"/>
                  </a:lnTo>
                  <a:lnTo>
                    <a:pt x="2648" y="4816"/>
                  </a:lnTo>
                  <a:lnTo>
                    <a:pt x="3025" y="45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5"/>
            <p:cNvSpPr/>
            <p:nvPr/>
          </p:nvSpPr>
          <p:spPr>
            <a:xfrm>
              <a:off x="4199275" y="2155475"/>
              <a:ext cx="360100" cy="143550"/>
            </a:xfrm>
            <a:custGeom>
              <a:avLst/>
              <a:gdLst/>
              <a:ahLst/>
              <a:cxnLst/>
              <a:rect l="l" t="t" r="r" b="b"/>
              <a:pathLst>
                <a:path w="14404" h="5742" extrusionOk="0">
                  <a:moveTo>
                    <a:pt x="7967" y="708"/>
                  </a:moveTo>
                  <a:lnTo>
                    <a:pt x="6586" y="81"/>
                  </a:lnTo>
                  <a:lnTo>
                    <a:pt x="5376" y="115"/>
                  </a:lnTo>
                  <a:lnTo>
                    <a:pt x="4566" y="355"/>
                  </a:lnTo>
                  <a:lnTo>
                    <a:pt x="3767" y="925"/>
                  </a:lnTo>
                  <a:lnTo>
                    <a:pt x="2352" y="811"/>
                  </a:lnTo>
                  <a:lnTo>
                    <a:pt x="2124" y="1496"/>
                  </a:lnTo>
                  <a:lnTo>
                    <a:pt x="994" y="1519"/>
                  </a:lnTo>
                  <a:lnTo>
                    <a:pt x="263" y="2397"/>
                  </a:lnTo>
                  <a:lnTo>
                    <a:pt x="777" y="2820"/>
                  </a:lnTo>
                  <a:lnTo>
                    <a:pt x="492" y="3539"/>
                  </a:lnTo>
                  <a:lnTo>
                    <a:pt x="1097" y="4052"/>
                  </a:lnTo>
                  <a:lnTo>
                    <a:pt x="1621" y="4965"/>
                  </a:lnTo>
                  <a:lnTo>
                    <a:pt x="2455" y="4954"/>
                  </a:lnTo>
                  <a:lnTo>
                    <a:pt x="3219" y="5444"/>
                  </a:lnTo>
                  <a:lnTo>
                    <a:pt x="3733" y="5330"/>
                  </a:lnTo>
                  <a:lnTo>
                    <a:pt x="3870" y="4954"/>
                  </a:lnTo>
                  <a:lnTo>
                    <a:pt x="4680" y="4977"/>
                  </a:lnTo>
                  <a:lnTo>
                    <a:pt x="5330" y="5479"/>
                  </a:lnTo>
                  <a:lnTo>
                    <a:pt x="6472" y="5376"/>
                  </a:lnTo>
                  <a:lnTo>
                    <a:pt x="6917" y="4851"/>
                  </a:lnTo>
                  <a:lnTo>
                    <a:pt x="7567" y="5068"/>
                  </a:lnTo>
                  <a:lnTo>
                    <a:pt x="8024" y="4977"/>
                  </a:lnTo>
                  <a:lnTo>
                    <a:pt x="7784" y="5319"/>
                  </a:lnTo>
                  <a:lnTo>
                    <a:pt x="8115" y="5741"/>
                  </a:lnTo>
                  <a:lnTo>
                    <a:pt x="8286" y="5547"/>
                  </a:lnTo>
                  <a:lnTo>
                    <a:pt x="8457" y="5330"/>
                  </a:lnTo>
                  <a:lnTo>
                    <a:pt x="8446" y="4817"/>
                  </a:lnTo>
                  <a:lnTo>
                    <a:pt x="8720" y="4999"/>
                  </a:lnTo>
                  <a:lnTo>
                    <a:pt x="9496" y="4748"/>
                  </a:lnTo>
                  <a:lnTo>
                    <a:pt x="9930" y="4919"/>
                  </a:lnTo>
                  <a:lnTo>
                    <a:pt x="10534" y="4919"/>
                  </a:lnTo>
                  <a:lnTo>
                    <a:pt x="11356" y="4566"/>
                  </a:lnTo>
                  <a:lnTo>
                    <a:pt x="11756" y="4589"/>
                  </a:lnTo>
                  <a:lnTo>
                    <a:pt x="12600" y="4429"/>
                  </a:lnTo>
                  <a:lnTo>
                    <a:pt x="12897" y="4292"/>
                  </a:lnTo>
                  <a:lnTo>
                    <a:pt x="13775" y="4417"/>
                  </a:lnTo>
                  <a:lnTo>
                    <a:pt x="14072" y="4646"/>
                  </a:lnTo>
                  <a:lnTo>
                    <a:pt x="14403" y="4486"/>
                  </a:lnTo>
                  <a:lnTo>
                    <a:pt x="14403" y="4486"/>
                  </a:lnTo>
                  <a:lnTo>
                    <a:pt x="13878" y="3744"/>
                  </a:lnTo>
                  <a:lnTo>
                    <a:pt x="13981" y="3459"/>
                  </a:lnTo>
                  <a:lnTo>
                    <a:pt x="13559" y="2420"/>
                  </a:lnTo>
                  <a:lnTo>
                    <a:pt x="14038" y="2169"/>
                  </a:lnTo>
                  <a:lnTo>
                    <a:pt x="13696" y="1895"/>
                  </a:lnTo>
                  <a:lnTo>
                    <a:pt x="13091" y="1678"/>
                  </a:lnTo>
                  <a:lnTo>
                    <a:pt x="13091" y="1233"/>
                  </a:lnTo>
                  <a:lnTo>
                    <a:pt x="12908" y="925"/>
                  </a:lnTo>
                  <a:lnTo>
                    <a:pt x="12109" y="492"/>
                  </a:lnTo>
                  <a:lnTo>
                    <a:pt x="11333" y="537"/>
                  </a:lnTo>
                  <a:lnTo>
                    <a:pt x="10557" y="994"/>
                  </a:lnTo>
                  <a:lnTo>
                    <a:pt x="9907" y="914"/>
                  </a:lnTo>
                  <a:lnTo>
                    <a:pt x="9085" y="1051"/>
                  </a:lnTo>
                  <a:close/>
                  <a:moveTo>
                    <a:pt x="903" y="1279"/>
                  </a:moveTo>
                  <a:lnTo>
                    <a:pt x="1188" y="1017"/>
                  </a:lnTo>
                  <a:lnTo>
                    <a:pt x="2055" y="959"/>
                  </a:lnTo>
                  <a:lnTo>
                    <a:pt x="2158" y="743"/>
                  </a:lnTo>
                  <a:lnTo>
                    <a:pt x="1485" y="457"/>
                  </a:lnTo>
                  <a:lnTo>
                    <a:pt x="1348" y="115"/>
                  </a:lnTo>
                  <a:lnTo>
                    <a:pt x="709" y="1"/>
                  </a:lnTo>
                  <a:lnTo>
                    <a:pt x="1" y="286"/>
                  </a:lnTo>
                  <a:lnTo>
                    <a:pt x="378" y="514"/>
                  </a:lnTo>
                  <a:lnTo>
                    <a:pt x="206" y="1074"/>
                  </a:lnTo>
                  <a:lnTo>
                    <a:pt x="58" y="1165"/>
                  </a:lnTo>
                  <a:lnTo>
                    <a:pt x="69" y="1359"/>
                  </a:lnTo>
                  <a:lnTo>
                    <a:pt x="343" y="17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5"/>
            <p:cNvSpPr/>
            <p:nvPr/>
          </p:nvSpPr>
          <p:spPr>
            <a:xfrm>
              <a:off x="6070875" y="2538075"/>
              <a:ext cx="28850" cy="75625"/>
            </a:xfrm>
            <a:custGeom>
              <a:avLst/>
              <a:gdLst/>
              <a:ahLst/>
              <a:cxnLst/>
              <a:rect l="l" t="t" r="r" b="b"/>
              <a:pathLst>
                <a:path w="1154" h="3025" extrusionOk="0">
                  <a:moveTo>
                    <a:pt x="971" y="2283"/>
                  </a:moveTo>
                  <a:lnTo>
                    <a:pt x="1142" y="834"/>
                  </a:lnTo>
                  <a:lnTo>
                    <a:pt x="1154" y="274"/>
                  </a:lnTo>
                  <a:lnTo>
                    <a:pt x="743" y="1"/>
                  </a:lnTo>
                  <a:lnTo>
                    <a:pt x="275" y="685"/>
                  </a:lnTo>
                  <a:lnTo>
                    <a:pt x="1" y="1587"/>
                  </a:lnTo>
                  <a:lnTo>
                    <a:pt x="206" y="2260"/>
                  </a:lnTo>
                  <a:lnTo>
                    <a:pt x="777" y="30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5"/>
            <p:cNvSpPr/>
            <p:nvPr/>
          </p:nvSpPr>
          <p:spPr>
            <a:xfrm>
              <a:off x="4313700" y="3135225"/>
              <a:ext cx="211725" cy="242825"/>
            </a:xfrm>
            <a:custGeom>
              <a:avLst/>
              <a:gdLst/>
              <a:ahLst/>
              <a:cxnLst/>
              <a:rect l="l" t="t" r="r" b="b"/>
              <a:pathLst>
                <a:path w="8469" h="9713" extrusionOk="0">
                  <a:moveTo>
                    <a:pt x="970" y="0"/>
                  </a:moveTo>
                  <a:lnTo>
                    <a:pt x="685" y="114"/>
                  </a:lnTo>
                  <a:lnTo>
                    <a:pt x="1016" y="628"/>
                  </a:lnTo>
                  <a:lnTo>
                    <a:pt x="959" y="1153"/>
                  </a:lnTo>
                  <a:lnTo>
                    <a:pt x="731" y="1267"/>
                  </a:lnTo>
                  <a:lnTo>
                    <a:pt x="731" y="1267"/>
                  </a:lnTo>
                  <a:lnTo>
                    <a:pt x="765" y="1621"/>
                  </a:lnTo>
                  <a:lnTo>
                    <a:pt x="936" y="1838"/>
                  </a:lnTo>
                  <a:lnTo>
                    <a:pt x="936" y="2123"/>
                  </a:lnTo>
                  <a:lnTo>
                    <a:pt x="742" y="2317"/>
                  </a:lnTo>
                  <a:lnTo>
                    <a:pt x="422" y="2785"/>
                  </a:lnTo>
                  <a:lnTo>
                    <a:pt x="126" y="3116"/>
                  </a:lnTo>
                  <a:lnTo>
                    <a:pt x="46" y="3127"/>
                  </a:lnTo>
                  <a:lnTo>
                    <a:pt x="0" y="3515"/>
                  </a:lnTo>
                  <a:lnTo>
                    <a:pt x="160" y="3641"/>
                  </a:lnTo>
                  <a:lnTo>
                    <a:pt x="126" y="4029"/>
                  </a:lnTo>
                  <a:lnTo>
                    <a:pt x="274" y="4405"/>
                  </a:lnTo>
                  <a:lnTo>
                    <a:pt x="80" y="4748"/>
                  </a:lnTo>
                  <a:lnTo>
                    <a:pt x="731" y="5353"/>
                  </a:lnTo>
                  <a:lnTo>
                    <a:pt x="765" y="5912"/>
                  </a:lnTo>
                  <a:lnTo>
                    <a:pt x="1153" y="6836"/>
                  </a:lnTo>
                  <a:lnTo>
                    <a:pt x="1153" y="6836"/>
                  </a:lnTo>
                  <a:lnTo>
                    <a:pt x="1199" y="6870"/>
                  </a:lnTo>
                  <a:lnTo>
                    <a:pt x="1507" y="7030"/>
                  </a:lnTo>
                  <a:lnTo>
                    <a:pt x="2009" y="7190"/>
                  </a:lnTo>
                  <a:lnTo>
                    <a:pt x="2465" y="7452"/>
                  </a:lnTo>
                  <a:lnTo>
                    <a:pt x="3241" y="7624"/>
                  </a:lnTo>
                  <a:lnTo>
                    <a:pt x="3390" y="7875"/>
                  </a:lnTo>
                  <a:lnTo>
                    <a:pt x="3390" y="7875"/>
                  </a:lnTo>
                  <a:lnTo>
                    <a:pt x="3458" y="7703"/>
                  </a:lnTo>
                  <a:lnTo>
                    <a:pt x="3858" y="8183"/>
                  </a:lnTo>
                  <a:lnTo>
                    <a:pt x="3892" y="9141"/>
                  </a:lnTo>
                  <a:lnTo>
                    <a:pt x="4154" y="9484"/>
                  </a:lnTo>
                  <a:lnTo>
                    <a:pt x="4154" y="9495"/>
                  </a:lnTo>
                  <a:lnTo>
                    <a:pt x="4451" y="9450"/>
                  </a:lnTo>
                  <a:lnTo>
                    <a:pt x="5410" y="9712"/>
                  </a:lnTo>
                  <a:lnTo>
                    <a:pt x="5604" y="9598"/>
                  </a:lnTo>
                  <a:lnTo>
                    <a:pt x="6163" y="9586"/>
                  </a:lnTo>
                  <a:lnTo>
                    <a:pt x="6460" y="9313"/>
                  </a:lnTo>
                  <a:lnTo>
                    <a:pt x="6927" y="9324"/>
                  </a:lnTo>
                  <a:lnTo>
                    <a:pt x="7818" y="8970"/>
                  </a:lnTo>
                  <a:lnTo>
                    <a:pt x="8468" y="8445"/>
                  </a:lnTo>
                  <a:lnTo>
                    <a:pt x="8468" y="8445"/>
                  </a:lnTo>
                  <a:lnTo>
                    <a:pt x="8183" y="8240"/>
                  </a:lnTo>
                  <a:lnTo>
                    <a:pt x="7875" y="7338"/>
                  </a:lnTo>
                  <a:lnTo>
                    <a:pt x="7612" y="6791"/>
                  </a:lnTo>
                  <a:lnTo>
                    <a:pt x="7669" y="6345"/>
                  </a:lnTo>
                  <a:lnTo>
                    <a:pt x="7635" y="6072"/>
                  </a:lnTo>
                  <a:lnTo>
                    <a:pt x="7875" y="5512"/>
                  </a:lnTo>
                  <a:lnTo>
                    <a:pt x="7852" y="5284"/>
                  </a:lnTo>
                  <a:lnTo>
                    <a:pt x="7350" y="4965"/>
                  </a:lnTo>
                  <a:lnTo>
                    <a:pt x="7304" y="4451"/>
                  </a:lnTo>
                  <a:lnTo>
                    <a:pt x="7703" y="3321"/>
                  </a:lnTo>
                  <a:lnTo>
                    <a:pt x="6562" y="2420"/>
                  </a:lnTo>
                  <a:lnTo>
                    <a:pt x="6505" y="1895"/>
                  </a:lnTo>
                  <a:lnTo>
                    <a:pt x="3618" y="34"/>
                  </a:lnTo>
                  <a:lnTo>
                    <a:pt x="3618" y="34"/>
                  </a:lnTo>
                  <a:lnTo>
                    <a:pt x="3218" y="434"/>
                  </a:lnTo>
                  <a:lnTo>
                    <a:pt x="2956" y="856"/>
                  </a:lnTo>
                  <a:lnTo>
                    <a:pt x="3264" y="1164"/>
                  </a:lnTo>
                  <a:lnTo>
                    <a:pt x="2808" y="1393"/>
                  </a:lnTo>
                  <a:lnTo>
                    <a:pt x="2705" y="1278"/>
                  </a:lnTo>
                  <a:lnTo>
                    <a:pt x="2248" y="1335"/>
                  </a:lnTo>
                  <a:lnTo>
                    <a:pt x="1895" y="1541"/>
                  </a:lnTo>
                  <a:lnTo>
                    <a:pt x="1666" y="1199"/>
                  </a:lnTo>
                  <a:lnTo>
                    <a:pt x="1826" y="548"/>
                  </a:lnTo>
                  <a:lnTo>
                    <a:pt x="1849" y="12"/>
                  </a:lnTo>
                  <a:lnTo>
                    <a:pt x="1849" y="12"/>
                  </a:lnTo>
                  <a:lnTo>
                    <a:pt x="1849" y="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5"/>
            <p:cNvSpPr/>
            <p:nvPr/>
          </p:nvSpPr>
          <p:spPr>
            <a:xfrm>
              <a:off x="4313975" y="3015675"/>
              <a:ext cx="109575" cy="128975"/>
            </a:xfrm>
            <a:custGeom>
              <a:avLst/>
              <a:gdLst/>
              <a:ahLst/>
              <a:cxnLst/>
              <a:rect l="l" t="t" r="r" b="b"/>
              <a:pathLst>
                <a:path w="4383" h="5159" extrusionOk="0">
                  <a:moveTo>
                    <a:pt x="3527" y="1"/>
                  </a:moveTo>
                  <a:lnTo>
                    <a:pt x="3036" y="423"/>
                  </a:lnTo>
                  <a:lnTo>
                    <a:pt x="2466" y="411"/>
                  </a:lnTo>
                  <a:lnTo>
                    <a:pt x="1827" y="628"/>
                  </a:lnTo>
                  <a:lnTo>
                    <a:pt x="1324" y="423"/>
                  </a:lnTo>
                  <a:lnTo>
                    <a:pt x="1005" y="674"/>
                  </a:lnTo>
                  <a:lnTo>
                    <a:pt x="1005" y="674"/>
                  </a:lnTo>
                  <a:lnTo>
                    <a:pt x="959" y="1735"/>
                  </a:lnTo>
                  <a:lnTo>
                    <a:pt x="1290" y="1849"/>
                  </a:lnTo>
                  <a:lnTo>
                    <a:pt x="1028" y="2180"/>
                  </a:lnTo>
                  <a:lnTo>
                    <a:pt x="720" y="2420"/>
                  </a:lnTo>
                  <a:lnTo>
                    <a:pt x="423" y="2899"/>
                  </a:lnTo>
                  <a:lnTo>
                    <a:pt x="240" y="3321"/>
                  </a:lnTo>
                  <a:lnTo>
                    <a:pt x="206" y="4052"/>
                  </a:lnTo>
                  <a:lnTo>
                    <a:pt x="23" y="4394"/>
                  </a:lnTo>
                  <a:lnTo>
                    <a:pt x="1" y="5079"/>
                  </a:lnTo>
                  <a:lnTo>
                    <a:pt x="206" y="5159"/>
                  </a:lnTo>
                  <a:lnTo>
                    <a:pt x="674" y="4896"/>
                  </a:lnTo>
                  <a:lnTo>
                    <a:pt x="959" y="4782"/>
                  </a:lnTo>
                  <a:lnTo>
                    <a:pt x="1849" y="4794"/>
                  </a:lnTo>
                  <a:lnTo>
                    <a:pt x="1849" y="4794"/>
                  </a:lnTo>
                  <a:lnTo>
                    <a:pt x="1804" y="4440"/>
                  </a:lnTo>
                  <a:lnTo>
                    <a:pt x="2169" y="3904"/>
                  </a:lnTo>
                  <a:lnTo>
                    <a:pt x="2671" y="3778"/>
                  </a:lnTo>
                  <a:lnTo>
                    <a:pt x="3013" y="3561"/>
                  </a:lnTo>
                  <a:lnTo>
                    <a:pt x="3424" y="3732"/>
                  </a:lnTo>
                  <a:lnTo>
                    <a:pt x="3470" y="3812"/>
                  </a:lnTo>
                  <a:lnTo>
                    <a:pt x="3470" y="3767"/>
                  </a:lnTo>
                  <a:lnTo>
                    <a:pt x="3698" y="3390"/>
                  </a:lnTo>
                  <a:lnTo>
                    <a:pt x="4086" y="2797"/>
                  </a:lnTo>
                  <a:lnTo>
                    <a:pt x="4383" y="2123"/>
                  </a:lnTo>
                  <a:lnTo>
                    <a:pt x="4018" y="1085"/>
                  </a:lnTo>
                  <a:lnTo>
                    <a:pt x="3915"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5"/>
            <p:cNvSpPr/>
            <p:nvPr/>
          </p:nvSpPr>
          <p:spPr>
            <a:xfrm>
              <a:off x="4109700" y="1931225"/>
              <a:ext cx="313850" cy="175775"/>
            </a:xfrm>
            <a:custGeom>
              <a:avLst/>
              <a:gdLst/>
              <a:ahLst/>
              <a:cxnLst/>
              <a:rect l="l" t="t" r="r" b="b"/>
              <a:pathLst>
                <a:path w="12554" h="7031" extrusionOk="0">
                  <a:moveTo>
                    <a:pt x="7544" y="1"/>
                  </a:moveTo>
                  <a:lnTo>
                    <a:pt x="6859" y="69"/>
                  </a:lnTo>
                  <a:lnTo>
                    <a:pt x="6654" y="24"/>
                  </a:lnTo>
                  <a:lnTo>
                    <a:pt x="6505" y="229"/>
                  </a:lnTo>
                  <a:lnTo>
                    <a:pt x="6254" y="195"/>
                  </a:lnTo>
                  <a:lnTo>
                    <a:pt x="6254" y="195"/>
                  </a:lnTo>
                  <a:lnTo>
                    <a:pt x="5661" y="241"/>
                  </a:lnTo>
                  <a:lnTo>
                    <a:pt x="5490" y="435"/>
                  </a:lnTo>
                  <a:lnTo>
                    <a:pt x="5524" y="880"/>
                  </a:lnTo>
                  <a:lnTo>
                    <a:pt x="5239" y="800"/>
                  </a:lnTo>
                  <a:lnTo>
                    <a:pt x="4622" y="834"/>
                  </a:lnTo>
                  <a:lnTo>
                    <a:pt x="4406" y="629"/>
                  </a:lnTo>
                  <a:lnTo>
                    <a:pt x="4177" y="777"/>
                  </a:lnTo>
                  <a:lnTo>
                    <a:pt x="3892" y="651"/>
                  </a:lnTo>
                  <a:lnTo>
                    <a:pt x="3356" y="640"/>
                  </a:lnTo>
                  <a:lnTo>
                    <a:pt x="2557" y="423"/>
                  </a:lnTo>
                  <a:lnTo>
                    <a:pt x="1838" y="355"/>
                  </a:lnTo>
                  <a:lnTo>
                    <a:pt x="1313" y="377"/>
                  </a:lnTo>
                  <a:lnTo>
                    <a:pt x="971" y="606"/>
                  </a:lnTo>
                  <a:lnTo>
                    <a:pt x="662" y="651"/>
                  </a:lnTo>
                  <a:lnTo>
                    <a:pt x="1096" y="1405"/>
                  </a:lnTo>
                  <a:lnTo>
                    <a:pt x="1062" y="1667"/>
                  </a:lnTo>
                  <a:lnTo>
                    <a:pt x="731" y="1770"/>
                  </a:lnTo>
                  <a:lnTo>
                    <a:pt x="183" y="2489"/>
                  </a:lnTo>
                  <a:lnTo>
                    <a:pt x="411" y="2888"/>
                  </a:lnTo>
                  <a:lnTo>
                    <a:pt x="263" y="2831"/>
                  </a:lnTo>
                  <a:lnTo>
                    <a:pt x="103" y="3082"/>
                  </a:lnTo>
                  <a:lnTo>
                    <a:pt x="1" y="3436"/>
                  </a:lnTo>
                  <a:lnTo>
                    <a:pt x="411" y="3676"/>
                  </a:lnTo>
                  <a:lnTo>
                    <a:pt x="503" y="3904"/>
                  </a:lnTo>
                  <a:lnTo>
                    <a:pt x="777" y="3721"/>
                  </a:lnTo>
                  <a:lnTo>
                    <a:pt x="1233" y="3824"/>
                  </a:lnTo>
                  <a:lnTo>
                    <a:pt x="1690" y="3824"/>
                  </a:lnTo>
                  <a:lnTo>
                    <a:pt x="2032" y="4029"/>
                  </a:lnTo>
                  <a:lnTo>
                    <a:pt x="2260" y="3904"/>
                  </a:lnTo>
                  <a:lnTo>
                    <a:pt x="2774" y="3824"/>
                  </a:lnTo>
                  <a:lnTo>
                    <a:pt x="2911" y="3607"/>
                  </a:lnTo>
                  <a:lnTo>
                    <a:pt x="3207" y="3607"/>
                  </a:lnTo>
                  <a:lnTo>
                    <a:pt x="3367" y="3482"/>
                  </a:lnTo>
                  <a:lnTo>
                    <a:pt x="3824" y="3390"/>
                  </a:lnTo>
                  <a:lnTo>
                    <a:pt x="4383" y="3664"/>
                  </a:lnTo>
                  <a:lnTo>
                    <a:pt x="4668" y="3710"/>
                  </a:lnTo>
                  <a:lnTo>
                    <a:pt x="5022" y="3938"/>
                  </a:lnTo>
                  <a:lnTo>
                    <a:pt x="5022" y="4235"/>
                  </a:lnTo>
                  <a:lnTo>
                    <a:pt x="5296" y="4395"/>
                  </a:lnTo>
                  <a:lnTo>
                    <a:pt x="5456" y="4760"/>
                  </a:lnTo>
                  <a:lnTo>
                    <a:pt x="5741" y="4977"/>
                  </a:lnTo>
                  <a:lnTo>
                    <a:pt x="5707" y="5114"/>
                  </a:lnTo>
                  <a:lnTo>
                    <a:pt x="5855" y="5205"/>
                  </a:lnTo>
                  <a:lnTo>
                    <a:pt x="5684" y="5273"/>
                  </a:lnTo>
                  <a:lnTo>
                    <a:pt x="5250" y="5250"/>
                  </a:lnTo>
                  <a:lnTo>
                    <a:pt x="5170" y="5114"/>
                  </a:lnTo>
                  <a:lnTo>
                    <a:pt x="5022" y="5193"/>
                  </a:lnTo>
                  <a:lnTo>
                    <a:pt x="5090" y="5342"/>
                  </a:lnTo>
                  <a:lnTo>
                    <a:pt x="4942" y="5627"/>
                  </a:lnTo>
                  <a:lnTo>
                    <a:pt x="4862" y="5935"/>
                  </a:lnTo>
                  <a:lnTo>
                    <a:pt x="4691" y="6027"/>
                  </a:lnTo>
                  <a:lnTo>
                    <a:pt x="5033" y="6186"/>
                  </a:lnTo>
                  <a:lnTo>
                    <a:pt x="5353" y="6049"/>
                  </a:lnTo>
                  <a:lnTo>
                    <a:pt x="5695" y="6198"/>
                  </a:lnTo>
                  <a:lnTo>
                    <a:pt x="6163" y="5547"/>
                  </a:lnTo>
                  <a:lnTo>
                    <a:pt x="6346" y="5056"/>
                  </a:lnTo>
                  <a:lnTo>
                    <a:pt x="6996" y="4942"/>
                  </a:lnTo>
                  <a:lnTo>
                    <a:pt x="7087" y="5285"/>
                  </a:lnTo>
                  <a:lnTo>
                    <a:pt x="8229" y="5502"/>
                  </a:lnTo>
                  <a:lnTo>
                    <a:pt x="8480" y="5707"/>
                  </a:lnTo>
                  <a:lnTo>
                    <a:pt x="7829" y="6004"/>
                  </a:lnTo>
                  <a:lnTo>
                    <a:pt x="7738" y="6175"/>
                  </a:lnTo>
                  <a:lnTo>
                    <a:pt x="8560" y="6426"/>
                  </a:lnTo>
                  <a:lnTo>
                    <a:pt x="8480" y="6848"/>
                  </a:lnTo>
                  <a:lnTo>
                    <a:pt x="8902" y="7031"/>
                  </a:lnTo>
                  <a:lnTo>
                    <a:pt x="9804" y="6517"/>
                  </a:lnTo>
                  <a:lnTo>
                    <a:pt x="10557" y="6357"/>
                  </a:lnTo>
                  <a:lnTo>
                    <a:pt x="10648" y="6049"/>
                  </a:lnTo>
                  <a:lnTo>
                    <a:pt x="9918" y="6106"/>
                  </a:lnTo>
                  <a:lnTo>
                    <a:pt x="9530" y="5890"/>
                  </a:lnTo>
                  <a:lnTo>
                    <a:pt x="9393" y="5330"/>
                  </a:lnTo>
                  <a:lnTo>
                    <a:pt x="9941" y="4999"/>
                  </a:lnTo>
                  <a:lnTo>
                    <a:pt x="10602" y="4965"/>
                  </a:lnTo>
                  <a:lnTo>
                    <a:pt x="11025" y="4680"/>
                  </a:lnTo>
                  <a:lnTo>
                    <a:pt x="11584" y="4600"/>
                  </a:lnTo>
                  <a:lnTo>
                    <a:pt x="11527" y="4201"/>
                  </a:lnTo>
                  <a:lnTo>
                    <a:pt x="11846" y="3961"/>
                  </a:lnTo>
                  <a:lnTo>
                    <a:pt x="12508" y="3892"/>
                  </a:lnTo>
                  <a:lnTo>
                    <a:pt x="12554" y="3596"/>
                  </a:lnTo>
                  <a:lnTo>
                    <a:pt x="12303" y="3105"/>
                  </a:lnTo>
                  <a:lnTo>
                    <a:pt x="12485" y="2649"/>
                  </a:lnTo>
                  <a:lnTo>
                    <a:pt x="12428" y="2375"/>
                  </a:lnTo>
                  <a:lnTo>
                    <a:pt x="11344" y="2089"/>
                  </a:lnTo>
                  <a:lnTo>
                    <a:pt x="10933" y="2112"/>
                  </a:lnTo>
                  <a:lnTo>
                    <a:pt x="10420" y="1690"/>
                  </a:lnTo>
                  <a:lnTo>
                    <a:pt x="9918" y="1838"/>
                  </a:lnTo>
                  <a:lnTo>
                    <a:pt x="8971" y="1519"/>
                  </a:lnTo>
                  <a:lnTo>
                    <a:pt x="8948" y="1348"/>
                  </a:lnTo>
                  <a:lnTo>
                    <a:pt x="8628" y="971"/>
                  </a:lnTo>
                  <a:lnTo>
                    <a:pt x="8058" y="937"/>
                  </a:lnTo>
                  <a:lnTo>
                    <a:pt x="7966" y="663"/>
                  </a:lnTo>
                  <a:lnTo>
                    <a:pt x="8092" y="4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5"/>
            <p:cNvSpPr/>
            <p:nvPr/>
          </p:nvSpPr>
          <p:spPr>
            <a:xfrm>
              <a:off x="2610425" y="3795125"/>
              <a:ext cx="97300" cy="109875"/>
            </a:xfrm>
            <a:custGeom>
              <a:avLst/>
              <a:gdLst/>
              <a:ahLst/>
              <a:cxnLst/>
              <a:rect l="l" t="t" r="r" b="b"/>
              <a:pathLst>
                <a:path w="3892" h="4395" extrusionOk="0">
                  <a:moveTo>
                    <a:pt x="3892" y="3333"/>
                  </a:moveTo>
                  <a:lnTo>
                    <a:pt x="3595" y="2797"/>
                  </a:lnTo>
                  <a:lnTo>
                    <a:pt x="3869" y="2374"/>
                  </a:lnTo>
                  <a:lnTo>
                    <a:pt x="3321" y="1758"/>
                  </a:lnTo>
                  <a:lnTo>
                    <a:pt x="2637" y="1256"/>
                  </a:lnTo>
                  <a:lnTo>
                    <a:pt x="1758" y="674"/>
                  </a:lnTo>
                  <a:lnTo>
                    <a:pt x="1484" y="708"/>
                  </a:lnTo>
                  <a:lnTo>
                    <a:pt x="605" y="1"/>
                  </a:lnTo>
                  <a:lnTo>
                    <a:pt x="115" y="103"/>
                  </a:lnTo>
                  <a:lnTo>
                    <a:pt x="46" y="834"/>
                  </a:lnTo>
                  <a:lnTo>
                    <a:pt x="0" y="1758"/>
                  </a:lnTo>
                  <a:lnTo>
                    <a:pt x="160" y="2660"/>
                  </a:lnTo>
                  <a:lnTo>
                    <a:pt x="35" y="2854"/>
                  </a:lnTo>
                  <a:lnTo>
                    <a:pt x="92" y="3459"/>
                  </a:lnTo>
                  <a:lnTo>
                    <a:pt x="640" y="3961"/>
                  </a:lnTo>
                  <a:lnTo>
                    <a:pt x="1153" y="3926"/>
                  </a:lnTo>
                  <a:lnTo>
                    <a:pt x="1929" y="4314"/>
                  </a:lnTo>
                  <a:lnTo>
                    <a:pt x="2317" y="4223"/>
                  </a:lnTo>
                  <a:lnTo>
                    <a:pt x="2911" y="4394"/>
                  </a:lnTo>
                  <a:lnTo>
                    <a:pt x="3664" y="39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5"/>
            <p:cNvSpPr/>
            <p:nvPr/>
          </p:nvSpPr>
          <p:spPr>
            <a:xfrm>
              <a:off x="586475" y="1543225"/>
              <a:ext cx="1932400" cy="1139800"/>
            </a:xfrm>
            <a:custGeom>
              <a:avLst/>
              <a:gdLst/>
              <a:ahLst/>
              <a:cxnLst/>
              <a:rect l="l" t="t" r="r" b="b"/>
              <a:pathLst>
                <a:path w="77296" h="45592" extrusionOk="0">
                  <a:moveTo>
                    <a:pt x="2716" y="45432"/>
                  </a:moveTo>
                  <a:lnTo>
                    <a:pt x="3002" y="45307"/>
                  </a:lnTo>
                  <a:lnTo>
                    <a:pt x="3355" y="45101"/>
                  </a:lnTo>
                  <a:lnTo>
                    <a:pt x="3390" y="45044"/>
                  </a:lnTo>
                  <a:lnTo>
                    <a:pt x="3253" y="44736"/>
                  </a:lnTo>
                  <a:lnTo>
                    <a:pt x="3161" y="44622"/>
                  </a:lnTo>
                  <a:lnTo>
                    <a:pt x="3047" y="44531"/>
                  </a:lnTo>
                  <a:lnTo>
                    <a:pt x="2773" y="44371"/>
                  </a:lnTo>
                  <a:lnTo>
                    <a:pt x="2716" y="44359"/>
                  </a:lnTo>
                  <a:lnTo>
                    <a:pt x="2659" y="44451"/>
                  </a:lnTo>
                  <a:lnTo>
                    <a:pt x="2659" y="44633"/>
                  </a:lnTo>
                  <a:lnTo>
                    <a:pt x="2488" y="44770"/>
                  </a:lnTo>
                  <a:lnTo>
                    <a:pt x="2431" y="44873"/>
                  </a:lnTo>
                  <a:lnTo>
                    <a:pt x="2488" y="45204"/>
                  </a:lnTo>
                  <a:lnTo>
                    <a:pt x="2397" y="45455"/>
                  </a:lnTo>
                  <a:lnTo>
                    <a:pt x="2568" y="45592"/>
                  </a:lnTo>
                  <a:close/>
                  <a:moveTo>
                    <a:pt x="2625" y="44017"/>
                  </a:moveTo>
                  <a:lnTo>
                    <a:pt x="2716" y="43914"/>
                  </a:lnTo>
                  <a:lnTo>
                    <a:pt x="2545" y="43777"/>
                  </a:lnTo>
                  <a:lnTo>
                    <a:pt x="2283" y="43686"/>
                  </a:lnTo>
                  <a:lnTo>
                    <a:pt x="2191" y="43766"/>
                  </a:lnTo>
                  <a:lnTo>
                    <a:pt x="2191" y="43823"/>
                  </a:lnTo>
                  <a:lnTo>
                    <a:pt x="2260" y="43892"/>
                  </a:lnTo>
                  <a:lnTo>
                    <a:pt x="2340" y="44086"/>
                  </a:lnTo>
                  <a:close/>
                  <a:moveTo>
                    <a:pt x="2203" y="43538"/>
                  </a:moveTo>
                  <a:lnTo>
                    <a:pt x="1826" y="43504"/>
                  </a:lnTo>
                  <a:lnTo>
                    <a:pt x="1746" y="43606"/>
                  </a:lnTo>
                  <a:lnTo>
                    <a:pt x="2157" y="43629"/>
                  </a:lnTo>
                  <a:close/>
                  <a:moveTo>
                    <a:pt x="1530" y="43401"/>
                  </a:moveTo>
                  <a:lnTo>
                    <a:pt x="1370" y="43104"/>
                  </a:lnTo>
                  <a:lnTo>
                    <a:pt x="1336" y="43047"/>
                  </a:lnTo>
                  <a:lnTo>
                    <a:pt x="1084" y="43173"/>
                  </a:lnTo>
                  <a:lnTo>
                    <a:pt x="1107" y="43207"/>
                  </a:lnTo>
                  <a:lnTo>
                    <a:pt x="1164" y="43424"/>
                  </a:lnTo>
                  <a:lnTo>
                    <a:pt x="1415" y="43446"/>
                  </a:lnTo>
                  <a:lnTo>
                    <a:pt x="1472" y="43458"/>
                  </a:lnTo>
                  <a:close/>
                  <a:moveTo>
                    <a:pt x="343" y="42807"/>
                  </a:moveTo>
                  <a:lnTo>
                    <a:pt x="388" y="42591"/>
                  </a:lnTo>
                  <a:lnTo>
                    <a:pt x="206" y="42579"/>
                  </a:lnTo>
                  <a:lnTo>
                    <a:pt x="57" y="42659"/>
                  </a:lnTo>
                  <a:lnTo>
                    <a:pt x="0" y="42739"/>
                  </a:lnTo>
                  <a:lnTo>
                    <a:pt x="229" y="42887"/>
                  </a:lnTo>
                  <a:close/>
                  <a:moveTo>
                    <a:pt x="59138" y="18100"/>
                  </a:moveTo>
                  <a:lnTo>
                    <a:pt x="58910" y="18100"/>
                  </a:lnTo>
                  <a:lnTo>
                    <a:pt x="58716" y="18442"/>
                  </a:lnTo>
                  <a:lnTo>
                    <a:pt x="57278" y="18442"/>
                  </a:lnTo>
                  <a:lnTo>
                    <a:pt x="54882" y="18442"/>
                  </a:lnTo>
                  <a:lnTo>
                    <a:pt x="52496" y="18442"/>
                  </a:lnTo>
                  <a:lnTo>
                    <a:pt x="50385" y="18442"/>
                  </a:lnTo>
                  <a:lnTo>
                    <a:pt x="48297" y="18442"/>
                  </a:lnTo>
                  <a:lnTo>
                    <a:pt x="46220" y="18442"/>
                  </a:lnTo>
                  <a:lnTo>
                    <a:pt x="44086" y="18442"/>
                  </a:lnTo>
                  <a:lnTo>
                    <a:pt x="43401" y="18442"/>
                  </a:lnTo>
                  <a:lnTo>
                    <a:pt x="41312" y="18442"/>
                  </a:lnTo>
                  <a:lnTo>
                    <a:pt x="39338" y="18442"/>
                  </a:lnTo>
                  <a:lnTo>
                    <a:pt x="39098" y="19173"/>
                  </a:lnTo>
                  <a:lnTo>
                    <a:pt x="38768" y="19892"/>
                  </a:lnTo>
                  <a:lnTo>
                    <a:pt x="38437" y="20120"/>
                  </a:lnTo>
                  <a:lnTo>
                    <a:pt x="38596" y="19287"/>
                  </a:lnTo>
                  <a:lnTo>
                    <a:pt x="37763" y="18979"/>
                  </a:lnTo>
                  <a:lnTo>
                    <a:pt x="37569" y="19150"/>
                  </a:lnTo>
                  <a:lnTo>
                    <a:pt x="37512" y="19572"/>
                  </a:lnTo>
                  <a:lnTo>
                    <a:pt x="37250" y="20337"/>
                  </a:lnTo>
                  <a:lnTo>
                    <a:pt x="36656" y="21524"/>
                  </a:lnTo>
                  <a:lnTo>
                    <a:pt x="36086" y="22323"/>
                  </a:lnTo>
                  <a:lnTo>
                    <a:pt x="35515" y="23121"/>
                  </a:lnTo>
                  <a:lnTo>
                    <a:pt x="34739" y="23943"/>
                  </a:lnTo>
                  <a:lnTo>
                    <a:pt x="34579" y="24616"/>
                  </a:lnTo>
                  <a:lnTo>
                    <a:pt x="34180" y="25370"/>
                  </a:lnTo>
                  <a:lnTo>
                    <a:pt x="33632" y="26111"/>
                  </a:lnTo>
                  <a:lnTo>
                    <a:pt x="33769" y="26602"/>
                  </a:lnTo>
                  <a:lnTo>
                    <a:pt x="33495" y="27344"/>
                  </a:lnTo>
                  <a:lnTo>
                    <a:pt x="33712" y="28109"/>
                  </a:lnTo>
                  <a:lnTo>
                    <a:pt x="33895" y="28428"/>
                  </a:lnTo>
                  <a:lnTo>
                    <a:pt x="33780" y="28645"/>
                  </a:lnTo>
                  <a:lnTo>
                    <a:pt x="33837" y="29923"/>
                  </a:lnTo>
                  <a:lnTo>
                    <a:pt x="34203" y="30847"/>
                  </a:lnTo>
                  <a:lnTo>
                    <a:pt x="34089" y="31350"/>
                  </a:lnTo>
                  <a:lnTo>
                    <a:pt x="34225" y="31498"/>
                  </a:lnTo>
                  <a:lnTo>
                    <a:pt x="34887" y="31589"/>
                  </a:lnTo>
                  <a:lnTo>
                    <a:pt x="35070" y="31840"/>
                  </a:lnTo>
                  <a:lnTo>
                    <a:pt x="35469" y="31875"/>
                  </a:lnTo>
                  <a:lnTo>
                    <a:pt x="35458" y="32148"/>
                  </a:lnTo>
                  <a:lnTo>
                    <a:pt x="35766" y="32251"/>
                  </a:lnTo>
                  <a:lnTo>
                    <a:pt x="36063" y="32776"/>
                  </a:lnTo>
                  <a:lnTo>
                    <a:pt x="36029" y="33233"/>
                  </a:lnTo>
                  <a:lnTo>
                    <a:pt x="36919" y="33164"/>
                  </a:lnTo>
                  <a:lnTo>
                    <a:pt x="37923" y="33061"/>
                  </a:lnTo>
                  <a:lnTo>
                    <a:pt x="37775" y="33244"/>
                  </a:lnTo>
                  <a:lnTo>
                    <a:pt x="38790" y="33689"/>
                  </a:lnTo>
                  <a:lnTo>
                    <a:pt x="40320" y="34317"/>
                  </a:lnTo>
                  <a:lnTo>
                    <a:pt x="41849" y="34317"/>
                  </a:lnTo>
                  <a:lnTo>
                    <a:pt x="42454" y="34317"/>
                  </a:lnTo>
                  <a:lnTo>
                    <a:pt x="42568" y="33952"/>
                  </a:lnTo>
                  <a:lnTo>
                    <a:pt x="43903" y="33952"/>
                  </a:lnTo>
                  <a:lnTo>
                    <a:pt x="44086" y="34260"/>
                  </a:lnTo>
                  <a:lnTo>
                    <a:pt x="44382" y="34545"/>
                  </a:lnTo>
                  <a:lnTo>
                    <a:pt x="44725" y="34944"/>
                  </a:lnTo>
                  <a:lnTo>
                    <a:pt x="44839" y="35412"/>
                  </a:lnTo>
                  <a:lnTo>
                    <a:pt x="44896" y="35914"/>
                  </a:lnTo>
                  <a:lnTo>
                    <a:pt x="45215" y="36188"/>
                  </a:lnTo>
                  <a:lnTo>
                    <a:pt x="45786" y="36451"/>
                  </a:lnTo>
                  <a:lnTo>
                    <a:pt x="46471" y="35743"/>
                  </a:lnTo>
                  <a:lnTo>
                    <a:pt x="47098" y="35732"/>
                  </a:lnTo>
                  <a:lnTo>
                    <a:pt x="47532" y="36086"/>
                  </a:lnTo>
                  <a:lnTo>
                    <a:pt x="47760" y="36713"/>
                  </a:lnTo>
                  <a:lnTo>
                    <a:pt x="47909" y="37238"/>
                  </a:lnTo>
                  <a:lnTo>
                    <a:pt x="48251" y="37752"/>
                  </a:lnTo>
                  <a:lnTo>
                    <a:pt x="48274" y="38391"/>
                  </a:lnTo>
                  <a:lnTo>
                    <a:pt x="48388" y="38825"/>
                  </a:lnTo>
                  <a:lnTo>
                    <a:pt x="48947" y="39110"/>
                  </a:lnTo>
                  <a:lnTo>
                    <a:pt x="49461" y="39304"/>
                  </a:lnTo>
                  <a:lnTo>
                    <a:pt x="49757" y="39281"/>
                  </a:lnTo>
                  <a:lnTo>
                    <a:pt x="49678" y="38961"/>
                  </a:lnTo>
                  <a:lnTo>
                    <a:pt x="49735" y="38528"/>
                  </a:lnTo>
                  <a:lnTo>
                    <a:pt x="49872" y="37900"/>
                  </a:lnTo>
                  <a:lnTo>
                    <a:pt x="50145" y="37501"/>
                  </a:lnTo>
                  <a:lnTo>
                    <a:pt x="50670" y="37056"/>
                  </a:lnTo>
                  <a:lnTo>
                    <a:pt x="51526" y="36668"/>
                  </a:lnTo>
                  <a:lnTo>
                    <a:pt x="52405" y="35994"/>
                  </a:lnTo>
                  <a:lnTo>
                    <a:pt x="53101" y="35789"/>
                  </a:lnTo>
                  <a:lnTo>
                    <a:pt x="53603" y="35732"/>
                  </a:lnTo>
                  <a:lnTo>
                    <a:pt x="54094" y="35926"/>
                  </a:lnTo>
                  <a:lnTo>
                    <a:pt x="54802" y="35812"/>
                  </a:lnTo>
                  <a:lnTo>
                    <a:pt x="55270" y="36302"/>
                  </a:lnTo>
                  <a:lnTo>
                    <a:pt x="55806" y="36325"/>
                  </a:lnTo>
                  <a:lnTo>
                    <a:pt x="56148" y="36154"/>
                  </a:lnTo>
                  <a:lnTo>
                    <a:pt x="56399" y="36280"/>
                  </a:lnTo>
                  <a:lnTo>
                    <a:pt x="56582" y="36166"/>
                  </a:lnTo>
                  <a:lnTo>
                    <a:pt x="56456" y="35983"/>
                  </a:lnTo>
                  <a:lnTo>
                    <a:pt x="56548" y="35629"/>
                  </a:lnTo>
                  <a:lnTo>
                    <a:pt x="56479" y="35389"/>
                  </a:lnTo>
                  <a:lnTo>
                    <a:pt x="56822" y="35241"/>
                  </a:lnTo>
                  <a:lnTo>
                    <a:pt x="57426" y="35184"/>
                  </a:lnTo>
                  <a:lnTo>
                    <a:pt x="58088" y="35287"/>
                  </a:lnTo>
                  <a:lnTo>
                    <a:pt x="58979" y="35173"/>
                  </a:lnTo>
                  <a:lnTo>
                    <a:pt x="59401" y="35389"/>
                  </a:lnTo>
                  <a:lnTo>
                    <a:pt x="59686" y="35812"/>
                  </a:lnTo>
                  <a:lnTo>
                    <a:pt x="59812" y="35857"/>
                  </a:lnTo>
                  <a:lnTo>
                    <a:pt x="60690" y="35447"/>
                  </a:lnTo>
                  <a:lnTo>
                    <a:pt x="60953" y="35583"/>
                  </a:lnTo>
                  <a:lnTo>
                    <a:pt x="61387" y="36337"/>
                  </a:lnTo>
                  <a:lnTo>
                    <a:pt x="61501" y="36839"/>
                  </a:lnTo>
                  <a:lnTo>
                    <a:pt x="61215" y="37444"/>
                  </a:lnTo>
                  <a:lnTo>
                    <a:pt x="61272" y="37797"/>
                  </a:lnTo>
                  <a:lnTo>
                    <a:pt x="61501" y="38494"/>
                  </a:lnTo>
                  <a:lnTo>
                    <a:pt x="61786" y="39281"/>
                  </a:lnTo>
                  <a:lnTo>
                    <a:pt x="62037" y="39475"/>
                  </a:lnTo>
                  <a:lnTo>
                    <a:pt x="62094" y="39874"/>
                  </a:lnTo>
                  <a:lnTo>
                    <a:pt x="62471" y="39989"/>
                  </a:lnTo>
                  <a:lnTo>
                    <a:pt x="62710" y="39874"/>
                  </a:lnTo>
                  <a:lnTo>
                    <a:pt x="62996" y="39327"/>
                  </a:lnTo>
                  <a:lnTo>
                    <a:pt x="63098" y="38961"/>
                  </a:lnTo>
                  <a:lnTo>
                    <a:pt x="63224" y="38357"/>
                  </a:lnTo>
                  <a:lnTo>
                    <a:pt x="63053" y="37295"/>
                  </a:lnTo>
                  <a:lnTo>
                    <a:pt x="63121" y="36907"/>
                  </a:lnTo>
                  <a:lnTo>
                    <a:pt x="62916" y="36268"/>
                  </a:lnTo>
                  <a:lnTo>
                    <a:pt x="62813" y="35504"/>
                  </a:lnTo>
                  <a:lnTo>
                    <a:pt x="62824" y="34876"/>
                  </a:lnTo>
                  <a:lnTo>
                    <a:pt x="63087" y="34225"/>
                  </a:lnTo>
                  <a:lnTo>
                    <a:pt x="63578" y="33689"/>
                  </a:lnTo>
                  <a:lnTo>
                    <a:pt x="64114" y="33255"/>
                  </a:lnTo>
                  <a:lnTo>
                    <a:pt x="65095" y="32673"/>
                  </a:lnTo>
                  <a:lnTo>
                    <a:pt x="65278" y="32365"/>
                  </a:lnTo>
                  <a:lnTo>
                    <a:pt x="65746" y="32034"/>
                  </a:lnTo>
                  <a:lnTo>
                    <a:pt x="66145" y="31977"/>
                  </a:lnTo>
                  <a:lnTo>
                    <a:pt x="66773" y="31429"/>
                  </a:lnTo>
                  <a:lnTo>
                    <a:pt x="67629" y="31167"/>
                  </a:lnTo>
                  <a:lnTo>
                    <a:pt x="68291" y="30482"/>
                  </a:lnTo>
                  <a:lnTo>
                    <a:pt x="68416" y="29546"/>
                  </a:lnTo>
                  <a:lnTo>
                    <a:pt x="68428" y="29238"/>
                  </a:lnTo>
                  <a:lnTo>
                    <a:pt x="68234" y="29181"/>
                  </a:lnTo>
                  <a:lnTo>
                    <a:pt x="68451" y="28303"/>
                  </a:lnTo>
                  <a:lnTo>
                    <a:pt x="68017" y="27994"/>
                  </a:lnTo>
                  <a:lnTo>
                    <a:pt x="68473" y="28143"/>
                  </a:lnTo>
                  <a:lnTo>
                    <a:pt x="68473" y="27549"/>
                  </a:lnTo>
                  <a:lnTo>
                    <a:pt x="68747" y="27173"/>
                  </a:lnTo>
                  <a:lnTo>
                    <a:pt x="68599" y="27926"/>
                  </a:lnTo>
                  <a:lnTo>
                    <a:pt x="68884" y="28280"/>
                  </a:lnTo>
                  <a:lnTo>
                    <a:pt x="68473" y="28907"/>
                  </a:lnTo>
                  <a:lnTo>
                    <a:pt x="68531" y="28942"/>
                  </a:lnTo>
                  <a:lnTo>
                    <a:pt x="69158" y="28211"/>
                  </a:lnTo>
                  <a:lnTo>
                    <a:pt x="69501" y="27857"/>
                  </a:lnTo>
                  <a:lnTo>
                    <a:pt x="69592" y="27492"/>
                  </a:lnTo>
                  <a:lnTo>
                    <a:pt x="69455" y="27344"/>
                  </a:lnTo>
                  <a:lnTo>
                    <a:pt x="69444" y="26842"/>
                  </a:lnTo>
                  <a:lnTo>
                    <a:pt x="69615" y="27070"/>
                  </a:lnTo>
                  <a:lnTo>
                    <a:pt x="69774" y="27127"/>
                  </a:lnTo>
                  <a:lnTo>
                    <a:pt x="69763" y="27355"/>
                  </a:lnTo>
                  <a:lnTo>
                    <a:pt x="70505" y="26659"/>
                  </a:lnTo>
                  <a:lnTo>
                    <a:pt x="70859" y="26009"/>
                  </a:lnTo>
                  <a:lnTo>
                    <a:pt x="70653" y="25974"/>
                  </a:lnTo>
                  <a:lnTo>
                    <a:pt x="70961" y="25712"/>
                  </a:lnTo>
                  <a:lnTo>
                    <a:pt x="70904" y="25826"/>
                  </a:lnTo>
                  <a:lnTo>
                    <a:pt x="71372" y="25826"/>
                  </a:lnTo>
                  <a:lnTo>
                    <a:pt x="72479" y="25552"/>
                  </a:lnTo>
                  <a:lnTo>
                    <a:pt x="72331" y="25381"/>
                  </a:lnTo>
                  <a:lnTo>
                    <a:pt x="71201" y="25552"/>
                  </a:lnTo>
                  <a:lnTo>
                    <a:pt x="71886" y="25301"/>
                  </a:lnTo>
                  <a:lnTo>
                    <a:pt x="72331" y="25255"/>
                  </a:lnTo>
                  <a:lnTo>
                    <a:pt x="72673" y="25210"/>
                  </a:lnTo>
                  <a:lnTo>
                    <a:pt x="73255" y="25061"/>
                  </a:lnTo>
                  <a:lnTo>
                    <a:pt x="73598" y="25073"/>
                  </a:lnTo>
                  <a:lnTo>
                    <a:pt x="74134" y="24925"/>
                  </a:lnTo>
                  <a:lnTo>
                    <a:pt x="74282" y="24685"/>
                  </a:lnTo>
                  <a:lnTo>
                    <a:pt x="74123" y="24491"/>
                  </a:lnTo>
                  <a:lnTo>
                    <a:pt x="74100" y="24799"/>
                  </a:lnTo>
                  <a:lnTo>
                    <a:pt x="73792" y="24788"/>
                  </a:lnTo>
                  <a:lnTo>
                    <a:pt x="73712" y="24320"/>
                  </a:lnTo>
                  <a:lnTo>
                    <a:pt x="73871" y="23840"/>
                  </a:lnTo>
                  <a:lnTo>
                    <a:pt x="74065" y="23658"/>
                  </a:lnTo>
                  <a:lnTo>
                    <a:pt x="74625" y="23133"/>
                  </a:lnTo>
                  <a:lnTo>
                    <a:pt x="75469" y="22870"/>
                  </a:lnTo>
                  <a:lnTo>
                    <a:pt x="76325" y="22574"/>
                  </a:lnTo>
                  <a:lnTo>
                    <a:pt x="77215" y="22151"/>
                  </a:lnTo>
                  <a:lnTo>
                    <a:pt x="77192" y="21866"/>
                  </a:lnTo>
                  <a:lnTo>
                    <a:pt x="76896" y="21364"/>
                  </a:lnTo>
                  <a:lnTo>
                    <a:pt x="77295" y="20154"/>
                  </a:lnTo>
                  <a:lnTo>
                    <a:pt x="77078" y="19892"/>
                  </a:lnTo>
                  <a:lnTo>
                    <a:pt x="76553" y="20052"/>
                  </a:lnTo>
                  <a:lnTo>
                    <a:pt x="76394" y="19812"/>
                  </a:lnTo>
                  <a:lnTo>
                    <a:pt x="75606" y="20474"/>
                  </a:lnTo>
                  <a:lnTo>
                    <a:pt x="75150" y="21181"/>
                  </a:lnTo>
                  <a:lnTo>
                    <a:pt x="74762" y="21581"/>
                  </a:lnTo>
                  <a:lnTo>
                    <a:pt x="74408" y="21706"/>
                  </a:lnTo>
                  <a:lnTo>
                    <a:pt x="74168" y="21752"/>
                  </a:lnTo>
                  <a:lnTo>
                    <a:pt x="74020" y="21980"/>
                  </a:lnTo>
                  <a:lnTo>
                    <a:pt x="72696" y="21980"/>
                  </a:lnTo>
                  <a:lnTo>
                    <a:pt x="71600" y="21980"/>
                  </a:lnTo>
                  <a:lnTo>
                    <a:pt x="71212" y="22151"/>
                  </a:lnTo>
                  <a:lnTo>
                    <a:pt x="70254" y="22745"/>
                  </a:lnTo>
                  <a:lnTo>
                    <a:pt x="70288" y="22870"/>
                  </a:lnTo>
                  <a:lnTo>
                    <a:pt x="70197" y="23213"/>
                  </a:lnTo>
                  <a:lnTo>
                    <a:pt x="69546" y="23498"/>
                  </a:lnTo>
                  <a:lnTo>
                    <a:pt x="68987" y="23430"/>
                  </a:lnTo>
                  <a:lnTo>
                    <a:pt x="68416" y="23407"/>
                  </a:lnTo>
                  <a:lnTo>
                    <a:pt x="68051" y="23498"/>
                  </a:lnTo>
                  <a:lnTo>
                    <a:pt x="68006" y="23760"/>
                  </a:lnTo>
                  <a:lnTo>
                    <a:pt x="68006" y="23760"/>
                  </a:lnTo>
                  <a:lnTo>
                    <a:pt x="67994" y="23840"/>
                  </a:lnTo>
                  <a:lnTo>
                    <a:pt x="67161" y="24377"/>
                  </a:lnTo>
                  <a:lnTo>
                    <a:pt x="66522" y="24628"/>
                  </a:lnTo>
                  <a:lnTo>
                    <a:pt x="66111" y="24742"/>
                  </a:lnTo>
                  <a:lnTo>
                    <a:pt x="65575" y="24982"/>
                  </a:lnTo>
                  <a:lnTo>
                    <a:pt x="65004" y="25119"/>
                  </a:lnTo>
                  <a:lnTo>
                    <a:pt x="64650" y="25073"/>
                  </a:lnTo>
                  <a:lnTo>
                    <a:pt x="64262" y="24890"/>
                  </a:lnTo>
                  <a:lnTo>
                    <a:pt x="64650" y="24548"/>
                  </a:lnTo>
                  <a:lnTo>
                    <a:pt x="64650" y="24548"/>
                  </a:lnTo>
                  <a:lnTo>
                    <a:pt x="64936" y="24228"/>
                  </a:lnTo>
                  <a:lnTo>
                    <a:pt x="65461" y="23749"/>
                  </a:lnTo>
                  <a:lnTo>
                    <a:pt x="65461" y="23749"/>
                  </a:lnTo>
                  <a:lnTo>
                    <a:pt x="65461" y="23749"/>
                  </a:lnTo>
                  <a:lnTo>
                    <a:pt x="65563" y="23384"/>
                  </a:lnTo>
                  <a:lnTo>
                    <a:pt x="65632" y="22893"/>
                  </a:lnTo>
                  <a:lnTo>
                    <a:pt x="65404" y="22790"/>
                  </a:lnTo>
                  <a:lnTo>
                    <a:pt x="64799" y="23190"/>
                  </a:lnTo>
                  <a:lnTo>
                    <a:pt x="64662" y="23178"/>
                  </a:lnTo>
                  <a:lnTo>
                    <a:pt x="64707" y="22962"/>
                  </a:lnTo>
                  <a:lnTo>
                    <a:pt x="65255" y="22608"/>
                  </a:lnTo>
                  <a:lnTo>
                    <a:pt x="65483" y="22208"/>
                  </a:lnTo>
                  <a:lnTo>
                    <a:pt x="65575" y="21809"/>
                  </a:lnTo>
                  <a:lnTo>
                    <a:pt x="65198" y="21467"/>
                  </a:lnTo>
                  <a:lnTo>
                    <a:pt x="64662" y="21273"/>
                  </a:lnTo>
                  <a:lnTo>
                    <a:pt x="64422" y="21615"/>
                  </a:lnTo>
                  <a:lnTo>
                    <a:pt x="64228" y="21706"/>
                  </a:lnTo>
                  <a:lnTo>
                    <a:pt x="63909" y="22151"/>
                  </a:lnTo>
                  <a:lnTo>
                    <a:pt x="63966" y="21843"/>
                  </a:lnTo>
                  <a:lnTo>
                    <a:pt x="63600" y="22060"/>
                  </a:lnTo>
                  <a:lnTo>
                    <a:pt x="63292" y="22345"/>
                  </a:lnTo>
                  <a:lnTo>
                    <a:pt x="62927" y="22790"/>
                  </a:lnTo>
                  <a:lnTo>
                    <a:pt x="62745" y="23156"/>
                  </a:lnTo>
                  <a:lnTo>
                    <a:pt x="62756" y="23703"/>
                  </a:lnTo>
                  <a:lnTo>
                    <a:pt x="62493" y="24274"/>
                  </a:lnTo>
                  <a:lnTo>
                    <a:pt x="62026" y="24696"/>
                  </a:lnTo>
                  <a:lnTo>
                    <a:pt x="61832" y="24833"/>
                  </a:lnTo>
                  <a:lnTo>
                    <a:pt x="61603" y="24925"/>
                  </a:lnTo>
                  <a:lnTo>
                    <a:pt x="61341" y="24925"/>
                  </a:lnTo>
                  <a:lnTo>
                    <a:pt x="61295" y="24867"/>
                  </a:lnTo>
                  <a:lnTo>
                    <a:pt x="61284" y="24400"/>
                  </a:lnTo>
                  <a:lnTo>
                    <a:pt x="61387" y="24171"/>
                  </a:lnTo>
                  <a:lnTo>
                    <a:pt x="61489" y="23954"/>
                  </a:lnTo>
                  <a:lnTo>
                    <a:pt x="61569" y="23532"/>
                  </a:lnTo>
                  <a:lnTo>
                    <a:pt x="61923" y="23030"/>
                  </a:lnTo>
                  <a:lnTo>
                    <a:pt x="62345" y="22414"/>
                  </a:lnTo>
                  <a:lnTo>
                    <a:pt x="62996" y="21752"/>
                  </a:lnTo>
                  <a:lnTo>
                    <a:pt x="62893" y="21752"/>
                  </a:lnTo>
                  <a:lnTo>
                    <a:pt x="62128" y="22323"/>
                  </a:lnTo>
                  <a:lnTo>
                    <a:pt x="62071" y="22220"/>
                  </a:lnTo>
                  <a:lnTo>
                    <a:pt x="62482" y="21889"/>
                  </a:lnTo>
                  <a:lnTo>
                    <a:pt x="63155" y="21318"/>
                  </a:lnTo>
                  <a:lnTo>
                    <a:pt x="63680" y="21250"/>
                  </a:lnTo>
                  <a:lnTo>
                    <a:pt x="64308" y="21067"/>
                  </a:lnTo>
                  <a:lnTo>
                    <a:pt x="64833" y="21158"/>
                  </a:lnTo>
                  <a:lnTo>
                    <a:pt x="64856" y="21158"/>
                  </a:lnTo>
                  <a:lnTo>
                    <a:pt x="65518" y="21090"/>
                  </a:lnTo>
                  <a:lnTo>
                    <a:pt x="65312" y="20736"/>
                  </a:lnTo>
                  <a:lnTo>
                    <a:pt x="65312" y="20736"/>
                  </a:lnTo>
                  <a:lnTo>
                    <a:pt x="65141" y="20702"/>
                  </a:lnTo>
                  <a:lnTo>
                    <a:pt x="65141" y="20702"/>
                  </a:lnTo>
                  <a:lnTo>
                    <a:pt x="65141" y="20702"/>
                  </a:lnTo>
                  <a:lnTo>
                    <a:pt x="64936" y="20668"/>
                  </a:lnTo>
                  <a:lnTo>
                    <a:pt x="64879" y="20417"/>
                  </a:lnTo>
                  <a:lnTo>
                    <a:pt x="64148" y="20497"/>
                  </a:lnTo>
                  <a:lnTo>
                    <a:pt x="63441" y="20691"/>
                  </a:lnTo>
                  <a:lnTo>
                    <a:pt x="63087" y="20360"/>
                  </a:lnTo>
                  <a:lnTo>
                    <a:pt x="62722" y="20246"/>
                  </a:lnTo>
                  <a:lnTo>
                    <a:pt x="63167" y="19778"/>
                  </a:lnTo>
                  <a:lnTo>
                    <a:pt x="62414" y="20063"/>
                  </a:lnTo>
                  <a:lnTo>
                    <a:pt x="61717" y="20360"/>
                  </a:lnTo>
                  <a:lnTo>
                    <a:pt x="61056" y="20576"/>
                  </a:lnTo>
                  <a:lnTo>
                    <a:pt x="60759" y="20280"/>
                  </a:lnTo>
                  <a:lnTo>
                    <a:pt x="59971" y="20462"/>
                  </a:lnTo>
                  <a:lnTo>
                    <a:pt x="60028" y="20337"/>
                  </a:lnTo>
                  <a:lnTo>
                    <a:pt x="60690" y="19960"/>
                  </a:lnTo>
                  <a:lnTo>
                    <a:pt x="61352" y="19606"/>
                  </a:lnTo>
                  <a:lnTo>
                    <a:pt x="62197" y="19310"/>
                  </a:lnTo>
                  <a:lnTo>
                    <a:pt x="62197" y="19310"/>
                  </a:lnTo>
                  <a:lnTo>
                    <a:pt x="62197" y="19310"/>
                  </a:lnTo>
                  <a:lnTo>
                    <a:pt x="61444" y="19081"/>
                  </a:lnTo>
                  <a:lnTo>
                    <a:pt x="60816" y="19196"/>
                  </a:lnTo>
                  <a:lnTo>
                    <a:pt x="60268" y="18922"/>
                  </a:lnTo>
                  <a:lnTo>
                    <a:pt x="59618" y="18785"/>
                  </a:lnTo>
                  <a:lnTo>
                    <a:pt x="59161" y="18728"/>
                  </a:lnTo>
                  <a:lnTo>
                    <a:pt x="59013" y="18579"/>
                  </a:lnTo>
                  <a:close/>
                  <a:moveTo>
                    <a:pt x="24810" y="11413"/>
                  </a:moveTo>
                  <a:lnTo>
                    <a:pt x="25792" y="11013"/>
                  </a:lnTo>
                  <a:lnTo>
                    <a:pt x="25792" y="10751"/>
                  </a:lnTo>
                  <a:lnTo>
                    <a:pt x="25427" y="10694"/>
                  </a:lnTo>
                  <a:lnTo>
                    <a:pt x="24936" y="10819"/>
                  </a:lnTo>
                  <a:lnTo>
                    <a:pt x="24023" y="11127"/>
                  </a:lnTo>
                  <a:lnTo>
                    <a:pt x="23715" y="11504"/>
                  </a:lnTo>
                  <a:lnTo>
                    <a:pt x="23818" y="11732"/>
                  </a:lnTo>
                  <a:close/>
                  <a:moveTo>
                    <a:pt x="19287" y="9073"/>
                  </a:moveTo>
                  <a:lnTo>
                    <a:pt x="19618" y="8742"/>
                  </a:lnTo>
                  <a:lnTo>
                    <a:pt x="19207" y="8674"/>
                  </a:lnTo>
                  <a:lnTo>
                    <a:pt x="18397" y="8811"/>
                  </a:lnTo>
                  <a:lnTo>
                    <a:pt x="18511" y="9039"/>
                  </a:lnTo>
                  <a:lnTo>
                    <a:pt x="18739" y="9199"/>
                  </a:lnTo>
                  <a:close/>
                  <a:moveTo>
                    <a:pt x="19458" y="5889"/>
                  </a:moveTo>
                  <a:lnTo>
                    <a:pt x="19024" y="6197"/>
                  </a:lnTo>
                  <a:lnTo>
                    <a:pt x="19081" y="6277"/>
                  </a:lnTo>
                  <a:lnTo>
                    <a:pt x="19675" y="6220"/>
                  </a:lnTo>
                  <a:lnTo>
                    <a:pt x="19721" y="6368"/>
                  </a:lnTo>
                  <a:lnTo>
                    <a:pt x="19960" y="6540"/>
                  </a:lnTo>
                  <a:lnTo>
                    <a:pt x="20656" y="6368"/>
                  </a:lnTo>
                  <a:lnTo>
                    <a:pt x="20828" y="6288"/>
                  </a:lnTo>
                  <a:lnTo>
                    <a:pt x="20360" y="6174"/>
                  </a:lnTo>
                  <a:lnTo>
                    <a:pt x="20131" y="5957"/>
                  </a:lnTo>
                  <a:lnTo>
                    <a:pt x="19652" y="6049"/>
                  </a:lnTo>
                  <a:close/>
                  <a:moveTo>
                    <a:pt x="37284" y="149"/>
                  </a:moveTo>
                  <a:lnTo>
                    <a:pt x="36656" y="0"/>
                  </a:lnTo>
                  <a:lnTo>
                    <a:pt x="35196" y="400"/>
                  </a:lnTo>
                  <a:lnTo>
                    <a:pt x="34739" y="354"/>
                  </a:lnTo>
                  <a:lnTo>
                    <a:pt x="33176" y="685"/>
                  </a:lnTo>
                  <a:lnTo>
                    <a:pt x="32491" y="765"/>
                  </a:lnTo>
                  <a:lnTo>
                    <a:pt x="31372" y="1119"/>
                  </a:lnTo>
                  <a:lnTo>
                    <a:pt x="30688" y="1495"/>
                  </a:lnTo>
                  <a:lnTo>
                    <a:pt x="29467" y="1849"/>
                  </a:lnTo>
                  <a:lnTo>
                    <a:pt x="28371" y="1861"/>
                  </a:lnTo>
                  <a:lnTo>
                    <a:pt x="27481" y="2283"/>
                  </a:lnTo>
                  <a:lnTo>
                    <a:pt x="27937" y="2522"/>
                  </a:lnTo>
                  <a:lnTo>
                    <a:pt x="28029" y="2853"/>
                  </a:lnTo>
                  <a:lnTo>
                    <a:pt x="27915" y="3230"/>
                  </a:lnTo>
                  <a:lnTo>
                    <a:pt x="28245" y="3538"/>
                  </a:lnTo>
                  <a:lnTo>
                    <a:pt x="28074" y="4029"/>
                  </a:lnTo>
                  <a:lnTo>
                    <a:pt x="26762" y="4063"/>
                  </a:lnTo>
                  <a:lnTo>
                    <a:pt x="27378" y="3664"/>
                  </a:lnTo>
                  <a:lnTo>
                    <a:pt x="26899" y="3664"/>
                  </a:lnTo>
                  <a:lnTo>
                    <a:pt x="25027" y="4052"/>
                  </a:lnTo>
                  <a:lnTo>
                    <a:pt x="23726" y="4371"/>
                  </a:lnTo>
                  <a:lnTo>
                    <a:pt x="23863" y="4851"/>
                  </a:lnTo>
                  <a:lnTo>
                    <a:pt x="23692" y="5159"/>
                  </a:lnTo>
                  <a:lnTo>
                    <a:pt x="24343" y="5364"/>
                  </a:lnTo>
                  <a:lnTo>
                    <a:pt x="25324" y="5261"/>
                  </a:lnTo>
                  <a:lnTo>
                    <a:pt x="25575" y="5444"/>
                  </a:lnTo>
                  <a:lnTo>
                    <a:pt x="25997" y="5261"/>
                  </a:lnTo>
                  <a:lnTo>
                    <a:pt x="26865" y="5090"/>
                  </a:lnTo>
                  <a:lnTo>
                    <a:pt x="27253" y="5090"/>
                  </a:lnTo>
                  <a:lnTo>
                    <a:pt x="26408" y="5387"/>
                  </a:lnTo>
                  <a:lnTo>
                    <a:pt x="26568" y="5535"/>
                  </a:lnTo>
                  <a:lnTo>
                    <a:pt x="26203" y="5900"/>
                  </a:lnTo>
                  <a:lnTo>
                    <a:pt x="25427" y="6163"/>
                  </a:lnTo>
                  <a:lnTo>
                    <a:pt x="25061" y="6083"/>
                  </a:lnTo>
                  <a:lnTo>
                    <a:pt x="24069" y="6471"/>
                  </a:lnTo>
                  <a:lnTo>
                    <a:pt x="23806" y="6345"/>
                  </a:lnTo>
                  <a:lnTo>
                    <a:pt x="23224" y="6403"/>
                  </a:lnTo>
                  <a:lnTo>
                    <a:pt x="22471" y="6825"/>
                  </a:lnTo>
                  <a:lnTo>
                    <a:pt x="21387" y="7270"/>
                  </a:lnTo>
                  <a:lnTo>
                    <a:pt x="20554" y="7761"/>
                  </a:lnTo>
                  <a:lnTo>
                    <a:pt x="20599" y="8103"/>
                  </a:lnTo>
                  <a:lnTo>
                    <a:pt x="20029" y="8571"/>
                  </a:lnTo>
                  <a:lnTo>
                    <a:pt x="20234" y="8765"/>
                  </a:lnTo>
                  <a:lnTo>
                    <a:pt x="20303" y="9153"/>
                  </a:lnTo>
                  <a:lnTo>
                    <a:pt x="21330" y="8993"/>
                  </a:lnTo>
                  <a:lnTo>
                    <a:pt x="21387" y="9301"/>
                  </a:lnTo>
                  <a:lnTo>
                    <a:pt x="20919" y="9598"/>
                  </a:lnTo>
                  <a:lnTo>
                    <a:pt x="20405" y="10100"/>
                  </a:lnTo>
                  <a:lnTo>
                    <a:pt x="20805" y="10100"/>
                  </a:lnTo>
                  <a:lnTo>
                    <a:pt x="21832" y="9769"/>
                  </a:lnTo>
                  <a:lnTo>
                    <a:pt x="21604" y="10180"/>
                  </a:lnTo>
                  <a:lnTo>
                    <a:pt x="22117" y="9883"/>
                  </a:lnTo>
                  <a:lnTo>
                    <a:pt x="22060" y="10306"/>
                  </a:lnTo>
                  <a:lnTo>
                    <a:pt x="22745" y="9997"/>
                  </a:lnTo>
                  <a:lnTo>
                    <a:pt x="22802" y="10157"/>
                  </a:lnTo>
                  <a:lnTo>
                    <a:pt x="23829" y="9895"/>
                  </a:lnTo>
                  <a:lnTo>
                    <a:pt x="22939" y="10385"/>
                  </a:lnTo>
                  <a:lnTo>
                    <a:pt x="22129" y="11024"/>
                  </a:lnTo>
                  <a:lnTo>
                    <a:pt x="21318" y="11321"/>
                  </a:lnTo>
                  <a:lnTo>
                    <a:pt x="20987" y="11492"/>
                  </a:lnTo>
                  <a:lnTo>
                    <a:pt x="19515" y="12006"/>
                  </a:lnTo>
                  <a:lnTo>
                    <a:pt x="18819" y="12348"/>
                  </a:lnTo>
                  <a:lnTo>
                    <a:pt x="17895" y="12451"/>
                  </a:lnTo>
                  <a:lnTo>
                    <a:pt x="16674" y="12919"/>
                  </a:lnTo>
                  <a:lnTo>
                    <a:pt x="15738" y="13181"/>
                  </a:lnTo>
                  <a:lnTo>
                    <a:pt x="14585" y="13581"/>
                  </a:lnTo>
                  <a:lnTo>
                    <a:pt x="14528" y="13718"/>
                  </a:lnTo>
                  <a:lnTo>
                    <a:pt x="15955" y="13478"/>
                  </a:lnTo>
                  <a:lnTo>
                    <a:pt x="16810" y="13193"/>
                  </a:lnTo>
                  <a:lnTo>
                    <a:pt x="17792" y="12907"/>
                  </a:lnTo>
                  <a:lnTo>
                    <a:pt x="18659" y="12668"/>
                  </a:lnTo>
                  <a:lnTo>
                    <a:pt x="19059" y="12736"/>
                  </a:lnTo>
                  <a:lnTo>
                    <a:pt x="20211" y="12360"/>
                  </a:lnTo>
                  <a:lnTo>
                    <a:pt x="20862" y="11960"/>
                  </a:lnTo>
                  <a:lnTo>
                    <a:pt x="22357" y="11527"/>
                  </a:lnTo>
                  <a:lnTo>
                    <a:pt x="22916" y="11150"/>
                  </a:lnTo>
                  <a:lnTo>
                    <a:pt x="23852" y="10899"/>
                  </a:lnTo>
                  <a:lnTo>
                    <a:pt x="24936" y="10534"/>
                  </a:lnTo>
                  <a:lnTo>
                    <a:pt x="26203" y="9940"/>
                  </a:lnTo>
                  <a:lnTo>
                    <a:pt x="26180" y="9529"/>
                  </a:lnTo>
                  <a:lnTo>
                    <a:pt x="27766" y="8936"/>
                  </a:lnTo>
                  <a:lnTo>
                    <a:pt x="28816" y="8388"/>
                  </a:lnTo>
                  <a:lnTo>
                    <a:pt x="30128" y="7932"/>
                  </a:lnTo>
                  <a:lnTo>
                    <a:pt x="30071" y="8126"/>
                  </a:lnTo>
                  <a:lnTo>
                    <a:pt x="29113" y="8388"/>
                  </a:lnTo>
                  <a:lnTo>
                    <a:pt x="27937" y="9199"/>
                  </a:lnTo>
                  <a:lnTo>
                    <a:pt x="27481" y="9701"/>
                  </a:lnTo>
                  <a:lnTo>
                    <a:pt x="28394" y="9507"/>
                  </a:lnTo>
                  <a:lnTo>
                    <a:pt x="29261" y="9244"/>
                  </a:lnTo>
                  <a:lnTo>
                    <a:pt x="30186" y="9050"/>
                  </a:lnTo>
                  <a:lnTo>
                    <a:pt x="30596" y="9016"/>
                  </a:lnTo>
                  <a:lnTo>
                    <a:pt x="31099" y="8423"/>
                  </a:lnTo>
                  <a:lnTo>
                    <a:pt x="32000" y="8251"/>
                  </a:lnTo>
                  <a:lnTo>
                    <a:pt x="32365" y="8617"/>
                  </a:lnTo>
                  <a:lnTo>
                    <a:pt x="33233" y="8993"/>
                  </a:lnTo>
                  <a:lnTo>
                    <a:pt x="34180" y="8925"/>
                  </a:lnTo>
                  <a:lnTo>
                    <a:pt x="34990" y="9210"/>
                  </a:lnTo>
                  <a:lnTo>
                    <a:pt x="35447" y="9370"/>
                  </a:lnTo>
                  <a:lnTo>
                    <a:pt x="35926" y="10237"/>
                  </a:lnTo>
                  <a:lnTo>
                    <a:pt x="36451" y="10477"/>
                  </a:lnTo>
                  <a:lnTo>
                    <a:pt x="37467" y="10511"/>
                  </a:lnTo>
                  <a:lnTo>
                    <a:pt x="38049" y="10568"/>
                  </a:lnTo>
                  <a:lnTo>
                    <a:pt x="37661" y="11355"/>
                  </a:lnTo>
                  <a:lnTo>
                    <a:pt x="37889" y="12052"/>
                  </a:lnTo>
                  <a:lnTo>
                    <a:pt x="37421" y="12793"/>
                  </a:lnTo>
                  <a:lnTo>
                    <a:pt x="37775" y="13067"/>
                  </a:lnTo>
                  <a:lnTo>
                    <a:pt x="37866" y="13375"/>
                  </a:lnTo>
                  <a:lnTo>
                    <a:pt x="37866" y="13375"/>
                  </a:lnTo>
                  <a:lnTo>
                    <a:pt x="38596" y="12965"/>
                  </a:lnTo>
                  <a:lnTo>
                    <a:pt x="39030" y="12440"/>
                  </a:lnTo>
                  <a:lnTo>
                    <a:pt x="38380" y="11892"/>
                  </a:lnTo>
                  <a:lnTo>
                    <a:pt x="38596" y="10922"/>
                  </a:lnTo>
                  <a:lnTo>
                    <a:pt x="38745" y="10328"/>
                  </a:lnTo>
                  <a:lnTo>
                    <a:pt x="38505" y="9940"/>
                  </a:lnTo>
                  <a:lnTo>
                    <a:pt x="38402" y="9598"/>
                  </a:lnTo>
                  <a:lnTo>
                    <a:pt x="38482" y="9164"/>
                  </a:lnTo>
                  <a:lnTo>
                    <a:pt x="37569" y="9438"/>
                  </a:lnTo>
                  <a:lnTo>
                    <a:pt x="36485" y="9906"/>
                  </a:lnTo>
                  <a:lnTo>
                    <a:pt x="36451" y="9358"/>
                  </a:lnTo>
                  <a:lnTo>
                    <a:pt x="36371" y="8982"/>
                  </a:lnTo>
                  <a:lnTo>
                    <a:pt x="35983" y="8753"/>
                  </a:lnTo>
                  <a:lnTo>
                    <a:pt x="35378" y="8742"/>
                  </a:lnTo>
                  <a:lnTo>
                    <a:pt x="40434" y="4120"/>
                  </a:lnTo>
                  <a:lnTo>
                    <a:pt x="43903" y="1233"/>
                  </a:lnTo>
                  <a:lnTo>
                    <a:pt x="43903" y="1233"/>
                  </a:lnTo>
                  <a:lnTo>
                    <a:pt x="43903" y="1233"/>
                  </a:lnTo>
                  <a:lnTo>
                    <a:pt x="43401" y="1142"/>
                  </a:lnTo>
                  <a:lnTo>
                    <a:pt x="42819" y="913"/>
                  </a:lnTo>
                  <a:lnTo>
                    <a:pt x="41883" y="1027"/>
                  </a:lnTo>
                  <a:lnTo>
                    <a:pt x="41575" y="925"/>
                  </a:lnTo>
                  <a:lnTo>
                    <a:pt x="40559" y="856"/>
                  </a:lnTo>
                  <a:lnTo>
                    <a:pt x="39681" y="628"/>
                  </a:lnTo>
                  <a:lnTo>
                    <a:pt x="38996" y="696"/>
                  </a:lnTo>
                  <a:lnTo>
                    <a:pt x="38288" y="571"/>
                  </a:lnTo>
                  <a:lnTo>
                    <a:pt x="38574" y="400"/>
                  </a:lnTo>
                  <a:lnTo>
                    <a:pt x="37683" y="354"/>
                  </a:lnTo>
                  <a:lnTo>
                    <a:pt x="37204"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5"/>
            <p:cNvSpPr/>
            <p:nvPr/>
          </p:nvSpPr>
          <p:spPr>
            <a:xfrm>
              <a:off x="4725950" y="2079875"/>
              <a:ext cx="338975" cy="188625"/>
            </a:xfrm>
            <a:custGeom>
              <a:avLst/>
              <a:gdLst/>
              <a:ahLst/>
              <a:cxnLst/>
              <a:rect l="l" t="t" r="r" b="b"/>
              <a:pathLst>
                <a:path w="13559" h="7545" extrusionOk="0">
                  <a:moveTo>
                    <a:pt x="11618" y="2911"/>
                  </a:moveTo>
                  <a:lnTo>
                    <a:pt x="11253" y="3082"/>
                  </a:lnTo>
                  <a:lnTo>
                    <a:pt x="10489" y="3698"/>
                  </a:lnTo>
                  <a:lnTo>
                    <a:pt x="10352" y="4337"/>
                  </a:lnTo>
                  <a:lnTo>
                    <a:pt x="10089" y="4337"/>
                  </a:lnTo>
                  <a:lnTo>
                    <a:pt x="9758" y="3904"/>
                  </a:lnTo>
                  <a:lnTo>
                    <a:pt x="8811" y="3881"/>
                  </a:lnTo>
                  <a:lnTo>
                    <a:pt x="8446" y="3162"/>
                  </a:lnTo>
                  <a:lnTo>
                    <a:pt x="8092" y="3150"/>
                  </a:lnTo>
                  <a:lnTo>
                    <a:pt x="7875" y="2272"/>
                  </a:lnTo>
                  <a:lnTo>
                    <a:pt x="6803" y="1621"/>
                  </a:lnTo>
                  <a:lnTo>
                    <a:pt x="5581" y="1701"/>
                  </a:lnTo>
                  <a:lnTo>
                    <a:pt x="4771" y="1827"/>
                  </a:lnTo>
                  <a:lnTo>
                    <a:pt x="3835" y="1039"/>
                  </a:lnTo>
                  <a:lnTo>
                    <a:pt x="3151" y="708"/>
                  </a:lnTo>
                  <a:lnTo>
                    <a:pt x="1861" y="69"/>
                  </a:lnTo>
                  <a:lnTo>
                    <a:pt x="1701" y="1"/>
                  </a:lnTo>
                  <a:lnTo>
                    <a:pt x="1" y="514"/>
                  </a:lnTo>
                  <a:lnTo>
                    <a:pt x="891" y="3767"/>
                  </a:lnTo>
                  <a:lnTo>
                    <a:pt x="1713" y="3755"/>
                  </a:lnTo>
                  <a:lnTo>
                    <a:pt x="1484" y="3310"/>
                  </a:lnTo>
                  <a:lnTo>
                    <a:pt x="2032" y="2991"/>
                  </a:lnTo>
                  <a:lnTo>
                    <a:pt x="2500" y="2477"/>
                  </a:lnTo>
                  <a:lnTo>
                    <a:pt x="3607" y="2945"/>
                  </a:lnTo>
                  <a:lnTo>
                    <a:pt x="3881" y="3653"/>
                  </a:lnTo>
                  <a:lnTo>
                    <a:pt x="4212" y="3835"/>
                  </a:lnTo>
                  <a:lnTo>
                    <a:pt x="4999" y="3789"/>
                  </a:lnTo>
                  <a:lnTo>
                    <a:pt x="5285" y="3961"/>
                  </a:lnTo>
                  <a:lnTo>
                    <a:pt x="5890" y="4874"/>
                  </a:lnTo>
                  <a:lnTo>
                    <a:pt x="6894" y="5501"/>
                  </a:lnTo>
                  <a:lnTo>
                    <a:pt x="7487" y="5935"/>
                  </a:lnTo>
                  <a:lnTo>
                    <a:pt x="8377" y="6391"/>
                  </a:lnTo>
                  <a:lnTo>
                    <a:pt x="9473" y="6768"/>
                  </a:lnTo>
                  <a:lnTo>
                    <a:pt x="9587" y="7339"/>
                  </a:lnTo>
                  <a:lnTo>
                    <a:pt x="9998" y="7339"/>
                  </a:lnTo>
                  <a:lnTo>
                    <a:pt x="10614" y="7544"/>
                  </a:lnTo>
                  <a:lnTo>
                    <a:pt x="10797" y="6597"/>
                  </a:lnTo>
                  <a:lnTo>
                    <a:pt x="10454" y="5935"/>
                  </a:lnTo>
                  <a:lnTo>
                    <a:pt x="9861" y="5707"/>
                  </a:lnTo>
                  <a:lnTo>
                    <a:pt x="9941" y="5307"/>
                  </a:lnTo>
                  <a:lnTo>
                    <a:pt x="10569" y="5342"/>
                  </a:lnTo>
                  <a:lnTo>
                    <a:pt x="10785" y="4851"/>
                  </a:lnTo>
                  <a:lnTo>
                    <a:pt x="10854" y="4280"/>
                  </a:lnTo>
                  <a:lnTo>
                    <a:pt x="11767" y="4063"/>
                  </a:lnTo>
                  <a:lnTo>
                    <a:pt x="11744" y="4474"/>
                  </a:lnTo>
                  <a:lnTo>
                    <a:pt x="11927" y="4737"/>
                  </a:lnTo>
                  <a:lnTo>
                    <a:pt x="12223" y="4702"/>
                  </a:lnTo>
                  <a:lnTo>
                    <a:pt x="12805" y="4794"/>
                  </a:lnTo>
                  <a:lnTo>
                    <a:pt x="13559" y="4143"/>
                  </a:lnTo>
                  <a:lnTo>
                    <a:pt x="12543" y="3675"/>
                  </a:lnTo>
                  <a:lnTo>
                    <a:pt x="12086" y="3904"/>
                  </a:lnTo>
                  <a:lnTo>
                    <a:pt x="11424" y="3573"/>
                  </a:lnTo>
                  <a:lnTo>
                    <a:pt x="11870" y="29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5"/>
            <p:cNvSpPr/>
            <p:nvPr/>
          </p:nvSpPr>
          <p:spPr>
            <a:xfrm>
              <a:off x="2257775" y="2836225"/>
              <a:ext cx="269925" cy="259650"/>
            </a:xfrm>
            <a:custGeom>
              <a:avLst/>
              <a:gdLst/>
              <a:ahLst/>
              <a:cxnLst/>
              <a:rect l="l" t="t" r="r" b="b"/>
              <a:pathLst>
                <a:path w="10797" h="10386" extrusionOk="0">
                  <a:moveTo>
                    <a:pt x="10797" y="3435"/>
                  </a:moveTo>
                  <a:lnTo>
                    <a:pt x="10477" y="3230"/>
                  </a:lnTo>
                  <a:lnTo>
                    <a:pt x="10067" y="3253"/>
                  </a:lnTo>
                  <a:lnTo>
                    <a:pt x="9964" y="2522"/>
                  </a:lnTo>
                  <a:lnTo>
                    <a:pt x="9382" y="2066"/>
                  </a:lnTo>
                  <a:lnTo>
                    <a:pt x="8754" y="2009"/>
                  </a:lnTo>
                  <a:lnTo>
                    <a:pt x="8503" y="1587"/>
                  </a:lnTo>
                  <a:lnTo>
                    <a:pt x="9188" y="1313"/>
                  </a:lnTo>
                  <a:lnTo>
                    <a:pt x="8229" y="1324"/>
                  </a:lnTo>
                  <a:lnTo>
                    <a:pt x="7248" y="1381"/>
                  </a:lnTo>
                  <a:lnTo>
                    <a:pt x="7213" y="1609"/>
                  </a:lnTo>
                  <a:lnTo>
                    <a:pt x="6757" y="1883"/>
                  </a:lnTo>
                  <a:lnTo>
                    <a:pt x="6164" y="1781"/>
                  </a:lnTo>
                  <a:lnTo>
                    <a:pt x="5718" y="1370"/>
                  </a:lnTo>
                  <a:lnTo>
                    <a:pt x="4863" y="1472"/>
                  </a:lnTo>
                  <a:lnTo>
                    <a:pt x="4144" y="1461"/>
                  </a:lnTo>
                  <a:lnTo>
                    <a:pt x="4132" y="1153"/>
                  </a:lnTo>
                  <a:lnTo>
                    <a:pt x="3630" y="662"/>
                  </a:lnTo>
                  <a:lnTo>
                    <a:pt x="3082" y="639"/>
                  </a:lnTo>
                  <a:lnTo>
                    <a:pt x="2831" y="0"/>
                  </a:lnTo>
                  <a:lnTo>
                    <a:pt x="2534" y="286"/>
                  </a:lnTo>
                  <a:lnTo>
                    <a:pt x="2626" y="719"/>
                  </a:lnTo>
                  <a:lnTo>
                    <a:pt x="1610" y="1084"/>
                  </a:lnTo>
                  <a:lnTo>
                    <a:pt x="1610" y="1769"/>
                  </a:lnTo>
                  <a:lnTo>
                    <a:pt x="1838" y="2089"/>
                  </a:lnTo>
                  <a:lnTo>
                    <a:pt x="1621" y="2739"/>
                  </a:lnTo>
                  <a:lnTo>
                    <a:pt x="1279" y="2796"/>
                  </a:lnTo>
                  <a:lnTo>
                    <a:pt x="1005" y="2089"/>
                  </a:lnTo>
                  <a:lnTo>
                    <a:pt x="1393" y="1552"/>
                  </a:lnTo>
                  <a:lnTo>
                    <a:pt x="1439" y="1084"/>
                  </a:lnTo>
                  <a:lnTo>
                    <a:pt x="1199" y="674"/>
                  </a:lnTo>
                  <a:lnTo>
                    <a:pt x="1667" y="559"/>
                  </a:lnTo>
                  <a:lnTo>
                    <a:pt x="1713" y="343"/>
                  </a:lnTo>
                  <a:lnTo>
                    <a:pt x="1176" y="502"/>
                  </a:lnTo>
                  <a:lnTo>
                    <a:pt x="948" y="959"/>
                  </a:lnTo>
                  <a:lnTo>
                    <a:pt x="640" y="1210"/>
                  </a:lnTo>
                  <a:lnTo>
                    <a:pt x="378" y="1552"/>
                  </a:lnTo>
                  <a:lnTo>
                    <a:pt x="252" y="2203"/>
                  </a:lnTo>
                  <a:lnTo>
                    <a:pt x="1" y="2728"/>
                  </a:lnTo>
                  <a:lnTo>
                    <a:pt x="412" y="2796"/>
                  </a:lnTo>
                  <a:lnTo>
                    <a:pt x="492" y="3207"/>
                  </a:lnTo>
                  <a:lnTo>
                    <a:pt x="651" y="3413"/>
                  </a:lnTo>
                  <a:lnTo>
                    <a:pt x="709" y="3766"/>
                  </a:lnTo>
                  <a:lnTo>
                    <a:pt x="594" y="4109"/>
                  </a:lnTo>
                  <a:lnTo>
                    <a:pt x="629" y="4291"/>
                  </a:lnTo>
                  <a:lnTo>
                    <a:pt x="811" y="4383"/>
                  </a:lnTo>
                  <a:lnTo>
                    <a:pt x="994" y="4691"/>
                  </a:lnTo>
                  <a:lnTo>
                    <a:pt x="2021" y="4611"/>
                  </a:lnTo>
                  <a:lnTo>
                    <a:pt x="2477" y="4725"/>
                  </a:lnTo>
                  <a:lnTo>
                    <a:pt x="3025" y="5501"/>
                  </a:lnTo>
                  <a:lnTo>
                    <a:pt x="3345" y="5410"/>
                  </a:lnTo>
                  <a:lnTo>
                    <a:pt x="3915" y="5444"/>
                  </a:lnTo>
                  <a:lnTo>
                    <a:pt x="4372" y="5353"/>
                  </a:lnTo>
                  <a:lnTo>
                    <a:pt x="4657" y="5501"/>
                  </a:lnTo>
                  <a:lnTo>
                    <a:pt x="4486" y="5992"/>
                  </a:lnTo>
                  <a:lnTo>
                    <a:pt x="4303" y="6288"/>
                  </a:lnTo>
                  <a:lnTo>
                    <a:pt x="4235" y="6950"/>
                  </a:lnTo>
                  <a:lnTo>
                    <a:pt x="4372" y="7544"/>
                  </a:lnTo>
                  <a:lnTo>
                    <a:pt x="4589" y="7818"/>
                  </a:lnTo>
                  <a:lnTo>
                    <a:pt x="4623" y="8034"/>
                  </a:lnTo>
                  <a:lnTo>
                    <a:pt x="4201" y="8468"/>
                  </a:lnTo>
                  <a:lnTo>
                    <a:pt x="4486" y="8674"/>
                  </a:lnTo>
                  <a:lnTo>
                    <a:pt x="4691" y="8982"/>
                  </a:lnTo>
                  <a:lnTo>
                    <a:pt x="4931" y="9895"/>
                  </a:lnTo>
                  <a:lnTo>
                    <a:pt x="5365" y="10385"/>
                  </a:lnTo>
                  <a:lnTo>
                    <a:pt x="5992" y="10317"/>
                  </a:lnTo>
                  <a:lnTo>
                    <a:pt x="6141" y="10043"/>
                  </a:lnTo>
                  <a:lnTo>
                    <a:pt x="6746" y="9826"/>
                  </a:lnTo>
                  <a:lnTo>
                    <a:pt x="7077" y="9689"/>
                  </a:lnTo>
                  <a:lnTo>
                    <a:pt x="7168" y="9301"/>
                  </a:lnTo>
                  <a:lnTo>
                    <a:pt x="7761" y="9039"/>
                  </a:lnTo>
                  <a:lnTo>
                    <a:pt x="7716" y="8845"/>
                  </a:lnTo>
                  <a:lnTo>
                    <a:pt x="7031" y="8776"/>
                  </a:lnTo>
                  <a:lnTo>
                    <a:pt x="6928" y="8206"/>
                  </a:lnTo>
                  <a:lnTo>
                    <a:pt x="6974" y="7589"/>
                  </a:lnTo>
                  <a:lnTo>
                    <a:pt x="6631" y="7361"/>
                  </a:lnTo>
                  <a:lnTo>
                    <a:pt x="6768" y="7270"/>
                  </a:lnTo>
                  <a:lnTo>
                    <a:pt x="7373" y="7384"/>
                  </a:lnTo>
                  <a:lnTo>
                    <a:pt x="8001" y="7612"/>
                  </a:lnTo>
                  <a:lnTo>
                    <a:pt x="8241" y="7407"/>
                  </a:lnTo>
                  <a:lnTo>
                    <a:pt x="8811" y="7258"/>
                  </a:lnTo>
                  <a:lnTo>
                    <a:pt x="9724" y="6916"/>
                  </a:lnTo>
                  <a:lnTo>
                    <a:pt x="10021" y="6574"/>
                  </a:lnTo>
                  <a:lnTo>
                    <a:pt x="9930" y="6323"/>
                  </a:lnTo>
                  <a:lnTo>
                    <a:pt x="9393" y="5638"/>
                  </a:lnTo>
                  <a:lnTo>
                    <a:pt x="9621" y="5375"/>
                  </a:lnTo>
                  <a:lnTo>
                    <a:pt x="9621" y="4965"/>
                  </a:lnTo>
                  <a:lnTo>
                    <a:pt x="10112" y="4805"/>
                  </a:lnTo>
                  <a:lnTo>
                    <a:pt x="10329" y="4634"/>
                  </a:lnTo>
                  <a:lnTo>
                    <a:pt x="10055" y="4314"/>
                  </a:lnTo>
                  <a:lnTo>
                    <a:pt x="10135" y="39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5"/>
            <p:cNvSpPr/>
            <p:nvPr/>
          </p:nvSpPr>
          <p:spPr>
            <a:xfrm>
              <a:off x="5724250" y="2582300"/>
              <a:ext cx="172625" cy="334400"/>
            </a:xfrm>
            <a:custGeom>
              <a:avLst/>
              <a:gdLst/>
              <a:ahLst/>
              <a:cxnLst/>
              <a:rect l="l" t="t" r="r" b="b"/>
              <a:pathLst>
                <a:path w="6905" h="13376" extrusionOk="0">
                  <a:moveTo>
                    <a:pt x="4748" y="1632"/>
                  </a:moveTo>
                  <a:lnTo>
                    <a:pt x="3903" y="1404"/>
                  </a:lnTo>
                  <a:lnTo>
                    <a:pt x="3481" y="1028"/>
                  </a:lnTo>
                  <a:lnTo>
                    <a:pt x="3504" y="503"/>
                  </a:lnTo>
                  <a:lnTo>
                    <a:pt x="2762" y="343"/>
                  </a:lnTo>
                  <a:lnTo>
                    <a:pt x="2340" y="0"/>
                  </a:lnTo>
                  <a:lnTo>
                    <a:pt x="1758" y="480"/>
                  </a:lnTo>
                  <a:lnTo>
                    <a:pt x="993" y="582"/>
                  </a:lnTo>
                  <a:lnTo>
                    <a:pt x="388" y="582"/>
                  </a:lnTo>
                  <a:lnTo>
                    <a:pt x="0" y="799"/>
                  </a:lnTo>
                  <a:lnTo>
                    <a:pt x="571" y="1530"/>
                  </a:lnTo>
                  <a:lnTo>
                    <a:pt x="1050" y="2340"/>
                  </a:lnTo>
                  <a:lnTo>
                    <a:pt x="2020" y="2351"/>
                  </a:lnTo>
                  <a:lnTo>
                    <a:pt x="2454" y="3139"/>
                  </a:lnTo>
                  <a:lnTo>
                    <a:pt x="1986" y="3378"/>
                  </a:lnTo>
                  <a:lnTo>
                    <a:pt x="1792" y="3709"/>
                  </a:lnTo>
                  <a:lnTo>
                    <a:pt x="2842" y="4257"/>
                  </a:lnTo>
                  <a:lnTo>
                    <a:pt x="3652" y="5319"/>
                  </a:lnTo>
                  <a:lnTo>
                    <a:pt x="4268" y="6117"/>
                  </a:lnTo>
                  <a:lnTo>
                    <a:pt x="4953" y="6745"/>
                  </a:lnTo>
                  <a:lnTo>
                    <a:pt x="5238" y="7396"/>
                  </a:lnTo>
                  <a:lnTo>
                    <a:pt x="5204" y="8297"/>
                  </a:lnTo>
                  <a:lnTo>
                    <a:pt x="5467" y="8902"/>
                  </a:lnTo>
                  <a:lnTo>
                    <a:pt x="5478" y="9998"/>
                  </a:lnTo>
                  <a:lnTo>
                    <a:pt x="4200" y="10694"/>
                  </a:lnTo>
                  <a:lnTo>
                    <a:pt x="4599" y="11241"/>
                  </a:lnTo>
                  <a:lnTo>
                    <a:pt x="3778" y="11310"/>
                  </a:lnTo>
                  <a:lnTo>
                    <a:pt x="3104" y="11664"/>
                  </a:lnTo>
                  <a:lnTo>
                    <a:pt x="3743" y="12200"/>
                  </a:lnTo>
                  <a:lnTo>
                    <a:pt x="3561" y="12805"/>
                  </a:lnTo>
                  <a:lnTo>
                    <a:pt x="3892" y="13376"/>
                  </a:lnTo>
                  <a:lnTo>
                    <a:pt x="4828" y="12542"/>
                  </a:lnTo>
                  <a:lnTo>
                    <a:pt x="5421" y="11778"/>
                  </a:lnTo>
                  <a:lnTo>
                    <a:pt x="6288" y="11196"/>
                  </a:lnTo>
                  <a:lnTo>
                    <a:pt x="6905" y="10602"/>
                  </a:lnTo>
                  <a:lnTo>
                    <a:pt x="6847" y="9005"/>
                  </a:lnTo>
                  <a:lnTo>
                    <a:pt x="6277" y="7327"/>
                  </a:lnTo>
                  <a:lnTo>
                    <a:pt x="5683" y="6608"/>
                  </a:lnTo>
                  <a:lnTo>
                    <a:pt x="4885" y="6038"/>
                  </a:lnTo>
                  <a:lnTo>
                    <a:pt x="3972" y="4851"/>
                  </a:lnTo>
                  <a:lnTo>
                    <a:pt x="3218" y="3892"/>
                  </a:lnTo>
                  <a:lnTo>
                    <a:pt x="3287" y="3264"/>
                  </a:lnTo>
                  <a:lnTo>
                    <a:pt x="3823" y="240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5"/>
            <p:cNvSpPr/>
            <p:nvPr/>
          </p:nvSpPr>
          <p:spPr>
            <a:xfrm>
              <a:off x="7026375" y="3443925"/>
              <a:ext cx="18575" cy="45100"/>
            </a:xfrm>
            <a:custGeom>
              <a:avLst/>
              <a:gdLst/>
              <a:ahLst/>
              <a:cxnLst/>
              <a:rect l="l" t="t" r="r" b="b"/>
              <a:pathLst>
                <a:path w="743" h="1804" extrusionOk="0">
                  <a:moveTo>
                    <a:pt x="742" y="1666"/>
                  </a:moveTo>
                  <a:lnTo>
                    <a:pt x="354" y="1153"/>
                  </a:lnTo>
                  <a:lnTo>
                    <a:pt x="263" y="1404"/>
                  </a:lnTo>
                  <a:lnTo>
                    <a:pt x="457" y="1803"/>
                  </a:lnTo>
                  <a:close/>
                  <a:moveTo>
                    <a:pt x="457" y="286"/>
                  </a:moveTo>
                  <a:lnTo>
                    <a:pt x="126" y="0"/>
                  </a:lnTo>
                  <a:lnTo>
                    <a:pt x="0" y="696"/>
                  </a:lnTo>
                  <a:lnTo>
                    <a:pt x="69" y="959"/>
                  </a:lnTo>
                  <a:lnTo>
                    <a:pt x="240" y="902"/>
                  </a:lnTo>
                  <a:lnTo>
                    <a:pt x="423" y="10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5"/>
            <p:cNvSpPr/>
            <p:nvPr/>
          </p:nvSpPr>
          <p:spPr>
            <a:xfrm>
              <a:off x="4566475" y="2681025"/>
              <a:ext cx="206300" cy="145525"/>
            </a:xfrm>
            <a:custGeom>
              <a:avLst/>
              <a:gdLst/>
              <a:ahLst/>
              <a:cxnLst/>
              <a:rect l="l" t="t" r="r" b="b"/>
              <a:pathLst>
                <a:path w="8252" h="5821" extrusionOk="0">
                  <a:moveTo>
                    <a:pt x="8251" y="2134"/>
                  </a:moveTo>
                  <a:lnTo>
                    <a:pt x="7955" y="1506"/>
                  </a:lnTo>
                  <a:lnTo>
                    <a:pt x="7213" y="0"/>
                  </a:lnTo>
                  <a:lnTo>
                    <a:pt x="4965" y="342"/>
                  </a:lnTo>
                  <a:lnTo>
                    <a:pt x="4257" y="765"/>
                  </a:lnTo>
                  <a:lnTo>
                    <a:pt x="3755" y="1712"/>
                  </a:lnTo>
                  <a:lnTo>
                    <a:pt x="3401" y="1860"/>
                  </a:lnTo>
                  <a:lnTo>
                    <a:pt x="3173" y="1552"/>
                  </a:lnTo>
                  <a:lnTo>
                    <a:pt x="2876" y="1598"/>
                  </a:lnTo>
                  <a:lnTo>
                    <a:pt x="2100" y="1518"/>
                  </a:lnTo>
                  <a:lnTo>
                    <a:pt x="1963" y="1415"/>
                  </a:lnTo>
                  <a:lnTo>
                    <a:pt x="1050" y="1438"/>
                  </a:lnTo>
                  <a:lnTo>
                    <a:pt x="834" y="1529"/>
                  </a:lnTo>
                  <a:lnTo>
                    <a:pt x="491" y="1290"/>
                  </a:lnTo>
                  <a:lnTo>
                    <a:pt x="320" y="1735"/>
                  </a:lnTo>
                  <a:lnTo>
                    <a:pt x="411" y="2111"/>
                  </a:lnTo>
                  <a:lnTo>
                    <a:pt x="92" y="2419"/>
                  </a:lnTo>
                  <a:lnTo>
                    <a:pt x="149" y="2796"/>
                  </a:lnTo>
                  <a:lnTo>
                    <a:pt x="58" y="2990"/>
                  </a:lnTo>
                  <a:lnTo>
                    <a:pt x="160" y="3401"/>
                  </a:lnTo>
                  <a:lnTo>
                    <a:pt x="0" y="3447"/>
                  </a:lnTo>
                  <a:lnTo>
                    <a:pt x="252" y="3812"/>
                  </a:lnTo>
                  <a:lnTo>
                    <a:pt x="434" y="4485"/>
                  </a:lnTo>
                  <a:lnTo>
                    <a:pt x="571" y="4759"/>
                  </a:lnTo>
                  <a:lnTo>
                    <a:pt x="571" y="5238"/>
                  </a:lnTo>
                  <a:lnTo>
                    <a:pt x="799" y="5775"/>
                  </a:lnTo>
                  <a:lnTo>
                    <a:pt x="1358" y="5820"/>
                  </a:lnTo>
                  <a:lnTo>
                    <a:pt x="1621" y="5695"/>
                  </a:lnTo>
                  <a:lnTo>
                    <a:pt x="1998" y="5729"/>
                  </a:lnTo>
                  <a:lnTo>
                    <a:pt x="2112" y="5478"/>
                  </a:lnTo>
                  <a:lnTo>
                    <a:pt x="2329" y="5421"/>
                  </a:lnTo>
                  <a:lnTo>
                    <a:pt x="2488" y="5181"/>
                  </a:lnTo>
                  <a:lnTo>
                    <a:pt x="2682" y="5124"/>
                  </a:lnTo>
                  <a:lnTo>
                    <a:pt x="3356" y="5078"/>
                  </a:lnTo>
                  <a:lnTo>
                    <a:pt x="3858" y="4907"/>
                  </a:lnTo>
                  <a:lnTo>
                    <a:pt x="4303" y="4531"/>
                  </a:lnTo>
                  <a:lnTo>
                    <a:pt x="4543" y="4588"/>
                  </a:lnTo>
                  <a:lnTo>
                    <a:pt x="4885" y="4542"/>
                  </a:lnTo>
                  <a:lnTo>
                    <a:pt x="5558" y="3903"/>
                  </a:lnTo>
                  <a:lnTo>
                    <a:pt x="6814" y="3469"/>
                  </a:lnTo>
                  <a:lnTo>
                    <a:pt x="7567" y="3081"/>
                  </a:lnTo>
                  <a:lnTo>
                    <a:pt x="7567" y="2785"/>
                  </a:lnTo>
                  <a:lnTo>
                    <a:pt x="7692" y="23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5"/>
            <p:cNvSpPr/>
            <p:nvPr/>
          </p:nvSpPr>
          <p:spPr>
            <a:xfrm>
              <a:off x="4037225" y="3613400"/>
              <a:ext cx="321850" cy="288750"/>
            </a:xfrm>
            <a:custGeom>
              <a:avLst/>
              <a:gdLst/>
              <a:ahLst/>
              <a:cxnLst/>
              <a:rect l="l" t="t" r="r" b="b"/>
              <a:pathLst>
                <a:path w="12874" h="11550" extrusionOk="0">
                  <a:moveTo>
                    <a:pt x="11835" y="137"/>
                  </a:moveTo>
                  <a:lnTo>
                    <a:pt x="11413" y="57"/>
                  </a:lnTo>
                  <a:lnTo>
                    <a:pt x="11139" y="171"/>
                  </a:lnTo>
                  <a:lnTo>
                    <a:pt x="10774" y="11"/>
                  </a:lnTo>
                  <a:lnTo>
                    <a:pt x="10454" y="0"/>
                  </a:lnTo>
                  <a:lnTo>
                    <a:pt x="9313" y="673"/>
                  </a:lnTo>
                  <a:lnTo>
                    <a:pt x="8571" y="1335"/>
                  </a:lnTo>
                  <a:lnTo>
                    <a:pt x="8286" y="1952"/>
                  </a:lnTo>
                  <a:lnTo>
                    <a:pt x="8046" y="2294"/>
                  </a:lnTo>
                  <a:lnTo>
                    <a:pt x="7624" y="2362"/>
                  </a:lnTo>
                  <a:lnTo>
                    <a:pt x="7453" y="2796"/>
                  </a:lnTo>
                  <a:lnTo>
                    <a:pt x="7362" y="3081"/>
                  </a:lnTo>
                  <a:lnTo>
                    <a:pt x="6848" y="3298"/>
                  </a:lnTo>
                  <a:lnTo>
                    <a:pt x="6220" y="3253"/>
                  </a:lnTo>
                  <a:lnTo>
                    <a:pt x="5867" y="2990"/>
                  </a:lnTo>
                  <a:lnTo>
                    <a:pt x="5536" y="2876"/>
                  </a:lnTo>
                  <a:lnTo>
                    <a:pt x="5148" y="3093"/>
                  </a:lnTo>
                  <a:lnTo>
                    <a:pt x="4942" y="3538"/>
                  </a:lnTo>
                  <a:lnTo>
                    <a:pt x="4554" y="3812"/>
                  </a:lnTo>
                  <a:lnTo>
                    <a:pt x="4155" y="4211"/>
                  </a:lnTo>
                  <a:lnTo>
                    <a:pt x="3584" y="4302"/>
                  </a:lnTo>
                  <a:lnTo>
                    <a:pt x="3424" y="3983"/>
                  </a:lnTo>
                  <a:lnTo>
                    <a:pt x="3527" y="3435"/>
                  </a:lnTo>
                  <a:lnTo>
                    <a:pt x="3105" y="2568"/>
                  </a:lnTo>
                  <a:lnTo>
                    <a:pt x="2900" y="2419"/>
                  </a:lnTo>
                  <a:lnTo>
                    <a:pt x="2740" y="5786"/>
                  </a:lnTo>
                  <a:lnTo>
                    <a:pt x="2032" y="6243"/>
                  </a:lnTo>
                  <a:lnTo>
                    <a:pt x="1610" y="6322"/>
                  </a:lnTo>
                  <a:lnTo>
                    <a:pt x="1142" y="6151"/>
                  </a:lnTo>
                  <a:lnTo>
                    <a:pt x="800" y="6071"/>
                  </a:lnTo>
                  <a:lnTo>
                    <a:pt x="686" y="5695"/>
                  </a:lnTo>
                  <a:lnTo>
                    <a:pt x="389" y="5432"/>
                  </a:lnTo>
                  <a:lnTo>
                    <a:pt x="1" y="5889"/>
                  </a:lnTo>
                  <a:lnTo>
                    <a:pt x="503" y="7064"/>
                  </a:lnTo>
                  <a:lnTo>
                    <a:pt x="503" y="7076"/>
                  </a:lnTo>
                  <a:lnTo>
                    <a:pt x="857" y="7829"/>
                  </a:lnTo>
                  <a:lnTo>
                    <a:pt x="1313" y="8685"/>
                  </a:lnTo>
                  <a:lnTo>
                    <a:pt x="1290" y="9369"/>
                  </a:lnTo>
                  <a:lnTo>
                    <a:pt x="1039" y="9541"/>
                  </a:lnTo>
                  <a:lnTo>
                    <a:pt x="1245" y="10145"/>
                  </a:lnTo>
                  <a:lnTo>
                    <a:pt x="1222" y="10682"/>
                  </a:lnTo>
                  <a:lnTo>
                    <a:pt x="1302" y="10922"/>
                  </a:lnTo>
                  <a:lnTo>
                    <a:pt x="1347" y="10796"/>
                  </a:lnTo>
                  <a:lnTo>
                    <a:pt x="1644" y="11207"/>
                  </a:lnTo>
                  <a:lnTo>
                    <a:pt x="1895" y="11230"/>
                  </a:lnTo>
                  <a:lnTo>
                    <a:pt x="2203" y="11549"/>
                  </a:lnTo>
                  <a:lnTo>
                    <a:pt x="2546" y="11526"/>
                  </a:lnTo>
                  <a:lnTo>
                    <a:pt x="3036" y="11184"/>
                  </a:lnTo>
                  <a:lnTo>
                    <a:pt x="3698" y="11036"/>
                  </a:lnTo>
                  <a:lnTo>
                    <a:pt x="4497" y="10682"/>
                  </a:lnTo>
                  <a:lnTo>
                    <a:pt x="4805" y="10728"/>
                  </a:lnTo>
                  <a:lnTo>
                    <a:pt x="5285" y="10613"/>
                  </a:lnTo>
                  <a:lnTo>
                    <a:pt x="6095" y="10785"/>
                  </a:lnTo>
                  <a:lnTo>
                    <a:pt x="6483" y="10613"/>
                  </a:lnTo>
                  <a:lnTo>
                    <a:pt x="6939" y="10750"/>
                  </a:lnTo>
                  <a:lnTo>
                    <a:pt x="7054" y="10499"/>
                  </a:lnTo>
                  <a:lnTo>
                    <a:pt x="7430" y="10454"/>
                  </a:lnTo>
                  <a:lnTo>
                    <a:pt x="8263" y="10100"/>
                  </a:lnTo>
                  <a:lnTo>
                    <a:pt x="8880" y="9689"/>
                  </a:lnTo>
                  <a:lnTo>
                    <a:pt x="9462" y="9141"/>
                  </a:lnTo>
                  <a:lnTo>
                    <a:pt x="10420" y="8217"/>
                  </a:lnTo>
                  <a:lnTo>
                    <a:pt x="10899" y="7555"/>
                  </a:lnTo>
                  <a:lnTo>
                    <a:pt x="11162" y="7098"/>
                  </a:lnTo>
                  <a:lnTo>
                    <a:pt x="11516" y="6631"/>
                  </a:lnTo>
                  <a:lnTo>
                    <a:pt x="11687" y="6505"/>
                  </a:lnTo>
                  <a:lnTo>
                    <a:pt x="12246" y="6049"/>
                  </a:lnTo>
                  <a:lnTo>
                    <a:pt x="12474" y="5638"/>
                  </a:lnTo>
                  <a:lnTo>
                    <a:pt x="12623" y="4896"/>
                  </a:lnTo>
                  <a:lnTo>
                    <a:pt x="12874" y="4223"/>
                  </a:lnTo>
                  <a:lnTo>
                    <a:pt x="12280" y="4223"/>
                  </a:lnTo>
                  <a:lnTo>
                    <a:pt x="12098" y="4622"/>
                  </a:lnTo>
                  <a:lnTo>
                    <a:pt x="11630" y="4725"/>
                  </a:lnTo>
                  <a:lnTo>
                    <a:pt x="11196" y="4223"/>
                  </a:lnTo>
                  <a:lnTo>
                    <a:pt x="11219" y="3903"/>
                  </a:lnTo>
                  <a:lnTo>
                    <a:pt x="11447" y="3561"/>
                  </a:lnTo>
                  <a:lnTo>
                    <a:pt x="11539" y="3310"/>
                  </a:lnTo>
                  <a:lnTo>
                    <a:pt x="11767" y="3241"/>
                  </a:lnTo>
                  <a:lnTo>
                    <a:pt x="12155" y="3412"/>
                  </a:lnTo>
                  <a:lnTo>
                    <a:pt x="12098" y="3081"/>
                  </a:lnTo>
                  <a:lnTo>
                    <a:pt x="12303" y="2066"/>
                  </a:lnTo>
                  <a:lnTo>
                    <a:pt x="12143" y="1427"/>
                  </a:lnTo>
                  <a:close/>
                  <a:moveTo>
                    <a:pt x="8959" y="7669"/>
                  </a:moveTo>
                  <a:lnTo>
                    <a:pt x="8674" y="7760"/>
                  </a:lnTo>
                  <a:lnTo>
                    <a:pt x="8149" y="7064"/>
                  </a:lnTo>
                  <a:lnTo>
                    <a:pt x="8606" y="6494"/>
                  </a:lnTo>
                  <a:lnTo>
                    <a:pt x="9051" y="6128"/>
                  </a:lnTo>
                  <a:lnTo>
                    <a:pt x="9416" y="5946"/>
                  </a:lnTo>
                  <a:lnTo>
                    <a:pt x="9747" y="6231"/>
                  </a:lnTo>
                  <a:lnTo>
                    <a:pt x="9986" y="6505"/>
                  </a:lnTo>
                  <a:lnTo>
                    <a:pt x="9713" y="6950"/>
                  </a:lnTo>
                  <a:lnTo>
                    <a:pt x="9564" y="7247"/>
                  </a:lnTo>
                  <a:lnTo>
                    <a:pt x="9119" y="73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5"/>
            <p:cNvSpPr/>
            <p:nvPr/>
          </p:nvSpPr>
          <p:spPr>
            <a:xfrm>
              <a:off x="4155075" y="3299275"/>
              <a:ext cx="233975" cy="220275"/>
            </a:xfrm>
            <a:custGeom>
              <a:avLst/>
              <a:gdLst/>
              <a:ahLst/>
              <a:cxnLst/>
              <a:rect l="l" t="t" r="r" b="b"/>
              <a:pathLst>
                <a:path w="9359" h="8811" extrusionOk="0">
                  <a:moveTo>
                    <a:pt x="7258" y="297"/>
                  </a:moveTo>
                  <a:lnTo>
                    <a:pt x="6984" y="229"/>
                  </a:lnTo>
                  <a:lnTo>
                    <a:pt x="7041" y="34"/>
                  </a:lnTo>
                  <a:lnTo>
                    <a:pt x="6904" y="0"/>
                  </a:lnTo>
                  <a:lnTo>
                    <a:pt x="5832" y="149"/>
                  </a:lnTo>
                  <a:lnTo>
                    <a:pt x="5603" y="251"/>
                  </a:lnTo>
                  <a:lnTo>
                    <a:pt x="5375" y="833"/>
                  </a:lnTo>
                  <a:lnTo>
                    <a:pt x="5546" y="1233"/>
                  </a:lnTo>
                  <a:lnTo>
                    <a:pt x="5375" y="2306"/>
                  </a:lnTo>
                  <a:lnTo>
                    <a:pt x="5261" y="3218"/>
                  </a:lnTo>
                  <a:lnTo>
                    <a:pt x="5467" y="3378"/>
                  </a:lnTo>
                  <a:lnTo>
                    <a:pt x="6014" y="3732"/>
                  </a:lnTo>
                  <a:lnTo>
                    <a:pt x="6231" y="3561"/>
                  </a:lnTo>
                  <a:lnTo>
                    <a:pt x="6277" y="4542"/>
                  </a:lnTo>
                  <a:lnTo>
                    <a:pt x="5661" y="4542"/>
                  </a:lnTo>
                  <a:lnTo>
                    <a:pt x="5364" y="4052"/>
                  </a:lnTo>
                  <a:lnTo>
                    <a:pt x="5078" y="3652"/>
                  </a:lnTo>
                  <a:lnTo>
                    <a:pt x="4462" y="3538"/>
                  </a:lnTo>
                  <a:lnTo>
                    <a:pt x="4291" y="3047"/>
                  </a:lnTo>
                  <a:lnTo>
                    <a:pt x="3812" y="3333"/>
                  </a:lnTo>
                  <a:lnTo>
                    <a:pt x="3161" y="3207"/>
                  </a:lnTo>
                  <a:lnTo>
                    <a:pt x="2910" y="2808"/>
                  </a:lnTo>
                  <a:lnTo>
                    <a:pt x="2408" y="2716"/>
                  </a:lnTo>
                  <a:lnTo>
                    <a:pt x="2043" y="2739"/>
                  </a:lnTo>
                  <a:lnTo>
                    <a:pt x="1997" y="2454"/>
                  </a:lnTo>
                  <a:lnTo>
                    <a:pt x="1723" y="2431"/>
                  </a:lnTo>
                  <a:lnTo>
                    <a:pt x="1792" y="2716"/>
                  </a:lnTo>
                  <a:lnTo>
                    <a:pt x="1700" y="3150"/>
                  </a:lnTo>
                  <a:lnTo>
                    <a:pt x="1826" y="3572"/>
                  </a:lnTo>
                  <a:lnTo>
                    <a:pt x="1700" y="3915"/>
                  </a:lnTo>
                  <a:lnTo>
                    <a:pt x="1769" y="4234"/>
                  </a:lnTo>
                  <a:lnTo>
                    <a:pt x="114" y="4223"/>
                  </a:lnTo>
                  <a:lnTo>
                    <a:pt x="0" y="7110"/>
                  </a:lnTo>
                  <a:lnTo>
                    <a:pt x="514" y="7852"/>
                  </a:lnTo>
                  <a:lnTo>
                    <a:pt x="1016" y="8422"/>
                  </a:lnTo>
                  <a:lnTo>
                    <a:pt x="1666" y="8217"/>
                  </a:lnTo>
                  <a:lnTo>
                    <a:pt x="2180" y="8274"/>
                  </a:lnTo>
                  <a:lnTo>
                    <a:pt x="2477" y="8468"/>
                  </a:lnTo>
                  <a:lnTo>
                    <a:pt x="2477" y="8537"/>
                  </a:lnTo>
                  <a:lnTo>
                    <a:pt x="2625" y="8616"/>
                  </a:lnTo>
                  <a:lnTo>
                    <a:pt x="3504" y="8708"/>
                  </a:lnTo>
                  <a:lnTo>
                    <a:pt x="3755" y="8810"/>
                  </a:lnTo>
                  <a:lnTo>
                    <a:pt x="4017" y="8799"/>
                  </a:lnTo>
                  <a:lnTo>
                    <a:pt x="4474" y="8217"/>
                  </a:lnTo>
                  <a:lnTo>
                    <a:pt x="5204" y="7452"/>
                  </a:lnTo>
                  <a:lnTo>
                    <a:pt x="5489" y="7384"/>
                  </a:lnTo>
                  <a:lnTo>
                    <a:pt x="5592" y="7076"/>
                  </a:lnTo>
                  <a:lnTo>
                    <a:pt x="6060" y="6711"/>
                  </a:lnTo>
                  <a:lnTo>
                    <a:pt x="6665" y="6585"/>
                  </a:lnTo>
                  <a:lnTo>
                    <a:pt x="6619" y="5946"/>
                  </a:lnTo>
                  <a:lnTo>
                    <a:pt x="9061" y="5204"/>
                  </a:lnTo>
                  <a:lnTo>
                    <a:pt x="8639" y="4965"/>
                  </a:lnTo>
                  <a:lnTo>
                    <a:pt x="8913" y="4120"/>
                  </a:lnTo>
                  <a:lnTo>
                    <a:pt x="9175" y="3801"/>
                  </a:lnTo>
                  <a:lnTo>
                    <a:pt x="9039" y="3047"/>
                  </a:lnTo>
                  <a:lnTo>
                    <a:pt x="9210" y="2317"/>
                  </a:lnTo>
                  <a:lnTo>
                    <a:pt x="9358" y="2066"/>
                  </a:lnTo>
                  <a:lnTo>
                    <a:pt x="9187" y="1290"/>
                  </a:lnTo>
                  <a:lnTo>
                    <a:pt x="8810" y="890"/>
                  </a:lnTo>
                  <a:lnTo>
                    <a:pt x="8354" y="628"/>
                  </a:lnTo>
                  <a:lnTo>
                    <a:pt x="7863" y="468"/>
                  </a:lnTo>
                  <a:lnTo>
                    <a:pt x="7544" y="308"/>
                  </a:lnTo>
                  <a:lnTo>
                    <a:pt x="7498" y="286"/>
                  </a:lnTo>
                  <a:lnTo>
                    <a:pt x="7498" y="286"/>
                  </a:lnTo>
                  <a:lnTo>
                    <a:pt x="7578" y="434"/>
                  </a:lnTo>
                  <a:lnTo>
                    <a:pt x="7429"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5"/>
            <p:cNvSpPr/>
            <p:nvPr/>
          </p:nvSpPr>
          <p:spPr>
            <a:xfrm>
              <a:off x="4220675" y="3463900"/>
              <a:ext cx="150950" cy="153800"/>
            </a:xfrm>
            <a:custGeom>
              <a:avLst/>
              <a:gdLst/>
              <a:ahLst/>
              <a:cxnLst/>
              <a:rect l="l" t="t" r="r" b="b"/>
              <a:pathLst>
                <a:path w="6038" h="6152" extrusionOk="0">
                  <a:moveTo>
                    <a:pt x="4497" y="6117"/>
                  </a:moveTo>
                  <a:lnTo>
                    <a:pt x="5376" y="5090"/>
                  </a:lnTo>
                  <a:lnTo>
                    <a:pt x="5604" y="4439"/>
                  </a:lnTo>
                  <a:lnTo>
                    <a:pt x="5730" y="4348"/>
                  </a:lnTo>
                  <a:lnTo>
                    <a:pt x="5844" y="3823"/>
                  </a:lnTo>
                  <a:lnTo>
                    <a:pt x="5730" y="3549"/>
                  </a:lnTo>
                  <a:lnTo>
                    <a:pt x="5810" y="2876"/>
                  </a:lnTo>
                  <a:lnTo>
                    <a:pt x="5992" y="2248"/>
                  </a:lnTo>
                  <a:lnTo>
                    <a:pt x="6038" y="1096"/>
                  </a:lnTo>
                  <a:lnTo>
                    <a:pt x="5638" y="810"/>
                  </a:lnTo>
                  <a:lnTo>
                    <a:pt x="5262" y="742"/>
                  </a:lnTo>
                  <a:lnTo>
                    <a:pt x="5102" y="514"/>
                  </a:lnTo>
                  <a:lnTo>
                    <a:pt x="4737" y="331"/>
                  </a:lnTo>
                  <a:lnTo>
                    <a:pt x="4075" y="342"/>
                  </a:lnTo>
                  <a:lnTo>
                    <a:pt x="4041" y="0"/>
                  </a:lnTo>
                  <a:lnTo>
                    <a:pt x="3436" y="126"/>
                  </a:lnTo>
                  <a:lnTo>
                    <a:pt x="2968" y="491"/>
                  </a:lnTo>
                  <a:lnTo>
                    <a:pt x="2865" y="799"/>
                  </a:lnTo>
                  <a:lnTo>
                    <a:pt x="2580" y="867"/>
                  </a:lnTo>
                  <a:lnTo>
                    <a:pt x="1850" y="1632"/>
                  </a:lnTo>
                  <a:lnTo>
                    <a:pt x="1393" y="2214"/>
                  </a:lnTo>
                  <a:lnTo>
                    <a:pt x="1131" y="2225"/>
                  </a:lnTo>
                  <a:lnTo>
                    <a:pt x="880" y="2123"/>
                  </a:lnTo>
                  <a:lnTo>
                    <a:pt x="1" y="2020"/>
                  </a:lnTo>
                  <a:lnTo>
                    <a:pt x="275" y="2750"/>
                  </a:lnTo>
                  <a:lnTo>
                    <a:pt x="423" y="2910"/>
                  </a:lnTo>
                  <a:lnTo>
                    <a:pt x="651" y="3435"/>
                  </a:lnTo>
                  <a:lnTo>
                    <a:pt x="1507" y="4439"/>
                  </a:lnTo>
                  <a:lnTo>
                    <a:pt x="1838" y="4542"/>
                  </a:lnTo>
                  <a:lnTo>
                    <a:pt x="1827" y="4850"/>
                  </a:lnTo>
                  <a:lnTo>
                    <a:pt x="2044" y="5432"/>
                  </a:lnTo>
                  <a:lnTo>
                    <a:pt x="2637" y="5569"/>
                  </a:lnTo>
                  <a:lnTo>
                    <a:pt x="3128" y="5980"/>
                  </a:lnTo>
                  <a:lnTo>
                    <a:pt x="3436" y="5991"/>
                  </a:lnTo>
                  <a:lnTo>
                    <a:pt x="3813" y="6151"/>
                  </a:lnTo>
                  <a:lnTo>
                    <a:pt x="4075" y="60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5"/>
            <p:cNvSpPr/>
            <p:nvPr/>
          </p:nvSpPr>
          <p:spPr>
            <a:xfrm>
              <a:off x="4542225" y="2839350"/>
              <a:ext cx="197750" cy="311025"/>
            </a:xfrm>
            <a:custGeom>
              <a:avLst/>
              <a:gdLst/>
              <a:ahLst/>
              <a:cxnLst/>
              <a:rect l="l" t="t" r="r" b="b"/>
              <a:pathLst>
                <a:path w="7910" h="12441" extrusionOk="0">
                  <a:moveTo>
                    <a:pt x="2363" y="1427"/>
                  </a:moveTo>
                  <a:lnTo>
                    <a:pt x="1986" y="1051"/>
                  </a:lnTo>
                  <a:lnTo>
                    <a:pt x="1815" y="674"/>
                  </a:lnTo>
                  <a:lnTo>
                    <a:pt x="1564" y="503"/>
                  </a:lnTo>
                  <a:lnTo>
                    <a:pt x="1279" y="994"/>
                  </a:lnTo>
                  <a:lnTo>
                    <a:pt x="1119" y="1313"/>
                  </a:lnTo>
                  <a:lnTo>
                    <a:pt x="1427" y="1815"/>
                  </a:lnTo>
                  <a:lnTo>
                    <a:pt x="1735" y="2260"/>
                  </a:lnTo>
                  <a:lnTo>
                    <a:pt x="2043" y="2569"/>
                  </a:lnTo>
                  <a:lnTo>
                    <a:pt x="4679" y="3653"/>
                  </a:lnTo>
                  <a:lnTo>
                    <a:pt x="5364" y="3641"/>
                  </a:lnTo>
                  <a:lnTo>
                    <a:pt x="3173" y="6369"/>
                  </a:lnTo>
                  <a:lnTo>
                    <a:pt x="2112" y="6414"/>
                  </a:lnTo>
                  <a:lnTo>
                    <a:pt x="1416" y="7054"/>
                  </a:lnTo>
                  <a:lnTo>
                    <a:pt x="902" y="7065"/>
                  </a:lnTo>
                  <a:lnTo>
                    <a:pt x="685" y="7350"/>
                  </a:lnTo>
                  <a:lnTo>
                    <a:pt x="0" y="8377"/>
                  </a:lnTo>
                  <a:lnTo>
                    <a:pt x="35" y="11687"/>
                  </a:lnTo>
                  <a:lnTo>
                    <a:pt x="503" y="12440"/>
                  </a:lnTo>
                  <a:lnTo>
                    <a:pt x="685" y="12235"/>
                  </a:lnTo>
                  <a:lnTo>
                    <a:pt x="879" y="11744"/>
                  </a:lnTo>
                  <a:lnTo>
                    <a:pt x="1746" y="10648"/>
                  </a:lnTo>
                  <a:lnTo>
                    <a:pt x="2500" y="9964"/>
                  </a:lnTo>
                  <a:lnTo>
                    <a:pt x="3687" y="9051"/>
                  </a:lnTo>
                  <a:lnTo>
                    <a:pt x="4485" y="8320"/>
                  </a:lnTo>
                  <a:lnTo>
                    <a:pt x="5398" y="7076"/>
                  </a:lnTo>
                  <a:lnTo>
                    <a:pt x="6060" y="6072"/>
                  </a:lnTo>
                  <a:lnTo>
                    <a:pt x="6722" y="4737"/>
                  </a:lnTo>
                  <a:lnTo>
                    <a:pt x="7179" y="3573"/>
                  </a:lnTo>
                  <a:lnTo>
                    <a:pt x="7532" y="2557"/>
                  </a:lnTo>
                  <a:lnTo>
                    <a:pt x="7715" y="1587"/>
                  </a:lnTo>
                  <a:lnTo>
                    <a:pt x="7875" y="1256"/>
                  </a:lnTo>
                  <a:lnTo>
                    <a:pt x="7852" y="777"/>
                  </a:lnTo>
                  <a:lnTo>
                    <a:pt x="7909" y="252"/>
                  </a:lnTo>
                  <a:lnTo>
                    <a:pt x="7875" y="1"/>
                  </a:lnTo>
                  <a:lnTo>
                    <a:pt x="7578" y="1"/>
                  </a:lnTo>
                  <a:lnTo>
                    <a:pt x="7202" y="320"/>
                  </a:lnTo>
                  <a:lnTo>
                    <a:pt x="6791" y="400"/>
                  </a:lnTo>
                  <a:lnTo>
                    <a:pt x="6437" y="537"/>
                  </a:lnTo>
                  <a:lnTo>
                    <a:pt x="6174" y="560"/>
                  </a:lnTo>
                  <a:lnTo>
                    <a:pt x="6174" y="560"/>
                  </a:lnTo>
                  <a:lnTo>
                    <a:pt x="5718" y="594"/>
                  </a:lnTo>
                  <a:lnTo>
                    <a:pt x="5455" y="743"/>
                  </a:lnTo>
                  <a:lnTo>
                    <a:pt x="5056" y="823"/>
                  </a:lnTo>
                  <a:lnTo>
                    <a:pt x="4371" y="1085"/>
                  </a:lnTo>
                  <a:lnTo>
                    <a:pt x="3493" y="1199"/>
                  </a:lnTo>
                  <a:lnTo>
                    <a:pt x="2751" y="14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5"/>
            <p:cNvSpPr/>
            <p:nvPr/>
          </p:nvSpPr>
          <p:spPr>
            <a:xfrm>
              <a:off x="2628975" y="2981450"/>
              <a:ext cx="58225" cy="84175"/>
            </a:xfrm>
            <a:custGeom>
              <a:avLst/>
              <a:gdLst/>
              <a:ahLst/>
              <a:cxnLst/>
              <a:rect l="l" t="t" r="r" b="b"/>
              <a:pathLst>
                <a:path w="2329" h="3367" extrusionOk="0">
                  <a:moveTo>
                    <a:pt x="1575" y="2956"/>
                  </a:moveTo>
                  <a:lnTo>
                    <a:pt x="1826" y="2283"/>
                  </a:lnTo>
                  <a:lnTo>
                    <a:pt x="2328" y="1449"/>
                  </a:lnTo>
                  <a:lnTo>
                    <a:pt x="2203" y="1084"/>
                  </a:lnTo>
                  <a:lnTo>
                    <a:pt x="1370" y="308"/>
                  </a:lnTo>
                  <a:lnTo>
                    <a:pt x="788" y="103"/>
                  </a:lnTo>
                  <a:lnTo>
                    <a:pt x="514" y="0"/>
                  </a:lnTo>
                  <a:lnTo>
                    <a:pt x="69" y="788"/>
                  </a:lnTo>
                  <a:lnTo>
                    <a:pt x="126" y="1415"/>
                  </a:lnTo>
                  <a:lnTo>
                    <a:pt x="434" y="1940"/>
                  </a:lnTo>
                  <a:lnTo>
                    <a:pt x="286" y="2328"/>
                  </a:lnTo>
                  <a:lnTo>
                    <a:pt x="206" y="2739"/>
                  </a:lnTo>
                  <a:lnTo>
                    <a:pt x="0" y="3138"/>
                  </a:lnTo>
                  <a:lnTo>
                    <a:pt x="343" y="3321"/>
                  </a:lnTo>
                  <a:lnTo>
                    <a:pt x="594" y="3070"/>
                  </a:lnTo>
                  <a:lnTo>
                    <a:pt x="776" y="3104"/>
                  </a:lnTo>
                  <a:lnTo>
                    <a:pt x="879" y="3367"/>
                  </a:lnTo>
                  <a:lnTo>
                    <a:pt x="1267" y="328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5"/>
            <p:cNvSpPr/>
            <p:nvPr/>
          </p:nvSpPr>
          <p:spPr>
            <a:xfrm>
              <a:off x="3640650" y="1956900"/>
              <a:ext cx="255375" cy="215450"/>
            </a:xfrm>
            <a:custGeom>
              <a:avLst/>
              <a:gdLst/>
              <a:ahLst/>
              <a:cxnLst/>
              <a:rect l="l" t="t" r="r" b="b"/>
              <a:pathLst>
                <a:path w="10215" h="8618" extrusionOk="0">
                  <a:moveTo>
                    <a:pt x="10215" y="7932"/>
                  </a:moveTo>
                  <a:lnTo>
                    <a:pt x="10066" y="7191"/>
                  </a:lnTo>
                  <a:lnTo>
                    <a:pt x="9610" y="7510"/>
                  </a:lnTo>
                  <a:lnTo>
                    <a:pt x="9462" y="7841"/>
                  </a:lnTo>
                  <a:lnTo>
                    <a:pt x="9667" y="8446"/>
                  </a:lnTo>
                  <a:lnTo>
                    <a:pt x="10009" y="8617"/>
                  </a:lnTo>
                  <a:close/>
                  <a:moveTo>
                    <a:pt x="5730" y="663"/>
                  </a:moveTo>
                  <a:lnTo>
                    <a:pt x="5387" y="321"/>
                  </a:lnTo>
                  <a:lnTo>
                    <a:pt x="5068" y="309"/>
                  </a:lnTo>
                  <a:lnTo>
                    <a:pt x="4965" y="1"/>
                  </a:lnTo>
                  <a:lnTo>
                    <a:pt x="4360" y="172"/>
                  </a:lnTo>
                  <a:lnTo>
                    <a:pt x="4155" y="891"/>
                  </a:lnTo>
                  <a:lnTo>
                    <a:pt x="2546" y="1576"/>
                  </a:lnTo>
                  <a:lnTo>
                    <a:pt x="1884" y="1211"/>
                  </a:lnTo>
                  <a:lnTo>
                    <a:pt x="2089" y="2204"/>
                  </a:lnTo>
                  <a:lnTo>
                    <a:pt x="914" y="1975"/>
                  </a:lnTo>
                  <a:lnTo>
                    <a:pt x="1" y="2158"/>
                  </a:lnTo>
                  <a:lnTo>
                    <a:pt x="58" y="2820"/>
                  </a:lnTo>
                  <a:lnTo>
                    <a:pt x="1131" y="3162"/>
                  </a:lnTo>
                  <a:lnTo>
                    <a:pt x="1644" y="3607"/>
                  </a:lnTo>
                  <a:lnTo>
                    <a:pt x="2375" y="4532"/>
                  </a:lnTo>
                  <a:lnTo>
                    <a:pt x="2226" y="6289"/>
                  </a:lnTo>
                  <a:lnTo>
                    <a:pt x="1850" y="6814"/>
                  </a:lnTo>
                  <a:lnTo>
                    <a:pt x="2135" y="7156"/>
                  </a:lnTo>
                  <a:lnTo>
                    <a:pt x="3470" y="7556"/>
                  </a:lnTo>
                  <a:lnTo>
                    <a:pt x="3744" y="7373"/>
                  </a:lnTo>
                  <a:lnTo>
                    <a:pt x="4554" y="7773"/>
                  </a:lnTo>
                  <a:lnTo>
                    <a:pt x="5410" y="7659"/>
                  </a:lnTo>
                  <a:lnTo>
                    <a:pt x="5479" y="7134"/>
                  </a:lnTo>
                  <a:lnTo>
                    <a:pt x="6540" y="6848"/>
                  </a:lnTo>
                  <a:lnTo>
                    <a:pt x="7967" y="7077"/>
                  </a:lnTo>
                  <a:lnTo>
                    <a:pt x="8606" y="6586"/>
                  </a:lnTo>
                  <a:lnTo>
                    <a:pt x="8674" y="6198"/>
                  </a:lnTo>
                  <a:lnTo>
                    <a:pt x="8298" y="6084"/>
                  </a:lnTo>
                  <a:lnTo>
                    <a:pt x="8081" y="5399"/>
                  </a:lnTo>
                  <a:lnTo>
                    <a:pt x="8320" y="5148"/>
                  </a:lnTo>
                  <a:lnTo>
                    <a:pt x="8092" y="4806"/>
                  </a:lnTo>
                  <a:lnTo>
                    <a:pt x="8126" y="4566"/>
                  </a:lnTo>
                  <a:lnTo>
                    <a:pt x="7864" y="4178"/>
                  </a:lnTo>
                  <a:lnTo>
                    <a:pt x="7522" y="4303"/>
                  </a:lnTo>
                  <a:lnTo>
                    <a:pt x="7522" y="3904"/>
                  </a:lnTo>
                  <a:lnTo>
                    <a:pt x="8024" y="3402"/>
                  </a:lnTo>
                  <a:lnTo>
                    <a:pt x="7989" y="3174"/>
                  </a:lnTo>
                  <a:lnTo>
                    <a:pt x="8320" y="3265"/>
                  </a:lnTo>
                  <a:lnTo>
                    <a:pt x="8503" y="3117"/>
                  </a:lnTo>
                  <a:lnTo>
                    <a:pt x="8583" y="2477"/>
                  </a:lnTo>
                  <a:lnTo>
                    <a:pt x="8902" y="1884"/>
                  </a:lnTo>
                  <a:lnTo>
                    <a:pt x="7887" y="1713"/>
                  </a:lnTo>
                  <a:lnTo>
                    <a:pt x="7544" y="1485"/>
                  </a:lnTo>
                  <a:lnTo>
                    <a:pt x="7350" y="1496"/>
                  </a:lnTo>
                  <a:lnTo>
                    <a:pt x="7191" y="1427"/>
                  </a:lnTo>
                  <a:lnTo>
                    <a:pt x="6563" y="1028"/>
                  </a:lnTo>
                  <a:lnTo>
                    <a:pt x="6209" y="10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5"/>
            <p:cNvSpPr/>
            <p:nvPr/>
          </p:nvSpPr>
          <p:spPr>
            <a:xfrm>
              <a:off x="3550500" y="2120100"/>
              <a:ext cx="250800" cy="176350"/>
            </a:xfrm>
            <a:custGeom>
              <a:avLst/>
              <a:gdLst/>
              <a:ahLst/>
              <a:cxnLst/>
              <a:rect l="l" t="t" r="r" b="b"/>
              <a:pathLst>
                <a:path w="10032" h="7054" extrusionOk="0">
                  <a:moveTo>
                    <a:pt x="8023" y="4520"/>
                  </a:moveTo>
                  <a:lnTo>
                    <a:pt x="8023" y="4497"/>
                  </a:lnTo>
                  <a:lnTo>
                    <a:pt x="7944" y="4497"/>
                  </a:lnTo>
                  <a:lnTo>
                    <a:pt x="7909" y="4440"/>
                  </a:lnTo>
                  <a:lnTo>
                    <a:pt x="7886" y="4463"/>
                  </a:lnTo>
                  <a:lnTo>
                    <a:pt x="7875" y="4497"/>
                  </a:lnTo>
                  <a:lnTo>
                    <a:pt x="7875" y="4520"/>
                  </a:lnTo>
                  <a:lnTo>
                    <a:pt x="7944" y="4520"/>
                  </a:lnTo>
                  <a:lnTo>
                    <a:pt x="8001" y="4543"/>
                  </a:lnTo>
                  <a:close/>
                  <a:moveTo>
                    <a:pt x="7909" y="4292"/>
                  </a:moveTo>
                  <a:lnTo>
                    <a:pt x="7944" y="4292"/>
                  </a:lnTo>
                  <a:lnTo>
                    <a:pt x="8035" y="4189"/>
                  </a:lnTo>
                  <a:lnTo>
                    <a:pt x="8035" y="4155"/>
                  </a:lnTo>
                  <a:lnTo>
                    <a:pt x="7989" y="4121"/>
                  </a:lnTo>
                  <a:lnTo>
                    <a:pt x="7829" y="4155"/>
                  </a:lnTo>
                  <a:lnTo>
                    <a:pt x="7807" y="4189"/>
                  </a:lnTo>
                  <a:lnTo>
                    <a:pt x="7807" y="4235"/>
                  </a:lnTo>
                  <a:lnTo>
                    <a:pt x="7761" y="4257"/>
                  </a:lnTo>
                  <a:lnTo>
                    <a:pt x="7749" y="4315"/>
                  </a:lnTo>
                  <a:lnTo>
                    <a:pt x="7761" y="4337"/>
                  </a:lnTo>
                  <a:lnTo>
                    <a:pt x="7875" y="4349"/>
                  </a:lnTo>
                  <a:close/>
                  <a:moveTo>
                    <a:pt x="5456" y="286"/>
                  </a:moveTo>
                  <a:lnTo>
                    <a:pt x="4280" y="263"/>
                  </a:lnTo>
                  <a:lnTo>
                    <a:pt x="3675" y="297"/>
                  </a:lnTo>
                  <a:lnTo>
                    <a:pt x="2911" y="161"/>
                  </a:lnTo>
                  <a:lnTo>
                    <a:pt x="1941" y="161"/>
                  </a:lnTo>
                  <a:lnTo>
                    <a:pt x="1062" y="1"/>
                  </a:lnTo>
                  <a:lnTo>
                    <a:pt x="1" y="640"/>
                  </a:lnTo>
                  <a:lnTo>
                    <a:pt x="286" y="1016"/>
                  </a:lnTo>
                  <a:lnTo>
                    <a:pt x="229" y="1644"/>
                  </a:lnTo>
                  <a:lnTo>
                    <a:pt x="503" y="1416"/>
                  </a:lnTo>
                  <a:lnTo>
                    <a:pt x="799" y="1290"/>
                  </a:lnTo>
                  <a:lnTo>
                    <a:pt x="971" y="1724"/>
                  </a:lnTo>
                  <a:lnTo>
                    <a:pt x="1404" y="1724"/>
                  </a:lnTo>
                  <a:lnTo>
                    <a:pt x="1530" y="1610"/>
                  </a:lnTo>
                  <a:lnTo>
                    <a:pt x="1952" y="1644"/>
                  </a:lnTo>
                  <a:lnTo>
                    <a:pt x="2146" y="2089"/>
                  </a:lnTo>
                  <a:lnTo>
                    <a:pt x="1804" y="2329"/>
                  </a:lnTo>
                  <a:lnTo>
                    <a:pt x="1770" y="3025"/>
                  </a:lnTo>
                  <a:lnTo>
                    <a:pt x="1644" y="3151"/>
                  </a:lnTo>
                  <a:lnTo>
                    <a:pt x="1598" y="3584"/>
                  </a:lnTo>
                  <a:lnTo>
                    <a:pt x="1290" y="3653"/>
                  </a:lnTo>
                  <a:lnTo>
                    <a:pt x="1575" y="4189"/>
                  </a:lnTo>
                  <a:lnTo>
                    <a:pt x="1347" y="4805"/>
                  </a:lnTo>
                  <a:lnTo>
                    <a:pt x="1598" y="5079"/>
                  </a:lnTo>
                  <a:lnTo>
                    <a:pt x="1484" y="5319"/>
                  </a:lnTo>
                  <a:lnTo>
                    <a:pt x="1199" y="5673"/>
                  </a:lnTo>
                  <a:lnTo>
                    <a:pt x="1256" y="5981"/>
                  </a:lnTo>
                  <a:lnTo>
                    <a:pt x="1941" y="6118"/>
                  </a:lnTo>
                  <a:lnTo>
                    <a:pt x="2135" y="6654"/>
                  </a:lnTo>
                  <a:lnTo>
                    <a:pt x="2420" y="6962"/>
                  </a:lnTo>
                  <a:lnTo>
                    <a:pt x="2785" y="7053"/>
                  </a:lnTo>
                  <a:lnTo>
                    <a:pt x="3082" y="6688"/>
                  </a:lnTo>
                  <a:lnTo>
                    <a:pt x="3550" y="6369"/>
                  </a:lnTo>
                  <a:lnTo>
                    <a:pt x="4269" y="6380"/>
                  </a:lnTo>
                  <a:lnTo>
                    <a:pt x="5216" y="6380"/>
                  </a:lnTo>
                  <a:lnTo>
                    <a:pt x="5764" y="5661"/>
                  </a:lnTo>
                  <a:lnTo>
                    <a:pt x="6323" y="5479"/>
                  </a:lnTo>
                  <a:lnTo>
                    <a:pt x="6494" y="4885"/>
                  </a:lnTo>
                  <a:lnTo>
                    <a:pt x="6916" y="4463"/>
                  </a:lnTo>
                  <a:lnTo>
                    <a:pt x="6631" y="3938"/>
                  </a:lnTo>
                  <a:lnTo>
                    <a:pt x="6916" y="3208"/>
                  </a:lnTo>
                  <a:lnTo>
                    <a:pt x="7361" y="2717"/>
                  </a:lnTo>
                  <a:lnTo>
                    <a:pt x="7430" y="2409"/>
                  </a:lnTo>
                  <a:lnTo>
                    <a:pt x="8377" y="2226"/>
                  </a:lnTo>
                  <a:lnTo>
                    <a:pt x="9062" y="1621"/>
                  </a:lnTo>
                  <a:lnTo>
                    <a:pt x="9016" y="1131"/>
                  </a:lnTo>
                  <a:lnTo>
                    <a:pt x="8160" y="1245"/>
                  </a:lnTo>
                  <a:lnTo>
                    <a:pt x="7350" y="845"/>
                  </a:lnTo>
                  <a:lnTo>
                    <a:pt x="7076" y="1028"/>
                  </a:lnTo>
                  <a:lnTo>
                    <a:pt x="5730" y="628"/>
                  </a:lnTo>
                  <a:close/>
                  <a:moveTo>
                    <a:pt x="9165" y="3516"/>
                  </a:moveTo>
                  <a:lnTo>
                    <a:pt x="9176" y="3470"/>
                  </a:lnTo>
                  <a:lnTo>
                    <a:pt x="9187" y="3436"/>
                  </a:lnTo>
                  <a:lnTo>
                    <a:pt x="9199" y="3424"/>
                  </a:lnTo>
                  <a:lnTo>
                    <a:pt x="9176" y="3402"/>
                  </a:lnTo>
                  <a:lnTo>
                    <a:pt x="9176" y="3379"/>
                  </a:lnTo>
                  <a:lnTo>
                    <a:pt x="9199" y="3356"/>
                  </a:lnTo>
                  <a:lnTo>
                    <a:pt x="9176" y="3333"/>
                  </a:lnTo>
                  <a:lnTo>
                    <a:pt x="8993" y="3390"/>
                  </a:lnTo>
                  <a:lnTo>
                    <a:pt x="8891" y="3447"/>
                  </a:lnTo>
                  <a:lnTo>
                    <a:pt x="8594" y="3664"/>
                  </a:lnTo>
                  <a:lnTo>
                    <a:pt x="8594" y="3710"/>
                  </a:lnTo>
                  <a:lnTo>
                    <a:pt x="8605" y="3733"/>
                  </a:lnTo>
                  <a:lnTo>
                    <a:pt x="8662" y="3733"/>
                  </a:lnTo>
                  <a:lnTo>
                    <a:pt x="8685" y="3790"/>
                  </a:lnTo>
                  <a:lnTo>
                    <a:pt x="8742" y="3733"/>
                  </a:lnTo>
                  <a:lnTo>
                    <a:pt x="8788" y="3721"/>
                  </a:lnTo>
                  <a:lnTo>
                    <a:pt x="8834" y="3733"/>
                  </a:lnTo>
                  <a:lnTo>
                    <a:pt x="8868" y="3767"/>
                  </a:lnTo>
                  <a:lnTo>
                    <a:pt x="8891" y="3847"/>
                  </a:lnTo>
                  <a:lnTo>
                    <a:pt x="8902" y="3881"/>
                  </a:lnTo>
                  <a:lnTo>
                    <a:pt x="8993" y="3892"/>
                  </a:lnTo>
                  <a:lnTo>
                    <a:pt x="9119" y="3949"/>
                  </a:lnTo>
                  <a:lnTo>
                    <a:pt x="9176" y="3927"/>
                  </a:lnTo>
                  <a:lnTo>
                    <a:pt x="9244" y="3881"/>
                  </a:lnTo>
                  <a:lnTo>
                    <a:pt x="9279" y="3790"/>
                  </a:lnTo>
                  <a:lnTo>
                    <a:pt x="9313" y="3721"/>
                  </a:lnTo>
                  <a:lnTo>
                    <a:pt x="9359" y="3653"/>
                  </a:lnTo>
                  <a:lnTo>
                    <a:pt x="9404" y="3596"/>
                  </a:lnTo>
                  <a:lnTo>
                    <a:pt x="9381" y="3539"/>
                  </a:lnTo>
                  <a:lnTo>
                    <a:pt x="9347" y="3527"/>
                  </a:lnTo>
                  <a:lnTo>
                    <a:pt x="9302" y="3504"/>
                  </a:lnTo>
                  <a:lnTo>
                    <a:pt x="9233" y="3539"/>
                  </a:lnTo>
                  <a:close/>
                  <a:moveTo>
                    <a:pt x="10021" y="3470"/>
                  </a:moveTo>
                  <a:lnTo>
                    <a:pt x="10032" y="3413"/>
                  </a:lnTo>
                  <a:lnTo>
                    <a:pt x="10032" y="3402"/>
                  </a:lnTo>
                  <a:lnTo>
                    <a:pt x="9963" y="3299"/>
                  </a:lnTo>
                  <a:lnTo>
                    <a:pt x="9827" y="3253"/>
                  </a:lnTo>
                  <a:lnTo>
                    <a:pt x="9690" y="3265"/>
                  </a:lnTo>
                  <a:lnTo>
                    <a:pt x="9678" y="3287"/>
                  </a:lnTo>
                  <a:lnTo>
                    <a:pt x="9678" y="3345"/>
                  </a:lnTo>
                  <a:lnTo>
                    <a:pt x="9690" y="3356"/>
                  </a:lnTo>
                  <a:lnTo>
                    <a:pt x="9769" y="3367"/>
                  </a:lnTo>
                  <a:lnTo>
                    <a:pt x="9998" y="34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5"/>
            <p:cNvSpPr/>
            <p:nvPr/>
          </p:nvSpPr>
          <p:spPr>
            <a:xfrm>
              <a:off x="2326825" y="2825950"/>
              <a:ext cx="3450" cy="4300"/>
            </a:xfrm>
            <a:custGeom>
              <a:avLst/>
              <a:gdLst/>
              <a:ahLst/>
              <a:cxnLst/>
              <a:rect l="l" t="t" r="r" b="b"/>
              <a:pathLst>
                <a:path w="138" h="172" extrusionOk="0">
                  <a:moveTo>
                    <a:pt x="138" y="137"/>
                  </a:moveTo>
                  <a:lnTo>
                    <a:pt x="115" y="126"/>
                  </a:lnTo>
                  <a:lnTo>
                    <a:pt x="81" y="35"/>
                  </a:lnTo>
                  <a:lnTo>
                    <a:pt x="35" y="0"/>
                  </a:lnTo>
                  <a:lnTo>
                    <a:pt x="24" y="12"/>
                  </a:lnTo>
                  <a:lnTo>
                    <a:pt x="1" y="58"/>
                  </a:lnTo>
                  <a:lnTo>
                    <a:pt x="46" y="103"/>
                  </a:lnTo>
                  <a:lnTo>
                    <a:pt x="92" y="149"/>
                  </a:lnTo>
                  <a:lnTo>
                    <a:pt x="126" y="17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5"/>
            <p:cNvSpPr/>
            <p:nvPr/>
          </p:nvSpPr>
          <p:spPr>
            <a:xfrm>
              <a:off x="2474325" y="2697550"/>
              <a:ext cx="3450" cy="2025"/>
            </a:xfrm>
            <a:custGeom>
              <a:avLst/>
              <a:gdLst/>
              <a:ahLst/>
              <a:cxnLst/>
              <a:rect l="l" t="t" r="r" b="b"/>
              <a:pathLst>
                <a:path w="138" h="81" extrusionOk="0">
                  <a:moveTo>
                    <a:pt x="126" y="47"/>
                  </a:moveTo>
                  <a:lnTo>
                    <a:pt x="138" y="12"/>
                  </a:lnTo>
                  <a:lnTo>
                    <a:pt x="104" y="1"/>
                  </a:lnTo>
                  <a:lnTo>
                    <a:pt x="1" y="69"/>
                  </a:lnTo>
                  <a:lnTo>
                    <a:pt x="1" y="8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5"/>
            <p:cNvSpPr/>
            <p:nvPr/>
          </p:nvSpPr>
          <p:spPr>
            <a:xfrm>
              <a:off x="3747075" y="2144350"/>
              <a:ext cx="6025" cy="4600"/>
            </a:xfrm>
            <a:custGeom>
              <a:avLst/>
              <a:gdLst/>
              <a:ahLst/>
              <a:cxnLst/>
              <a:rect l="l" t="t" r="r" b="b"/>
              <a:pathLst>
                <a:path w="241" h="184" extrusionOk="0">
                  <a:moveTo>
                    <a:pt x="217" y="126"/>
                  </a:moveTo>
                  <a:lnTo>
                    <a:pt x="229" y="103"/>
                  </a:lnTo>
                  <a:lnTo>
                    <a:pt x="240" y="69"/>
                  </a:lnTo>
                  <a:lnTo>
                    <a:pt x="240" y="58"/>
                  </a:lnTo>
                  <a:lnTo>
                    <a:pt x="217" y="46"/>
                  </a:lnTo>
                  <a:lnTo>
                    <a:pt x="115" y="12"/>
                  </a:lnTo>
                  <a:lnTo>
                    <a:pt x="69" y="1"/>
                  </a:lnTo>
                  <a:lnTo>
                    <a:pt x="46" y="12"/>
                  </a:lnTo>
                  <a:lnTo>
                    <a:pt x="12" y="46"/>
                  </a:lnTo>
                  <a:lnTo>
                    <a:pt x="1" y="81"/>
                  </a:lnTo>
                  <a:lnTo>
                    <a:pt x="12" y="103"/>
                  </a:lnTo>
                  <a:lnTo>
                    <a:pt x="12" y="126"/>
                  </a:lnTo>
                  <a:lnTo>
                    <a:pt x="12" y="161"/>
                  </a:lnTo>
                  <a:lnTo>
                    <a:pt x="23" y="183"/>
                  </a:lnTo>
                  <a:lnTo>
                    <a:pt x="58" y="183"/>
                  </a:lnTo>
                  <a:lnTo>
                    <a:pt x="81" y="183"/>
                  </a:lnTo>
                  <a:lnTo>
                    <a:pt x="126" y="172"/>
                  </a:lnTo>
                  <a:lnTo>
                    <a:pt x="195" y="12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5"/>
            <p:cNvSpPr/>
            <p:nvPr/>
          </p:nvSpPr>
          <p:spPr>
            <a:xfrm>
              <a:off x="2497150" y="2710400"/>
              <a:ext cx="3750" cy="16000"/>
            </a:xfrm>
            <a:custGeom>
              <a:avLst/>
              <a:gdLst/>
              <a:ahLst/>
              <a:cxnLst/>
              <a:rect l="l" t="t" r="r" b="b"/>
              <a:pathLst>
                <a:path w="150" h="640" extrusionOk="0">
                  <a:moveTo>
                    <a:pt x="126" y="617"/>
                  </a:moveTo>
                  <a:lnTo>
                    <a:pt x="149" y="594"/>
                  </a:lnTo>
                  <a:lnTo>
                    <a:pt x="149" y="583"/>
                  </a:lnTo>
                  <a:lnTo>
                    <a:pt x="149" y="560"/>
                  </a:lnTo>
                  <a:lnTo>
                    <a:pt x="138" y="537"/>
                  </a:lnTo>
                  <a:lnTo>
                    <a:pt x="126" y="514"/>
                  </a:lnTo>
                  <a:lnTo>
                    <a:pt x="69" y="480"/>
                  </a:lnTo>
                  <a:lnTo>
                    <a:pt x="1" y="560"/>
                  </a:lnTo>
                  <a:lnTo>
                    <a:pt x="1" y="583"/>
                  </a:lnTo>
                  <a:lnTo>
                    <a:pt x="12" y="628"/>
                  </a:lnTo>
                  <a:lnTo>
                    <a:pt x="92" y="640"/>
                  </a:lnTo>
                  <a:close/>
                  <a:moveTo>
                    <a:pt x="149" y="115"/>
                  </a:moveTo>
                  <a:lnTo>
                    <a:pt x="149" y="46"/>
                  </a:lnTo>
                  <a:lnTo>
                    <a:pt x="138" y="12"/>
                  </a:lnTo>
                  <a:lnTo>
                    <a:pt x="92" y="12"/>
                  </a:lnTo>
                  <a:lnTo>
                    <a:pt x="81" y="1"/>
                  </a:lnTo>
                  <a:lnTo>
                    <a:pt x="69" y="1"/>
                  </a:lnTo>
                  <a:lnTo>
                    <a:pt x="46" y="12"/>
                  </a:lnTo>
                  <a:lnTo>
                    <a:pt x="69" y="103"/>
                  </a:lnTo>
                  <a:lnTo>
                    <a:pt x="138" y="1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5"/>
            <p:cNvSpPr/>
            <p:nvPr/>
          </p:nvSpPr>
          <p:spPr>
            <a:xfrm>
              <a:off x="2187025" y="2500700"/>
              <a:ext cx="108150" cy="136700"/>
            </a:xfrm>
            <a:custGeom>
              <a:avLst/>
              <a:gdLst/>
              <a:ahLst/>
              <a:cxnLst/>
              <a:rect l="l" t="t" r="r" b="b"/>
              <a:pathLst>
                <a:path w="4326" h="5468" extrusionOk="0">
                  <a:moveTo>
                    <a:pt x="3984" y="5216"/>
                  </a:moveTo>
                  <a:lnTo>
                    <a:pt x="4018" y="5136"/>
                  </a:lnTo>
                  <a:lnTo>
                    <a:pt x="3972" y="5125"/>
                  </a:lnTo>
                  <a:lnTo>
                    <a:pt x="3904" y="5216"/>
                  </a:lnTo>
                  <a:lnTo>
                    <a:pt x="3812" y="5262"/>
                  </a:lnTo>
                  <a:lnTo>
                    <a:pt x="3767" y="5262"/>
                  </a:lnTo>
                  <a:lnTo>
                    <a:pt x="3675" y="5216"/>
                  </a:lnTo>
                  <a:lnTo>
                    <a:pt x="3596" y="5216"/>
                  </a:lnTo>
                  <a:lnTo>
                    <a:pt x="3539" y="5284"/>
                  </a:lnTo>
                  <a:lnTo>
                    <a:pt x="3459" y="5307"/>
                  </a:lnTo>
                  <a:lnTo>
                    <a:pt x="3470" y="5319"/>
                  </a:lnTo>
                  <a:lnTo>
                    <a:pt x="3470" y="5353"/>
                  </a:lnTo>
                  <a:lnTo>
                    <a:pt x="3447" y="5387"/>
                  </a:lnTo>
                  <a:lnTo>
                    <a:pt x="3447" y="5421"/>
                  </a:lnTo>
                  <a:lnTo>
                    <a:pt x="3459" y="5467"/>
                  </a:lnTo>
                  <a:lnTo>
                    <a:pt x="3675" y="5444"/>
                  </a:lnTo>
                  <a:lnTo>
                    <a:pt x="3858" y="5421"/>
                  </a:lnTo>
                  <a:lnTo>
                    <a:pt x="3961" y="5296"/>
                  </a:lnTo>
                  <a:close/>
                  <a:moveTo>
                    <a:pt x="4098" y="4931"/>
                  </a:moveTo>
                  <a:lnTo>
                    <a:pt x="4041" y="4896"/>
                  </a:lnTo>
                  <a:lnTo>
                    <a:pt x="3984" y="4931"/>
                  </a:lnTo>
                  <a:lnTo>
                    <a:pt x="3995" y="4976"/>
                  </a:lnTo>
                  <a:close/>
                  <a:moveTo>
                    <a:pt x="4098" y="4109"/>
                  </a:moveTo>
                  <a:lnTo>
                    <a:pt x="4041" y="4075"/>
                  </a:lnTo>
                  <a:lnTo>
                    <a:pt x="3995" y="4155"/>
                  </a:lnTo>
                  <a:lnTo>
                    <a:pt x="4041" y="4166"/>
                  </a:lnTo>
                  <a:lnTo>
                    <a:pt x="4143" y="4155"/>
                  </a:lnTo>
                  <a:lnTo>
                    <a:pt x="4212" y="4166"/>
                  </a:lnTo>
                  <a:lnTo>
                    <a:pt x="4280" y="4223"/>
                  </a:lnTo>
                  <a:lnTo>
                    <a:pt x="4326" y="4189"/>
                  </a:lnTo>
                  <a:lnTo>
                    <a:pt x="4315" y="4177"/>
                  </a:lnTo>
                  <a:lnTo>
                    <a:pt x="4257" y="4132"/>
                  </a:lnTo>
                  <a:lnTo>
                    <a:pt x="4166" y="4120"/>
                  </a:lnTo>
                  <a:lnTo>
                    <a:pt x="4143" y="4120"/>
                  </a:lnTo>
                  <a:close/>
                  <a:moveTo>
                    <a:pt x="3150" y="4292"/>
                  </a:moveTo>
                  <a:lnTo>
                    <a:pt x="3253" y="4212"/>
                  </a:lnTo>
                  <a:lnTo>
                    <a:pt x="3356" y="4166"/>
                  </a:lnTo>
                  <a:lnTo>
                    <a:pt x="3481" y="4006"/>
                  </a:lnTo>
                  <a:lnTo>
                    <a:pt x="3470" y="3881"/>
                  </a:lnTo>
                  <a:lnTo>
                    <a:pt x="3504" y="3824"/>
                  </a:lnTo>
                  <a:lnTo>
                    <a:pt x="3413" y="3835"/>
                  </a:lnTo>
                  <a:lnTo>
                    <a:pt x="3402" y="3881"/>
                  </a:lnTo>
                  <a:lnTo>
                    <a:pt x="3379" y="3926"/>
                  </a:lnTo>
                  <a:lnTo>
                    <a:pt x="3424" y="3983"/>
                  </a:lnTo>
                  <a:lnTo>
                    <a:pt x="3424" y="4006"/>
                  </a:lnTo>
                  <a:lnTo>
                    <a:pt x="3402" y="4063"/>
                  </a:lnTo>
                  <a:lnTo>
                    <a:pt x="3356" y="4075"/>
                  </a:lnTo>
                  <a:lnTo>
                    <a:pt x="3344" y="4109"/>
                  </a:lnTo>
                  <a:lnTo>
                    <a:pt x="3299" y="4120"/>
                  </a:lnTo>
                  <a:lnTo>
                    <a:pt x="3242" y="4189"/>
                  </a:lnTo>
                  <a:lnTo>
                    <a:pt x="3128" y="4280"/>
                  </a:lnTo>
                  <a:lnTo>
                    <a:pt x="3093" y="4326"/>
                  </a:lnTo>
                  <a:close/>
                  <a:moveTo>
                    <a:pt x="3322" y="3835"/>
                  </a:moveTo>
                  <a:lnTo>
                    <a:pt x="3242" y="3812"/>
                  </a:lnTo>
                  <a:lnTo>
                    <a:pt x="3208" y="3755"/>
                  </a:lnTo>
                  <a:lnTo>
                    <a:pt x="3150" y="3732"/>
                  </a:lnTo>
                  <a:lnTo>
                    <a:pt x="3139" y="3767"/>
                  </a:lnTo>
                  <a:lnTo>
                    <a:pt x="3139" y="3789"/>
                  </a:lnTo>
                  <a:lnTo>
                    <a:pt x="3150" y="3846"/>
                  </a:lnTo>
                  <a:lnTo>
                    <a:pt x="3185" y="3835"/>
                  </a:lnTo>
                  <a:lnTo>
                    <a:pt x="3299" y="3892"/>
                  </a:lnTo>
                  <a:lnTo>
                    <a:pt x="3356" y="3846"/>
                  </a:lnTo>
                  <a:close/>
                  <a:moveTo>
                    <a:pt x="2740" y="3675"/>
                  </a:moveTo>
                  <a:lnTo>
                    <a:pt x="2740" y="3584"/>
                  </a:lnTo>
                  <a:lnTo>
                    <a:pt x="2683" y="3504"/>
                  </a:lnTo>
                  <a:lnTo>
                    <a:pt x="2603" y="3447"/>
                  </a:lnTo>
                  <a:lnTo>
                    <a:pt x="2580" y="3276"/>
                  </a:lnTo>
                  <a:lnTo>
                    <a:pt x="2546" y="3185"/>
                  </a:lnTo>
                  <a:lnTo>
                    <a:pt x="2511" y="3093"/>
                  </a:lnTo>
                  <a:lnTo>
                    <a:pt x="2454" y="2979"/>
                  </a:lnTo>
                  <a:lnTo>
                    <a:pt x="2454" y="3048"/>
                  </a:lnTo>
                  <a:lnTo>
                    <a:pt x="2466" y="3070"/>
                  </a:lnTo>
                  <a:lnTo>
                    <a:pt x="2489" y="3150"/>
                  </a:lnTo>
                  <a:lnTo>
                    <a:pt x="2546" y="3276"/>
                  </a:lnTo>
                  <a:lnTo>
                    <a:pt x="2557" y="3333"/>
                  </a:lnTo>
                  <a:lnTo>
                    <a:pt x="2546" y="3390"/>
                  </a:lnTo>
                  <a:lnTo>
                    <a:pt x="2489" y="3413"/>
                  </a:lnTo>
                  <a:lnTo>
                    <a:pt x="2466" y="3436"/>
                  </a:lnTo>
                  <a:lnTo>
                    <a:pt x="2546" y="3481"/>
                  </a:lnTo>
                  <a:lnTo>
                    <a:pt x="2660" y="3527"/>
                  </a:lnTo>
                  <a:lnTo>
                    <a:pt x="2728" y="3710"/>
                  </a:lnTo>
                  <a:close/>
                  <a:moveTo>
                    <a:pt x="2158" y="3185"/>
                  </a:moveTo>
                  <a:lnTo>
                    <a:pt x="2089" y="3139"/>
                  </a:lnTo>
                  <a:lnTo>
                    <a:pt x="2055" y="3093"/>
                  </a:lnTo>
                  <a:lnTo>
                    <a:pt x="1952" y="2991"/>
                  </a:lnTo>
                  <a:lnTo>
                    <a:pt x="1918" y="2979"/>
                  </a:lnTo>
                  <a:lnTo>
                    <a:pt x="1884" y="3036"/>
                  </a:lnTo>
                  <a:lnTo>
                    <a:pt x="1941" y="3048"/>
                  </a:lnTo>
                  <a:lnTo>
                    <a:pt x="2066" y="3150"/>
                  </a:lnTo>
                  <a:lnTo>
                    <a:pt x="2123" y="3173"/>
                  </a:lnTo>
                  <a:close/>
                  <a:moveTo>
                    <a:pt x="3196" y="2614"/>
                  </a:moveTo>
                  <a:lnTo>
                    <a:pt x="3185" y="2568"/>
                  </a:lnTo>
                  <a:lnTo>
                    <a:pt x="3173" y="2568"/>
                  </a:lnTo>
                  <a:lnTo>
                    <a:pt x="3128" y="2580"/>
                  </a:lnTo>
                  <a:lnTo>
                    <a:pt x="3082" y="2705"/>
                  </a:lnTo>
                  <a:lnTo>
                    <a:pt x="3128" y="2705"/>
                  </a:lnTo>
                  <a:close/>
                  <a:moveTo>
                    <a:pt x="685" y="2454"/>
                  </a:moveTo>
                  <a:lnTo>
                    <a:pt x="663" y="2409"/>
                  </a:lnTo>
                  <a:lnTo>
                    <a:pt x="617" y="2431"/>
                  </a:lnTo>
                  <a:lnTo>
                    <a:pt x="549" y="2431"/>
                  </a:lnTo>
                  <a:lnTo>
                    <a:pt x="514" y="2454"/>
                  </a:lnTo>
                  <a:lnTo>
                    <a:pt x="457" y="2454"/>
                  </a:lnTo>
                  <a:lnTo>
                    <a:pt x="412" y="2477"/>
                  </a:lnTo>
                  <a:lnTo>
                    <a:pt x="469" y="2591"/>
                  </a:lnTo>
                  <a:lnTo>
                    <a:pt x="514" y="2637"/>
                  </a:lnTo>
                  <a:lnTo>
                    <a:pt x="526" y="2785"/>
                  </a:lnTo>
                  <a:lnTo>
                    <a:pt x="560" y="2797"/>
                  </a:lnTo>
                  <a:lnTo>
                    <a:pt x="549" y="2899"/>
                  </a:lnTo>
                  <a:lnTo>
                    <a:pt x="697" y="2911"/>
                  </a:lnTo>
                  <a:lnTo>
                    <a:pt x="754" y="2797"/>
                  </a:lnTo>
                  <a:lnTo>
                    <a:pt x="754" y="2751"/>
                  </a:lnTo>
                  <a:lnTo>
                    <a:pt x="754" y="2740"/>
                  </a:lnTo>
                  <a:lnTo>
                    <a:pt x="754" y="2705"/>
                  </a:lnTo>
                  <a:lnTo>
                    <a:pt x="754" y="2682"/>
                  </a:lnTo>
                  <a:lnTo>
                    <a:pt x="754" y="2557"/>
                  </a:lnTo>
                  <a:lnTo>
                    <a:pt x="720" y="2477"/>
                  </a:lnTo>
                  <a:lnTo>
                    <a:pt x="663" y="2568"/>
                  </a:lnTo>
                  <a:lnTo>
                    <a:pt x="606" y="2523"/>
                  </a:lnTo>
                  <a:lnTo>
                    <a:pt x="685" y="2466"/>
                  </a:lnTo>
                  <a:close/>
                  <a:moveTo>
                    <a:pt x="2523" y="2500"/>
                  </a:moveTo>
                  <a:lnTo>
                    <a:pt x="2386" y="2294"/>
                  </a:lnTo>
                  <a:lnTo>
                    <a:pt x="2386" y="2272"/>
                  </a:lnTo>
                  <a:lnTo>
                    <a:pt x="2317" y="2055"/>
                  </a:lnTo>
                  <a:lnTo>
                    <a:pt x="2272" y="2043"/>
                  </a:lnTo>
                  <a:lnTo>
                    <a:pt x="2260" y="2055"/>
                  </a:lnTo>
                  <a:lnTo>
                    <a:pt x="2238" y="2078"/>
                  </a:lnTo>
                  <a:lnTo>
                    <a:pt x="2295" y="2135"/>
                  </a:lnTo>
                  <a:lnTo>
                    <a:pt x="2295" y="2192"/>
                  </a:lnTo>
                  <a:lnTo>
                    <a:pt x="2340" y="2226"/>
                  </a:lnTo>
                  <a:lnTo>
                    <a:pt x="2397" y="2386"/>
                  </a:lnTo>
                  <a:lnTo>
                    <a:pt x="2454" y="2431"/>
                  </a:lnTo>
                  <a:lnTo>
                    <a:pt x="2443" y="2477"/>
                  </a:lnTo>
                  <a:lnTo>
                    <a:pt x="2386" y="2523"/>
                  </a:lnTo>
                  <a:lnTo>
                    <a:pt x="2374" y="2557"/>
                  </a:lnTo>
                  <a:lnTo>
                    <a:pt x="2386" y="2557"/>
                  </a:lnTo>
                  <a:lnTo>
                    <a:pt x="2466" y="2534"/>
                  </a:lnTo>
                  <a:lnTo>
                    <a:pt x="2523" y="2534"/>
                  </a:lnTo>
                  <a:close/>
                  <a:moveTo>
                    <a:pt x="1028" y="1758"/>
                  </a:moveTo>
                  <a:lnTo>
                    <a:pt x="1096" y="1724"/>
                  </a:lnTo>
                  <a:lnTo>
                    <a:pt x="1096" y="1724"/>
                  </a:lnTo>
                  <a:lnTo>
                    <a:pt x="1062" y="1701"/>
                  </a:lnTo>
                  <a:lnTo>
                    <a:pt x="959" y="1701"/>
                  </a:lnTo>
                  <a:lnTo>
                    <a:pt x="902" y="1712"/>
                  </a:lnTo>
                  <a:lnTo>
                    <a:pt x="868" y="1735"/>
                  </a:lnTo>
                  <a:lnTo>
                    <a:pt x="891" y="1758"/>
                  </a:lnTo>
                  <a:lnTo>
                    <a:pt x="948" y="1769"/>
                  </a:lnTo>
                  <a:close/>
                  <a:moveTo>
                    <a:pt x="685" y="2043"/>
                  </a:moveTo>
                  <a:lnTo>
                    <a:pt x="617" y="1952"/>
                  </a:lnTo>
                  <a:lnTo>
                    <a:pt x="571" y="1827"/>
                  </a:lnTo>
                  <a:lnTo>
                    <a:pt x="549" y="1769"/>
                  </a:lnTo>
                  <a:lnTo>
                    <a:pt x="560" y="1701"/>
                  </a:lnTo>
                  <a:lnTo>
                    <a:pt x="514" y="1644"/>
                  </a:lnTo>
                  <a:lnTo>
                    <a:pt x="434" y="1587"/>
                  </a:lnTo>
                  <a:lnTo>
                    <a:pt x="389" y="1598"/>
                  </a:lnTo>
                  <a:lnTo>
                    <a:pt x="400" y="1758"/>
                  </a:lnTo>
                  <a:lnTo>
                    <a:pt x="377" y="1838"/>
                  </a:lnTo>
                  <a:lnTo>
                    <a:pt x="263" y="1998"/>
                  </a:lnTo>
                  <a:lnTo>
                    <a:pt x="275" y="2055"/>
                  </a:lnTo>
                  <a:lnTo>
                    <a:pt x="275" y="2055"/>
                  </a:lnTo>
                  <a:lnTo>
                    <a:pt x="286" y="2078"/>
                  </a:lnTo>
                  <a:lnTo>
                    <a:pt x="218" y="2135"/>
                  </a:lnTo>
                  <a:lnTo>
                    <a:pt x="218" y="2100"/>
                  </a:lnTo>
                  <a:lnTo>
                    <a:pt x="138" y="2112"/>
                  </a:lnTo>
                  <a:lnTo>
                    <a:pt x="172" y="2180"/>
                  </a:lnTo>
                  <a:lnTo>
                    <a:pt x="263" y="2237"/>
                  </a:lnTo>
                  <a:lnTo>
                    <a:pt x="297" y="2249"/>
                  </a:lnTo>
                  <a:lnTo>
                    <a:pt x="343" y="2226"/>
                  </a:lnTo>
                  <a:lnTo>
                    <a:pt x="343" y="2294"/>
                  </a:lnTo>
                  <a:lnTo>
                    <a:pt x="389" y="2351"/>
                  </a:lnTo>
                  <a:lnTo>
                    <a:pt x="400" y="2409"/>
                  </a:lnTo>
                  <a:lnTo>
                    <a:pt x="446" y="2363"/>
                  </a:lnTo>
                  <a:lnTo>
                    <a:pt x="526" y="2340"/>
                  </a:lnTo>
                  <a:lnTo>
                    <a:pt x="560" y="2306"/>
                  </a:lnTo>
                  <a:lnTo>
                    <a:pt x="663" y="2249"/>
                  </a:lnTo>
                  <a:lnTo>
                    <a:pt x="663" y="2226"/>
                  </a:lnTo>
                  <a:lnTo>
                    <a:pt x="674" y="2135"/>
                  </a:lnTo>
                  <a:close/>
                  <a:moveTo>
                    <a:pt x="1644" y="1324"/>
                  </a:moveTo>
                  <a:lnTo>
                    <a:pt x="1598" y="1256"/>
                  </a:lnTo>
                  <a:lnTo>
                    <a:pt x="1587" y="1267"/>
                  </a:lnTo>
                  <a:lnTo>
                    <a:pt x="1576" y="1324"/>
                  </a:lnTo>
                  <a:lnTo>
                    <a:pt x="1530" y="1381"/>
                  </a:lnTo>
                  <a:lnTo>
                    <a:pt x="1598" y="1370"/>
                  </a:lnTo>
                  <a:lnTo>
                    <a:pt x="1655" y="1381"/>
                  </a:lnTo>
                  <a:lnTo>
                    <a:pt x="1747" y="1450"/>
                  </a:lnTo>
                  <a:lnTo>
                    <a:pt x="1849" y="1484"/>
                  </a:lnTo>
                  <a:lnTo>
                    <a:pt x="1884" y="1564"/>
                  </a:lnTo>
                  <a:lnTo>
                    <a:pt x="1975" y="1655"/>
                  </a:lnTo>
                  <a:lnTo>
                    <a:pt x="1975" y="1735"/>
                  </a:lnTo>
                  <a:lnTo>
                    <a:pt x="1918" y="1827"/>
                  </a:lnTo>
                  <a:lnTo>
                    <a:pt x="1895" y="1929"/>
                  </a:lnTo>
                  <a:lnTo>
                    <a:pt x="1815" y="1941"/>
                  </a:lnTo>
                  <a:lnTo>
                    <a:pt x="1827" y="1952"/>
                  </a:lnTo>
                  <a:lnTo>
                    <a:pt x="1872" y="1998"/>
                  </a:lnTo>
                  <a:lnTo>
                    <a:pt x="1884" y="2055"/>
                  </a:lnTo>
                  <a:lnTo>
                    <a:pt x="1918" y="2078"/>
                  </a:lnTo>
                  <a:lnTo>
                    <a:pt x="1918" y="1986"/>
                  </a:lnTo>
                  <a:lnTo>
                    <a:pt x="1952" y="1872"/>
                  </a:lnTo>
                  <a:lnTo>
                    <a:pt x="2009" y="1678"/>
                  </a:lnTo>
                  <a:lnTo>
                    <a:pt x="1998" y="1644"/>
                  </a:lnTo>
                  <a:lnTo>
                    <a:pt x="1952" y="1598"/>
                  </a:lnTo>
                  <a:lnTo>
                    <a:pt x="1861" y="1473"/>
                  </a:lnTo>
                  <a:lnTo>
                    <a:pt x="1758" y="1427"/>
                  </a:lnTo>
                  <a:close/>
                  <a:moveTo>
                    <a:pt x="389" y="195"/>
                  </a:moveTo>
                  <a:lnTo>
                    <a:pt x="320" y="138"/>
                  </a:lnTo>
                  <a:lnTo>
                    <a:pt x="286" y="195"/>
                  </a:lnTo>
                  <a:lnTo>
                    <a:pt x="286" y="217"/>
                  </a:lnTo>
                  <a:lnTo>
                    <a:pt x="275" y="252"/>
                  </a:lnTo>
                  <a:lnTo>
                    <a:pt x="206" y="309"/>
                  </a:lnTo>
                  <a:lnTo>
                    <a:pt x="126" y="332"/>
                  </a:lnTo>
                  <a:lnTo>
                    <a:pt x="35" y="240"/>
                  </a:lnTo>
                  <a:lnTo>
                    <a:pt x="1" y="229"/>
                  </a:lnTo>
                  <a:lnTo>
                    <a:pt x="115" y="389"/>
                  </a:lnTo>
                  <a:lnTo>
                    <a:pt x="160" y="400"/>
                  </a:lnTo>
                  <a:lnTo>
                    <a:pt x="218" y="400"/>
                  </a:lnTo>
                  <a:lnTo>
                    <a:pt x="343" y="354"/>
                  </a:lnTo>
                  <a:lnTo>
                    <a:pt x="571" y="286"/>
                  </a:lnTo>
                  <a:lnTo>
                    <a:pt x="811" y="252"/>
                  </a:lnTo>
                  <a:lnTo>
                    <a:pt x="834" y="229"/>
                  </a:lnTo>
                  <a:lnTo>
                    <a:pt x="811" y="183"/>
                  </a:lnTo>
                  <a:lnTo>
                    <a:pt x="697" y="217"/>
                  </a:lnTo>
                  <a:lnTo>
                    <a:pt x="560" y="195"/>
                  </a:lnTo>
                  <a:lnTo>
                    <a:pt x="526" y="229"/>
                  </a:lnTo>
                  <a:lnTo>
                    <a:pt x="469" y="229"/>
                  </a:lnTo>
                  <a:close/>
                  <a:moveTo>
                    <a:pt x="1256" y="936"/>
                  </a:moveTo>
                  <a:lnTo>
                    <a:pt x="1290" y="902"/>
                  </a:lnTo>
                  <a:lnTo>
                    <a:pt x="1347" y="640"/>
                  </a:lnTo>
                  <a:lnTo>
                    <a:pt x="1461" y="560"/>
                  </a:lnTo>
                  <a:lnTo>
                    <a:pt x="1473" y="389"/>
                  </a:lnTo>
                  <a:lnTo>
                    <a:pt x="1404" y="309"/>
                  </a:lnTo>
                  <a:lnTo>
                    <a:pt x="1347" y="286"/>
                  </a:lnTo>
                  <a:lnTo>
                    <a:pt x="1325" y="252"/>
                  </a:lnTo>
                  <a:lnTo>
                    <a:pt x="1347" y="229"/>
                  </a:lnTo>
                  <a:lnTo>
                    <a:pt x="1313" y="217"/>
                  </a:lnTo>
                  <a:lnTo>
                    <a:pt x="1279" y="183"/>
                  </a:lnTo>
                  <a:lnTo>
                    <a:pt x="1222" y="103"/>
                  </a:lnTo>
                  <a:lnTo>
                    <a:pt x="1165" y="46"/>
                  </a:lnTo>
                  <a:lnTo>
                    <a:pt x="1062" y="23"/>
                  </a:lnTo>
                  <a:lnTo>
                    <a:pt x="971" y="12"/>
                  </a:lnTo>
                  <a:lnTo>
                    <a:pt x="914" y="1"/>
                  </a:lnTo>
                  <a:lnTo>
                    <a:pt x="845" y="35"/>
                  </a:lnTo>
                  <a:lnTo>
                    <a:pt x="959" y="35"/>
                  </a:lnTo>
                  <a:lnTo>
                    <a:pt x="1176" y="80"/>
                  </a:lnTo>
                  <a:lnTo>
                    <a:pt x="1279" y="297"/>
                  </a:lnTo>
                  <a:lnTo>
                    <a:pt x="1347" y="354"/>
                  </a:lnTo>
                  <a:lnTo>
                    <a:pt x="1359" y="411"/>
                  </a:lnTo>
                  <a:lnTo>
                    <a:pt x="1325" y="468"/>
                  </a:lnTo>
                  <a:lnTo>
                    <a:pt x="1325" y="526"/>
                  </a:lnTo>
                  <a:lnTo>
                    <a:pt x="1290" y="594"/>
                  </a:lnTo>
                  <a:lnTo>
                    <a:pt x="1279" y="708"/>
                  </a:lnTo>
                  <a:lnTo>
                    <a:pt x="1233" y="765"/>
                  </a:lnTo>
                  <a:lnTo>
                    <a:pt x="1131" y="834"/>
                  </a:lnTo>
                  <a:lnTo>
                    <a:pt x="1188" y="868"/>
                  </a:lnTo>
                  <a:lnTo>
                    <a:pt x="1233" y="9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5"/>
            <p:cNvSpPr/>
            <p:nvPr/>
          </p:nvSpPr>
          <p:spPr>
            <a:xfrm>
              <a:off x="2482900" y="2377725"/>
              <a:ext cx="4300" cy="2900"/>
            </a:xfrm>
            <a:custGeom>
              <a:avLst/>
              <a:gdLst/>
              <a:ahLst/>
              <a:cxnLst/>
              <a:rect l="l" t="t" r="r" b="b"/>
              <a:pathLst>
                <a:path w="172" h="116" extrusionOk="0">
                  <a:moveTo>
                    <a:pt x="114" y="81"/>
                  </a:moveTo>
                  <a:lnTo>
                    <a:pt x="171" y="1"/>
                  </a:lnTo>
                  <a:lnTo>
                    <a:pt x="149" y="1"/>
                  </a:lnTo>
                  <a:lnTo>
                    <a:pt x="80" y="69"/>
                  </a:lnTo>
                  <a:lnTo>
                    <a:pt x="0" y="92"/>
                  </a:lnTo>
                  <a:lnTo>
                    <a:pt x="12" y="115"/>
                  </a:lnTo>
                  <a:lnTo>
                    <a:pt x="23"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5"/>
            <p:cNvSpPr/>
            <p:nvPr/>
          </p:nvSpPr>
          <p:spPr>
            <a:xfrm>
              <a:off x="2535100" y="2809975"/>
              <a:ext cx="4300" cy="6025"/>
            </a:xfrm>
            <a:custGeom>
              <a:avLst/>
              <a:gdLst/>
              <a:ahLst/>
              <a:cxnLst/>
              <a:rect l="l" t="t" r="r" b="b"/>
              <a:pathLst>
                <a:path w="172" h="241" extrusionOk="0">
                  <a:moveTo>
                    <a:pt x="115" y="206"/>
                  </a:moveTo>
                  <a:lnTo>
                    <a:pt x="172" y="149"/>
                  </a:lnTo>
                  <a:lnTo>
                    <a:pt x="138" y="114"/>
                  </a:lnTo>
                  <a:lnTo>
                    <a:pt x="46" y="0"/>
                  </a:lnTo>
                  <a:lnTo>
                    <a:pt x="1" y="12"/>
                  </a:lnTo>
                  <a:lnTo>
                    <a:pt x="1" y="149"/>
                  </a:lnTo>
                  <a:lnTo>
                    <a:pt x="23" y="194"/>
                  </a:lnTo>
                  <a:lnTo>
                    <a:pt x="92"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5"/>
            <p:cNvSpPr/>
            <p:nvPr/>
          </p:nvSpPr>
          <p:spPr>
            <a:xfrm>
              <a:off x="4582175" y="3370025"/>
              <a:ext cx="25700" cy="22850"/>
            </a:xfrm>
            <a:custGeom>
              <a:avLst/>
              <a:gdLst/>
              <a:ahLst/>
              <a:cxnLst/>
              <a:rect l="l" t="t" r="r" b="b"/>
              <a:pathLst>
                <a:path w="1028" h="914" extrusionOk="0">
                  <a:moveTo>
                    <a:pt x="434" y="856"/>
                  </a:moveTo>
                  <a:lnTo>
                    <a:pt x="377" y="799"/>
                  </a:lnTo>
                  <a:lnTo>
                    <a:pt x="320" y="799"/>
                  </a:lnTo>
                  <a:lnTo>
                    <a:pt x="320" y="834"/>
                  </a:lnTo>
                  <a:lnTo>
                    <a:pt x="331" y="891"/>
                  </a:lnTo>
                  <a:lnTo>
                    <a:pt x="491" y="913"/>
                  </a:lnTo>
                  <a:close/>
                  <a:moveTo>
                    <a:pt x="993" y="651"/>
                  </a:moveTo>
                  <a:lnTo>
                    <a:pt x="970" y="651"/>
                  </a:lnTo>
                  <a:lnTo>
                    <a:pt x="947" y="662"/>
                  </a:lnTo>
                  <a:lnTo>
                    <a:pt x="936" y="685"/>
                  </a:lnTo>
                  <a:lnTo>
                    <a:pt x="913" y="731"/>
                  </a:lnTo>
                  <a:lnTo>
                    <a:pt x="879" y="731"/>
                  </a:lnTo>
                  <a:lnTo>
                    <a:pt x="845" y="731"/>
                  </a:lnTo>
                  <a:lnTo>
                    <a:pt x="788" y="731"/>
                  </a:lnTo>
                  <a:lnTo>
                    <a:pt x="902" y="799"/>
                  </a:lnTo>
                  <a:lnTo>
                    <a:pt x="970" y="879"/>
                  </a:lnTo>
                  <a:lnTo>
                    <a:pt x="1004" y="902"/>
                  </a:lnTo>
                  <a:lnTo>
                    <a:pt x="1016" y="879"/>
                  </a:lnTo>
                  <a:lnTo>
                    <a:pt x="1027" y="777"/>
                  </a:lnTo>
                  <a:close/>
                  <a:moveTo>
                    <a:pt x="194" y="491"/>
                  </a:moveTo>
                  <a:lnTo>
                    <a:pt x="217" y="446"/>
                  </a:lnTo>
                  <a:lnTo>
                    <a:pt x="194" y="343"/>
                  </a:lnTo>
                  <a:lnTo>
                    <a:pt x="137" y="229"/>
                  </a:lnTo>
                  <a:lnTo>
                    <a:pt x="148" y="35"/>
                  </a:lnTo>
                  <a:lnTo>
                    <a:pt x="114" y="0"/>
                  </a:lnTo>
                  <a:lnTo>
                    <a:pt x="69" y="0"/>
                  </a:lnTo>
                  <a:lnTo>
                    <a:pt x="57" y="23"/>
                  </a:lnTo>
                  <a:lnTo>
                    <a:pt x="46" y="58"/>
                  </a:lnTo>
                  <a:lnTo>
                    <a:pt x="0" y="343"/>
                  </a:lnTo>
                  <a:lnTo>
                    <a:pt x="57" y="434"/>
                  </a:lnTo>
                  <a:lnTo>
                    <a:pt x="103" y="446"/>
                  </a:lnTo>
                  <a:lnTo>
                    <a:pt x="171" y="50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5"/>
            <p:cNvSpPr/>
            <p:nvPr/>
          </p:nvSpPr>
          <p:spPr>
            <a:xfrm>
              <a:off x="3219825" y="2722100"/>
              <a:ext cx="52250" cy="53950"/>
            </a:xfrm>
            <a:custGeom>
              <a:avLst/>
              <a:gdLst/>
              <a:ahLst/>
              <a:cxnLst/>
              <a:rect l="l" t="t" r="r" b="b"/>
              <a:pathLst>
                <a:path w="2090" h="2158" extrusionOk="0">
                  <a:moveTo>
                    <a:pt x="765" y="2112"/>
                  </a:moveTo>
                  <a:lnTo>
                    <a:pt x="777" y="2055"/>
                  </a:lnTo>
                  <a:lnTo>
                    <a:pt x="743" y="1975"/>
                  </a:lnTo>
                  <a:lnTo>
                    <a:pt x="708" y="1952"/>
                  </a:lnTo>
                  <a:lnTo>
                    <a:pt x="617" y="2009"/>
                  </a:lnTo>
                  <a:lnTo>
                    <a:pt x="606" y="2055"/>
                  </a:lnTo>
                  <a:lnTo>
                    <a:pt x="617" y="2100"/>
                  </a:lnTo>
                  <a:lnTo>
                    <a:pt x="663" y="2146"/>
                  </a:lnTo>
                  <a:lnTo>
                    <a:pt x="697" y="2157"/>
                  </a:lnTo>
                  <a:close/>
                  <a:moveTo>
                    <a:pt x="1656" y="1872"/>
                  </a:moveTo>
                  <a:lnTo>
                    <a:pt x="1713" y="1838"/>
                  </a:lnTo>
                  <a:lnTo>
                    <a:pt x="1713" y="1746"/>
                  </a:lnTo>
                  <a:lnTo>
                    <a:pt x="1701" y="1701"/>
                  </a:lnTo>
                  <a:lnTo>
                    <a:pt x="1644" y="1701"/>
                  </a:lnTo>
                  <a:lnTo>
                    <a:pt x="1610" y="1758"/>
                  </a:lnTo>
                  <a:lnTo>
                    <a:pt x="1610" y="1769"/>
                  </a:lnTo>
                  <a:lnTo>
                    <a:pt x="1610" y="1826"/>
                  </a:lnTo>
                  <a:lnTo>
                    <a:pt x="1644" y="1872"/>
                  </a:lnTo>
                  <a:close/>
                  <a:moveTo>
                    <a:pt x="1462" y="1986"/>
                  </a:moveTo>
                  <a:lnTo>
                    <a:pt x="1393" y="1861"/>
                  </a:lnTo>
                  <a:lnTo>
                    <a:pt x="1348" y="1838"/>
                  </a:lnTo>
                  <a:lnTo>
                    <a:pt x="1256" y="1746"/>
                  </a:lnTo>
                  <a:lnTo>
                    <a:pt x="1256" y="1701"/>
                  </a:lnTo>
                  <a:lnTo>
                    <a:pt x="1222" y="1689"/>
                  </a:lnTo>
                  <a:lnTo>
                    <a:pt x="1222" y="1712"/>
                  </a:lnTo>
                  <a:lnTo>
                    <a:pt x="1222" y="1769"/>
                  </a:lnTo>
                  <a:lnTo>
                    <a:pt x="1188" y="1838"/>
                  </a:lnTo>
                  <a:lnTo>
                    <a:pt x="1188" y="1918"/>
                  </a:lnTo>
                  <a:lnTo>
                    <a:pt x="1245" y="2032"/>
                  </a:lnTo>
                  <a:lnTo>
                    <a:pt x="1302" y="2055"/>
                  </a:lnTo>
                  <a:lnTo>
                    <a:pt x="1405" y="2066"/>
                  </a:lnTo>
                  <a:close/>
                  <a:moveTo>
                    <a:pt x="1907" y="868"/>
                  </a:moveTo>
                  <a:lnTo>
                    <a:pt x="1907" y="948"/>
                  </a:lnTo>
                  <a:lnTo>
                    <a:pt x="1861" y="1039"/>
                  </a:lnTo>
                  <a:lnTo>
                    <a:pt x="1930" y="1085"/>
                  </a:lnTo>
                  <a:lnTo>
                    <a:pt x="1975" y="1096"/>
                  </a:lnTo>
                  <a:lnTo>
                    <a:pt x="2055" y="1039"/>
                  </a:lnTo>
                  <a:lnTo>
                    <a:pt x="2089" y="970"/>
                  </a:lnTo>
                  <a:lnTo>
                    <a:pt x="2078" y="925"/>
                  </a:lnTo>
                  <a:lnTo>
                    <a:pt x="2032" y="891"/>
                  </a:lnTo>
                  <a:lnTo>
                    <a:pt x="1987" y="868"/>
                  </a:lnTo>
                  <a:lnTo>
                    <a:pt x="1975" y="891"/>
                  </a:lnTo>
                  <a:close/>
                  <a:moveTo>
                    <a:pt x="994" y="514"/>
                  </a:moveTo>
                  <a:lnTo>
                    <a:pt x="845" y="503"/>
                  </a:lnTo>
                  <a:lnTo>
                    <a:pt x="765" y="468"/>
                  </a:lnTo>
                  <a:lnTo>
                    <a:pt x="743" y="468"/>
                  </a:lnTo>
                  <a:lnTo>
                    <a:pt x="743" y="514"/>
                  </a:lnTo>
                  <a:lnTo>
                    <a:pt x="800" y="628"/>
                  </a:lnTo>
                  <a:lnTo>
                    <a:pt x="834" y="560"/>
                  </a:lnTo>
                  <a:lnTo>
                    <a:pt x="857" y="548"/>
                  </a:lnTo>
                  <a:lnTo>
                    <a:pt x="971" y="571"/>
                  </a:lnTo>
                  <a:lnTo>
                    <a:pt x="1028" y="560"/>
                  </a:lnTo>
                  <a:lnTo>
                    <a:pt x="1017" y="548"/>
                  </a:lnTo>
                  <a:close/>
                  <a:moveTo>
                    <a:pt x="1941" y="491"/>
                  </a:moveTo>
                  <a:lnTo>
                    <a:pt x="1930" y="411"/>
                  </a:lnTo>
                  <a:lnTo>
                    <a:pt x="1930" y="320"/>
                  </a:lnTo>
                  <a:lnTo>
                    <a:pt x="1907" y="320"/>
                  </a:lnTo>
                  <a:lnTo>
                    <a:pt x="1861" y="343"/>
                  </a:lnTo>
                  <a:lnTo>
                    <a:pt x="1872" y="446"/>
                  </a:lnTo>
                  <a:lnTo>
                    <a:pt x="1884" y="457"/>
                  </a:lnTo>
                  <a:lnTo>
                    <a:pt x="1918" y="525"/>
                  </a:lnTo>
                  <a:close/>
                  <a:moveTo>
                    <a:pt x="366" y="343"/>
                  </a:moveTo>
                  <a:lnTo>
                    <a:pt x="366" y="320"/>
                  </a:lnTo>
                  <a:lnTo>
                    <a:pt x="320" y="240"/>
                  </a:lnTo>
                  <a:lnTo>
                    <a:pt x="275" y="263"/>
                  </a:lnTo>
                  <a:lnTo>
                    <a:pt x="218" y="286"/>
                  </a:lnTo>
                  <a:lnTo>
                    <a:pt x="206" y="331"/>
                  </a:lnTo>
                  <a:lnTo>
                    <a:pt x="263" y="354"/>
                  </a:lnTo>
                  <a:lnTo>
                    <a:pt x="286" y="354"/>
                  </a:lnTo>
                  <a:close/>
                  <a:moveTo>
                    <a:pt x="149" y="217"/>
                  </a:moveTo>
                  <a:lnTo>
                    <a:pt x="263" y="126"/>
                  </a:lnTo>
                  <a:lnTo>
                    <a:pt x="286" y="92"/>
                  </a:lnTo>
                  <a:lnTo>
                    <a:pt x="263" y="12"/>
                  </a:lnTo>
                  <a:lnTo>
                    <a:pt x="195" y="0"/>
                  </a:lnTo>
                  <a:lnTo>
                    <a:pt x="24" y="92"/>
                  </a:lnTo>
                  <a:lnTo>
                    <a:pt x="1" y="115"/>
                  </a:lnTo>
                  <a:lnTo>
                    <a:pt x="24" y="160"/>
                  </a:lnTo>
                  <a:lnTo>
                    <a:pt x="35" y="229"/>
                  </a:lnTo>
                  <a:lnTo>
                    <a:pt x="58"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5"/>
            <p:cNvSpPr/>
            <p:nvPr/>
          </p:nvSpPr>
          <p:spPr>
            <a:xfrm>
              <a:off x="2116850" y="2663600"/>
              <a:ext cx="33975" cy="11150"/>
            </a:xfrm>
            <a:custGeom>
              <a:avLst/>
              <a:gdLst/>
              <a:ahLst/>
              <a:cxnLst/>
              <a:rect l="l" t="t" r="r" b="b"/>
              <a:pathLst>
                <a:path w="1359" h="446" extrusionOk="0">
                  <a:moveTo>
                    <a:pt x="35" y="389"/>
                  </a:moveTo>
                  <a:lnTo>
                    <a:pt x="12" y="343"/>
                  </a:lnTo>
                  <a:lnTo>
                    <a:pt x="0" y="355"/>
                  </a:lnTo>
                  <a:lnTo>
                    <a:pt x="0" y="446"/>
                  </a:lnTo>
                  <a:lnTo>
                    <a:pt x="69" y="446"/>
                  </a:lnTo>
                  <a:lnTo>
                    <a:pt x="103" y="446"/>
                  </a:lnTo>
                  <a:lnTo>
                    <a:pt x="137" y="412"/>
                  </a:lnTo>
                  <a:lnTo>
                    <a:pt x="229" y="412"/>
                  </a:lnTo>
                  <a:lnTo>
                    <a:pt x="217" y="389"/>
                  </a:lnTo>
                  <a:lnTo>
                    <a:pt x="103" y="378"/>
                  </a:lnTo>
                  <a:lnTo>
                    <a:pt x="92" y="389"/>
                  </a:lnTo>
                  <a:lnTo>
                    <a:pt x="57" y="400"/>
                  </a:lnTo>
                  <a:close/>
                  <a:moveTo>
                    <a:pt x="1176" y="58"/>
                  </a:moveTo>
                  <a:lnTo>
                    <a:pt x="1176" y="58"/>
                  </a:lnTo>
                  <a:lnTo>
                    <a:pt x="1153" y="47"/>
                  </a:lnTo>
                  <a:lnTo>
                    <a:pt x="1142" y="47"/>
                  </a:lnTo>
                  <a:lnTo>
                    <a:pt x="1096" y="58"/>
                  </a:lnTo>
                  <a:lnTo>
                    <a:pt x="1084" y="58"/>
                  </a:lnTo>
                  <a:lnTo>
                    <a:pt x="1073" y="58"/>
                  </a:lnTo>
                  <a:lnTo>
                    <a:pt x="1050" y="69"/>
                  </a:lnTo>
                  <a:lnTo>
                    <a:pt x="1039" y="92"/>
                  </a:lnTo>
                  <a:lnTo>
                    <a:pt x="1073" y="92"/>
                  </a:lnTo>
                  <a:lnTo>
                    <a:pt x="1130" y="58"/>
                  </a:lnTo>
                  <a:lnTo>
                    <a:pt x="1153" y="58"/>
                  </a:lnTo>
                  <a:close/>
                  <a:moveTo>
                    <a:pt x="1278" y="47"/>
                  </a:moveTo>
                  <a:lnTo>
                    <a:pt x="1358" y="12"/>
                  </a:lnTo>
                  <a:lnTo>
                    <a:pt x="1358" y="12"/>
                  </a:lnTo>
                  <a:lnTo>
                    <a:pt x="1336" y="1"/>
                  </a:lnTo>
                  <a:lnTo>
                    <a:pt x="1324" y="1"/>
                  </a:lnTo>
                  <a:lnTo>
                    <a:pt x="1313" y="12"/>
                  </a:lnTo>
                  <a:lnTo>
                    <a:pt x="1301" y="12"/>
                  </a:lnTo>
                  <a:lnTo>
                    <a:pt x="1221" y="58"/>
                  </a:lnTo>
                  <a:lnTo>
                    <a:pt x="1256"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5"/>
            <p:cNvSpPr/>
            <p:nvPr/>
          </p:nvSpPr>
          <p:spPr>
            <a:xfrm>
              <a:off x="2502300" y="2757475"/>
              <a:ext cx="4300" cy="9150"/>
            </a:xfrm>
            <a:custGeom>
              <a:avLst/>
              <a:gdLst/>
              <a:ahLst/>
              <a:cxnLst/>
              <a:rect l="l" t="t" r="r" b="b"/>
              <a:pathLst>
                <a:path w="172" h="366" extrusionOk="0">
                  <a:moveTo>
                    <a:pt x="126" y="343"/>
                  </a:moveTo>
                  <a:lnTo>
                    <a:pt x="171" y="240"/>
                  </a:lnTo>
                  <a:lnTo>
                    <a:pt x="160" y="103"/>
                  </a:lnTo>
                  <a:lnTo>
                    <a:pt x="126" y="46"/>
                  </a:lnTo>
                  <a:lnTo>
                    <a:pt x="12" y="1"/>
                  </a:lnTo>
                  <a:lnTo>
                    <a:pt x="12" y="23"/>
                  </a:lnTo>
                  <a:lnTo>
                    <a:pt x="0" y="103"/>
                  </a:lnTo>
                  <a:lnTo>
                    <a:pt x="46" y="217"/>
                  </a:lnTo>
                  <a:lnTo>
                    <a:pt x="57" y="36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5"/>
            <p:cNvSpPr/>
            <p:nvPr/>
          </p:nvSpPr>
          <p:spPr>
            <a:xfrm>
              <a:off x="2671775" y="4270150"/>
              <a:ext cx="55925" cy="22575"/>
            </a:xfrm>
            <a:custGeom>
              <a:avLst/>
              <a:gdLst/>
              <a:ahLst/>
              <a:cxnLst/>
              <a:rect l="l" t="t" r="r" b="b"/>
              <a:pathLst>
                <a:path w="2237" h="903" extrusionOk="0">
                  <a:moveTo>
                    <a:pt x="1130" y="834"/>
                  </a:moveTo>
                  <a:lnTo>
                    <a:pt x="1118" y="788"/>
                  </a:lnTo>
                  <a:lnTo>
                    <a:pt x="1061" y="766"/>
                  </a:lnTo>
                  <a:lnTo>
                    <a:pt x="1027" y="743"/>
                  </a:lnTo>
                  <a:lnTo>
                    <a:pt x="1039" y="777"/>
                  </a:lnTo>
                  <a:lnTo>
                    <a:pt x="1061" y="823"/>
                  </a:lnTo>
                  <a:lnTo>
                    <a:pt x="1073" y="845"/>
                  </a:lnTo>
                  <a:lnTo>
                    <a:pt x="1096" y="857"/>
                  </a:lnTo>
                  <a:close/>
                  <a:moveTo>
                    <a:pt x="1917" y="651"/>
                  </a:moveTo>
                  <a:lnTo>
                    <a:pt x="1894" y="629"/>
                  </a:lnTo>
                  <a:lnTo>
                    <a:pt x="1872" y="629"/>
                  </a:lnTo>
                  <a:lnTo>
                    <a:pt x="1849" y="663"/>
                  </a:lnTo>
                  <a:lnTo>
                    <a:pt x="1883" y="708"/>
                  </a:lnTo>
                  <a:lnTo>
                    <a:pt x="1940" y="720"/>
                  </a:lnTo>
                  <a:close/>
                  <a:moveTo>
                    <a:pt x="69" y="446"/>
                  </a:moveTo>
                  <a:lnTo>
                    <a:pt x="57" y="480"/>
                  </a:lnTo>
                  <a:lnTo>
                    <a:pt x="0" y="492"/>
                  </a:lnTo>
                  <a:lnTo>
                    <a:pt x="34" y="537"/>
                  </a:lnTo>
                  <a:lnTo>
                    <a:pt x="114" y="594"/>
                  </a:lnTo>
                  <a:lnTo>
                    <a:pt x="171" y="594"/>
                  </a:lnTo>
                  <a:lnTo>
                    <a:pt x="183" y="549"/>
                  </a:lnTo>
                  <a:lnTo>
                    <a:pt x="171" y="457"/>
                  </a:lnTo>
                  <a:lnTo>
                    <a:pt x="126" y="457"/>
                  </a:lnTo>
                  <a:close/>
                  <a:moveTo>
                    <a:pt x="468" y="161"/>
                  </a:moveTo>
                  <a:lnTo>
                    <a:pt x="342" y="115"/>
                  </a:lnTo>
                  <a:lnTo>
                    <a:pt x="285" y="81"/>
                  </a:lnTo>
                  <a:lnTo>
                    <a:pt x="240" y="81"/>
                  </a:lnTo>
                  <a:lnTo>
                    <a:pt x="297" y="138"/>
                  </a:lnTo>
                  <a:lnTo>
                    <a:pt x="320" y="161"/>
                  </a:lnTo>
                  <a:lnTo>
                    <a:pt x="331" y="195"/>
                  </a:lnTo>
                  <a:lnTo>
                    <a:pt x="411" y="229"/>
                  </a:lnTo>
                  <a:lnTo>
                    <a:pt x="502" y="275"/>
                  </a:lnTo>
                  <a:lnTo>
                    <a:pt x="559" y="320"/>
                  </a:lnTo>
                  <a:lnTo>
                    <a:pt x="548" y="332"/>
                  </a:lnTo>
                  <a:lnTo>
                    <a:pt x="434" y="377"/>
                  </a:lnTo>
                  <a:lnTo>
                    <a:pt x="388" y="377"/>
                  </a:lnTo>
                  <a:lnTo>
                    <a:pt x="354" y="389"/>
                  </a:lnTo>
                  <a:lnTo>
                    <a:pt x="411" y="423"/>
                  </a:lnTo>
                  <a:lnTo>
                    <a:pt x="502" y="400"/>
                  </a:lnTo>
                  <a:lnTo>
                    <a:pt x="525" y="389"/>
                  </a:lnTo>
                  <a:lnTo>
                    <a:pt x="559" y="389"/>
                  </a:lnTo>
                  <a:lnTo>
                    <a:pt x="605" y="400"/>
                  </a:lnTo>
                  <a:lnTo>
                    <a:pt x="605" y="435"/>
                  </a:lnTo>
                  <a:lnTo>
                    <a:pt x="582" y="457"/>
                  </a:lnTo>
                  <a:lnTo>
                    <a:pt x="559" y="492"/>
                  </a:lnTo>
                  <a:lnTo>
                    <a:pt x="502" y="537"/>
                  </a:lnTo>
                  <a:lnTo>
                    <a:pt x="411" y="594"/>
                  </a:lnTo>
                  <a:lnTo>
                    <a:pt x="297" y="594"/>
                  </a:lnTo>
                  <a:lnTo>
                    <a:pt x="205" y="686"/>
                  </a:lnTo>
                  <a:lnTo>
                    <a:pt x="331" y="766"/>
                  </a:lnTo>
                  <a:lnTo>
                    <a:pt x="434" y="800"/>
                  </a:lnTo>
                  <a:lnTo>
                    <a:pt x="559" y="800"/>
                  </a:lnTo>
                  <a:lnTo>
                    <a:pt x="559" y="788"/>
                  </a:lnTo>
                  <a:lnTo>
                    <a:pt x="582" y="777"/>
                  </a:lnTo>
                  <a:lnTo>
                    <a:pt x="628" y="777"/>
                  </a:lnTo>
                  <a:lnTo>
                    <a:pt x="639" y="766"/>
                  </a:lnTo>
                  <a:lnTo>
                    <a:pt x="673" y="708"/>
                  </a:lnTo>
                  <a:lnTo>
                    <a:pt x="673" y="617"/>
                  </a:lnTo>
                  <a:lnTo>
                    <a:pt x="696" y="617"/>
                  </a:lnTo>
                  <a:lnTo>
                    <a:pt x="742" y="629"/>
                  </a:lnTo>
                  <a:lnTo>
                    <a:pt x="845" y="617"/>
                  </a:lnTo>
                  <a:lnTo>
                    <a:pt x="890" y="606"/>
                  </a:lnTo>
                  <a:lnTo>
                    <a:pt x="970" y="480"/>
                  </a:lnTo>
                  <a:lnTo>
                    <a:pt x="1027" y="366"/>
                  </a:lnTo>
                  <a:lnTo>
                    <a:pt x="1061" y="309"/>
                  </a:lnTo>
                  <a:lnTo>
                    <a:pt x="1096" y="275"/>
                  </a:lnTo>
                  <a:lnTo>
                    <a:pt x="1118" y="252"/>
                  </a:lnTo>
                  <a:lnTo>
                    <a:pt x="1130" y="206"/>
                  </a:lnTo>
                  <a:lnTo>
                    <a:pt x="1176" y="172"/>
                  </a:lnTo>
                  <a:lnTo>
                    <a:pt x="1176" y="138"/>
                  </a:lnTo>
                  <a:lnTo>
                    <a:pt x="1118" y="104"/>
                  </a:lnTo>
                  <a:lnTo>
                    <a:pt x="1073" y="81"/>
                  </a:lnTo>
                  <a:lnTo>
                    <a:pt x="1027" y="115"/>
                  </a:lnTo>
                  <a:lnTo>
                    <a:pt x="1004" y="104"/>
                  </a:lnTo>
                  <a:lnTo>
                    <a:pt x="867" y="149"/>
                  </a:lnTo>
                  <a:lnTo>
                    <a:pt x="810" y="149"/>
                  </a:lnTo>
                  <a:lnTo>
                    <a:pt x="776" y="115"/>
                  </a:lnTo>
                  <a:lnTo>
                    <a:pt x="719" y="104"/>
                  </a:lnTo>
                  <a:lnTo>
                    <a:pt x="662" y="115"/>
                  </a:lnTo>
                  <a:lnTo>
                    <a:pt x="582" y="195"/>
                  </a:lnTo>
                  <a:close/>
                  <a:moveTo>
                    <a:pt x="571" y="104"/>
                  </a:moveTo>
                  <a:lnTo>
                    <a:pt x="582" y="58"/>
                  </a:lnTo>
                  <a:lnTo>
                    <a:pt x="571" y="35"/>
                  </a:lnTo>
                  <a:lnTo>
                    <a:pt x="502" y="1"/>
                  </a:lnTo>
                  <a:lnTo>
                    <a:pt x="434" y="1"/>
                  </a:lnTo>
                  <a:lnTo>
                    <a:pt x="457" y="81"/>
                  </a:lnTo>
                  <a:lnTo>
                    <a:pt x="491" y="104"/>
                  </a:lnTo>
                  <a:close/>
                  <a:moveTo>
                    <a:pt x="1415" y="1"/>
                  </a:moveTo>
                  <a:lnTo>
                    <a:pt x="1358" y="1"/>
                  </a:lnTo>
                  <a:lnTo>
                    <a:pt x="1415" y="81"/>
                  </a:lnTo>
                  <a:lnTo>
                    <a:pt x="1301" y="195"/>
                  </a:lnTo>
                  <a:lnTo>
                    <a:pt x="1324" y="275"/>
                  </a:lnTo>
                  <a:lnTo>
                    <a:pt x="1370" y="332"/>
                  </a:lnTo>
                  <a:lnTo>
                    <a:pt x="1381" y="366"/>
                  </a:lnTo>
                  <a:lnTo>
                    <a:pt x="1370" y="377"/>
                  </a:lnTo>
                  <a:lnTo>
                    <a:pt x="1312" y="389"/>
                  </a:lnTo>
                  <a:lnTo>
                    <a:pt x="1267" y="400"/>
                  </a:lnTo>
                  <a:lnTo>
                    <a:pt x="1244" y="446"/>
                  </a:lnTo>
                  <a:lnTo>
                    <a:pt x="1118" y="571"/>
                  </a:lnTo>
                  <a:lnTo>
                    <a:pt x="1141" y="606"/>
                  </a:lnTo>
                  <a:lnTo>
                    <a:pt x="1096" y="708"/>
                  </a:lnTo>
                  <a:lnTo>
                    <a:pt x="1130" y="743"/>
                  </a:lnTo>
                  <a:lnTo>
                    <a:pt x="1244" y="845"/>
                  </a:lnTo>
                  <a:lnTo>
                    <a:pt x="1358" y="902"/>
                  </a:lnTo>
                  <a:lnTo>
                    <a:pt x="1358" y="800"/>
                  </a:lnTo>
                  <a:lnTo>
                    <a:pt x="1415" y="788"/>
                  </a:lnTo>
                  <a:lnTo>
                    <a:pt x="1472" y="823"/>
                  </a:lnTo>
                  <a:lnTo>
                    <a:pt x="1529" y="788"/>
                  </a:lnTo>
                  <a:lnTo>
                    <a:pt x="1404" y="651"/>
                  </a:lnTo>
                  <a:lnTo>
                    <a:pt x="1438" y="651"/>
                  </a:lnTo>
                  <a:lnTo>
                    <a:pt x="1803" y="720"/>
                  </a:lnTo>
                  <a:lnTo>
                    <a:pt x="1780" y="663"/>
                  </a:lnTo>
                  <a:lnTo>
                    <a:pt x="1769" y="629"/>
                  </a:lnTo>
                  <a:lnTo>
                    <a:pt x="1723" y="571"/>
                  </a:lnTo>
                  <a:lnTo>
                    <a:pt x="1940" y="514"/>
                  </a:lnTo>
                  <a:lnTo>
                    <a:pt x="2009" y="480"/>
                  </a:lnTo>
                  <a:lnTo>
                    <a:pt x="2043" y="435"/>
                  </a:lnTo>
                  <a:lnTo>
                    <a:pt x="2123" y="423"/>
                  </a:lnTo>
                  <a:lnTo>
                    <a:pt x="2237" y="377"/>
                  </a:lnTo>
                  <a:lnTo>
                    <a:pt x="2225" y="366"/>
                  </a:lnTo>
                  <a:lnTo>
                    <a:pt x="2237" y="320"/>
                  </a:lnTo>
                  <a:lnTo>
                    <a:pt x="2180" y="286"/>
                  </a:lnTo>
                  <a:lnTo>
                    <a:pt x="2111" y="275"/>
                  </a:lnTo>
                  <a:lnTo>
                    <a:pt x="2123" y="229"/>
                  </a:lnTo>
                  <a:lnTo>
                    <a:pt x="2203" y="218"/>
                  </a:lnTo>
                  <a:lnTo>
                    <a:pt x="2088" y="115"/>
                  </a:lnTo>
                  <a:lnTo>
                    <a:pt x="2043" y="104"/>
                  </a:lnTo>
                  <a:lnTo>
                    <a:pt x="1894" y="115"/>
                  </a:lnTo>
                  <a:lnTo>
                    <a:pt x="1860" y="138"/>
                  </a:lnTo>
                  <a:lnTo>
                    <a:pt x="1860" y="161"/>
                  </a:lnTo>
                  <a:lnTo>
                    <a:pt x="1872" y="206"/>
                  </a:lnTo>
                  <a:lnTo>
                    <a:pt x="1917" y="252"/>
                  </a:lnTo>
                  <a:lnTo>
                    <a:pt x="1929" y="275"/>
                  </a:lnTo>
                  <a:lnTo>
                    <a:pt x="1894" y="263"/>
                  </a:lnTo>
                  <a:lnTo>
                    <a:pt x="1746" y="206"/>
                  </a:lnTo>
                  <a:lnTo>
                    <a:pt x="1712" y="195"/>
                  </a:lnTo>
                  <a:lnTo>
                    <a:pt x="1689" y="138"/>
                  </a:lnTo>
                  <a:lnTo>
                    <a:pt x="1712" y="115"/>
                  </a:lnTo>
                  <a:lnTo>
                    <a:pt x="1758" y="138"/>
                  </a:lnTo>
                  <a:lnTo>
                    <a:pt x="1769" y="92"/>
                  </a:lnTo>
                  <a:lnTo>
                    <a:pt x="1712" y="47"/>
                  </a:lnTo>
                  <a:lnTo>
                    <a:pt x="1655" y="35"/>
                  </a:lnTo>
                  <a:lnTo>
                    <a:pt x="1529" y="4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5"/>
            <p:cNvSpPr/>
            <p:nvPr/>
          </p:nvSpPr>
          <p:spPr>
            <a:xfrm>
              <a:off x="3605000" y="1719250"/>
              <a:ext cx="16275" cy="19425"/>
            </a:xfrm>
            <a:custGeom>
              <a:avLst/>
              <a:gdLst/>
              <a:ahLst/>
              <a:cxnLst/>
              <a:rect l="l" t="t" r="r" b="b"/>
              <a:pathLst>
                <a:path w="651" h="777" extrusionOk="0">
                  <a:moveTo>
                    <a:pt x="423" y="754"/>
                  </a:moveTo>
                  <a:lnTo>
                    <a:pt x="423" y="720"/>
                  </a:lnTo>
                  <a:lnTo>
                    <a:pt x="400" y="674"/>
                  </a:lnTo>
                  <a:lnTo>
                    <a:pt x="400" y="640"/>
                  </a:lnTo>
                  <a:lnTo>
                    <a:pt x="388" y="640"/>
                  </a:lnTo>
                  <a:lnTo>
                    <a:pt x="320" y="628"/>
                  </a:lnTo>
                  <a:lnTo>
                    <a:pt x="308" y="605"/>
                  </a:lnTo>
                  <a:lnTo>
                    <a:pt x="286" y="605"/>
                  </a:lnTo>
                  <a:lnTo>
                    <a:pt x="286" y="628"/>
                  </a:lnTo>
                  <a:lnTo>
                    <a:pt x="308" y="685"/>
                  </a:lnTo>
                  <a:lnTo>
                    <a:pt x="377" y="742"/>
                  </a:lnTo>
                  <a:lnTo>
                    <a:pt x="411" y="777"/>
                  </a:lnTo>
                  <a:lnTo>
                    <a:pt x="434" y="777"/>
                  </a:lnTo>
                  <a:close/>
                  <a:moveTo>
                    <a:pt x="491" y="457"/>
                  </a:moveTo>
                  <a:lnTo>
                    <a:pt x="491" y="446"/>
                  </a:lnTo>
                  <a:lnTo>
                    <a:pt x="457" y="411"/>
                  </a:lnTo>
                  <a:lnTo>
                    <a:pt x="388" y="389"/>
                  </a:lnTo>
                  <a:lnTo>
                    <a:pt x="354" y="377"/>
                  </a:lnTo>
                  <a:lnTo>
                    <a:pt x="331" y="389"/>
                  </a:lnTo>
                  <a:lnTo>
                    <a:pt x="331" y="411"/>
                  </a:lnTo>
                  <a:lnTo>
                    <a:pt x="343" y="434"/>
                  </a:lnTo>
                  <a:lnTo>
                    <a:pt x="400" y="446"/>
                  </a:lnTo>
                  <a:lnTo>
                    <a:pt x="457" y="491"/>
                  </a:lnTo>
                  <a:lnTo>
                    <a:pt x="468" y="491"/>
                  </a:lnTo>
                  <a:close/>
                  <a:moveTo>
                    <a:pt x="149" y="183"/>
                  </a:moveTo>
                  <a:lnTo>
                    <a:pt x="114" y="172"/>
                  </a:lnTo>
                  <a:lnTo>
                    <a:pt x="46" y="183"/>
                  </a:lnTo>
                  <a:lnTo>
                    <a:pt x="0" y="183"/>
                  </a:lnTo>
                  <a:lnTo>
                    <a:pt x="23" y="229"/>
                  </a:lnTo>
                  <a:lnTo>
                    <a:pt x="103" y="263"/>
                  </a:lnTo>
                  <a:lnTo>
                    <a:pt x="149" y="263"/>
                  </a:lnTo>
                  <a:lnTo>
                    <a:pt x="194" y="263"/>
                  </a:lnTo>
                  <a:lnTo>
                    <a:pt x="217" y="240"/>
                  </a:lnTo>
                  <a:lnTo>
                    <a:pt x="206" y="217"/>
                  </a:lnTo>
                  <a:close/>
                  <a:moveTo>
                    <a:pt x="502" y="115"/>
                  </a:moveTo>
                  <a:lnTo>
                    <a:pt x="388" y="92"/>
                  </a:lnTo>
                  <a:lnTo>
                    <a:pt x="308" y="46"/>
                  </a:lnTo>
                  <a:lnTo>
                    <a:pt x="160" y="58"/>
                  </a:lnTo>
                  <a:lnTo>
                    <a:pt x="263" y="217"/>
                  </a:lnTo>
                  <a:lnTo>
                    <a:pt x="377" y="320"/>
                  </a:lnTo>
                  <a:lnTo>
                    <a:pt x="434" y="343"/>
                  </a:lnTo>
                  <a:lnTo>
                    <a:pt x="434" y="332"/>
                  </a:lnTo>
                  <a:lnTo>
                    <a:pt x="434" y="297"/>
                  </a:lnTo>
                  <a:lnTo>
                    <a:pt x="377" y="229"/>
                  </a:lnTo>
                  <a:lnTo>
                    <a:pt x="366" y="217"/>
                  </a:lnTo>
                  <a:lnTo>
                    <a:pt x="366" y="206"/>
                  </a:lnTo>
                  <a:lnTo>
                    <a:pt x="377" y="183"/>
                  </a:lnTo>
                  <a:lnTo>
                    <a:pt x="400" y="183"/>
                  </a:lnTo>
                  <a:lnTo>
                    <a:pt x="445" y="217"/>
                  </a:lnTo>
                  <a:lnTo>
                    <a:pt x="480" y="217"/>
                  </a:lnTo>
                  <a:close/>
                  <a:moveTo>
                    <a:pt x="651" y="92"/>
                  </a:moveTo>
                  <a:lnTo>
                    <a:pt x="605" y="58"/>
                  </a:lnTo>
                  <a:lnTo>
                    <a:pt x="548" y="1"/>
                  </a:lnTo>
                  <a:lnTo>
                    <a:pt x="548" y="69"/>
                  </a:lnTo>
                  <a:lnTo>
                    <a:pt x="548" y="115"/>
                  </a:lnTo>
                  <a:lnTo>
                    <a:pt x="548" y="126"/>
                  </a:lnTo>
                  <a:lnTo>
                    <a:pt x="560" y="126"/>
                  </a:lnTo>
                  <a:lnTo>
                    <a:pt x="605"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5"/>
            <p:cNvSpPr/>
            <p:nvPr/>
          </p:nvSpPr>
          <p:spPr>
            <a:xfrm>
              <a:off x="2490875" y="2834500"/>
              <a:ext cx="4025" cy="5175"/>
            </a:xfrm>
            <a:custGeom>
              <a:avLst/>
              <a:gdLst/>
              <a:ahLst/>
              <a:cxnLst/>
              <a:rect l="l" t="t" r="r" b="b"/>
              <a:pathLst>
                <a:path w="161" h="207" extrusionOk="0">
                  <a:moveTo>
                    <a:pt x="58" y="195"/>
                  </a:moveTo>
                  <a:lnTo>
                    <a:pt x="138" y="172"/>
                  </a:lnTo>
                  <a:lnTo>
                    <a:pt x="160" y="12"/>
                  </a:lnTo>
                  <a:lnTo>
                    <a:pt x="115" y="1"/>
                  </a:lnTo>
                  <a:lnTo>
                    <a:pt x="81" y="46"/>
                  </a:lnTo>
                  <a:lnTo>
                    <a:pt x="35" y="115"/>
                  </a:lnTo>
                  <a:lnTo>
                    <a:pt x="35" y="172"/>
                  </a:lnTo>
                  <a:lnTo>
                    <a:pt x="1" y="20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5"/>
            <p:cNvSpPr/>
            <p:nvPr/>
          </p:nvSpPr>
          <p:spPr>
            <a:xfrm>
              <a:off x="5953900" y="2600000"/>
              <a:ext cx="8875" cy="8850"/>
            </a:xfrm>
            <a:custGeom>
              <a:avLst/>
              <a:gdLst/>
              <a:ahLst/>
              <a:cxnLst/>
              <a:rect l="l" t="t" r="r" b="b"/>
              <a:pathLst>
                <a:path w="355" h="354" extrusionOk="0">
                  <a:moveTo>
                    <a:pt x="309" y="331"/>
                  </a:moveTo>
                  <a:lnTo>
                    <a:pt x="309" y="308"/>
                  </a:lnTo>
                  <a:lnTo>
                    <a:pt x="309" y="274"/>
                  </a:lnTo>
                  <a:lnTo>
                    <a:pt x="252" y="251"/>
                  </a:lnTo>
                  <a:lnTo>
                    <a:pt x="218" y="251"/>
                  </a:lnTo>
                  <a:lnTo>
                    <a:pt x="229" y="274"/>
                  </a:lnTo>
                  <a:lnTo>
                    <a:pt x="286" y="354"/>
                  </a:lnTo>
                  <a:close/>
                  <a:moveTo>
                    <a:pt x="126" y="331"/>
                  </a:moveTo>
                  <a:lnTo>
                    <a:pt x="115" y="262"/>
                  </a:lnTo>
                  <a:lnTo>
                    <a:pt x="138" y="217"/>
                  </a:lnTo>
                  <a:lnTo>
                    <a:pt x="12" y="262"/>
                  </a:lnTo>
                  <a:lnTo>
                    <a:pt x="1" y="308"/>
                  </a:lnTo>
                  <a:lnTo>
                    <a:pt x="1" y="320"/>
                  </a:lnTo>
                  <a:lnTo>
                    <a:pt x="24" y="331"/>
                  </a:lnTo>
                  <a:close/>
                  <a:moveTo>
                    <a:pt x="355" y="160"/>
                  </a:moveTo>
                  <a:lnTo>
                    <a:pt x="343" y="126"/>
                  </a:lnTo>
                  <a:lnTo>
                    <a:pt x="309" y="103"/>
                  </a:lnTo>
                  <a:lnTo>
                    <a:pt x="298" y="57"/>
                  </a:lnTo>
                  <a:lnTo>
                    <a:pt x="286" y="34"/>
                  </a:lnTo>
                  <a:lnTo>
                    <a:pt x="286" y="34"/>
                  </a:lnTo>
                  <a:lnTo>
                    <a:pt x="241" y="23"/>
                  </a:lnTo>
                  <a:lnTo>
                    <a:pt x="218" y="0"/>
                  </a:lnTo>
                  <a:lnTo>
                    <a:pt x="161" y="0"/>
                  </a:lnTo>
                  <a:lnTo>
                    <a:pt x="138" y="23"/>
                  </a:lnTo>
                  <a:lnTo>
                    <a:pt x="115" y="23"/>
                  </a:lnTo>
                  <a:lnTo>
                    <a:pt x="81" y="46"/>
                  </a:lnTo>
                  <a:lnTo>
                    <a:pt x="81" y="46"/>
                  </a:lnTo>
                  <a:lnTo>
                    <a:pt x="81" y="80"/>
                  </a:lnTo>
                  <a:lnTo>
                    <a:pt x="12" y="137"/>
                  </a:lnTo>
                  <a:lnTo>
                    <a:pt x="12" y="160"/>
                  </a:lnTo>
                  <a:lnTo>
                    <a:pt x="58" y="194"/>
                  </a:lnTo>
                  <a:lnTo>
                    <a:pt x="126" y="171"/>
                  </a:lnTo>
                  <a:lnTo>
                    <a:pt x="218" y="205"/>
                  </a:lnTo>
                  <a:lnTo>
                    <a:pt x="332" y="251"/>
                  </a:lnTo>
                  <a:lnTo>
                    <a:pt x="332" y="217"/>
                  </a:lnTo>
                  <a:lnTo>
                    <a:pt x="332" y="1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5"/>
            <p:cNvSpPr/>
            <p:nvPr/>
          </p:nvSpPr>
          <p:spPr>
            <a:xfrm>
              <a:off x="2478900" y="2717250"/>
              <a:ext cx="5725" cy="7150"/>
            </a:xfrm>
            <a:custGeom>
              <a:avLst/>
              <a:gdLst/>
              <a:ahLst/>
              <a:cxnLst/>
              <a:rect l="l" t="t" r="r" b="b"/>
              <a:pathLst>
                <a:path w="229" h="286" extrusionOk="0">
                  <a:moveTo>
                    <a:pt x="229" y="251"/>
                  </a:moveTo>
                  <a:lnTo>
                    <a:pt x="229" y="206"/>
                  </a:lnTo>
                  <a:lnTo>
                    <a:pt x="194" y="183"/>
                  </a:lnTo>
                  <a:lnTo>
                    <a:pt x="160" y="183"/>
                  </a:lnTo>
                  <a:lnTo>
                    <a:pt x="160" y="251"/>
                  </a:lnTo>
                  <a:lnTo>
                    <a:pt x="183" y="286"/>
                  </a:lnTo>
                  <a:close/>
                  <a:moveTo>
                    <a:pt x="160" y="149"/>
                  </a:moveTo>
                  <a:lnTo>
                    <a:pt x="137" y="126"/>
                  </a:lnTo>
                  <a:lnTo>
                    <a:pt x="126" y="115"/>
                  </a:lnTo>
                  <a:lnTo>
                    <a:pt x="92" y="57"/>
                  </a:lnTo>
                  <a:lnTo>
                    <a:pt x="35" y="0"/>
                  </a:lnTo>
                  <a:lnTo>
                    <a:pt x="12" y="12"/>
                  </a:lnTo>
                  <a:lnTo>
                    <a:pt x="0" y="35"/>
                  </a:lnTo>
                  <a:lnTo>
                    <a:pt x="0" y="57"/>
                  </a:lnTo>
                  <a:lnTo>
                    <a:pt x="0" y="57"/>
                  </a:lnTo>
                  <a:lnTo>
                    <a:pt x="35" y="92"/>
                  </a:lnTo>
                  <a:lnTo>
                    <a:pt x="92" y="115"/>
                  </a:lnTo>
                  <a:lnTo>
                    <a:pt x="126" y="17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5"/>
            <p:cNvSpPr/>
            <p:nvPr/>
          </p:nvSpPr>
          <p:spPr>
            <a:xfrm>
              <a:off x="2507725" y="2792275"/>
              <a:ext cx="4000" cy="8600"/>
            </a:xfrm>
            <a:custGeom>
              <a:avLst/>
              <a:gdLst/>
              <a:ahLst/>
              <a:cxnLst/>
              <a:rect l="l" t="t" r="r" b="b"/>
              <a:pathLst>
                <a:path w="160" h="344" extrusionOk="0">
                  <a:moveTo>
                    <a:pt x="148" y="252"/>
                  </a:moveTo>
                  <a:lnTo>
                    <a:pt x="160" y="81"/>
                  </a:lnTo>
                  <a:lnTo>
                    <a:pt x="148" y="1"/>
                  </a:lnTo>
                  <a:lnTo>
                    <a:pt x="114" y="24"/>
                  </a:lnTo>
                  <a:lnTo>
                    <a:pt x="69" y="81"/>
                  </a:lnTo>
                  <a:lnTo>
                    <a:pt x="11" y="161"/>
                  </a:lnTo>
                  <a:lnTo>
                    <a:pt x="0" y="206"/>
                  </a:lnTo>
                  <a:lnTo>
                    <a:pt x="0" y="286"/>
                  </a:lnTo>
                  <a:lnTo>
                    <a:pt x="91"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5"/>
            <p:cNvSpPr/>
            <p:nvPr/>
          </p:nvSpPr>
          <p:spPr>
            <a:xfrm>
              <a:off x="3889450" y="2042500"/>
              <a:ext cx="2300" cy="4875"/>
            </a:xfrm>
            <a:custGeom>
              <a:avLst/>
              <a:gdLst/>
              <a:ahLst/>
              <a:cxnLst/>
              <a:rect l="l" t="t" r="r" b="b"/>
              <a:pathLst>
                <a:path w="92" h="195" extrusionOk="0">
                  <a:moveTo>
                    <a:pt x="80" y="195"/>
                  </a:moveTo>
                  <a:lnTo>
                    <a:pt x="80" y="172"/>
                  </a:lnTo>
                  <a:lnTo>
                    <a:pt x="92" y="138"/>
                  </a:lnTo>
                  <a:lnTo>
                    <a:pt x="80" y="126"/>
                  </a:lnTo>
                  <a:lnTo>
                    <a:pt x="69" y="92"/>
                  </a:lnTo>
                  <a:lnTo>
                    <a:pt x="57" y="81"/>
                  </a:lnTo>
                  <a:lnTo>
                    <a:pt x="57" y="58"/>
                  </a:lnTo>
                  <a:lnTo>
                    <a:pt x="35" y="35"/>
                  </a:lnTo>
                  <a:lnTo>
                    <a:pt x="35" y="12"/>
                  </a:lnTo>
                  <a:lnTo>
                    <a:pt x="23" y="1"/>
                  </a:lnTo>
                  <a:lnTo>
                    <a:pt x="0" y="81"/>
                  </a:lnTo>
                  <a:lnTo>
                    <a:pt x="0" y="149"/>
                  </a:lnTo>
                  <a:lnTo>
                    <a:pt x="12" y="183"/>
                  </a:lnTo>
                  <a:lnTo>
                    <a:pt x="23" y="1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5"/>
            <p:cNvSpPr/>
            <p:nvPr/>
          </p:nvSpPr>
          <p:spPr>
            <a:xfrm>
              <a:off x="5191300" y="3015675"/>
              <a:ext cx="2300" cy="23125"/>
            </a:xfrm>
            <a:custGeom>
              <a:avLst/>
              <a:gdLst/>
              <a:ahLst/>
              <a:cxnLst/>
              <a:rect l="l" t="t" r="r" b="b"/>
              <a:pathLst>
                <a:path w="92" h="925" extrusionOk="0">
                  <a:moveTo>
                    <a:pt x="34" y="925"/>
                  </a:moveTo>
                  <a:lnTo>
                    <a:pt x="46" y="914"/>
                  </a:lnTo>
                  <a:lnTo>
                    <a:pt x="46" y="879"/>
                  </a:lnTo>
                  <a:lnTo>
                    <a:pt x="34" y="868"/>
                  </a:lnTo>
                  <a:lnTo>
                    <a:pt x="23" y="868"/>
                  </a:lnTo>
                  <a:lnTo>
                    <a:pt x="0" y="902"/>
                  </a:lnTo>
                  <a:lnTo>
                    <a:pt x="0" y="914"/>
                  </a:lnTo>
                  <a:lnTo>
                    <a:pt x="0" y="925"/>
                  </a:lnTo>
                  <a:close/>
                  <a:moveTo>
                    <a:pt x="80" y="80"/>
                  </a:moveTo>
                  <a:lnTo>
                    <a:pt x="91" y="58"/>
                  </a:lnTo>
                  <a:lnTo>
                    <a:pt x="91" y="46"/>
                  </a:lnTo>
                  <a:lnTo>
                    <a:pt x="91" y="23"/>
                  </a:lnTo>
                  <a:lnTo>
                    <a:pt x="91" y="12"/>
                  </a:lnTo>
                  <a:lnTo>
                    <a:pt x="91" y="1"/>
                  </a:lnTo>
                  <a:lnTo>
                    <a:pt x="80" y="12"/>
                  </a:lnTo>
                  <a:lnTo>
                    <a:pt x="57" y="46"/>
                  </a:lnTo>
                  <a:lnTo>
                    <a:pt x="57" y="58"/>
                  </a:lnTo>
                  <a:lnTo>
                    <a:pt x="46" y="69"/>
                  </a:lnTo>
                  <a:lnTo>
                    <a:pt x="46" y="80"/>
                  </a:lnTo>
                  <a:lnTo>
                    <a:pt x="57" y="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5"/>
            <p:cNvSpPr/>
            <p:nvPr/>
          </p:nvSpPr>
          <p:spPr>
            <a:xfrm>
              <a:off x="3988150" y="2293000"/>
              <a:ext cx="7450" cy="6300"/>
            </a:xfrm>
            <a:custGeom>
              <a:avLst/>
              <a:gdLst/>
              <a:ahLst/>
              <a:cxnLst/>
              <a:rect l="l" t="t" r="r" b="b"/>
              <a:pathLst>
                <a:path w="298" h="252" extrusionOk="0">
                  <a:moveTo>
                    <a:pt x="298" y="217"/>
                  </a:moveTo>
                  <a:lnTo>
                    <a:pt x="263" y="195"/>
                  </a:lnTo>
                  <a:lnTo>
                    <a:pt x="195" y="115"/>
                  </a:lnTo>
                  <a:lnTo>
                    <a:pt x="126" y="103"/>
                  </a:lnTo>
                  <a:lnTo>
                    <a:pt x="138" y="195"/>
                  </a:lnTo>
                  <a:lnTo>
                    <a:pt x="195" y="252"/>
                  </a:lnTo>
                  <a:lnTo>
                    <a:pt x="263" y="252"/>
                  </a:lnTo>
                  <a:close/>
                  <a:moveTo>
                    <a:pt x="92" y="46"/>
                  </a:moveTo>
                  <a:lnTo>
                    <a:pt x="92" y="46"/>
                  </a:lnTo>
                  <a:lnTo>
                    <a:pt x="92" y="23"/>
                  </a:lnTo>
                  <a:lnTo>
                    <a:pt x="58" y="1"/>
                  </a:lnTo>
                  <a:lnTo>
                    <a:pt x="1" y="23"/>
                  </a:lnTo>
                  <a:lnTo>
                    <a:pt x="12" y="35"/>
                  </a:lnTo>
                  <a:lnTo>
                    <a:pt x="58"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5"/>
            <p:cNvSpPr/>
            <p:nvPr/>
          </p:nvSpPr>
          <p:spPr>
            <a:xfrm>
              <a:off x="2489750" y="2730650"/>
              <a:ext cx="1450" cy="2875"/>
            </a:xfrm>
            <a:custGeom>
              <a:avLst/>
              <a:gdLst/>
              <a:ahLst/>
              <a:cxnLst/>
              <a:rect l="l" t="t" r="r" b="b"/>
              <a:pathLst>
                <a:path w="58" h="115" extrusionOk="0">
                  <a:moveTo>
                    <a:pt x="57" y="69"/>
                  </a:moveTo>
                  <a:lnTo>
                    <a:pt x="46" y="1"/>
                  </a:lnTo>
                  <a:lnTo>
                    <a:pt x="34" y="1"/>
                  </a:lnTo>
                  <a:lnTo>
                    <a:pt x="0" y="58"/>
                  </a:lnTo>
                  <a:lnTo>
                    <a:pt x="0" y="104"/>
                  </a:lnTo>
                  <a:lnTo>
                    <a:pt x="46"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5"/>
            <p:cNvSpPr/>
            <p:nvPr/>
          </p:nvSpPr>
          <p:spPr>
            <a:xfrm>
              <a:off x="4848925" y="3565450"/>
              <a:ext cx="9725" cy="12300"/>
            </a:xfrm>
            <a:custGeom>
              <a:avLst/>
              <a:gdLst/>
              <a:ahLst/>
              <a:cxnLst/>
              <a:rect l="l" t="t" r="r" b="b"/>
              <a:pathLst>
                <a:path w="389" h="492" extrusionOk="0">
                  <a:moveTo>
                    <a:pt x="263" y="457"/>
                  </a:moveTo>
                  <a:lnTo>
                    <a:pt x="309" y="423"/>
                  </a:lnTo>
                  <a:lnTo>
                    <a:pt x="331" y="366"/>
                  </a:lnTo>
                  <a:lnTo>
                    <a:pt x="377" y="320"/>
                  </a:lnTo>
                  <a:lnTo>
                    <a:pt x="389" y="218"/>
                  </a:lnTo>
                  <a:lnTo>
                    <a:pt x="354" y="104"/>
                  </a:lnTo>
                  <a:lnTo>
                    <a:pt x="297" y="1"/>
                  </a:lnTo>
                  <a:lnTo>
                    <a:pt x="229" y="24"/>
                  </a:lnTo>
                  <a:lnTo>
                    <a:pt x="183" y="81"/>
                  </a:lnTo>
                  <a:lnTo>
                    <a:pt x="160" y="149"/>
                  </a:lnTo>
                  <a:lnTo>
                    <a:pt x="92" y="195"/>
                  </a:lnTo>
                  <a:lnTo>
                    <a:pt x="69" y="229"/>
                  </a:lnTo>
                  <a:lnTo>
                    <a:pt x="46" y="332"/>
                  </a:lnTo>
                  <a:lnTo>
                    <a:pt x="35" y="389"/>
                  </a:lnTo>
                  <a:lnTo>
                    <a:pt x="1" y="400"/>
                  </a:lnTo>
                  <a:lnTo>
                    <a:pt x="1" y="434"/>
                  </a:lnTo>
                  <a:lnTo>
                    <a:pt x="46" y="480"/>
                  </a:lnTo>
                  <a:lnTo>
                    <a:pt x="160" y="49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5"/>
            <p:cNvSpPr/>
            <p:nvPr/>
          </p:nvSpPr>
          <p:spPr>
            <a:xfrm>
              <a:off x="6873450" y="3546050"/>
              <a:ext cx="149525" cy="80200"/>
            </a:xfrm>
            <a:custGeom>
              <a:avLst/>
              <a:gdLst/>
              <a:ahLst/>
              <a:cxnLst/>
              <a:rect l="l" t="t" r="r" b="b"/>
              <a:pathLst>
                <a:path w="5981" h="3208" extrusionOk="0">
                  <a:moveTo>
                    <a:pt x="5239" y="3173"/>
                  </a:moveTo>
                  <a:lnTo>
                    <a:pt x="5239" y="3139"/>
                  </a:lnTo>
                  <a:lnTo>
                    <a:pt x="5182" y="3105"/>
                  </a:lnTo>
                  <a:lnTo>
                    <a:pt x="5159" y="3173"/>
                  </a:lnTo>
                  <a:lnTo>
                    <a:pt x="5159" y="3196"/>
                  </a:lnTo>
                  <a:lnTo>
                    <a:pt x="5182" y="3208"/>
                  </a:lnTo>
                  <a:lnTo>
                    <a:pt x="5216" y="3208"/>
                  </a:lnTo>
                  <a:close/>
                  <a:moveTo>
                    <a:pt x="5901" y="2089"/>
                  </a:moveTo>
                  <a:lnTo>
                    <a:pt x="5889" y="2078"/>
                  </a:lnTo>
                  <a:lnTo>
                    <a:pt x="5889" y="2032"/>
                  </a:lnTo>
                  <a:lnTo>
                    <a:pt x="5901" y="2009"/>
                  </a:lnTo>
                  <a:lnTo>
                    <a:pt x="5844" y="2032"/>
                  </a:lnTo>
                  <a:lnTo>
                    <a:pt x="5752" y="2066"/>
                  </a:lnTo>
                  <a:lnTo>
                    <a:pt x="5764" y="2181"/>
                  </a:lnTo>
                  <a:lnTo>
                    <a:pt x="5752" y="2238"/>
                  </a:lnTo>
                  <a:lnTo>
                    <a:pt x="5798" y="2249"/>
                  </a:lnTo>
                  <a:lnTo>
                    <a:pt x="5809" y="2295"/>
                  </a:lnTo>
                  <a:lnTo>
                    <a:pt x="5844" y="2295"/>
                  </a:lnTo>
                  <a:lnTo>
                    <a:pt x="5935" y="2260"/>
                  </a:lnTo>
                  <a:lnTo>
                    <a:pt x="5980" y="2101"/>
                  </a:lnTo>
                  <a:lnTo>
                    <a:pt x="5923" y="2101"/>
                  </a:lnTo>
                  <a:close/>
                  <a:moveTo>
                    <a:pt x="5467" y="1850"/>
                  </a:moveTo>
                  <a:lnTo>
                    <a:pt x="5513" y="1781"/>
                  </a:lnTo>
                  <a:lnTo>
                    <a:pt x="5524" y="1747"/>
                  </a:lnTo>
                  <a:lnTo>
                    <a:pt x="5501" y="1644"/>
                  </a:lnTo>
                  <a:lnTo>
                    <a:pt x="5456" y="1610"/>
                  </a:lnTo>
                  <a:lnTo>
                    <a:pt x="5501" y="1462"/>
                  </a:lnTo>
                  <a:lnTo>
                    <a:pt x="5478" y="1439"/>
                  </a:lnTo>
                  <a:lnTo>
                    <a:pt x="5421" y="1404"/>
                  </a:lnTo>
                  <a:lnTo>
                    <a:pt x="5296" y="1450"/>
                  </a:lnTo>
                  <a:lnTo>
                    <a:pt x="5284" y="1473"/>
                  </a:lnTo>
                  <a:lnTo>
                    <a:pt x="5353" y="1496"/>
                  </a:lnTo>
                  <a:lnTo>
                    <a:pt x="5387" y="1519"/>
                  </a:lnTo>
                  <a:lnTo>
                    <a:pt x="5307" y="1621"/>
                  </a:lnTo>
                  <a:lnTo>
                    <a:pt x="5239" y="1633"/>
                  </a:lnTo>
                  <a:lnTo>
                    <a:pt x="5250" y="1713"/>
                  </a:lnTo>
                  <a:lnTo>
                    <a:pt x="5284" y="1770"/>
                  </a:lnTo>
                  <a:lnTo>
                    <a:pt x="5387" y="1792"/>
                  </a:lnTo>
                  <a:lnTo>
                    <a:pt x="5421" y="1850"/>
                  </a:lnTo>
                  <a:close/>
                  <a:moveTo>
                    <a:pt x="4908" y="1439"/>
                  </a:moveTo>
                  <a:lnTo>
                    <a:pt x="4953" y="1393"/>
                  </a:lnTo>
                  <a:lnTo>
                    <a:pt x="4999" y="1336"/>
                  </a:lnTo>
                  <a:lnTo>
                    <a:pt x="4988" y="1325"/>
                  </a:lnTo>
                  <a:lnTo>
                    <a:pt x="4988" y="1279"/>
                  </a:lnTo>
                  <a:lnTo>
                    <a:pt x="5010" y="1222"/>
                  </a:lnTo>
                  <a:lnTo>
                    <a:pt x="5056" y="1210"/>
                  </a:lnTo>
                  <a:lnTo>
                    <a:pt x="5022" y="1176"/>
                  </a:lnTo>
                  <a:lnTo>
                    <a:pt x="4999" y="1165"/>
                  </a:lnTo>
                  <a:lnTo>
                    <a:pt x="4999" y="1210"/>
                  </a:lnTo>
                  <a:lnTo>
                    <a:pt x="4953" y="1313"/>
                  </a:lnTo>
                  <a:lnTo>
                    <a:pt x="4942" y="1347"/>
                  </a:lnTo>
                  <a:lnTo>
                    <a:pt x="4873" y="1439"/>
                  </a:lnTo>
                  <a:close/>
                  <a:moveTo>
                    <a:pt x="3162" y="1028"/>
                  </a:moveTo>
                  <a:lnTo>
                    <a:pt x="3070" y="925"/>
                  </a:lnTo>
                  <a:lnTo>
                    <a:pt x="3059" y="948"/>
                  </a:lnTo>
                  <a:lnTo>
                    <a:pt x="3048" y="1005"/>
                  </a:lnTo>
                  <a:lnTo>
                    <a:pt x="3048" y="1051"/>
                  </a:lnTo>
                  <a:lnTo>
                    <a:pt x="3093" y="1085"/>
                  </a:lnTo>
                  <a:lnTo>
                    <a:pt x="3105" y="1108"/>
                  </a:lnTo>
                  <a:lnTo>
                    <a:pt x="3093" y="1176"/>
                  </a:lnTo>
                  <a:lnTo>
                    <a:pt x="3093" y="1233"/>
                  </a:lnTo>
                  <a:lnTo>
                    <a:pt x="3173" y="1370"/>
                  </a:lnTo>
                  <a:lnTo>
                    <a:pt x="3184" y="1462"/>
                  </a:lnTo>
                  <a:lnTo>
                    <a:pt x="3230" y="1553"/>
                  </a:lnTo>
                  <a:lnTo>
                    <a:pt x="3299" y="1621"/>
                  </a:lnTo>
                  <a:lnTo>
                    <a:pt x="3356" y="1690"/>
                  </a:lnTo>
                  <a:lnTo>
                    <a:pt x="3470" y="1895"/>
                  </a:lnTo>
                  <a:lnTo>
                    <a:pt x="3504" y="1964"/>
                  </a:lnTo>
                  <a:lnTo>
                    <a:pt x="3561" y="2009"/>
                  </a:lnTo>
                  <a:lnTo>
                    <a:pt x="3698" y="2181"/>
                  </a:lnTo>
                  <a:lnTo>
                    <a:pt x="3755" y="2238"/>
                  </a:lnTo>
                  <a:lnTo>
                    <a:pt x="3812" y="2260"/>
                  </a:lnTo>
                  <a:lnTo>
                    <a:pt x="3949" y="2363"/>
                  </a:lnTo>
                  <a:lnTo>
                    <a:pt x="4029" y="2409"/>
                  </a:lnTo>
                  <a:lnTo>
                    <a:pt x="4075" y="2477"/>
                  </a:lnTo>
                  <a:lnTo>
                    <a:pt x="4155" y="2523"/>
                  </a:lnTo>
                  <a:lnTo>
                    <a:pt x="4269" y="2580"/>
                  </a:lnTo>
                  <a:lnTo>
                    <a:pt x="4291" y="2603"/>
                  </a:lnTo>
                  <a:lnTo>
                    <a:pt x="4291" y="2648"/>
                  </a:lnTo>
                  <a:lnTo>
                    <a:pt x="4303" y="2694"/>
                  </a:lnTo>
                  <a:lnTo>
                    <a:pt x="4371" y="2751"/>
                  </a:lnTo>
                  <a:lnTo>
                    <a:pt x="4451" y="2785"/>
                  </a:lnTo>
                  <a:lnTo>
                    <a:pt x="4474" y="2820"/>
                  </a:lnTo>
                  <a:lnTo>
                    <a:pt x="4485" y="2854"/>
                  </a:lnTo>
                  <a:lnTo>
                    <a:pt x="4531" y="2831"/>
                  </a:lnTo>
                  <a:lnTo>
                    <a:pt x="4565" y="2854"/>
                  </a:lnTo>
                  <a:lnTo>
                    <a:pt x="4702" y="2945"/>
                  </a:lnTo>
                  <a:lnTo>
                    <a:pt x="4759" y="2934"/>
                  </a:lnTo>
                  <a:lnTo>
                    <a:pt x="4794" y="2934"/>
                  </a:lnTo>
                  <a:lnTo>
                    <a:pt x="4873" y="2911"/>
                  </a:lnTo>
                  <a:lnTo>
                    <a:pt x="4908" y="2854"/>
                  </a:lnTo>
                  <a:lnTo>
                    <a:pt x="4896" y="2694"/>
                  </a:lnTo>
                  <a:lnTo>
                    <a:pt x="4828" y="2626"/>
                  </a:lnTo>
                  <a:lnTo>
                    <a:pt x="4725" y="2569"/>
                  </a:lnTo>
                  <a:lnTo>
                    <a:pt x="4668" y="2489"/>
                  </a:lnTo>
                  <a:lnTo>
                    <a:pt x="4611" y="2420"/>
                  </a:lnTo>
                  <a:lnTo>
                    <a:pt x="4497" y="2283"/>
                  </a:lnTo>
                  <a:lnTo>
                    <a:pt x="4337" y="2135"/>
                  </a:lnTo>
                  <a:lnTo>
                    <a:pt x="4269" y="2101"/>
                  </a:lnTo>
                  <a:lnTo>
                    <a:pt x="4223" y="2055"/>
                  </a:lnTo>
                  <a:lnTo>
                    <a:pt x="4189" y="2032"/>
                  </a:lnTo>
                  <a:lnTo>
                    <a:pt x="4155" y="1998"/>
                  </a:lnTo>
                  <a:lnTo>
                    <a:pt x="4086" y="1952"/>
                  </a:lnTo>
                  <a:lnTo>
                    <a:pt x="4040" y="1861"/>
                  </a:lnTo>
                  <a:lnTo>
                    <a:pt x="3961" y="1781"/>
                  </a:lnTo>
                  <a:lnTo>
                    <a:pt x="3938" y="1735"/>
                  </a:lnTo>
                  <a:lnTo>
                    <a:pt x="3961" y="1690"/>
                  </a:lnTo>
                  <a:lnTo>
                    <a:pt x="3938" y="1656"/>
                  </a:lnTo>
                  <a:lnTo>
                    <a:pt x="3881" y="1610"/>
                  </a:lnTo>
                  <a:lnTo>
                    <a:pt x="3858" y="1541"/>
                  </a:lnTo>
                  <a:lnTo>
                    <a:pt x="3824" y="1496"/>
                  </a:lnTo>
                  <a:lnTo>
                    <a:pt x="3767" y="1462"/>
                  </a:lnTo>
                  <a:lnTo>
                    <a:pt x="3675" y="1404"/>
                  </a:lnTo>
                  <a:lnTo>
                    <a:pt x="3447" y="1142"/>
                  </a:lnTo>
                  <a:lnTo>
                    <a:pt x="3344" y="1051"/>
                  </a:lnTo>
                  <a:lnTo>
                    <a:pt x="3242" y="1085"/>
                  </a:lnTo>
                  <a:close/>
                  <a:moveTo>
                    <a:pt x="23" y="172"/>
                  </a:moveTo>
                  <a:lnTo>
                    <a:pt x="46" y="115"/>
                  </a:lnTo>
                  <a:lnTo>
                    <a:pt x="58" y="1"/>
                  </a:lnTo>
                  <a:lnTo>
                    <a:pt x="35" y="58"/>
                  </a:lnTo>
                  <a:lnTo>
                    <a:pt x="0" y="19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5"/>
            <p:cNvSpPr/>
            <p:nvPr/>
          </p:nvSpPr>
          <p:spPr>
            <a:xfrm>
              <a:off x="7066600" y="3123225"/>
              <a:ext cx="1175" cy="1450"/>
            </a:xfrm>
            <a:custGeom>
              <a:avLst/>
              <a:gdLst/>
              <a:ahLst/>
              <a:cxnLst/>
              <a:rect l="l" t="t" r="r" b="b"/>
              <a:pathLst>
                <a:path w="47" h="58" extrusionOk="0">
                  <a:moveTo>
                    <a:pt x="46" y="35"/>
                  </a:moveTo>
                  <a:lnTo>
                    <a:pt x="46" y="1"/>
                  </a:lnTo>
                  <a:lnTo>
                    <a:pt x="23" y="1"/>
                  </a:lnTo>
                  <a:lnTo>
                    <a:pt x="12" y="1"/>
                  </a:lnTo>
                  <a:lnTo>
                    <a:pt x="1" y="35"/>
                  </a:lnTo>
                  <a:lnTo>
                    <a:pt x="12" y="47"/>
                  </a:lnTo>
                  <a:lnTo>
                    <a:pt x="23"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5"/>
            <p:cNvSpPr/>
            <p:nvPr/>
          </p:nvSpPr>
          <p:spPr>
            <a:xfrm>
              <a:off x="1214425" y="3663900"/>
              <a:ext cx="1750" cy="2300"/>
            </a:xfrm>
            <a:custGeom>
              <a:avLst/>
              <a:gdLst/>
              <a:ahLst/>
              <a:cxnLst/>
              <a:rect l="l" t="t" r="r" b="b"/>
              <a:pathLst>
                <a:path w="70" h="92" extrusionOk="0">
                  <a:moveTo>
                    <a:pt x="69" y="80"/>
                  </a:moveTo>
                  <a:lnTo>
                    <a:pt x="69" y="46"/>
                  </a:lnTo>
                  <a:lnTo>
                    <a:pt x="46" y="11"/>
                  </a:lnTo>
                  <a:lnTo>
                    <a:pt x="23" y="0"/>
                  </a:lnTo>
                  <a:lnTo>
                    <a:pt x="1" y="11"/>
                  </a:lnTo>
                  <a:lnTo>
                    <a:pt x="23" y="46"/>
                  </a:lnTo>
                  <a:lnTo>
                    <a:pt x="46" y="80"/>
                  </a:lnTo>
                  <a:lnTo>
                    <a:pt x="69" y="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5"/>
            <p:cNvSpPr/>
            <p:nvPr/>
          </p:nvSpPr>
          <p:spPr>
            <a:xfrm>
              <a:off x="2379600" y="2691850"/>
              <a:ext cx="52250" cy="13150"/>
            </a:xfrm>
            <a:custGeom>
              <a:avLst/>
              <a:gdLst/>
              <a:ahLst/>
              <a:cxnLst/>
              <a:rect l="l" t="t" r="r" b="b"/>
              <a:pathLst>
                <a:path w="2090" h="526" extrusionOk="0">
                  <a:moveTo>
                    <a:pt x="47" y="423"/>
                  </a:moveTo>
                  <a:lnTo>
                    <a:pt x="47" y="412"/>
                  </a:lnTo>
                  <a:lnTo>
                    <a:pt x="47" y="412"/>
                  </a:lnTo>
                  <a:lnTo>
                    <a:pt x="58" y="412"/>
                  </a:lnTo>
                  <a:lnTo>
                    <a:pt x="58" y="400"/>
                  </a:lnTo>
                  <a:lnTo>
                    <a:pt x="81" y="377"/>
                  </a:lnTo>
                  <a:lnTo>
                    <a:pt x="81" y="377"/>
                  </a:lnTo>
                  <a:lnTo>
                    <a:pt x="81" y="366"/>
                  </a:lnTo>
                  <a:lnTo>
                    <a:pt x="58" y="366"/>
                  </a:lnTo>
                  <a:lnTo>
                    <a:pt x="58" y="366"/>
                  </a:lnTo>
                  <a:lnTo>
                    <a:pt x="24" y="366"/>
                  </a:lnTo>
                  <a:lnTo>
                    <a:pt x="1" y="366"/>
                  </a:lnTo>
                  <a:lnTo>
                    <a:pt x="1" y="377"/>
                  </a:lnTo>
                  <a:lnTo>
                    <a:pt x="1" y="400"/>
                  </a:lnTo>
                  <a:lnTo>
                    <a:pt x="35" y="412"/>
                  </a:lnTo>
                  <a:lnTo>
                    <a:pt x="35" y="412"/>
                  </a:lnTo>
                  <a:lnTo>
                    <a:pt x="35" y="423"/>
                  </a:lnTo>
                  <a:lnTo>
                    <a:pt x="47" y="423"/>
                  </a:lnTo>
                  <a:close/>
                  <a:moveTo>
                    <a:pt x="1987" y="389"/>
                  </a:moveTo>
                  <a:lnTo>
                    <a:pt x="2089" y="355"/>
                  </a:lnTo>
                  <a:lnTo>
                    <a:pt x="2089" y="343"/>
                  </a:lnTo>
                  <a:lnTo>
                    <a:pt x="2032" y="332"/>
                  </a:lnTo>
                  <a:lnTo>
                    <a:pt x="1941" y="332"/>
                  </a:lnTo>
                  <a:lnTo>
                    <a:pt x="1873" y="355"/>
                  </a:lnTo>
                  <a:lnTo>
                    <a:pt x="1884" y="377"/>
                  </a:lnTo>
                  <a:lnTo>
                    <a:pt x="1918" y="377"/>
                  </a:lnTo>
                  <a:close/>
                  <a:moveTo>
                    <a:pt x="1462" y="69"/>
                  </a:moveTo>
                  <a:lnTo>
                    <a:pt x="1439" y="46"/>
                  </a:lnTo>
                  <a:lnTo>
                    <a:pt x="1416" y="46"/>
                  </a:lnTo>
                  <a:lnTo>
                    <a:pt x="914" y="24"/>
                  </a:lnTo>
                  <a:lnTo>
                    <a:pt x="731" y="1"/>
                  </a:lnTo>
                  <a:lnTo>
                    <a:pt x="686" y="12"/>
                  </a:lnTo>
                  <a:lnTo>
                    <a:pt x="651" y="24"/>
                  </a:lnTo>
                  <a:lnTo>
                    <a:pt x="629" y="81"/>
                  </a:lnTo>
                  <a:lnTo>
                    <a:pt x="606" y="115"/>
                  </a:lnTo>
                  <a:lnTo>
                    <a:pt x="560" y="138"/>
                  </a:lnTo>
                  <a:lnTo>
                    <a:pt x="572" y="183"/>
                  </a:lnTo>
                  <a:lnTo>
                    <a:pt x="594" y="218"/>
                  </a:lnTo>
                  <a:lnTo>
                    <a:pt x="617" y="275"/>
                  </a:lnTo>
                  <a:lnTo>
                    <a:pt x="606" y="343"/>
                  </a:lnTo>
                  <a:lnTo>
                    <a:pt x="572" y="480"/>
                  </a:lnTo>
                  <a:lnTo>
                    <a:pt x="617" y="514"/>
                  </a:lnTo>
                  <a:lnTo>
                    <a:pt x="720" y="491"/>
                  </a:lnTo>
                  <a:lnTo>
                    <a:pt x="754" y="514"/>
                  </a:lnTo>
                  <a:lnTo>
                    <a:pt x="800" y="526"/>
                  </a:lnTo>
                  <a:lnTo>
                    <a:pt x="857" y="514"/>
                  </a:lnTo>
                  <a:lnTo>
                    <a:pt x="914" y="480"/>
                  </a:lnTo>
                  <a:lnTo>
                    <a:pt x="1039" y="503"/>
                  </a:lnTo>
                  <a:lnTo>
                    <a:pt x="1119" y="480"/>
                  </a:lnTo>
                  <a:lnTo>
                    <a:pt x="1199" y="526"/>
                  </a:lnTo>
                  <a:lnTo>
                    <a:pt x="1256" y="514"/>
                  </a:lnTo>
                  <a:lnTo>
                    <a:pt x="1291" y="526"/>
                  </a:lnTo>
                  <a:lnTo>
                    <a:pt x="1325" y="526"/>
                  </a:lnTo>
                  <a:lnTo>
                    <a:pt x="1416" y="526"/>
                  </a:lnTo>
                  <a:lnTo>
                    <a:pt x="1542" y="503"/>
                  </a:lnTo>
                  <a:lnTo>
                    <a:pt x="1656" y="423"/>
                  </a:lnTo>
                  <a:lnTo>
                    <a:pt x="1701" y="355"/>
                  </a:lnTo>
                  <a:lnTo>
                    <a:pt x="1758" y="309"/>
                  </a:lnTo>
                  <a:lnTo>
                    <a:pt x="1838" y="252"/>
                  </a:lnTo>
                  <a:lnTo>
                    <a:pt x="1838" y="126"/>
                  </a:lnTo>
                  <a:lnTo>
                    <a:pt x="1747" y="115"/>
                  </a:lnTo>
                  <a:lnTo>
                    <a:pt x="1656" y="69"/>
                  </a:lnTo>
                  <a:lnTo>
                    <a:pt x="1496" y="58"/>
                  </a:lnTo>
                  <a:lnTo>
                    <a:pt x="1485" y="58"/>
                  </a:lnTo>
                  <a:lnTo>
                    <a:pt x="1496" y="81"/>
                  </a:lnTo>
                  <a:lnTo>
                    <a:pt x="1485" y="8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5"/>
            <p:cNvSpPr/>
            <p:nvPr/>
          </p:nvSpPr>
          <p:spPr>
            <a:xfrm>
              <a:off x="721700" y="3311250"/>
              <a:ext cx="309875" cy="274775"/>
            </a:xfrm>
            <a:custGeom>
              <a:avLst/>
              <a:gdLst/>
              <a:ahLst/>
              <a:cxnLst/>
              <a:rect l="l" t="t" r="r" b="b"/>
              <a:pathLst>
                <a:path w="12395" h="10991" extrusionOk="0">
                  <a:moveTo>
                    <a:pt x="11071" y="10968"/>
                  </a:moveTo>
                  <a:lnTo>
                    <a:pt x="11059" y="10933"/>
                  </a:lnTo>
                  <a:lnTo>
                    <a:pt x="11025" y="10888"/>
                  </a:lnTo>
                  <a:lnTo>
                    <a:pt x="11013" y="10899"/>
                  </a:lnTo>
                  <a:lnTo>
                    <a:pt x="11025" y="10911"/>
                  </a:lnTo>
                  <a:lnTo>
                    <a:pt x="11059" y="10956"/>
                  </a:lnTo>
                  <a:lnTo>
                    <a:pt x="11059" y="10990"/>
                  </a:lnTo>
                  <a:close/>
                  <a:moveTo>
                    <a:pt x="12394" y="8879"/>
                  </a:moveTo>
                  <a:lnTo>
                    <a:pt x="12371" y="8845"/>
                  </a:lnTo>
                  <a:lnTo>
                    <a:pt x="12314" y="8811"/>
                  </a:lnTo>
                  <a:lnTo>
                    <a:pt x="12280" y="8799"/>
                  </a:lnTo>
                  <a:lnTo>
                    <a:pt x="12257" y="8788"/>
                  </a:lnTo>
                  <a:lnTo>
                    <a:pt x="12246" y="8799"/>
                  </a:lnTo>
                  <a:lnTo>
                    <a:pt x="12257" y="8811"/>
                  </a:lnTo>
                  <a:lnTo>
                    <a:pt x="12269" y="8811"/>
                  </a:lnTo>
                  <a:lnTo>
                    <a:pt x="12314" y="8845"/>
                  </a:lnTo>
                  <a:lnTo>
                    <a:pt x="12360" y="8856"/>
                  </a:lnTo>
                  <a:lnTo>
                    <a:pt x="12383" y="8879"/>
                  </a:lnTo>
                  <a:lnTo>
                    <a:pt x="12383" y="8891"/>
                  </a:lnTo>
                  <a:close/>
                  <a:moveTo>
                    <a:pt x="8902" y="8719"/>
                  </a:moveTo>
                  <a:lnTo>
                    <a:pt x="8822" y="8674"/>
                  </a:lnTo>
                  <a:lnTo>
                    <a:pt x="8834" y="8708"/>
                  </a:lnTo>
                  <a:lnTo>
                    <a:pt x="8891" y="8731"/>
                  </a:lnTo>
                  <a:lnTo>
                    <a:pt x="8914" y="8742"/>
                  </a:lnTo>
                  <a:close/>
                  <a:moveTo>
                    <a:pt x="11824" y="8685"/>
                  </a:moveTo>
                  <a:lnTo>
                    <a:pt x="11767" y="8617"/>
                  </a:lnTo>
                  <a:lnTo>
                    <a:pt x="11732" y="8617"/>
                  </a:lnTo>
                  <a:lnTo>
                    <a:pt x="11824" y="8697"/>
                  </a:lnTo>
                  <a:close/>
                  <a:moveTo>
                    <a:pt x="8742" y="8548"/>
                  </a:moveTo>
                  <a:lnTo>
                    <a:pt x="8685" y="8491"/>
                  </a:lnTo>
                  <a:lnTo>
                    <a:pt x="8663" y="8446"/>
                  </a:lnTo>
                  <a:lnTo>
                    <a:pt x="8617" y="8434"/>
                  </a:lnTo>
                  <a:lnTo>
                    <a:pt x="8628" y="8446"/>
                  </a:lnTo>
                  <a:lnTo>
                    <a:pt x="8685" y="8503"/>
                  </a:lnTo>
                  <a:lnTo>
                    <a:pt x="8731" y="8560"/>
                  </a:lnTo>
                  <a:lnTo>
                    <a:pt x="8765" y="8571"/>
                  </a:lnTo>
                  <a:close/>
                  <a:moveTo>
                    <a:pt x="8708" y="8240"/>
                  </a:moveTo>
                  <a:lnTo>
                    <a:pt x="8685" y="8229"/>
                  </a:lnTo>
                  <a:lnTo>
                    <a:pt x="8685" y="8229"/>
                  </a:lnTo>
                  <a:lnTo>
                    <a:pt x="8685" y="8183"/>
                  </a:lnTo>
                  <a:lnTo>
                    <a:pt x="8720" y="8149"/>
                  </a:lnTo>
                  <a:lnTo>
                    <a:pt x="8799" y="8092"/>
                  </a:lnTo>
                  <a:lnTo>
                    <a:pt x="8799" y="8069"/>
                  </a:lnTo>
                  <a:lnTo>
                    <a:pt x="8799" y="8069"/>
                  </a:lnTo>
                  <a:lnTo>
                    <a:pt x="8777" y="8092"/>
                  </a:lnTo>
                  <a:lnTo>
                    <a:pt x="8720" y="8115"/>
                  </a:lnTo>
                  <a:lnTo>
                    <a:pt x="8685" y="8149"/>
                  </a:lnTo>
                  <a:lnTo>
                    <a:pt x="8674" y="8172"/>
                  </a:lnTo>
                  <a:lnTo>
                    <a:pt x="8663" y="8217"/>
                  </a:lnTo>
                  <a:lnTo>
                    <a:pt x="8674" y="8252"/>
                  </a:lnTo>
                  <a:lnTo>
                    <a:pt x="8685" y="8263"/>
                  </a:lnTo>
                  <a:lnTo>
                    <a:pt x="8720" y="8263"/>
                  </a:lnTo>
                  <a:close/>
                  <a:moveTo>
                    <a:pt x="1941" y="8092"/>
                  </a:moveTo>
                  <a:lnTo>
                    <a:pt x="1918" y="8001"/>
                  </a:lnTo>
                  <a:lnTo>
                    <a:pt x="1872" y="7932"/>
                  </a:lnTo>
                  <a:lnTo>
                    <a:pt x="1758" y="7921"/>
                  </a:lnTo>
                  <a:lnTo>
                    <a:pt x="1678" y="7943"/>
                  </a:lnTo>
                  <a:lnTo>
                    <a:pt x="1667" y="7978"/>
                  </a:lnTo>
                  <a:lnTo>
                    <a:pt x="1678" y="8035"/>
                  </a:lnTo>
                  <a:lnTo>
                    <a:pt x="1758" y="8126"/>
                  </a:lnTo>
                  <a:lnTo>
                    <a:pt x="1827" y="8149"/>
                  </a:lnTo>
                  <a:lnTo>
                    <a:pt x="1941" y="8126"/>
                  </a:lnTo>
                  <a:lnTo>
                    <a:pt x="1998" y="8217"/>
                  </a:lnTo>
                  <a:lnTo>
                    <a:pt x="2021" y="8229"/>
                  </a:lnTo>
                  <a:lnTo>
                    <a:pt x="2078" y="8252"/>
                  </a:lnTo>
                  <a:lnTo>
                    <a:pt x="2101" y="8206"/>
                  </a:lnTo>
                  <a:lnTo>
                    <a:pt x="2066" y="8137"/>
                  </a:lnTo>
                  <a:close/>
                  <a:moveTo>
                    <a:pt x="1530" y="7955"/>
                  </a:moveTo>
                  <a:lnTo>
                    <a:pt x="1541" y="7898"/>
                  </a:lnTo>
                  <a:lnTo>
                    <a:pt x="1507" y="7886"/>
                  </a:lnTo>
                  <a:lnTo>
                    <a:pt x="1439" y="7886"/>
                  </a:lnTo>
                  <a:lnTo>
                    <a:pt x="1439" y="7921"/>
                  </a:lnTo>
                  <a:lnTo>
                    <a:pt x="1450" y="7943"/>
                  </a:lnTo>
                  <a:lnTo>
                    <a:pt x="1473" y="7966"/>
                  </a:lnTo>
                  <a:lnTo>
                    <a:pt x="1507" y="7989"/>
                  </a:lnTo>
                  <a:close/>
                  <a:moveTo>
                    <a:pt x="149" y="7350"/>
                  </a:moveTo>
                  <a:lnTo>
                    <a:pt x="172" y="7350"/>
                  </a:lnTo>
                  <a:lnTo>
                    <a:pt x="115" y="7259"/>
                  </a:lnTo>
                  <a:lnTo>
                    <a:pt x="69" y="7236"/>
                  </a:lnTo>
                  <a:lnTo>
                    <a:pt x="69" y="7247"/>
                  </a:lnTo>
                  <a:lnTo>
                    <a:pt x="69" y="7350"/>
                  </a:lnTo>
                  <a:lnTo>
                    <a:pt x="115" y="7361"/>
                  </a:lnTo>
                  <a:close/>
                  <a:moveTo>
                    <a:pt x="6403" y="7122"/>
                  </a:moveTo>
                  <a:lnTo>
                    <a:pt x="6380" y="7122"/>
                  </a:lnTo>
                  <a:lnTo>
                    <a:pt x="6334" y="7122"/>
                  </a:lnTo>
                  <a:lnTo>
                    <a:pt x="6323" y="7122"/>
                  </a:lnTo>
                  <a:lnTo>
                    <a:pt x="6392" y="7133"/>
                  </a:lnTo>
                  <a:lnTo>
                    <a:pt x="6449" y="7167"/>
                  </a:lnTo>
                  <a:close/>
                  <a:moveTo>
                    <a:pt x="6312" y="7133"/>
                  </a:moveTo>
                  <a:lnTo>
                    <a:pt x="6266" y="7122"/>
                  </a:lnTo>
                  <a:lnTo>
                    <a:pt x="6220" y="7088"/>
                  </a:lnTo>
                  <a:lnTo>
                    <a:pt x="6175" y="7088"/>
                  </a:lnTo>
                  <a:lnTo>
                    <a:pt x="6277" y="7133"/>
                  </a:lnTo>
                  <a:close/>
                  <a:moveTo>
                    <a:pt x="58" y="7145"/>
                  </a:moveTo>
                  <a:lnTo>
                    <a:pt x="69" y="7122"/>
                  </a:lnTo>
                  <a:lnTo>
                    <a:pt x="58" y="7099"/>
                  </a:lnTo>
                  <a:lnTo>
                    <a:pt x="1" y="7076"/>
                  </a:lnTo>
                  <a:lnTo>
                    <a:pt x="12" y="7122"/>
                  </a:lnTo>
                  <a:lnTo>
                    <a:pt x="12" y="7145"/>
                  </a:lnTo>
                  <a:lnTo>
                    <a:pt x="46" y="7156"/>
                  </a:lnTo>
                  <a:close/>
                  <a:moveTo>
                    <a:pt x="4737" y="6859"/>
                  </a:moveTo>
                  <a:lnTo>
                    <a:pt x="4691" y="6802"/>
                  </a:lnTo>
                  <a:lnTo>
                    <a:pt x="4668" y="6768"/>
                  </a:lnTo>
                  <a:lnTo>
                    <a:pt x="4634" y="6711"/>
                  </a:lnTo>
                  <a:lnTo>
                    <a:pt x="4577" y="6631"/>
                  </a:lnTo>
                  <a:lnTo>
                    <a:pt x="4600" y="6677"/>
                  </a:lnTo>
                  <a:lnTo>
                    <a:pt x="4611" y="6711"/>
                  </a:lnTo>
                  <a:lnTo>
                    <a:pt x="4634" y="6734"/>
                  </a:lnTo>
                  <a:lnTo>
                    <a:pt x="4668" y="6791"/>
                  </a:lnTo>
                  <a:lnTo>
                    <a:pt x="4680" y="6825"/>
                  </a:lnTo>
                  <a:lnTo>
                    <a:pt x="4725" y="6882"/>
                  </a:lnTo>
                  <a:lnTo>
                    <a:pt x="4737" y="6882"/>
                  </a:lnTo>
                  <a:close/>
                  <a:moveTo>
                    <a:pt x="7053" y="6642"/>
                  </a:moveTo>
                  <a:lnTo>
                    <a:pt x="7065" y="6574"/>
                  </a:lnTo>
                  <a:lnTo>
                    <a:pt x="7031" y="6574"/>
                  </a:lnTo>
                  <a:lnTo>
                    <a:pt x="7031" y="6642"/>
                  </a:lnTo>
                  <a:close/>
                  <a:moveTo>
                    <a:pt x="4999" y="6414"/>
                  </a:moveTo>
                  <a:lnTo>
                    <a:pt x="4908" y="6334"/>
                  </a:lnTo>
                  <a:lnTo>
                    <a:pt x="4897" y="6334"/>
                  </a:lnTo>
                  <a:lnTo>
                    <a:pt x="4908" y="6357"/>
                  </a:lnTo>
                  <a:lnTo>
                    <a:pt x="4976" y="6437"/>
                  </a:lnTo>
                  <a:lnTo>
                    <a:pt x="4999" y="6460"/>
                  </a:lnTo>
                  <a:close/>
                  <a:moveTo>
                    <a:pt x="9393" y="1587"/>
                  </a:moveTo>
                  <a:lnTo>
                    <a:pt x="9404" y="1553"/>
                  </a:lnTo>
                  <a:lnTo>
                    <a:pt x="9404" y="1530"/>
                  </a:lnTo>
                  <a:lnTo>
                    <a:pt x="9393" y="1507"/>
                  </a:lnTo>
                  <a:lnTo>
                    <a:pt x="9347" y="1496"/>
                  </a:lnTo>
                  <a:lnTo>
                    <a:pt x="9359" y="1598"/>
                  </a:lnTo>
                  <a:close/>
                  <a:moveTo>
                    <a:pt x="9005" y="1050"/>
                  </a:moveTo>
                  <a:lnTo>
                    <a:pt x="8993" y="1028"/>
                  </a:lnTo>
                  <a:lnTo>
                    <a:pt x="8959" y="1028"/>
                  </a:lnTo>
                  <a:lnTo>
                    <a:pt x="8948" y="1039"/>
                  </a:lnTo>
                  <a:lnTo>
                    <a:pt x="8948" y="1108"/>
                  </a:lnTo>
                  <a:close/>
                  <a:moveTo>
                    <a:pt x="9016" y="822"/>
                  </a:moveTo>
                  <a:lnTo>
                    <a:pt x="8902" y="902"/>
                  </a:lnTo>
                  <a:lnTo>
                    <a:pt x="8936" y="959"/>
                  </a:lnTo>
                  <a:lnTo>
                    <a:pt x="8993" y="971"/>
                  </a:lnTo>
                  <a:lnTo>
                    <a:pt x="9016" y="936"/>
                  </a:lnTo>
                  <a:lnTo>
                    <a:pt x="9130" y="925"/>
                  </a:lnTo>
                  <a:lnTo>
                    <a:pt x="9176" y="868"/>
                  </a:lnTo>
                  <a:lnTo>
                    <a:pt x="9130" y="879"/>
                  </a:lnTo>
                  <a:close/>
                  <a:moveTo>
                    <a:pt x="8149" y="583"/>
                  </a:moveTo>
                  <a:lnTo>
                    <a:pt x="8172" y="514"/>
                  </a:lnTo>
                  <a:lnTo>
                    <a:pt x="8149" y="503"/>
                  </a:lnTo>
                  <a:lnTo>
                    <a:pt x="8092" y="526"/>
                  </a:lnTo>
                  <a:lnTo>
                    <a:pt x="8092" y="560"/>
                  </a:lnTo>
                  <a:lnTo>
                    <a:pt x="8138" y="617"/>
                  </a:lnTo>
                  <a:close/>
                  <a:moveTo>
                    <a:pt x="8514" y="138"/>
                  </a:moveTo>
                  <a:lnTo>
                    <a:pt x="8560" y="126"/>
                  </a:lnTo>
                  <a:lnTo>
                    <a:pt x="8560" y="115"/>
                  </a:lnTo>
                  <a:lnTo>
                    <a:pt x="8537" y="80"/>
                  </a:lnTo>
                  <a:lnTo>
                    <a:pt x="8491" y="69"/>
                  </a:lnTo>
                  <a:lnTo>
                    <a:pt x="8480" y="80"/>
                  </a:lnTo>
                  <a:lnTo>
                    <a:pt x="8457" y="115"/>
                  </a:lnTo>
                  <a:lnTo>
                    <a:pt x="8480" y="160"/>
                  </a:lnTo>
                  <a:close/>
                  <a:moveTo>
                    <a:pt x="8103" y="126"/>
                  </a:moveTo>
                  <a:lnTo>
                    <a:pt x="8115" y="80"/>
                  </a:lnTo>
                  <a:lnTo>
                    <a:pt x="8115" y="58"/>
                  </a:lnTo>
                  <a:lnTo>
                    <a:pt x="8103" y="23"/>
                  </a:lnTo>
                  <a:lnTo>
                    <a:pt x="7978" y="1"/>
                  </a:lnTo>
                  <a:lnTo>
                    <a:pt x="7966" y="12"/>
                  </a:lnTo>
                  <a:lnTo>
                    <a:pt x="7966" y="69"/>
                  </a:lnTo>
                  <a:lnTo>
                    <a:pt x="7989" y="138"/>
                  </a:lnTo>
                  <a:lnTo>
                    <a:pt x="8035" y="1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5"/>
            <p:cNvSpPr/>
            <p:nvPr/>
          </p:nvSpPr>
          <p:spPr>
            <a:xfrm>
              <a:off x="5798700" y="3079300"/>
              <a:ext cx="6875" cy="4025"/>
            </a:xfrm>
            <a:custGeom>
              <a:avLst/>
              <a:gdLst/>
              <a:ahLst/>
              <a:cxnLst/>
              <a:rect l="l" t="t" r="r" b="b"/>
              <a:pathLst>
                <a:path w="275" h="161" extrusionOk="0">
                  <a:moveTo>
                    <a:pt x="263" y="103"/>
                  </a:moveTo>
                  <a:lnTo>
                    <a:pt x="275" y="80"/>
                  </a:lnTo>
                  <a:lnTo>
                    <a:pt x="240" y="46"/>
                  </a:lnTo>
                  <a:lnTo>
                    <a:pt x="206" y="35"/>
                  </a:lnTo>
                  <a:lnTo>
                    <a:pt x="126" y="0"/>
                  </a:lnTo>
                  <a:lnTo>
                    <a:pt x="46" y="23"/>
                  </a:lnTo>
                  <a:lnTo>
                    <a:pt x="1" y="103"/>
                  </a:lnTo>
                  <a:lnTo>
                    <a:pt x="126" y="1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5"/>
            <p:cNvSpPr/>
            <p:nvPr/>
          </p:nvSpPr>
          <p:spPr>
            <a:xfrm>
              <a:off x="6833800" y="3262175"/>
              <a:ext cx="212850" cy="118425"/>
            </a:xfrm>
            <a:custGeom>
              <a:avLst/>
              <a:gdLst/>
              <a:ahLst/>
              <a:cxnLst/>
              <a:rect l="l" t="t" r="r" b="b"/>
              <a:pathLst>
                <a:path w="8514" h="4737" extrusionOk="0">
                  <a:moveTo>
                    <a:pt x="8514" y="4588"/>
                  </a:moveTo>
                  <a:lnTo>
                    <a:pt x="8479" y="4554"/>
                  </a:lnTo>
                  <a:lnTo>
                    <a:pt x="8468" y="4497"/>
                  </a:lnTo>
                  <a:lnTo>
                    <a:pt x="8422" y="4497"/>
                  </a:lnTo>
                  <a:lnTo>
                    <a:pt x="8388" y="4520"/>
                  </a:lnTo>
                  <a:lnTo>
                    <a:pt x="8411" y="4600"/>
                  </a:lnTo>
                  <a:lnTo>
                    <a:pt x="8445" y="4600"/>
                  </a:lnTo>
                  <a:close/>
                  <a:moveTo>
                    <a:pt x="3435" y="4702"/>
                  </a:moveTo>
                  <a:lnTo>
                    <a:pt x="3424" y="4668"/>
                  </a:lnTo>
                  <a:lnTo>
                    <a:pt x="3344" y="4611"/>
                  </a:lnTo>
                  <a:lnTo>
                    <a:pt x="3081" y="4429"/>
                  </a:lnTo>
                  <a:lnTo>
                    <a:pt x="3024" y="4417"/>
                  </a:lnTo>
                  <a:lnTo>
                    <a:pt x="3002" y="4429"/>
                  </a:lnTo>
                  <a:lnTo>
                    <a:pt x="2990" y="4474"/>
                  </a:lnTo>
                  <a:lnTo>
                    <a:pt x="3002" y="4497"/>
                  </a:lnTo>
                  <a:lnTo>
                    <a:pt x="3081" y="4520"/>
                  </a:lnTo>
                  <a:lnTo>
                    <a:pt x="3081" y="4531"/>
                  </a:lnTo>
                  <a:lnTo>
                    <a:pt x="3116" y="4566"/>
                  </a:lnTo>
                  <a:lnTo>
                    <a:pt x="3218" y="4588"/>
                  </a:lnTo>
                  <a:lnTo>
                    <a:pt x="3275" y="4634"/>
                  </a:lnTo>
                  <a:lnTo>
                    <a:pt x="3287" y="4702"/>
                  </a:lnTo>
                  <a:lnTo>
                    <a:pt x="3333" y="4714"/>
                  </a:lnTo>
                  <a:lnTo>
                    <a:pt x="3378" y="4737"/>
                  </a:lnTo>
                  <a:close/>
                  <a:moveTo>
                    <a:pt x="8000" y="3755"/>
                  </a:moveTo>
                  <a:lnTo>
                    <a:pt x="8000" y="3744"/>
                  </a:lnTo>
                  <a:lnTo>
                    <a:pt x="8023" y="3698"/>
                  </a:lnTo>
                  <a:lnTo>
                    <a:pt x="8000" y="3687"/>
                  </a:lnTo>
                  <a:lnTo>
                    <a:pt x="7932" y="3675"/>
                  </a:lnTo>
                  <a:lnTo>
                    <a:pt x="7829" y="3687"/>
                  </a:lnTo>
                  <a:lnTo>
                    <a:pt x="7783" y="3721"/>
                  </a:lnTo>
                  <a:lnTo>
                    <a:pt x="7760" y="3755"/>
                  </a:lnTo>
                  <a:lnTo>
                    <a:pt x="7726" y="3755"/>
                  </a:lnTo>
                  <a:lnTo>
                    <a:pt x="7726" y="3790"/>
                  </a:lnTo>
                  <a:lnTo>
                    <a:pt x="7738" y="3847"/>
                  </a:lnTo>
                  <a:lnTo>
                    <a:pt x="7772" y="3835"/>
                  </a:lnTo>
                  <a:lnTo>
                    <a:pt x="7795" y="3847"/>
                  </a:lnTo>
                  <a:lnTo>
                    <a:pt x="7875" y="3778"/>
                  </a:lnTo>
                  <a:lnTo>
                    <a:pt x="7909" y="3778"/>
                  </a:lnTo>
                  <a:lnTo>
                    <a:pt x="7920" y="3778"/>
                  </a:lnTo>
                  <a:close/>
                  <a:moveTo>
                    <a:pt x="4519" y="3436"/>
                  </a:moveTo>
                  <a:lnTo>
                    <a:pt x="4508" y="3402"/>
                  </a:lnTo>
                  <a:lnTo>
                    <a:pt x="4474" y="3390"/>
                  </a:lnTo>
                  <a:lnTo>
                    <a:pt x="4348" y="3287"/>
                  </a:lnTo>
                  <a:lnTo>
                    <a:pt x="4280" y="3265"/>
                  </a:lnTo>
                  <a:lnTo>
                    <a:pt x="4200" y="3265"/>
                  </a:lnTo>
                  <a:lnTo>
                    <a:pt x="4188" y="3333"/>
                  </a:lnTo>
                  <a:lnTo>
                    <a:pt x="4188" y="3379"/>
                  </a:lnTo>
                  <a:lnTo>
                    <a:pt x="4280" y="3379"/>
                  </a:lnTo>
                  <a:lnTo>
                    <a:pt x="4337" y="3402"/>
                  </a:lnTo>
                  <a:lnTo>
                    <a:pt x="4337" y="3493"/>
                  </a:lnTo>
                  <a:lnTo>
                    <a:pt x="4360" y="3516"/>
                  </a:lnTo>
                  <a:lnTo>
                    <a:pt x="4360" y="3584"/>
                  </a:lnTo>
                  <a:lnTo>
                    <a:pt x="4531" y="3721"/>
                  </a:lnTo>
                  <a:lnTo>
                    <a:pt x="4634" y="3778"/>
                  </a:lnTo>
                  <a:lnTo>
                    <a:pt x="4736" y="3790"/>
                  </a:lnTo>
                  <a:lnTo>
                    <a:pt x="4793" y="3812"/>
                  </a:lnTo>
                  <a:lnTo>
                    <a:pt x="4862" y="3801"/>
                  </a:lnTo>
                  <a:lnTo>
                    <a:pt x="4930" y="3835"/>
                  </a:lnTo>
                  <a:lnTo>
                    <a:pt x="4987" y="3812"/>
                  </a:lnTo>
                  <a:lnTo>
                    <a:pt x="4930" y="3778"/>
                  </a:lnTo>
                  <a:lnTo>
                    <a:pt x="4930" y="3721"/>
                  </a:lnTo>
                  <a:lnTo>
                    <a:pt x="4862" y="3538"/>
                  </a:lnTo>
                  <a:lnTo>
                    <a:pt x="4816" y="3493"/>
                  </a:lnTo>
                  <a:lnTo>
                    <a:pt x="4748" y="3504"/>
                  </a:lnTo>
                  <a:lnTo>
                    <a:pt x="4679" y="3481"/>
                  </a:lnTo>
                  <a:lnTo>
                    <a:pt x="4622" y="3481"/>
                  </a:lnTo>
                  <a:close/>
                  <a:moveTo>
                    <a:pt x="4462" y="2740"/>
                  </a:moveTo>
                  <a:lnTo>
                    <a:pt x="4371" y="2500"/>
                  </a:lnTo>
                  <a:lnTo>
                    <a:pt x="4348" y="2489"/>
                  </a:lnTo>
                  <a:lnTo>
                    <a:pt x="4360" y="2580"/>
                  </a:lnTo>
                  <a:lnTo>
                    <a:pt x="4371" y="2637"/>
                  </a:lnTo>
                  <a:lnTo>
                    <a:pt x="4360" y="2705"/>
                  </a:lnTo>
                  <a:lnTo>
                    <a:pt x="4348" y="2785"/>
                  </a:lnTo>
                  <a:lnTo>
                    <a:pt x="4371" y="2819"/>
                  </a:lnTo>
                  <a:lnTo>
                    <a:pt x="4405" y="2785"/>
                  </a:lnTo>
                  <a:lnTo>
                    <a:pt x="4462" y="2865"/>
                  </a:lnTo>
                  <a:lnTo>
                    <a:pt x="4462" y="2831"/>
                  </a:lnTo>
                  <a:close/>
                  <a:moveTo>
                    <a:pt x="3059" y="2420"/>
                  </a:moveTo>
                  <a:lnTo>
                    <a:pt x="3024" y="2409"/>
                  </a:lnTo>
                  <a:lnTo>
                    <a:pt x="2956" y="2443"/>
                  </a:lnTo>
                  <a:lnTo>
                    <a:pt x="2945" y="2489"/>
                  </a:lnTo>
                  <a:lnTo>
                    <a:pt x="2933" y="2591"/>
                  </a:lnTo>
                  <a:lnTo>
                    <a:pt x="2933" y="2648"/>
                  </a:lnTo>
                  <a:lnTo>
                    <a:pt x="2979" y="2751"/>
                  </a:lnTo>
                  <a:lnTo>
                    <a:pt x="3024" y="2819"/>
                  </a:lnTo>
                  <a:lnTo>
                    <a:pt x="3059" y="2865"/>
                  </a:lnTo>
                  <a:lnTo>
                    <a:pt x="3093" y="2888"/>
                  </a:lnTo>
                  <a:lnTo>
                    <a:pt x="3218" y="2899"/>
                  </a:lnTo>
                  <a:lnTo>
                    <a:pt x="3458" y="2922"/>
                  </a:lnTo>
                  <a:lnTo>
                    <a:pt x="3595" y="2979"/>
                  </a:lnTo>
                  <a:lnTo>
                    <a:pt x="3721" y="3002"/>
                  </a:lnTo>
                  <a:lnTo>
                    <a:pt x="3778" y="2991"/>
                  </a:lnTo>
                  <a:lnTo>
                    <a:pt x="3846" y="2956"/>
                  </a:lnTo>
                  <a:lnTo>
                    <a:pt x="3858" y="2945"/>
                  </a:lnTo>
                  <a:lnTo>
                    <a:pt x="3846" y="2865"/>
                  </a:lnTo>
                  <a:lnTo>
                    <a:pt x="3823" y="2819"/>
                  </a:lnTo>
                  <a:lnTo>
                    <a:pt x="3766" y="2785"/>
                  </a:lnTo>
                  <a:lnTo>
                    <a:pt x="3732" y="2705"/>
                  </a:lnTo>
                  <a:lnTo>
                    <a:pt x="3664" y="2648"/>
                  </a:lnTo>
                  <a:lnTo>
                    <a:pt x="3538" y="2546"/>
                  </a:lnTo>
                  <a:lnTo>
                    <a:pt x="3310" y="2546"/>
                  </a:lnTo>
                  <a:lnTo>
                    <a:pt x="3218" y="2557"/>
                  </a:lnTo>
                  <a:close/>
                  <a:moveTo>
                    <a:pt x="3435" y="2169"/>
                  </a:moveTo>
                  <a:lnTo>
                    <a:pt x="3355" y="2192"/>
                  </a:lnTo>
                  <a:lnTo>
                    <a:pt x="3355" y="2237"/>
                  </a:lnTo>
                  <a:lnTo>
                    <a:pt x="3424" y="2249"/>
                  </a:lnTo>
                  <a:lnTo>
                    <a:pt x="3481" y="2283"/>
                  </a:lnTo>
                  <a:lnTo>
                    <a:pt x="3492" y="2317"/>
                  </a:lnTo>
                  <a:lnTo>
                    <a:pt x="3492" y="2317"/>
                  </a:lnTo>
                  <a:lnTo>
                    <a:pt x="3515" y="2306"/>
                  </a:lnTo>
                  <a:lnTo>
                    <a:pt x="3572" y="2340"/>
                  </a:lnTo>
                  <a:lnTo>
                    <a:pt x="3606" y="2295"/>
                  </a:lnTo>
                  <a:lnTo>
                    <a:pt x="3549" y="2226"/>
                  </a:lnTo>
                  <a:lnTo>
                    <a:pt x="3492" y="2180"/>
                  </a:lnTo>
                  <a:lnTo>
                    <a:pt x="3481" y="2180"/>
                  </a:lnTo>
                  <a:close/>
                  <a:moveTo>
                    <a:pt x="2636" y="2272"/>
                  </a:moveTo>
                  <a:lnTo>
                    <a:pt x="2671" y="2249"/>
                  </a:lnTo>
                  <a:lnTo>
                    <a:pt x="2671" y="2192"/>
                  </a:lnTo>
                  <a:lnTo>
                    <a:pt x="2636" y="2192"/>
                  </a:lnTo>
                  <a:lnTo>
                    <a:pt x="2625" y="2158"/>
                  </a:lnTo>
                  <a:lnTo>
                    <a:pt x="2591" y="2158"/>
                  </a:lnTo>
                  <a:lnTo>
                    <a:pt x="2545" y="2192"/>
                  </a:lnTo>
                  <a:lnTo>
                    <a:pt x="2522" y="2237"/>
                  </a:lnTo>
                  <a:lnTo>
                    <a:pt x="2534" y="2260"/>
                  </a:lnTo>
                  <a:lnTo>
                    <a:pt x="2591" y="2260"/>
                  </a:lnTo>
                  <a:lnTo>
                    <a:pt x="2625" y="2272"/>
                  </a:lnTo>
                  <a:close/>
                  <a:moveTo>
                    <a:pt x="1438" y="1952"/>
                  </a:moveTo>
                  <a:lnTo>
                    <a:pt x="1427" y="1918"/>
                  </a:lnTo>
                  <a:lnTo>
                    <a:pt x="1381" y="1895"/>
                  </a:lnTo>
                  <a:lnTo>
                    <a:pt x="1347" y="1895"/>
                  </a:lnTo>
                  <a:lnTo>
                    <a:pt x="1278" y="1907"/>
                  </a:lnTo>
                  <a:lnTo>
                    <a:pt x="1290" y="1918"/>
                  </a:lnTo>
                  <a:lnTo>
                    <a:pt x="1381" y="1964"/>
                  </a:lnTo>
                  <a:lnTo>
                    <a:pt x="1415" y="1975"/>
                  </a:lnTo>
                  <a:close/>
                  <a:moveTo>
                    <a:pt x="1872" y="2009"/>
                  </a:moveTo>
                  <a:lnTo>
                    <a:pt x="1917" y="1975"/>
                  </a:lnTo>
                  <a:lnTo>
                    <a:pt x="1906" y="1952"/>
                  </a:lnTo>
                  <a:lnTo>
                    <a:pt x="1895" y="1872"/>
                  </a:lnTo>
                  <a:lnTo>
                    <a:pt x="1838" y="1975"/>
                  </a:lnTo>
                  <a:lnTo>
                    <a:pt x="1849" y="2009"/>
                  </a:lnTo>
                  <a:close/>
                  <a:moveTo>
                    <a:pt x="1803" y="1884"/>
                  </a:moveTo>
                  <a:lnTo>
                    <a:pt x="1803" y="1849"/>
                  </a:lnTo>
                  <a:lnTo>
                    <a:pt x="1803" y="1815"/>
                  </a:lnTo>
                  <a:lnTo>
                    <a:pt x="1780" y="1804"/>
                  </a:lnTo>
                  <a:lnTo>
                    <a:pt x="1838" y="1758"/>
                  </a:lnTo>
                  <a:lnTo>
                    <a:pt x="1815" y="1747"/>
                  </a:lnTo>
                  <a:lnTo>
                    <a:pt x="1735" y="1724"/>
                  </a:lnTo>
                  <a:lnTo>
                    <a:pt x="1712" y="1747"/>
                  </a:lnTo>
                  <a:lnTo>
                    <a:pt x="1678" y="1758"/>
                  </a:lnTo>
                  <a:lnTo>
                    <a:pt x="1666" y="1781"/>
                  </a:lnTo>
                  <a:lnTo>
                    <a:pt x="1655" y="1792"/>
                  </a:lnTo>
                  <a:lnTo>
                    <a:pt x="1632" y="1861"/>
                  </a:lnTo>
                  <a:lnTo>
                    <a:pt x="1666" y="1918"/>
                  </a:lnTo>
                  <a:lnTo>
                    <a:pt x="1723" y="1952"/>
                  </a:lnTo>
                  <a:close/>
                  <a:moveTo>
                    <a:pt x="1233" y="1907"/>
                  </a:moveTo>
                  <a:lnTo>
                    <a:pt x="1187" y="1849"/>
                  </a:lnTo>
                  <a:lnTo>
                    <a:pt x="1210" y="1781"/>
                  </a:lnTo>
                  <a:lnTo>
                    <a:pt x="1233" y="1770"/>
                  </a:lnTo>
                  <a:lnTo>
                    <a:pt x="1267" y="1690"/>
                  </a:lnTo>
                  <a:lnTo>
                    <a:pt x="1244" y="1633"/>
                  </a:lnTo>
                  <a:lnTo>
                    <a:pt x="1221" y="1655"/>
                  </a:lnTo>
                  <a:lnTo>
                    <a:pt x="1119" y="1735"/>
                  </a:lnTo>
                  <a:lnTo>
                    <a:pt x="1107" y="1781"/>
                  </a:lnTo>
                  <a:lnTo>
                    <a:pt x="1187" y="1895"/>
                  </a:lnTo>
                  <a:lnTo>
                    <a:pt x="1233" y="1918"/>
                  </a:lnTo>
                  <a:close/>
                  <a:moveTo>
                    <a:pt x="3093" y="1724"/>
                  </a:moveTo>
                  <a:lnTo>
                    <a:pt x="3059" y="1667"/>
                  </a:lnTo>
                  <a:lnTo>
                    <a:pt x="3059" y="1633"/>
                  </a:lnTo>
                  <a:lnTo>
                    <a:pt x="3013" y="1610"/>
                  </a:lnTo>
                  <a:lnTo>
                    <a:pt x="2990" y="1621"/>
                  </a:lnTo>
                  <a:lnTo>
                    <a:pt x="2979" y="1667"/>
                  </a:lnTo>
                  <a:lnTo>
                    <a:pt x="2990" y="1690"/>
                  </a:lnTo>
                  <a:lnTo>
                    <a:pt x="3047" y="1735"/>
                  </a:lnTo>
                  <a:close/>
                  <a:moveTo>
                    <a:pt x="3949" y="1553"/>
                  </a:moveTo>
                  <a:lnTo>
                    <a:pt x="3915" y="1553"/>
                  </a:lnTo>
                  <a:lnTo>
                    <a:pt x="3903" y="1564"/>
                  </a:lnTo>
                  <a:lnTo>
                    <a:pt x="3869" y="1564"/>
                  </a:lnTo>
                  <a:lnTo>
                    <a:pt x="3835" y="1564"/>
                  </a:lnTo>
                  <a:lnTo>
                    <a:pt x="3812" y="1598"/>
                  </a:lnTo>
                  <a:lnTo>
                    <a:pt x="3903" y="1747"/>
                  </a:lnTo>
                  <a:lnTo>
                    <a:pt x="3858" y="1827"/>
                  </a:lnTo>
                  <a:lnTo>
                    <a:pt x="3915" y="2135"/>
                  </a:lnTo>
                  <a:lnTo>
                    <a:pt x="3972" y="2306"/>
                  </a:lnTo>
                  <a:lnTo>
                    <a:pt x="4086" y="2420"/>
                  </a:lnTo>
                  <a:lnTo>
                    <a:pt x="4086" y="2454"/>
                  </a:lnTo>
                  <a:lnTo>
                    <a:pt x="4200" y="2523"/>
                  </a:lnTo>
                  <a:lnTo>
                    <a:pt x="4291" y="2705"/>
                  </a:lnTo>
                  <a:lnTo>
                    <a:pt x="4314" y="2717"/>
                  </a:lnTo>
                  <a:lnTo>
                    <a:pt x="4325" y="2694"/>
                  </a:lnTo>
                  <a:lnTo>
                    <a:pt x="4325" y="2603"/>
                  </a:lnTo>
                  <a:lnTo>
                    <a:pt x="4257" y="2454"/>
                  </a:lnTo>
                  <a:lnTo>
                    <a:pt x="4268" y="2340"/>
                  </a:lnTo>
                  <a:lnTo>
                    <a:pt x="4246" y="2295"/>
                  </a:lnTo>
                  <a:lnTo>
                    <a:pt x="4246" y="2249"/>
                  </a:lnTo>
                  <a:lnTo>
                    <a:pt x="4211" y="2135"/>
                  </a:lnTo>
                  <a:lnTo>
                    <a:pt x="4131" y="2032"/>
                  </a:lnTo>
                  <a:lnTo>
                    <a:pt x="4086" y="2021"/>
                  </a:lnTo>
                  <a:lnTo>
                    <a:pt x="4063" y="1975"/>
                  </a:lnTo>
                  <a:lnTo>
                    <a:pt x="4086" y="1895"/>
                  </a:lnTo>
                  <a:lnTo>
                    <a:pt x="4120" y="1861"/>
                  </a:lnTo>
                  <a:lnTo>
                    <a:pt x="4131" y="1827"/>
                  </a:lnTo>
                  <a:close/>
                  <a:moveTo>
                    <a:pt x="1575" y="1484"/>
                  </a:moveTo>
                  <a:lnTo>
                    <a:pt x="1495" y="1450"/>
                  </a:lnTo>
                  <a:lnTo>
                    <a:pt x="1461" y="1404"/>
                  </a:lnTo>
                  <a:lnTo>
                    <a:pt x="1461" y="1267"/>
                  </a:lnTo>
                  <a:lnTo>
                    <a:pt x="1381" y="1222"/>
                  </a:lnTo>
                  <a:lnTo>
                    <a:pt x="1335" y="1256"/>
                  </a:lnTo>
                  <a:lnTo>
                    <a:pt x="1256" y="1347"/>
                  </a:lnTo>
                  <a:lnTo>
                    <a:pt x="1221" y="1404"/>
                  </a:lnTo>
                  <a:lnTo>
                    <a:pt x="1153" y="1450"/>
                  </a:lnTo>
                  <a:lnTo>
                    <a:pt x="1141" y="1496"/>
                  </a:lnTo>
                  <a:lnTo>
                    <a:pt x="1141" y="1553"/>
                  </a:lnTo>
                  <a:lnTo>
                    <a:pt x="1198" y="1564"/>
                  </a:lnTo>
                  <a:lnTo>
                    <a:pt x="1233" y="1507"/>
                  </a:lnTo>
                  <a:lnTo>
                    <a:pt x="1370" y="1496"/>
                  </a:lnTo>
                  <a:lnTo>
                    <a:pt x="1404" y="1507"/>
                  </a:lnTo>
                  <a:lnTo>
                    <a:pt x="1404" y="1564"/>
                  </a:lnTo>
                  <a:lnTo>
                    <a:pt x="1427" y="1667"/>
                  </a:lnTo>
                  <a:lnTo>
                    <a:pt x="1461" y="1713"/>
                  </a:lnTo>
                  <a:lnTo>
                    <a:pt x="1541" y="1735"/>
                  </a:lnTo>
                  <a:lnTo>
                    <a:pt x="1598" y="1827"/>
                  </a:lnTo>
                  <a:lnTo>
                    <a:pt x="1609" y="1781"/>
                  </a:lnTo>
                  <a:lnTo>
                    <a:pt x="1632" y="1781"/>
                  </a:lnTo>
                  <a:lnTo>
                    <a:pt x="1666" y="1724"/>
                  </a:lnTo>
                  <a:lnTo>
                    <a:pt x="1621" y="1553"/>
                  </a:lnTo>
                  <a:close/>
                  <a:moveTo>
                    <a:pt x="651" y="1427"/>
                  </a:moveTo>
                  <a:lnTo>
                    <a:pt x="662" y="1347"/>
                  </a:lnTo>
                  <a:lnTo>
                    <a:pt x="651" y="1222"/>
                  </a:lnTo>
                  <a:lnTo>
                    <a:pt x="616" y="1233"/>
                  </a:lnTo>
                  <a:lnTo>
                    <a:pt x="616" y="1267"/>
                  </a:lnTo>
                  <a:lnTo>
                    <a:pt x="605" y="1324"/>
                  </a:lnTo>
                  <a:lnTo>
                    <a:pt x="639" y="1439"/>
                  </a:lnTo>
                  <a:close/>
                  <a:moveTo>
                    <a:pt x="1107" y="1370"/>
                  </a:moveTo>
                  <a:lnTo>
                    <a:pt x="1141" y="1336"/>
                  </a:lnTo>
                  <a:lnTo>
                    <a:pt x="1141" y="1279"/>
                  </a:lnTo>
                  <a:lnTo>
                    <a:pt x="1141" y="1210"/>
                  </a:lnTo>
                  <a:lnTo>
                    <a:pt x="1107" y="1153"/>
                  </a:lnTo>
                  <a:lnTo>
                    <a:pt x="1073" y="1119"/>
                  </a:lnTo>
                  <a:lnTo>
                    <a:pt x="1004" y="1142"/>
                  </a:lnTo>
                  <a:lnTo>
                    <a:pt x="947" y="1210"/>
                  </a:lnTo>
                  <a:lnTo>
                    <a:pt x="947" y="1279"/>
                  </a:lnTo>
                  <a:lnTo>
                    <a:pt x="1004" y="1370"/>
                  </a:lnTo>
                  <a:lnTo>
                    <a:pt x="1096" y="1370"/>
                  </a:lnTo>
                  <a:close/>
                  <a:moveTo>
                    <a:pt x="742" y="1199"/>
                  </a:moveTo>
                  <a:lnTo>
                    <a:pt x="765" y="1153"/>
                  </a:lnTo>
                  <a:lnTo>
                    <a:pt x="833" y="1051"/>
                  </a:lnTo>
                  <a:lnTo>
                    <a:pt x="856" y="1005"/>
                  </a:lnTo>
                  <a:lnTo>
                    <a:pt x="776" y="982"/>
                  </a:lnTo>
                  <a:lnTo>
                    <a:pt x="719" y="914"/>
                  </a:lnTo>
                  <a:lnTo>
                    <a:pt x="662" y="879"/>
                  </a:lnTo>
                  <a:lnTo>
                    <a:pt x="616" y="936"/>
                  </a:lnTo>
                  <a:lnTo>
                    <a:pt x="616" y="994"/>
                  </a:lnTo>
                  <a:lnTo>
                    <a:pt x="696" y="1073"/>
                  </a:lnTo>
                  <a:lnTo>
                    <a:pt x="674" y="1130"/>
                  </a:lnTo>
                  <a:lnTo>
                    <a:pt x="708" y="1153"/>
                  </a:lnTo>
                  <a:lnTo>
                    <a:pt x="719" y="1210"/>
                  </a:lnTo>
                  <a:close/>
                  <a:moveTo>
                    <a:pt x="3230" y="1747"/>
                  </a:moveTo>
                  <a:lnTo>
                    <a:pt x="3218" y="1678"/>
                  </a:lnTo>
                  <a:lnTo>
                    <a:pt x="3173" y="1621"/>
                  </a:lnTo>
                  <a:lnTo>
                    <a:pt x="3230" y="1553"/>
                  </a:lnTo>
                  <a:lnTo>
                    <a:pt x="2922" y="1279"/>
                  </a:lnTo>
                  <a:lnTo>
                    <a:pt x="2876" y="1256"/>
                  </a:lnTo>
                  <a:lnTo>
                    <a:pt x="2819" y="1233"/>
                  </a:lnTo>
                  <a:lnTo>
                    <a:pt x="2751" y="1176"/>
                  </a:lnTo>
                  <a:lnTo>
                    <a:pt x="2682" y="1165"/>
                  </a:lnTo>
                  <a:lnTo>
                    <a:pt x="2602" y="1108"/>
                  </a:lnTo>
                  <a:lnTo>
                    <a:pt x="2579" y="1062"/>
                  </a:lnTo>
                  <a:lnTo>
                    <a:pt x="2488" y="1005"/>
                  </a:lnTo>
                  <a:lnTo>
                    <a:pt x="2408" y="891"/>
                  </a:lnTo>
                  <a:lnTo>
                    <a:pt x="2191" y="857"/>
                  </a:lnTo>
                  <a:lnTo>
                    <a:pt x="2203" y="879"/>
                  </a:lnTo>
                  <a:lnTo>
                    <a:pt x="2260" y="936"/>
                  </a:lnTo>
                  <a:lnTo>
                    <a:pt x="2283" y="1039"/>
                  </a:lnTo>
                  <a:lnTo>
                    <a:pt x="2351" y="1096"/>
                  </a:lnTo>
                  <a:lnTo>
                    <a:pt x="2420" y="1176"/>
                  </a:lnTo>
                  <a:lnTo>
                    <a:pt x="2454" y="1199"/>
                  </a:lnTo>
                  <a:lnTo>
                    <a:pt x="2477" y="1222"/>
                  </a:lnTo>
                  <a:lnTo>
                    <a:pt x="2534" y="1290"/>
                  </a:lnTo>
                  <a:lnTo>
                    <a:pt x="2648" y="1347"/>
                  </a:lnTo>
                  <a:lnTo>
                    <a:pt x="2762" y="1439"/>
                  </a:lnTo>
                  <a:lnTo>
                    <a:pt x="2808" y="1450"/>
                  </a:lnTo>
                  <a:lnTo>
                    <a:pt x="2853" y="1496"/>
                  </a:lnTo>
                  <a:lnTo>
                    <a:pt x="3059" y="1598"/>
                  </a:lnTo>
                  <a:lnTo>
                    <a:pt x="3139" y="1690"/>
                  </a:lnTo>
                  <a:lnTo>
                    <a:pt x="3230" y="1770"/>
                  </a:lnTo>
                  <a:close/>
                  <a:moveTo>
                    <a:pt x="126" y="434"/>
                  </a:moveTo>
                  <a:lnTo>
                    <a:pt x="149" y="400"/>
                  </a:lnTo>
                  <a:lnTo>
                    <a:pt x="57" y="320"/>
                  </a:lnTo>
                  <a:lnTo>
                    <a:pt x="23" y="366"/>
                  </a:lnTo>
                  <a:lnTo>
                    <a:pt x="0" y="434"/>
                  </a:lnTo>
                  <a:lnTo>
                    <a:pt x="57" y="469"/>
                  </a:lnTo>
                  <a:close/>
                  <a:moveTo>
                    <a:pt x="1427" y="651"/>
                  </a:moveTo>
                  <a:lnTo>
                    <a:pt x="1404" y="640"/>
                  </a:lnTo>
                  <a:lnTo>
                    <a:pt x="1370" y="640"/>
                  </a:lnTo>
                  <a:lnTo>
                    <a:pt x="1313" y="606"/>
                  </a:lnTo>
                  <a:lnTo>
                    <a:pt x="1210" y="491"/>
                  </a:lnTo>
                  <a:lnTo>
                    <a:pt x="1176" y="457"/>
                  </a:lnTo>
                  <a:lnTo>
                    <a:pt x="1153" y="309"/>
                  </a:lnTo>
                  <a:lnTo>
                    <a:pt x="1096" y="252"/>
                  </a:lnTo>
                  <a:lnTo>
                    <a:pt x="890" y="138"/>
                  </a:lnTo>
                  <a:lnTo>
                    <a:pt x="776" y="23"/>
                  </a:lnTo>
                  <a:lnTo>
                    <a:pt x="674" y="1"/>
                  </a:lnTo>
                  <a:lnTo>
                    <a:pt x="651" y="23"/>
                  </a:lnTo>
                  <a:lnTo>
                    <a:pt x="651" y="92"/>
                  </a:lnTo>
                  <a:lnTo>
                    <a:pt x="674" y="138"/>
                  </a:lnTo>
                  <a:lnTo>
                    <a:pt x="822" y="263"/>
                  </a:lnTo>
                  <a:lnTo>
                    <a:pt x="982" y="514"/>
                  </a:lnTo>
                  <a:lnTo>
                    <a:pt x="1119" y="651"/>
                  </a:lnTo>
                  <a:lnTo>
                    <a:pt x="1233" y="663"/>
                  </a:lnTo>
                  <a:lnTo>
                    <a:pt x="1290" y="663"/>
                  </a:lnTo>
                  <a:lnTo>
                    <a:pt x="1290" y="685"/>
                  </a:lnTo>
                  <a:lnTo>
                    <a:pt x="1301" y="708"/>
                  </a:lnTo>
                  <a:lnTo>
                    <a:pt x="1381" y="742"/>
                  </a:lnTo>
                  <a:lnTo>
                    <a:pt x="1450" y="6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5"/>
            <p:cNvSpPr/>
            <p:nvPr/>
          </p:nvSpPr>
          <p:spPr>
            <a:xfrm>
              <a:off x="3851225" y="3073600"/>
              <a:ext cx="19700" cy="37675"/>
            </a:xfrm>
            <a:custGeom>
              <a:avLst/>
              <a:gdLst/>
              <a:ahLst/>
              <a:cxnLst/>
              <a:rect l="l" t="t" r="r" b="b"/>
              <a:pathLst>
                <a:path w="788" h="1507" extrusionOk="0">
                  <a:moveTo>
                    <a:pt x="137" y="1438"/>
                  </a:moveTo>
                  <a:lnTo>
                    <a:pt x="217" y="1324"/>
                  </a:lnTo>
                  <a:lnTo>
                    <a:pt x="217" y="1244"/>
                  </a:lnTo>
                  <a:lnTo>
                    <a:pt x="171" y="1176"/>
                  </a:lnTo>
                  <a:lnTo>
                    <a:pt x="114" y="1176"/>
                  </a:lnTo>
                  <a:lnTo>
                    <a:pt x="46" y="1233"/>
                  </a:lnTo>
                  <a:lnTo>
                    <a:pt x="0" y="1290"/>
                  </a:lnTo>
                  <a:lnTo>
                    <a:pt x="0" y="1335"/>
                  </a:lnTo>
                  <a:lnTo>
                    <a:pt x="11" y="1438"/>
                  </a:lnTo>
                  <a:lnTo>
                    <a:pt x="23" y="1472"/>
                  </a:lnTo>
                  <a:lnTo>
                    <a:pt x="69" y="1507"/>
                  </a:lnTo>
                  <a:close/>
                  <a:moveTo>
                    <a:pt x="753" y="114"/>
                  </a:moveTo>
                  <a:lnTo>
                    <a:pt x="788" y="57"/>
                  </a:lnTo>
                  <a:lnTo>
                    <a:pt x="788" y="34"/>
                  </a:lnTo>
                  <a:lnTo>
                    <a:pt x="765" y="23"/>
                  </a:lnTo>
                  <a:lnTo>
                    <a:pt x="753" y="0"/>
                  </a:lnTo>
                  <a:lnTo>
                    <a:pt x="730" y="23"/>
                  </a:lnTo>
                  <a:lnTo>
                    <a:pt x="685" y="92"/>
                  </a:lnTo>
                  <a:lnTo>
                    <a:pt x="696" y="114"/>
                  </a:lnTo>
                  <a:lnTo>
                    <a:pt x="730"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5"/>
            <p:cNvSpPr/>
            <p:nvPr/>
          </p:nvSpPr>
          <p:spPr>
            <a:xfrm>
              <a:off x="2474625" y="2702125"/>
              <a:ext cx="2025" cy="1175"/>
            </a:xfrm>
            <a:custGeom>
              <a:avLst/>
              <a:gdLst/>
              <a:ahLst/>
              <a:cxnLst/>
              <a:rect l="l" t="t" r="r" b="b"/>
              <a:pathLst>
                <a:path w="81" h="47" extrusionOk="0">
                  <a:moveTo>
                    <a:pt x="0" y="1"/>
                  </a:moveTo>
                  <a:lnTo>
                    <a:pt x="0" y="1"/>
                  </a:lnTo>
                  <a:lnTo>
                    <a:pt x="23" y="35"/>
                  </a:lnTo>
                  <a:lnTo>
                    <a:pt x="69" y="46"/>
                  </a:lnTo>
                  <a:lnTo>
                    <a:pt x="80" y="35"/>
                  </a:lnTo>
                  <a:lnTo>
                    <a:pt x="8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5"/>
            <p:cNvSpPr/>
            <p:nvPr/>
          </p:nvSpPr>
          <p:spPr>
            <a:xfrm>
              <a:off x="4830100" y="3215675"/>
              <a:ext cx="3150" cy="5150"/>
            </a:xfrm>
            <a:custGeom>
              <a:avLst/>
              <a:gdLst/>
              <a:ahLst/>
              <a:cxnLst/>
              <a:rect l="l" t="t" r="r" b="b"/>
              <a:pathLst>
                <a:path w="126" h="206" extrusionOk="0">
                  <a:moveTo>
                    <a:pt x="126" y="115"/>
                  </a:moveTo>
                  <a:lnTo>
                    <a:pt x="57" y="0"/>
                  </a:lnTo>
                  <a:lnTo>
                    <a:pt x="0" y="46"/>
                  </a:lnTo>
                  <a:lnTo>
                    <a:pt x="35" y="80"/>
                  </a:lnTo>
                  <a:lnTo>
                    <a:pt x="69" y="115"/>
                  </a:lnTo>
                  <a:lnTo>
                    <a:pt x="80" y="172"/>
                  </a:lnTo>
                  <a:lnTo>
                    <a:pt x="126" y="20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5"/>
            <p:cNvSpPr/>
            <p:nvPr/>
          </p:nvSpPr>
          <p:spPr>
            <a:xfrm>
              <a:off x="2301725" y="2613975"/>
              <a:ext cx="13725" cy="4875"/>
            </a:xfrm>
            <a:custGeom>
              <a:avLst/>
              <a:gdLst/>
              <a:ahLst/>
              <a:cxnLst/>
              <a:rect l="l" t="t" r="r" b="b"/>
              <a:pathLst>
                <a:path w="549" h="195" extrusionOk="0">
                  <a:moveTo>
                    <a:pt x="12" y="92"/>
                  </a:moveTo>
                  <a:lnTo>
                    <a:pt x="0" y="149"/>
                  </a:lnTo>
                  <a:lnTo>
                    <a:pt x="0" y="171"/>
                  </a:lnTo>
                  <a:lnTo>
                    <a:pt x="23" y="194"/>
                  </a:lnTo>
                  <a:lnTo>
                    <a:pt x="115" y="171"/>
                  </a:lnTo>
                  <a:lnTo>
                    <a:pt x="126" y="160"/>
                  </a:lnTo>
                  <a:lnTo>
                    <a:pt x="149" y="149"/>
                  </a:lnTo>
                  <a:lnTo>
                    <a:pt x="149" y="126"/>
                  </a:lnTo>
                  <a:lnTo>
                    <a:pt x="92" y="149"/>
                  </a:lnTo>
                  <a:close/>
                  <a:moveTo>
                    <a:pt x="525" y="171"/>
                  </a:moveTo>
                  <a:lnTo>
                    <a:pt x="548" y="149"/>
                  </a:lnTo>
                  <a:lnTo>
                    <a:pt x="525" y="114"/>
                  </a:lnTo>
                  <a:lnTo>
                    <a:pt x="423" y="92"/>
                  </a:lnTo>
                  <a:lnTo>
                    <a:pt x="400" y="103"/>
                  </a:lnTo>
                  <a:lnTo>
                    <a:pt x="400" y="149"/>
                  </a:lnTo>
                  <a:lnTo>
                    <a:pt x="480" y="149"/>
                  </a:lnTo>
                  <a:lnTo>
                    <a:pt x="525" y="194"/>
                  </a:lnTo>
                  <a:close/>
                  <a:moveTo>
                    <a:pt x="366" y="103"/>
                  </a:moveTo>
                  <a:lnTo>
                    <a:pt x="354" y="92"/>
                  </a:lnTo>
                  <a:lnTo>
                    <a:pt x="343" y="0"/>
                  </a:lnTo>
                  <a:lnTo>
                    <a:pt x="263" y="0"/>
                  </a:lnTo>
                  <a:lnTo>
                    <a:pt x="263" y="34"/>
                  </a:lnTo>
                  <a:lnTo>
                    <a:pt x="286" y="57"/>
                  </a:lnTo>
                  <a:lnTo>
                    <a:pt x="297" y="57"/>
                  </a:lnTo>
                  <a:lnTo>
                    <a:pt x="309" y="92"/>
                  </a:lnTo>
                  <a:lnTo>
                    <a:pt x="354" y="1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5"/>
            <p:cNvSpPr/>
            <p:nvPr/>
          </p:nvSpPr>
          <p:spPr>
            <a:xfrm>
              <a:off x="275475" y="3533500"/>
              <a:ext cx="13725" cy="65375"/>
            </a:xfrm>
            <a:custGeom>
              <a:avLst/>
              <a:gdLst/>
              <a:ahLst/>
              <a:cxnLst/>
              <a:rect l="l" t="t" r="r" b="b"/>
              <a:pathLst>
                <a:path w="549" h="2615" extrusionOk="0">
                  <a:moveTo>
                    <a:pt x="400" y="2477"/>
                  </a:moveTo>
                  <a:lnTo>
                    <a:pt x="400" y="2477"/>
                  </a:lnTo>
                  <a:lnTo>
                    <a:pt x="378" y="2523"/>
                  </a:lnTo>
                  <a:lnTo>
                    <a:pt x="378" y="2557"/>
                  </a:lnTo>
                  <a:lnTo>
                    <a:pt x="435" y="2614"/>
                  </a:lnTo>
                  <a:close/>
                  <a:moveTo>
                    <a:pt x="172" y="2352"/>
                  </a:moveTo>
                  <a:lnTo>
                    <a:pt x="149" y="2352"/>
                  </a:lnTo>
                  <a:lnTo>
                    <a:pt x="172" y="2340"/>
                  </a:lnTo>
                  <a:lnTo>
                    <a:pt x="115" y="2306"/>
                  </a:lnTo>
                  <a:lnTo>
                    <a:pt x="58" y="2306"/>
                  </a:lnTo>
                  <a:lnTo>
                    <a:pt x="35" y="2294"/>
                  </a:lnTo>
                  <a:lnTo>
                    <a:pt x="35" y="2272"/>
                  </a:lnTo>
                  <a:lnTo>
                    <a:pt x="1" y="2306"/>
                  </a:lnTo>
                  <a:lnTo>
                    <a:pt x="35" y="2352"/>
                  </a:lnTo>
                  <a:lnTo>
                    <a:pt x="161" y="2409"/>
                  </a:lnTo>
                  <a:lnTo>
                    <a:pt x="206" y="2431"/>
                  </a:lnTo>
                  <a:lnTo>
                    <a:pt x="229" y="2352"/>
                  </a:lnTo>
                  <a:lnTo>
                    <a:pt x="229" y="2317"/>
                  </a:lnTo>
                  <a:lnTo>
                    <a:pt x="195" y="2340"/>
                  </a:lnTo>
                  <a:lnTo>
                    <a:pt x="195" y="2352"/>
                  </a:lnTo>
                  <a:close/>
                  <a:moveTo>
                    <a:pt x="537" y="69"/>
                  </a:moveTo>
                  <a:lnTo>
                    <a:pt x="549" y="46"/>
                  </a:lnTo>
                  <a:lnTo>
                    <a:pt x="549" y="12"/>
                  </a:lnTo>
                  <a:lnTo>
                    <a:pt x="503" y="1"/>
                  </a:lnTo>
                  <a:lnTo>
                    <a:pt x="492" y="1"/>
                  </a:lnTo>
                  <a:lnTo>
                    <a:pt x="446" y="69"/>
                  </a:lnTo>
                  <a:lnTo>
                    <a:pt x="457" y="81"/>
                  </a:lnTo>
                  <a:lnTo>
                    <a:pt x="503" y="115"/>
                  </a:lnTo>
                  <a:lnTo>
                    <a:pt x="515"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5"/>
            <p:cNvSpPr/>
            <p:nvPr/>
          </p:nvSpPr>
          <p:spPr>
            <a:xfrm>
              <a:off x="2486325" y="2855050"/>
              <a:ext cx="28825" cy="28550"/>
            </a:xfrm>
            <a:custGeom>
              <a:avLst/>
              <a:gdLst/>
              <a:ahLst/>
              <a:cxnLst/>
              <a:rect l="l" t="t" r="r" b="b"/>
              <a:pathLst>
                <a:path w="1153" h="1142" extrusionOk="0">
                  <a:moveTo>
                    <a:pt x="719" y="1085"/>
                  </a:moveTo>
                  <a:lnTo>
                    <a:pt x="730" y="1062"/>
                  </a:lnTo>
                  <a:lnTo>
                    <a:pt x="730" y="971"/>
                  </a:lnTo>
                  <a:lnTo>
                    <a:pt x="753" y="913"/>
                  </a:lnTo>
                  <a:lnTo>
                    <a:pt x="730" y="856"/>
                  </a:lnTo>
                  <a:lnTo>
                    <a:pt x="719" y="777"/>
                  </a:lnTo>
                  <a:lnTo>
                    <a:pt x="730" y="708"/>
                  </a:lnTo>
                  <a:lnTo>
                    <a:pt x="730" y="605"/>
                  </a:lnTo>
                  <a:lnTo>
                    <a:pt x="753" y="560"/>
                  </a:lnTo>
                  <a:lnTo>
                    <a:pt x="833" y="446"/>
                  </a:lnTo>
                  <a:lnTo>
                    <a:pt x="696" y="446"/>
                  </a:lnTo>
                  <a:lnTo>
                    <a:pt x="616" y="480"/>
                  </a:lnTo>
                  <a:lnTo>
                    <a:pt x="457" y="491"/>
                  </a:lnTo>
                  <a:lnTo>
                    <a:pt x="388" y="514"/>
                  </a:lnTo>
                  <a:lnTo>
                    <a:pt x="285" y="537"/>
                  </a:lnTo>
                  <a:lnTo>
                    <a:pt x="228" y="560"/>
                  </a:lnTo>
                  <a:lnTo>
                    <a:pt x="240" y="571"/>
                  </a:lnTo>
                  <a:lnTo>
                    <a:pt x="320" y="605"/>
                  </a:lnTo>
                  <a:lnTo>
                    <a:pt x="342" y="628"/>
                  </a:lnTo>
                  <a:lnTo>
                    <a:pt x="354" y="662"/>
                  </a:lnTo>
                  <a:lnTo>
                    <a:pt x="377" y="719"/>
                  </a:lnTo>
                  <a:lnTo>
                    <a:pt x="331" y="959"/>
                  </a:lnTo>
                  <a:lnTo>
                    <a:pt x="320" y="971"/>
                  </a:lnTo>
                  <a:lnTo>
                    <a:pt x="228" y="993"/>
                  </a:lnTo>
                  <a:lnTo>
                    <a:pt x="206" y="1028"/>
                  </a:lnTo>
                  <a:lnTo>
                    <a:pt x="0" y="1142"/>
                  </a:lnTo>
                  <a:lnTo>
                    <a:pt x="114" y="1130"/>
                  </a:lnTo>
                  <a:lnTo>
                    <a:pt x="240" y="1142"/>
                  </a:lnTo>
                  <a:lnTo>
                    <a:pt x="582" y="1130"/>
                  </a:lnTo>
                  <a:close/>
                  <a:moveTo>
                    <a:pt x="970" y="137"/>
                  </a:moveTo>
                  <a:lnTo>
                    <a:pt x="1141" y="58"/>
                  </a:lnTo>
                  <a:lnTo>
                    <a:pt x="1153" y="1"/>
                  </a:lnTo>
                  <a:lnTo>
                    <a:pt x="1130" y="1"/>
                  </a:lnTo>
                  <a:lnTo>
                    <a:pt x="1016" y="46"/>
                  </a:lnTo>
                  <a:lnTo>
                    <a:pt x="925" y="115"/>
                  </a:lnTo>
                  <a:lnTo>
                    <a:pt x="925"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5"/>
            <p:cNvSpPr/>
            <p:nvPr/>
          </p:nvSpPr>
          <p:spPr>
            <a:xfrm>
              <a:off x="2500575" y="2809125"/>
              <a:ext cx="5450" cy="15125"/>
            </a:xfrm>
            <a:custGeom>
              <a:avLst/>
              <a:gdLst/>
              <a:ahLst/>
              <a:cxnLst/>
              <a:rect l="l" t="t" r="r" b="b"/>
              <a:pathLst>
                <a:path w="218" h="605" extrusionOk="0">
                  <a:moveTo>
                    <a:pt x="12" y="605"/>
                  </a:moveTo>
                  <a:lnTo>
                    <a:pt x="12" y="605"/>
                  </a:lnTo>
                  <a:lnTo>
                    <a:pt x="12" y="582"/>
                  </a:lnTo>
                  <a:lnTo>
                    <a:pt x="35" y="582"/>
                  </a:lnTo>
                  <a:lnTo>
                    <a:pt x="35" y="571"/>
                  </a:lnTo>
                  <a:lnTo>
                    <a:pt x="35" y="571"/>
                  </a:lnTo>
                  <a:lnTo>
                    <a:pt x="35" y="559"/>
                  </a:lnTo>
                  <a:lnTo>
                    <a:pt x="12" y="559"/>
                  </a:lnTo>
                  <a:lnTo>
                    <a:pt x="12" y="571"/>
                  </a:lnTo>
                  <a:lnTo>
                    <a:pt x="12" y="571"/>
                  </a:lnTo>
                  <a:lnTo>
                    <a:pt x="12" y="582"/>
                  </a:lnTo>
                  <a:lnTo>
                    <a:pt x="1" y="582"/>
                  </a:lnTo>
                  <a:lnTo>
                    <a:pt x="1" y="605"/>
                  </a:lnTo>
                  <a:lnTo>
                    <a:pt x="1" y="605"/>
                  </a:lnTo>
                  <a:lnTo>
                    <a:pt x="1" y="605"/>
                  </a:lnTo>
                  <a:close/>
                  <a:moveTo>
                    <a:pt x="115" y="331"/>
                  </a:moveTo>
                  <a:lnTo>
                    <a:pt x="126" y="297"/>
                  </a:lnTo>
                  <a:lnTo>
                    <a:pt x="149" y="285"/>
                  </a:lnTo>
                  <a:lnTo>
                    <a:pt x="149" y="285"/>
                  </a:lnTo>
                  <a:lnTo>
                    <a:pt x="149" y="285"/>
                  </a:lnTo>
                  <a:lnTo>
                    <a:pt x="126" y="274"/>
                  </a:lnTo>
                  <a:lnTo>
                    <a:pt x="126" y="274"/>
                  </a:lnTo>
                  <a:lnTo>
                    <a:pt x="126" y="285"/>
                  </a:lnTo>
                  <a:lnTo>
                    <a:pt x="103" y="297"/>
                  </a:lnTo>
                  <a:lnTo>
                    <a:pt x="103" y="297"/>
                  </a:lnTo>
                  <a:lnTo>
                    <a:pt x="103" y="320"/>
                  </a:lnTo>
                  <a:lnTo>
                    <a:pt x="103" y="320"/>
                  </a:lnTo>
                  <a:lnTo>
                    <a:pt x="103" y="331"/>
                  </a:lnTo>
                  <a:lnTo>
                    <a:pt x="92" y="331"/>
                  </a:lnTo>
                  <a:lnTo>
                    <a:pt x="69" y="331"/>
                  </a:lnTo>
                  <a:lnTo>
                    <a:pt x="69" y="331"/>
                  </a:lnTo>
                  <a:lnTo>
                    <a:pt x="92" y="331"/>
                  </a:lnTo>
                  <a:lnTo>
                    <a:pt x="92" y="331"/>
                  </a:lnTo>
                  <a:lnTo>
                    <a:pt x="103" y="343"/>
                  </a:lnTo>
                  <a:lnTo>
                    <a:pt x="103" y="343"/>
                  </a:lnTo>
                  <a:lnTo>
                    <a:pt x="103" y="343"/>
                  </a:lnTo>
                  <a:lnTo>
                    <a:pt x="103" y="343"/>
                  </a:lnTo>
                  <a:close/>
                  <a:moveTo>
                    <a:pt x="160" y="171"/>
                  </a:moveTo>
                  <a:lnTo>
                    <a:pt x="195" y="148"/>
                  </a:lnTo>
                  <a:lnTo>
                    <a:pt x="218" y="57"/>
                  </a:lnTo>
                  <a:lnTo>
                    <a:pt x="195" y="0"/>
                  </a:lnTo>
                  <a:lnTo>
                    <a:pt x="172" y="0"/>
                  </a:lnTo>
                  <a:lnTo>
                    <a:pt x="126" y="12"/>
                  </a:lnTo>
                  <a:lnTo>
                    <a:pt x="103" y="57"/>
                  </a:lnTo>
                  <a:lnTo>
                    <a:pt x="81" y="126"/>
                  </a:lnTo>
                  <a:lnTo>
                    <a:pt x="138" y="1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5"/>
            <p:cNvSpPr/>
            <p:nvPr/>
          </p:nvSpPr>
          <p:spPr>
            <a:xfrm>
              <a:off x="2444375" y="2686725"/>
              <a:ext cx="8875" cy="8000"/>
            </a:xfrm>
            <a:custGeom>
              <a:avLst/>
              <a:gdLst/>
              <a:ahLst/>
              <a:cxnLst/>
              <a:rect l="l" t="t" r="r" b="b"/>
              <a:pathLst>
                <a:path w="355" h="320" extrusionOk="0">
                  <a:moveTo>
                    <a:pt x="80" y="320"/>
                  </a:moveTo>
                  <a:lnTo>
                    <a:pt x="126" y="286"/>
                  </a:lnTo>
                  <a:lnTo>
                    <a:pt x="92" y="274"/>
                  </a:lnTo>
                  <a:lnTo>
                    <a:pt x="35" y="274"/>
                  </a:lnTo>
                  <a:lnTo>
                    <a:pt x="1" y="308"/>
                  </a:lnTo>
                  <a:lnTo>
                    <a:pt x="12" y="320"/>
                  </a:lnTo>
                  <a:close/>
                  <a:moveTo>
                    <a:pt x="240" y="263"/>
                  </a:moveTo>
                  <a:lnTo>
                    <a:pt x="297" y="206"/>
                  </a:lnTo>
                  <a:lnTo>
                    <a:pt x="229" y="217"/>
                  </a:lnTo>
                  <a:lnTo>
                    <a:pt x="195" y="251"/>
                  </a:lnTo>
                  <a:lnTo>
                    <a:pt x="206" y="263"/>
                  </a:lnTo>
                  <a:lnTo>
                    <a:pt x="229" y="263"/>
                  </a:lnTo>
                  <a:close/>
                  <a:moveTo>
                    <a:pt x="354" y="0"/>
                  </a:moveTo>
                  <a:lnTo>
                    <a:pt x="320" y="0"/>
                  </a:lnTo>
                  <a:lnTo>
                    <a:pt x="252" y="0"/>
                  </a:lnTo>
                  <a:lnTo>
                    <a:pt x="252" y="0"/>
                  </a:lnTo>
                  <a:lnTo>
                    <a:pt x="263" y="23"/>
                  </a:lnTo>
                  <a:lnTo>
                    <a:pt x="309" y="23"/>
                  </a:lnTo>
                  <a:lnTo>
                    <a:pt x="354" y="35"/>
                  </a:lnTo>
                  <a:lnTo>
                    <a:pt x="354" y="3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5"/>
            <p:cNvSpPr/>
            <p:nvPr/>
          </p:nvSpPr>
          <p:spPr>
            <a:xfrm>
              <a:off x="2437825" y="2695000"/>
              <a:ext cx="7425" cy="15425"/>
            </a:xfrm>
            <a:custGeom>
              <a:avLst/>
              <a:gdLst/>
              <a:ahLst/>
              <a:cxnLst/>
              <a:rect l="l" t="t" r="r" b="b"/>
              <a:pathLst>
                <a:path w="297" h="617" extrusionOk="0">
                  <a:moveTo>
                    <a:pt x="160" y="525"/>
                  </a:moveTo>
                  <a:lnTo>
                    <a:pt x="57" y="559"/>
                  </a:lnTo>
                  <a:lnTo>
                    <a:pt x="46" y="617"/>
                  </a:lnTo>
                  <a:lnTo>
                    <a:pt x="194" y="617"/>
                  </a:lnTo>
                  <a:lnTo>
                    <a:pt x="297" y="571"/>
                  </a:lnTo>
                  <a:lnTo>
                    <a:pt x="217" y="571"/>
                  </a:lnTo>
                  <a:close/>
                  <a:moveTo>
                    <a:pt x="285" y="35"/>
                  </a:moveTo>
                  <a:lnTo>
                    <a:pt x="217" y="12"/>
                  </a:lnTo>
                  <a:lnTo>
                    <a:pt x="183" y="46"/>
                  </a:lnTo>
                  <a:lnTo>
                    <a:pt x="183" y="46"/>
                  </a:lnTo>
                  <a:lnTo>
                    <a:pt x="228" y="57"/>
                  </a:lnTo>
                  <a:close/>
                  <a:moveTo>
                    <a:pt x="126" y="46"/>
                  </a:moveTo>
                  <a:lnTo>
                    <a:pt x="103" y="12"/>
                  </a:lnTo>
                  <a:lnTo>
                    <a:pt x="57" y="0"/>
                  </a:lnTo>
                  <a:lnTo>
                    <a:pt x="0" y="12"/>
                  </a:lnTo>
                  <a:lnTo>
                    <a:pt x="69" y="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5"/>
            <p:cNvSpPr/>
            <p:nvPr/>
          </p:nvSpPr>
          <p:spPr>
            <a:xfrm>
              <a:off x="4331675" y="2302700"/>
              <a:ext cx="40825" cy="24850"/>
            </a:xfrm>
            <a:custGeom>
              <a:avLst/>
              <a:gdLst/>
              <a:ahLst/>
              <a:cxnLst/>
              <a:rect l="l" t="t" r="r" b="b"/>
              <a:pathLst>
                <a:path w="1633" h="994" extrusionOk="0">
                  <a:moveTo>
                    <a:pt x="297" y="457"/>
                  </a:moveTo>
                  <a:lnTo>
                    <a:pt x="251" y="446"/>
                  </a:lnTo>
                  <a:lnTo>
                    <a:pt x="183" y="468"/>
                  </a:lnTo>
                  <a:lnTo>
                    <a:pt x="126" y="525"/>
                  </a:lnTo>
                  <a:lnTo>
                    <a:pt x="69" y="571"/>
                  </a:lnTo>
                  <a:lnTo>
                    <a:pt x="0" y="525"/>
                  </a:lnTo>
                  <a:lnTo>
                    <a:pt x="23" y="651"/>
                  </a:lnTo>
                  <a:lnTo>
                    <a:pt x="103" y="811"/>
                  </a:lnTo>
                  <a:lnTo>
                    <a:pt x="137" y="856"/>
                  </a:lnTo>
                  <a:lnTo>
                    <a:pt x="183" y="879"/>
                  </a:lnTo>
                  <a:lnTo>
                    <a:pt x="331" y="925"/>
                  </a:lnTo>
                  <a:lnTo>
                    <a:pt x="377" y="925"/>
                  </a:lnTo>
                  <a:lnTo>
                    <a:pt x="468" y="925"/>
                  </a:lnTo>
                  <a:lnTo>
                    <a:pt x="491" y="936"/>
                  </a:lnTo>
                  <a:lnTo>
                    <a:pt x="525" y="993"/>
                  </a:lnTo>
                  <a:lnTo>
                    <a:pt x="582" y="993"/>
                  </a:lnTo>
                  <a:lnTo>
                    <a:pt x="582" y="982"/>
                  </a:lnTo>
                  <a:lnTo>
                    <a:pt x="582" y="936"/>
                  </a:lnTo>
                  <a:lnTo>
                    <a:pt x="605" y="914"/>
                  </a:lnTo>
                  <a:lnTo>
                    <a:pt x="651" y="879"/>
                  </a:lnTo>
                  <a:lnTo>
                    <a:pt x="696" y="879"/>
                  </a:lnTo>
                  <a:lnTo>
                    <a:pt x="776" y="868"/>
                  </a:lnTo>
                  <a:lnTo>
                    <a:pt x="868" y="845"/>
                  </a:lnTo>
                  <a:lnTo>
                    <a:pt x="936" y="788"/>
                  </a:lnTo>
                  <a:lnTo>
                    <a:pt x="1062" y="640"/>
                  </a:lnTo>
                  <a:lnTo>
                    <a:pt x="1107" y="640"/>
                  </a:lnTo>
                  <a:lnTo>
                    <a:pt x="1153" y="640"/>
                  </a:lnTo>
                  <a:lnTo>
                    <a:pt x="1233" y="640"/>
                  </a:lnTo>
                  <a:lnTo>
                    <a:pt x="1324" y="628"/>
                  </a:lnTo>
                  <a:lnTo>
                    <a:pt x="1290" y="571"/>
                  </a:lnTo>
                  <a:lnTo>
                    <a:pt x="1278" y="560"/>
                  </a:lnTo>
                  <a:lnTo>
                    <a:pt x="1221" y="480"/>
                  </a:lnTo>
                  <a:lnTo>
                    <a:pt x="1187" y="423"/>
                  </a:lnTo>
                  <a:lnTo>
                    <a:pt x="1210" y="343"/>
                  </a:lnTo>
                  <a:lnTo>
                    <a:pt x="1564" y="69"/>
                  </a:lnTo>
                  <a:lnTo>
                    <a:pt x="1632" y="1"/>
                  </a:lnTo>
                  <a:lnTo>
                    <a:pt x="1518" y="23"/>
                  </a:lnTo>
                  <a:lnTo>
                    <a:pt x="1438" y="80"/>
                  </a:lnTo>
                  <a:lnTo>
                    <a:pt x="1381" y="115"/>
                  </a:lnTo>
                  <a:lnTo>
                    <a:pt x="1278" y="172"/>
                  </a:lnTo>
                  <a:lnTo>
                    <a:pt x="947" y="286"/>
                  </a:lnTo>
                  <a:lnTo>
                    <a:pt x="833" y="297"/>
                  </a:lnTo>
                  <a:lnTo>
                    <a:pt x="719" y="297"/>
                  </a:lnTo>
                  <a:lnTo>
                    <a:pt x="582" y="286"/>
                  </a:lnTo>
                  <a:lnTo>
                    <a:pt x="445" y="252"/>
                  </a:lnTo>
                  <a:lnTo>
                    <a:pt x="445" y="354"/>
                  </a:lnTo>
                  <a:lnTo>
                    <a:pt x="422" y="446"/>
                  </a:lnTo>
                  <a:lnTo>
                    <a:pt x="331" y="4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5"/>
            <p:cNvSpPr/>
            <p:nvPr/>
          </p:nvSpPr>
          <p:spPr>
            <a:xfrm>
              <a:off x="4806425" y="3585425"/>
              <a:ext cx="12000" cy="11450"/>
            </a:xfrm>
            <a:custGeom>
              <a:avLst/>
              <a:gdLst/>
              <a:ahLst/>
              <a:cxnLst/>
              <a:rect l="l" t="t" r="r" b="b"/>
              <a:pathLst>
                <a:path w="480" h="458" extrusionOk="0">
                  <a:moveTo>
                    <a:pt x="434" y="434"/>
                  </a:moveTo>
                  <a:lnTo>
                    <a:pt x="468" y="377"/>
                  </a:lnTo>
                  <a:lnTo>
                    <a:pt x="479" y="263"/>
                  </a:lnTo>
                  <a:lnTo>
                    <a:pt x="422" y="149"/>
                  </a:lnTo>
                  <a:lnTo>
                    <a:pt x="365" y="46"/>
                  </a:lnTo>
                  <a:lnTo>
                    <a:pt x="308" y="23"/>
                  </a:lnTo>
                  <a:lnTo>
                    <a:pt x="194" y="1"/>
                  </a:lnTo>
                  <a:lnTo>
                    <a:pt x="91" y="46"/>
                  </a:lnTo>
                  <a:lnTo>
                    <a:pt x="34" y="138"/>
                  </a:lnTo>
                  <a:lnTo>
                    <a:pt x="0" y="172"/>
                  </a:lnTo>
                  <a:lnTo>
                    <a:pt x="57" y="332"/>
                  </a:lnTo>
                  <a:lnTo>
                    <a:pt x="91" y="377"/>
                  </a:lnTo>
                  <a:lnTo>
                    <a:pt x="251" y="457"/>
                  </a:lnTo>
                  <a:lnTo>
                    <a:pt x="320" y="4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5"/>
            <p:cNvSpPr/>
            <p:nvPr/>
          </p:nvSpPr>
          <p:spPr>
            <a:xfrm>
              <a:off x="4617550" y="3399400"/>
              <a:ext cx="3725" cy="7450"/>
            </a:xfrm>
            <a:custGeom>
              <a:avLst/>
              <a:gdLst/>
              <a:ahLst/>
              <a:cxnLst/>
              <a:rect l="l" t="t" r="r" b="b"/>
              <a:pathLst>
                <a:path w="149" h="298" extrusionOk="0">
                  <a:moveTo>
                    <a:pt x="103" y="286"/>
                  </a:moveTo>
                  <a:lnTo>
                    <a:pt x="103" y="241"/>
                  </a:lnTo>
                  <a:lnTo>
                    <a:pt x="126" y="172"/>
                  </a:lnTo>
                  <a:lnTo>
                    <a:pt x="126" y="161"/>
                  </a:lnTo>
                  <a:lnTo>
                    <a:pt x="149" y="81"/>
                  </a:lnTo>
                  <a:lnTo>
                    <a:pt x="103" y="47"/>
                  </a:lnTo>
                  <a:lnTo>
                    <a:pt x="69" y="47"/>
                  </a:lnTo>
                  <a:lnTo>
                    <a:pt x="46" y="1"/>
                  </a:lnTo>
                  <a:lnTo>
                    <a:pt x="0" y="47"/>
                  </a:lnTo>
                  <a:lnTo>
                    <a:pt x="46" y="115"/>
                  </a:lnTo>
                  <a:lnTo>
                    <a:pt x="34" y="161"/>
                  </a:lnTo>
                  <a:lnTo>
                    <a:pt x="12" y="218"/>
                  </a:lnTo>
                  <a:lnTo>
                    <a:pt x="34" y="275"/>
                  </a:lnTo>
                  <a:lnTo>
                    <a:pt x="57" y="29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5"/>
            <p:cNvSpPr/>
            <p:nvPr/>
          </p:nvSpPr>
          <p:spPr>
            <a:xfrm>
              <a:off x="2506275" y="2774600"/>
              <a:ext cx="7175" cy="10300"/>
            </a:xfrm>
            <a:custGeom>
              <a:avLst/>
              <a:gdLst/>
              <a:ahLst/>
              <a:cxnLst/>
              <a:rect l="l" t="t" r="r" b="b"/>
              <a:pathLst>
                <a:path w="287" h="412" extrusionOk="0">
                  <a:moveTo>
                    <a:pt x="286" y="343"/>
                  </a:moveTo>
                  <a:lnTo>
                    <a:pt x="252" y="240"/>
                  </a:lnTo>
                  <a:lnTo>
                    <a:pt x="241" y="217"/>
                  </a:lnTo>
                  <a:lnTo>
                    <a:pt x="218" y="171"/>
                  </a:lnTo>
                  <a:lnTo>
                    <a:pt x="229" y="126"/>
                  </a:lnTo>
                  <a:lnTo>
                    <a:pt x="229" y="114"/>
                  </a:lnTo>
                  <a:lnTo>
                    <a:pt x="195" y="114"/>
                  </a:lnTo>
                  <a:lnTo>
                    <a:pt x="161" y="35"/>
                  </a:lnTo>
                  <a:lnTo>
                    <a:pt x="69" y="0"/>
                  </a:lnTo>
                  <a:lnTo>
                    <a:pt x="24" y="0"/>
                  </a:lnTo>
                  <a:lnTo>
                    <a:pt x="1" y="23"/>
                  </a:lnTo>
                  <a:lnTo>
                    <a:pt x="1" y="69"/>
                  </a:lnTo>
                  <a:lnTo>
                    <a:pt x="47" y="194"/>
                  </a:lnTo>
                  <a:lnTo>
                    <a:pt x="69" y="229"/>
                  </a:lnTo>
                  <a:lnTo>
                    <a:pt x="138" y="251"/>
                  </a:lnTo>
                  <a:lnTo>
                    <a:pt x="81" y="308"/>
                  </a:lnTo>
                  <a:lnTo>
                    <a:pt x="81" y="320"/>
                  </a:lnTo>
                  <a:lnTo>
                    <a:pt x="104" y="365"/>
                  </a:lnTo>
                  <a:lnTo>
                    <a:pt x="229" y="365"/>
                  </a:lnTo>
                  <a:lnTo>
                    <a:pt x="252" y="411"/>
                  </a:lnTo>
                  <a:lnTo>
                    <a:pt x="275" y="40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5"/>
            <p:cNvSpPr/>
            <p:nvPr/>
          </p:nvSpPr>
          <p:spPr>
            <a:xfrm>
              <a:off x="2497450" y="2737500"/>
              <a:ext cx="12000" cy="14300"/>
            </a:xfrm>
            <a:custGeom>
              <a:avLst/>
              <a:gdLst/>
              <a:ahLst/>
              <a:cxnLst/>
              <a:rect l="l" t="t" r="r" b="b"/>
              <a:pathLst>
                <a:path w="480" h="572" extrusionOk="0">
                  <a:moveTo>
                    <a:pt x="411" y="571"/>
                  </a:moveTo>
                  <a:lnTo>
                    <a:pt x="445" y="537"/>
                  </a:lnTo>
                  <a:lnTo>
                    <a:pt x="445" y="503"/>
                  </a:lnTo>
                  <a:lnTo>
                    <a:pt x="411" y="457"/>
                  </a:lnTo>
                  <a:lnTo>
                    <a:pt x="377" y="469"/>
                  </a:lnTo>
                  <a:lnTo>
                    <a:pt x="354" y="514"/>
                  </a:lnTo>
                  <a:lnTo>
                    <a:pt x="354" y="560"/>
                  </a:lnTo>
                  <a:lnTo>
                    <a:pt x="365" y="571"/>
                  </a:lnTo>
                  <a:close/>
                  <a:moveTo>
                    <a:pt x="137" y="457"/>
                  </a:moveTo>
                  <a:lnTo>
                    <a:pt x="171" y="423"/>
                  </a:lnTo>
                  <a:lnTo>
                    <a:pt x="171" y="252"/>
                  </a:lnTo>
                  <a:lnTo>
                    <a:pt x="183" y="218"/>
                  </a:lnTo>
                  <a:lnTo>
                    <a:pt x="160" y="195"/>
                  </a:lnTo>
                  <a:lnTo>
                    <a:pt x="126" y="172"/>
                  </a:lnTo>
                  <a:lnTo>
                    <a:pt x="34" y="138"/>
                  </a:lnTo>
                  <a:lnTo>
                    <a:pt x="23" y="160"/>
                  </a:lnTo>
                  <a:lnTo>
                    <a:pt x="0" y="195"/>
                  </a:lnTo>
                  <a:lnTo>
                    <a:pt x="12" y="412"/>
                  </a:lnTo>
                  <a:lnTo>
                    <a:pt x="34" y="480"/>
                  </a:lnTo>
                  <a:lnTo>
                    <a:pt x="69" y="503"/>
                  </a:lnTo>
                  <a:close/>
                  <a:moveTo>
                    <a:pt x="365" y="252"/>
                  </a:moveTo>
                  <a:lnTo>
                    <a:pt x="480" y="229"/>
                  </a:lnTo>
                  <a:lnTo>
                    <a:pt x="354" y="138"/>
                  </a:lnTo>
                  <a:lnTo>
                    <a:pt x="320" y="81"/>
                  </a:lnTo>
                  <a:lnTo>
                    <a:pt x="320" y="46"/>
                  </a:lnTo>
                  <a:lnTo>
                    <a:pt x="274" y="1"/>
                  </a:lnTo>
                  <a:lnTo>
                    <a:pt x="240" y="24"/>
                  </a:lnTo>
                  <a:lnTo>
                    <a:pt x="228" y="69"/>
                  </a:lnTo>
                  <a:lnTo>
                    <a:pt x="240" y="138"/>
                  </a:lnTo>
                  <a:lnTo>
                    <a:pt x="194" y="195"/>
                  </a:lnTo>
                  <a:lnTo>
                    <a:pt x="217" y="252"/>
                  </a:lnTo>
                  <a:lnTo>
                    <a:pt x="274" y="27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5"/>
            <p:cNvSpPr/>
            <p:nvPr/>
          </p:nvSpPr>
          <p:spPr>
            <a:xfrm>
              <a:off x="2360200" y="2833075"/>
              <a:ext cx="3175" cy="6025"/>
            </a:xfrm>
            <a:custGeom>
              <a:avLst/>
              <a:gdLst/>
              <a:ahLst/>
              <a:cxnLst/>
              <a:rect l="l" t="t" r="r" b="b"/>
              <a:pathLst>
                <a:path w="127" h="241" extrusionOk="0">
                  <a:moveTo>
                    <a:pt x="126" y="138"/>
                  </a:moveTo>
                  <a:lnTo>
                    <a:pt x="126" y="58"/>
                  </a:lnTo>
                  <a:lnTo>
                    <a:pt x="1" y="1"/>
                  </a:lnTo>
                  <a:lnTo>
                    <a:pt x="1" y="46"/>
                  </a:lnTo>
                  <a:lnTo>
                    <a:pt x="12" y="69"/>
                  </a:lnTo>
                  <a:lnTo>
                    <a:pt x="58" y="81"/>
                  </a:lnTo>
                  <a:lnTo>
                    <a:pt x="69" y="115"/>
                  </a:lnTo>
                  <a:lnTo>
                    <a:pt x="58" y="195"/>
                  </a:lnTo>
                  <a:lnTo>
                    <a:pt x="81"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5"/>
            <p:cNvSpPr/>
            <p:nvPr/>
          </p:nvSpPr>
          <p:spPr>
            <a:xfrm>
              <a:off x="3369625" y="2448500"/>
              <a:ext cx="92750" cy="36525"/>
            </a:xfrm>
            <a:custGeom>
              <a:avLst/>
              <a:gdLst/>
              <a:ahLst/>
              <a:cxnLst/>
              <a:rect l="l" t="t" r="r" b="b"/>
              <a:pathLst>
                <a:path w="3710" h="1461" extrusionOk="0">
                  <a:moveTo>
                    <a:pt x="217" y="1301"/>
                  </a:moveTo>
                  <a:lnTo>
                    <a:pt x="194" y="1278"/>
                  </a:lnTo>
                  <a:lnTo>
                    <a:pt x="92" y="1347"/>
                  </a:lnTo>
                  <a:lnTo>
                    <a:pt x="0" y="1347"/>
                  </a:lnTo>
                  <a:lnTo>
                    <a:pt x="23" y="1370"/>
                  </a:lnTo>
                  <a:lnTo>
                    <a:pt x="35" y="1404"/>
                  </a:lnTo>
                  <a:lnTo>
                    <a:pt x="137" y="1461"/>
                  </a:lnTo>
                  <a:close/>
                  <a:moveTo>
                    <a:pt x="2146" y="1004"/>
                  </a:moveTo>
                  <a:lnTo>
                    <a:pt x="2146" y="982"/>
                  </a:lnTo>
                  <a:lnTo>
                    <a:pt x="2134" y="982"/>
                  </a:lnTo>
                  <a:lnTo>
                    <a:pt x="2112" y="1004"/>
                  </a:lnTo>
                  <a:lnTo>
                    <a:pt x="1929" y="982"/>
                  </a:lnTo>
                  <a:lnTo>
                    <a:pt x="1906" y="1073"/>
                  </a:lnTo>
                  <a:lnTo>
                    <a:pt x="1826" y="1130"/>
                  </a:lnTo>
                  <a:lnTo>
                    <a:pt x="1826" y="1233"/>
                  </a:lnTo>
                  <a:lnTo>
                    <a:pt x="1906" y="1324"/>
                  </a:lnTo>
                  <a:lnTo>
                    <a:pt x="1940" y="1347"/>
                  </a:lnTo>
                  <a:lnTo>
                    <a:pt x="2020" y="1358"/>
                  </a:lnTo>
                  <a:lnTo>
                    <a:pt x="2112" y="1301"/>
                  </a:lnTo>
                  <a:lnTo>
                    <a:pt x="2146" y="1244"/>
                  </a:lnTo>
                  <a:lnTo>
                    <a:pt x="2157" y="1130"/>
                  </a:lnTo>
                  <a:lnTo>
                    <a:pt x="2146" y="1073"/>
                  </a:lnTo>
                  <a:close/>
                  <a:moveTo>
                    <a:pt x="765" y="1119"/>
                  </a:moveTo>
                  <a:lnTo>
                    <a:pt x="833" y="1061"/>
                  </a:lnTo>
                  <a:lnTo>
                    <a:pt x="833" y="1027"/>
                  </a:lnTo>
                  <a:lnTo>
                    <a:pt x="822" y="993"/>
                  </a:lnTo>
                  <a:lnTo>
                    <a:pt x="742" y="947"/>
                  </a:lnTo>
                  <a:lnTo>
                    <a:pt x="719" y="947"/>
                  </a:lnTo>
                  <a:lnTo>
                    <a:pt x="685" y="970"/>
                  </a:lnTo>
                  <a:lnTo>
                    <a:pt x="662" y="1027"/>
                  </a:lnTo>
                  <a:lnTo>
                    <a:pt x="696" y="1096"/>
                  </a:lnTo>
                  <a:lnTo>
                    <a:pt x="731" y="1119"/>
                  </a:lnTo>
                  <a:close/>
                  <a:moveTo>
                    <a:pt x="1427" y="788"/>
                  </a:moveTo>
                  <a:lnTo>
                    <a:pt x="1598" y="651"/>
                  </a:lnTo>
                  <a:lnTo>
                    <a:pt x="1598" y="605"/>
                  </a:lnTo>
                  <a:lnTo>
                    <a:pt x="1461" y="616"/>
                  </a:lnTo>
                  <a:lnTo>
                    <a:pt x="1301" y="765"/>
                  </a:lnTo>
                  <a:lnTo>
                    <a:pt x="1256" y="776"/>
                  </a:lnTo>
                  <a:lnTo>
                    <a:pt x="1119" y="788"/>
                  </a:lnTo>
                  <a:lnTo>
                    <a:pt x="1050" y="788"/>
                  </a:lnTo>
                  <a:lnTo>
                    <a:pt x="993" y="822"/>
                  </a:lnTo>
                  <a:lnTo>
                    <a:pt x="1016" y="856"/>
                  </a:lnTo>
                  <a:lnTo>
                    <a:pt x="1073" y="1004"/>
                  </a:lnTo>
                  <a:lnTo>
                    <a:pt x="1176" y="1130"/>
                  </a:lnTo>
                  <a:lnTo>
                    <a:pt x="1256" y="1107"/>
                  </a:lnTo>
                  <a:lnTo>
                    <a:pt x="1301" y="1073"/>
                  </a:lnTo>
                  <a:lnTo>
                    <a:pt x="1358" y="993"/>
                  </a:lnTo>
                  <a:close/>
                  <a:moveTo>
                    <a:pt x="3082" y="970"/>
                  </a:moveTo>
                  <a:lnTo>
                    <a:pt x="3298" y="902"/>
                  </a:lnTo>
                  <a:lnTo>
                    <a:pt x="3344" y="765"/>
                  </a:lnTo>
                  <a:lnTo>
                    <a:pt x="3390" y="605"/>
                  </a:lnTo>
                  <a:lnTo>
                    <a:pt x="3390" y="502"/>
                  </a:lnTo>
                  <a:lnTo>
                    <a:pt x="3355" y="457"/>
                  </a:lnTo>
                  <a:lnTo>
                    <a:pt x="3344" y="457"/>
                  </a:lnTo>
                  <a:lnTo>
                    <a:pt x="3287" y="457"/>
                  </a:lnTo>
                  <a:lnTo>
                    <a:pt x="3241" y="491"/>
                  </a:lnTo>
                  <a:lnTo>
                    <a:pt x="3230" y="571"/>
                  </a:lnTo>
                  <a:lnTo>
                    <a:pt x="3127" y="765"/>
                  </a:lnTo>
                  <a:lnTo>
                    <a:pt x="3059" y="936"/>
                  </a:lnTo>
                  <a:lnTo>
                    <a:pt x="2956" y="1016"/>
                  </a:lnTo>
                  <a:lnTo>
                    <a:pt x="2853" y="1050"/>
                  </a:lnTo>
                  <a:lnTo>
                    <a:pt x="2865" y="1061"/>
                  </a:lnTo>
                  <a:lnTo>
                    <a:pt x="2967" y="1073"/>
                  </a:lnTo>
                  <a:close/>
                  <a:moveTo>
                    <a:pt x="274" y="685"/>
                  </a:moveTo>
                  <a:lnTo>
                    <a:pt x="343" y="616"/>
                  </a:lnTo>
                  <a:lnTo>
                    <a:pt x="365" y="571"/>
                  </a:lnTo>
                  <a:lnTo>
                    <a:pt x="343" y="502"/>
                  </a:lnTo>
                  <a:lnTo>
                    <a:pt x="377" y="479"/>
                  </a:lnTo>
                  <a:lnTo>
                    <a:pt x="365" y="422"/>
                  </a:lnTo>
                  <a:lnTo>
                    <a:pt x="320" y="365"/>
                  </a:lnTo>
                  <a:lnTo>
                    <a:pt x="217" y="365"/>
                  </a:lnTo>
                  <a:lnTo>
                    <a:pt x="160" y="445"/>
                  </a:lnTo>
                  <a:lnTo>
                    <a:pt x="251" y="616"/>
                  </a:lnTo>
                  <a:lnTo>
                    <a:pt x="263" y="685"/>
                  </a:lnTo>
                  <a:close/>
                  <a:moveTo>
                    <a:pt x="3470" y="308"/>
                  </a:moveTo>
                  <a:lnTo>
                    <a:pt x="3595" y="263"/>
                  </a:lnTo>
                  <a:lnTo>
                    <a:pt x="3675" y="217"/>
                  </a:lnTo>
                  <a:lnTo>
                    <a:pt x="3686" y="91"/>
                  </a:lnTo>
                  <a:lnTo>
                    <a:pt x="3709" y="46"/>
                  </a:lnTo>
                  <a:lnTo>
                    <a:pt x="3686" y="0"/>
                  </a:lnTo>
                  <a:lnTo>
                    <a:pt x="3652" y="34"/>
                  </a:lnTo>
                  <a:lnTo>
                    <a:pt x="3629" y="91"/>
                  </a:lnTo>
                  <a:lnTo>
                    <a:pt x="3538" y="114"/>
                  </a:lnTo>
                  <a:lnTo>
                    <a:pt x="3424" y="171"/>
                  </a:lnTo>
                  <a:lnTo>
                    <a:pt x="3401" y="217"/>
                  </a:lnTo>
                  <a:lnTo>
                    <a:pt x="3367" y="343"/>
                  </a:lnTo>
                  <a:lnTo>
                    <a:pt x="3424" y="3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5"/>
            <p:cNvSpPr/>
            <p:nvPr/>
          </p:nvSpPr>
          <p:spPr>
            <a:xfrm>
              <a:off x="2174750" y="2691850"/>
              <a:ext cx="41400" cy="18575"/>
            </a:xfrm>
            <a:custGeom>
              <a:avLst/>
              <a:gdLst/>
              <a:ahLst/>
              <a:cxnLst/>
              <a:rect l="l" t="t" r="r" b="b"/>
              <a:pathLst>
                <a:path w="1656" h="743" extrusionOk="0">
                  <a:moveTo>
                    <a:pt x="1097" y="594"/>
                  </a:moveTo>
                  <a:lnTo>
                    <a:pt x="1656" y="583"/>
                  </a:lnTo>
                  <a:lnTo>
                    <a:pt x="1542" y="332"/>
                  </a:lnTo>
                  <a:lnTo>
                    <a:pt x="1154" y="115"/>
                  </a:lnTo>
                  <a:lnTo>
                    <a:pt x="629" y="24"/>
                  </a:lnTo>
                  <a:lnTo>
                    <a:pt x="446" y="1"/>
                  </a:lnTo>
                  <a:lnTo>
                    <a:pt x="104" y="58"/>
                  </a:lnTo>
                  <a:lnTo>
                    <a:pt x="1" y="263"/>
                  </a:lnTo>
                  <a:lnTo>
                    <a:pt x="412" y="594"/>
                  </a:lnTo>
                  <a:lnTo>
                    <a:pt x="834" y="7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513"/>
        <p:cNvGrpSpPr/>
        <p:nvPr/>
      </p:nvGrpSpPr>
      <p:grpSpPr>
        <a:xfrm>
          <a:off x="0" y="0"/>
          <a:ext cx="0" cy="0"/>
          <a:chOff x="0" y="0"/>
          <a:chExt cx="0" cy="0"/>
        </a:xfrm>
      </p:grpSpPr>
      <p:sp>
        <p:nvSpPr>
          <p:cNvPr id="514" name="Google Shape;514;p26"/>
          <p:cNvSpPr/>
          <p:nvPr/>
        </p:nvSpPr>
        <p:spPr>
          <a:xfrm>
            <a:off x="0" y="0"/>
            <a:ext cx="9132900" cy="5137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15" name="Google Shape;515;p26">
            <a:hlinkClick r:id="rId2"/>
          </p:cNvPr>
          <p:cNvPicPr preferRelativeResize="0"/>
          <p:nvPr/>
        </p:nvPicPr>
        <p:blipFill rotWithShape="1">
          <a:blip r:embed="rId3">
            <a:alphaModFix/>
          </a:blip>
          <a:srcRect/>
          <a:stretch/>
        </p:blipFill>
        <p:spPr>
          <a:xfrm>
            <a:off x="423400" y="435650"/>
            <a:ext cx="3735526" cy="1611900"/>
          </a:xfrm>
          <a:prstGeom prst="rect">
            <a:avLst/>
          </a:prstGeom>
          <a:noFill/>
          <a:ln>
            <a:noFill/>
          </a:ln>
        </p:spPr>
      </p:pic>
      <p:sp>
        <p:nvSpPr>
          <p:cNvPr id="516" name="Google Shape;516;p26"/>
          <p:cNvSpPr txBox="1"/>
          <p:nvPr/>
        </p:nvSpPr>
        <p:spPr>
          <a:xfrm>
            <a:off x="423400" y="2140975"/>
            <a:ext cx="5636400" cy="2177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2600" b="1">
                <a:solidFill>
                  <a:srgbClr val="3F3F3F"/>
                </a:solidFill>
                <a:latin typeface="Poppins"/>
                <a:ea typeface="Poppins"/>
                <a:cs typeface="Poppins"/>
                <a:sym typeface="Poppins"/>
              </a:rPr>
              <a:t>Free </a:t>
            </a:r>
            <a:r>
              <a:rPr lang="en" sz="2600">
                <a:solidFill>
                  <a:srgbClr val="3F3F3F"/>
                </a:solidFill>
                <a:latin typeface="Poppins"/>
                <a:ea typeface="Poppins"/>
                <a:cs typeface="Poppins"/>
                <a:sym typeface="Poppins"/>
              </a:rPr>
              <a:t>themes and templates for </a:t>
            </a:r>
            <a:r>
              <a:rPr lang="en" sz="2600" b="1">
                <a:solidFill>
                  <a:srgbClr val="3F3F3F"/>
                </a:solidFill>
                <a:latin typeface="Poppins"/>
                <a:ea typeface="Poppins"/>
                <a:cs typeface="Poppins"/>
                <a:sym typeface="Poppins"/>
              </a:rPr>
              <a:t>Google Slides</a:t>
            </a:r>
            <a:r>
              <a:rPr lang="en" sz="2600">
                <a:solidFill>
                  <a:srgbClr val="3F3F3F"/>
                </a:solidFill>
                <a:latin typeface="Poppins"/>
                <a:ea typeface="Poppins"/>
                <a:cs typeface="Poppins"/>
                <a:sym typeface="Poppins"/>
              </a:rPr>
              <a:t> or </a:t>
            </a:r>
            <a:r>
              <a:rPr lang="en" sz="2600" b="1">
                <a:solidFill>
                  <a:srgbClr val="3F3F3F"/>
                </a:solidFill>
                <a:latin typeface="Poppins"/>
                <a:ea typeface="Poppins"/>
                <a:cs typeface="Poppins"/>
                <a:sym typeface="Poppins"/>
              </a:rPr>
              <a:t>PowerPoint</a:t>
            </a: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r>
              <a:rPr lang="en" sz="2100" b="1">
                <a:solidFill>
                  <a:srgbClr val="FFCB25"/>
                </a:solidFill>
                <a:latin typeface="Poppins"/>
                <a:ea typeface="Poppins"/>
                <a:cs typeface="Poppins"/>
                <a:sym typeface="Poppins"/>
              </a:rPr>
              <a:t>NOT to be sold as is or modified! </a:t>
            </a:r>
            <a:endParaRPr sz="2100" b="1">
              <a:solidFill>
                <a:srgbClr val="FFCB25"/>
              </a:solidFill>
              <a:latin typeface="Poppins"/>
              <a:ea typeface="Poppins"/>
              <a:cs typeface="Poppins"/>
              <a:sym typeface="Poppins"/>
            </a:endParaRPr>
          </a:p>
          <a:p>
            <a:pPr marL="0" marR="0" lvl="0" indent="0" algn="l" rtl="0">
              <a:spcBef>
                <a:spcPts val="0"/>
              </a:spcBef>
              <a:spcAft>
                <a:spcPts val="0"/>
              </a:spcAft>
              <a:buNone/>
            </a:pPr>
            <a:r>
              <a:rPr lang="en">
                <a:solidFill>
                  <a:srgbClr val="3F3F3F"/>
                </a:solidFill>
                <a:latin typeface="Poppins"/>
                <a:ea typeface="Poppins"/>
                <a:cs typeface="Poppins"/>
                <a:sym typeface="Poppins"/>
              </a:rPr>
              <a:t>Read </a:t>
            </a:r>
            <a:r>
              <a:rPr lang="en" u="sng">
                <a:solidFill>
                  <a:srgbClr val="3F3F3F"/>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FAQ</a:t>
            </a:r>
            <a:r>
              <a:rPr lang="en">
                <a:solidFill>
                  <a:srgbClr val="3F3F3F"/>
                </a:solidFill>
                <a:latin typeface="Poppins"/>
                <a:ea typeface="Poppins"/>
                <a:cs typeface="Poppins"/>
                <a:sym typeface="Poppins"/>
              </a:rPr>
              <a:t> on slidesmania.com</a:t>
            </a:r>
            <a:endParaRPr>
              <a:solidFill>
                <a:srgbClr val="3F3F3F"/>
              </a:solidFill>
              <a:latin typeface="Poppins"/>
              <a:ea typeface="Poppins"/>
              <a:cs typeface="Poppins"/>
              <a:sym typeface="Poppins"/>
            </a:endParaRPr>
          </a:p>
        </p:txBody>
      </p:sp>
      <p:cxnSp>
        <p:nvCxnSpPr>
          <p:cNvPr id="517" name="Google Shape;517;p26"/>
          <p:cNvCxnSpPr/>
          <p:nvPr/>
        </p:nvCxnSpPr>
        <p:spPr>
          <a:xfrm>
            <a:off x="7808144" y="4261524"/>
            <a:ext cx="1120200" cy="9600"/>
          </a:xfrm>
          <a:prstGeom prst="straightConnector1">
            <a:avLst/>
          </a:prstGeom>
          <a:noFill/>
          <a:ln w="38100" cap="flat" cmpd="sng">
            <a:solidFill>
              <a:srgbClr val="FFCB25"/>
            </a:solidFill>
            <a:prstDash val="solid"/>
            <a:round/>
            <a:headEnd type="none" w="med" len="med"/>
            <a:tailEnd type="none" w="med" len="med"/>
          </a:ln>
        </p:spPr>
      </p:cxnSp>
      <p:pic>
        <p:nvPicPr>
          <p:cNvPr id="518" name="Google Shape;518;p26">
            <a:hlinkClick r:id="rId5"/>
          </p:cNvPr>
          <p:cNvPicPr preferRelativeResize="0"/>
          <p:nvPr/>
        </p:nvPicPr>
        <p:blipFill>
          <a:blip r:embed="rId6">
            <a:alphaModFix/>
          </a:blip>
          <a:stretch>
            <a:fillRect/>
          </a:stretch>
        </p:blipFill>
        <p:spPr>
          <a:xfrm>
            <a:off x="6831050" y="4418814"/>
            <a:ext cx="400711" cy="358367"/>
          </a:xfrm>
          <a:prstGeom prst="rect">
            <a:avLst/>
          </a:prstGeom>
          <a:noFill/>
          <a:ln>
            <a:noFill/>
          </a:ln>
        </p:spPr>
      </p:pic>
      <p:pic>
        <p:nvPicPr>
          <p:cNvPr id="519" name="Google Shape;519;p26">
            <a:hlinkClick r:id="rId7"/>
          </p:cNvPr>
          <p:cNvPicPr preferRelativeResize="0"/>
          <p:nvPr/>
        </p:nvPicPr>
        <p:blipFill>
          <a:blip r:embed="rId8">
            <a:alphaModFix/>
          </a:blip>
          <a:stretch>
            <a:fillRect/>
          </a:stretch>
        </p:blipFill>
        <p:spPr>
          <a:xfrm>
            <a:off x="7365332" y="4422179"/>
            <a:ext cx="398143" cy="353320"/>
          </a:xfrm>
          <a:prstGeom prst="rect">
            <a:avLst/>
          </a:prstGeom>
          <a:noFill/>
          <a:ln>
            <a:noFill/>
          </a:ln>
        </p:spPr>
      </p:pic>
      <p:pic>
        <p:nvPicPr>
          <p:cNvPr id="520" name="Google Shape;520;p26">
            <a:hlinkClick r:id="rId9"/>
          </p:cNvPr>
          <p:cNvPicPr preferRelativeResize="0"/>
          <p:nvPr/>
        </p:nvPicPr>
        <p:blipFill>
          <a:blip r:embed="rId10">
            <a:alphaModFix/>
          </a:blip>
          <a:stretch>
            <a:fillRect/>
          </a:stretch>
        </p:blipFill>
        <p:spPr>
          <a:xfrm>
            <a:off x="7925360" y="4423862"/>
            <a:ext cx="344201" cy="350796"/>
          </a:xfrm>
          <a:prstGeom prst="rect">
            <a:avLst/>
          </a:prstGeom>
          <a:noFill/>
          <a:ln>
            <a:noFill/>
          </a:ln>
        </p:spPr>
      </p:pic>
      <p:pic>
        <p:nvPicPr>
          <p:cNvPr id="521" name="Google Shape;521;p26">
            <a:hlinkClick r:id="rId11"/>
          </p:cNvPr>
          <p:cNvPicPr preferRelativeResize="0"/>
          <p:nvPr/>
        </p:nvPicPr>
        <p:blipFill>
          <a:blip r:embed="rId12">
            <a:alphaModFix/>
          </a:blip>
          <a:stretch>
            <a:fillRect/>
          </a:stretch>
        </p:blipFill>
        <p:spPr>
          <a:xfrm>
            <a:off x="8404190" y="4432274"/>
            <a:ext cx="393005" cy="338177"/>
          </a:xfrm>
          <a:prstGeom prst="rect">
            <a:avLst/>
          </a:prstGeom>
          <a:noFill/>
          <a:ln>
            <a:noFill/>
          </a:ln>
        </p:spPr>
      </p:pic>
      <p:sp>
        <p:nvSpPr>
          <p:cNvPr id="522" name="Google Shape;522;p26"/>
          <p:cNvSpPr txBox="1"/>
          <p:nvPr/>
        </p:nvSpPr>
        <p:spPr>
          <a:xfrm>
            <a:off x="5298010" y="3605699"/>
            <a:ext cx="3682200" cy="750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800" b="1">
                <a:solidFill>
                  <a:srgbClr val="252525"/>
                </a:solidFill>
                <a:latin typeface="Homemade Apple"/>
                <a:ea typeface="Homemade Apple"/>
                <a:cs typeface="Homemade Apple"/>
                <a:sym typeface="Homemade Apple"/>
              </a:rPr>
              <a:t>Sharing is caring!</a:t>
            </a:r>
            <a:endParaRPr sz="1800" b="1">
              <a:solidFill>
                <a:srgbClr val="252525"/>
              </a:solidFill>
              <a:latin typeface="Homemade Apple"/>
              <a:ea typeface="Homemade Apple"/>
              <a:cs typeface="Homemade Apple"/>
              <a:sym typeface="Homemade Apple"/>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3">
  <p:cSld name="BLANK_3">
    <p:spTree>
      <p:nvGrpSpPr>
        <p:cNvPr id="1" name="Shape 523"/>
        <p:cNvGrpSpPr/>
        <p:nvPr/>
      </p:nvGrpSpPr>
      <p:grpSpPr>
        <a:xfrm>
          <a:off x="0" y="0"/>
          <a:ext cx="0" cy="0"/>
          <a:chOff x="0" y="0"/>
          <a:chExt cx="0" cy="0"/>
        </a:xfrm>
      </p:grpSpPr>
      <p:sp>
        <p:nvSpPr>
          <p:cNvPr id="524" name="Google Shape;524;p27"/>
          <p:cNvSpPr/>
          <p:nvPr/>
        </p:nvSpPr>
        <p:spPr>
          <a:xfrm flipH="1">
            <a:off x="-75" y="0"/>
            <a:ext cx="6696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7"/>
          <p:cNvSpPr/>
          <p:nvPr/>
        </p:nvSpPr>
        <p:spPr>
          <a:xfrm flipH="1">
            <a:off x="-75" y="0"/>
            <a:ext cx="669600" cy="11400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26"/>
        <p:cNvGrpSpPr/>
        <p:nvPr/>
      </p:nvGrpSpPr>
      <p:grpSpPr>
        <a:xfrm>
          <a:off x="0" y="0"/>
          <a:ext cx="0" cy="0"/>
          <a:chOff x="0" y="0"/>
          <a:chExt cx="0" cy="0"/>
        </a:xfrm>
      </p:grpSpPr>
      <p:sp>
        <p:nvSpPr>
          <p:cNvPr id="527" name="Google Shape;527;p28"/>
          <p:cNvSpPr txBox="1">
            <a:spLocks noGrp="1"/>
          </p:cNvSpPr>
          <p:nvPr>
            <p:ph type="title"/>
          </p:nvPr>
        </p:nvSpPr>
        <p:spPr>
          <a:xfrm>
            <a:off x="152400" y="171450"/>
            <a:ext cx="8839200" cy="6288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528" name="Google Shape;528;p28"/>
          <p:cNvSpPr txBox="1">
            <a:spLocks noGrp="1"/>
          </p:cNvSpPr>
          <p:nvPr>
            <p:ph type="body" idx="1"/>
          </p:nvPr>
        </p:nvSpPr>
        <p:spPr>
          <a:xfrm>
            <a:off x="990600" y="1200150"/>
            <a:ext cx="8001000" cy="34290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SzPts val="1800"/>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SzPts val="1800"/>
              <a:buChar char="■"/>
              <a:defRPr/>
            </a:lvl3pPr>
            <a:lvl4pPr marL="1828800" lvl="3" indent="-342900" algn="l" rtl="0">
              <a:spcBef>
                <a:spcPts val="360"/>
              </a:spcBef>
              <a:spcAft>
                <a:spcPts val="0"/>
              </a:spcAft>
              <a:buSzPts val="1800"/>
              <a:buChar char="●"/>
              <a:defRPr/>
            </a:lvl4pPr>
            <a:lvl5pPr marL="2286000" lvl="4" indent="-342900" algn="l" rtl="0">
              <a:spcBef>
                <a:spcPts val="360"/>
              </a:spcBef>
              <a:spcAft>
                <a:spcPts val="0"/>
              </a:spcAft>
              <a:buSzPts val="1800"/>
              <a:buChar char="○"/>
              <a:defRPr/>
            </a:lvl5pPr>
            <a:lvl6pPr marL="2743200" lvl="5" indent="-342900" algn="l" rtl="0">
              <a:spcBef>
                <a:spcPts val="360"/>
              </a:spcBef>
              <a:spcAft>
                <a:spcPts val="0"/>
              </a:spcAft>
              <a:buSzPts val="1800"/>
              <a:buChar char="■"/>
              <a:defRPr/>
            </a:lvl6pPr>
            <a:lvl7pPr marL="3200400" lvl="6" indent="-342900" algn="l" rtl="0">
              <a:spcBef>
                <a:spcPts val="360"/>
              </a:spcBef>
              <a:spcAft>
                <a:spcPts val="0"/>
              </a:spcAft>
              <a:buSzPts val="1800"/>
              <a:buChar char="●"/>
              <a:defRPr/>
            </a:lvl7pPr>
            <a:lvl8pPr marL="3657600" lvl="7" indent="-342900" algn="l" rtl="0">
              <a:spcBef>
                <a:spcPts val="360"/>
              </a:spcBef>
              <a:spcAft>
                <a:spcPts val="0"/>
              </a:spcAft>
              <a:buSzPts val="1800"/>
              <a:buChar char="○"/>
              <a:defRPr/>
            </a:lvl8pPr>
            <a:lvl9pPr marL="4114800" lvl="8" indent="-342900" algn="l" rtl="0">
              <a:spcBef>
                <a:spcPts val="360"/>
              </a:spcBef>
              <a:spcAft>
                <a:spcPts val="0"/>
              </a:spcAft>
              <a:buSzPts val="1800"/>
              <a:buChar char="■"/>
              <a:defRPr/>
            </a:lvl9pPr>
          </a:lstStyle>
          <a:p>
            <a:endParaRPr/>
          </a:p>
        </p:txBody>
      </p:sp>
      <p:sp>
        <p:nvSpPr>
          <p:cNvPr id="529" name="Google Shape;529;p28"/>
          <p:cNvSpPr txBox="1">
            <a:spLocks noGrp="1"/>
          </p:cNvSpPr>
          <p:nvPr>
            <p:ph type="dt" idx="10"/>
          </p:nvPr>
        </p:nvSpPr>
        <p:spPr>
          <a:xfrm>
            <a:off x="152400" y="4914900"/>
            <a:ext cx="2403600" cy="2286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0" name="Google Shape;530;p28"/>
          <p:cNvSpPr txBox="1">
            <a:spLocks noGrp="1"/>
          </p:cNvSpPr>
          <p:nvPr>
            <p:ph type="ftr" idx="11"/>
          </p:nvPr>
        </p:nvSpPr>
        <p:spPr>
          <a:xfrm>
            <a:off x="3259138" y="4914900"/>
            <a:ext cx="2895600" cy="228600"/>
          </a:xfrm>
          <a:prstGeom prst="rect">
            <a:avLst/>
          </a:prstGeom>
          <a:noFill/>
          <a:ln>
            <a:noFill/>
          </a:ln>
        </p:spPr>
        <p:txBody>
          <a:bodyPr spcFirstLastPara="1" wrap="square" lIns="91425" tIns="45700" rIns="91425" bIns="45700" anchor="t" anchorCtr="0">
            <a:noAutofit/>
          </a:bodyPr>
          <a:lstStyle>
            <a:lvl1pPr lvl="0" algn="ctr"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1" name="Google Shape;531;p28"/>
          <p:cNvSpPr txBox="1">
            <a:spLocks noGrp="1"/>
          </p:cNvSpPr>
          <p:nvPr>
            <p:ph type="sldNum" idx="12"/>
          </p:nvPr>
        </p:nvSpPr>
        <p:spPr>
          <a:xfrm>
            <a:off x="6858000" y="4914900"/>
            <a:ext cx="2133600" cy="228600"/>
          </a:xfrm>
          <a:prstGeom prst="rect">
            <a:avLst/>
          </a:prstGeom>
          <a:noFill/>
          <a:ln>
            <a:noFill/>
          </a:ln>
        </p:spPr>
        <p:txBody>
          <a:bodyPr spcFirstLastPara="1" wrap="square" lIns="91425" tIns="45700" rIns="91425" bIns="45700" anchor="t" anchorCtr="0">
            <a:noAutofit/>
          </a:bodyPr>
          <a:lstStyle>
            <a:lvl1pPr marL="0" lvl="0" indent="0" algn="r" rtl="0">
              <a:spcBef>
                <a:spcPts val="0"/>
              </a:spcBef>
              <a:spcAft>
                <a:spcPts val="0"/>
              </a:spcAft>
              <a:buNone/>
              <a:defRPr sz="1400" b="0" i="0" u="none" strike="noStrike" cap="none">
                <a:solidFill>
                  <a:schemeClr val="dk1"/>
                </a:solidFill>
                <a:latin typeface="Arial"/>
                <a:ea typeface="Arial"/>
                <a:cs typeface="Arial"/>
                <a:sym typeface="Arial"/>
              </a:defRPr>
            </a:lvl1pPr>
            <a:lvl2pPr marL="0" lvl="1" indent="0" algn="r" rtl="0">
              <a:spcBef>
                <a:spcPts val="0"/>
              </a:spcBef>
              <a:spcAft>
                <a:spcPts val="0"/>
              </a:spcAft>
              <a:buNone/>
              <a:defRPr sz="1400" b="0" i="0" u="none" strike="noStrike" cap="none">
                <a:solidFill>
                  <a:schemeClr val="dk1"/>
                </a:solidFill>
                <a:latin typeface="Arial"/>
                <a:ea typeface="Arial"/>
                <a:cs typeface="Arial"/>
                <a:sym typeface="Arial"/>
              </a:defRPr>
            </a:lvl2pPr>
            <a:lvl3pPr marL="0" lvl="2" indent="0" algn="r" rtl="0">
              <a:spcBef>
                <a:spcPts val="0"/>
              </a:spcBef>
              <a:spcAft>
                <a:spcPts val="0"/>
              </a:spcAft>
              <a:buNone/>
              <a:defRPr sz="1400" b="0" i="0" u="none" strike="noStrike" cap="none">
                <a:solidFill>
                  <a:schemeClr val="dk1"/>
                </a:solidFill>
                <a:latin typeface="Arial"/>
                <a:ea typeface="Arial"/>
                <a:cs typeface="Arial"/>
                <a:sym typeface="Arial"/>
              </a:defRPr>
            </a:lvl3pPr>
            <a:lvl4pPr marL="0" lvl="3" indent="0" algn="r" rtl="0">
              <a:spcBef>
                <a:spcPts val="0"/>
              </a:spcBef>
              <a:spcAft>
                <a:spcPts val="0"/>
              </a:spcAft>
              <a:buNone/>
              <a:defRPr sz="1400" b="0" i="0" u="none" strike="noStrike" cap="none">
                <a:solidFill>
                  <a:schemeClr val="dk1"/>
                </a:solidFill>
                <a:latin typeface="Arial"/>
                <a:ea typeface="Arial"/>
                <a:cs typeface="Arial"/>
                <a:sym typeface="Arial"/>
              </a:defRPr>
            </a:lvl4pPr>
            <a:lvl5pPr marL="0" lvl="4" indent="0" algn="r" rtl="0">
              <a:spcBef>
                <a:spcPts val="0"/>
              </a:spcBef>
              <a:spcAft>
                <a:spcPts val="0"/>
              </a:spcAft>
              <a:buNone/>
              <a:defRPr sz="1400" b="0" i="0" u="none" strike="noStrike" cap="none">
                <a:solidFill>
                  <a:schemeClr val="dk1"/>
                </a:solidFill>
                <a:latin typeface="Arial"/>
                <a:ea typeface="Arial"/>
                <a:cs typeface="Arial"/>
                <a:sym typeface="Arial"/>
              </a:defRPr>
            </a:lvl5pPr>
            <a:lvl6pPr marL="0" lvl="5" indent="0" algn="r" rtl="0">
              <a:spcBef>
                <a:spcPts val="0"/>
              </a:spcBef>
              <a:spcAft>
                <a:spcPts val="0"/>
              </a:spcAft>
              <a:buNone/>
              <a:defRPr sz="1400" b="0" i="0" u="none" strike="noStrike" cap="none">
                <a:solidFill>
                  <a:schemeClr val="dk1"/>
                </a:solidFill>
                <a:latin typeface="Arial"/>
                <a:ea typeface="Arial"/>
                <a:cs typeface="Arial"/>
                <a:sym typeface="Arial"/>
              </a:defRPr>
            </a:lvl6pPr>
            <a:lvl7pPr marL="0" lvl="6" indent="0" algn="r" rtl="0">
              <a:spcBef>
                <a:spcPts val="0"/>
              </a:spcBef>
              <a:spcAft>
                <a:spcPts val="0"/>
              </a:spcAft>
              <a:buNone/>
              <a:defRPr sz="1400" b="0" i="0" u="none" strike="noStrike" cap="none">
                <a:solidFill>
                  <a:schemeClr val="dk1"/>
                </a:solidFill>
                <a:latin typeface="Arial"/>
                <a:ea typeface="Arial"/>
                <a:cs typeface="Arial"/>
                <a:sym typeface="Arial"/>
              </a:defRPr>
            </a:lvl7pPr>
            <a:lvl8pPr marL="0" lvl="7" indent="0" algn="r" rtl="0">
              <a:spcBef>
                <a:spcPts val="0"/>
              </a:spcBef>
              <a:spcAft>
                <a:spcPts val="0"/>
              </a:spcAft>
              <a:buNone/>
              <a:defRPr sz="1400" b="0" i="0" u="none" strike="noStrike" cap="none">
                <a:solidFill>
                  <a:schemeClr val="dk1"/>
                </a:solidFill>
                <a:latin typeface="Arial"/>
                <a:ea typeface="Arial"/>
                <a:cs typeface="Arial"/>
                <a:sym typeface="Arial"/>
              </a:defRPr>
            </a:lvl8pPr>
            <a:lvl9pPr marL="0" lvl="8" indent="0" algn="r" rtl="0">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32"/>
        <p:cNvGrpSpPr/>
        <p:nvPr/>
      </p:nvGrpSpPr>
      <p:grpSpPr>
        <a:xfrm>
          <a:off x="0" y="0"/>
          <a:ext cx="0" cy="0"/>
          <a:chOff x="0" y="0"/>
          <a:chExt cx="0" cy="0"/>
        </a:xfrm>
      </p:grpSpPr>
      <p:sp>
        <p:nvSpPr>
          <p:cNvPr id="533" name="Google Shape;533;p29"/>
          <p:cNvSpPr txBox="1">
            <a:spLocks noGrp="1"/>
          </p:cNvSpPr>
          <p:nvPr>
            <p:ph type="title"/>
          </p:nvPr>
        </p:nvSpPr>
        <p:spPr>
          <a:xfrm>
            <a:off x="152400" y="171450"/>
            <a:ext cx="8839200" cy="6288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534" name="Google Shape;534;p29"/>
          <p:cNvSpPr txBox="1">
            <a:spLocks noGrp="1"/>
          </p:cNvSpPr>
          <p:nvPr>
            <p:ph type="body" idx="1"/>
          </p:nvPr>
        </p:nvSpPr>
        <p:spPr>
          <a:xfrm>
            <a:off x="990600" y="1200150"/>
            <a:ext cx="3924300" cy="3429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SzPts val="2800"/>
              <a:buFont typeface="Century Gothic"/>
              <a:buChar char="●"/>
              <a:defRPr sz="2800"/>
            </a:lvl1pPr>
            <a:lvl2pPr marL="914400" lvl="1" indent="-381000" algn="l" rtl="0">
              <a:spcBef>
                <a:spcPts val="480"/>
              </a:spcBef>
              <a:spcAft>
                <a:spcPts val="0"/>
              </a:spcAft>
              <a:buSzPts val="2400"/>
              <a:buFont typeface="Century Gothic"/>
              <a:buChar char="○"/>
              <a:defRPr sz="2400"/>
            </a:lvl2pPr>
            <a:lvl3pPr marL="1371600" lvl="2" indent="-355600" algn="l" rtl="0">
              <a:spcBef>
                <a:spcPts val="400"/>
              </a:spcBef>
              <a:spcAft>
                <a:spcPts val="0"/>
              </a:spcAft>
              <a:buSzPts val="2000"/>
              <a:buFont typeface="Century Gothic"/>
              <a:buChar char="■"/>
              <a:defRPr sz="2000"/>
            </a:lvl3pPr>
            <a:lvl4pPr marL="1828800" lvl="3" indent="-342900" algn="l" rtl="0">
              <a:spcBef>
                <a:spcPts val="360"/>
              </a:spcBef>
              <a:spcAft>
                <a:spcPts val="0"/>
              </a:spcAft>
              <a:buSzPts val="1800"/>
              <a:buFont typeface="Century Gothic"/>
              <a:buChar char="●"/>
              <a:defRPr sz="1800"/>
            </a:lvl4pPr>
            <a:lvl5pPr marL="2286000" lvl="4" indent="-342900" algn="l" rtl="0">
              <a:spcBef>
                <a:spcPts val="360"/>
              </a:spcBef>
              <a:spcAft>
                <a:spcPts val="0"/>
              </a:spcAft>
              <a:buSzPts val="1800"/>
              <a:buFont typeface="Century Gothic"/>
              <a:buChar char="○"/>
              <a:defRPr sz="1800"/>
            </a:lvl5pPr>
            <a:lvl6pPr marL="2743200" lvl="5" indent="-342900" algn="l" rtl="0">
              <a:spcBef>
                <a:spcPts val="360"/>
              </a:spcBef>
              <a:spcAft>
                <a:spcPts val="0"/>
              </a:spcAft>
              <a:buSzPts val="1800"/>
              <a:buFont typeface="Century Gothic"/>
              <a:buChar char="■"/>
              <a:defRPr sz="1800"/>
            </a:lvl6pPr>
            <a:lvl7pPr marL="3200400" lvl="6" indent="-342900" algn="l" rtl="0">
              <a:spcBef>
                <a:spcPts val="360"/>
              </a:spcBef>
              <a:spcAft>
                <a:spcPts val="0"/>
              </a:spcAft>
              <a:buSzPts val="1800"/>
              <a:buFont typeface="Century Gothic"/>
              <a:buChar char="●"/>
              <a:defRPr sz="1800"/>
            </a:lvl7pPr>
            <a:lvl8pPr marL="3657600" lvl="7" indent="-342900" algn="l" rtl="0">
              <a:spcBef>
                <a:spcPts val="360"/>
              </a:spcBef>
              <a:spcAft>
                <a:spcPts val="0"/>
              </a:spcAft>
              <a:buSzPts val="1800"/>
              <a:buFont typeface="Century Gothic"/>
              <a:buChar char="○"/>
              <a:defRPr sz="1800"/>
            </a:lvl8pPr>
            <a:lvl9pPr marL="4114800" lvl="8" indent="-342900" algn="l" rtl="0">
              <a:spcBef>
                <a:spcPts val="360"/>
              </a:spcBef>
              <a:spcAft>
                <a:spcPts val="0"/>
              </a:spcAft>
              <a:buSzPts val="1800"/>
              <a:buFont typeface="Century Gothic"/>
              <a:buChar char="■"/>
              <a:defRPr sz="1800"/>
            </a:lvl9pPr>
          </a:lstStyle>
          <a:p>
            <a:endParaRPr/>
          </a:p>
        </p:txBody>
      </p:sp>
      <p:sp>
        <p:nvSpPr>
          <p:cNvPr id="535" name="Google Shape;535;p29"/>
          <p:cNvSpPr txBox="1">
            <a:spLocks noGrp="1"/>
          </p:cNvSpPr>
          <p:nvPr>
            <p:ph type="body" idx="2"/>
          </p:nvPr>
        </p:nvSpPr>
        <p:spPr>
          <a:xfrm>
            <a:off x="5067300" y="1200150"/>
            <a:ext cx="3924300" cy="3429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SzPts val="2800"/>
              <a:buFont typeface="Century Gothic"/>
              <a:buChar char="●"/>
              <a:defRPr sz="2800"/>
            </a:lvl1pPr>
            <a:lvl2pPr marL="914400" lvl="1" indent="-381000" algn="l" rtl="0">
              <a:spcBef>
                <a:spcPts val="480"/>
              </a:spcBef>
              <a:spcAft>
                <a:spcPts val="0"/>
              </a:spcAft>
              <a:buSzPts val="2400"/>
              <a:buFont typeface="Century Gothic"/>
              <a:buChar char="○"/>
              <a:defRPr sz="2400"/>
            </a:lvl2pPr>
            <a:lvl3pPr marL="1371600" lvl="2" indent="-355600" algn="l" rtl="0">
              <a:spcBef>
                <a:spcPts val="400"/>
              </a:spcBef>
              <a:spcAft>
                <a:spcPts val="0"/>
              </a:spcAft>
              <a:buSzPts val="2000"/>
              <a:buFont typeface="Century Gothic"/>
              <a:buChar char="■"/>
              <a:defRPr sz="2000"/>
            </a:lvl3pPr>
            <a:lvl4pPr marL="1828800" lvl="3" indent="-342900" algn="l" rtl="0">
              <a:spcBef>
                <a:spcPts val="360"/>
              </a:spcBef>
              <a:spcAft>
                <a:spcPts val="0"/>
              </a:spcAft>
              <a:buSzPts val="1800"/>
              <a:buFont typeface="Century Gothic"/>
              <a:buChar char="●"/>
              <a:defRPr sz="1800"/>
            </a:lvl4pPr>
            <a:lvl5pPr marL="2286000" lvl="4" indent="-342900" algn="l" rtl="0">
              <a:spcBef>
                <a:spcPts val="360"/>
              </a:spcBef>
              <a:spcAft>
                <a:spcPts val="0"/>
              </a:spcAft>
              <a:buSzPts val="1800"/>
              <a:buFont typeface="Century Gothic"/>
              <a:buChar char="○"/>
              <a:defRPr sz="1800"/>
            </a:lvl5pPr>
            <a:lvl6pPr marL="2743200" lvl="5" indent="-342900" algn="l" rtl="0">
              <a:spcBef>
                <a:spcPts val="360"/>
              </a:spcBef>
              <a:spcAft>
                <a:spcPts val="0"/>
              </a:spcAft>
              <a:buSzPts val="1800"/>
              <a:buFont typeface="Century Gothic"/>
              <a:buChar char="■"/>
              <a:defRPr sz="1800"/>
            </a:lvl6pPr>
            <a:lvl7pPr marL="3200400" lvl="6" indent="-342900" algn="l" rtl="0">
              <a:spcBef>
                <a:spcPts val="360"/>
              </a:spcBef>
              <a:spcAft>
                <a:spcPts val="0"/>
              </a:spcAft>
              <a:buSzPts val="1800"/>
              <a:buFont typeface="Century Gothic"/>
              <a:buChar char="●"/>
              <a:defRPr sz="1800"/>
            </a:lvl7pPr>
            <a:lvl8pPr marL="3657600" lvl="7" indent="-342900" algn="l" rtl="0">
              <a:spcBef>
                <a:spcPts val="360"/>
              </a:spcBef>
              <a:spcAft>
                <a:spcPts val="0"/>
              </a:spcAft>
              <a:buSzPts val="1800"/>
              <a:buFont typeface="Century Gothic"/>
              <a:buChar char="○"/>
              <a:defRPr sz="1800"/>
            </a:lvl8pPr>
            <a:lvl9pPr marL="4114800" lvl="8" indent="-342900" algn="l" rtl="0">
              <a:spcBef>
                <a:spcPts val="360"/>
              </a:spcBef>
              <a:spcAft>
                <a:spcPts val="0"/>
              </a:spcAft>
              <a:buSzPts val="1800"/>
              <a:buFont typeface="Century Gothic"/>
              <a:buChar char="■"/>
              <a:defRPr sz="1800"/>
            </a:lvl9pPr>
          </a:lstStyle>
          <a:p>
            <a:endParaRPr/>
          </a:p>
        </p:txBody>
      </p:sp>
      <p:sp>
        <p:nvSpPr>
          <p:cNvPr id="536" name="Google Shape;536;p29"/>
          <p:cNvSpPr txBox="1">
            <a:spLocks noGrp="1"/>
          </p:cNvSpPr>
          <p:nvPr>
            <p:ph type="dt" idx="10"/>
          </p:nvPr>
        </p:nvSpPr>
        <p:spPr>
          <a:xfrm>
            <a:off x="152400" y="4914900"/>
            <a:ext cx="2403600" cy="2286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7" name="Google Shape;537;p29"/>
          <p:cNvSpPr txBox="1">
            <a:spLocks noGrp="1"/>
          </p:cNvSpPr>
          <p:nvPr>
            <p:ph type="ftr" idx="11"/>
          </p:nvPr>
        </p:nvSpPr>
        <p:spPr>
          <a:xfrm>
            <a:off x="3259138" y="4914900"/>
            <a:ext cx="2895600" cy="228600"/>
          </a:xfrm>
          <a:prstGeom prst="rect">
            <a:avLst/>
          </a:prstGeom>
          <a:noFill/>
          <a:ln>
            <a:noFill/>
          </a:ln>
        </p:spPr>
        <p:txBody>
          <a:bodyPr spcFirstLastPara="1" wrap="square" lIns="91425" tIns="45700" rIns="91425" bIns="45700" anchor="t" anchorCtr="0">
            <a:noAutofit/>
          </a:bodyPr>
          <a:lstStyle>
            <a:lvl1pPr lvl="0" algn="ctr"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8" name="Google Shape;538;p29"/>
          <p:cNvSpPr txBox="1">
            <a:spLocks noGrp="1"/>
          </p:cNvSpPr>
          <p:nvPr>
            <p:ph type="sldNum" idx="12"/>
          </p:nvPr>
        </p:nvSpPr>
        <p:spPr>
          <a:xfrm>
            <a:off x="6858000" y="4914900"/>
            <a:ext cx="2133600" cy="228600"/>
          </a:xfrm>
          <a:prstGeom prst="rect">
            <a:avLst/>
          </a:prstGeom>
          <a:noFill/>
          <a:ln>
            <a:noFill/>
          </a:ln>
        </p:spPr>
        <p:txBody>
          <a:bodyPr spcFirstLastPara="1" wrap="square" lIns="91425" tIns="45700" rIns="91425" bIns="45700" anchor="t" anchorCtr="0">
            <a:noAutofit/>
          </a:bodyPr>
          <a:lstStyle>
            <a:lvl1pPr marL="0" lvl="0" indent="0" algn="r" rtl="0">
              <a:spcBef>
                <a:spcPts val="0"/>
              </a:spcBef>
              <a:spcAft>
                <a:spcPts val="0"/>
              </a:spcAft>
              <a:buNone/>
              <a:defRPr sz="1400" b="0" i="0" u="none" strike="noStrike" cap="none">
                <a:solidFill>
                  <a:schemeClr val="dk1"/>
                </a:solidFill>
                <a:latin typeface="Arial"/>
                <a:ea typeface="Arial"/>
                <a:cs typeface="Arial"/>
                <a:sym typeface="Arial"/>
              </a:defRPr>
            </a:lvl1pPr>
            <a:lvl2pPr marL="0" lvl="1" indent="0" algn="r" rtl="0">
              <a:spcBef>
                <a:spcPts val="0"/>
              </a:spcBef>
              <a:spcAft>
                <a:spcPts val="0"/>
              </a:spcAft>
              <a:buNone/>
              <a:defRPr sz="1400" b="0" i="0" u="none" strike="noStrike" cap="none">
                <a:solidFill>
                  <a:schemeClr val="dk1"/>
                </a:solidFill>
                <a:latin typeface="Arial"/>
                <a:ea typeface="Arial"/>
                <a:cs typeface="Arial"/>
                <a:sym typeface="Arial"/>
              </a:defRPr>
            </a:lvl2pPr>
            <a:lvl3pPr marL="0" lvl="2" indent="0" algn="r" rtl="0">
              <a:spcBef>
                <a:spcPts val="0"/>
              </a:spcBef>
              <a:spcAft>
                <a:spcPts val="0"/>
              </a:spcAft>
              <a:buNone/>
              <a:defRPr sz="1400" b="0" i="0" u="none" strike="noStrike" cap="none">
                <a:solidFill>
                  <a:schemeClr val="dk1"/>
                </a:solidFill>
                <a:latin typeface="Arial"/>
                <a:ea typeface="Arial"/>
                <a:cs typeface="Arial"/>
                <a:sym typeface="Arial"/>
              </a:defRPr>
            </a:lvl3pPr>
            <a:lvl4pPr marL="0" lvl="3" indent="0" algn="r" rtl="0">
              <a:spcBef>
                <a:spcPts val="0"/>
              </a:spcBef>
              <a:spcAft>
                <a:spcPts val="0"/>
              </a:spcAft>
              <a:buNone/>
              <a:defRPr sz="1400" b="0" i="0" u="none" strike="noStrike" cap="none">
                <a:solidFill>
                  <a:schemeClr val="dk1"/>
                </a:solidFill>
                <a:latin typeface="Arial"/>
                <a:ea typeface="Arial"/>
                <a:cs typeface="Arial"/>
                <a:sym typeface="Arial"/>
              </a:defRPr>
            </a:lvl4pPr>
            <a:lvl5pPr marL="0" lvl="4" indent="0" algn="r" rtl="0">
              <a:spcBef>
                <a:spcPts val="0"/>
              </a:spcBef>
              <a:spcAft>
                <a:spcPts val="0"/>
              </a:spcAft>
              <a:buNone/>
              <a:defRPr sz="1400" b="0" i="0" u="none" strike="noStrike" cap="none">
                <a:solidFill>
                  <a:schemeClr val="dk1"/>
                </a:solidFill>
                <a:latin typeface="Arial"/>
                <a:ea typeface="Arial"/>
                <a:cs typeface="Arial"/>
                <a:sym typeface="Arial"/>
              </a:defRPr>
            </a:lvl5pPr>
            <a:lvl6pPr marL="0" lvl="5" indent="0" algn="r" rtl="0">
              <a:spcBef>
                <a:spcPts val="0"/>
              </a:spcBef>
              <a:spcAft>
                <a:spcPts val="0"/>
              </a:spcAft>
              <a:buNone/>
              <a:defRPr sz="1400" b="0" i="0" u="none" strike="noStrike" cap="none">
                <a:solidFill>
                  <a:schemeClr val="dk1"/>
                </a:solidFill>
                <a:latin typeface="Arial"/>
                <a:ea typeface="Arial"/>
                <a:cs typeface="Arial"/>
                <a:sym typeface="Arial"/>
              </a:defRPr>
            </a:lvl6pPr>
            <a:lvl7pPr marL="0" lvl="6" indent="0" algn="r" rtl="0">
              <a:spcBef>
                <a:spcPts val="0"/>
              </a:spcBef>
              <a:spcAft>
                <a:spcPts val="0"/>
              </a:spcAft>
              <a:buNone/>
              <a:defRPr sz="1400" b="0" i="0" u="none" strike="noStrike" cap="none">
                <a:solidFill>
                  <a:schemeClr val="dk1"/>
                </a:solidFill>
                <a:latin typeface="Arial"/>
                <a:ea typeface="Arial"/>
                <a:cs typeface="Arial"/>
                <a:sym typeface="Arial"/>
              </a:defRPr>
            </a:lvl7pPr>
            <a:lvl8pPr marL="0" lvl="7" indent="0" algn="r" rtl="0">
              <a:spcBef>
                <a:spcPts val="0"/>
              </a:spcBef>
              <a:spcAft>
                <a:spcPts val="0"/>
              </a:spcAft>
              <a:buNone/>
              <a:defRPr sz="1400" b="0" i="0" u="none" strike="noStrike" cap="none">
                <a:solidFill>
                  <a:schemeClr val="dk1"/>
                </a:solidFill>
                <a:latin typeface="Arial"/>
                <a:ea typeface="Arial"/>
                <a:cs typeface="Arial"/>
                <a:sym typeface="Arial"/>
              </a:defRPr>
            </a:lvl8pPr>
            <a:lvl9pPr marL="0" lvl="8" indent="0" algn="r" rtl="0">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 Wide">
  <p:cSld name="TITLE_ONLY_1">
    <p:spTree>
      <p:nvGrpSpPr>
        <p:cNvPr id="1" name="Shape 539"/>
        <p:cNvGrpSpPr/>
        <p:nvPr/>
      </p:nvGrpSpPr>
      <p:grpSpPr>
        <a:xfrm>
          <a:off x="0" y="0"/>
          <a:ext cx="0" cy="0"/>
          <a:chOff x="0" y="0"/>
          <a:chExt cx="0" cy="0"/>
        </a:xfrm>
      </p:grpSpPr>
      <p:grpSp>
        <p:nvGrpSpPr>
          <p:cNvPr id="540" name="Google Shape;540;p30"/>
          <p:cNvGrpSpPr/>
          <p:nvPr/>
        </p:nvGrpSpPr>
        <p:grpSpPr>
          <a:xfrm>
            <a:off x="7637092" y="0"/>
            <a:ext cx="1202103" cy="5143503"/>
            <a:chOff x="3475252" y="0"/>
            <a:chExt cx="1202103" cy="5143503"/>
          </a:xfrm>
        </p:grpSpPr>
        <p:sp>
          <p:nvSpPr>
            <p:cNvPr id="541" name="Google Shape;541;p30"/>
            <p:cNvSpPr/>
            <p:nvPr/>
          </p:nvSpPr>
          <p:spPr>
            <a:xfrm>
              <a:off x="3475252" y="0"/>
              <a:ext cx="1109160" cy="4303854"/>
            </a:xfrm>
            <a:custGeom>
              <a:avLst/>
              <a:gdLst/>
              <a:ahLst/>
              <a:cxnLst/>
              <a:rect l="l" t="t" r="r" b="b"/>
              <a:pathLst>
                <a:path w="21600" h="21600" extrusionOk="0">
                  <a:moveTo>
                    <a:pt x="14802" y="0"/>
                  </a:moveTo>
                  <a:lnTo>
                    <a:pt x="21600" y="0"/>
                  </a:lnTo>
                  <a:lnTo>
                    <a:pt x="7262" y="20919"/>
                  </a:lnTo>
                  <a:lnTo>
                    <a:pt x="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542" name="Google Shape;542;p30"/>
            <p:cNvSpPr/>
            <p:nvPr/>
          </p:nvSpPr>
          <p:spPr>
            <a:xfrm>
              <a:off x="4150099" y="4199096"/>
              <a:ext cx="527256" cy="944406"/>
            </a:xfrm>
            <a:custGeom>
              <a:avLst/>
              <a:gdLst/>
              <a:ahLst/>
              <a:cxnLst/>
              <a:rect l="l" t="t" r="r" b="b"/>
              <a:pathLst>
                <a:path w="21600" h="21600" extrusionOk="0">
                  <a:moveTo>
                    <a:pt x="0" y="21600"/>
                  </a:moveTo>
                  <a:lnTo>
                    <a:pt x="6322" y="3115"/>
                  </a:lnTo>
                  <a:lnTo>
                    <a:pt x="21600" y="0"/>
                  </a:lnTo>
                  <a:lnTo>
                    <a:pt x="14283" y="21600"/>
                  </a:lnTo>
                  <a:close/>
                </a:path>
              </a:pathLst>
            </a:custGeom>
            <a:solidFill>
              <a:schemeClr val="accent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543" name="Google Shape;543;p30"/>
            <p:cNvSpPr/>
            <p:nvPr/>
          </p:nvSpPr>
          <p:spPr>
            <a:xfrm>
              <a:off x="3475252" y="3938588"/>
              <a:ext cx="1202040" cy="626238"/>
            </a:xfrm>
            <a:custGeom>
              <a:avLst/>
              <a:gdLst/>
              <a:ahLst/>
              <a:cxnLst/>
              <a:rect l="l" t="t" r="r" b="b"/>
              <a:pathLst>
                <a:path w="21600" h="21600" extrusionOk="0">
                  <a:moveTo>
                    <a:pt x="0" y="12599"/>
                  </a:moveTo>
                  <a:lnTo>
                    <a:pt x="16414" y="0"/>
                  </a:lnTo>
                  <a:lnTo>
                    <a:pt x="21600" y="8985"/>
                  </a:lnTo>
                  <a:lnTo>
                    <a:pt x="5186" y="2160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544" name="Google Shape;544;p30"/>
          <p:cNvSpPr txBox="1">
            <a:spLocks noGrp="1"/>
          </p:cNvSpPr>
          <p:nvPr>
            <p:ph type="title"/>
          </p:nvPr>
        </p:nvSpPr>
        <p:spPr>
          <a:xfrm>
            <a:off x="626700" y="836000"/>
            <a:ext cx="5276100" cy="3963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5" name="Google Shape;545;p30"/>
          <p:cNvSpPr txBox="1">
            <a:spLocks noGrp="1"/>
          </p:cNvSpPr>
          <p:nvPr>
            <p:ph type="sldNum" idx="12"/>
          </p:nvPr>
        </p:nvSpPr>
        <p:spPr>
          <a:xfrm>
            <a:off x="8404384" y="46736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42" name="Google Shape;42;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43" name="Google Shape;43;p4"/>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4" name="Google Shape;44;p4"/>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5" name="Google Shape;45;p4"/>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6" name="Google Shape;46;p4"/>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7" name="Google Shape;47;p4"/>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8" name="Google Shape;48;p4"/>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554"/>
        <p:cNvGrpSpPr/>
        <p:nvPr/>
      </p:nvGrpSpPr>
      <p:grpSpPr>
        <a:xfrm>
          <a:off x="0" y="0"/>
          <a:ext cx="0" cy="0"/>
          <a:chOff x="0" y="0"/>
          <a:chExt cx="0" cy="0"/>
        </a:xfrm>
      </p:grpSpPr>
      <p:sp>
        <p:nvSpPr>
          <p:cNvPr id="555" name="Google Shape;555;p32"/>
          <p:cNvSpPr/>
          <p:nvPr/>
        </p:nvSpPr>
        <p:spPr>
          <a:xfrm>
            <a:off x="0" y="571499"/>
            <a:ext cx="6856214" cy="40005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56" name="Google Shape;556;p32"/>
          <p:cNvSpPr/>
          <p:nvPr/>
        </p:nvSpPr>
        <p:spPr>
          <a:xfrm>
            <a:off x="6952697" y="571499"/>
            <a:ext cx="2193988" cy="4000501"/>
          </a:xfrm>
          <a:prstGeom prst="rect">
            <a:avLst/>
          </a:prstGeom>
          <a:solidFill>
            <a:srgbClr val="C8C8C8">
              <a:alpha val="49411"/>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57" name="Google Shape;557;p32"/>
          <p:cNvSpPr txBox="1">
            <a:spLocks noGrp="1"/>
          </p:cNvSpPr>
          <p:nvPr>
            <p:ph type="ctrTitle"/>
          </p:nvPr>
        </p:nvSpPr>
        <p:spPr>
          <a:xfrm>
            <a:off x="802386" y="973836"/>
            <a:ext cx="5486400" cy="2441448"/>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rgbClr val="FFFFFF"/>
              </a:buClr>
              <a:buSzPts val="4400"/>
              <a:buFont typeface="Corbel"/>
              <a:buNone/>
              <a:defRPr sz="4400">
                <a:solidFill>
                  <a:srgbClr val="FFFFF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8" name="Google Shape;558;p32"/>
          <p:cNvSpPr txBox="1">
            <a:spLocks noGrp="1"/>
          </p:cNvSpPr>
          <p:nvPr>
            <p:ph type="subTitle" idx="1"/>
          </p:nvPr>
        </p:nvSpPr>
        <p:spPr>
          <a:xfrm>
            <a:off x="825011" y="3502685"/>
            <a:ext cx="5486400" cy="685800"/>
          </a:xfrm>
          <a:prstGeom prst="rect">
            <a:avLst/>
          </a:prstGeom>
          <a:noFill/>
          <a:ln>
            <a:noFill/>
          </a:ln>
        </p:spPr>
        <p:txBody>
          <a:bodyPr spcFirstLastPara="1" wrap="square" lIns="68575" tIns="34275" rIns="68575" bIns="34275" anchor="t" anchorCtr="0">
            <a:noAutofit/>
          </a:bodyPr>
          <a:lstStyle>
            <a:lvl1pPr lvl="0" algn="l">
              <a:lnSpc>
                <a:spcPct val="90000"/>
              </a:lnSpc>
              <a:spcBef>
                <a:spcPts val="900"/>
              </a:spcBef>
              <a:spcAft>
                <a:spcPts val="0"/>
              </a:spcAft>
              <a:buSzPts val="1700"/>
              <a:buNone/>
              <a:defRPr sz="1700" cap="none">
                <a:solidFill>
                  <a:srgbClr val="D7F0F6"/>
                </a:solidFill>
              </a:defRPr>
            </a:lvl1pPr>
            <a:lvl2pPr lvl="1" algn="ctr">
              <a:lnSpc>
                <a:spcPct val="90000"/>
              </a:lnSpc>
              <a:spcBef>
                <a:spcPts val="200"/>
              </a:spcBef>
              <a:spcAft>
                <a:spcPts val="0"/>
              </a:spcAft>
              <a:buSzPts val="1700"/>
              <a:buNone/>
              <a:defRPr sz="1700"/>
            </a:lvl2pPr>
            <a:lvl3pPr lvl="2" algn="ctr">
              <a:lnSpc>
                <a:spcPct val="90000"/>
              </a:lnSpc>
              <a:spcBef>
                <a:spcPts val="200"/>
              </a:spcBef>
              <a:spcAft>
                <a:spcPts val="0"/>
              </a:spcAft>
              <a:buSzPts val="1700"/>
              <a:buNone/>
              <a:defRPr sz="1700"/>
            </a:lvl3pPr>
            <a:lvl4pPr lvl="3" algn="ctr">
              <a:lnSpc>
                <a:spcPct val="90000"/>
              </a:lnSpc>
              <a:spcBef>
                <a:spcPts val="200"/>
              </a:spcBef>
              <a:spcAft>
                <a:spcPts val="0"/>
              </a:spcAft>
              <a:buSzPts val="1500"/>
              <a:buNone/>
              <a:defRPr sz="1500"/>
            </a:lvl4pPr>
            <a:lvl5pPr lvl="4" algn="ctr">
              <a:lnSpc>
                <a:spcPct val="90000"/>
              </a:lnSpc>
              <a:spcBef>
                <a:spcPts val="200"/>
              </a:spcBef>
              <a:spcAft>
                <a:spcPts val="0"/>
              </a:spcAft>
              <a:buSzPts val="1500"/>
              <a:buNone/>
              <a:defRPr sz="1500"/>
            </a:lvl5pPr>
            <a:lvl6pPr lvl="5" algn="ctr">
              <a:lnSpc>
                <a:spcPct val="90000"/>
              </a:lnSpc>
              <a:spcBef>
                <a:spcPts val="200"/>
              </a:spcBef>
              <a:spcAft>
                <a:spcPts val="0"/>
              </a:spcAft>
              <a:buSzPts val="1500"/>
              <a:buNone/>
              <a:defRPr sz="1500"/>
            </a:lvl6pPr>
            <a:lvl7pPr lvl="6" algn="ctr">
              <a:lnSpc>
                <a:spcPct val="90000"/>
              </a:lnSpc>
              <a:spcBef>
                <a:spcPts val="200"/>
              </a:spcBef>
              <a:spcAft>
                <a:spcPts val="0"/>
              </a:spcAft>
              <a:buSzPts val="1500"/>
              <a:buNone/>
              <a:defRPr sz="1500"/>
            </a:lvl7pPr>
            <a:lvl8pPr lvl="7" algn="ctr">
              <a:lnSpc>
                <a:spcPct val="90000"/>
              </a:lnSpc>
              <a:spcBef>
                <a:spcPts val="200"/>
              </a:spcBef>
              <a:spcAft>
                <a:spcPts val="0"/>
              </a:spcAft>
              <a:buSzPts val="1500"/>
              <a:buNone/>
              <a:defRPr sz="1500"/>
            </a:lvl8pPr>
            <a:lvl9pPr lvl="8" algn="ctr">
              <a:lnSpc>
                <a:spcPct val="90000"/>
              </a:lnSpc>
              <a:spcBef>
                <a:spcPts val="200"/>
              </a:spcBef>
              <a:spcAft>
                <a:spcPts val="200"/>
              </a:spcAft>
              <a:buSzPts val="1500"/>
              <a:buNone/>
              <a:defRPr sz="1500"/>
            </a:lvl9pPr>
          </a:lstStyle>
          <a:p>
            <a:endParaRPr/>
          </a:p>
        </p:txBody>
      </p:sp>
      <p:sp>
        <p:nvSpPr>
          <p:cNvPr id="559" name="Google Shape;559;p32"/>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0" name="Google Shape;560;p32"/>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1" name="Google Shape;561;p32"/>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2"/>
        <p:cNvGrpSpPr/>
        <p:nvPr/>
      </p:nvGrpSpPr>
      <p:grpSpPr>
        <a:xfrm>
          <a:off x="0" y="0"/>
          <a:ext cx="0" cy="0"/>
          <a:chOff x="0" y="0"/>
          <a:chExt cx="0" cy="0"/>
        </a:xfrm>
      </p:grpSpPr>
      <p:sp>
        <p:nvSpPr>
          <p:cNvPr id="563" name="Google Shape;563;p33"/>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4" name="Google Shape;564;p33"/>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5" name="Google Shape;565;p33"/>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6" name="Google Shape;566;p33"/>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67"/>
        <p:cNvGrpSpPr/>
        <p:nvPr/>
      </p:nvGrpSpPr>
      <p:grpSpPr>
        <a:xfrm>
          <a:off x="0" y="0"/>
          <a:ext cx="0" cy="0"/>
          <a:chOff x="0" y="0"/>
          <a:chExt cx="0" cy="0"/>
        </a:xfrm>
      </p:grpSpPr>
      <p:sp>
        <p:nvSpPr>
          <p:cNvPr id="568" name="Google Shape;568;p34"/>
          <p:cNvSpPr txBox="1">
            <a:spLocks noGrp="1"/>
          </p:cNvSpPr>
          <p:nvPr>
            <p:ph type="title"/>
          </p:nvPr>
        </p:nvSpPr>
        <p:spPr>
          <a:xfrm>
            <a:off x="192024" y="857250"/>
            <a:ext cx="2125980" cy="178308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rgbClr val="FFFFFF"/>
              </a:buClr>
              <a:buSzPts val="2400"/>
              <a:buFont typeface="Corbel"/>
              <a:buNone/>
              <a:defRPr sz="2400" b="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9" name="Google Shape;569;p34"/>
          <p:cNvSpPr txBox="1">
            <a:spLocks noGrp="1"/>
          </p:cNvSpPr>
          <p:nvPr>
            <p:ph type="body" idx="1"/>
          </p:nvPr>
        </p:nvSpPr>
        <p:spPr>
          <a:xfrm>
            <a:off x="2900934" y="651510"/>
            <a:ext cx="5486400" cy="3840480"/>
          </a:xfrm>
          <a:prstGeom prst="rect">
            <a:avLst/>
          </a:prstGeom>
          <a:noFill/>
          <a:ln>
            <a:noFill/>
          </a:ln>
        </p:spPr>
        <p:txBody>
          <a:bodyPr spcFirstLastPara="1" wrap="square" lIns="68575" tIns="34275" rIns="68575" bIns="34275" anchor="ctr" anchorCtr="0">
            <a:noAutofit/>
          </a:bodyPr>
          <a:lstStyle>
            <a:lvl1pPr marL="457200" lvl="0" indent="-323850" algn="l">
              <a:lnSpc>
                <a:spcPct val="90000"/>
              </a:lnSpc>
              <a:spcBef>
                <a:spcPts val="900"/>
              </a:spcBef>
              <a:spcAft>
                <a:spcPts val="0"/>
              </a:spcAft>
              <a:buSzPts val="1500"/>
              <a:buChar char="●"/>
              <a:defRPr sz="1500"/>
            </a:lvl1pPr>
            <a:lvl2pPr marL="914400" lvl="1" indent="-317500" algn="l">
              <a:lnSpc>
                <a:spcPct val="90000"/>
              </a:lnSpc>
              <a:spcBef>
                <a:spcPts val="200"/>
              </a:spcBef>
              <a:spcAft>
                <a:spcPts val="0"/>
              </a:spcAft>
              <a:buSzPts val="1400"/>
              <a:buChar char="●"/>
              <a:defRPr sz="1400"/>
            </a:lvl2pPr>
            <a:lvl3pPr marL="1371600" lvl="2" indent="-304800" algn="l">
              <a:lnSpc>
                <a:spcPct val="90000"/>
              </a:lnSpc>
              <a:spcBef>
                <a:spcPts val="200"/>
              </a:spcBef>
              <a:spcAft>
                <a:spcPts val="0"/>
              </a:spcAft>
              <a:buSzPts val="1200"/>
              <a:buChar char="●"/>
              <a:defRPr sz="1200"/>
            </a:lvl3pPr>
            <a:lvl4pPr marL="1828800" lvl="3" indent="-298450" algn="l">
              <a:lnSpc>
                <a:spcPct val="90000"/>
              </a:lnSpc>
              <a:spcBef>
                <a:spcPts val="200"/>
              </a:spcBef>
              <a:spcAft>
                <a:spcPts val="0"/>
              </a:spcAft>
              <a:buSzPts val="1100"/>
              <a:buChar char="●"/>
              <a:defRPr sz="1100"/>
            </a:lvl4pPr>
            <a:lvl5pPr marL="2286000" lvl="4" indent="-298450" algn="l">
              <a:lnSpc>
                <a:spcPct val="90000"/>
              </a:lnSpc>
              <a:spcBef>
                <a:spcPts val="200"/>
              </a:spcBef>
              <a:spcAft>
                <a:spcPts val="0"/>
              </a:spcAft>
              <a:buSzPts val="1100"/>
              <a:buChar char="●"/>
              <a:defRPr sz="1100"/>
            </a:lvl5pPr>
            <a:lvl6pPr marL="2743200" lvl="5" indent="-298450" algn="l">
              <a:lnSpc>
                <a:spcPct val="90000"/>
              </a:lnSpc>
              <a:spcBef>
                <a:spcPts val="200"/>
              </a:spcBef>
              <a:spcAft>
                <a:spcPts val="0"/>
              </a:spcAft>
              <a:buSzPts val="1100"/>
              <a:buChar char="●"/>
              <a:defRPr sz="1100"/>
            </a:lvl6pPr>
            <a:lvl7pPr marL="3200400" lvl="6" indent="-298450" algn="l">
              <a:lnSpc>
                <a:spcPct val="90000"/>
              </a:lnSpc>
              <a:spcBef>
                <a:spcPts val="200"/>
              </a:spcBef>
              <a:spcAft>
                <a:spcPts val="0"/>
              </a:spcAft>
              <a:buSzPts val="1100"/>
              <a:buChar char="●"/>
              <a:defRPr sz="1100"/>
            </a:lvl7pPr>
            <a:lvl8pPr marL="3657600" lvl="7" indent="-298450" algn="l">
              <a:lnSpc>
                <a:spcPct val="90000"/>
              </a:lnSpc>
              <a:spcBef>
                <a:spcPts val="200"/>
              </a:spcBef>
              <a:spcAft>
                <a:spcPts val="0"/>
              </a:spcAft>
              <a:buSzPts val="1100"/>
              <a:buChar char="●"/>
              <a:defRPr sz="1100"/>
            </a:lvl8pPr>
            <a:lvl9pPr marL="4114800" lvl="8" indent="-298450" algn="l">
              <a:lnSpc>
                <a:spcPct val="90000"/>
              </a:lnSpc>
              <a:spcBef>
                <a:spcPts val="200"/>
              </a:spcBef>
              <a:spcAft>
                <a:spcPts val="200"/>
              </a:spcAft>
              <a:buSzPts val="1100"/>
              <a:buChar char="●"/>
              <a:defRPr sz="1100"/>
            </a:lvl9pPr>
          </a:lstStyle>
          <a:p>
            <a:endParaRPr/>
          </a:p>
        </p:txBody>
      </p:sp>
      <p:sp>
        <p:nvSpPr>
          <p:cNvPr id="570" name="Google Shape;570;p34"/>
          <p:cNvSpPr txBox="1">
            <a:spLocks noGrp="1"/>
          </p:cNvSpPr>
          <p:nvPr>
            <p:ph type="body" idx="2"/>
          </p:nvPr>
        </p:nvSpPr>
        <p:spPr>
          <a:xfrm>
            <a:off x="192024" y="2620632"/>
            <a:ext cx="2125980" cy="1741492"/>
          </a:xfrm>
          <a:prstGeom prst="rect">
            <a:avLst/>
          </a:prstGeom>
          <a:noFill/>
          <a:ln>
            <a:noFill/>
          </a:ln>
        </p:spPr>
        <p:txBody>
          <a:bodyPr spcFirstLastPara="1" wrap="square" lIns="68575" tIns="34275" rIns="68575" bIns="34275" anchor="t" anchorCtr="0">
            <a:noAutofit/>
          </a:bodyPr>
          <a:lstStyle>
            <a:lvl1pPr marL="457200" lvl="0" indent="-228600" algn="l">
              <a:lnSpc>
                <a:spcPct val="100000"/>
              </a:lnSpc>
              <a:spcBef>
                <a:spcPts val="900"/>
              </a:spcBef>
              <a:spcAft>
                <a:spcPts val="0"/>
              </a:spcAft>
              <a:buSzPts val="1100"/>
              <a:buNone/>
              <a:defRPr sz="1100">
                <a:solidFill>
                  <a:srgbClr val="FFFFFF"/>
                </a:solidFill>
              </a:defRPr>
            </a:lvl1pPr>
            <a:lvl2pPr marL="914400" lvl="1" indent="-228600" algn="l">
              <a:lnSpc>
                <a:spcPct val="90000"/>
              </a:lnSpc>
              <a:spcBef>
                <a:spcPts val="200"/>
              </a:spcBef>
              <a:spcAft>
                <a:spcPts val="0"/>
              </a:spcAft>
              <a:buSzPts val="900"/>
              <a:buNone/>
              <a:defRPr sz="900"/>
            </a:lvl2pPr>
            <a:lvl3pPr marL="1371600" lvl="2" indent="-228600" algn="l">
              <a:lnSpc>
                <a:spcPct val="90000"/>
              </a:lnSpc>
              <a:spcBef>
                <a:spcPts val="200"/>
              </a:spcBef>
              <a:spcAft>
                <a:spcPts val="0"/>
              </a:spcAft>
              <a:buSzPts val="800"/>
              <a:buNone/>
              <a:defRPr sz="800"/>
            </a:lvl3pPr>
            <a:lvl4pPr marL="1828800" lvl="3" indent="-228600" algn="l">
              <a:lnSpc>
                <a:spcPct val="90000"/>
              </a:lnSpc>
              <a:spcBef>
                <a:spcPts val="200"/>
              </a:spcBef>
              <a:spcAft>
                <a:spcPts val="0"/>
              </a:spcAft>
              <a:buSzPts val="700"/>
              <a:buNone/>
              <a:defRPr sz="700"/>
            </a:lvl4pPr>
            <a:lvl5pPr marL="2286000" lvl="4" indent="-228600" algn="l">
              <a:lnSpc>
                <a:spcPct val="90000"/>
              </a:lnSpc>
              <a:spcBef>
                <a:spcPts val="200"/>
              </a:spcBef>
              <a:spcAft>
                <a:spcPts val="0"/>
              </a:spcAft>
              <a:buSzPts val="700"/>
              <a:buNone/>
              <a:defRPr sz="700"/>
            </a:lvl5pPr>
            <a:lvl6pPr marL="2743200" lvl="5" indent="-228600" algn="l">
              <a:lnSpc>
                <a:spcPct val="90000"/>
              </a:lnSpc>
              <a:spcBef>
                <a:spcPts val="200"/>
              </a:spcBef>
              <a:spcAft>
                <a:spcPts val="0"/>
              </a:spcAft>
              <a:buSzPts val="700"/>
              <a:buNone/>
              <a:defRPr sz="700"/>
            </a:lvl6pPr>
            <a:lvl7pPr marL="3200400" lvl="6" indent="-228600" algn="l">
              <a:lnSpc>
                <a:spcPct val="90000"/>
              </a:lnSpc>
              <a:spcBef>
                <a:spcPts val="200"/>
              </a:spcBef>
              <a:spcAft>
                <a:spcPts val="0"/>
              </a:spcAft>
              <a:buSzPts val="700"/>
              <a:buNone/>
              <a:defRPr sz="700"/>
            </a:lvl7pPr>
            <a:lvl8pPr marL="3657600" lvl="7" indent="-228600" algn="l">
              <a:lnSpc>
                <a:spcPct val="90000"/>
              </a:lnSpc>
              <a:spcBef>
                <a:spcPts val="200"/>
              </a:spcBef>
              <a:spcAft>
                <a:spcPts val="0"/>
              </a:spcAft>
              <a:buSzPts val="700"/>
              <a:buNone/>
              <a:defRPr sz="700"/>
            </a:lvl8pPr>
            <a:lvl9pPr marL="4114800" lvl="8" indent="-228600" algn="l">
              <a:lnSpc>
                <a:spcPct val="90000"/>
              </a:lnSpc>
              <a:spcBef>
                <a:spcPts val="200"/>
              </a:spcBef>
              <a:spcAft>
                <a:spcPts val="200"/>
              </a:spcAft>
              <a:buSzPts val="700"/>
              <a:buNone/>
              <a:defRPr sz="700"/>
            </a:lvl9pPr>
          </a:lstStyle>
          <a:p>
            <a:endParaRPr/>
          </a:p>
        </p:txBody>
      </p:sp>
      <p:sp>
        <p:nvSpPr>
          <p:cNvPr id="571" name="Google Shape;571;p34"/>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2" name="Google Shape;572;p34"/>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3" name="Google Shape;573;p34"/>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74"/>
        <p:cNvGrpSpPr/>
        <p:nvPr/>
      </p:nvGrpSpPr>
      <p:grpSpPr>
        <a:xfrm>
          <a:off x="0" y="0"/>
          <a:ext cx="0" cy="0"/>
          <a:chOff x="0" y="0"/>
          <a:chExt cx="0" cy="0"/>
        </a:xfrm>
      </p:grpSpPr>
      <p:sp>
        <p:nvSpPr>
          <p:cNvPr id="575" name="Google Shape;575;p35"/>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6" name="Google Shape;576;p35"/>
          <p:cNvSpPr txBox="1">
            <a:spLocks noGrp="1"/>
          </p:cNvSpPr>
          <p:nvPr>
            <p:ph type="body" idx="1"/>
          </p:nvPr>
        </p:nvSpPr>
        <p:spPr>
          <a:xfrm>
            <a:off x="2901951" y="648081"/>
            <a:ext cx="5486400" cy="3840480"/>
          </a:xfrm>
          <a:prstGeom prst="rect">
            <a:avLst/>
          </a:prstGeom>
          <a:noFill/>
          <a:ln>
            <a:noFill/>
          </a:ln>
        </p:spPr>
        <p:txBody>
          <a:bodyPr spcFirstLastPara="1" wrap="square" lIns="68575" tIns="34275" rIns="68575" bIns="34275" anchor="ctr" anchorCtr="0">
            <a:noAutofit/>
          </a:bodyPr>
          <a:lstStyle>
            <a:lvl1pPr marL="457200" lvl="0" indent="-317500" algn="l">
              <a:lnSpc>
                <a:spcPct val="90000"/>
              </a:lnSpc>
              <a:spcBef>
                <a:spcPts val="900"/>
              </a:spcBef>
              <a:spcAft>
                <a:spcPts val="0"/>
              </a:spcAft>
              <a:buSzPts val="1400"/>
              <a:buChar char="●"/>
              <a:defRPr/>
            </a:lvl1pPr>
            <a:lvl2pPr marL="914400" lvl="1" indent="-317500" algn="l">
              <a:lnSpc>
                <a:spcPct val="90000"/>
              </a:lnSpc>
              <a:spcBef>
                <a:spcPts val="200"/>
              </a:spcBef>
              <a:spcAft>
                <a:spcPts val="0"/>
              </a:spcAft>
              <a:buSzPts val="1400"/>
              <a:buChar char="●"/>
              <a:defRPr/>
            </a:lvl2pPr>
            <a:lvl3pPr marL="1371600" lvl="2" indent="-317500" algn="l">
              <a:lnSpc>
                <a:spcPct val="90000"/>
              </a:lnSpc>
              <a:spcBef>
                <a:spcPts val="200"/>
              </a:spcBef>
              <a:spcAft>
                <a:spcPts val="0"/>
              </a:spcAft>
              <a:buSzPts val="1400"/>
              <a:buChar char="●"/>
              <a:defRPr/>
            </a:lvl3pPr>
            <a:lvl4pPr marL="1828800" lvl="3" indent="-317500" algn="l">
              <a:lnSpc>
                <a:spcPct val="90000"/>
              </a:lnSpc>
              <a:spcBef>
                <a:spcPts val="200"/>
              </a:spcBef>
              <a:spcAft>
                <a:spcPts val="0"/>
              </a:spcAft>
              <a:buSzPts val="1400"/>
              <a:buChar char="●"/>
              <a:defRPr/>
            </a:lvl4pPr>
            <a:lvl5pPr marL="2286000" lvl="4" indent="-317500" algn="l">
              <a:lnSpc>
                <a:spcPct val="90000"/>
              </a:lnSpc>
              <a:spcBef>
                <a:spcPts val="200"/>
              </a:spcBef>
              <a:spcAft>
                <a:spcPts val="0"/>
              </a:spcAft>
              <a:buSzPts val="1400"/>
              <a:buChar char="●"/>
              <a:defRPr/>
            </a:lvl5pPr>
            <a:lvl6pPr marL="2743200" lvl="5" indent="-317500" algn="l">
              <a:lnSpc>
                <a:spcPct val="90000"/>
              </a:lnSpc>
              <a:spcBef>
                <a:spcPts val="200"/>
              </a:spcBef>
              <a:spcAft>
                <a:spcPts val="0"/>
              </a:spcAft>
              <a:buSzPts val="1400"/>
              <a:buChar char="●"/>
              <a:defRPr/>
            </a:lvl6pPr>
            <a:lvl7pPr marL="3200400" lvl="6" indent="-317500" algn="l">
              <a:lnSpc>
                <a:spcPct val="90000"/>
              </a:lnSpc>
              <a:spcBef>
                <a:spcPts val="200"/>
              </a:spcBef>
              <a:spcAft>
                <a:spcPts val="0"/>
              </a:spcAft>
              <a:buSzPts val="1400"/>
              <a:buChar char="●"/>
              <a:defRPr/>
            </a:lvl7pPr>
            <a:lvl8pPr marL="3657600" lvl="7" indent="-317500" algn="l">
              <a:lnSpc>
                <a:spcPct val="90000"/>
              </a:lnSpc>
              <a:spcBef>
                <a:spcPts val="200"/>
              </a:spcBef>
              <a:spcAft>
                <a:spcPts val="0"/>
              </a:spcAft>
              <a:buSzPts val="1400"/>
              <a:buChar char="●"/>
              <a:defRPr/>
            </a:lvl8pPr>
            <a:lvl9pPr marL="4114800" lvl="8" indent="-317500" algn="l">
              <a:lnSpc>
                <a:spcPct val="90000"/>
              </a:lnSpc>
              <a:spcBef>
                <a:spcPts val="200"/>
              </a:spcBef>
              <a:spcAft>
                <a:spcPts val="200"/>
              </a:spcAft>
              <a:buSzPts val="1400"/>
              <a:buChar char="●"/>
              <a:defRPr/>
            </a:lvl9pPr>
          </a:lstStyle>
          <a:p>
            <a:endParaRPr/>
          </a:p>
        </p:txBody>
      </p:sp>
      <p:sp>
        <p:nvSpPr>
          <p:cNvPr id="577" name="Google Shape;577;p35"/>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8" name="Google Shape;578;p35"/>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9" name="Google Shape;579;p35"/>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80"/>
        <p:cNvGrpSpPr/>
        <p:nvPr/>
      </p:nvGrpSpPr>
      <p:grpSpPr>
        <a:xfrm>
          <a:off x="0" y="0"/>
          <a:ext cx="0" cy="0"/>
          <a:chOff x="0" y="0"/>
          <a:chExt cx="0" cy="0"/>
        </a:xfrm>
      </p:grpSpPr>
      <p:sp>
        <p:nvSpPr>
          <p:cNvPr id="581" name="Google Shape;581;p36"/>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82" name="Google Shape;582;p36"/>
          <p:cNvSpPr txBox="1">
            <a:spLocks noGrp="1"/>
          </p:cNvSpPr>
          <p:nvPr>
            <p:ph type="body" idx="1"/>
          </p:nvPr>
        </p:nvSpPr>
        <p:spPr>
          <a:xfrm>
            <a:off x="2900934" y="651510"/>
            <a:ext cx="2606040" cy="3840480"/>
          </a:xfrm>
          <a:prstGeom prst="rect">
            <a:avLst/>
          </a:prstGeom>
          <a:noFill/>
          <a:ln>
            <a:noFill/>
          </a:ln>
        </p:spPr>
        <p:txBody>
          <a:bodyPr spcFirstLastPara="1" wrap="square" lIns="68575" tIns="34275" rIns="68575" bIns="34275" anchor="ctr" anchorCtr="0">
            <a:noAutofit/>
          </a:bodyPr>
          <a:lstStyle>
            <a:lvl1pPr marL="457200" lvl="0" indent="-323850" algn="l">
              <a:lnSpc>
                <a:spcPct val="90000"/>
              </a:lnSpc>
              <a:spcBef>
                <a:spcPts val="900"/>
              </a:spcBef>
              <a:spcAft>
                <a:spcPts val="0"/>
              </a:spcAft>
              <a:buSzPts val="1500"/>
              <a:buChar char="●"/>
              <a:defRPr sz="1500"/>
            </a:lvl1pPr>
            <a:lvl2pPr marL="914400" lvl="1" indent="-317500" algn="l">
              <a:lnSpc>
                <a:spcPct val="90000"/>
              </a:lnSpc>
              <a:spcBef>
                <a:spcPts val="200"/>
              </a:spcBef>
              <a:spcAft>
                <a:spcPts val="0"/>
              </a:spcAft>
              <a:buSzPts val="1400"/>
              <a:buChar char="●"/>
              <a:defRPr sz="1400"/>
            </a:lvl2pPr>
            <a:lvl3pPr marL="1371600" lvl="2" indent="-304800" algn="l">
              <a:lnSpc>
                <a:spcPct val="90000"/>
              </a:lnSpc>
              <a:spcBef>
                <a:spcPts val="200"/>
              </a:spcBef>
              <a:spcAft>
                <a:spcPts val="0"/>
              </a:spcAft>
              <a:buSzPts val="1200"/>
              <a:buChar char="●"/>
              <a:defRPr sz="1200"/>
            </a:lvl3pPr>
            <a:lvl4pPr marL="1828800" lvl="3" indent="-298450" algn="l">
              <a:lnSpc>
                <a:spcPct val="90000"/>
              </a:lnSpc>
              <a:spcBef>
                <a:spcPts val="200"/>
              </a:spcBef>
              <a:spcAft>
                <a:spcPts val="0"/>
              </a:spcAft>
              <a:buSzPts val="1100"/>
              <a:buChar char="●"/>
              <a:defRPr sz="1100"/>
            </a:lvl4pPr>
            <a:lvl5pPr marL="2286000" lvl="4" indent="-298450" algn="l">
              <a:lnSpc>
                <a:spcPct val="90000"/>
              </a:lnSpc>
              <a:spcBef>
                <a:spcPts val="200"/>
              </a:spcBef>
              <a:spcAft>
                <a:spcPts val="0"/>
              </a:spcAft>
              <a:buSzPts val="1100"/>
              <a:buChar char="●"/>
              <a:defRPr sz="1100"/>
            </a:lvl5pPr>
            <a:lvl6pPr marL="2743200" lvl="5" indent="-298450" algn="l">
              <a:lnSpc>
                <a:spcPct val="90000"/>
              </a:lnSpc>
              <a:spcBef>
                <a:spcPts val="200"/>
              </a:spcBef>
              <a:spcAft>
                <a:spcPts val="0"/>
              </a:spcAft>
              <a:buSzPts val="1100"/>
              <a:buChar char="●"/>
              <a:defRPr sz="1100"/>
            </a:lvl6pPr>
            <a:lvl7pPr marL="3200400" lvl="6" indent="-298450" algn="l">
              <a:lnSpc>
                <a:spcPct val="90000"/>
              </a:lnSpc>
              <a:spcBef>
                <a:spcPts val="200"/>
              </a:spcBef>
              <a:spcAft>
                <a:spcPts val="0"/>
              </a:spcAft>
              <a:buSzPts val="1100"/>
              <a:buChar char="●"/>
              <a:defRPr sz="1100"/>
            </a:lvl7pPr>
            <a:lvl8pPr marL="3657600" lvl="7" indent="-298450" algn="l">
              <a:lnSpc>
                <a:spcPct val="90000"/>
              </a:lnSpc>
              <a:spcBef>
                <a:spcPts val="200"/>
              </a:spcBef>
              <a:spcAft>
                <a:spcPts val="0"/>
              </a:spcAft>
              <a:buSzPts val="1100"/>
              <a:buChar char="●"/>
              <a:defRPr sz="1100"/>
            </a:lvl8pPr>
            <a:lvl9pPr marL="4114800" lvl="8" indent="-298450" algn="l">
              <a:lnSpc>
                <a:spcPct val="90000"/>
              </a:lnSpc>
              <a:spcBef>
                <a:spcPts val="200"/>
              </a:spcBef>
              <a:spcAft>
                <a:spcPts val="200"/>
              </a:spcAft>
              <a:buSzPts val="1100"/>
              <a:buChar char="●"/>
              <a:defRPr sz="1100"/>
            </a:lvl9pPr>
          </a:lstStyle>
          <a:p>
            <a:endParaRPr/>
          </a:p>
        </p:txBody>
      </p:sp>
      <p:sp>
        <p:nvSpPr>
          <p:cNvPr id="583" name="Google Shape;583;p36"/>
          <p:cNvSpPr txBox="1">
            <a:spLocks noGrp="1"/>
          </p:cNvSpPr>
          <p:nvPr>
            <p:ph type="body" idx="2"/>
          </p:nvPr>
        </p:nvSpPr>
        <p:spPr>
          <a:xfrm>
            <a:off x="5863590" y="651510"/>
            <a:ext cx="2606040" cy="3840480"/>
          </a:xfrm>
          <a:prstGeom prst="rect">
            <a:avLst/>
          </a:prstGeom>
          <a:noFill/>
          <a:ln>
            <a:noFill/>
          </a:ln>
        </p:spPr>
        <p:txBody>
          <a:bodyPr spcFirstLastPara="1" wrap="square" lIns="68575" tIns="34275" rIns="68575" bIns="34275" anchor="ctr" anchorCtr="0">
            <a:noAutofit/>
          </a:bodyPr>
          <a:lstStyle>
            <a:lvl1pPr marL="457200" lvl="0" indent="-323850" algn="l">
              <a:lnSpc>
                <a:spcPct val="90000"/>
              </a:lnSpc>
              <a:spcBef>
                <a:spcPts val="900"/>
              </a:spcBef>
              <a:spcAft>
                <a:spcPts val="0"/>
              </a:spcAft>
              <a:buSzPts val="1500"/>
              <a:buChar char="●"/>
              <a:defRPr sz="1500"/>
            </a:lvl1pPr>
            <a:lvl2pPr marL="914400" lvl="1" indent="-317500" algn="l">
              <a:lnSpc>
                <a:spcPct val="90000"/>
              </a:lnSpc>
              <a:spcBef>
                <a:spcPts val="200"/>
              </a:spcBef>
              <a:spcAft>
                <a:spcPts val="0"/>
              </a:spcAft>
              <a:buSzPts val="1400"/>
              <a:buChar char="●"/>
              <a:defRPr sz="1400"/>
            </a:lvl2pPr>
            <a:lvl3pPr marL="1371600" lvl="2" indent="-304800" algn="l">
              <a:lnSpc>
                <a:spcPct val="90000"/>
              </a:lnSpc>
              <a:spcBef>
                <a:spcPts val="200"/>
              </a:spcBef>
              <a:spcAft>
                <a:spcPts val="0"/>
              </a:spcAft>
              <a:buSzPts val="1200"/>
              <a:buChar char="●"/>
              <a:defRPr sz="1200"/>
            </a:lvl3pPr>
            <a:lvl4pPr marL="1828800" lvl="3" indent="-298450" algn="l">
              <a:lnSpc>
                <a:spcPct val="90000"/>
              </a:lnSpc>
              <a:spcBef>
                <a:spcPts val="200"/>
              </a:spcBef>
              <a:spcAft>
                <a:spcPts val="0"/>
              </a:spcAft>
              <a:buSzPts val="1100"/>
              <a:buChar char="●"/>
              <a:defRPr sz="1100"/>
            </a:lvl4pPr>
            <a:lvl5pPr marL="2286000" lvl="4" indent="-298450" algn="l">
              <a:lnSpc>
                <a:spcPct val="90000"/>
              </a:lnSpc>
              <a:spcBef>
                <a:spcPts val="200"/>
              </a:spcBef>
              <a:spcAft>
                <a:spcPts val="0"/>
              </a:spcAft>
              <a:buSzPts val="1100"/>
              <a:buChar char="●"/>
              <a:defRPr sz="1100"/>
            </a:lvl5pPr>
            <a:lvl6pPr marL="2743200" lvl="5" indent="-298450" algn="l">
              <a:lnSpc>
                <a:spcPct val="90000"/>
              </a:lnSpc>
              <a:spcBef>
                <a:spcPts val="200"/>
              </a:spcBef>
              <a:spcAft>
                <a:spcPts val="0"/>
              </a:spcAft>
              <a:buSzPts val="1100"/>
              <a:buChar char="●"/>
              <a:defRPr sz="1100"/>
            </a:lvl6pPr>
            <a:lvl7pPr marL="3200400" lvl="6" indent="-298450" algn="l">
              <a:lnSpc>
                <a:spcPct val="90000"/>
              </a:lnSpc>
              <a:spcBef>
                <a:spcPts val="200"/>
              </a:spcBef>
              <a:spcAft>
                <a:spcPts val="0"/>
              </a:spcAft>
              <a:buSzPts val="1100"/>
              <a:buChar char="●"/>
              <a:defRPr sz="1100"/>
            </a:lvl7pPr>
            <a:lvl8pPr marL="3657600" lvl="7" indent="-298450" algn="l">
              <a:lnSpc>
                <a:spcPct val="90000"/>
              </a:lnSpc>
              <a:spcBef>
                <a:spcPts val="200"/>
              </a:spcBef>
              <a:spcAft>
                <a:spcPts val="0"/>
              </a:spcAft>
              <a:buSzPts val="1100"/>
              <a:buChar char="●"/>
              <a:defRPr sz="1100"/>
            </a:lvl8pPr>
            <a:lvl9pPr marL="4114800" lvl="8" indent="-298450" algn="l">
              <a:lnSpc>
                <a:spcPct val="90000"/>
              </a:lnSpc>
              <a:spcBef>
                <a:spcPts val="200"/>
              </a:spcBef>
              <a:spcAft>
                <a:spcPts val="200"/>
              </a:spcAft>
              <a:buSzPts val="1100"/>
              <a:buChar char="●"/>
              <a:defRPr sz="1100"/>
            </a:lvl9pPr>
          </a:lstStyle>
          <a:p>
            <a:endParaRPr/>
          </a:p>
        </p:txBody>
      </p:sp>
      <p:sp>
        <p:nvSpPr>
          <p:cNvPr id="584" name="Google Shape;584;p36"/>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85" name="Google Shape;585;p36"/>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86" name="Google Shape;586;p36"/>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7"/>
        <p:cNvGrpSpPr/>
        <p:nvPr/>
      </p:nvGrpSpPr>
      <p:grpSpPr>
        <a:xfrm>
          <a:off x="0" y="0"/>
          <a:ext cx="0" cy="0"/>
          <a:chOff x="0" y="0"/>
          <a:chExt cx="0" cy="0"/>
        </a:xfrm>
      </p:grpSpPr>
      <p:sp>
        <p:nvSpPr>
          <p:cNvPr id="588" name="Google Shape;588;p37"/>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89" name="Google Shape;589;p37"/>
          <p:cNvSpPr txBox="1">
            <a:spLocks noGrp="1"/>
          </p:cNvSpPr>
          <p:nvPr>
            <p:ph type="body" idx="1"/>
          </p:nvPr>
        </p:nvSpPr>
        <p:spPr>
          <a:xfrm>
            <a:off x="2900934" y="767690"/>
            <a:ext cx="2606040" cy="60579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0"/>
              </a:spcBef>
              <a:spcAft>
                <a:spcPts val="0"/>
              </a:spcAft>
              <a:buSzPts val="1500"/>
              <a:buNone/>
              <a:defRPr sz="1500" b="1">
                <a:solidFill>
                  <a:srgbClr val="595959"/>
                </a:solidFill>
              </a:defRPr>
            </a:lvl1pPr>
            <a:lvl2pPr marL="914400" lvl="1" indent="-228600" algn="l">
              <a:lnSpc>
                <a:spcPct val="90000"/>
              </a:lnSpc>
              <a:spcBef>
                <a:spcPts val="200"/>
              </a:spcBef>
              <a:spcAft>
                <a:spcPts val="0"/>
              </a:spcAft>
              <a:buSzPts val="1500"/>
              <a:buNone/>
              <a:defRPr sz="1500" b="1"/>
            </a:lvl2pPr>
            <a:lvl3pPr marL="1371600" lvl="2" indent="-228600" algn="l">
              <a:lnSpc>
                <a:spcPct val="90000"/>
              </a:lnSpc>
              <a:spcBef>
                <a:spcPts val="200"/>
              </a:spcBef>
              <a:spcAft>
                <a:spcPts val="0"/>
              </a:spcAft>
              <a:buSzPts val="1400"/>
              <a:buNone/>
              <a:defRPr sz="1400" b="1"/>
            </a:lvl3pPr>
            <a:lvl4pPr marL="1828800" lvl="3" indent="-228600" algn="l">
              <a:lnSpc>
                <a:spcPct val="90000"/>
              </a:lnSpc>
              <a:spcBef>
                <a:spcPts val="200"/>
              </a:spcBef>
              <a:spcAft>
                <a:spcPts val="0"/>
              </a:spcAft>
              <a:buSzPts val="1200"/>
              <a:buNone/>
              <a:defRPr sz="1200" b="1"/>
            </a:lvl4pPr>
            <a:lvl5pPr marL="2286000" lvl="4" indent="-228600" algn="l">
              <a:lnSpc>
                <a:spcPct val="90000"/>
              </a:lnSpc>
              <a:spcBef>
                <a:spcPts val="200"/>
              </a:spcBef>
              <a:spcAft>
                <a:spcPts val="0"/>
              </a:spcAft>
              <a:buSzPts val="1200"/>
              <a:buNone/>
              <a:defRPr sz="1200" b="1"/>
            </a:lvl5pPr>
            <a:lvl6pPr marL="2743200" lvl="5" indent="-228600" algn="l">
              <a:lnSpc>
                <a:spcPct val="90000"/>
              </a:lnSpc>
              <a:spcBef>
                <a:spcPts val="200"/>
              </a:spcBef>
              <a:spcAft>
                <a:spcPts val="0"/>
              </a:spcAft>
              <a:buSzPts val="1200"/>
              <a:buNone/>
              <a:defRPr sz="1200" b="1"/>
            </a:lvl6pPr>
            <a:lvl7pPr marL="3200400" lvl="6" indent="-228600" algn="l">
              <a:lnSpc>
                <a:spcPct val="90000"/>
              </a:lnSpc>
              <a:spcBef>
                <a:spcPts val="200"/>
              </a:spcBef>
              <a:spcAft>
                <a:spcPts val="0"/>
              </a:spcAft>
              <a:buSzPts val="1200"/>
              <a:buNone/>
              <a:defRPr sz="1200" b="1"/>
            </a:lvl7pPr>
            <a:lvl8pPr marL="3657600" lvl="7" indent="-228600" algn="l">
              <a:lnSpc>
                <a:spcPct val="90000"/>
              </a:lnSpc>
              <a:spcBef>
                <a:spcPts val="200"/>
              </a:spcBef>
              <a:spcAft>
                <a:spcPts val="0"/>
              </a:spcAft>
              <a:buSzPts val="1200"/>
              <a:buNone/>
              <a:defRPr sz="1200" b="1"/>
            </a:lvl8pPr>
            <a:lvl9pPr marL="4114800" lvl="8" indent="-228600" algn="l">
              <a:lnSpc>
                <a:spcPct val="90000"/>
              </a:lnSpc>
              <a:spcBef>
                <a:spcPts val="200"/>
              </a:spcBef>
              <a:spcAft>
                <a:spcPts val="200"/>
              </a:spcAft>
              <a:buSzPts val="1200"/>
              <a:buNone/>
              <a:defRPr sz="1200" b="1"/>
            </a:lvl9pPr>
          </a:lstStyle>
          <a:p>
            <a:endParaRPr/>
          </a:p>
        </p:txBody>
      </p:sp>
      <p:sp>
        <p:nvSpPr>
          <p:cNvPr id="590" name="Google Shape;590;p37"/>
          <p:cNvSpPr txBox="1">
            <a:spLocks noGrp="1"/>
          </p:cNvSpPr>
          <p:nvPr>
            <p:ph type="body" idx="2"/>
          </p:nvPr>
        </p:nvSpPr>
        <p:spPr>
          <a:xfrm>
            <a:off x="2900934" y="1448202"/>
            <a:ext cx="2606040" cy="3017520"/>
          </a:xfrm>
          <a:prstGeom prst="rect">
            <a:avLst/>
          </a:prstGeom>
          <a:noFill/>
          <a:ln>
            <a:noFill/>
          </a:ln>
        </p:spPr>
        <p:txBody>
          <a:bodyPr spcFirstLastPara="1" wrap="square" lIns="68575" tIns="34275" rIns="68575" bIns="34275" anchor="ctr" anchorCtr="0">
            <a:noAutofit/>
          </a:bodyPr>
          <a:lstStyle>
            <a:lvl1pPr marL="457200" lvl="0" indent="-323850" algn="l">
              <a:lnSpc>
                <a:spcPct val="90000"/>
              </a:lnSpc>
              <a:spcBef>
                <a:spcPts val="900"/>
              </a:spcBef>
              <a:spcAft>
                <a:spcPts val="0"/>
              </a:spcAft>
              <a:buSzPts val="1500"/>
              <a:buChar char="●"/>
              <a:defRPr sz="1500"/>
            </a:lvl1pPr>
            <a:lvl2pPr marL="914400" lvl="1" indent="-317500" algn="l">
              <a:lnSpc>
                <a:spcPct val="90000"/>
              </a:lnSpc>
              <a:spcBef>
                <a:spcPts val="200"/>
              </a:spcBef>
              <a:spcAft>
                <a:spcPts val="0"/>
              </a:spcAft>
              <a:buSzPts val="1400"/>
              <a:buChar char="●"/>
              <a:defRPr sz="1400"/>
            </a:lvl2pPr>
            <a:lvl3pPr marL="1371600" lvl="2" indent="-304800" algn="l">
              <a:lnSpc>
                <a:spcPct val="90000"/>
              </a:lnSpc>
              <a:spcBef>
                <a:spcPts val="200"/>
              </a:spcBef>
              <a:spcAft>
                <a:spcPts val="0"/>
              </a:spcAft>
              <a:buSzPts val="1200"/>
              <a:buChar char="●"/>
              <a:defRPr sz="1200"/>
            </a:lvl3pPr>
            <a:lvl4pPr marL="1828800" lvl="3" indent="-298450" algn="l">
              <a:lnSpc>
                <a:spcPct val="90000"/>
              </a:lnSpc>
              <a:spcBef>
                <a:spcPts val="200"/>
              </a:spcBef>
              <a:spcAft>
                <a:spcPts val="0"/>
              </a:spcAft>
              <a:buSzPts val="1100"/>
              <a:buChar char="●"/>
              <a:defRPr sz="1100"/>
            </a:lvl4pPr>
            <a:lvl5pPr marL="2286000" lvl="4" indent="-298450" algn="l">
              <a:lnSpc>
                <a:spcPct val="90000"/>
              </a:lnSpc>
              <a:spcBef>
                <a:spcPts val="200"/>
              </a:spcBef>
              <a:spcAft>
                <a:spcPts val="0"/>
              </a:spcAft>
              <a:buSzPts val="1100"/>
              <a:buChar char="●"/>
              <a:defRPr sz="1100"/>
            </a:lvl5pPr>
            <a:lvl6pPr marL="2743200" lvl="5" indent="-298450" algn="l">
              <a:lnSpc>
                <a:spcPct val="90000"/>
              </a:lnSpc>
              <a:spcBef>
                <a:spcPts val="200"/>
              </a:spcBef>
              <a:spcAft>
                <a:spcPts val="0"/>
              </a:spcAft>
              <a:buSzPts val="1100"/>
              <a:buChar char="●"/>
              <a:defRPr sz="1100"/>
            </a:lvl6pPr>
            <a:lvl7pPr marL="3200400" lvl="6" indent="-298450" algn="l">
              <a:lnSpc>
                <a:spcPct val="90000"/>
              </a:lnSpc>
              <a:spcBef>
                <a:spcPts val="200"/>
              </a:spcBef>
              <a:spcAft>
                <a:spcPts val="0"/>
              </a:spcAft>
              <a:buSzPts val="1100"/>
              <a:buChar char="●"/>
              <a:defRPr sz="1100"/>
            </a:lvl7pPr>
            <a:lvl8pPr marL="3657600" lvl="7" indent="-298450" algn="l">
              <a:lnSpc>
                <a:spcPct val="90000"/>
              </a:lnSpc>
              <a:spcBef>
                <a:spcPts val="200"/>
              </a:spcBef>
              <a:spcAft>
                <a:spcPts val="0"/>
              </a:spcAft>
              <a:buSzPts val="1100"/>
              <a:buChar char="●"/>
              <a:defRPr sz="1100"/>
            </a:lvl8pPr>
            <a:lvl9pPr marL="4114800" lvl="8" indent="-298450" algn="l">
              <a:lnSpc>
                <a:spcPct val="90000"/>
              </a:lnSpc>
              <a:spcBef>
                <a:spcPts val="200"/>
              </a:spcBef>
              <a:spcAft>
                <a:spcPts val="200"/>
              </a:spcAft>
              <a:buSzPts val="1100"/>
              <a:buChar char="●"/>
              <a:defRPr sz="1100"/>
            </a:lvl9pPr>
          </a:lstStyle>
          <a:p>
            <a:endParaRPr/>
          </a:p>
        </p:txBody>
      </p:sp>
      <p:sp>
        <p:nvSpPr>
          <p:cNvPr id="591" name="Google Shape;591;p37"/>
          <p:cNvSpPr txBox="1">
            <a:spLocks noGrp="1"/>
          </p:cNvSpPr>
          <p:nvPr>
            <p:ph type="body" idx="3"/>
          </p:nvPr>
        </p:nvSpPr>
        <p:spPr>
          <a:xfrm>
            <a:off x="5863847" y="767690"/>
            <a:ext cx="2606040" cy="609878"/>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0"/>
              </a:spcBef>
              <a:spcAft>
                <a:spcPts val="0"/>
              </a:spcAft>
              <a:buSzPts val="1500"/>
              <a:buNone/>
              <a:defRPr sz="1500" b="1">
                <a:solidFill>
                  <a:srgbClr val="595959"/>
                </a:solidFill>
              </a:defRPr>
            </a:lvl1pPr>
            <a:lvl2pPr marL="914400" lvl="1" indent="-228600" algn="l">
              <a:lnSpc>
                <a:spcPct val="90000"/>
              </a:lnSpc>
              <a:spcBef>
                <a:spcPts val="200"/>
              </a:spcBef>
              <a:spcAft>
                <a:spcPts val="0"/>
              </a:spcAft>
              <a:buSzPts val="1500"/>
              <a:buNone/>
              <a:defRPr sz="1500" b="1"/>
            </a:lvl2pPr>
            <a:lvl3pPr marL="1371600" lvl="2" indent="-228600" algn="l">
              <a:lnSpc>
                <a:spcPct val="90000"/>
              </a:lnSpc>
              <a:spcBef>
                <a:spcPts val="200"/>
              </a:spcBef>
              <a:spcAft>
                <a:spcPts val="0"/>
              </a:spcAft>
              <a:buSzPts val="1400"/>
              <a:buNone/>
              <a:defRPr sz="1400" b="1"/>
            </a:lvl3pPr>
            <a:lvl4pPr marL="1828800" lvl="3" indent="-228600" algn="l">
              <a:lnSpc>
                <a:spcPct val="90000"/>
              </a:lnSpc>
              <a:spcBef>
                <a:spcPts val="200"/>
              </a:spcBef>
              <a:spcAft>
                <a:spcPts val="0"/>
              </a:spcAft>
              <a:buSzPts val="1200"/>
              <a:buNone/>
              <a:defRPr sz="1200" b="1"/>
            </a:lvl4pPr>
            <a:lvl5pPr marL="2286000" lvl="4" indent="-228600" algn="l">
              <a:lnSpc>
                <a:spcPct val="90000"/>
              </a:lnSpc>
              <a:spcBef>
                <a:spcPts val="200"/>
              </a:spcBef>
              <a:spcAft>
                <a:spcPts val="0"/>
              </a:spcAft>
              <a:buSzPts val="1200"/>
              <a:buNone/>
              <a:defRPr sz="1200" b="1"/>
            </a:lvl5pPr>
            <a:lvl6pPr marL="2743200" lvl="5" indent="-228600" algn="l">
              <a:lnSpc>
                <a:spcPct val="90000"/>
              </a:lnSpc>
              <a:spcBef>
                <a:spcPts val="200"/>
              </a:spcBef>
              <a:spcAft>
                <a:spcPts val="0"/>
              </a:spcAft>
              <a:buSzPts val="1200"/>
              <a:buNone/>
              <a:defRPr sz="1200" b="1"/>
            </a:lvl6pPr>
            <a:lvl7pPr marL="3200400" lvl="6" indent="-228600" algn="l">
              <a:lnSpc>
                <a:spcPct val="90000"/>
              </a:lnSpc>
              <a:spcBef>
                <a:spcPts val="200"/>
              </a:spcBef>
              <a:spcAft>
                <a:spcPts val="0"/>
              </a:spcAft>
              <a:buSzPts val="1200"/>
              <a:buNone/>
              <a:defRPr sz="1200" b="1"/>
            </a:lvl7pPr>
            <a:lvl8pPr marL="3657600" lvl="7" indent="-228600" algn="l">
              <a:lnSpc>
                <a:spcPct val="90000"/>
              </a:lnSpc>
              <a:spcBef>
                <a:spcPts val="200"/>
              </a:spcBef>
              <a:spcAft>
                <a:spcPts val="0"/>
              </a:spcAft>
              <a:buSzPts val="1200"/>
              <a:buNone/>
              <a:defRPr sz="1200" b="1"/>
            </a:lvl8pPr>
            <a:lvl9pPr marL="4114800" lvl="8" indent="-228600" algn="l">
              <a:lnSpc>
                <a:spcPct val="90000"/>
              </a:lnSpc>
              <a:spcBef>
                <a:spcPts val="200"/>
              </a:spcBef>
              <a:spcAft>
                <a:spcPts val="200"/>
              </a:spcAft>
              <a:buSzPts val="1200"/>
              <a:buNone/>
              <a:defRPr sz="1200" b="1"/>
            </a:lvl9pPr>
          </a:lstStyle>
          <a:p>
            <a:endParaRPr/>
          </a:p>
        </p:txBody>
      </p:sp>
      <p:sp>
        <p:nvSpPr>
          <p:cNvPr id="592" name="Google Shape;592;p37"/>
          <p:cNvSpPr txBox="1">
            <a:spLocks noGrp="1"/>
          </p:cNvSpPr>
          <p:nvPr>
            <p:ph type="body" idx="4"/>
          </p:nvPr>
        </p:nvSpPr>
        <p:spPr>
          <a:xfrm>
            <a:off x="5863847" y="1448202"/>
            <a:ext cx="2606040" cy="3017520"/>
          </a:xfrm>
          <a:prstGeom prst="rect">
            <a:avLst/>
          </a:prstGeom>
          <a:noFill/>
          <a:ln>
            <a:noFill/>
          </a:ln>
        </p:spPr>
        <p:txBody>
          <a:bodyPr spcFirstLastPara="1" wrap="square" lIns="68575" tIns="34275" rIns="68575" bIns="34275" anchor="ctr" anchorCtr="0">
            <a:noAutofit/>
          </a:bodyPr>
          <a:lstStyle>
            <a:lvl1pPr marL="457200" lvl="0" indent="-323850" algn="l">
              <a:lnSpc>
                <a:spcPct val="90000"/>
              </a:lnSpc>
              <a:spcBef>
                <a:spcPts val="900"/>
              </a:spcBef>
              <a:spcAft>
                <a:spcPts val="0"/>
              </a:spcAft>
              <a:buSzPts val="1500"/>
              <a:buChar char="●"/>
              <a:defRPr sz="1500"/>
            </a:lvl1pPr>
            <a:lvl2pPr marL="914400" lvl="1" indent="-317500" algn="l">
              <a:lnSpc>
                <a:spcPct val="90000"/>
              </a:lnSpc>
              <a:spcBef>
                <a:spcPts val="200"/>
              </a:spcBef>
              <a:spcAft>
                <a:spcPts val="0"/>
              </a:spcAft>
              <a:buSzPts val="1400"/>
              <a:buChar char="●"/>
              <a:defRPr sz="1400"/>
            </a:lvl2pPr>
            <a:lvl3pPr marL="1371600" lvl="2" indent="-304800" algn="l">
              <a:lnSpc>
                <a:spcPct val="90000"/>
              </a:lnSpc>
              <a:spcBef>
                <a:spcPts val="200"/>
              </a:spcBef>
              <a:spcAft>
                <a:spcPts val="0"/>
              </a:spcAft>
              <a:buSzPts val="1200"/>
              <a:buChar char="●"/>
              <a:defRPr sz="1200"/>
            </a:lvl3pPr>
            <a:lvl4pPr marL="1828800" lvl="3" indent="-298450" algn="l">
              <a:lnSpc>
                <a:spcPct val="90000"/>
              </a:lnSpc>
              <a:spcBef>
                <a:spcPts val="200"/>
              </a:spcBef>
              <a:spcAft>
                <a:spcPts val="0"/>
              </a:spcAft>
              <a:buSzPts val="1100"/>
              <a:buChar char="●"/>
              <a:defRPr sz="1100"/>
            </a:lvl4pPr>
            <a:lvl5pPr marL="2286000" lvl="4" indent="-298450" algn="l">
              <a:lnSpc>
                <a:spcPct val="90000"/>
              </a:lnSpc>
              <a:spcBef>
                <a:spcPts val="200"/>
              </a:spcBef>
              <a:spcAft>
                <a:spcPts val="0"/>
              </a:spcAft>
              <a:buSzPts val="1100"/>
              <a:buChar char="●"/>
              <a:defRPr sz="1100"/>
            </a:lvl5pPr>
            <a:lvl6pPr marL="2743200" lvl="5" indent="-298450" algn="l">
              <a:lnSpc>
                <a:spcPct val="90000"/>
              </a:lnSpc>
              <a:spcBef>
                <a:spcPts val="200"/>
              </a:spcBef>
              <a:spcAft>
                <a:spcPts val="0"/>
              </a:spcAft>
              <a:buSzPts val="1100"/>
              <a:buChar char="●"/>
              <a:defRPr sz="1100"/>
            </a:lvl6pPr>
            <a:lvl7pPr marL="3200400" lvl="6" indent="-298450" algn="l">
              <a:lnSpc>
                <a:spcPct val="90000"/>
              </a:lnSpc>
              <a:spcBef>
                <a:spcPts val="200"/>
              </a:spcBef>
              <a:spcAft>
                <a:spcPts val="0"/>
              </a:spcAft>
              <a:buSzPts val="1100"/>
              <a:buChar char="●"/>
              <a:defRPr sz="1100"/>
            </a:lvl7pPr>
            <a:lvl8pPr marL="3657600" lvl="7" indent="-298450" algn="l">
              <a:lnSpc>
                <a:spcPct val="90000"/>
              </a:lnSpc>
              <a:spcBef>
                <a:spcPts val="200"/>
              </a:spcBef>
              <a:spcAft>
                <a:spcPts val="0"/>
              </a:spcAft>
              <a:buSzPts val="1100"/>
              <a:buChar char="●"/>
              <a:defRPr sz="1100"/>
            </a:lvl8pPr>
            <a:lvl9pPr marL="4114800" lvl="8" indent="-298450" algn="l">
              <a:lnSpc>
                <a:spcPct val="90000"/>
              </a:lnSpc>
              <a:spcBef>
                <a:spcPts val="200"/>
              </a:spcBef>
              <a:spcAft>
                <a:spcPts val="200"/>
              </a:spcAft>
              <a:buSzPts val="1100"/>
              <a:buChar char="●"/>
              <a:defRPr sz="1100"/>
            </a:lvl9pPr>
          </a:lstStyle>
          <a:p>
            <a:endParaRPr/>
          </a:p>
        </p:txBody>
      </p:sp>
      <p:sp>
        <p:nvSpPr>
          <p:cNvPr id="593" name="Google Shape;593;p37"/>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4" name="Google Shape;594;p37"/>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5" name="Google Shape;595;p37"/>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6"/>
        <p:cNvGrpSpPr/>
        <p:nvPr/>
      </p:nvGrpSpPr>
      <p:grpSpPr>
        <a:xfrm>
          <a:off x="0" y="0"/>
          <a:ext cx="0" cy="0"/>
          <a:chOff x="0" y="0"/>
          <a:chExt cx="0" cy="0"/>
        </a:xfrm>
      </p:grpSpPr>
      <p:sp>
        <p:nvSpPr>
          <p:cNvPr id="597" name="Google Shape;597;p38"/>
          <p:cNvSpPr txBox="1">
            <a:spLocks noGrp="1"/>
          </p:cNvSpPr>
          <p:nvPr>
            <p:ph type="title"/>
          </p:nvPr>
        </p:nvSpPr>
        <p:spPr>
          <a:xfrm>
            <a:off x="192024" y="857250"/>
            <a:ext cx="2125980" cy="178308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rgbClr val="FFFFFF"/>
              </a:buClr>
              <a:buSzPts val="2400"/>
              <a:buFont typeface="Corbel"/>
              <a:buNone/>
              <a:defRPr sz="2400" b="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8" name="Google Shape;598;p38"/>
          <p:cNvSpPr>
            <a:spLocks noGrp="1"/>
          </p:cNvSpPr>
          <p:nvPr>
            <p:ph type="pic" idx="2"/>
          </p:nvPr>
        </p:nvSpPr>
        <p:spPr>
          <a:xfrm>
            <a:off x="2677983" y="575564"/>
            <a:ext cx="6086423" cy="3998214"/>
          </a:xfrm>
          <a:prstGeom prst="rect">
            <a:avLst/>
          </a:prstGeom>
          <a:solidFill>
            <a:srgbClr val="BFBFBF"/>
          </a:solidFill>
          <a:ln>
            <a:noFill/>
          </a:ln>
        </p:spPr>
      </p:sp>
      <p:sp>
        <p:nvSpPr>
          <p:cNvPr id="599" name="Google Shape;599;p38"/>
          <p:cNvSpPr txBox="1">
            <a:spLocks noGrp="1"/>
          </p:cNvSpPr>
          <p:nvPr>
            <p:ph type="body" idx="1"/>
          </p:nvPr>
        </p:nvSpPr>
        <p:spPr>
          <a:xfrm>
            <a:off x="192024" y="2619756"/>
            <a:ext cx="2125980" cy="1741932"/>
          </a:xfrm>
          <a:prstGeom prst="rect">
            <a:avLst/>
          </a:prstGeom>
          <a:noFill/>
          <a:ln>
            <a:noFill/>
          </a:ln>
        </p:spPr>
        <p:txBody>
          <a:bodyPr spcFirstLastPara="1" wrap="square" lIns="68575" tIns="34275" rIns="68575" bIns="34275" anchor="t" anchorCtr="0">
            <a:noAutofit/>
          </a:bodyPr>
          <a:lstStyle>
            <a:lvl1pPr marL="457200" lvl="0" indent="-228600" algn="l">
              <a:lnSpc>
                <a:spcPct val="100000"/>
              </a:lnSpc>
              <a:spcBef>
                <a:spcPts val="900"/>
              </a:spcBef>
              <a:spcAft>
                <a:spcPts val="0"/>
              </a:spcAft>
              <a:buSzPts val="1100"/>
              <a:buNone/>
              <a:defRPr sz="1100">
                <a:solidFill>
                  <a:srgbClr val="FFFFFF"/>
                </a:solidFill>
              </a:defRPr>
            </a:lvl1pPr>
            <a:lvl2pPr marL="914400" lvl="1" indent="-228600" algn="l">
              <a:lnSpc>
                <a:spcPct val="90000"/>
              </a:lnSpc>
              <a:spcBef>
                <a:spcPts val="200"/>
              </a:spcBef>
              <a:spcAft>
                <a:spcPts val="0"/>
              </a:spcAft>
              <a:buSzPts val="900"/>
              <a:buNone/>
              <a:defRPr sz="900"/>
            </a:lvl2pPr>
            <a:lvl3pPr marL="1371600" lvl="2" indent="-228600" algn="l">
              <a:lnSpc>
                <a:spcPct val="90000"/>
              </a:lnSpc>
              <a:spcBef>
                <a:spcPts val="200"/>
              </a:spcBef>
              <a:spcAft>
                <a:spcPts val="0"/>
              </a:spcAft>
              <a:buSzPts val="800"/>
              <a:buNone/>
              <a:defRPr sz="800"/>
            </a:lvl3pPr>
            <a:lvl4pPr marL="1828800" lvl="3" indent="-228600" algn="l">
              <a:lnSpc>
                <a:spcPct val="90000"/>
              </a:lnSpc>
              <a:spcBef>
                <a:spcPts val="200"/>
              </a:spcBef>
              <a:spcAft>
                <a:spcPts val="0"/>
              </a:spcAft>
              <a:buSzPts val="700"/>
              <a:buNone/>
              <a:defRPr sz="700"/>
            </a:lvl4pPr>
            <a:lvl5pPr marL="2286000" lvl="4" indent="-228600" algn="l">
              <a:lnSpc>
                <a:spcPct val="90000"/>
              </a:lnSpc>
              <a:spcBef>
                <a:spcPts val="200"/>
              </a:spcBef>
              <a:spcAft>
                <a:spcPts val="0"/>
              </a:spcAft>
              <a:buSzPts val="700"/>
              <a:buNone/>
              <a:defRPr sz="700"/>
            </a:lvl5pPr>
            <a:lvl6pPr marL="2743200" lvl="5" indent="-228600" algn="l">
              <a:lnSpc>
                <a:spcPct val="90000"/>
              </a:lnSpc>
              <a:spcBef>
                <a:spcPts val="200"/>
              </a:spcBef>
              <a:spcAft>
                <a:spcPts val="0"/>
              </a:spcAft>
              <a:buSzPts val="700"/>
              <a:buNone/>
              <a:defRPr sz="700"/>
            </a:lvl6pPr>
            <a:lvl7pPr marL="3200400" lvl="6" indent="-228600" algn="l">
              <a:lnSpc>
                <a:spcPct val="90000"/>
              </a:lnSpc>
              <a:spcBef>
                <a:spcPts val="200"/>
              </a:spcBef>
              <a:spcAft>
                <a:spcPts val="0"/>
              </a:spcAft>
              <a:buSzPts val="700"/>
              <a:buNone/>
              <a:defRPr sz="700"/>
            </a:lvl7pPr>
            <a:lvl8pPr marL="3657600" lvl="7" indent="-228600" algn="l">
              <a:lnSpc>
                <a:spcPct val="90000"/>
              </a:lnSpc>
              <a:spcBef>
                <a:spcPts val="200"/>
              </a:spcBef>
              <a:spcAft>
                <a:spcPts val="0"/>
              </a:spcAft>
              <a:buSzPts val="700"/>
              <a:buNone/>
              <a:defRPr sz="700"/>
            </a:lvl8pPr>
            <a:lvl9pPr marL="4114800" lvl="8" indent="-228600" algn="l">
              <a:lnSpc>
                <a:spcPct val="90000"/>
              </a:lnSpc>
              <a:spcBef>
                <a:spcPts val="200"/>
              </a:spcBef>
              <a:spcAft>
                <a:spcPts val="200"/>
              </a:spcAft>
              <a:buSzPts val="700"/>
              <a:buNone/>
              <a:defRPr sz="700"/>
            </a:lvl9pPr>
          </a:lstStyle>
          <a:p>
            <a:endParaRPr/>
          </a:p>
        </p:txBody>
      </p:sp>
      <p:sp>
        <p:nvSpPr>
          <p:cNvPr id="600" name="Google Shape;600;p38"/>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1" name="Google Shape;601;p38"/>
          <p:cNvSpPr txBox="1">
            <a:spLocks noGrp="1"/>
          </p:cNvSpPr>
          <p:nvPr>
            <p:ph type="ftr" idx="11"/>
          </p:nvPr>
        </p:nvSpPr>
        <p:spPr>
          <a:xfrm>
            <a:off x="2624326"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2" name="Google Shape;602;p38"/>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03"/>
        <p:cNvGrpSpPr/>
        <p:nvPr/>
      </p:nvGrpSpPr>
      <p:grpSpPr>
        <a:xfrm>
          <a:off x="0" y="0"/>
          <a:ext cx="0" cy="0"/>
          <a:chOff x="0" y="0"/>
          <a:chExt cx="0" cy="0"/>
        </a:xfrm>
      </p:grpSpPr>
      <p:sp>
        <p:nvSpPr>
          <p:cNvPr id="604" name="Google Shape;604;p39"/>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5" name="Google Shape;605;p39"/>
          <p:cNvSpPr txBox="1">
            <a:spLocks noGrp="1"/>
          </p:cNvSpPr>
          <p:nvPr>
            <p:ph type="body" idx="1"/>
          </p:nvPr>
        </p:nvSpPr>
        <p:spPr>
          <a:xfrm rot="5400000">
            <a:off x="3724911" y="-174879"/>
            <a:ext cx="3840480" cy="5486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900"/>
              </a:spcBef>
              <a:spcAft>
                <a:spcPts val="0"/>
              </a:spcAft>
              <a:buSzPts val="1400"/>
              <a:buChar char="●"/>
              <a:defRPr/>
            </a:lvl1pPr>
            <a:lvl2pPr marL="914400" lvl="1" indent="-317500" algn="l">
              <a:lnSpc>
                <a:spcPct val="90000"/>
              </a:lnSpc>
              <a:spcBef>
                <a:spcPts val="200"/>
              </a:spcBef>
              <a:spcAft>
                <a:spcPts val="0"/>
              </a:spcAft>
              <a:buSzPts val="1400"/>
              <a:buChar char="●"/>
              <a:defRPr/>
            </a:lvl2pPr>
            <a:lvl3pPr marL="1371600" lvl="2" indent="-317500" algn="l">
              <a:lnSpc>
                <a:spcPct val="90000"/>
              </a:lnSpc>
              <a:spcBef>
                <a:spcPts val="200"/>
              </a:spcBef>
              <a:spcAft>
                <a:spcPts val="0"/>
              </a:spcAft>
              <a:buSzPts val="1400"/>
              <a:buChar char="●"/>
              <a:defRPr/>
            </a:lvl3pPr>
            <a:lvl4pPr marL="1828800" lvl="3" indent="-317500" algn="l">
              <a:lnSpc>
                <a:spcPct val="90000"/>
              </a:lnSpc>
              <a:spcBef>
                <a:spcPts val="200"/>
              </a:spcBef>
              <a:spcAft>
                <a:spcPts val="0"/>
              </a:spcAft>
              <a:buSzPts val="1400"/>
              <a:buChar char="●"/>
              <a:defRPr/>
            </a:lvl4pPr>
            <a:lvl5pPr marL="2286000" lvl="4" indent="-317500" algn="l">
              <a:lnSpc>
                <a:spcPct val="90000"/>
              </a:lnSpc>
              <a:spcBef>
                <a:spcPts val="200"/>
              </a:spcBef>
              <a:spcAft>
                <a:spcPts val="0"/>
              </a:spcAft>
              <a:buSzPts val="1400"/>
              <a:buChar char="●"/>
              <a:defRPr/>
            </a:lvl5pPr>
            <a:lvl6pPr marL="2743200" lvl="5" indent="-317500" algn="l">
              <a:lnSpc>
                <a:spcPct val="90000"/>
              </a:lnSpc>
              <a:spcBef>
                <a:spcPts val="200"/>
              </a:spcBef>
              <a:spcAft>
                <a:spcPts val="0"/>
              </a:spcAft>
              <a:buSzPts val="1400"/>
              <a:buChar char="●"/>
              <a:defRPr/>
            </a:lvl6pPr>
            <a:lvl7pPr marL="3200400" lvl="6" indent="-317500" algn="l">
              <a:lnSpc>
                <a:spcPct val="90000"/>
              </a:lnSpc>
              <a:spcBef>
                <a:spcPts val="200"/>
              </a:spcBef>
              <a:spcAft>
                <a:spcPts val="0"/>
              </a:spcAft>
              <a:buSzPts val="1400"/>
              <a:buChar char="●"/>
              <a:defRPr/>
            </a:lvl7pPr>
            <a:lvl8pPr marL="3657600" lvl="7" indent="-317500" algn="l">
              <a:lnSpc>
                <a:spcPct val="90000"/>
              </a:lnSpc>
              <a:spcBef>
                <a:spcPts val="200"/>
              </a:spcBef>
              <a:spcAft>
                <a:spcPts val="0"/>
              </a:spcAft>
              <a:buSzPts val="1400"/>
              <a:buChar char="●"/>
              <a:defRPr/>
            </a:lvl8pPr>
            <a:lvl9pPr marL="4114800" lvl="8" indent="-317500" algn="l">
              <a:lnSpc>
                <a:spcPct val="90000"/>
              </a:lnSpc>
              <a:spcBef>
                <a:spcPts val="200"/>
              </a:spcBef>
              <a:spcAft>
                <a:spcPts val="200"/>
              </a:spcAft>
              <a:buSzPts val="1400"/>
              <a:buChar char="●"/>
              <a:defRPr/>
            </a:lvl9pPr>
          </a:lstStyle>
          <a:p>
            <a:endParaRPr/>
          </a:p>
        </p:txBody>
      </p:sp>
      <p:sp>
        <p:nvSpPr>
          <p:cNvPr id="606" name="Google Shape;606;p39"/>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7" name="Google Shape;607;p39"/>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8" name="Google Shape;608;p39"/>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09"/>
        <p:cNvGrpSpPr/>
        <p:nvPr/>
      </p:nvGrpSpPr>
      <p:grpSpPr>
        <a:xfrm>
          <a:off x="0" y="0"/>
          <a:ext cx="0" cy="0"/>
          <a:chOff x="0" y="0"/>
          <a:chExt cx="0" cy="0"/>
        </a:xfrm>
      </p:grpSpPr>
      <p:sp>
        <p:nvSpPr>
          <p:cNvPr id="610" name="Google Shape;610;p40"/>
          <p:cNvSpPr txBox="1">
            <a:spLocks noGrp="1"/>
          </p:cNvSpPr>
          <p:nvPr>
            <p:ph type="title"/>
          </p:nvPr>
        </p:nvSpPr>
        <p:spPr>
          <a:xfrm rot="5400000">
            <a:off x="-514350" y="1543050"/>
            <a:ext cx="3714750" cy="211455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FFFFFF"/>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11" name="Google Shape;611;p40"/>
          <p:cNvSpPr txBox="1">
            <a:spLocks noGrp="1"/>
          </p:cNvSpPr>
          <p:nvPr>
            <p:ph type="body" idx="1"/>
          </p:nvPr>
        </p:nvSpPr>
        <p:spPr>
          <a:xfrm rot="5400000">
            <a:off x="3723894" y="-171450"/>
            <a:ext cx="3840480" cy="5486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900"/>
              </a:spcBef>
              <a:spcAft>
                <a:spcPts val="0"/>
              </a:spcAft>
              <a:buSzPts val="1400"/>
              <a:buChar char="●"/>
              <a:defRPr/>
            </a:lvl1pPr>
            <a:lvl2pPr marL="914400" lvl="1" indent="-317500" algn="l">
              <a:lnSpc>
                <a:spcPct val="90000"/>
              </a:lnSpc>
              <a:spcBef>
                <a:spcPts val="200"/>
              </a:spcBef>
              <a:spcAft>
                <a:spcPts val="0"/>
              </a:spcAft>
              <a:buSzPts val="1400"/>
              <a:buChar char="●"/>
              <a:defRPr/>
            </a:lvl2pPr>
            <a:lvl3pPr marL="1371600" lvl="2" indent="-317500" algn="l">
              <a:lnSpc>
                <a:spcPct val="90000"/>
              </a:lnSpc>
              <a:spcBef>
                <a:spcPts val="200"/>
              </a:spcBef>
              <a:spcAft>
                <a:spcPts val="0"/>
              </a:spcAft>
              <a:buSzPts val="1400"/>
              <a:buChar char="●"/>
              <a:defRPr/>
            </a:lvl3pPr>
            <a:lvl4pPr marL="1828800" lvl="3" indent="-317500" algn="l">
              <a:lnSpc>
                <a:spcPct val="90000"/>
              </a:lnSpc>
              <a:spcBef>
                <a:spcPts val="200"/>
              </a:spcBef>
              <a:spcAft>
                <a:spcPts val="0"/>
              </a:spcAft>
              <a:buSzPts val="1400"/>
              <a:buChar char="●"/>
              <a:defRPr/>
            </a:lvl4pPr>
            <a:lvl5pPr marL="2286000" lvl="4" indent="-317500" algn="l">
              <a:lnSpc>
                <a:spcPct val="90000"/>
              </a:lnSpc>
              <a:spcBef>
                <a:spcPts val="200"/>
              </a:spcBef>
              <a:spcAft>
                <a:spcPts val="0"/>
              </a:spcAft>
              <a:buSzPts val="1400"/>
              <a:buChar char="●"/>
              <a:defRPr/>
            </a:lvl5pPr>
            <a:lvl6pPr marL="2743200" lvl="5" indent="-317500" algn="l">
              <a:lnSpc>
                <a:spcPct val="90000"/>
              </a:lnSpc>
              <a:spcBef>
                <a:spcPts val="200"/>
              </a:spcBef>
              <a:spcAft>
                <a:spcPts val="0"/>
              </a:spcAft>
              <a:buSzPts val="1400"/>
              <a:buChar char="●"/>
              <a:defRPr/>
            </a:lvl6pPr>
            <a:lvl7pPr marL="3200400" lvl="6" indent="-317500" algn="l">
              <a:lnSpc>
                <a:spcPct val="90000"/>
              </a:lnSpc>
              <a:spcBef>
                <a:spcPts val="200"/>
              </a:spcBef>
              <a:spcAft>
                <a:spcPts val="0"/>
              </a:spcAft>
              <a:buSzPts val="1400"/>
              <a:buChar char="●"/>
              <a:defRPr/>
            </a:lvl7pPr>
            <a:lvl8pPr marL="3657600" lvl="7" indent="-317500" algn="l">
              <a:lnSpc>
                <a:spcPct val="90000"/>
              </a:lnSpc>
              <a:spcBef>
                <a:spcPts val="200"/>
              </a:spcBef>
              <a:spcAft>
                <a:spcPts val="0"/>
              </a:spcAft>
              <a:buSzPts val="1400"/>
              <a:buChar char="●"/>
              <a:defRPr/>
            </a:lvl8pPr>
            <a:lvl9pPr marL="4114800" lvl="8" indent="-317500" algn="l">
              <a:lnSpc>
                <a:spcPct val="90000"/>
              </a:lnSpc>
              <a:spcBef>
                <a:spcPts val="200"/>
              </a:spcBef>
              <a:spcAft>
                <a:spcPts val="200"/>
              </a:spcAft>
              <a:buSzPts val="1400"/>
              <a:buChar char="●"/>
              <a:defRPr/>
            </a:lvl9pPr>
          </a:lstStyle>
          <a:p>
            <a:endParaRPr/>
          </a:p>
        </p:txBody>
      </p:sp>
      <p:sp>
        <p:nvSpPr>
          <p:cNvPr id="612" name="Google Shape;612;p40"/>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13" name="Google Shape;613;p40"/>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14" name="Google Shape;614;p40"/>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28"/>
        <p:cNvGrpSpPr/>
        <p:nvPr/>
      </p:nvGrpSpPr>
      <p:grpSpPr>
        <a:xfrm>
          <a:off x="0" y="0"/>
          <a:ext cx="0" cy="0"/>
          <a:chOff x="0" y="0"/>
          <a:chExt cx="0" cy="0"/>
        </a:xfrm>
      </p:grpSpPr>
      <p:sp>
        <p:nvSpPr>
          <p:cNvPr id="629" name="Google Shape;629;p42"/>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30" name="Google Shape;630;p42"/>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31" name="Google Shape;631;p42"/>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meline">
  <p:cSld name="SECTION_HEADER_2_2_1">
    <p:spTree>
      <p:nvGrpSpPr>
        <p:cNvPr id="1" name="Shape 49"/>
        <p:cNvGrpSpPr/>
        <p:nvPr/>
      </p:nvGrpSpPr>
      <p:grpSpPr>
        <a:xfrm>
          <a:off x="0" y="0"/>
          <a:ext cx="0" cy="0"/>
          <a:chOff x="0" y="0"/>
          <a:chExt cx="0" cy="0"/>
        </a:xfrm>
      </p:grpSpPr>
      <p:sp>
        <p:nvSpPr>
          <p:cNvPr id="50" name="Google Shape;50;p5"/>
          <p:cNvSpPr txBox="1">
            <a:spLocks noGrp="1"/>
          </p:cNvSpPr>
          <p:nvPr>
            <p:ph type="title"/>
          </p:nvPr>
        </p:nvSpPr>
        <p:spPr>
          <a:xfrm>
            <a:off x="311700" y="21480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1" name="Google Shape;5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cxnSp>
        <p:nvCxnSpPr>
          <p:cNvPr id="52" name="Google Shape;52;p5"/>
          <p:cNvCxnSpPr/>
          <p:nvPr/>
        </p:nvCxnSpPr>
        <p:spPr>
          <a:xfrm>
            <a:off x="531000" y="3024000"/>
            <a:ext cx="8389800" cy="18900"/>
          </a:xfrm>
          <a:prstGeom prst="straightConnector1">
            <a:avLst/>
          </a:prstGeom>
          <a:noFill/>
          <a:ln w="34925" cap="flat" cmpd="sng">
            <a:solidFill>
              <a:srgbClr val="7F7F7F"/>
            </a:solidFill>
            <a:prstDash val="solid"/>
            <a:miter lim="800000"/>
            <a:headEnd type="none" w="sm" len="sm"/>
            <a:tailEnd type="none" w="sm" len="sm"/>
          </a:ln>
        </p:spPr>
      </p:cxnSp>
      <p:sp>
        <p:nvSpPr>
          <p:cNvPr id="53" name="Google Shape;53;p5"/>
          <p:cNvSpPr/>
          <p:nvPr/>
        </p:nvSpPr>
        <p:spPr>
          <a:xfrm>
            <a:off x="1114808" y="2893802"/>
            <a:ext cx="263400" cy="259200"/>
          </a:xfrm>
          <a:prstGeom prst="rect">
            <a:avLst/>
          </a:prstGeom>
          <a:solidFill>
            <a:schemeClr val="accent1"/>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4" name="Google Shape;54;p5"/>
          <p:cNvSpPr/>
          <p:nvPr/>
        </p:nvSpPr>
        <p:spPr>
          <a:xfrm>
            <a:off x="2805445" y="2913258"/>
            <a:ext cx="263400" cy="259200"/>
          </a:xfrm>
          <a:prstGeom prst="rect">
            <a:avLst/>
          </a:prstGeom>
          <a:solidFill>
            <a:schemeClr val="accent2"/>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5" name="Google Shape;55;p5"/>
          <p:cNvSpPr/>
          <p:nvPr/>
        </p:nvSpPr>
        <p:spPr>
          <a:xfrm>
            <a:off x="4496081" y="2913258"/>
            <a:ext cx="263400" cy="259200"/>
          </a:xfrm>
          <a:prstGeom prst="rect">
            <a:avLst/>
          </a:prstGeom>
          <a:solidFill>
            <a:schemeClr val="accent3"/>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6" name="Google Shape;56;p5"/>
          <p:cNvSpPr/>
          <p:nvPr/>
        </p:nvSpPr>
        <p:spPr>
          <a:xfrm>
            <a:off x="6186717" y="2913258"/>
            <a:ext cx="263400" cy="259200"/>
          </a:xfrm>
          <a:prstGeom prst="rect">
            <a:avLst/>
          </a:prstGeom>
          <a:solidFill>
            <a:schemeClr val="accent4"/>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7" name="Google Shape;57;p5"/>
          <p:cNvSpPr/>
          <p:nvPr/>
        </p:nvSpPr>
        <p:spPr>
          <a:xfrm>
            <a:off x="7877354" y="2913258"/>
            <a:ext cx="263400" cy="259200"/>
          </a:xfrm>
          <a:prstGeom prst="rect">
            <a:avLst/>
          </a:prstGeom>
          <a:solidFill>
            <a:schemeClr val="accent5"/>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8" name="Google Shape;58;p5"/>
          <p:cNvSpPr/>
          <p:nvPr/>
        </p:nvSpPr>
        <p:spPr>
          <a:xfrm rot="5400000">
            <a:off x="-91876" y="92100"/>
            <a:ext cx="447600" cy="263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59" name="Google Shape;59;p5"/>
          <p:cNvSpPr/>
          <p:nvPr/>
        </p:nvSpPr>
        <p:spPr>
          <a:xfrm rot="5400000">
            <a:off x="-91876" y="706338"/>
            <a:ext cx="447600" cy="263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0" name="Google Shape;60;p5"/>
          <p:cNvSpPr/>
          <p:nvPr/>
        </p:nvSpPr>
        <p:spPr>
          <a:xfrm rot="5400000">
            <a:off x="-91876" y="1320600"/>
            <a:ext cx="447600" cy="2634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1" name="Google Shape;61;p5"/>
          <p:cNvSpPr/>
          <p:nvPr/>
        </p:nvSpPr>
        <p:spPr>
          <a:xfrm rot="5400000">
            <a:off x="-91876" y="1934838"/>
            <a:ext cx="447600" cy="2634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2" name="Google Shape;62;p5"/>
          <p:cNvSpPr/>
          <p:nvPr/>
        </p:nvSpPr>
        <p:spPr>
          <a:xfrm rot="5400000">
            <a:off x="-91876" y="2549088"/>
            <a:ext cx="447600" cy="2634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3" name="Google Shape;63;p5"/>
          <p:cNvSpPr/>
          <p:nvPr/>
        </p:nvSpPr>
        <p:spPr>
          <a:xfrm rot="5400000">
            <a:off x="-91876" y="3163350"/>
            <a:ext cx="447600" cy="2634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32"/>
        <p:cNvGrpSpPr/>
        <p:nvPr/>
      </p:nvGrpSpPr>
      <p:grpSpPr>
        <a:xfrm>
          <a:off x="0" y="0"/>
          <a:ext cx="0" cy="0"/>
          <a:chOff x="0" y="0"/>
          <a:chExt cx="0" cy="0"/>
        </a:xfrm>
      </p:grpSpPr>
      <p:sp>
        <p:nvSpPr>
          <p:cNvPr id="633" name="Google Shape;633;p43"/>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34" name="Google Shape;634;p43"/>
          <p:cNvSpPr txBox="1">
            <a:spLocks noGrp="1"/>
          </p:cNvSpPr>
          <p:nvPr>
            <p:ph type="body" idx="1"/>
          </p:nvPr>
        </p:nvSpPr>
        <p:spPr>
          <a:xfrm>
            <a:off x="1113233" y="2000249"/>
            <a:ext cx="7514035" cy="2343151"/>
          </a:xfrm>
          <a:prstGeom prst="rect">
            <a:avLst/>
          </a:prstGeom>
          <a:noFill/>
          <a:ln>
            <a:noFill/>
          </a:ln>
        </p:spPr>
        <p:txBody>
          <a:bodyPr spcFirstLastPara="1" wrap="square" lIns="68575" tIns="34275" rIns="68575" bIns="34275" anchor="ctr" anchorCtr="0">
            <a:normAutofit/>
          </a:bodyPr>
          <a:lstStyle>
            <a:lvl1pPr marL="457200" lvl="0" indent="-355600" algn="l">
              <a:spcBef>
                <a:spcPts val="300"/>
              </a:spcBef>
              <a:spcAft>
                <a:spcPts val="0"/>
              </a:spcAft>
              <a:buSzPts val="2000"/>
              <a:buChar char="•"/>
              <a:defRPr/>
            </a:lvl1pPr>
            <a:lvl2pPr marL="914400" lvl="1" indent="-355600" algn="l">
              <a:spcBef>
                <a:spcPts val="500"/>
              </a:spcBef>
              <a:spcAft>
                <a:spcPts val="0"/>
              </a:spcAft>
              <a:buSzPts val="2000"/>
              <a:buChar char="•"/>
              <a:defRPr/>
            </a:lvl2pPr>
            <a:lvl3pPr marL="1371600" lvl="2" indent="-355600" algn="l">
              <a:spcBef>
                <a:spcPts val="500"/>
              </a:spcBef>
              <a:spcAft>
                <a:spcPts val="0"/>
              </a:spcAft>
              <a:buSzPts val="2000"/>
              <a:buChar char="•"/>
              <a:defRPr/>
            </a:lvl3pPr>
            <a:lvl4pPr marL="1828800" lvl="3" indent="-355600" algn="l">
              <a:spcBef>
                <a:spcPts val="500"/>
              </a:spcBef>
              <a:spcAft>
                <a:spcPts val="0"/>
              </a:spcAft>
              <a:buSzPts val="2000"/>
              <a:buChar char="•"/>
              <a:defRPr/>
            </a:lvl4pPr>
            <a:lvl5pPr marL="2286000" lvl="4" indent="-355600" algn="l">
              <a:spcBef>
                <a:spcPts val="500"/>
              </a:spcBef>
              <a:spcAft>
                <a:spcPts val="0"/>
              </a:spcAft>
              <a:buSzPts val="2000"/>
              <a:buChar char="•"/>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635" name="Google Shape;635;p43"/>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36" name="Google Shape;636;p43"/>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37" name="Google Shape;637;p43"/>
          <p:cNvSpPr txBox="1">
            <a:spLocks noGrp="1"/>
          </p:cNvSpPr>
          <p:nvPr>
            <p:ph type="sldNum" idx="12"/>
          </p:nvPr>
        </p:nvSpPr>
        <p:spPr>
          <a:xfrm>
            <a:off x="8213892" y="4400348"/>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638"/>
        <p:cNvGrpSpPr/>
        <p:nvPr/>
      </p:nvGrpSpPr>
      <p:grpSpPr>
        <a:xfrm>
          <a:off x="0" y="0"/>
          <a:ext cx="0" cy="0"/>
          <a:chOff x="0" y="0"/>
          <a:chExt cx="0" cy="0"/>
        </a:xfrm>
      </p:grpSpPr>
      <p:grpSp>
        <p:nvGrpSpPr>
          <p:cNvPr id="639" name="Google Shape;639;p44"/>
          <p:cNvGrpSpPr/>
          <p:nvPr/>
        </p:nvGrpSpPr>
        <p:grpSpPr>
          <a:xfrm>
            <a:off x="409575" y="-3572"/>
            <a:ext cx="3761184" cy="5147072"/>
            <a:chOff x="2928938" y="-4763"/>
            <a:chExt cx="5014912" cy="6862763"/>
          </a:xfrm>
        </p:grpSpPr>
        <p:sp>
          <p:nvSpPr>
            <p:cNvPr id="640" name="Google Shape;640;p44"/>
            <p:cNvSpPr/>
            <p:nvPr/>
          </p:nvSpPr>
          <p:spPr>
            <a:xfrm>
              <a:off x="3367088" y="-4763"/>
              <a:ext cx="1063625" cy="2782888"/>
            </a:xfrm>
            <a:custGeom>
              <a:avLst/>
              <a:gdLst/>
              <a:ahLst/>
              <a:cxnLst/>
              <a:rect l="l" t="t" r="r" b="b"/>
              <a:pathLst>
                <a:path w="670" h="1753" extrusionOk="0">
                  <a:moveTo>
                    <a:pt x="0" y="1696"/>
                  </a:moveTo>
                  <a:lnTo>
                    <a:pt x="225" y="1753"/>
                  </a:lnTo>
                  <a:lnTo>
                    <a:pt x="670" y="0"/>
                  </a:lnTo>
                  <a:lnTo>
                    <a:pt x="430" y="0"/>
                  </a:lnTo>
                  <a:lnTo>
                    <a:pt x="0" y="1696"/>
                  </a:lnTo>
                  <a:close/>
                </a:path>
              </a:pathLst>
            </a:custGeom>
            <a:solidFill>
              <a:schemeClr val="accent1"/>
            </a:solidFill>
            <a:ln>
              <a:noFill/>
            </a:ln>
          </p:spPr>
        </p:sp>
        <p:sp>
          <p:nvSpPr>
            <p:cNvPr id="641" name="Google Shape;641;p44"/>
            <p:cNvSpPr/>
            <p:nvPr/>
          </p:nvSpPr>
          <p:spPr>
            <a:xfrm>
              <a:off x="2928938" y="-4763"/>
              <a:ext cx="1035050" cy="2673350"/>
            </a:xfrm>
            <a:custGeom>
              <a:avLst/>
              <a:gdLst/>
              <a:ahLst/>
              <a:cxnLst/>
              <a:rect l="l" t="t" r="r" b="b"/>
              <a:pathLst>
                <a:path w="652" h="1684" extrusionOk="0">
                  <a:moveTo>
                    <a:pt x="225" y="1684"/>
                  </a:moveTo>
                  <a:lnTo>
                    <a:pt x="652" y="0"/>
                  </a:lnTo>
                  <a:lnTo>
                    <a:pt x="411" y="0"/>
                  </a:lnTo>
                  <a:lnTo>
                    <a:pt x="0" y="1627"/>
                  </a:lnTo>
                  <a:lnTo>
                    <a:pt x="219" y="1681"/>
                  </a:lnTo>
                  <a:lnTo>
                    <a:pt x="225" y="1684"/>
                  </a:lnTo>
                  <a:close/>
                </a:path>
              </a:pathLst>
            </a:custGeom>
            <a:solidFill>
              <a:srgbClr val="595959"/>
            </a:solidFill>
            <a:ln>
              <a:noFill/>
            </a:ln>
          </p:spPr>
        </p:sp>
        <p:sp>
          <p:nvSpPr>
            <p:cNvPr id="642" name="Google Shape;642;p44"/>
            <p:cNvSpPr/>
            <p:nvPr/>
          </p:nvSpPr>
          <p:spPr>
            <a:xfrm>
              <a:off x="2928938" y="2582862"/>
              <a:ext cx="2693987" cy="4275138"/>
            </a:xfrm>
            <a:custGeom>
              <a:avLst/>
              <a:gdLst/>
              <a:ahLst/>
              <a:cxnLst/>
              <a:rect l="l" t="t" r="r" b="b"/>
              <a:pathLst>
                <a:path w="1697" h="2693" extrusionOk="0">
                  <a:moveTo>
                    <a:pt x="0" y="0"/>
                  </a:moveTo>
                  <a:lnTo>
                    <a:pt x="1622" y="2693"/>
                  </a:lnTo>
                  <a:lnTo>
                    <a:pt x="1697" y="2693"/>
                  </a:lnTo>
                  <a:lnTo>
                    <a:pt x="0" y="0"/>
                  </a:lnTo>
                  <a:close/>
                </a:path>
              </a:pathLst>
            </a:custGeom>
            <a:solidFill>
              <a:srgbClr val="262626"/>
            </a:solidFill>
            <a:ln>
              <a:noFill/>
            </a:ln>
          </p:spPr>
        </p:sp>
        <p:sp>
          <p:nvSpPr>
            <p:cNvPr id="643" name="Google Shape;643;p44"/>
            <p:cNvSpPr/>
            <p:nvPr/>
          </p:nvSpPr>
          <p:spPr>
            <a:xfrm>
              <a:off x="3371850" y="2692400"/>
              <a:ext cx="3332162" cy="4165600"/>
            </a:xfrm>
            <a:custGeom>
              <a:avLst/>
              <a:gdLst/>
              <a:ahLst/>
              <a:cxnLst/>
              <a:rect l="l" t="t" r="r" b="b"/>
              <a:pathLst>
                <a:path w="2099" h="2624" extrusionOk="0">
                  <a:moveTo>
                    <a:pt x="2099" y="2624"/>
                  </a:moveTo>
                  <a:lnTo>
                    <a:pt x="0" y="0"/>
                  </a:lnTo>
                  <a:lnTo>
                    <a:pt x="2021" y="2624"/>
                  </a:lnTo>
                  <a:lnTo>
                    <a:pt x="2099" y="2624"/>
                  </a:lnTo>
                  <a:close/>
                </a:path>
              </a:pathLst>
            </a:custGeom>
            <a:solidFill>
              <a:srgbClr val="593470"/>
            </a:solidFill>
            <a:ln>
              <a:noFill/>
            </a:ln>
          </p:spPr>
        </p:sp>
        <p:sp>
          <p:nvSpPr>
            <p:cNvPr id="644" name="Google Shape;644;p44"/>
            <p:cNvSpPr/>
            <p:nvPr/>
          </p:nvSpPr>
          <p:spPr>
            <a:xfrm>
              <a:off x="3367088" y="2687637"/>
              <a:ext cx="4576762" cy="4170363"/>
            </a:xfrm>
            <a:custGeom>
              <a:avLst/>
              <a:gdLst/>
              <a:ahLst/>
              <a:cxnLst/>
              <a:rect l="l" t="t" r="r" b="b"/>
              <a:pathLst>
                <a:path w="2883" h="2627" extrusionOk="0">
                  <a:moveTo>
                    <a:pt x="0" y="0"/>
                  </a:moveTo>
                  <a:lnTo>
                    <a:pt x="3" y="3"/>
                  </a:lnTo>
                  <a:lnTo>
                    <a:pt x="2102" y="2627"/>
                  </a:lnTo>
                  <a:lnTo>
                    <a:pt x="2883" y="2627"/>
                  </a:lnTo>
                  <a:lnTo>
                    <a:pt x="225" y="57"/>
                  </a:lnTo>
                  <a:lnTo>
                    <a:pt x="0" y="0"/>
                  </a:lnTo>
                  <a:close/>
                </a:path>
              </a:pathLst>
            </a:custGeom>
            <a:solidFill>
              <a:srgbClr val="864EA9"/>
            </a:solidFill>
            <a:ln>
              <a:noFill/>
            </a:ln>
          </p:spPr>
        </p:sp>
        <p:sp>
          <p:nvSpPr>
            <p:cNvPr id="645" name="Google Shape;645;p44"/>
            <p:cNvSpPr/>
            <p:nvPr/>
          </p:nvSpPr>
          <p:spPr>
            <a:xfrm>
              <a:off x="2928938" y="2578100"/>
              <a:ext cx="3584575" cy="4279900"/>
            </a:xfrm>
            <a:custGeom>
              <a:avLst/>
              <a:gdLst/>
              <a:ahLst/>
              <a:cxnLst/>
              <a:rect l="l" t="t" r="r" b="b"/>
              <a:pathLst>
                <a:path w="2258" h="2696" extrusionOk="0">
                  <a:moveTo>
                    <a:pt x="2258" y="2696"/>
                  </a:moveTo>
                  <a:lnTo>
                    <a:pt x="264" y="111"/>
                  </a:lnTo>
                  <a:lnTo>
                    <a:pt x="228" y="60"/>
                  </a:lnTo>
                  <a:lnTo>
                    <a:pt x="225" y="57"/>
                  </a:lnTo>
                  <a:lnTo>
                    <a:pt x="0" y="0"/>
                  </a:lnTo>
                  <a:lnTo>
                    <a:pt x="0" y="3"/>
                  </a:lnTo>
                  <a:lnTo>
                    <a:pt x="1697" y="2696"/>
                  </a:lnTo>
                  <a:lnTo>
                    <a:pt x="2258" y="2696"/>
                  </a:lnTo>
                  <a:close/>
                </a:path>
              </a:pathLst>
            </a:custGeom>
            <a:solidFill>
              <a:srgbClr val="3F3F3F"/>
            </a:solidFill>
            <a:ln>
              <a:noFill/>
            </a:ln>
          </p:spPr>
        </p:sp>
      </p:grpSp>
      <p:sp>
        <p:nvSpPr>
          <p:cNvPr id="646" name="Google Shape;646;p44"/>
          <p:cNvSpPr txBox="1">
            <a:spLocks noGrp="1"/>
          </p:cNvSpPr>
          <p:nvPr>
            <p:ph type="ctrTitle"/>
          </p:nvPr>
        </p:nvSpPr>
        <p:spPr>
          <a:xfrm>
            <a:off x="2196301" y="1035051"/>
            <a:ext cx="6430967" cy="1962149"/>
          </a:xfrm>
          <a:prstGeom prst="rect">
            <a:avLst/>
          </a:prstGeom>
          <a:noFill/>
          <a:ln>
            <a:noFill/>
          </a:ln>
        </p:spPr>
        <p:txBody>
          <a:bodyPr spcFirstLastPara="1" wrap="square" lIns="68575" tIns="34275" rIns="68575" bIns="34275" anchor="b" anchorCtr="0">
            <a:normAutofit/>
          </a:bodyPr>
          <a:lstStyle>
            <a:lvl1pPr lvl="0" algn="r">
              <a:spcBef>
                <a:spcPts val="0"/>
              </a:spcBef>
              <a:spcAft>
                <a:spcPts val="0"/>
              </a:spcAft>
              <a:buClr>
                <a:schemeClr val="dk1"/>
              </a:buClr>
              <a:buSzPts val="4500"/>
              <a:buFont typeface="Corbel"/>
              <a:buNone/>
              <a:defRPr sz="450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47" name="Google Shape;647;p44"/>
          <p:cNvSpPr txBox="1">
            <a:spLocks noGrp="1"/>
          </p:cNvSpPr>
          <p:nvPr>
            <p:ph type="subTitle" idx="1"/>
          </p:nvPr>
        </p:nvSpPr>
        <p:spPr>
          <a:xfrm>
            <a:off x="3386533" y="2997200"/>
            <a:ext cx="5240734" cy="1041401"/>
          </a:xfrm>
          <a:prstGeom prst="rect">
            <a:avLst/>
          </a:prstGeom>
          <a:noFill/>
          <a:ln>
            <a:noFill/>
          </a:ln>
        </p:spPr>
        <p:txBody>
          <a:bodyPr spcFirstLastPara="1" wrap="square" lIns="68575" tIns="34275" rIns="68575" bIns="34275" anchor="t" anchorCtr="0">
            <a:normAutofit/>
          </a:bodyPr>
          <a:lstStyle>
            <a:lvl1pPr lvl="0" algn="r">
              <a:spcBef>
                <a:spcPts val="300"/>
              </a:spcBef>
              <a:spcAft>
                <a:spcPts val="0"/>
              </a:spcAft>
              <a:buSzPts val="2300"/>
              <a:buNone/>
              <a:defRPr sz="1600">
                <a:solidFill>
                  <a:schemeClr val="dk1"/>
                </a:solidFill>
              </a:defRPr>
            </a:lvl1pPr>
            <a:lvl2pPr lvl="1" algn="ctr">
              <a:spcBef>
                <a:spcPts val="500"/>
              </a:spcBef>
              <a:spcAft>
                <a:spcPts val="0"/>
              </a:spcAft>
              <a:buSzPts val="2200"/>
              <a:buNone/>
              <a:defRPr>
                <a:solidFill>
                  <a:srgbClr val="888888"/>
                </a:solidFill>
              </a:defRPr>
            </a:lvl2pPr>
            <a:lvl3pPr lvl="2" algn="ctr">
              <a:spcBef>
                <a:spcPts val="500"/>
              </a:spcBef>
              <a:spcAft>
                <a:spcPts val="0"/>
              </a:spcAft>
              <a:buSzPts val="2000"/>
              <a:buNone/>
              <a:defRPr>
                <a:solidFill>
                  <a:srgbClr val="888888"/>
                </a:solidFill>
              </a:defRPr>
            </a:lvl3pPr>
            <a:lvl4pPr lvl="3" algn="ctr">
              <a:spcBef>
                <a:spcPts val="500"/>
              </a:spcBef>
              <a:spcAft>
                <a:spcPts val="0"/>
              </a:spcAft>
              <a:buSzPts val="1700"/>
              <a:buNone/>
              <a:defRPr>
                <a:solidFill>
                  <a:srgbClr val="888888"/>
                </a:solidFill>
              </a:defRPr>
            </a:lvl4pPr>
            <a:lvl5pPr lvl="4" algn="ctr">
              <a:spcBef>
                <a:spcPts val="500"/>
              </a:spcBef>
              <a:spcAft>
                <a:spcPts val="0"/>
              </a:spcAft>
              <a:buSzPts val="1500"/>
              <a:buNone/>
              <a:defRPr>
                <a:solidFill>
                  <a:srgbClr val="888888"/>
                </a:solidFill>
              </a:defRPr>
            </a:lvl5pPr>
            <a:lvl6pPr lvl="5" algn="ctr">
              <a:spcBef>
                <a:spcPts val="500"/>
              </a:spcBef>
              <a:spcAft>
                <a:spcPts val="0"/>
              </a:spcAft>
              <a:buSzPts val="1500"/>
              <a:buNone/>
              <a:defRPr>
                <a:solidFill>
                  <a:srgbClr val="888888"/>
                </a:solidFill>
              </a:defRPr>
            </a:lvl6pPr>
            <a:lvl7pPr lvl="6" algn="ctr">
              <a:spcBef>
                <a:spcPts val="500"/>
              </a:spcBef>
              <a:spcAft>
                <a:spcPts val="0"/>
              </a:spcAft>
              <a:buSzPts val="1500"/>
              <a:buNone/>
              <a:defRPr>
                <a:solidFill>
                  <a:srgbClr val="888888"/>
                </a:solidFill>
              </a:defRPr>
            </a:lvl7pPr>
            <a:lvl8pPr lvl="7" algn="ctr">
              <a:spcBef>
                <a:spcPts val="500"/>
              </a:spcBef>
              <a:spcAft>
                <a:spcPts val="0"/>
              </a:spcAft>
              <a:buSzPts val="1500"/>
              <a:buNone/>
              <a:defRPr>
                <a:solidFill>
                  <a:srgbClr val="888888"/>
                </a:solidFill>
              </a:defRPr>
            </a:lvl8pPr>
            <a:lvl9pPr lvl="8" algn="ctr">
              <a:spcBef>
                <a:spcPts val="500"/>
              </a:spcBef>
              <a:spcAft>
                <a:spcPts val="500"/>
              </a:spcAft>
              <a:buSzPts val="1500"/>
              <a:buNone/>
              <a:defRPr>
                <a:solidFill>
                  <a:srgbClr val="888888"/>
                </a:solidFill>
              </a:defRPr>
            </a:lvl9pPr>
          </a:lstStyle>
          <a:p>
            <a:endParaRPr/>
          </a:p>
        </p:txBody>
      </p:sp>
      <p:sp>
        <p:nvSpPr>
          <p:cNvPr id="648" name="Google Shape;648;p44"/>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49" name="Google Shape;649;p44"/>
          <p:cNvSpPr txBox="1">
            <a:spLocks noGrp="1"/>
          </p:cNvSpPr>
          <p:nvPr>
            <p:ph type="ftr" idx="11"/>
          </p:nvPr>
        </p:nvSpPr>
        <p:spPr>
          <a:xfrm>
            <a:off x="3999309" y="4412456"/>
            <a:ext cx="32430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0" name="Google Shape;650;p44"/>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51"/>
        <p:cNvGrpSpPr/>
        <p:nvPr/>
      </p:nvGrpSpPr>
      <p:grpSpPr>
        <a:xfrm>
          <a:off x="0" y="0"/>
          <a:ext cx="0" cy="0"/>
          <a:chOff x="0" y="0"/>
          <a:chExt cx="0" cy="0"/>
        </a:xfrm>
      </p:grpSpPr>
      <p:sp>
        <p:nvSpPr>
          <p:cNvPr id="652" name="Google Shape;652;p45"/>
          <p:cNvSpPr txBox="1">
            <a:spLocks noGrp="1"/>
          </p:cNvSpPr>
          <p:nvPr>
            <p:ph type="title"/>
          </p:nvPr>
        </p:nvSpPr>
        <p:spPr>
          <a:xfrm>
            <a:off x="1929209" y="2000249"/>
            <a:ext cx="6698060" cy="1582786"/>
          </a:xfrm>
          <a:prstGeom prst="rect">
            <a:avLst/>
          </a:prstGeom>
          <a:noFill/>
          <a:ln>
            <a:noFill/>
          </a:ln>
        </p:spPr>
        <p:txBody>
          <a:bodyPr spcFirstLastPara="1" wrap="square" lIns="68575" tIns="34275" rIns="68575" bIns="34275" anchor="b" anchorCtr="0">
            <a:normAutofit/>
          </a:bodyPr>
          <a:lstStyle>
            <a:lvl1pPr lvl="0" algn="r">
              <a:spcBef>
                <a:spcPts val="0"/>
              </a:spcBef>
              <a:spcAft>
                <a:spcPts val="0"/>
              </a:spcAft>
              <a:buClr>
                <a:schemeClr val="dk1"/>
              </a:buClr>
              <a:buSzPts val="3000"/>
              <a:buFont typeface="Corbel"/>
              <a:buNone/>
              <a:defRPr sz="30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3" name="Google Shape;653;p45"/>
          <p:cNvSpPr txBox="1">
            <a:spLocks noGrp="1"/>
          </p:cNvSpPr>
          <p:nvPr>
            <p:ph type="body" idx="1"/>
          </p:nvPr>
        </p:nvSpPr>
        <p:spPr>
          <a:xfrm>
            <a:off x="1929208" y="3583036"/>
            <a:ext cx="6698061" cy="645300"/>
          </a:xfrm>
          <a:prstGeom prst="rect">
            <a:avLst/>
          </a:prstGeom>
          <a:noFill/>
          <a:ln>
            <a:noFill/>
          </a:ln>
        </p:spPr>
        <p:txBody>
          <a:bodyPr spcFirstLastPara="1" wrap="square" lIns="68575" tIns="34275" rIns="68575" bIns="34275" anchor="t" anchorCtr="0">
            <a:normAutofit/>
          </a:bodyPr>
          <a:lstStyle>
            <a:lvl1pPr marL="457200" lvl="0" indent="-228600" algn="r">
              <a:spcBef>
                <a:spcPts val="300"/>
              </a:spcBef>
              <a:spcAft>
                <a:spcPts val="0"/>
              </a:spcAft>
              <a:buSzPts val="2200"/>
              <a:buNone/>
              <a:defRPr sz="15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654" name="Google Shape;654;p45"/>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5" name="Google Shape;655;p45"/>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6" name="Google Shape;656;p45"/>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57"/>
        <p:cNvGrpSpPr/>
        <p:nvPr/>
      </p:nvGrpSpPr>
      <p:grpSpPr>
        <a:xfrm>
          <a:off x="0" y="0"/>
          <a:ext cx="0" cy="0"/>
          <a:chOff x="0" y="0"/>
          <a:chExt cx="0" cy="0"/>
        </a:xfrm>
      </p:grpSpPr>
      <p:sp>
        <p:nvSpPr>
          <p:cNvPr id="658" name="Google Shape;658;p46"/>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9" name="Google Shape;659;p46"/>
          <p:cNvSpPr txBox="1">
            <a:spLocks noGrp="1"/>
          </p:cNvSpPr>
          <p:nvPr>
            <p:ph type="body" idx="1"/>
          </p:nvPr>
        </p:nvSpPr>
        <p:spPr>
          <a:xfrm>
            <a:off x="1113234" y="2000249"/>
            <a:ext cx="3671291" cy="2343151"/>
          </a:xfrm>
          <a:prstGeom prst="rect">
            <a:avLst/>
          </a:prstGeom>
          <a:noFill/>
          <a:ln>
            <a:noFill/>
          </a:ln>
        </p:spPr>
        <p:txBody>
          <a:bodyPr spcFirstLastPara="1" wrap="square" lIns="68575" tIns="34275" rIns="68575" bIns="34275" anchor="ctr" anchorCtr="0">
            <a:normAutofit/>
          </a:bodyPr>
          <a:lstStyle>
            <a:lvl1pPr marL="457200" lvl="0" indent="-355600" algn="l">
              <a:spcBef>
                <a:spcPts val="300"/>
              </a:spcBef>
              <a:spcAft>
                <a:spcPts val="0"/>
              </a:spcAft>
              <a:buSzPts val="2000"/>
              <a:buChar char="•"/>
              <a:defRPr sz="1400"/>
            </a:lvl1pPr>
            <a:lvl2pPr marL="914400" lvl="1" indent="-336550" algn="l">
              <a:spcBef>
                <a:spcPts val="500"/>
              </a:spcBef>
              <a:spcAft>
                <a:spcPts val="0"/>
              </a:spcAft>
              <a:buSzPts val="1700"/>
              <a:buChar char="•"/>
              <a:defRPr sz="1200"/>
            </a:lvl2pPr>
            <a:lvl3pPr marL="1371600" lvl="2" indent="-323850" algn="l">
              <a:spcBef>
                <a:spcPts val="500"/>
              </a:spcBef>
              <a:spcAft>
                <a:spcPts val="0"/>
              </a:spcAft>
              <a:buSzPts val="1500"/>
              <a:buChar char="•"/>
              <a:defRPr sz="1100"/>
            </a:lvl3pPr>
            <a:lvl4pPr marL="1828800" lvl="3" indent="-311150" algn="l">
              <a:spcBef>
                <a:spcPts val="500"/>
              </a:spcBef>
              <a:spcAft>
                <a:spcPts val="0"/>
              </a:spcAft>
              <a:buSzPts val="1300"/>
              <a:buChar char="•"/>
              <a:defRPr sz="900"/>
            </a:lvl4pPr>
            <a:lvl5pPr marL="2286000" lvl="4" indent="-311150" algn="l">
              <a:spcBef>
                <a:spcPts val="500"/>
              </a:spcBef>
              <a:spcAft>
                <a:spcPts val="0"/>
              </a:spcAft>
              <a:buSzPts val="1300"/>
              <a:buChar char="•"/>
              <a:defRPr sz="900"/>
            </a:lvl5pPr>
            <a:lvl6pPr marL="2743200" lvl="5" indent="-311150" algn="l">
              <a:spcBef>
                <a:spcPts val="500"/>
              </a:spcBef>
              <a:spcAft>
                <a:spcPts val="0"/>
              </a:spcAft>
              <a:buSzPts val="1300"/>
              <a:buChar char="•"/>
              <a:defRPr sz="900"/>
            </a:lvl6pPr>
            <a:lvl7pPr marL="3200400" lvl="6" indent="-311150" algn="l">
              <a:spcBef>
                <a:spcPts val="500"/>
              </a:spcBef>
              <a:spcAft>
                <a:spcPts val="0"/>
              </a:spcAft>
              <a:buSzPts val="1300"/>
              <a:buChar char="•"/>
              <a:defRPr sz="900"/>
            </a:lvl7pPr>
            <a:lvl8pPr marL="3657600" lvl="7" indent="-311150" algn="l">
              <a:spcBef>
                <a:spcPts val="500"/>
              </a:spcBef>
              <a:spcAft>
                <a:spcPts val="0"/>
              </a:spcAft>
              <a:buSzPts val="1300"/>
              <a:buChar char="•"/>
              <a:defRPr sz="900"/>
            </a:lvl8pPr>
            <a:lvl9pPr marL="4114800" lvl="8" indent="-311150" algn="l">
              <a:spcBef>
                <a:spcPts val="500"/>
              </a:spcBef>
              <a:spcAft>
                <a:spcPts val="500"/>
              </a:spcAft>
              <a:buSzPts val="1300"/>
              <a:buChar char="•"/>
              <a:defRPr sz="900"/>
            </a:lvl9pPr>
          </a:lstStyle>
          <a:p>
            <a:endParaRPr/>
          </a:p>
        </p:txBody>
      </p:sp>
      <p:sp>
        <p:nvSpPr>
          <p:cNvPr id="660" name="Google Shape;660;p46"/>
          <p:cNvSpPr txBox="1">
            <a:spLocks noGrp="1"/>
          </p:cNvSpPr>
          <p:nvPr>
            <p:ph type="body" idx="2"/>
          </p:nvPr>
        </p:nvSpPr>
        <p:spPr>
          <a:xfrm>
            <a:off x="4955975" y="2000250"/>
            <a:ext cx="3671292" cy="2343150"/>
          </a:xfrm>
          <a:prstGeom prst="rect">
            <a:avLst/>
          </a:prstGeom>
          <a:noFill/>
          <a:ln>
            <a:noFill/>
          </a:ln>
        </p:spPr>
        <p:txBody>
          <a:bodyPr spcFirstLastPara="1" wrap="square" lIns="68575" tIns="34275" rIns="68575" bIns="34275" anchor="ctr" anchorCtr="0">
            <a:normAutofit/>
          </a:bodyPr>
          <a:lstStyle>
            <a:lvl1pPr marL="457200" lvl="0" indent="-355600" algn="l">
              <a:spcBef>
                <a:spcPts val="300"/>
              </a:spcBef>
              <a:spcAft>
                <a:spcPts val="0"/>
              </a:spcAft>
              <a:buSzPts val="2000"/>
              <a:buChar char="•"/>
              <a:defRPr sz="1400"/>
            </a:lvl1pPr>
            <a:lvl2pPr marL="914400" lvl="1" indent="-336550" algn="l">
              <a:spcBef>
                <a:spcPts val="500"/>
              </a:spcBef>
              <a:spcAft>
                <a:spcPts val="0"/>
              </a:spcAft>
              <a:buSzPts val="1700"/>
              <a:buChar char="•"/>
              <a:defRPr sz="1200"/>
            </a:lvl2pPr>
            <a:lvl3pPr marL="1371600" lvl="2" indent="-323850" algn="l">
              <a:spcBef>
                <a:spcPts val="500"/>
              </a:spcBef>
              <a:spcAft>
                <a:spcPts val="0"/>
              </a:spcAft>
              <a:buSzPts val="1500"/>
              <a:buChar char="•"/>
              <a:defRPr sz="1100"/>
            </a:lvl3pPr>
            <a:lvl4pPr marL="1828800" lvl="3" indent="-311150" algn="l">
              <a:spcBef>
                <a:spcPts val="500"/>
              </a:spcBef>
              <a:spcAft>
                <a:spcPts val="0"/>
              </a:spcAft>
              <a:buSzPts val="1300"/>
              <a:buChar char="•"/>
              <a:defRPr sz="900"/>
            </a:lvl4pPr>
            <a:lvl5pPr marL="2286000" lvl="4" indent="-311150" algn="l">
              <a:spcBef>
                <a:spcPts val="500"/>
              </a:spcBef>
              <a:spcAft>
                <a:spcPts val="0"/>
              </a:spcAft>
              <a:buSzPts val="1300"/>
              <a:buChar char="•"/>
              <a:defRPr sz="900"/>
            </a:lvl5pPr>
            <a:lvl6pPr marL="2743200" lvl="5" indent="-311150" algn="l">
              <a:spcBef>
                <a:spcPts val="500"/>
              </a:spcBef>
              <a:spcAft>
                <a:spcPts val="0"/>
              </a:spcAft>
              <a:buSzPts val="1300"/>
              <a:buChar char="•"/>
              <a:defRPr sz="900"/>
            </a:lvl6pPr>
            <a:lvl7pPr marL="3200400" lvl="6" indent="-311150" algn="l">
              <a:spcBef>
                <a:spcPts val="500"/>
              </a:spcBef>
              <a:spcAft>
                <a:spcPts val="0"/>
              </a:spcAft>
              <a:buSzPts val="1300"/>
              <a:buChar char="•"/>
              <a:defRPr sz="900"/>
            </a:lvl7pPr>
            <a:lvl8pPr marL="3657600" lvl="7" indent="-311150" algn="l">
              <a:spcBef>
                <a:spcPts val="500"/>
              </a:spcBef>
              <a:spcAft>
                <a:spcPts val="0"/>
              </a:spcAft>
              <a:buSzPts val="1300"/>
              <a:buChar char="•"/>
              <a:defRPr sz="900"/>
            </a:lvl8pPr>
            <a:lvl9pPr marL="4114800" lvl="8" indent="-311150" algn="l">
              <a:spcBef>
                <a:spcPts val="500"/>
              </a:spcBef>
              <a:spcAft>
                <a:spcPts val="500"/>
              </a:spcAft>
              <a:buSzPts val="1300"/>
              <a:buChar char="•"/>
              <a:defRPr sz="900"/>
            </a:lvl9pPr>
          </a:lstStyle>
          <a:p>
            <a:endParaRPr/>
          </a:p>
        </p:txBody>
      </p:sp>
      <p:sp>
        <p:nvSpPr>
          <p:cNvPr id="661" name="Google Shape;661;p46"/>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2" name="Google Shape;662;p46"/>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3" name="Google Shape;663;p46"/>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64"/>
        <p:cNvGrpSpPr/>
        <p:nvPr/>
      </p:nvGrpSpPr>
      <p:grpSpPr>
        <a:xfrm>
          <a:off x="0" y="0"/>
          <a:ext cx="0" cy="0"/>
          <a:chOff x="0" y="0"/>
          <a:chExt cx="0" cy="0"/>
        </a:xfrm>
      </p:grpSpPr>
      <p:sp>
        <p:nvSpPr>
          <p:cNvPr id="665" name="Google Shape;665;p47"/>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3000"/>
              <a:buFont typeface="Corbel"/>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6" name="Google Shape;666;p47"/>
          <p:cNvSpPr txBox="1">
            <a:spLocks noGrp="1"/>
          </p:cNvSpPr>
          <p:nvPr>
            <p:ph type="body" idx="1"/>
          </p:nvPr>
        </p:nvSpPr>
        <p:spPr>
          <a:xfrm>
            <a:off x="1329134" y="1993900"/>
            <a:ext cx="3455391" cy="432197"/>
          </a:xfrm>
          <a:prstGeom prst="rect">
            <a:avLst/>
          </a:prstGeom>
          <a:noFill/>
          <a:ln>
            <a:noFill/>
          </a:ln>
        </p:spPr>
        <p:txBody>
          <a:bodyPr spcFirstLastPara="1" wrap="square" lIns="68575" tIns="34275" rIns="68575" bIns="34275" anchor="b" anchorCtr="0">
            <a:noAutofit/>
          </a:bodyPr>
          <a:lstStyle>
            <a:lvl1pPr marL="457200" lvl="0" indent="-228600" algn="l">
              <a:spcBef>
                <a:spcPts val="400"/>
              </a:spcBef>
              <a:spcAft>
                <a:spcPts val="0"/>
              </a:spcAft>
              <a:buSzPts val="3000"/>
              <a:buNone/>
              <a:defRPr sz="2100" b="0">
                <a:solidFill>
                  <a:srgbClr val="864EA9"/>
                </a:solidFill>
              </a:defRPr>
            </a:lvl1pPr>
            <a:lvl2pPr marL="914400" lvl="1" indent="-228600" algn="l">
              <a:spcBef>
                <a:spcPts val="500"/>
              </a:spcBef>
              <a:spcAft>
                <a:spcPts val="0"/>
              </a:spcAft>
              <a:buSzPts val="2200"/>
              <a:buNone/>
              <a:defRPr sz="1500" b="1"/>
            </a:lvl2pPr>
            <a:lvl3pPr marL="1371600" lvl="2" indent="-228600" algn="l">
              <a:spcBef>
                <a:spcPts val="500"/>
              </a:spcBef>
              <a:spcAft>
                <a:spcPts val="0"/>
              </a:spcAft>
              <a:buSzPts val="2000"/>
              <a:buNone/>
              <a:defRPr sz="1400" b="1"/>
            </a:lvl3pPr>
            <a:lvl4pPr marL="1828800" lvl="3" indent="-228600" algn="l">
              <a:spcBef>
                <a:spcPts val="500"/>
              </a:spcBef>
              <a:spcAft>
                <a:spcPts val="0"/>
              </a:spcAft>
              <a:buSzPts val="1700"/>
              <a:buNone/>
              <a:defRPr sz="1200" b="1"/>
            </a:lvl4pPr>
            <a:lvl5pPr marL="2286000" lvl="4" indent="-228600" algn="l">
              <a:spcBef>
                <a:spcPts val="500"/>
              </a:spcBef>
              <a:spcAft>
                <a:spcPts val="0"/>
              </a:spcAft>
              <a:buSzPts val="1700"/>
              <a:buNone/>
              <a:defRPr sz="1200" b="1"/>
            </a:lvl5pPr>
            <a:lvl6pPr marL="2743200" lvl="5" indent="-228600" algn="l">
              <a:spcBef>
                <a:spcPts val="500"/>
              </a:spcBef>
              <a:spcAft>
                <a:spcPts val="0"/>
              </a:spcAft>
              <a:buSzPts val="1700"/>
              <a:buNone/>
              <a:defRPr sz="1200" b="1"/>
            </a:lvl6pPr>
            <a:lvl7pPr marL="3200400" lvl="6" indent="-228600" algn="l">
              <a:spcBef>
                <a:spcPts val="500"/>
              </a:spcBef>
              <a:spcAft>
                <a:spcPts val="0"/>
              </a:spcAft>
              <a:buSzPts val="1700"/>
              <a:buNone/>
              <a:defRPr sz="1200" b="1"/>
            </a:lvl7pPr>
            <a:lvl8pPr marL="3657600" lvl="7" indent="-228600" algn="l">
              <a:spcBef>
                <a:spcPts val="500"/>
              </a:spcBef>
              <a:spcAft>
                <a:spcPts val="0"/>
              </a:spcAft>
              <a:buSzPts val="1700"/>
              <a:buNone/>
              <a:defRPr sz="1200" b="1"/>
            </a:lvl8pPr>
            <a:lvl9pPr marL="4114800" lvl="8" indent="-228600" algn="l">
              <a:spcBef>
                <a:spcPts val="500"/>
              </a:spcBef>
              <a:spcAft>
                <a:spcPts val="500"/>
              </a:spcAft>
              <a:buSzPts val="1700"/>
              <a:buNone/>
              <a:defRPr sz="1200" b="1"/>
            </a:lvl9pPr>
          </a:lstStyle>
          <a:p>
            <a:endParaRPr/>
          </a:p>
        </p:txBody>
      </p:sp>
      <p:sp>
        <p:nvSpPr>
          <p:cNvPr id="667" name="Google Shape;667;p47"/>
          <p:cNvSpPr txBox="1">
            <a:spLocks noGrp="1"/>
          </p:cNvSpPr>
          <p:nvPr>
            <p:ph type="body" idx="2"/>
          </p:nvPr>
        </p:nvSpPr>
        <p:spPr>
          <a:xfrm>
            <a:off x="1113233" y="2501503"/>
            <a:ext cx="3671292" cy="1841896"/>
          </a:xfrm>
          <a:prstGeom prst="rect">
            <a:avLst/>
          </a:prstGeom>
          <a:noFill/>
          <a:ln>
            <a:noFill/>
          </a:ln>
        </p:spPr>
        <p:txBody>
          <a:bodyPr spcFirstLastPara="1" wrap="square" lIns="68575" tIns="34275" rIns="68575" bIns="34275" anchor="t" anchorCtr="0">
            <a:normAutofit/>
          </a:bodyPr>
          <a:lstStyle>
            <a:lvl1pPr marL="457200" lvl="0" indent="-355600" algn="l">
              <a:spcBef>
                <a:spcPts val="300"/>
              </a:spcBef>
              <a:spcAft>
                <a:spcPts val="0"/>
              </a:spcAft>
              <a:buSzPts val="2000"/>
              <a:buChar char="•"/>
              <a:defRPr sz="1400"/>
            </a:lvl1pPr>
            <a:lvl2pPr marL="914400" lvl="1" indent="-336550" algn="l">
              <a:spcBef>
                <a:spcPts val="500"/>
              </a:spcBef>
              <a:spcAft>
                <a:spcPts val="0"/>
              </a:spcAft>
              <a:buSzPts val="1700"/>
              <a:buChar char="•"/>
              <a:defRPr sz="1200"/>
            </a:lvl2pPr>
            <a:lvl3pPr marL="1371600" lvl="2" indent="-323850" algn="l">
              <a:spcBef>
                <a:spcPts val="500"/>
              </a:spcBef>
              <a:spcAft>
                <a:spcPts val="0"/>
              </a:spcAft>
              <a:buSzPts val="1500"/>
              <a:buChar char="•"/>
              <a:defRPr sz="1100"/>
            </a:lvl3pPr>
            <a:lvl4pPr marL="1828800" lvl="3" indent="-311150" algn="l">
              <a:spcBef>
                <a:spcPts val="500"/>
              </a:spcBef>
              <a:spcAft>
                <a:spcPts val="0"/>
              </a:spcAft>
              <a:buSzPts val="1300"/>
              <a:buChar char="•"/>
              <a:defRPr sz="900"/>
            </a:lvl4pPr>
            <a:lvl5pPr marL="2286000" lvl="4" indent="-311150" algn="l">
              <a:spcBef>
                <a:spcPts val="500"/>
              </a:spcBef>
              <a:spcAft>
                <a:spcPts val="0"/>
              </a:spcAft>
              <a:buSzPts val="1300"/>
              <a:buChar char="•"/>
              <a:defRPr sz="900"/>
            </a:lvl5pPr>
            <a:lvl6pPr marL="2743200" lvl="5" indent="-311150" algn="l">
              <a:spcBef>
                <a:spcPts val="500"/>
              </a:spcBef>
              <a:spcAft>
                <a:spcPts val="0"/>
              </a:spcAft>
              <a:buSzPts val="1300"/>
              <a:buChar char="•"/>
              <a:defRPr sz="900"/>
            </a:lvl6pPr>
            <a:lvl7pPr marL="3200400" lvl="6" indent="-311150" algn="l">
              <a:spcBef>
                <a:spcPts val="500"/>
              </a:spcBef>
              <a:spcAft>
                <a:spcPts val="0"/>
              </a:spcAft>
              <a:buSzPts val="1300"/>
              <a:buChar char="•"/>
              <a:defRPr sz="900"/>
            </a:lvl7pPr>
            <a:lvl8pPr marL="3657600" lvl="7" indent="-311150" algn="l">
              <a:spcBef>
                <a:spcPts val="500"/>
              </a:spcBef>
              <a:spcAft>
                <a:spcPts val="0"/>
              </a:spcAft>
              <a:buSzPts val="1300"/>
              <a:buChar char="•"/>
              <a:defRPr sz="900"/>
            </a:lvl8pPr>
            <a:lvl9pPr marL="4114800" lvl="8" indent="-311150" algn="l">
              <a:spcBef>
                <a:spcPts val="500"/>
              </a:spcBef>
              <a:spcAft>
                <a:spcPts val="500"/>
              </a:spcAft>
              <a:buSzPts val="1300"/>
              <a:buChar char="•"/>
              <a:defRPr sz="900"/>
            </a:lvl9pPr>
          </a:lstStyle>
          <a:p>
            <a:endParaRPr/>
          </a:p>
        </p:txBody>
      </p:sp>
      <p:sp>
        <p:nvSpPr>
          <p:cNvPr id="668" name="Google Shape;668;p47"/>
          <p:cNvSpPr txBox="1">
            <a:spLocks noGrp="1"/>
          </p:cNvSpPr>
          <p:nvPr>
            <p:ph type="body" idx="3"/>
          </p:nvPr>
        </p:nvSpPr>
        <p:spPr>
          <a:xfrm>
            <a:off x="5160365" y="2000250"/>
            <a:ext cx="3466903" cy="432197"/>
          </a:xfrm>
          <a:prstGeom prst="rect">
            <a:avLst/>
          </a:prstGeom>
          <a:noFill/>
          <a:ln>
            <a:noFill/>
          </a:ln>
        </p:spPr>
        <p:txBody>
          <a:bodyPr spcFirstLastPara="1" wrap="square" lIns="68575" tIns="34275" rIns="68575" bIns="34275" anchor="b" anchorCtr="0">
            <a:noAutofit/>
          </a:bodyPr>
          <a:lstStyle>
            <a:lvl1pPr marL="457200" lvl="0" indent="-228600" algn="l">
              <a:spcBef>
                <a:spcPts val="400"/>
              </a:spcBef>
              <a:spcAft>
                <a:spcPts val="0"/>
              </a:spcAft>
              <a:buSzPts val="3000"/>
              <a:buNone/>
              <a:defRPr sz="2100" b="0">
                <a:solidFill>
                  <a:srgbClr val="864EA9"/>
                </a:solidFill>
              </a:defRPr>
            </a:lvl1pPr>
            <a:lvl2pPr marL="914400" lvl="1" indent="-228600" algn="l">
              <a:spcBef>
                <a:spcPts val="500"/>
              </a:spcBef>
              <a:spcAft>
                <a:spcPts val="0"/>
              </a:spcAft>
              <a:buSzPts val="2200"/>
              <a:buNone/>
              <a:defRPr sz="1500" b="1"/>
            </a:lvl2pPr>
            <a:lvl3pPr marL="1371600" lvl="2" indent="-228600" algn="l">
              <a:spcBef>
                <a:spcPts val="500"/>
              </a:spcBef>
              <a:spcAft>
                <a:spcPts val="0"/>
              </a:spcAft>
              <a:buSzPts val="2000"/>
              <a:buNone/>
              <a:defRPr sz="1400" b="1"/>
            </a:lvl3pPr>
            <a:lvl4pPr marL="1828800" lvl="3" indent="-228600" algn="l">
              <a:spcBef>
                <a:spcPts val="500"/>
              </a:spcBef>
              <a:spcAft>
                <a:spcPts val="0"/>
              </a:spcAft>
              <a:buSzPts val="1700"/>
              <a:buNone/>
              <a:defRPr sz="1200" b="1"/>
            </a:lvl4pPr>
            <a:lvl5pPr marL="2286000" lvl="4" indent="-228600" algn="l">
              <a:spcBef>
                <a:spcPts val="500"/>
              </a:spcBef>
              <a:spcAft>
                <a:spcPts val="0"/>
              </a:spcAft>
              <a:buSzPts val="1700"/>
              <a:buNone/>
              <a:defRPr sz="1200" b="1"/>
            </a:lvl5pPr>
            <a:lvl6pPr marL="2743200" lvl="5" indent="-228600" algn="l">
              <a:spcBef>
                <a:spcPts val="500"/>
              </a:spcBef>
              <a:spcAft>
                <a:spcPts val="0"/>
              </a:spcAft>
              <a:buSzPts val="1700"/>
              <a:buNone/>
              <a:defRPr sz="1200" b="1"/>
            </a:lvl6pPr>
            <a:lvl7pPr marL="3200400" lvl="6" indent="-228600" algn="l">
              <a:spcBef>
                <a:spcPts val="500"/>
              </a:spcBef>
              <a:spcAft>
                <a:spcPts val="0"/>
              </a:spcAft>
              <a:buSzPts val="1700"/>
              <a:buNone/>
              <a:defRPr sz="1200" b="1"/>
            </a:lvl7pPr>
            <a:lvl8pPr marL="3657600" lvl="7" indent="-228600" algn="l">
              <a:spcBef>
                <a:spcPts val="500"/>
              </a:spcBef>
              <a:spcAft>
                <a:spcPts val="0"/>
              </a:spcAft>
              <a:buSzPts val="1700"/>
              <a:buNone/>
              <a:defRPr sz="1200" b="1"/>
            </a:lvl8pPr>
            <a:lvl9pPr marL="4114800" lvl="8" indent="-228600" algn="l">
              <a:spcBef>
                <a:spcPts val="500"/>
              </a:spcBef>
              <a:spcAft>
                <a:spcPts val="500"/>
              </a:spcAft>
              <a:buSzPts val="1700"/>
              <a:buNone/>
              <a:defRPr sz="1200" b="1"/>
            </a:lvl9pPr>
          </a:lstStyle>
          <a:p>
            <a:endParaRPr/>
          </a:p>
        </p:txBody>
      </p:sp>
      <p:sp>
        <p:nvSpPr>
          <p:cNvPr id="669" name="Google Shape;669;p47"/>
          <p:cNvSpPr txBox="1">
            <a:spLocks noGrp="1"/>
          </p:cNvSpPr>
          <p:nvPr>
            <p:ph type="body" idx="4"/>
          </p:nvPr>
        </p:nvSpPr>
        <p:spPr>
          <a:xfrm>
            <a:off x="4955975" y="2501503"/>
            <a:ext cx="3671292" cy="1841896"/>
          </a:xfrm>
          <a:prstGeom prst="rect">
            <a:avLst/>
          </a:prstGeom>
          <a:noFill/>
          <a:ln>
            <a:noFill/>
          </a:ln>
        </p:spPr>
        <p:txBody>
          <a:bodyPr spcFirstLastPara="1" wrap="square" lIns="68575" tIns="34275" rIns="68575" bIns="34275" anchor="t" anchorCtr="0">
            <a:normAutofit/>
          </a:bodyPr>
          <a:lstStyle>
            <a:lvl1pPr marL="457200" lvl="0" indent="-355600" algn="l">
              <a:spcBef>
                <a:spcPts val="300"/>
              </a:spcBef>
              <a:spcAft>
                <a:spcPts val="0"/>
              </a:spcAft>
              <a:buSzPts val="2000"/>
              <a:buChar char="•"/>
              <a:defRPr sz="1400"/>
            </a:lvl1pPr>
            <a:lvl2pPr marL="914400" lvl="1" indent="-336550" algn="l">
              <a:spcBef>
                <a:spcPts val="500"/>
              </a:spcBef>
              <a:spcAft>
                <a:spcPts val="0"/>
              </a:spcAft>
              <a:buSzPts val="1700"/>
              <a:buChar char="•"/>
              <a:defRPr sz="1200"/>
            </a:lvl2pPr>
            <a:lvl3pPr marL="1371600" lvl="2" indent="-323850" algn="l">
              <a:spcBef>
                <a:spcPts val="500"/>
              </a:spcBef>
              <a:spcAft>
                <a:spcPts val="0"/>
              </a:spcAft>
              <a:buSzPts val="1500"/>
              <a:buChar char="•"/>
              <a:defRPr sz="1100"/>
            </a:lvl3pPr>
            <a:lvl4pPr marL="1828800" lvl="3" indent="-311150" algn="l">
              <a:spcBef>
                <a:spcPts val="500"/>
              </a:spcBef>
              <a:spcAft>
                <a:spcPts val="0"/>
              </a:spcAft>
              <a:buSzPts val="1300"/>
              <a:buChar char="•"/>
              <a:defRPr sz="900"/>
            </a:lvl4pPr>
            <a:lvl5pPr marL="2286000" lvl="4" indent="-311150" algn="l">
              <a:spcBef>
                <a:spcPts val="500"/>
              </a:spcBef>
              <a:spcAft>
                <a:spcPts val="0"/>
              </a:spcAft>
              <a:buSzPts val="1300"/>
              <a:buChar char="•"/>
              <a:defRPr sz="900"/>
            </a:lvl5pPr>
            <a:lvl6pPr marL="2743200" lvl="5" indent="-311150" algn="l">
              <a:spcBef>
                <a:spcPts val="500"/>
              </a:spcBef>
              <a:spcAft>
                <a:spcPts val="0"/>
              </a:spcAft>
              <a:buSzPts val="1300"/>
              <a:buChar char="•"/>
              <a:defRPr sz="900"/>
            </a:lvl6pPr>
            <a:lvl7pPr marL="3200400" lvl="6" indent="-311150" algn="l">
              <a:spcBef>
                <a:spcPts val="500"/>
              </a:spcBef>
              <a:spcAft>
                <a:spcPts val="0"/>
              </a:spcAft>
              <a:buSzPts val="1300"/>
              <a:buChar char="•"/>
              <a:defRPr sz="900"/>
            </a:lvl7pPr>
            <a:lvl8pPr marL="3657600" lvl="7" indent="-311150" algn="l">
              <a:spcBef>
                <a:spcPts val="500"/>
              </a:spcBef>
              <a:spcAft>
                <a:spcPts val="0"/>
              </a:spcAft>
              <a:buSzPts val="1300"/>
              <a:buChar char="•"/>
              <a:defRPr sz="900"/>
            </a:lvl8pPr>
            <a:lvl9pPr marL="4114800" lvl="8" indent="-311150" algn="l">
              <a:spcBef>
                <a:spcPts val="500"/>
              </a:spcBef>
              <a:spcAft>
                <a:spcPts val="500"/>
              </a:spcAft>
              <a:buSzPts val="1300"/>
              <a:buChar char="•"/>
              <a:defRPr sz="900"/>
            </a:lvl9pPr>
          </a:lstStyle>
          <a:p>
            <a:endParaRPr/>
          </a:p>
        </p:txBody>
      </p:sp>
      <p:sp>
        <p:nvSpPr>
          <p:cNvPr id="670" name="Google Shape;670;p47"/>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1" name="Google Shape;671;p47"/>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2" name="Google Shape;672;p47"/>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3"/>
        <p:cNvGrpSpPr/>
        <p:nvPr/>
      </p:nvGrpSpPr>
      <p:grpSpPr>
        <a:xfrm>
          <a:off x="0" y="0"/>
          <a:ext cx="0" cy="0"/>
          <a:chOff x="0" y="0"/>
          <a:chExt cx="0" cy="0"/>
        </a:xfrm>
      </p:grpSpPr>
      <p:sp>
        <p:nvSpPr>
          <p:cNvPr id="674" name="Google Shape;674;p48"/>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5" name="Google Shape;675;p48"/>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6" name="Google Shape;676;p48"/>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7" name="Google Shape;677;p48"/>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78"/>
        <p:cNvGrpSpPr/>
        <p:nvPr/>
      </p:nvGrpSpPr>
      <p:grpSpPr>
        <a:xfrm>
          <a:off x="0" y="0"/>
          <a:ext cx="0" cy="0"/>
          <a:chOff x="0" y="0"/>
          <a:chExt cx="0" cy="0"/>
        </a:xfrm>
      </p:grpSpPr>
      <p:sp>
        <p:nvSpPr>
          <p:cNvPr id="679" name="Google Shape;679;p49"/>
          <p:cNvSpPr txBox="1">
            <a:spLocks noGrp="1"/>
          </p:cNvSpPr>
          <p:nvPr>
            <p:ph type="title"/>
          </p:nvPr>
        </p:nvSpPr>
        <p:spPr>
          <a:xfrm>
            <a:off x="1113234" y="1200150"/>
            <a:ext cx="2661841" cy="1028700"/>
          </a:xfrm>
          <a:prstGeom prst="rect">
            <a:avLst/>
          </a:prstGeom>
          <a:noFill/>
          <a:ln>
            <a:noFill/>
          </a:ln>
        </p:spPr>
        <p:txBody>
          <a:bodyPr spcFirstLastPara="1" wrap="square" lIns="68575" tIns="34275" rIns="68575" bIns="34275" anchor="b" anchorCtr="0">
            <a:normAutofit/>
          </a:bodyPr>
          <a:lstStyle>
            <a:lvl1pPr lvl="0" algn="ctr">
              <a:spcBef>
                <a:spcPts val="0"/>
              </a:spcBef>
              <a:spcAft>
                <a:spcPts val="0"/>
              </a:spcAft>
              <a:buClr>
                <a:schemeClr val="dk1"/>
              </a:buClr>
              <a:buSzPts val="1800"/>
              <a:buFont typeface="Corbel"/>
              <a:buNone/>
              <a:defRPr sz="18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0" name="Google Shape;680;p49"/>
          <p:cNvSpPr txBox="1">
            <a:spLocks noGrp="1"/>
          </p:cNvSpPr>
          <p:nvPr>
            <p:ph type="body" idx="1"/>
          </p:nvPr>
        </p:nvSpPr>
        <p:spPr>
          <a:xfrm>
            <a:off x="3946525" y="514349"/>
            <a:ext cx="4680743" cy="3829051"/>
          </a:xfrm>
          <a:prstGeom prst="rect">
            <a:avLst/>
          </a:prstGeom>
          <a:noFill/>
          <a:ln>
            <a:noFill/>
          </a:ln>
        </p:spPr>
        <p:txBody>
          <a:bodyPr spcFirstLastPara="1" wrap="square" lIns="68575" tIns="34275" rIns="68575" bIns="34275" anchor="ctr" anchorCtr="0">
            <a:normAutofit/>
          </a:bodyPr>
          <a:lstStyle>
            <a:lvl1pPr marL="457200" lvl="0" indent="-368300" algn="l">
              <a:spcBef>
                <a:spcPts val="300"/>
              </a:spcBef>
              <a:spcAft>
                <a:spcPts val="0"/>
              </a:spcAft>
              <a:buSzPts val="2200"/>
              <a:buChar char="•"/>
              <a:defRPr sz="1500"/>
            </a:lvl1pPr>
            <a:lvl2pPr marL="914400" lvl="1" indent="-355600" algn="l">
              <a:spcBef>
                <a:spcPts val="500"/>
              </a:spcBef>
              <a:spcAft>
                <a:spcPts val="0"/>
              </a:spcAft>
              <a:buSzPts val="2000"/>
              <a:buChar char="•"/>
              <a:defRPr sz="1400"/>
            </a:lvl2pPr>
            <a:lvl3pPr marL="1371600" lvl="2" indent="-336550" algn="l">
              <a:spcBef>
                <a:spcPts val="500"/>
              </a:spcBef>
              <a:spcAft>
                <a:spcPts val="0"/>
              </a:spcAft>
              <a:buSzPts val="1700"/>
              <a:buChar char="•"/>
              <a:defRPr sz="1200"/>
            </a:lvl3pPr>
            <a:lvl4pPr marL="1828800" lvl="3" indent="-323850" algn="l">
              <a:spcBef>
                <a:spcPts val="500"/>
              </a:spcBef>
              <a:spcAft>
                <a:spcPts val="0"/>
              </a:spcAft>
              <a:buSzPts val="1500"/>
              <a:buChar char="•"/>
              <a:defRPr sz="1100"/>
            </a:lvl4pPr>
            <a:lvl5pPr marL="2286000" lvl="4" indent="-323850" algn="l">
              <a:spcBef>
                <a:spcPts val="500"/>
              </a:spcBef>
              <a:spcAft>
                <a:spcPts val="0"/>
              </a:spcAft>
              <a:buSzPts val="1500"/>
              <a:buChar char="•"/>
              <a:defRPr sz="1100"/>
            </a:lvl5pPr>
            <a:lvl6pPr marL="2743200" lvl="5" indent="-323850" algn="l">
              <a:spcBef>
                <a:spcPts val="500"/>
              </a:spcBef>
              <a:spcAft>
                <a:spcPts val="0"/>
              </a:spcAft>
              <a:buSzPts val="1500"/>
              <a:buChar char="•"/>
              <a:defRPr sz="1100"/>
            </a:lvl6pPr>
            <a:lvl7pPr marL="3200400" lvl="6" indent="-323850" algn="l">
              <a:spcBef>
                <a:spcPts val="500"/>
              </a:spcBef>
              <a:spcAft>
                <a:spcPts val="0"/>
              </a:spcAft>
              <a:buSzPts val="1500"/>
              <a:buChar char="•"/>
              <a:defRPr sz="1100"/>
            </a:lvl7pPr>
            <a:lvl8pPr marL="3657600" lvl="7" indent="-323850" algn="l">
              <a:spcBef>
                <a:spcPts val="500"/>
              </a:spcBef>
              <a:spcAft>
                <a:spcPts val="0"/>
              </a:spcAft>
              <a:buSzPts val="1500"/>
              <a:buChar char="•"/>
              <a:defRPr sz="1100"/>
            </a:lvl8pPr>
            <a:lvl9pPr marL="4114800" lvl="8" indent="-323850" algn="l">
              <a:spcBef>
                <a:spcPts val="500"/>
              </a:spcBef>
              <a:spcAft>
                <a:spcPts val="500"/>
              </a:spcAft>
              <a:buSzPts val="1500"/>
              <a:buChar char="•"/>
              <a:defRPr sz="1100"/>
            </a:lvl9pPr>
          </a:lstStyle>
          <a:p>
            <a:endParaRPr/>
          </a:p>
        </p:txBody>
      </p:sp>
      <p:sp>
        <p:nvSpPr>
          <p:cNvPr id="681" name="Google Shape;681;p49"/>
          <p:cNvSpPr txBox="1">
            <a:spLocks noGrp="1"/>
          </p:cNvSpPr>
          <p:nvPr>
            <p:ph type="body" idx="2"/>
          </p:nvPr>
        </p:nvSpPr>
        <p:spPr>
          <a:xfrm>
            <a:off x="1113234" y="2228850"/>
            <a:ext cx="2661841" cy="1371600"/>
          </a:xfrm>
          <a:prstGeom prst="rect">
            <a:avLst/>
          </a:prstGeom>
          <a:noFill/>
          <a:ln>
            <a:noFill/>
          </a:ln>
        </p:spPr>
        <p:txBody>
          <a:bodyPr spcFirstLastPara="1" wrap="square" lIns="68575" tIns="34275" rIns="68575" bIns="34275" anchor="ctr" anchorCtr="0">
            <a:normAutofit/>
          </a:bodyPr>
          <a:lstStyle>
            <a:lvl1pPr marL="457200" lvl="0" indent="-228600" algn="ctr">
              <a:spcBef>
                <a:spcPts val="200"/>
              </a:spcBef>
              <a:spcAft>
                <a:spcPts val="0"/>
              </a:spcAft>
              <a:buSzPts val="1700"/>
              <a:buNone/>
              <a:defRPr sz="1200"/>
            </a:lvl1pPr>
            <a:lvl2pPr marL="914400" lvl="1" indent="-228600" algn="l">
              <a:spcBef>
                <a:spcPts val="500"/>
              </a:spcBef>
              <a:spcAft>
                <a:spcPts val="0"/>
              </a:spcAft>
              <a:buSzPts val="1300"/>
              <a:buNone/>
              <a:defRPr sz="900"/>
            </a:lvl2pPr>
            <a:lvl3pPr marL="1371600" lvl="2" indent="-228600" algn="l">
              <a:spcBef>
                <a:spcPts val="500"/>
              </a:spcBef>
              <a:spcAft>
                <a:spcPts val="0"/>
              </a:spcAft>
              <a:buSzPts val="1100"/>
              <a:buNone/>
              <a:defRPr sz="800"/>
            </a:lvl3pPr>
            <a:lvl4pPr marL="1828800" lvl="3" indent="-228600" algn="l">
              <a:spcBef>
                <a:spcPts val="500"/>
              </a:spcBef>
              <a:spcAft>
                <a:spcPts val="0"/>
              </a:spcAft>
              <a:buSzPts val="1000"/>
              <a:buNone/>
              <a:defRPr sz="700"/>
            </a:lvl4pPr>
            <a:lvl5pPr marL="2286000" lvl="4" indent="-228600" algn="l">
              <a:spcBef>
                <a:spcPts val="500"/>
              </a:spcBef>
              <a:spcAft>
                <a:spcPts val="0"/>
              </a:spcAft>
              <a:buSzPts val="1000"/>
              <a:buNone/>
              <a:defRPr sz="700"/>
            </a:lvl5pPr>
            <a:lvl6pPr marL="2743200" lvl="5" indent="-228600" algn="l">
              <a:spcBef>
                <a:spcPts val="500"/>
              </a:spcBef>
              <a:spcAft>
                <a:spcPts val="0"/>
              </a:spcAft>
              <a:buSzPts val="1000"/>
              <a:buNone/>
              <a:defRPr sz="700"/>
            </a:lvl6pPr>
            <a:lvl7pPr marL="3200400" lvl="6" indent="-228600" algn="l">
              <a:spcBef>
                <a:spcPts val="500"/>
              </a:spcBef>
              <a:spcAft>
                <a:spcPts val="0"/>
              </a:spcAft>
              <a:buSzPts val="1000"/>
              <a:buNone/>
              <a:defRPr sz="700"/>
            </a:lvl7pPr>
            <a:lvl8pPr marL="3657600" lvl="7" indent="-228600" algn="l">
              <a:spcBef>
                <a:spcPts val="500"/>
              </a:spcBef>
              <a:spcAft>
                <a:spcPts val="0"/>
              </a:spcAft>
              <a:buSzPts val="1000"/>
              <a:buNone/>
              <a:defRPr sz="700"/>
            </a:lvl8pPr>
            <a:lvl9pPr marL="4114800" lvl="8" indent="-228600" algn="l">
              <a:spcBef>
                <a:spcPts val="500"/>
              </a:spcBef>
              <a:spcAft>
                <a:spcPts val="500"/>
              </a:spcAft>
              <a:buSzPts val="1000"/>
              <a:buNone/>
              <a:defRPr sz="700"/>
            </a:lvl9pPr>
          </a:lstStyle>
          <a:p>
            <a:endParaRPr/>
          </a:p>
        </p:txBody>
      </p:sp>
      <p:sp>
        <p:nvSpPr>
          <p:cNvPr id="682" name="Google Shape;682;p49"/>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3" name="Google Shape;683;p49"/>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4" name="Google Shape;684;p49"/>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5"/>
        <p:cNvGrpSpPr/>
        <p:nvPr/>
      </p:nvGrpSpPr>
      <p:grpSpPr>
        <a:xfrm>
          <a:off x="0" y="0"/>
          <a:ext cx="0" cy="0"/>
          <a:chOff x="0" y="0"/>
          <a:chExt cx="0" cy="0"/>
        </a:xfrm>
      </p:grpSpPr>
      <p:sp>
        <p:nvSpPr>
          <p:cNvPr id="686" name="Google Shape;686;p50"/>
          <p:cNvSpPr txBox="1">
            <a:spLocks noGrp="1"/>
          </p:cNvSpPr>
          <p:nvPr>
            <p:ph type="title"/>
          </p:nvPr>
        </p:nvSpPr>
        <p:spPr>
          <a:xfrm>
            <a:off x="1112043" y="1314449"/>
            <a:ext cx="4069619" cy="1028700"/>
          </a:xfrm>
          <a:prstGeom prst="rect">
            <a:avLst/>
          </a:prstGeom>
          <a:noFill/>
          <a:ln>
            <a:noFill/>
          </a:ln>
        </p:spPr>
        <p:txBody>
          <a:bodyPr spcFirstLastPara="1" wrap="square" lIns="68575" tIns="34275" rIns="68575" bIns="34275" anchor="b" anchorCtr="0">
            <a:normAutofit/>
          </a:bodyPr>
          <a:lstStyle>
            <a:lvl1pPr lvl="0" algn="ctr">
              <a:spcBef>
                <a:spcPts val="0"/>
              </a:spcBef>
              <a:spcAft>
                <a:spcPts val="0"/>
              </a:spcAft>
              <a:buClr>
                <a:schemeClr val="dk1"/>
              </a:buClr>
              <a:buSzPts val="2100"/>
              <a:buFont typeface="Corbel"/>
              <a:buNone/>
              <a:defRPr sz="21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7" name="Google Shape;687;p50"/>
          <p:cNvSpPr>
            <a:spLocks noGrp="1"/>
          </p:cNvSpPr>
          <p:nvPr>
            <p:ph type="pic" idx="2"/>
          </p:nvPr>
        </p:nvSpPr>
        <p:spPr>
          <a:xfrm>
            <a:off x="5696012" y="685800"/>
            <a:ext cx="2460731" cy="3429000"/>
          </a:xfrm>
          <a:prstGeom prst="roundRect">
            <a:avLst>
              <a:gd name="adj" fmla="val 4280"/>
            </a:avLst>
          </a:prstGeom>
          <a:noFill/>
          <a:ln w="38100" cap="flat" cmpd="sng">
            <a:solidFill>
              <a:schemeClr val="lt2"/>
            </a:solidFill>
            <a:prstDash val="solid"/>
            <a:round/>
            <a:headEnd type="none" w="sm" len="sm"/>
            <a:tailEnd type="none" w="sm" len="sm"/>
          </a:ln>
        </p:spPr>
      </p:sp>
      <p:sp>
        <p:nvSpPr>
          <p:cNvPr id="688" name="Google Shape;688;p50"/>
          <p:cNvSpPr txBox="1">
            <a:spLocks noGrp="1"/>
          </p:cNvSpPr>
          <p:nvPr>
            <p:ph type="body" idx="1"/>
          </p:nvPr>
        </p:nvSpPr>
        <p:spPr>
          <a:xfrm>
            <a:off x="1112043" y="2343149"/>
            <a:ext cx="4069619" cy="1371600"/>
          </a:xfrm>
          <a:prstGeom prst="rect">
            <a:avLst/>
          </a:prstGeom>
          <a:noFill/>
          <a:ln>
            <a:noFill/>
          </a:ln>
        </p:spPr>
        <p:txBody>
          <a:bodyPr spcFirstLastPara="1" wrap="square" lIns="68575" tIns="34275" rIns="68575" bIns="34275" anchor="ctr" anchorCtr="0">
            <a:normAutofit/>
          </a:bodyPr>
          <a:lstStyle>
            <a:lvl1pPr marL="457200" lvl="0" indent="-228600" algn="ctr">
              <a:spcBef>
                <a:spcPts val="300"/>
              </a:spcBef>
              <a:spcAft>
                <a:spcPts val="0"/>
              </a:spcAft>
              <a:buSzPts val="2000"/>
              <a:buNone/>
              <a:defRPr sz="1400"/>
            </a:lvl1pPr>
            <a:lvl2pPr marL="914400" lvl="1" indent="-228600" algn="l">
              <a:spcBef>
                <a:spcPts val="500"/>
              </a:spcBef>
              <a:spcAft>
                <a:spcPts val="0"/>
              </a:spcAft>
              <a:buSzPts val="1300"/>
              <a:buNone/>
              <a:defRPr sz="900"/>
            </a:lvl2pPr>
            <a:lvl3pPr marL="1371600" lvl="2" indent="-228600" algn="l">
              <a:spcBef>
                <a:spcPts val="500"/>
              </a:spcBef>
              <a:spcAft>
                <a:spcPts val="0"/>
              </a:spcAft>
              <a:buSzPts val="1100"/>
              <a:buNone/>
              <a:defRPr sz="800"/>
            </a:lvl3pPr>
            <a:lvl4pPr marL="1828800" lvl="3" indent="-228600" algn="l">
              <a:spcBef>
                <a:spcPts val="500"/>
              </a:spcBef>
              <a:spcAft>
                <a:spcPts val="0"/>
              </a:spcAft>
              <a:buSzPts val="1000"/>
              <a:buNone/>
              <a:defRPr sz="700"/>
            </a:lvl4pPr>
            <a:lvl5pPr marL="2286000" lvl="4" indent="-228600" algn="l">
              <a:spcBef>
                <a:spcPts val="500"/>
              </a:spcBef>
              <a:spcAft>
                <a:spcPts val="0"/>
              </a:spcAft>
              <a:buSzPts val="1000"/>
              <a:buNone/>
              <a:defRPr sz="700"/>
            </a:lvl5pPr>
            <a:lvl6pPr marL="2743200" lvl="5" indent="-228600" algn="l">
              <a:spcBef>
                <a:spcPts val="500"/>
              </a:spcBef>
              <a:spcAft>
                <a:spcPts val="0"/>
              </a:spcAft>
              <a:buSzPts val="1000"/>
              <a:buNone/>
              <a:defRPr sz="700"/>
            </a:lvl6pPr>
            <a:lvl7pPr marL="3200400" lvl="6" indent="-228600" algn="l">
              <a:spcBef>
                <a:spcPts val="500"/>
              </a:spcBef>
              <a:spcAft>
                <a:spcPts val="0"/>
              </a:spcAft>
              <a:buSzPts val="1000"/>
              <a:buNone/>
              <a:defRPr sz="700"/>
            </a:lvl7pPr>
            <a:lvl8pPr marL="3657600" lvl="7" indent="-228600" algn="l">
              <a:spcBef>
                <a:spcPts val="500"/>
              </a:spcBef>
              <a:spcAft>
                <a:spcPts val="0"/>
              </a:spcAft>
              <a:buSzPts val="1000"/>
              <a:buNone/>
              <a:defRPr sz="700"/>
            </a:lvl8pPr>
            <a:lvl9pPr marL="4114800" lvl="8" indent="-228600" algn="l">
              <a:spcBef>
                <a:spcPts val="500"/>
              </a:spcBef>
              <a:spcAft>
                <a:spcPts val="500"/>
              </a:spcAft>
              <a:buSzPts val="1000"/>
              <a:buNone/>
              <a:defRPr sz="700"/>
            </a:lvl9pPr>
          </a:lstStyle>
          <a:p>
            <a:endParaRPr/>
          </a:p>
        </p:txBody>
      </p:sp>
      <p:sp>
        <p:nvSpPr>
          <p:cNvPr id="689" name="Google Shape;689;p50"/>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0" name="Google Shape;690;p50"/>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1" name="Google Shape;691;p50"/>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692"/>
        <p:cNvGrpSpPr/>
        <p:nvPr/>
      </p:nvGrpSpPr>
      <p:grpSpPr>
        <a:xfrm>
          <a:off x="0" y="0"/>
          <a:ext cx="0" cy="0"/>
          <a:chOff x="0" y="0"/>
          <a:chExt cx="0" cy="0"/>
        </a:xfrm>
      </p:grpSpPr>
      <p:sp>
        <p:nvSpPr>
          <p:cNvPr id="693" name="Google Shape;693;p51"/>
          <p:cNvSpPr txBox="1">
            <a:spLocks noGrp="1"/>
          </p:cNvSpPr>
          <p:nvPr>
            <p:ph type="title"/>
          </p:nvPr>
        </p:nvSpPr>
        <p:spPr>
          <a:xfrm>
            <a:off x="1113233" y="3549649"/>
            <a:ext cx="7514033" cy="425054"/>
          </a:xfrm>
          <a:prstGeom prst="rect">
            <a:avLst/>
          </a:prstGeom>
          <a:noFill/>
          <a:ln>
            <a:noFill/>
          </a:ln>
        </p:spPr>
        <p:txBody>
          <a:bodyPr spcFirstLastPara="1" wrap="square" lIns="68575" tIns="34275" rIns="68575" bIns="34275" anchor="b" anchorCtr="0">
            <a:normAutofit/>
          </a:bodyPr>
          <a:lstStyle>
            <a:lvl1pPr lvl="0" algn="ctr">
              <a:spcBef>
                <a:spcPts val="0"/>
              </a:spcBef>
              <a:spcAft>
                <a:spcPts val="0"/>
              </a:spcAft>
              <a:buClr>
                <a:schemeClr val="dk1"/>
              </a:buClr>
              <a:buSzPts val="1800"/>
              <a:buFont typeface="Corbel"/>
              <a:buNone/>
              <a:defRPr sz="18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4" name="Google Shape;694;p51"/>
          <p:cNvSpPr>
            <a:spLocks noGrp="1"/>
          </p:cNvSpPr>
          <p:nvPr>
            <p:ph type="pic" idx="2"/>
          </p:nvPr>
        </p:nvSpPr>
        <p:spPr>
          <a:xfrm>
            <a:off x="1789509" y="699084"/>
            <a:ext cx="6169458" cy="2373732"/>
          </a:xfrm>
          <a:prstGeom prst="roundRect">
            <a:avLst>
              <a:gd name="adj" fmla="val 4380"/>
            </a:avLst>
          </a:prstGeom>
          <a:noFill/>
          <a:ln w="38100" cap="flat" cmpd="sng">
            <a:solidFill>
              <a:schemeClr val="lt2"/>
            </a:solidFill>
            <a:prstDash val="solid"/>
            <a:round/>
            <a:headEnd type="none" w="sm" len="sm"/>
            <a:tailEnd type="none" w="sm" len="sm"/>
          </a:ln>
        </p:spPr>
      </p:sp>
      <p:sp>
        <p:nvSpPr>
          <p:cNvPr id="695" name="Google Shape;695;p51"/>
          <p:cNvSpPr txBox="1">
            <a:spLocks noGrp="1"/>
          </p:cNvSpPr>
          <p:nvPr>
            <p:ph type="body" idx="1"/>
          </p:nvPr>
        </p:nvSpPr>
        <p:spPr>
          <a:xfrm>
            <a:off x="1113233" y="3974702"/>
            <a:ext cx="7514033" cy="370284"/>
          </a:xfrm>
          <a:prstGeom prst="rect">
            <a:avLst/>
          </a:prstGeom>
          <a:noFill/>
          <a:ln>
            <a:noFill/>
          </a:ln>
        </p:spPr>
        <p:txBody>
          <a:bodyPr spcFirstLastPara="1" wrap="square" lIns="68575" tIns="34275" rIns="68575" bIns="34275" anchor="ctr" anchorCtr="0">
            <a:normAutofit/>
          </a:bodyPr>
          <a:lstStyle>
            <a:lvl1pPr marL="457200" lvl="0" indent="-228600" algn="ctr">
              <a:spcBef>
                <a:spcPts val="200"/>
              </a:spcBef>
              <a:spcAft>
                <a:spcPts val="0"/>
              </a:spcAft>
              <a:buSzPts val="1500"/>
              <a:buNone/>
              <a:defRPr sz="1100"/>
            </a:lvl1pPr>
            <a:lvl2pPr marL="914400" lvl="1" indent="-228600" algn="l">
              <a:spcBef>
                <a:spcPts val="500"/>
              </a:spcBef>
              <a:spcAft>
                <a:spcPts val="0"/>
              </a:spcAft>
              <a:buSzPts val="1300"/>
              <a:buNone/>
              <a:defRPr sz="900"/>
            </a:lvl2pPr>
            <a:lvl3pPr marL="1371600" lvl="2" indent="-228600" algn="l">
              <a:spcBef>
                <a:spcPts val="500"/>
              </a:spcBef>
              <a:spcAft>
                <a:spcPts val="0"/>
              </a:spcAft>
              <a:buSzPts val="1100"/>
              <a:buNone/>
              <a:defRPr sz="800"/>
            </a:lvl3pPr>
            <a:lvl4pPr marL="1828800" lvl="3" indent="-228600" algn="l">
              <a:spcBef>
                <a:spcPts val="500"/>
              </a:spcBef>
              <a:spcAft>
                <a:spcPts val="0"/>
              </a:spcAft>
              <a:buSzPts val="1000"/>
              <a:buNone/>
              <a:defRPr sz="700"/>
            </a:lvl4pPr>
            <a:lvl5pPr marL="2286000" lvl="4" indent="-228600" algn="l">
              <a:spcBef>
                <a:spcPts val="500"/>
              </a:spcBef>
              <a:spcAft>
                <a:spcPts val="0"/>
              </a:spcAft>
              <a:buSzPts val="1000"/>
              <a:buNone/>
              <a:defRPr sz="700"/>
            </a:lvl5pPr>
            <a:lvl6pPr marL="2743200" lvl="5" indent="-228600" algn="l">
              <a:spcBef>
                <a:spcPts val="500"/>
              </a:spcBef>
              <a:spcAft>
                <a:spcPts val="0"/>
              </a:spcAft>
              <a:buSzPts val="1000"/>
              <a:buNone/>
              <a:defRPr sz="700"/>
            </a:lvl6pPr>
            <a:lvl7pPr marL="3200400" lvl="6" indent="-228600" algn="l">
              <a:spcBef>
                <a:spcPts val="500"/>
              </a:spcBef>
              <a:spcAft>
                <a:spcPts val="0"/>
              </a:spcAft>
              <a:buSzPts val="1000"/>
              <a:buNone/>
              <a:defRPr sz="700"/>
            </a:lvl7pPr>
            <a:lvl8pPr marL="3657600" lvl="7" indent="-228600" algn="l">
              <a:spcBef>
                <a:spcPts val="500"/>
              </a:spcBef>
              <a:spcAft>
                <a:spcPts val="0"/>
              </a:spcAft>
              <a:buSzPts val="1000"/>
              <a:buNone/>
              <a:defRPr sz="700"/>
            </a:lvl8pPr>
            <a:lvl9pPr marL="4114800" lvl="8" indent="-228600" algn="l">
              <a:spcBef>
                <a:spcPts val="500"/>
              </a:spcBef>
              <a:spcAft>
                <a:spcPts val="500"/>
              </a:spcAft>
              <a:buSzPts val="1000"/>
              <a:buNone/>
              <a:defRPr sz="700"/>
            </a:lvl9pPr>
          </a:lstStyle>
          <a:p>
            <a:endParaRPr/>
          </a:p>
        </p:txBody>
      </p:sp>
      <p:sp>
        <p:nvSpPr>
          <p:cNvPr id="696" name="Google Shape;696;p51"/>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7" name="Google Shape;697;p51"/>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8" name="Google Shape;698;p51"/>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699"/>
        <p:cNvGrpSpPr/>
        <p:nvPr/>
      </p:nvGrpSpPr>
      <p:grpSpPr>
        <a:xfrm>
          <a:off x="0" y="0"/>
          <a:ext cx="0" cy="0"/>
          <a:chOff x="0" y="0"/>
          <a:chExt cx="0" cy="0"/>
        </a:xfrm>
      </p:grpSpPr>
      <p:sp>
        <p:nvSpPr>
          <p:cNvPr id="700" name="Google Shape;700;p52"/>
          <p:cNvSpPr txBox="1">
            <a:spLocks noGrp="1"/>
          </p:cNvSpPr>
          <p:nvPr>
            <p:ph type="title"/>
          </p:nvPr>
        </p:nvSpPr>
        <p:spPr>
          <a:xfrm>
            <a:off x="1113234" y="514350"/>
            <a:ext cx="7514033" cy="2286000"/>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2400"/>
              <a:buFont typeface="Corbel"/>
              <a:buNone/>
              <a:defRPr sz="24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1" name="Google Shape;701;p52"/>
          <p:cNvSpPr txBox="1">
            <a:spLocks noGrp="1"/>
          </p:cNvSpPr>
          <p:nvPr>
            <p:ph type="body" idx="1"/>
          </p:nvPr>
        </p:nvSpPr>
        <p:spPr>
          <a:xfrm>
            <a:off x="1113234" y="3257550"/>
            <a:ext cx="7514035" cy="1085850"/>
          </a:xfrm>
          <a:prstGeom prst="rect">
            <a:avLst/>
          </a:prstGeom>
          <a:noFill/>
          <a:ln>
            <a:noFill/>
          </a:ln>
        </p:spPr>
        <p:txBody>
          <a:bodyPr spcFirstLastPara="1" wrap="square" lIns="68575" tIns="34275" rIns="68575" bIns="34275" anchor="ctr" anchorCtr="0">
            <a:normAutofit/>
          </a:bodyPr>
          <a:lstStyle>
            <a:lvl1pPr marL="457200" lvl="0" indent="-228600" algn="ctr">
              <a:spcBef>
                <a:spcPts val="300"/>
              </a:spcBef>
              <a:spcAft>
                <a:spcPts val="0"/>
              </a:spcAft>
              <a:buSzPts val="2200"/>
              <a:buNone/>
              <a:defRPr sz="15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702" name="Google Shape;702;p52"/>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3" name="Google Shape;703;p52"/>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4" name="Google Shape;704;p52"/>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rvices">
  <p:cSld name="SECTION_HEADER_2_1_3">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650650" y="220050"/>
            <a:ext cx="8227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6" name="Google Shape;66;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67" name="Google Shape;67;p6"/>
          <p:cNvSpPr/>
          <p:nvPr/>
        </p:nvSpPr>
        <p:spPr>
          <a:xfrm>
            <a:off x="1623275" y="1266905"/>
            <a:ext cx="1999500" cy="3063300"/>
          </a:xfrm>
          <a:prstGeom prst="roundRect">
            <a:avLst>
              <a:gd name="adj" fmla="val 7955"/>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rgbClr val="FFFFFF"/>
              </a:solidFill>
              <a:latin typeface="Lora"/>
              <a:ea typeface="Lora"/>
              <a:cs typeface="Lora"/>
              <a:sym typeface="Lora"/>
            </a:endParaRPr>
          </a:p>
        </p:txBody>
      </p:sp>
      <p:sp>
        <p:nvSpPr>
          <p:cNvPr id="68" name="Google Shape;68;p6"/>
          <p:cNvSpPr/>
          <p:nvPr/>
        </p:nvSpPr>
        <p:spPr>
          <a:xfrm>
            <a:off x="1623275" y="1627609"/>
            <a:ext cx="1999500" cy="5934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69" name="Google Shape;69;p6"/>
          <p:cNvSpPr/>
          <p:nvPr/>
        </p:nvSpPr>
        <p:spPr>
          <a:xfrm>
            <a:off x="1975474" y="3674637"/>
            <a:ext cx="1306500" cy="3624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0" name="Google Shape;70;p6"/>
          <p:cNvSpPr/>
          <p:nvPr/>
        </p:nvSpPr>
        <p:spPr>
          <a:xfrm>
            <a:off x="3802743" y="1262700"/>
            <a:ext cx="1999500" cy="3063300"/>
          </a:xfrm>
          <a:prstGeom prst="roundRect">
            <a:avLst>
              <a:gd name="adj" fmla="val 7955"/>
            </a:avLst>
          </a:prstGeom>
          <a:noFill/>
          <a:ln w="9525"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rgbClr val="FFFFFF"/>
              </a:solidFill>
              <a:latin typeface="Lora"/>
              <a:ea typeface="Lora"/>
              <a:cs typeface="Lora"/>
              <a:sym typeface="Lora"/>
            </a:endParaRPr>
          </a:p>
        </p:txBody>
      </p:sp>
      <p:sp>
        <p:nvSpPr>
          <p:cNvPr id="71" name="Google Shape;71;p6"/>
          <p:cNvSpPr/>
          <p:nvPr/>
        </p:nvSpPr>
        <p:spPr>
          <a:xfrm>
            <a:off x="3802743" y="1623404"/>
            <a:ext cx="1999500" cy="5934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2" name="Google Shape;72;p6"/>
          <p:cNvSpPr/>
          <p:nvPr/>
        </p:nvSpPr>
        <p:spPr>
          <a:xfrm>
            <a:off x="4154942" y="3670432"/>
            <a:ext cx="1306500" cy="3624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3" name="Google Shape;73;p6"/>
          <p:cNvSpPr/>
          <p:nvPr/>
        </p:nvSpPr>
        <p:spPr>
          <a:xfrm>
            <a:off x="5978422" y="1266905"/>
            <a:ext cx="1999500" cy="3063300"/>
          </a:xfrm>
          <a:prstGeom prst="roundRect">
            <a:avLst>
              <a:gd name="adj" fmla="val 7955"/>
            </a:avLst>
          </a:prstGeom>
          <a:noFill/>
          <a:ln w="9525"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Lora"/>
              <a:ea typeface="Lora"/>
              <a:cs typeface="Lora"/>
              <a:sym typeface="Lora"/>
            </a:endParaRPr>
          </a:p>
        </p:txBody>
      </p:sp>
      <p:sp>
        <p:nvSpPr>
          <p:cNvPr id="74" name="Google Shape;74;p6"/>
          <p:cNvSpPr/>
          <p:nvPr/>
        </p:nvSpPr>
        <p:spPr>
          <a:xfrm>
            <a:off x="5978422" y="1627608"/>
            <a:ext cx="1999500" cy="593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 name="Google Shape;75;p6"/>
          <p:cNvSpPr/>
          <p:nvPr/>
        </p:nvSpPr>
        <p:spPr>
          <a:xfrm>
            <a:off x="6330621" y="3674636"/>
            <a:ext cx="1306500" cy="362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 name="Google Shape;76;p6"/>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7" name="Google Shape;77;p6"/>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8" name="Google Shape;78;p6"/>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80" name="Google Shape;80;p6"/>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81" name="Google Shape;81;p6"/>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705"/>
        <p:cNvGrpSpPr/>
        <p:nvPr/>
      </p:nvGrpSpPr>
      <p:grpSpPr>
        <a:xfrm>
          <a:off x="0" y="0"/>
          <a:ext cx="0" cy="0"/>
          <a:chOff x="0" y="0"/>
          <a:chExt cx="0" cy="0"/>
        </a:xfrm>
      </p:grpSpPr>
      <p:sp>
        <p:nvSpPr>
          <p:cNvPr id="706" name="Google Shape;706;p53"/>
          <p:cNvSpPr txBox="1"/>
          <p:nvPr/>
        </p:nvSpPr>
        <p:spPr>
          <a:xfrm>
            <a:off x="1198959" y="647267"/>
            <a:ext cx="457200" cy="438582"/>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dk1"/>
              </a:buClr>
              <a:buSzPts val="6000"/>
              <a:buFont typeface="Corbel"/>
              <a:buNone/>
            </a:pPr>
            <a:r>
              <a:rPr lang="en" sz="6000" b="0" i="0" u="none" strike="noStrike" cap="none">
                <a:solidFill>
                  <a:schemeClr val="dk1"/>
                </a:solidFill>
                <a:latin typeface="Corbel"/>
                <a:ea typeface="Corbel"/>
                <a:cs typeface="Corbel"/>
                <a:sym typeface="Corbel"/>
              </a:rPr>
              <a:t>“</a:t>
            </a:r>
            <a:endParaRPr sz="1100"/>
          </a:p>
        </p:txBody>
      </p:sp>
      <p:sp>
        <p:nvSpPr>
          <p:cNvPr id="707" name="Google Shape;707;p53"/>
          <p:cNvSpPr txBox="1"/>
          <p:nvPr/>
        </p:nvSpPr>
        <p:spPr>
          <a:xfrm>
            <a:off x="8170069" y="2114549"/>
            <a:ext cx="457200" cy="438582"/>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dk1"/>
              </a:buClr>
              <a:buSzPts val="6000"/>
              <a:buFont typeface="Corbel"/>
              <a:buNone/>
            </a:pPr>
            <a:r>
              <a:rPr lang="en" sz="6000" b="0" i="0" u="none" strike="noStrike" cap="none">
                <a:solidFill>
                  <a:schemeClr val="dk1"/>
                </a:solidFill>
                <a:latin typeface="Corbel"/>
                <a:ea typeface="Corbel"/>
                <a:cs typeface="Corbel"/>
                <a:sym typeface="Corbel"/>
              </a:rPr>
              <a:t>”</a:t>
            </a:r>
            <a:endParaRPr sz="1100"/>
          </a:p>
        </p:txBody>
      </p:sp>
      <p:sp>
        <p:nvSpPr>
          <p:cNvPr id="708" name="Google Shape;708;p53"/>
          <p:cNvSpPr txBox="1">
            <a:spLocks noGrp="1"/>
          </p:cNvSpPr>
          <p:nvPr>
            <p:ph type="title"/>
          </p:nvPr>
        </p:nvSpPr>
        <p:spPr>
          <a:xfrm>
            <a:off x="1656159" y="514350"/>
            <a:ext cx="6742509" cy="205739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2400"/>
              <a:buFont typeface="Corbel"/>
              <a:buNone/>
              <a:defRPr sz="2400" b="0" cap="none">
                <a:solidFill>
                  <a:schemeClr val="dk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9" name="Google Shape;709;p53"/>
          <p:cNvSpPr txBox="1">
            <a:spLocks noGrp="1"/>
          </p:cNvSpPr>
          <p:nvPr>
            <p:ph type="body" idx="1"/>
          </p:nvPr>
        </p:nvSpPr>
        <p:spPr>
          <a:xfrm>
            <a:off x="1827608" y="2571749"/>
            <a:ext cx="6399611" cy="285750"/>
          </a:xfrm>
          <a:prstGeom prst="rect">
            <a:avLst/>
          </a:prstGeom>
          <a:noFill/>
          <a:ln>
            <a:noFill/>
          </a:ln>
        </p:spPr>
        <p:txBody>
          <a:bodyPr spcFirstLastPara="1" wrap="square" lIns="68575" tIns="34275" rIns="68575" bIns="34275" anchor="ctr" anchorCtr="0">
            <a:normAutofit/>
          </a:bodyPr>
          <a:lstStyle>
            <a:lvl1pPr marL="457200" lvl="0" indent="-228600" algn="l">
              <a:spcBef>
                <a:spcPts val="300"/>
              </a:spcBef>
              <a:spcAft>
                <a:spcPts val="0"/>
              </a:spcAft>
              <a:buSzPts val="2000"/>
              <a:buFont typeface="Corbel"/>
              <a:buNone/>
              <a:defRPr sz="1400"/>
            </a:lvl1pPr>
            <a:lvl2pPr marL="914400" lvl="1" indent="-228600" algn="l">
              <a:spcBef>
                <a:spcPts val="500"/>
              </a:spcBef>
              <a:spcAft>
                <a:spcPts val="0"/>
              </a:spcAft>
              <a:buSzPts val="2200"/>
              <a:buFont typeface="Corbel"/>
              <a:buNone/>
              <a:defRPr/>
            </a:lvl2pPr>
            <a:lvl3pPr marL="1371600" lvl="2" indent="-228600" algn="l">
              <a:spcBef>
                <a:spcPts val="500"/>
              </a:spcBef>
              <a:spcAft>
                <a:spcPts val="0"/>
              </a:spcAft>
              <a:buSzPts val="2000"/>
              <a:buFont typeface="Corbel"/>
              <a:buNone/>
              <a:defRPr/>
            </a:lvl3pPr>
            <a:lvl4pPr marL="1828800" lvl="3" indent="-228600" algn="l">
              <a:spcBef>
                <a:spcPts val="500"/>
              </a:spcBef>
              <a:spcAft>
                <a:spcPts val="0"/>
              </a:spcAft>
              <a:buSzPts val="1700"/>
              <a:buFont typeface="Corbel"/>
              <a:buNone/>
              <a:defRPr/>
            </a:lvl4pPr>
            <a:lvl5pPr marL="2286000" lvl="4" indent="-228600" algn="l">
              <a:spcBef>
                <a:spcPts val="500"/>
              </a:spcBef>
              <a:spcAft>
                <a:spcPts val="0"/>
              </a:spcAft>
              <a:buSzPts val="1500"/>
              <a:buFont typeface="Corbel"/>
              <a:buNone/>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710" name="Google Shape;710;p53"/>
          <p:cNvSpPr txBox="1">
            <a:spLocks noGrp="1"/>
          </p:cNvSpPr>
          <p:nvPr>
            <p:ph type="body" idx="2"/>
          </p:nvPr>
        </p:nvSpPr>
        <p:spPr>
          <a:xfrm>
            <a:off x="1113233" y="3257550"/>
            <a:ext cx="7514033" cy="1085850"/>
          </a:xfrm>
          <a:prstGeom prst="rect">
            <a:avLst/>
          </a:prstGeom>
          <a:noFill/>
          <a:ln>
            <a:noFill/>
          </a:ln>
        </p:spPr>
        <p:txBody>
          <a:bodyPr spcFirstLastPara="1" wrap="square" lIns="68575" tIns="34275" rIns="68575" bIns="34275" anchor="ctr" anchorCtr="0">
            <a:normAutofit/>
          </a:bodyPr>
          <a:lstStyle>
            <a:lvl1pPr marL="457200" lvl="0" indent="-228600" algn="ctr">
              <a:spcBef>
                <a:spcPts val="300"/>
              </a:spcBef>
              <a:spcAft>
                <a:spcPts val="0"/>
              </a:spcAft>
              <a:buSzPts val="2200"/>
              <a:buNone/>
              <a:defRPr sz="15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711" name="Google Shape;711;p53"/>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2" name="Google Shape;712;p53"/>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3" name="Google Shape;713;p53"/>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714"/>
        <p:cNvGrpSpPr/>
        <p:nvPr/>
      </p:nvGrpSpPr>
      <p:grpSpPr>
        <a:xfrm>
          <a:off x="0" y="0"/>
          <a:ext cx="0" cy="0"/>
          <a:chOff x="0" y="0"/>
          <a:chExt cx="0" cy="0"/>
        </a:xfrm>
      </p:grpSpPr>
      <p:sp>
        <p:nvSpPr>
          <p:cNvPr id="715" name="Google Shape;715;p54"/>
          <p:cNvSpPr txBox="1">
            <a:spLocks noGrp="1"/>
          </p:cNvSpPr>
          <p:nvPr>
            <p:ph type="title"/>
          </p:nvPr>
        </p:nvSpPr>
        <p:spPr>
          <a:xfrm>
            <a:off x="1113235" y="2481436"/>
            <a:ext cx="7514032" cy="1101600"/>
          </a:xfrm>
          <a:prstGeom prst="rect">
            <a:avLst/>
          </a:prstGeom>
          <a:noFill/>
          <a:ln>
            <a:noFill/>
          </a:ln>
        </p:spPr>
        <p:txBody>
          <a:bodyPr spcFirstLastPara="1" wrap="square" lIns="68575" tIns="34275" rIns="68575" bIns="34275" anchor="b" anchorCtr="0">
            <a:normAutofit/>
          </a:bodyPr>
          <a:lstStyle>
            <a:lvl1pPr lvl="0" algn="r">
              <a:spcBef>
                <a:spcPts val="0"/>
              </a:spcBef>
              <a:spcAft>
                <a:spcPts val="0"/>
              </a:spcAft>
              <a:buClr>
                <a:schemeClr val="dk1"/>
              </a:buClr>
              <a:buSzPts val="2400"/>
              <a:buFont typeface="Corbel"/>
              <a:buNone/>
              <a:defRPr sz="24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6" name="Google Shape;716;p54"/>
          <p:cNvSpPr txBox="1">
            <a:spLocks noGrp="1"/>
          </p:cNvSpPr>
          <p:nvPr>
            <p:ph type="body" idx="1"/>
          </p:nvPr>
        </p:nvSpPr>
        <p:spPr>
          <a:xfrm>
            <a:off x="1113234" y="3583036"/>
            <a:ext cx="7514033" cy="645300"/>
          </a:xfrm>
          <a:prstGeom prst="rect">
            <a:avLst/>
          </a:prstGeom>
          <a:noFill/>
          <a:ln>
            <a:noFill/>
          </a:ln>
        </p:spPr>
        <p:txBody>
          <a:bodyPr spcFirstLastPara="1" wrap="square" lIns="68575" tIns="34275" rIns="68575" bIns="34275" anchor="t" anchorCtr="0">
            <a:normAutofit/>
          </a:bodyPr>
          <a:lstStyle>
            <a:lvl1pPr marL="457200" lvl="0" indent="-228600" algn="r">
              <a:spcBef>
                <a:spcPts val="300"/>
              </a:spcBef>
              <a:spcAft>
                <a:spcPts val="0"/>
              </a:spcAft>
              <a:buSzPts val="2200"/>
              <a:buNone/>
              <a:defRPr sz="15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717" name="Google Shape;717;p54"/>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8" name="Google Shape;718;p54"/>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9" name="Google Shape;719;p54"/>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720"/>
        <p:cNvGrpSpPr/>
        <p:nvPr/>
      </p:nvGrpSpPr>
      <p:grpSpPr>
        <a:xfrm>
          <a:off x="0" y="0"/>
          <a:ext cx="0" cy="0"/>
          <a:chOff x="0" y="0"/>
          <a:chExt cx="0" cy="0"/>
        </a:xfrm>
      </p:grpSpPr>
      <p:sp>
        <p:nvSpPr>
          <p:cNvPr id="721" name="Google Shape;721;p55"/>
          <p:cNvSpPr txBox="1"/>
          <p:nvPr/>
        </p:nvSpPr>
        <p:spPr>
          <a:xfrm>
            <a:off x="1198959" y="647267"/>
            <a:ext cx="457200" cy="438582"/>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dk1"/>
              </a:buClr>
              <a:buSzPts val="6000"/>
              <a:buFont typeface="Corbel"/>
              <a:buNone/>
            </a:pPr>
            <a:r>
              <a:rPr lang="en" sz="6000" b="0" i="0" u="none" strike="noStrike" cap="none">
                <a:solidFill>
                  <a:schemeClr val="dk1"/>
                </a:solidFill>
                <a:latin typeface="Corbel"/>
                <a:ea typeface="Corbel"/>
                <a:cs typeface="Corbel"/>
                <a:sym typeface="Corbel"/>
              </a:rPr>
              <a:t>“</a:t>
            </a:r>
            <a:endParaRPr sz="1100"/>
          </a:p>
        </p:txBody>
      </p:sp>
      <p:sp>
        <p:nvSpPr>
          <p:cNvPr id="722" name="Google Shape;722;p55"/>
          <p:cNvSpPr txBox="1"/>
          <p:nvPr/>
        </p:nvSpPr>
        <p:spPr>
          <a:xfrm>
            <a:off x="8170069" y="2114549"/>
            <a:ext cx="457200" cy="438582"/>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dk1"/>
              </a:buClr>
              <a:buSzPts val="6000"/>
              <a:buFont typeface="Corbel"/>
              <a:buNone/>
            </a:pPr>
            <a:r>
              <a:rPr lang="en" sz="6000" b="0" i="0" u="none" strike="noStrike" cap="none">
                <a:solidFill>
                  <a:schemeClr val="dk1"/>
                </a:solidFill>
                <a:latin typeface="Corbel"/>
                <a:ea typeface="Corbel"/>
                <a:cs typeface="Corbel"/>
                <a:sym typeface="Corbel"/>
              </a:rPr>
              <a:t>”</a:t>
            </a:r>
            <a:endParaRPr sz="1100"/>
          </a:p>
        </p:txBody>
      </p:sp>
      <p:sp>
        <p:nvSpPr>
          <p:cNvPr id="723" name="Google Shape;723;p55"/>
          <p:cNvSpPr txBox="1">
            <a:spLocks noGrp="1"/>
          </p:cNvSpPr>
          <p:nvPr>
            <p:ph type="title"/>
          </p:nvPr>
        </p:nvSpPr>
        <p:spPr>
          <a:xfrm>
            <a:off x="1656159" y="514350"/>
            <a:ext cx="6742509" cy="205739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2400"/>
              <a:buFont typeface="Corbel"/>
              <a:buNone/>
              <a:defRPr sz="2400" b="0" cap="none">
                <a:solidFill>
                  <a:schemeClr val="dk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4" name="Google Shape;724;p55"/>
          <p:cNvSpPr txBox="1">
            <a:spLocks noGrp="1"/>
          </p:cNvSpPr>
          <p:nvPr>
            <p:ph type="body" idx="1"/>
          </p:nvPr>
        </p:nvSpPr>
        <p:spPr>
          <a:xfrm>
            <a:off x="1113235" y="2914650"/>
            <a:ext cx="7514033" cy="666750"/>
          </a:xfrm>
          <a:prstGeom prst="rect">
            <a:avLst/>
          </a:prstGeom>
          <a:noFill/>
          <a:ln>
            <a:noFill/>
          </a:ln>
        </p:spPr>
        <p:txBody>
          <a:bodyPr spcFirstLastPara="1" wrap="square" lIns="68575" tIns="34275" rIns="68575" bIns="34275" anchor="b" anchorCtr="0">
            <a:normAutofit/>
          </a:bodyPr>
          <a:lstStyle>
            <a:lvl1pPr marL="457200" lvl="0" indent="-228600" algn="r">
              <a:spcBef>
                <a:spcPts val="400"/>
              </a:spcBef>
              <a:spcAft>
                <a:spcPts val="0"/>
              </a:spcAft>
              <a:buSzPts val="2600"/>
              <a:buNone/>
              <a:defRPr sz="1800" b="0" cap="none">
                <a:solidFill>
                  <a:schemeClr val="dk1"/>
                </a:solidFill>
              </a:defRPr>
            </a:lvl1pPr>
            <a:lvl2pPr marL="914400" lvl="1" indent="-355600" algn="l">
              <a:spcBef>
                <a:spcPts val="500"/>
              </a:spcBef>
              <a:spcAft>
                <a:spcPts val="0"/>
              </a:spcAft>
              <a:buSzPts val="2000"/>
              <a:buChar char="•"/>
              <a:defRPr/>
            </a:lvl2pPr>
            <a:lvl3pPr marL="1371600" lvl="2" indent="-355600" algn="l">
              <a:spcBef>
                <a:spcPts val="500"/>
              </a:spcBef>
              <a:spcAft>
                <a:spcPts val="0"/>
              </a:spcAft>
              <a:buSzPts val="2000"/>
              <a:buChar char="•"/>
              <a:defRPr/>
            </a:lvl3pPr>
            <a:lvl4pPr marL="1828800" lvl="3" indent="-355600" algn="l">
              <a:spcBef>
                <a:spcPts val="500"/>
              </a:spcBef>
              <a:spcAft>
                <a:spcPts val="0"/>
              </a:spcAft>
              <a:buSzPts val="2000"/>
              <a:buChar char="•"/>
              <a:defRPr/>
            </a:lvl4pPr>
            <a:lvl5pPr marL="2286000" lvl="4" indent="-355600" algn="l">
              <a:spcBef>
                <a:spcPts val="500"/>
              </a:spcBef>
              <a:spcAft>
                <a:spcPts val="0"/>
              </a:spcAft>
              <a:buSzPts val="2000"/>
              <a:buChar char="•"/>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725" name="Google Shape;725;p55"/>
          <p:cNvSpPr txBox="1">
            <a:spLocks noGrp="1"/>
          </p:cNvSpPr>
          <p:nvPr>
            <p:ph type="body" idx="2"/>
          </p:nvPr>
        </p:nvSpPr>
        <p:spPr>
          <a:xfrm>
            <a:off x="1113234" y="3581400"/>
            <a:ext cx="7514033" cy="762000"/>
          </a:xfrm>
          <a:prstGeom prst="rect">
            <a:avLst/>
          </a:prstGeom>
          <a:noFill/>
          <a:ln>
            <a:noFill/>
          </a:ln>
        </p:spPr>
        <p:txBody>
          <a:bodyPr spcFirstLastPara="1" wrap="square" lIns="68575" tIns="34275" rIns="68575" bIns="34275" anchor="t" anchorCtr="0">
            <a:normAutofit/>
          </a:bodyPr>
          <a:lstStyle>
            <a:lvl1pPr marL="457200" lvl="0" indent="-228600" algn="r">
              <a:spcBef>
                <a:spcPts val="300"/>
              </a:spcBef>
              <a:spcAft>
                <a:spcPts val="0"/>
              </a:spcAft>
              <a:buSzPts val="2000"/>
              <a:buNone/>
              <a:defRPr sz="14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726" name="Google Shape;726;p55"/>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7" name="Google Shape;727;p55"/>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8" name="Google Shape;728;p55"/>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729"/>
        <p:cNvGrpSpPr/>
        <p:nvPr/>
      </p:nvGrpSpPr>
      <p:grpSpPr>
        <a:xfrm>
          <a:off x="0" y="0"/>
          <a:ext cx="0" cy="0"/>
          <a:chOff x="0" y="0"/>
          <a:chExt cx="0" cy="0"/>
        </a:xfrm>
      </p:grpSpPr>
      <p:sp>
        <p:nvSpPr>
          <p:cNvPr id="730" name="Google Shape;730;p56"/>
          <p:cNvSpPr txBox="1">
            <a:spLocks noGrp="1"/>
          </p:cNvSpPr>
          <p:nvPr>
            <p:ph type="title"/>
          </p:nvPr>
        </p:nvSpPr>
        <p:spPr>
          <a:xfrm>
            <a:off x="1113235" y="514350"/>
            <a:ext cx="7514034" cy="2045494"/>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3000"/>
              <a:buFont typeface="Corbel"/>
              <a:buNone/>
              <a:defRPr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1" name="Google Shape;731;p56"/>
          <p:cNvSpPr txBox="1">
            <a:spLocks noGrp="1"/>
          </p:cNvSpPr>
          <p:nvPr>
            <p:ph type="body" idx="1"/>
          </p:nvPr>
        </p:nvSpPr>
        <p:spPr>
          <a:xfrm>
            <a:off x="1113234" y="2628900"/>
            <a:ext cx="7514035" cy="628650"/>
          </a:xfrm>
          <a:prstGeom prst="rect">
            <a:avLst/>
          </a:prstGeom>
          <a:noFill/>
          <a:ln>
            <a:noFill/>
          </a:ln>
        </p:spPr>
        <p:txBody>
          <a:bodyPr spcFirstLastPara="1" wrap="square" lIns="68575" tIns="34275" rIns="68575" bIns="34275" anchor="b" anchorCtr="0">
            <a:normAutofit/>
          </a:bodyPr>
          <a:lstStyle>
            <a:lvl1pPr marL="457200" lvl="0" indent="-228600" algn="l">
              <a:spcBef>
                <a:spcPts val="400"/>
              </a:spcBef>
              <a:spcAft>
                <a:spcPts val="0"/>
              </a:spcAft>
              <a:buSzPts val="3000"/>
              <a:buNone/>
              <a:defRPr sz="2100" b="0" cap="none">
                <a:solidFill>
                  <a:schemeClr val="dk1"/>
                </a:solidFill>
              </a:defRPr>
            </a:lvl1pPr>
            <a:lvl2pPr marL="914400" lvl="1" indent="-355600" algn="l">
              <a:spcBef>
                <a:spcPts val="500"/>
              </a:spcBef>
              <a:spcAft>
                <a:spcPts val="0"/>
              </a:spcAft>
              <a:buSzPts val="2000"/>
              <a:buChar char="•"/>
              <a:defRPr/>
            </a:lvl2pPr>
            <a:lvl3pPr marL="1371600" lvl="2" indent="-355600" algn="l">
              <a:spcBef>
                <a:spcPts val="500"/>
              </a:spcBef>
              <a:spcAft>
                <a:spcPts val="0"/>
              </a:spcAft>
              <a:buSzPts val="2000"/>
              <a:buChar char="•"/>
              <a:defRPr/>
            </a:lvl3pPr>
            <a:lvl4pPr marL="1828800" lvl="3" indent="-355600" algn="l">
              <a:spcBef>
                <a:spcPts val="500"/>
              </a:spcBef>
              <a:spcAft>
                <a:spcPts val="0"/>
              </a:spcAft>
              <a:buSzPts val="2000"/>
              <a:buChar char="•"/>
              <a:defRPr/>
            </a:lvl4pPr>
            <a:lvl5pPr marL="2286000" lvl="4" indent="-355600" algn="l">
              <a:spcBef>
                <a:spcPts val="500"/>
              </a:spcBef>
              <a:spcAft>
                <a:spcPts val="0"/>
              </a:spcAft>
              <a:buSzPts val="2000"/>
              <a:buChar char="•"/>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732" name="Google Shape;732;p56"/>
          <p:cNvSpPr txBox="1">
            <a:spLocks noGrp="1"/>
          </p:cNvSpPr>
          <p:nvPr>
            <p:ph type="body" idx="2"/>
          </p:nvPr>
        </p:nvSpPr>
        <p:spPr>
          <a:xfrm>
            <a:off x="1113233" y="3257550"/>
            <a:ext cx="7514035" cy="1085850"/>
          </a:xfrm>
          <a:prstGeom prst="rect">
            <a:avLst/>
          </a:prstGeom>
          <a:noFill/>
          <a:ln>
            <a:noFill/>
          </a:ln>
        </p:spPr>
        <p:txBody>
          <a:bodyPr spcFirstLastPara="1" wrap="square" lIns="68575" tIns="34275" rIns="68575" bIns="34275" anchor="t" anchorCtr="0">
            <a:normAutofit/>
          </a:bodyPr>
          <a:lstStyle>
            <a:lvl1pPr marL="457200" lvl="0" indent="-228600" algn="l">
              <a:spcBef>
                <a:spcPts val="300"/>
              </a:spcBef>
              <a:spcAft>
                <a:spcPts val="0"/>
              </a:spcAft>
              <a:buSzPts val="2000"/>
              <a:buNone/>
              <a:defRPr sz="1400">
                <a:solidFill>
                  <a:schemeClr val="dk1"/>
                </a:solidFill>
              </a:defRPr>
            </a:lvl1pPr>
            <a:lvl2pPr marL="914400" lvl="1" indent="-228600" algn="l">
              <a:spcBef>
                <a:spcPts val="500"/>
              </a:spcBef>
              <a:spcAft>
                <a:spcPts val="0"/>
              </a:spcAft>
              <a:buSzPts val="2000"/>
              <a:buNone/>
              <a:defRPr sz="1400">
                <a:solidFill>
                  <a:srgbClr val="888888"/>
                </a:solidFill>
              </a:defRPr>
            </a:lvl2pPr>
            <a:lvl3pPr marL="1371600" lvl="2" indent="-228600" algn="l">
              <a:spcBef>
                <a:spcPts val="500"/>
              </a:spcBef>
              <a:spcAft>
                <a:spcPts val="0"/>
              </a:spcAft>
              <a:buSzPts val="1700"/>
              <a:buNone/>
              <a:defRPr sz="1200">
                <a:solidFill>
                  <a:srgbClr val="888888"/>
                </a:solidFill>
              </a:defRPr>
            </a:lvl3pPr>
            <a:lvl4pPr marL="1828800" lvl="3" indent="-228600" algn="l">
              <a:spcBef>
                <a:spcPts val="500"/>
              </a:spcBef>
              <a:spcAft>
                <a:spcPts val="0"/>
              </a:spcAft>
              <a:buSzPts val="1500"/>
              <a:buNone/>
              <a:defRPr sz="1100">
                <a:solidFill>
                  <a:srgbClr val="888888"/>
                </a:solidFill>
              </a:defRPr>
            </a:lvl4pPr>
            <a:lvl5pPr marL="2286000" lvl="4" indent="-228600" algn="l">
              <a:spcBef>
                <a:spcPts val="500"/>
              </a:spcBef>
              <a:spcAft>
                <a:spcPts val="0"/>
              </a:spcAft>
              <a:buSzPts val="1500"/>
              <a:buNone/>
              <a:defRPr sz="1100">
                <a:solidFill>
                  <a:srgbClr val="888888"/>
                </a:solidFill>
              </a:defRPr>
            </a:lvl5pPr>
            <a:lvl6pPr marL="2743200" lvl="5" indent="-228600" algn="l">
              <a:spcBef>
                <a:spcPts val="500"/>
              </a:spcBef>
              <a:spcAft>
                <a:spcPts val="0"/>
              </a:spcAft>
              <a:buSzPts val="1500"/>
              <a:buNone/>
              <a:defRPr sz="1100">
                <a:solidFill>
                  <a:srgbClr val="888888"/>
                </a:solidFill>
              </a:defRPr>
            </a:lvl6pPr>
            <a:lvl7pPr marL="3200400" lvl="6" indent="-228600" algn="l">
              <a:spcBef>
                <a:spcPts val="500"/>
              </a:spcBef>
              <a:spcAft>
                <a:spcPts val="0"/>
              </a:spcAft>
              <a:buSzPts val="1500"/>
              <a:buNone/>
              <a:defRPr sz="1100">
                <a:solidFill>
                  <a:srgbClr val="888888"/>
                </a:solidFill>
              </a:defRPr>
            </a:lvl7pPr>
            <a:lvl8pPr marL="3657600" lvl="7" indent="-228600" algn="l">
              <a:spcBef>
                <a:spcPts val="500"/>
              </a:spcBef>
              <a:spcAft>
                <a:spcPts val="0"/>
              </a:spcAft>
              <a:buSzPts val="1500"/>
              <a:buNone/>
              <a:defRPr sz="1100">
                <a:solidFill>
                  <a:srgbClr val="888888"/>
                </a:solidFill>
              </a:defRPr>
            </a:lvl8pPr>
            <a:lvl9pPr marL="4114800" lvl="8" indent="-228600" algn="l">
              <a:spcBef>
                <a:spcPts val="500"/>
              </a:spcBef>
              <a:spcAft>
                <a:spcPts val="500"/>
              </a:spcAft>
              <a:buSzPts val="1500"/>
              <a:buNone/>
              <a:defRPr sz="1100">
                <a:solidFill>
                  <a:srgbClr val="888888"/>
                </a:solidFill>
              </a:defRPr>
            </a:lvl9pPr>
          </a:lstStyle>
          <a:p>
            <a:endParaRPr/>
          </a:p>
        </p:txBody>
      </p:sp>
      <p:sp>
        <p:nvSpPr>
          <p:cNvPr id="733" name="Google Shape;733;p56"/>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4" name="Google Shape;734;p56"/>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5" name="Google Shape;735;p56"/>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36"/>
        <p:cNvGrpSpPr/>
        <p:nvPr/>
      </p:nvGrpSpPr>
      <p:grpSpPr>
        <a:xfrm>
          <a:off x="0" y="0"/>
          <a:ext cx="0" cy="0"/>
          <a:chOff x="0" y="0"/>
          <a:chExt cx="0" cy="0"/>
        </a:xfrm>
      </p:grpSpPr>
      <p:sp>
        <p:nvSpPr>
          <p:cNvPr id="737" name="Google Shape;737;p57"/>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3000"/>
              <a:buFont typeface="Corbel"/>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8" name="Google Shape;738;p57"/>
          <p:cNvSpPr txBox="1">
            <a:spLocks noGrp="1"/>
          </p:cNvSpPr>
          <p:nvPr>
            <p:ph type="body" idx="1"/>
          </p:nvPr>
        </p:nvSpPr>
        <p:spPr>
          <a:xfrm rot="5400000">
            <a:off x="3698675" y="-585193"/>
            <a:ext cx="2343151" cy="7514035"/>
          </a:xfrm>
          <a:prstGeom prst="rect">
            <a:avLst/>
          </a:prstGeom>
          <a:noFill/>
          <a:ln>
            <a:noFill/>
          </a:ln>
        </p:spPr>
        <p:txBody>
          <a:bodyPr spcFirstLastPara="1" wrap="square" lIns="68575" tIns="34275" rIns="68575" bIns="34275" anchor="t" anchorCtr="0">
            <a:normAutofit/>
          </a:bodyPr>
          <a:lstStyle>
            <a:lvl1pPr marL="457200" lvl="0" indent="-355600" algn="l">
              <a:spcBef>
                <a:spcPts val="300"/>
              </a:spcBef>
              <a:spcAft>
                <a:spcPts val="0"/>
              </a:spcAft>
              <a:buSzPts val="2000"/>
              <a:buChar char="•"/>
              <a:defRPr/>
            </a:lvl1pPr>
            <a:lvl2pPr marL="914400" lvl="1" indent="-355600" algn="l">
              <a:spcBef>
                <a:spcPts val="500"/>
              </a:spcBef>
              <a:spcAft>
                <a:spcPts val="0"/>
              </a:spcAft>
              <a:buSzPts val="2000"/>
              <a:buChar char="•"/>
              <a:defRPr/>
            </a:lvl2pPr>
            <a:lvl3pPr marL="1371600" lvl="2" indent="-355600" algn="l">
              <a:spcBef>
                <a:spcPts val="500"/>
              </a:spcBef>
              <a:spcAft>
                <a:spcPts val="0"/>
              </a:spcAft>
              <a:buSzPts val="2000"/>
              <a:buChar char="•"/>
              <a:defRPr/>
            </a:lvl3pPr>
            <a:lvl4pPr marL="1828800" lvl="3" indent="-355600" algn="l">
              <a:spcBef>
                <a:spcPts val="500"/>
              </a:spcBef>
              <a:spcAft>
                <a:spcPts val="0"/>
              </a:spcAft>
              <a:buSzPts val="2000"/>
              <a:buChar char="•"/>
              <a:defRPr/>
            </a:lvl4pPr>
            <a:lvl5pPr marL="2286000" lvl="4" indent="-355600" algn="l">
              <a:spcBef>
                <a:spcPts val="500"/>
              </a:spcBef>
              <a:spcAft>
                <a:spcPts val="0"/>
              </a:spcAft>
              <a:buSzPts val="2000"/>
              <a:buChar char="•"/>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739" name="Google Shape;739;p57"/>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0" name="Google Shape;740;p57"/>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1" name="Google Shape;741;p57"/>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2"/>
        <p:cNvGrpSpPr/>
        <p:nvPr/>
      </p:nvGrpSpPr>
      <p:grpSpPr>
        <a:xfrm>
          <a:off x="0" y="0"/>
          <a:ext cx="0" cy="0"/>
          <a:chOff x="0" y="0"/>
          <a:chExt cx="0" cy="0"/>
        </a:xfrm>
      </p:grpSpPr>
      <p:sp>
        <p:nvSpPr>
          <p:cNvPr id="743" name="Google Shape;743;p58"/>
          <p:cNvSpPr txBox="1">
            <a:spLocks noGrp="1"/>
          </p:cNvSpPr>
          <p:nvPr>
            <p:ph type="title"/>
          </p:nvPr>
        </p:nvSpPr>
        <p:spPr>
          <a:xfrm rot="5400000">
            <a:off x="6048855" y="1764987"/>
            <a:ext cx="3829050" cy="1327777"/>
          </a:xfrm>
          <a:prstGeom prst="rect">
            <a:avLst/>
          </a:prstGeom>
          <a:noFill/>
          <a:ln>
            <a:noFill/>
          </a:ln>
        </p:spPr>
        <p:txBody>
          <a:bodyPr spcFirstLastPara="1" wrap="square" lIns="68575" tIns="34275" rIns="68575" bIns="34275" anchor="ctr" anchorCtr="0">
            <a:normAutofit/>
          </a:bodyPr>
          <a:lstStyle>
            <a:lvl1pPr lvl="0" algn="ctr">
              <a:spcBef>
                <a:spcPts val="0"/>
              </a:spcBef>
              <a:spcAft>
                <a:spcPts val="0"/>
              </a:spcAft>
              <a:buClr>
                <a:schemeClr val="dk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4" name="Google Shape;744;p58"/>
          <p:cNvSpPr txBox="1">
            <a:spLocks noGrp="1"/>
          </p:cNvSpPr>
          <p:nvPr>
            <p:ph type="body" idx="1"/>
          </p:nvPr>
        </p:nvSpPr>
        <p:spPr>
          <a:xfrm rot="5400000">
            <a:off x="2206112" y="-578528"/>
            <a:ext cx="3829050" cy="6014807"/>
          </a:xfrm>
          <a:prstGeom prst="rect">
            <a:avLst/>
          </a:prstGeom>
          <a:noFill/>
          <a:ln>
            <a:noFill/>
          </a:ln>
        </p:spPr>
        <p:txBody>
          <a:bodyPr spcFirstLastPara="1" wrap="square" lIns="68575" tIns="34275" rIns="68575" bIns="34275" anchor="t" anchorCtr="0">
            <a:normAutofit/>
          </a:bodyPr>
          <a:lstStyle>
            <a:lvl1pPr marL="457200" lvl="0" indent="-355600" algn="l">
              <a:spcBef>
                <a:spcPts val="300"/>
              </a:spcBef>
              <a:spcAft>
                <a:spcPts val="0"/>
              </a:spcAft>
              <a:buSzPts val="2000"/>
              <a:buChar char="•"/>
              <a:defRPr/>
            </a:lvl1pPr>
            <a:lvl2pPr marL="914400" lvl="1" indent="-355600" algn="l">
              <a:spcBef>
                <a:spcPts val="500"/>
              </a:spcBef>
              <a:spcAft>
                <a:spcPts val="0"/>
              </a:spcAft>
              <a:buSzPts val="2000"/>
              <a:buChar char="•"/>
              <a:defRPr/>
            </a:lvl2pPr>
            <a:lvl3pPr marL="1371600" lvl="2" indent="-355600" algn="l">
              <a:spcBef>
                <a:spcPts val="500"/>
              </a:spcBef>
              <a:spcAft>
                <a:spcPts val="0"/>
              </a:spcAft>
              <a:buSzPts val="2000"/>
              <a:buChar char="•"/>
              <a:defRPr/>
            </a:lvl3pPr>
            <a:lvl4pPr marL="1828800" lvl="3" indent="-355600" algn="l">
              <a:spcBef>
                <a:spcPts val="500"/>
              </a:spcBef>
              <a:spcAft>
                <a:spcPts val="0"/>
              </a:spcAft>
              <a:buSzPts val="2000"/>
              <a:buChar char="•"/>
              <a:defRPr/>
            </a:lvl4pPr>
            <a:lvl5pPr marL="2286000" lvl="4" indent="-355600" algn="l">
              <a:spcBef>
                <a:spcPts val="500"/>
              </a:spcBef>
              <a:spcAft>
                <a:spcPts val="0"/>
              </a:spcAft>
              <a:buSzPts val="2000"/>
              <a:buChar char="•"/>
              <a:defRPr/>
            </a:lvl5pPr>
            <a:lvl6pPr marL="2743200" lvl="5" indent="-355600" algn="l">
              <a:spcBef>
                <a:spcPts val="500"/>
              </a:spcBef>
              <a:spcAft>
                <a:spcPts val="0"/>
              </a:spcAft>
              <a:buSzPts val="2000"/>
              <a:buChar char="•"/>
              <a:defRPr/>
            </a:lvl6pPr>
            <a:lvl7pPr marL="3200400" lvl="6" indent="-355600" algn="l">
              <a:spcBef>
                <a:spcPts val="500"/>
              </a:spcBef>
              <a:spcAft>
                <a:spcPts val="0"/>
              </a:spcAft>
              <a:buSzPts val="2000"/>
              <a:buChar char="•"/>
              <a:defRPr/>
            </a:lvl7pPr>
            <a:lvl8pPr marL="3657600" lvl="7" indent="-355600" algn="l">
              <a:spcBef>
                <a:spcPts val="500"/>
              </a:spcBef>
              <a:spcAft>
                <a:spcPts val="0"/>
              </a:spcAft>
              <a:buSzPts val="2000"/>
              <a:buChar char="•"/>
              <a:defRPr/>
            </a:lvl8pPr>
            <a:lvl9pPr marL="4114800" lvl="8" indent="-355600" algn="l">
              <a:spcBef>
                <a:spcPts val="500"/>
              </a:spcBef>
              <a:spcAft>
                <a:spcPts val="500"/>
              </a:spcAft>
              <a:buSzPts val="2000"/>
              <a:buChar char="•"/>
              <a:defRPr/>
            </a:lvl9pPr>
          </a:lstStyle>
          <a:p>
            <a:endParaRPr/>
          </a:p>
        </p:txBody>
      </p:sp>
      <p:sp>
        <p:nvSpPr>
          <p:cNvPr id="745" name="Google Shape;745;p58"/>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6" name="Google Shape;746;p58"/>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7" name="Google Shape;747;p58"/>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1"/>
        <p:cNvGrpSpPr/>
        <p:nvPr/>
      </p:nvGrpSpPr>
      <p:grpSpPr>
        <a:xfrm>
          <a:off x="0" y="0"/>
          <a:ext cx="0" cy="0"/>
          <a:chOff x="0" y="0"/>
          <a:chExt cx="0" cy="0"/>
        </a:xfrm>
      </p:grpSpPr>
      <p:sp>
        <p:nvSpPr>
          <p:cNvPr id="762" name="Google Shape;762;p6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rtl="0">
              <a:lnSpc>
                <a:spcPct val="100000"/>
              </a:lnSpc>
              <a:spcBef>
                <a:spcPts val="0"/>
              </a:spcBef>
              <a:spcAft>
                <a:spcPts val="0"/>
              </a:spcAft>
              <a:buSzPts val="2800"/>
              <a:buNone/>
              <a:defRPr/>
            </a:lvl1pPr>
            <a:lvl2pPr lvl="1" algn="l" rtl="0">
              <a:lnSpc>
                <a:spcPct val="100000"/>
              </a:lnSpc>
              <a:spcBef>
                <a:spcPts val="0"/>
              </a:spcBef>
              <a:spcAft>
                <a:spcPts val="0"/>
              </a:spcAft>
              <a:buSzPts val="2800"/>
              <a:buNone/>
              <a:defRPr/>
            </a:lvl2pPr>
            <a:lvl3pPr lvl="2" algn="l" rtl="0">
              <a:lnSpc>
                <a:spcPct val="100000"/>
              </a:lnSpc>
              <a:spcBef>
                <a:spcPts val="0"/>
              </a:spcBef>
              <a:spcAft>
                <a:spcPts val="0"/>
              </a:spcAft>
              <a:buSzPts val="2800"/>
              <a:buNone/>
              <a:defRPr/>
            </a:lvl3pPr>
            <a:lvl4pPr lvl="3" algn="l" rtl="0">
              <a:lnSpc>
                <a:spcPct val="100000"/>
              </a:lnSpc>
              <a:spcBef>
                <a:spcPts val="0"/>
              </a:spcBef>
              <a:spcAft>
                <a:spcPts val="0"/>
              </a:spcAft>
              <a:buSzPts val="2800"/>
              <a:buNone/>
              <a:defRPr/>
            </a:lvl4pPr>
            <a:lvl5pPr lvl="4" algn="l" rtl="0">
              <a:lnSpc>
                <a:spcPct val="100000"/>
              </a:lnSpc>
              <a:spcBef>
                <a:spcPts val="0"/>
              </a:spcBef>
              <a:spcAft>
                <a:spcPts val="0"/>
              </a:spcAft>
              <a:buSzPts val="2800"/>
              <a:buNone/>
              <a:defRPr/>
            </a:lvl5pPr>
            <a:lvl6pPr lvl="5" algn="l" rtl="0">
              <a:lnSpc>
                <a:spcPct val="100000"/>
              </a:lnSpc>
              <a:spcBef>
                <a:spcPts val="0"/>
              </a:spcBef>
              <a:spcAft>
                <a:spcPts val="0"/>
              </a:spcAft>
              <a:buSzPts val="2800"/>
              <a:buNone/>
              <a:defRPr/>
            </a:lvl6pPr>
            <a:lvl7pPr lvl="6" algn="l" rtl="0">
              <a:lnSpc>
                <a:spcPct val="100000"/>
              </a:lnSpc>
              <a:spcBef>
                <a:spcPts val="0"/>
              </a:spcBef>
              <a:spcAft>
                <a:spcPts val="0"/>
              </a:spcAft>
              <a:buSzPts val="2800"/>
              <a:buNone/>
              <a:defRPr/>
            </a:lvl7pPr>
            <a:lvl8pPr lvl="7" algn="l" rtl="0">
              <a:lnSpc>
                <a:spcPct val="100000"/>
              </a:lnSpc>
              <a:spcBef>
                <a:spcPts val="0"/>
              </a:spcBef>
              <a:spcAft>
                <a:spcPts val="0"/>
              </a:spcAft>
              <a:buSzPts val="2800"/>
              <a:buNone/>
              <a:defRPr/>
            </a:lvl8pPr>
            <a:lvl9pPr lvl="8" algn="l" rtl="0">
              <a:lnSpc>
                <a:spcPct val="100000"/>
              </a:lnSpc>
              <a:spcBef>
                <a:spcPts val="0"/>
              </a:spcBef>
              <a:spcAft>
                <a:spcPts val="0"/>
              </a:spcAft>
              <a:buSzPts val="2800"/>
              <a:buNone/>
              <a:defRPr/>
            </a:lvl9pPr>
          </a:lstStyle>
          <a:p>
            <a:endParaRPr/>
          </a:p>
        </p:txBody>
      </p:sp>
      <p:sp>
        <p:nvSpPr>
          <p:cNvPr id="763" name="Google Shape;763;p60"/>
          <p:cNvSpPr txBox="1">
            <a:spLocks noGrp="1"/>
          </p:cNvSpPr>
          <p:nvPr>
            <p:ph type="body" idx="1"/>
          </p:nvPr>
        </p:nvSpPr>
        <p:spPr>
          <a:xfrm>
            <a:off x="311700" y="1152475"/>
            <a:ext cx="7725900" cy="3416400"/>
          </a:xfrm>
          <a:prstGeom prst="rect">
            <a:avLst/>
          </a:prstGeom>
          <a:noFill/>
          <a:ln>
            <a:noFill/>
          </a:ln>
        </p:spPr>
        <p:txBody>
          <a:bodyPr spcFirstLastPara="1" wrap="square" lIns="91425" tIns="91425" rIns="91425" bIns="91425" anchor="t" anchorCtr="0">
            <a:normAutofit/>
          </a:bodyPr>
          <a:lstStyle>
            <a:lvl1pPr marL="457200" lvl="0" indent="-342900" algn="l" rtl="0">
              <a:lnSpc>
                <a:spcPct val="115000"/>
              </a:lnSpc>
              <a:spcBef>
                <a:spcPts val="0"/>
              </a:spcBef>
              <a:spcAft>
                <a:spcPts val="0"/>
              </a:spcAft>
              <a:buSzPts val="1800"/>
              <a:buChar char="●"/>
              <a:defRPr/>
            </a:lvl1pPr>
            <a:lvl2pPr marL="914400" lvl="1" indent="-317500" algn="l" rtl="0">
              <a:lnSpc>
                <a:spcPct val="115000"/>
              </a:lnSpc>
              <a:spcBef>
                <a:spcPts val="0"/>
              </a:spcBef>
              <a:spcAft>
                <a:spcPts val="0"/>
              </a:spcAft>
              <a:buSzPts val="1400"/>
              <a:buChar char="○"/>
              <a:defRPr/>
            </a:lvl2pPr>
            <a:lvl3pPr marL="1371600" lvl="2" indent="-317500" algn="l" rtl="0">
              <a:lnSpc>
                <a:spcPct val="115000"/>
              </a:lnSpc>
              <a:spcBef>
                <a:spcPts val="0"/>
              </a:spcBef>
              <a:spcAft>
                <a:spcPts val="0"/>
              </a:spcAft>
              <a:buSzPts val="1400"/>
              <a:buChar char="■"/>
              <a:defRPr/>
            </a:lvl3pPr>
            <a:lvl4pPr marL="1828800" lvl="3" indent="-317500" algn="l" rtl="0">
              <a:lnSpc>
                <a:spcPct val="115000"/>
              </a:lnSpc>
              <a:spcBef>
                <a:spcPts val="0"/>
              </a:spcBef>
              <a:spcAft>
                <a:spcPts val="0"/>
              </a:spcAft>
              <a:buSzPts val="1400"/>
              <a:buChar char="●"/>
              <a:defRPr/>
            </a:lvl4pPr>
            <a:lvl5pPr marL="2286000" lvl="4" indent="-317500" algn="l" rtl="0">
              <a:lnSpc>
                <a:spcPct val="115000"/>
              </a:lnSpc>
              <a:spcBef>
                <a:spcPts val="0"/>
              </a:spcBef>
              <a:spcAft>
                <a:spcPts val="0"/>
              </a:spcAft>
              <a:buSzPts val="1400"/>
              <a:buChar char="○"/>
              <a:defRPr/>
            </a:lvl5pPr>
            <a:lvl6pPr marL="2743200" lvl="5" indent="-317500" algn="l" rtl="0">
              <a:lnSpc>
                <a:spcPct val="115000"/>
              </a:lnSpc>
              <a:spcBef>
                <a:spcPts val="0"/>
              </a:spcBef>
              <a:spcAft>
                <a:spcPts val="0"/>
              </a:spcAft>
              <a:buSzPts val="1400"/>
              <a:buChar char="■"/>
              <a:defRPr/>
            </a:lvl6pPr>
            <a:lvl7pPr marL="3200400" lvl="6" indent="-317500" algn="l" rtl="0">
              <a:lnSpc>
                <a:spcPct val="115000"/>
              </a:lnSpc>
              <a:spcBef>
                <a:spcPts val="0"/>
              </a:spcBef>
              <a:spcAft>
                <a:spcPts val="0"/>
              </a:spcAft>
              <a:buSzPts val="1400"/>
              <a:buChar char="●"/>
              <a:defRPr/>
            </a:lvl7pPr>
            <a:lvl8pPr marL="3657600" lvl="7" indent="-317500" algn="l" rtl="0">
              <a:lnSpc>
                <a:spcPct val="115000"/>
              </a:lnSpc>
              <a:spcBef>
                <a:spcPts val="0"/>
              </a:spcBef>
              <a:spcAft>
                <a:spcPts val="0"/>
              </a:spcAft>
              <a:buSzPts val="1400"/>
              <a:buChar char="○"/>
              <a:defRPr/>
            </a:lvl8pPr>
            <a:lvl9pPr marL="4114800" lvl="8" indent="-317500" algn="l" rtl="0">
              <a:lnSpc>
                <a:spcPct val="115000"/>
              </a:lnSpc>
              <a:spcBef>
                <a:spcPts val="0"/>
              </a:spcBef>
              <a:spcAft>
                <a:spcPts val="0"/>
              </a:spcAft>
              <a:buSzPts val="1400"/>
              <a:buChar char="■"/>
              <a:defRPr/>
            </a:lvl9pPr>
          </a:lstStyle>
          <a:p>
            <a:endParaRPr/>
          </a:p>
        </p:txBody>
      </p:sp>
      <p:sp>
        <p:nvSpPr>
          <p:cNvPr id="764" name="Google Shape;764;p6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5"/>
        <p:cNvGrpSpPr/>
        <p:nvPr/>
      </p:nvGrpSpPr>
      <p:grpSpPr>
        <a:xfrm>
          <a:off x="0" y="0"/>
          <a:ext cx="0" cy="0"/>
          <a:chOff x="0" y="0"/>
          <a:chExt cx="0" cy="0"/>
        </a:xfrm>
      </p:grpSpPr>
      <p:sp>
        <p:nvSpPr>
          <p:cNvPr id="766" name="Google Shape;766;p6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rtl="0">
              <a:lnSpc>
                <a:spcPct val="100000"/>
              </a:lnSpc>
              <a:spcBef>
                <a:spcPts val="0"/>
              </a:spcBef>
              <a:spcAft>
                <a:spcPts val="0"/>
              </a:spcAft>
              <a:buSzPts val="2800"/>
              <a:buNone/>
              <a:defRPr/>
            </a:lvl1pPr>
            <a:lvl2pPr lvl="1" algn="l" rtl="0">
              <a:lnSpc>
                <a:spcPct val="100000"/>
              </a:lnSpc>
              <a:spcBef>
                <a:spcPts val="0"/>
              </a:spcBef>
              <a:spcAft>
                <a:spcPts val="0"/>
              </a:spcAft>
              <a:buSzPts val="2800"/>
              <a:buNone/>
              <a:defRPr/>
            </a:lvl2pPr>
            <a:lvl3pPr lvl="2" algn="l" rtl="0">
              <a:lnSpc>
                <a:spcPct val="100000"/>
              </a:lnSpc>
              <a:spcBef>
                <a:spcPts val="0"/>
              </a:spcBef>
              <a:spcAft>
                <a:spcPts val="0"/>
              </a:spcAft>
              <a:buSzPts val="2800"/>
              <a:buNone/>
              <a:defRPr/>
            </a:lvl3pPr>
            <a:lvl4pPr lvl="3" algn="l" rtl="0">
              <a:lnSpc>
                <a:spcPct val="100000"/>
              </a:lnSpc>
              <a:spcBef>
                <a:spcPts val="0"/>
              </a:spcBef>
              <a:spcAft>
                <a:spcPts val="0"/>
              </a:spcAft>
              <a:buSzPts val="2800"/>
              <a:buNone/>
              <a:defRPr/>
            </a:lvl4pPr>
            <a:lvl5pPr lvl="4" algn="l" rtl="0">
              <a:lnSpc>
                <a:spcPct val="100000"/>
              </a:lnSpc>
              <a:spcBef>
                <a:spcPts val="0"/>
              </a:spcBef>
              <a:spcAft>
                <a:spcPts val="0"/>
              </a:spcAft>
              <a:buSzPts val="2800"/>
              <a:buNone/>
              <a:defRPr/>
            </a:lvl5pPr>
            <a:lvl6pPr lvl="5" algn="l" rtl="0">
              <a:lnSpc>
                <a:spcPct val="100000"/>
              </a:lnSpc>
              <a:spcBef>
                <a:spcPts val="0"/>
              </a:spcBef>
              <a:spcAft>
                <a:spcPts val="0"/>
              </a:spcAft>
              <a:buSzPts val="2800"/>
              <a:buNone/>
              <a:defRPr/>
            </a:lvl6pPr>
            <a:lvl7pPr lvl="6" algn="l" rtl="0">
              <a:lnSpc>
                <a:spcPct val="100000"/>
              </a:lnSpc>
              <a:spcBef>
                <a:spcPts val="0"/>
              </a:spcBef>
              <a:spcAft>
                <a:spcPts val="0"/>
              </a:spcAft>
              <a:buSzPts val="2800"/>
              <a:buNone/>
              <a:defRPr/>
            </a:lvl7pPr>
            <a:lvl8pPr lvl="7" algn="l" rtl="0">
              <a:lnSpc>
                <a:spcPct val="100000"/>
              </a:lnSpc>
              <a:spcBef>
                <a:spcPts val="0"/>
              </a:spcBef>
              <a:spcAft>
                <a:spcPts val="0"/>
              </a:spcAft>
              <a:buSzPts val="2800"/>
              <a:buNone/>
              <a:defRPr/>
            </a:lvl8pPr>
            <a:lvl9pPr lvl="8" algn="l" rtl="0">
              <a:lnSpc>
                <a:spcPct val="100000"/>
              </a:lnSpc>
              <a:spcBef>
                <a:spcPts val="0"/>
              </a:spcBef>
              <a:spcAft>
                <a:spcPts val="0"/>
              </a:spcAft>
              <a:buSzPts val="2800"/>
              <a:buNone/>
              <a:defRPr/>
            </a:lvl9pPr>
          </a:lstStyle>
          <a:p>
            <a:endParaRPr/>
          </a:p>
        </p:txBody>
      </p:sp>
      <p:sp>
        <p:nvSpPr>
          <p:cNvPr id="767" name="Google Shape;767;p6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rtl="0">
              <a:lnSpc>
                <a:spcPct val="115000"/>
              </a:lnSpc>
              <a:spcBef>
                <a:spcPts val="0"/>
              </a:spcBef>
              <a:spcAft>
                <a:spcPts val="0"/>
              </a:spcAft>
              <a:buSzPts val="1400"/>
              <a:buChar char="●"/>
              <a:defRPr sz="1400"/>
            </a:lvl1pPr>
            <a:lvl2pPr marL="914400" lvl="1" indent="-304800" algn="l" rtl="0">
              <a:lnSpc>
                <a:spcPct val="115000"/>
              </a:lnSpc>
              <a:spcBef>
                <a:spcPts val="0"/>
              </a:spcBef>
              <a:spcAft>
                <a:spcPts val="0"/>
              </a:spcAft>
              <a:buSzPts val="1200"/>
              <a:buChar char="○"/>
              <a:defRPr sz="1200"/>
            </a:lvl2pPr>
            <a:lvl3pPr marL="1371600" lvl="2" indent="-304800" algn="l" rtl="0">
              <a:lnSpc>
                <a:spcPct val="115000"/>
              </a:lnSpc>
              <a:spcBef>
                <a:spcPts val="0"/>
              </a:spcBef>
              <a:spcAft>
                <a:spcPts val="0"/>
              </a:spcAft>
              <a:buSzPts val="1200"/>
              <a:buChar char="■"/>
              <a:defRPr sz="1200"/>
            </a:lvl3pPr>
            <a:lvl4pPr marL="1828800" lvl="3" indent="-304800" algn="l" rtl="0">
              <a:lnSpc>
                <a:spcPct val="115000"/>
              </a:lnSpc>
              <a:spcBef>
                <a:spcPts val="0"/>
              </a:spcBef>
              <a:spcAft>
                <a:spcPts val="0"/>
              </a:spcAft>
              <a:buSzPts val="1200"/>
              <a:buChar char="●"/>
              <a:defRPr sz="1200"/>
            </a:lvl4pPr>
            <a:lvl5pPr marL="2286000" lvl="4" indent="-304800" algn="l" rtl="0">
              <a:lnSpc>
                <a:spcPct val="115000"/>
              </a:lnSpc>
              <a:spcBef>
                <a:spcPts val="0"/>
              </a:spcBef>
              <a:spcAft>
                <a:spcPts val="0"/>
              </a:spcAft>
              <a:buSzPts val="1200"/>
              <a:buChar char="○"/>
              <a:defRPr sz="1200"/>
            </a:lvl5pPr>
            <a:lvl6pPr marL="2743200" lvl="5" indent="-304800" algn="l" rtl="0">
              <a:lnSpc>
                <a:spcPct val="115000"/>
              </a:lnSpc>
              <a:spcBef>
                <a:spcPts val="0"/>
              </a:spcBef>
              <a:spcAft>
                <a:spcPts val="0"/>
              </a:spcAft>
              <a:buSzPts val="1200"/>
              <a:buChar char="■"/>
              <a:defRPr sz="1200"/>
            </a:lvl6pPr>
            <a:lvl7pPr marL="3200400" lvl="6" indent="-304800" algn="l" rtl="0">
              <a:lnSpc>
                <a:spcPct val="115000"/>
              </a:lnSpc>
              <a:spcBef>
                <a:spcPts val="0"/>
              </a:spcBef>
              <a:spcAft>
                <a:spcPts val="0"/>
              </a:spcAft>
              <a:buSzPts val="1200"/>
              <a:buChar char="●"/>
              <a:defRPr sz="1200"/>
            </a:lvl7pPr>
            <a:lvl8pPr marL="3657600" lvl="7" indent="-304800" algn="l" rtl="0">
              <a:lnSpc>
                <a:spcPct val="115000"/>
              </a:lnSpc>
              <a:spcBef>
                <a:spcPts val="0"/>
              </a:spcBef>
              <a:spcAft>
                <a:spcPts val="0"/>
              </a:spcAft>
              <a:buSzPts val="1200"/>
              <a:buChar char="○"/>
              <a:defRPr sz="1200"/>
            </a:lvl8pPr>
            <a:lvl9pPr marL="4114800" lvl="8" indent="-304800" algn="l" rtl="0">
              <a:lnSpc>
                <a:spcPct val="115000"/>
              </a:lnSpc>
              <a:spcBef>
                <a:spcPts val="0"/>
              </a:spcBef>
              <a:spcAft>
                <a:spcPts val="0"/>
              </a:spcAft>
              <a:buSzPts val="1200"/>
              <a:buChar char="■"/>
              <a:defRPr sz="1200"/>
            </a:lvl9pPr>
          </a:lstStyle>
          <a:p>
            <a:endParaRPr/>
          </a:p>
        </p:txBody>
      </p:sp>
      <p:sp>
        <p:nvSpPr>
          <p:cNvPr id="768" name="Google Shape;768;p6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rtl="0">
              <a:lnSpc>
                <a:spcPct val="115000"/>
              </a:lnSpc>
              <a:spcBef>
                <a:spcPts val="0"/>
              </a:spcBef>
              <a:spcAft>
                <a:spcPts val="0"/>
              </a:spcAft>
              <a:buSzPts val="1400"/>
              <a:buChar char="●"/>
              <a:defRPr sz="1400"/>
            </a:lvl1pPr>
            <a:lvl2pPr marL="914400" lvl="1" indent="-304800" algn="l" rtl="0">
              <a:lnSpc>
                <a:spcPct val="115000"/>
              </a:lnSpc>
              <a:spcBef>
                <a:spcPts val="0"/>
              </a:spcBef>
              <a:spcAft>
                <a:spcPts val="0"/>
              </a:spcAft>
              <a:buSzPts val="1200"/>
              <a:buChar char="○"/>
              <a:defRPr sz="1200"/>
            </a:lvl2pPr>
            <a:lvl3pPr marL="1371600" lvl="2" indent="-304800" algn="l" rtl="0">
              <a:lnSpc>
                <a:spcPct val="115000"/>
              </a:lnSpc>
              <a:spcBef>
                <a:spcPts val="0"/>
              </a:spcBef>
              <a:spcAft>
                <a:spcPts val="0"/>
              </a:spcAft>
              <a:buSzPts val="1200"/>
              <a:buChar char="■"/>
              <a:defRPr sz="1200"/>
            </a:lvl3pPr>
            <a:lvl4pPr marL="1828800" lvl="3" indent="-304800" algn="l" rtl="0">
              <a:lnSpc>
                <a:spcPct val="115000"/>
              </a:lnSpc>
              <a:spcBef>
                <a:spcPts val="0"/>
              </a:spcBef>
              <a:spcAft>
                <a:spcPts val="0"/>
              </a:spcAft>
              <a:buSzPts val="1200"/>
              <a:buChar char="●"/>
              <a:defRPr sz="1200"/>
            </a:lvl4pPr>
            <a:lvl5pPr marL="2286000" lvl="4" indent="-304800" algn="l" rtl="0">
              <a:lnSpc>
                <a:spcPct val="115000"/>
              </a:lnSpc>
              <a:spcBef>
                <a:spcPts val="0"/>
              </a:spcBef>
              <a:spcAft>
                <a:spcPts val="0"/>
              </a:spcAft>
              <a:buSzPts val="1200"/>
              <a:buChar char="○"/>
              <a:defRPr sz="1200"/>
            </a:lvl5pPr>
            <a:lvl6pPr marL="2743200" lvl="5" indent="-304800" algn="l" rtl="0">
              <a:lnSpc>
                <a:spcPct val="115000"/>
              </a:lnSpc>
              <a:spcBef>
                <a:spcPts val="0"/>
              </a:spcBef>
              <a:spcAft>
                <a:spcPts val="0"/>
              </a:spcAft>
              <a:buSzPts val="1200"/>
              <a:buChar char="■"/>
              <a:defRPr sz="1200"/>
            </a:lvl6pPr>
            <a:lvl7pPr marL="3200400" lvl="6" indent="-304800" algn="l" rtl="0">
              <a:lnSpc>
                <a:spcPct val="115000"/>
              </a:lnSpc>
              <a:spcBef>
                <a:spcPts val="0"/>
              </a:spcBef>
              <a:spcAft>
                <a:spcPts val="0"/>
              </a:spcAft>
              <a:buSzPts val="1200"/>
              <a:buChar char="●"/>
              <a:defRPr sz="1200"/>
            </a:lvl7pPr>
            <a:lvl8pPr marL="3657600" lvl="7" indent="-304800" algn="l" rtl="0">
              <a:lnSpc>
                <a:spcPct val="115000"/>
              </a:lnSpc>
              <a:spcBef>
                <a:spcPts val="0"/>
              </a:spcBef>
              <a:spcAft>
                <a:spcPts val="0"/>
              </a:spcAft>
              <a:buSzPts val="1200"/>
              <a:buChar char="○"/>
              <a:defRPr sz="1200"/>
            </a:lvl8pPr>
            <a:lvl9pPr marL="4114800" lvl="8" indent="-304800" algn="l" rtl="0">
              <a:lnSpc>
                <a:spcPct val="115000"/>
              </a:lnSpc>
              <a:spcBef>
                <a:spcPts val="0"/>
              </a:spcBef>
              <a:spcAft>
                <a:spcPts val="0"/>
              </a:spcAft>
              <a:buSzPts val="1200"/>
              <a:buChar char="■"/>
              <a:defRPr sz="1200"/>
            </a:lvl9pPr>
          </a:lstStyle>
          <a:p>
            <a:endParaRPr/>
          </a:p>
        </p:txBody>
      </p:sp>
      <p:sp>
        <p:nvSpPr>
          <p:cNvPr id="769" name="Google Shape;769;p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lide 5">
  <p:cSld name="TITLE_5">
    <p:spTree>
      <p:nvGrpSpPr>
        <p:cNvPr id="1" name="Shape 770"/>
        <p:cNvGrpSpPr/>
        <p:nvPr/>
      </p:nvGrpSpPr>
      <p:grpSpPr>
        <a:xfrm>
          <a:off x="0" y="0"/>
          <a:ext cx="0" cy="0"/>
          <a:chOff x="0" y="0"/>
          <a:chExt cx="0" cy="0"/>
        </a:xfrm>
      </p:grpSpPr>
      <p:sp>
        <p:nvSpPr>
          <p:cNvPr id="771" name="Google Shape;771;p62"/>
          <p:cNvSpPr txBox="1">
            <a:spLocks noGrp="1"/>
          </p:cNvSpPr>
          <p:nvPr>
            <p:ph type="ctrTitle"/>
          </p:nvPr>
        </p:nvSpPr>
        <p:spPr>
          <a:xfrm>
            <a:off x="311701" y="744575"/>
            <a:ext cx="7228800" cy="2052600"/>
          </a:xfrm>
          <a:prstGeom prst="rect">
            <a:avLst/>
          </a:prstGeom>
          <a:noFill/>
          <a:ln>
            <a:noFill/>
          </a:ln>
        </p:spPr>
        <p:txBody>
          <a:bodyPr spcFirstLastPara="1" wrap="square" lIns="91425" tIns="91425" rIns="91425" bIns="91425" anchor="b" anchorCtr="0">
            <a:normAutofit/>
          </a:bodyPr>
          <a:lstStyle>
            <a:lvl1pPr lvl="0" algn="ctr" rtl="0">
              <a:lnSpc>
                <a:spcPct val="100000"/>
              </a:lnSpc>
              <a:spcBef>
                <a:spcPts val="0"/>
              </a:spcBef>
              <a:spcAft>
                <a:spcPts val="0"/>
              </a:spcAft>
              <a:buSzPts val="5200"/>
              <a:buFont typeface="Josefin Sans"/>
              <a:buNone/>
              <a:defRPr sz="5200">
                <a:latin typeface="Josefin Sans"/>
                <a:ea typeface="Josefin Sans"/>
                <a:cs typeface="Josefin Sans"/>
                <a:sym typeface="Josefin Sans"/>
              </a:defRPr>
            </a:lvl1pPr>
            <a:lvl2pPr lvl="1" algn="ctr" rtl="0">
              <a:lnSpc>
                <a:spcPct val="100000"/>
              </a:lnSpc>
              <a:spcBef>
                <a:spcPts val="0"/>
              </a:spcBef>
              <a:spcAft>
                <a:spcPts val="0"/>
              </a:spcAft>
              <a:buSzPts val="5200"/>
              <a:buNone/>
              <a:defRPr sz="5200"/>
            </a:lvl2pPr>
            <a:lvl3pPr lvl="2" algn="ctr" rtl="0">
              <a:lnSpc>
                <a:spcPct val="100000"/>
              </a:lnSpc>
              <a:spcBef>
                <a:spcPts val="0"/>
              </a:spcBef>
              <a:spcAft>
                <a:spcPts val="0"/>
              </a:spcAft>
              <a:buSzPts val="5200"/>
              <a:buNone/>
              <a:defRPr sz="5200"/>
            </a:lvl3pPr>
            <a:lvl4pPr lvl="3" algn="ctr" rtl="0">
              <a:lnSpc>
                <a:spcPct val="100000"/>
              </a:lnSpc>
              <a:spcBef>
                <a:spcPts val="0"/>
              </a:spcBef>
              <a:spcAft>
                <a:spcPts val="0"/>
              </a:spcAft>
              <a:buSzPts val="5200"/>
              <a:buNone/>
              <a:defRPr sz="5200"/>
            </a:lvl4pPr>
            <a:lvl5pPr lvl="4" algn="ctr" rtl="0">
              <a:lnSpc>
                <a:spcPct val="100000"/>
              </a:lnSpc>
              <a:spcBef>
                <a:spcPts val="0"/>
              </a:spcBef>
              <a:spcAft>
                <a:spcPts val="0"/>
              </a:spcAft>
              <a:buSzPts val="5200"/>
              <a:buNone/>
              <a:defRPr sz="5200"/>
            </a:lvl5pPr>
            <a:lvl6pPr lvl="5" algn="ctr" rtl="0">
              <a:lnSpc>
                <a:spcPct val="100000"/>
              </a:lnSpc>
              <a:spcBef>
                <a:spcPts val="0"/>
              </a:spcBef>
              <a:spcAft>
                <a:spcPts val="0"/>
              </a:spcAft>
              <a:buSzPts val="5200"/>
              <a:buNone/>
              <a:defRPr sz="5200"/>
            </a:lvl6pPr>
            <a:lvl7pPr lvl="6" algn="ctr" rtl="0">
              <a:lnSpc>
                <a:spcPct val="100000"/>
              </a:lnSpc>
              <a:spcBef>
                <a:spcPts val="0"/>
              </a:spcBef>
              <a:spcAft>
                <a:spcPts val="0"/>
              </a:spcAft>
              <a:buSzPts val="5200"/>
              <a:buNone/>
              <a:defRPr sz="5200"/>
            </a:lvl7pPr>
            <a:lvl8pPr lvl="7" algn="ctr" rtl="0">
              <a:lnSpc>
                <a:spcPct val="100000"/>
              </a:lnSpc>
              <a:spcBef>
                <a:spcPts val="0"/>
              </a:spcBef>
              <a:spcAft>
                <a:spcPts val="0"/>
              </a:spcAft>
              <a:buSzPts val="5200"/>
              <a:buNone/>
              <a:defRPr sz="5200"/>
            </a:lvl8pPr>
            <a:lvl9pPr lvl="8" algn="ctr" rtl="0">
              <a:lnSpc>
                <a:spcPct val="100000"/>
              </a:lnSpc>
              <a:spcBef>
                <a:spcPts val="0"/>
              </a:spcBef>
              <a:spcAft>
                <a:spcPts val="0"/>
              </a:spcAft>
              <a:buSzPts val="5200"/>
              <a:buNone/>
              <a:defRPr sz="5200"/>
            </a:lvl9pPr>
          </a:lstStyle>
          <a:p>
            <a:endParaRPr/>
          </a:p>
        </p:txBody>
      </p:sp>
      <p:sp>
        <p:nvSpPr>
          <p:cNvPr id="772" name="Google Shape;772;p6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773" name="Google Shape;773;p6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74" name="Google Shape;774;p62"/>
          <p:cNvSpPr/>
          <p:nvPr/>
        </p:nvSpPr>
        <p:spPr>
          <a:xfrm rot="-5400000" flipH="1">
            <a:off x="5502697" y="1730752"/>
            <a:ext cx="5260340" cy="1712785"/>
          </a:xfrm>
          <a:custGeom>
            <a:avLst/>
            <a:gdLst/>
            <a:ahLst/>
            <a:cxnLst/>
            <a:rect l="l" t="t" r="r" b="b"/>
            <a:pathLst>
              <a:path w="3860800" h="939800" extrusionOk="0">
                <a:moveTo>
                  <a:pt x="1304290" y="494030"/>
                </a:moveTo>
                <a:cubicBezTo>
                  <a:pt x="857250" y="494030"/>
                  <a:pt x="421005" y="451485"/>
                  <a:pt x="0" y="370840"/>
                </a:cubicBezTo>
                <a:lnTo>
                  <a:pt x="0" y="942340"/>
                </a:lnTo>
                <a:lnTo>
                  <a:pt x="3864610" y="942340"/>
                </a:lnTo>
                <a:lnTo>
                  <a:pt x="3864610" y="0"/>
                </a:lnTo>
                <a:cubicBezTo>
                  <a:pt x="3082290" y="317500"/>
                  <a:pt x="2216150" y="494030"/>
                  <a:pt x="1304290" y="494030"/>
                </a:cubicBezTo>
                <a:close/>
              </a:path>
            </a:pathLst>
          </a:custGeom>
          <a:gradFill>
            <a:gsLst>
              <a:gs pos="0">
                <a:srgbClr val="FD89A0"/>
              </a:gs>
              <a:gs pos="100000">
                <a:srgbClr val="F4103E"/>
              </a:gs>
            </a:gsLst>
            <a:path path="circle">
              <a:fillToRect l="50000" t="50000" r="50000" b="50000"/>
            </a:path>
            <a:tileRect/>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75" name="Google Shape;775;p62"/>
          <p:cNvSpPr/>
          <p:nvPr/>
        </p:nvSpPr>
        <p:spPr>
          <a:xfrm rot="-5400000" flipH="1">
            <a:off x="5350578" y="1348847"/>
            <a:ext cx="5260340" cy="2476595"/>
          </a:xfrm>
          <a:custGeom>
            <a:avLst/>
            <a:gdLst/>
            <a:ahLst/>
            <a:cxnLst/>
            <a:rect l="l" t="t" r="r" b="b"/>
            <a:pathLst>
              <a:path w="3860800" h="1358900" extrusionOk="0">
                <a:moveTo>
                  <a:pt x="175260" y="1096010"/>
                </a:moveTo>
                <a:cubicBezTo>
                  <a:pt x="116840" y="1096010"/>
                  <a:pt x="58420" y="1095375"/>
                  <a:pt x="0" y="1094105"/>
                </a:cubicBezTo>
                <a:lnTo>
                  <a:pt x="0" y="1360805"/>
                </a:lnTo>
                <a:lnTo>
                  <a:pt x="3864610" y="1360805"/>
                </a:lnTo>
                <a:lnTo>
                  <a:pt x="3864610" y="0"/>
                </a:lnTo>
                <a:cubicBezTo>
                  <a:pt x="2827655" y="689610"/>
                  <a:pt x="1553210" y="1096010"/>
                  <a:pt x="175260" y="1096010"/>
                </a:cubicBezTo>
                <a:close/>
              </a:path>
            </a:pathLst>
          </a:custGeom>
          <a:gradFill>
            <a:gsLst>
              <a:gs pos="0">
                <a:srgbClr val="16FCD5"/>
              </a:gs>
              <a:gs pos="100000">
                <a:srgbClr val="088772"/>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76" name="Google Shape;776;p62"/>
          <p:cNvSpPr/>
          <p:nvPr/>
        </p:nvSpPr>
        <p:spPr>
          <a:xfrm rot="-5400000" flipH="1">
            <a:off x="5967010" y="1921707"/>
            <a:ext cx="5260340" cy="1330881"/>
          </a:xfrm>
          <a:custGeom>
            <a:avLst/>
            <a:gdLst/>
            <a:ahLst/>
            <a:cxnLst/>
            <a:rect l="l" t="t" r="r" b="b"/>
            <a:pathLst>
              <a:path w="3860800" h="730250" extrusionOk="0">
                <a:moveTo>
                  <a:pt x="2672715" y="539750"/>
                </a:moveTo>
                <a:cubicBezTo>
                  <a:pt x="1717040" y="539750"/>
                  <a:pt x="811530" y="346075"/>
                  <a:pt x="0" y="0"/>
                </a:cubicBezTo>
                <a:lnTo>
                  <a:pt x="0" y="732790"/>
                </a:lnTo>
                <a:lnTo>
                  <a:pt x="3863975" y="732790"/>
                </a:lnTo>
                <a:lnTo>
                  <a:pt x="3863975" y="437515"/>
                </a:lnTo>
                <a:cubicBezTo>
                  <a:pt x="3477895" y="504190"/>
                  <a:pt x="3079750" y="539750"/>
                  <a:pt x="2672715" y="539750"/>
                </a:cubicBezTo>
                <a:close/>
              </a:path>
            </a:pathLst>
          </a:custGeom>
          <a:gradFill>
            <a:gsLst>
              <a:gs pos="0">
                <a:srgbClr val="C200C2"/>
              </a:gs>
              <a:gs pos="100000">
                <a:srgbClr val="3D033D"/>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grpSp>
        <p:nvGrpSpPr>
          <p:cNvPr id="777" name="Google Shape;777;p62"/>
          <p:cNvGrpSpPr/>
          <p:nvPr/>
        </p:nvGrpSpPr>
        <p:grpSpPr>
          <a:xfrm>
            <a:off x="7598182" y="3863123"/>
            <a:ext cx="1069366" cy="1117503"/>
            <a:chOff x="7403050" y="3735525"/>
            <a:chExt cx="1429251" cy="1482100"/>
          </a:xfrm>
        </p:grpSpPr>
        <p:sp>
          <p:nvSpPr>
            <p:cNvPr id="778" name="Google Shape;778;p62"/>
            <p:cNvSpPr/>
            <p:nvPr/>
          </p:nvSpPr>
          <p:spPr>
            <a:xfrm>
              <a:off x="7468150" y="3864325"/>
              <a:ext cx="1330800" cy="1353300"/>
            </a:xfrm>
            <a:prstGeom prst="ellipse">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79" name="Google Shape;779;p62"/>
            <p:cNvPicPr preferRelativeResize="0"/>
            <p:nvPr/>
          </p:nvPicPr>
          <p:blipFill rotWithShape="1">
            <a:blip r:embed="rId2">
              <a:alphaModFix/>
            </a:blip>
            <a:srcRect l="19045" r="20337" b="35637"/>
            <a:stretch/>
          </p:blipFill>
          <p:spPr>
            <a:xfrm>
              <a:off x="7403050" y="3735525"/>
              <a:ext cx="1429251" cy="1353150"/>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0"/>
        <p:cNvGrpSpPr/>
        <p:nvPr/>
      </p:nvGrpSpPr>
      <p:grpSpPr>
        <a:xfrm>
          <a:off x="0" y="0"/>
          <a:ext cx="0" cy="0"/>
          <a:chOff x="0" y="0"/>
          <a:chExt cx="0" cy="0"/>
        </a:xfrm>
      </p:grpSpPr>
      <p:sp>
        <p:nvSpPr>
          <p:cNvPr id="781" name="Google Shape;781;p6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ercentages">
  <p:cSld name="SECTION_HEADER_2_1_1_1">
    <p:spTree>
      <p:nvGrpSpPr>
        <p:cNvPr id="1" name="Shape 82"/>
        <p:cNvGrpSpPr/>
        <p:nvPr/>
      </p:nvGrpSpPr>
      <p:grpSpPr>
        <a:xfrm>
          <a:off x="0" y="0"/>
          <a:ext cx="0" cy="0"/>
          <a:chOff x="0" y="0"/>
          <a:chExt cx="0" cy="0"/>
        </a:xfrm>
      </p:grpSpPr>
      <p:sp>
        <p:nvSpPr>
          <p:cNvPr id="83" name="Google Shape;83;p7"/>
          <p:cNvSpPr txBox="1">
            <a:spLocks noGrp="1"/>
          </p:cNvSpPr>
          <p:nvPr>
            <p:ph type="title"/>
          </p:nvPr>
        </p:nvSpPr>
        <p:spPr>
          <a:xfrm>
            <a:off x="311700" y="21480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84" name="Google Shape;84;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85" name="Google Shape;85;p7"/>
          <p:cNvSpPr/>
          <p:nvPr/>
        </p:nvSpPr>
        <p:spPr>
          <a:xfrm>
            <a:off x="5388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86;p7"/>
          <p:cNvSpPr/>
          <p:nvPr/>
        </p:nvSpPr>
        <p:spPr>
          <a:xfrm>
            <a:off x="27192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7" name="Google Shape;87;p7"/>
          <p:cNvSpPr/>
          <p:nvPr/>
        </p:nvSpPr>
        <p:spPr>
          <a:xfrm>
            <a:off x="49872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8" name="Google Shape;88;p7"/>
          <p:cNvSpPr/>
          <p:nvPr/>
        </p:nvSpPr>
        <p:spPr>
          <a:xfrm>
            <a:off x="71676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89;p7"/>
          <p:cNvSpPr/>
          <p:nvPr/>
        </p:nvSpPr>
        <p:spPr>
          <a:xfrm rot="5400000">
            <a:off x="-106051" y="106350"/>
            <a:ext cx="447600" cy="234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0" name="Google Shape;90;p7"/>
          <p:cNvSpPr/>
          <p:nvPr/>
        </p:nvSpPr>
        <p:spPr>
          <a:xfrm rot="5400000">
            <a:off x="-106051" y="720588"/>
            <a:ext cx="447600" cy="2349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1" name="Google Shape;91;p7"/>
          <p:cNvSpPr/>
          <p:nvPr/>
        </p:nvSpPr>
        <p:spPr>
          <a:xfrm rot="5400000">
            <a:off x="-106051" y="1334850"/>
            <a:ext cx="447600" cy="2349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2" name="Google Shape;92;p7"/>
          <p:cNvSpPr/>
          <p:nvPr/>
        </p:nvSpPr>
        <p:spPr>
          <a:xfrm rot="5400000">
            <a:off x="-106051" y="1949088"/>
            <a:ext cx="447600" cy="234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3" name="Google Shape;93;p7"/>
          <p:cNvSpPr/>
          <p:nvPr/>
        </p:nvSpPr>
        <p:spPr>
          <a:xfrm rot="5400000">
            <a:off x="-106051" y="2563338"/>
            <a:ext cx="447600" cy="2349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4" name="Google Shape;94;p7"/>
          <p:cNvSpPr/>
          <p:nvPr/>
        </p:nvSpPr>
        <p:spPr>
          <a:xfrm rot="5400000">
            <a:off x="-106051" y="3177600"/>
            <a:ext cx="447600" cy="2349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4">
  <p:cSld name="TITLE_4">
    <p:spTree>
      <p:nvGrpSpPr>
        <p:cNvPr id="1" name="Shape 782"/>
        <p:cNvGrpSpPr/>
        <p:nvPr/>
      </p:nvGrpSpPr>
      <p:grpSpPr>
        <a:xfrm>
          <a:off x="0" y="0"/>
          <a:ext cx="0" cy="0"/>
          <a:chOff x="0" y="0"/>
          <a:chExt cx="0" cy="0"/>
        </a:xfrm>
      </p:grpSpPr>
      <p:sp>
        <p:nvSpPr>
          <p:cNvPr id="783" name="Google Shape;783;p64"/>
          <p:cNvSpPr txBox="1">
            <a:spLocks noGrp="1"/>
          </p:cNvSpPr>
          <p:nvPr>
            <p:ph type="ctrTitle"/>
          </p:nvPr>
        </p:nvSpPr>
        <p:spPr>
          <a:xfrm>
            <a:off x="311701" y="744575"/>
            <a:ext cx="7228800" cy="2052600"/>
          </a:xfrm>
          <a:prstGeom prst="rect">
            <a:avLst/>
          </a:prstGeom>
          <a:noFill/>
          <a:ln>
            <a:noFill/>
          </a:ln>
        </p:spPr>
        <p:txBody>
          <a:bodyPr spcFirstLastPara="1" wrap="square" lIns="91425" tIns="91425" rIns="91425" bIns="91425" anchor="b" anchorCtr="0">
            <a:normAutofit/>
          </a:bodyPr>
          <a:lstStyle>
            <a:lvl1pPr lvl="0" algn="ctr" rtl="0">
              <a:lnSpc>
                <a:spcPct val="100000"/>
              </a:lnSpc>
              <a:spcBef>
                <a:spcPts val="0"/>
              </a:spcBef>
              <a:spcAft>
                <a:spcPts val="0"/>
              </a:spcAft>
              <a:buSzPts val="5200"/>
              <a:buFont typeface="Josefin Sans"/>
              <a:buNone/>
              <a:defRPr sz="5200">
                <a:latin typeface="Josefin Sans"/>
                <a:ea typeface="Josefin Sans"/>
                <a:cs typeface="Josefin Sans"/>
                <a:sym typeface="Josefin Sans"/>
              </a:defRPr>
            </a:lvl1pPr>
            <a:lvl2pPr lvl="1" algn="ctr" rtl="0">
              <a:lnSpc>
                <a:spcPct val="100000"/>
              </a:lnSpc>
              <a:spcBef>
                <a:spcPts val="0"/>
              </a:spcBef>
              <a:spcAft>
                <a:spcPts val="0"/>
              </a:spcAft>
              <a:buSzPts val="5200"/>
              <a:buNone/>
              <a:defRPr sz="5200"/>
            </a:lvl2pPr>
            <a:lvl3pPr lvl="2" algn="ctr" rtl="0">
              <a:lnSpc>
                <a:spcPct val="100000"/>
              </a:lnSpc>
              <a:spcBef>
                <a:spcPts val="0"/>
              </a:spcBef>
              <a:spcAft>
                <a:spcPts val="0"/>
              </a:spcAft>
              <a:buSzPts val="5200"/>
              <a:buNone/>
              <a:defRPr sz="5200"/>
            </a:lvl3pPr>
            <a:lvl4pPr lvl="3" algn="ctr" rtl="0">
              <a:lnSpc>
                <a:spcPct val="100000"/>
              </a:lnSpc>
              <a:spcBef>
                <a:spcPts val="0"/>
              </a:spcBef>
              <a:spcAft>
                <a:spcPts val="0"/>
              </a:spcAft>
              <a:buSzPts val="5200"/>
              <a:buNone/>
              <a:defRPr sz="5200"/>
            </a:lvl4pPr>
            <a:lvl5pPr lvl="4" algn="ctr" rtl="0">
              <a:lnSpc>
                <a:spcPct val="100000"/>
              </a:lnSpc>
              <a:spcBef>
                <a:spcPts val="0"/>
              </a:spcBef>
              <a:spcAft>
                <a:spcPts val="0"/>
              </a:spcAft>
              <a:buSzPts val="5200"/>
              <a:buNone/>
              <a:defRPr sz="5200"/>
            </a:lvl5pPr>
            <a:lvl6pPr lvl="5" algn="ctr" rtl="0">
              <a:lnSpc>
                <a:spcPct val="100000"/>
              </a:lnSpc>
              <a:spcBef>
                <a:spcPts val="0"/>
              </a:spcBef>
              <a:spcAft>
                <a:spcPts val="0"/>
              </a:spcAft>
              <a:buSzPts val="5200"/>
              <a:buNone/>
              <a:defRPr sz="5200"/>
            </a:lvl6pPr>
            <a:lvl7pPr lvl="6" algn="ctr" rtl="0">
              <a:lnSpc>
                <a:spcPct val="100000"/>
              </a:lnSpc>
              <a:spcBef>
                <a:spcPts val="0"/>
              </a:spcBef>
              <a:spcAft>
                <a:spcPts val="0"/>
              </a:spcAft>
              <a:buSzPts val="5200"/>
              <a:buNone/>
              <a:defRPr sz="5200"/>
            </a:lvl7pPr>
            <a:lvl8pPr lvl="7" algn="ctr" rtl="0">
              <a:lnSpc>
                <a:spcPct val="100000"/>
              </a:lnSpc>
              <a:spcBef>
                <a:spcPts val="0"/>
              </a:spcBef>
              <a:spcAft>
                <a:spcPts val="0"/>
              </a:spcAft>
              <a:buSzPts val="5200"/>
              <a:buNone/>
              <a:defRPr sz="5200"/>
            </a:lvl8pPr>
            <a:lvl9pPr lvl="8" algn="ctr" rtl="0">
              <a:lnSpc>
                <a:spcPct val="100000"/>
              </a:lnSpc>
              <a:spcBef>
                <a:spcPts val="0"/>
              </a:spcBef>
              <a:spcAft>
                <a:spcPts val="0"/>
              </a:spcAft>
              <a:buSzPts val="5200"/>
              <a:buNone/>
              <a:defRPr sz="5200"/>
            </a:lvl9pPr>
          </a:lstStyle>
          <a:p>
            <a:endParaRPr/>
          </a:p>
        </p:txBody>
      </p:sp>
      <p:sp>
        <p:nvSpPr>
          <p:cNvPr id="784" name="Google Shape;784;p6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785" name="Google Shape;785;p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86" name="Google Shape;786;p64"/>
          <p:cNvSpPr/>
          <p:nvPr/>
        </p:nvSpPr>
        <p:spPr>
          <a:xfrm rot="-5400000" flipH="1">
            <a:off x="5502697" y="1730752"/>
            <a:ext cx="5260340" cy="1712785"/>
          </a:xfrm>
          <a:custGeom>
            <a:avLst/>
            <a:gdLst/>
            <a:ahLst/>
            <a:cxnLst/>
            <a:rect l="l" t="t" r="r" b="b"/>
            <a:pathLst>
              <a:path w="3860800" h="939800" extrusionOk="0">
                <a:moveTo>
                  <a:pt x="1304290" y="494030"/>
                </a:moveTo>
                <a:cubicBezTo>
                  <a:pt x="857250" y="494030"/>
                  <a:pt x="421005" y="451485"/>
                  <a:pt x="0" y="370840"/>
                </a:cubicBezTo>
                <a:lnTo>
                  <a:pt x="0" y="942340"/>
                </a:lnTo>
                <a:lnTo>
                  <a:pt x="3864610" y="942340"/>
                </a:lnTo>
                <a:lnTo>
                  <a:pt x="3864610" y="0"/>
                </a:lnTo>
                <a:cubicBezTo>
                  <a:pt x="3082290" y="317500"/>
                  <a:pt x="2216150" y="494030"/>
                  <a:pt x="1304290" y="494030"/>
                </a:cubicBezTo>
                <a:close/>
              </a:path>
            </a:pathLst>
          </a:custGeom>
          <a:gradFill>
            <a:gsLst>
              <a:gs pos="0">
                <a:srgbClr val="FD89A0"/>
              </a:gs>
              <a:gs pos="100000">
                <a:srgbClr val="F4103E"/>
              </a:gs>
            </a:gsLst>
            <a:path path="circle">
              <a:fillToRect l="50000" t="50000" r="50000" b="50000"/>
            </a:path>
            <a:tileRect/>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87" name="Google Shape;787;p64"/>
          <p:cNvSpPr/>
          <p:nvPr/>
        </p:nvSpPr>
        <p:spPr>
          <a:xfrm rot="-5400000" flipH="1">
            <a:off x="5350578" y="1348847"/>
            <a:ext cx="5260340" cy="2476595"/>
          </a:xfrm>
          <a:custGeom>
            <a:avLst/>
            <a:gdLst/>
            <a:ahLst/>
            <a:cxnLst/>
            <a:rect l="l" t="t" r="r" b="b"/>
            <a:pathLst>
              <a:path w="3860800" h="1358900" extrusionOk="0">
                <a:moveTo>
                  <a:pt x="175260" y="1096010"/>
                </a:moveTo>
                <a:cubicBezTo>
                  <a:pt x="116840" y="1096010"/>
                  <a:pt x="58420" y="1095375"/>
                  <a:pt x="0" y="1094105"/>
                </a:cubicBezTo>
                <a:lnTo>
                  <a:pt x="0" y="1360805"/>
                </a:lnTo>
                <a:lnTo>
                  <a:pt x="3864610" y="1360805"/>
                </a:lnTo>
                <a:lnTo>
                  <a:pt x="3864610" y="0"/>
                </a:lnTo>
                <a:cubicBezTo>
                  <a:pt x="2827655" y="689610"/>
                  <a:pt x="1553210" y="1096010"/>
                  <a:pt x="175260" y="1096010"/>
                </a:cubicBezTo>
                <a:close/>
              </a:path>
            </a:pathLst>
          </a:custGeom>
          <a:gradFill>
            <a:gsLst>
              <a:gs pos="0">
                <a:srgbClr val="16FCD5"/>
              </a:gs>
              <a:gs pos="100000">
                <a:srgbClr val="088772"/>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88" name="Google Shape;788;p64"/>
          <p:cNvSpPr/>
          <p:nvPr/>
        </p:nvSpPr>
        <p:spPr>
          <a:xfrm rot="-5400000" flipH="1">
            <a:off x="5967010" y="1921707"/>
            <a:ext cx="5260340" cy="1330881"/>
          </a:xfrm>
          <a:custGeom>
            <a:avLst/>
            <a:gdLst/>
            <a:ahLst/>
            <a:cxnLst/>
            <a:rect l="l" t="t" r="r" b="b"/>
            <a:pathLst>
              <a:path w="3860800" h="730250" extrusionOk="0">
                <a:moveTo>
                  <a:pt x="2672715" y="539750"/>
                </a:moveTo>
                <a:cubicBezTo>
                  <a:pt x="1717040" y="539750"/>
                  <a:pt x="811530" y="346075"/>
                  <a:pt x="0" y="0"/>
                </a:cubicBezTo>
                <a:lnTo>
                  <a:pt x="0" y="732790"/>
                </a:lnTo>
                <a:lnTo>
                  <a:pt x="3863975" y="732790"/>
                </a:lnTo>
                <a:lnTo>
                  <a:pt x="3863975" y="437515"/>
                </a:lnTo>
                <a:cubicBezTo>
                  <a:pt x="3477895" y="504190"/>
                  <a:pt x="3079750" y="539750"/>
                  <a:pt x="2672715" y="539750"/>
                </a:cubicBezTo>
                <a:close/>
              </a:path>
            </a:pathLst>
          </a:custGeom>
          <a:gradFill>
            <a:gsLst>
              <a:gs pos="0">
                <a:srgbClr val="C200C2"/>
              </a:gs>
              <a:gs pos="100000">
                <a:srgbClr val="3D033D"/>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grpSp>
        <p:nvGrpSpPr>
          <p:cNvPr id="789" name="Google Shape;789;p64"/>
          <p:cNvGrpSpPr/>
          <p:nvPr/>
        </p:nvGrpSpPr>
        <p:grpSpPr>
          <a:xfrm>
            <a:off x="7598182" y="3863123"/>
            <a:ext cx="1069366" cy="1117503"/>
            <a:chOff x="7403050" y="3735525"/>
            <a:chExt cx="1429251" cy="1482100"/>
          </a:xfrm>
        </p:grpSpPr>
        <p:sp>
          <p:nvSpPr>
            <p:cNvPr id="790" name="Google Shape;790;p64"/>
            <p:cNvSpPr/>
            <p:nvPr/>
          </p:nvSpPr>
          <p:spPr>
            <a:xfrm>
              <a:off x="7468150" y="3864325"/>
              <a:ext cx="1330800" cy="1353300"/>
            </a:xfrm>
            <a:prstGeom prst="ellipse">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91" name="Google Shape;791;p64"/>
            <p:cNvPicPr preferRelativeResize="0"/>
            <p:nvPr/>
          </p:nvPicPr>
          <p:blipFill rotWithShape="1">
            <a:blip r:embed="rId2">
              <a:alphaModFix/>
            </a:blip>
            <a:srcRect l="19045" r="20337" b="35637"/>
            <a:stretch/>
          </p:blipFill>
          <p:spPr>
            <a:xfrm>
              <a:off x="7403050" y="3735525"/>
              <a:ext cx="1429251" cy="1353150"/>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p:cSld name="TITLE_6">
    <p:spTree>
      <p:nvGrpSpPr>
        <p:cNvPr id="1" name="Shape 792"/>
        <p:cNvGrpSpPr/>
        <p:nvPr/>
      </p:nvGrpSpPr>
      <p:grpSpPr>
        <a:xfrm>
          <a:off x="0" y="0"/>
          <a:ext cx="0" cy="0"/>
          <a:chOff x="0" y="0"/>
          <a:chExt cx="0" cy="0"/>
        </a:xfrm>
      </p:grpSpPr>
      <p:sp>
        <p:nvSpPr>
          <p:cNvPr id="793" name="Google Shape;793;p65"/>
          <p:cNvSpPr txBox="1"/>
          <p:nvPr/>
        </p:nvSpPr>
        <p:spPr>
          <a:xfrm>
            <a:off x="0" y="483570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794"/>
        <p:cNvGrpSpPr/>
        <p:nvPr/>
      </p:nvGrpSpPr>
      <p:grpSpPr>
        <a:xfrm>
          <a:off x="0" y="0"/>
          <a:ext cx="0" cy="0"/>
          <a:chOff x="0" y="0"/>
          <a:chExt cx="0" cy="0"/>
        </a:xfrm>
      </p:grpSpPr>
      <p:sp>
        <p:nvSpPr>
          <p:cNvPr id="795" name="Google Shape;795;p66"/>
          <p:cNvSpPr/>
          <p:nvPr/>
        </p:nvSpPr>
        <p:spPr>
          <a:xfrm>
            <a:off x="100" y="0"/>
            <a:ext cx="9144000" cy="5143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6" name="Google Shape;796;p66"/>
          <p:cNvSpPr/>
          <p:nvPr/>
        </p:nvSpPr>
        <p:spPr>
          <a:xfrm>
            <a:off x="0" y="0"/>
            <a:ext cx="9144000" cy="5143500"/>
          </a:xfrm>
          <a:prstGeom prst="rect">
            <a:avLst/>
          </a:prstGeom>
          <a:gradFill>
            <a:gsLst>
              <a:gs pos="0">
                <a:srgbClr val="C200C2"/>
              </a:gs>
              <a:gs pos="100000">
                <a:srgbClr val="3D033D"/>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7" name="Google Shape;797;p66"/>
          <p:cNvSpPr/>
          <p:nvPr/>
        </p:nvSpPr>
        <p:spPr>
          <a:xfrm>
            <a:off x="1016988"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8" name="Google Shape;798;p66"/>
          <p:cNvSpPr/>
          <p:nvPr/>
        </p:nvSpPr>
        <p:spPr>
          <a:xfrm>
            <a:off x="1926125"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9" name="Google Shape;799;p66"/>
          <p:cNvSpPr/>
          <p:nvPr/>
        </p:nvSpPr>
        <p:spPr>
          <a:xfrm>
            <a:off x="2835288"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0" name="Google Shape;800;p66"/>
          <p:cNvSpPr/>
          <p:nvPr/>
        </p:nvSpPr>
        <p:spPr>
          <a:xfrm>
            <a:off x="3744438"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1" name="Google Shape;801;p66"/>
          <p:cNvSpPr/>
          <p:nvPr/>
        </p:nvSpPr>
        <p:spPr>
          <a:xfrm>
            <a:off x="4653588"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2" name="Google Shape;802;p66"/>
          <p:cNvSpPr/>
          <p:nvPr/>
        </p:nvSpPr>
        <p:spPr>
          <a:xfrm>
            <a:off x="5562725"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3" name="Google Shape;803;p66"/>
          <p:cNvSpPr/>
          <p:nvPr/>
        </p:nvSpPr>
        <p:spPr>
          <a:xfrm>
            <a:off x="6471888"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4" name="Google Shape;804;p66"/>
          <p:cNvSpPr/>
          <p:nvPr/>
        </p:nvSpPr>
        <p:spPr>
          <a:xfrm>
            <a:off x="7381025" y="10439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5" name="Google Shape;805;p66"/>
          <p:cNvSpPr/>
          <p:nvPr/>
        </p:nvSpPr>
        <p:spPr>
          <a:xfrm>
            <a:off x="107875" y="1044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6" name="Google Shape;806;p66"/>
          <p:cNvSpPr/>
          <p:nvPr/>
        </p:nvSpPr>
        <p:spPr>
          <a:xfrm>
            <a:off x="110850" y="2088438"/>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66"/>
          <p:cNvSpPr/>
          <p:nvPr/>
        </p:nvSpPr>
        <p:spPr>
          <a:xfrm>
            <a:off x="110850" y="31329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8" name="Google Shape;808;p66"/>
          <p:cNvSpPr/>
          <p:nvPr/>
        </p:nvSpPr>
        <p:spPr>
          <a:xfrm>
            <a:off x="110850" y="4176288"/>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9" name="Google Shape;809;p66"/>
          <p:cNvSpPr/>
          <p:nvPr/>
        </p:nvSpPr>
        <p:spPr>
          <a:xfrm>
            <a:off x="1018488" y="3111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0" name="Google Shape;810;p66"/>
          <p:cNvSpPr/>
          <p:nvPr/>
        </p:nvSpPr>
        <p:spPr>
          <a:xfrm>
            <a:off x="1927638" y="3111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1" name="Google Shape;811;p66"/>
          <p:cNvSpPr/>
          <p:nvPr/>
        </p:nvSpPr>
        <p:spPr>
          <a:xfrm>
            <a:off x="2836775" y="3111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2" name="Google Shape;812;p66"/>
          <p:cNvSpPr/>
          <p:nvPr/>
        </p:nvSpPr>
        <p:spPr>
          <a:xfrm>
            <a:off x="3745938" y="3111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3" name="Google Shape;813;p66"/>
          <p:cNvSpPr/>
          <p:nvPr/>
        </p:nvSpPr>
        <p:spPr>
          <a:xfrm>
            <a:off x="4655088" y="31110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4" name="Google Shape;814;p66"/>
          <p:cNvSpPr/>
          <p:nvPr/>
        </p:nvSpPr>
        <p:spPr>
          <a:xfrm>
            <a:off x="5561225" y="31435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5" name="Google Shape;815;p66"/>
          <p:cNvSpPr/>
          <p:nvPr/>
        </p:nvSpPr>
        <p:spPr>
          <a:xfrm>
            <a:off x="6470363" y="31435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6" name="Google Shape;816;p66"/>
          <p:cNvSpPr/>
          <p:nvPr/>
        </p:nvSpPr>
        <p:spPr>
          <a:xfrm>
            <a:off x="7379525" y="314350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7" name="Google Shape;817;p66"/>
          <p:cNvSpPr/>
          <p:nvPr/>
        </p:nvSpPr>
        <p:spPr>
          <a:xfrm>
            <a:off x="8287175" y="106301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8" name="Google Shape;818;p66"/>
          <p:cNvSpPr/>
          <p:nvPr/>
        </p:nvSpPr>
        <p:spPr>
          <a:xfrm>
            <a:off x="8287175" y="2068825"/>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9" name="Google Shape;819;p66"/>
          <p:cNvSpPr/>
          <p:nvPr/>
        </p:nvSpPr>
        <p:spPr>
          <a:xfrm>
            <a:off x="8287175" y="3113288"/>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20" name="Google Shape;820;p66"/>
          <p:cNvPicPr preferRelativeResize="0"/>
          <p:nvPr/>
        </p:nvPicPr>
        <p:blipFill rotWithShape="1">
          <a:blip r:embed="rId2">
            <a:alphaModFix/>
          </a:blip>
          <a:srcRect/>
          <a:stretch/>
        </p:blipFill>
        <p:spPr>
          <a:xfrm>
            <a:off x="208092" y="3207883"/>
            <a:ext cx="520100" cy="782807"/>
          </a:xfrm>
          <a:prstGeom prst="rect">
            <a:avLst/>
          </a:prstGeom>
          <a:noFill/>
          <a:ln>
            <a:noFill/>
          </a:ln>
        </p:spPr>
      </p:pic>
      <p:pic>
        <p:nvPicPr>
          <p:cNvPr id="821" name="Google Shape;821;p66"/>
          <p:cNvPicPr preferRelativeResize="0"/>
          <p:nvPr/>
        </p:nvPicPr>
        <p:blipFill rotWithShape="1">
          <a:blip r:embed="rId3">
            <a:alphaModFix/>
          </a:blip>
          <a:srcRect/>
          <a:stretch/>
        </p:blipFill>
        <p:spPr>
          <a:xfrm>
            <a:off x="1158350" y="3169150"/>
            <a:ext cx="520100" cy="780140"/>
          </a:xfrm>
          <a:prstGeom prst="rect">
            <a:avLst/>
          </a:prstGeom>
          <a:noFill/>
          <a:ln>
            <a:noFill/>
          </a:ln>
        </p:spPr>
      </p:pic>
      <p:pic>
        <p:nvPicPr>
          <p:cNvPr id="822" name="Google Shape;822;p66"/>
          <p:cNvPicPr preferRelativeResize="0"/>
          <p:nvPr/>
        </p:nvPicPr>
        <p:blipFill rotWithShape="1">
          <a:blip r:embed="rId4">
            <a:alphaModFix/>
          </a:blip>
          <a:srcRect/>
          <a:stretch/>
        </p:blipFill>
        <p:spPr>
          <a:xfrm>
            <a:off x="3016263" y="3188150"/>
            <a:ext cx="520100" cy="754977"/>
          </a:xfrm>
          <a:prstGeom prst="rect">
            <a:avLst/>
          </a:prstGeom>
          <a:noFill/>
          <a:ln>
            <a:noFill/>
          </a:ln>
        </p:spPr>
      </p:pic>
      <p:pic>
        <p:nvPicPr>
          <p:cNvPr id="823" name="Google Shape;823;p66"/>
          <p:cNvPicPr preferRelativeResize="0"/>
          <p:nvPr/>
        </p:nvPicPr>
        <p:blipFill rotWithShape="1">
          <a:blip r:embed="rId5">
            <a:alphaModFix/>
          </a:blip>
          <a:srcRect/>
          <a:stretch/>
        </p:blipFill>
        <p:spPr>
          <a:xfrm>
            <a:off x="4832298" y="3173598"/>
            <a:ext cx="520100" cy="784109"/>
          </a:xfrm>
          <a:prstGeom prst="rect">
            <a:avLst/>
          </a:prstGeom>
          <a:noFill/>
          <a:ln>
            <a:noFill/>
          </a:ln>
        </p:spPr>
      </p:pic>
      <p:pic>
        <p:nvPicPr>
          <p:cNvPr id="824" name="Google Shape;824;p66"/>
          <p:cNvPicPr preferRelativeResize="0"/>
          <p:nvPr/>
        </p:nvPicPr>
        <p:blipFill rotWithShape="1">
          <a:blip r:embed="rId6">
            <a:alphaModFix/>
          </a:blip>
          <a:srcRect/>
          <a:stretch/>
        </p:blipFill>
        <p:spPr>
          <a:xfrm>
            <a:off x="6609475" y="3231842"/>
            <a:ext cx="520100" cy="782885"/>
          </a:xfrm>
          <a:prstGeom prst="rect">
            <a:avLst/>
          </a:prstGeom>
          <a:noFill/>
          <a:ln>
            <a:noFill/>
          </a:ln>
        </p:spPr>
      </p:pic>
      <p:pic>
        <p:nvPicPr>
          <p:cNvPr id="825" name="Google Shape;825;p66"/>
          <p:cNvPicPr preferRelativeResize="0"/>
          <p:nvPr/>
        </p:nvPicPr>
        <p:blipFill rotWithShape="1">
          <a:blip r:embed="rId7">
            <a:alphaModFix/>
          </a:blip>
          <a:srcRect/>
          <a:stretch/>
        </p:blipFill>
        <p:spPr>
          <a:xfrm>
            <a:off x="2975113" y="1112175"/>
            <a:ext cx="520100" cy="753850"/>
          </a:xfrm>
          <a:prstGeom prst="rect">
            <a:avLst/>
          </a:prstGeom>
          <a:noFill/>
          <a:ln>
            <a:noFill/>
          </a:ln>
        </p:spPr>
      </p:pic>
      <p:pic>
        <p:nvPicPr>
          <p:cNvPr id="826" name="Google Shape;826;p66"/>
          <p:cNvPicPr preferRelativeResize="0"/>
          <p:nvPr/>
        </p:nvPicPr>
        <p:blipFill rotWithShape="1">
          <a:blip r:embed="rId8">
            <a:alphaModFix/>
          </a:blip>
          <a:srcRect/>
          <a:stretch/>
        </p:blipFill>
        <p:spPr>
          <a:xfrm>
            <a:off x="5714141" y="2129591"/>
            <a:ext cx="520100" cy="777410"/>
          </a:xfrm>
          <a:prstGeom prst="rect">
            <a:avLst/>
          </a:prstGeom>
          <a:noFill/>
          <a:ln>
            <a:noFill/>
          </a:ln>
        </p:spPr>
      </p:pic>
      <p:sp>
        <p:nvSpPr>
          <p:cNvPr id="827" name="Google Shape;827;p66"/>
          <p:cNvSpPr/>
          <p:nvPr/>
        </p:nvSpPr>
        <p:spPr>
          <a:xfrm>
            <a:off x="1041463" y="2073138"/>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8" name="Google Shape;828;p66"/>
          <p:cNvSpPr/>
          <p:nvPr/>
        </p:nvSpPr>
        <p:spPr>
          <a:xfrm>
            <a:off x="1950613" y="2073125"/>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9" name="Google Shape;829;p66"/>
          <p:cNvSpPr/>
          <p:nvPr/>
        </p:nvSpPr>
        <p:spPr>
          <a:xfrm>
            <a:off x="2859763" y="208635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0" name="Google Shape;830;p66"/>
          <p:cNvSpPr/>
          <p:nvPr/>
        </p:nvSpPr>
        <p:spPr>
          <a:xfrm>
            <a:off x="3776063" y="2073125"/>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1" name="Google Shape;831;p66"/>
          <p:cNvSpPr/>
          <p:nvPr/>
        </p:nvSpPr>
        <p:spPr>
          <a:xfrm>
            <a:off x="4692375" y="208635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2" name="Google Shape;832;p66"/>
          <p:cNvSpPr/>
          <p:nvPr/>
        </p:nvSpPr>
        <p:spPr>
          <a:xfrm>
            <a:off x="5579138" y="208635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3" name="Google Shape;833;p66"/>
          <p:cNvSpPr/>
          <p:nvPr/>
        </p:nvSpPr>
        <p:spPr>
          <a:xfrm>
            <a:off x="6480675" y="208635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4" name="Google Shape;834;p66"/>
          <p:cNvSpPr/>
          <p:nvPr/>
        </p:nvSpPr>
        <p:spPr>
          <a:xfrm>
            <a:off x="1040363" y="41548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5" name="Google Shape;835;p66"/>
          <p:cNvSpPr/>
          <p:nvPr/>
        </p:nvSpPr>
        <p:spPr>
          <a:xfrm>
            <a:off x="1949513" y="4141638"/>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6" name="Google Shape;836;p66"/>
          <p:cNvSpPr/>
          <p:nvPr/>
        </p:nvSpPr>
        <p:spPr>
          <a:xfrm>
            <a:off x="2858663" y="41548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7" name="Google Shape;837;p66"/>
          <p:cNvSpPr/>
          <p:nvPr/>
        </p:nvSpPr>
        <p:spPr>
          <a:xfrm>
            <a:off x="3767813" y="41548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8" name="Google Shape;838;p66"/>
          <p:cNvSpPr/>
          <p:nvPr/>
        </p:nvSpPr>
        <p:spPr>
          <a:xfrm>
            <a:off x="4691175" y="41548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9" name="Google Shape;839;p66"/>
          <p:cNvSpPr/>
          <p:nvPr/>
        </p:nvSpPr>
        <p:spPr>
          <a:xfrm>
            <a:off x="5614550" y="41416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0" name="Google Shape;840;p66"/>
          <p:cNvSpPr/>
          <p:nvPr/>
        </p:nvSpPr>
        <p:spPr>
          <a:xfrm>
            <a:off x="6496038" y="415486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1" name="Google Shape;841;p66"/>
          <p:cNvSpPr/>
          <p:nvPr/>
        </p:nvSpPr>
        <p:spPr>
          <a:xfrm>
            <a:off x="7363675" y="4128413"/>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2" name="Google Shape;842;p66"/>
          <p:cNvSpPr/>
          <p:nvPr/>
        </p:nvSpPr>
        <p:spPr>
          <a:xfrm>
            <a:off x="7356550" y="2086350"/>
            <a:ext cx="798300" cy="890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43" name="Google Shape;843;p66"/>
          <p:cNvPicPr preferRelativeResize="0"/>
          <p:nvPr/>
        </p:nvPicPr>
        <p:blipFill rotWithShape="1">
          <a:blip r:embed="rId9">
            <a:alphaModFix/>
          </a:blip>
          <a:srcRect/>
          <a:stretch/>
        </p:blipFill>
        <p:spPr>
          <a:xfrm>
            <a:off x="2065989" y="1070375"/>
            <a:ext cx="520100" cy="783147"/>
          </a:xfrm>
          <a:prstGeom prst="rect">
            <a:avLst/>
          </a:prstGeom>
          <a:noFill/>
          <a:ln>
            <a:noFill/>
          </a:ln>
        </p:spPr>
      </p:pic>
      <p:pic>
        <p:nvPicPr>
          <p:cNvPr id="844" name="Google Shape;844;p66"/>
          <p:cNvPicPr preferRelativeResize="0"/>
          <p:nvPr/>
        </p:nvPicPr>
        <p:blipFill rotWithShape="1">
          <a:blip r:embed="rId10">
            <a:alphaModFix/>
          </a:blip>
          <a:srcRect/>
          <a:stretch/>
        </p:blipFill>
        <p:spPr>
          <a:xfrm>
            <a:off x="6577400" y="1104563"/>
            <a:ext cx="587200" cy="815035"/>
          </a:xfrm>
          <a:prstGeom prst="rect">
            <a:avLst/>
          </a:prstGeom>
          <a:noFill/>
          <a:ln>
            <a:noFill/>
          </a:ln>
        </p:spPr>
      </p:pic>
      <p:pic>
        <p:nvPicPr>
          <p:cNvPr id="845" name="Google Shape;845;p66"/>
          <p:cNvPicPr preferRelativeResize="0"/>
          <p:nvPr/>
        </p:nvPicPr>
        <p:blipFill rotWithShape="1">
          <a:blip r:embed="rId11">
            <a:alphaModFix/>
          </a:blip>
          <a:srcRect/>
          <a:stretch/>
        </p:blipFill>
        <p:spPr>
          <a:xfrm>
            <a:off x="6601187" y="2150536"/>
            <a:ext cx="520100" cy="778761"/>
          </a:xfrm>
          <a:prstGeom prst="rect">
            <a:avLst/>
          </a:prstGeom>
          <a:noFill/>
          <a:ln>
            <a:noFill/>
          </a:ln>
        </p:spPr>
      </p:pic>
      <p:pic>
        <p:nvPicPr>
          <p:cNvPr id="846" name="Google Shape;846;p66"/>
          <p:cNvPicPr preferRelativeResize="0"/>
          <p:nvPr/>
        </p:nvPicPr>
        <p:blipFill rotWithShape="1">
          <a:blip r:embed="rId12">
            <a:alphaModFix/>
          </a:blip>
          <a:srcRect/>
          <a:stretch/>
        </p:blipFill>
        <p:spPr>
          <a:xfrm>
            <a:off x="8419425" y="2137430"/>
            <a:ext cx="520100" cy="780150"/>
          </a:xfrm>
          <a:prstGeom prst="rect">
            <a:avLst/>
          </a:prstGeom>
          <a:noFill/>
          <a:ln>
            <a:noFill/>
          </a:ln>
        </p:spPr>
      </p:pic>
      <p:pic>
        <p:nvPicPr>
          <p:cNvPr id="847" name="Google Shape;847;p66"/>
          <p:cNvPicPr preferRelativeResize="0"/>
          <p:nvPr/>
        </p:nvPicPr>
        <p:blipFill rotWithShape="1">
          <a:blip r:embed="rId13">
            <a:alphaModFix/>
          </a:blip>
          <a:srcRect/>
          <a:stretch/>
        </p:blipFill>
        <p:spPr>
          <a:xfrm>
            <a:off x="2066742" y="3180867"/>
            <a:ext cx="520100" cy="780150"/>
          </a:xfrm>
          <a:prstGeom prst="rect">
            <a:avLst/>
          </a:prstGeom>
          <a:noFill/>
          <a:ln>
            <a:noFill/>
          </a:ln>
        </p:spPr>
      </p:pic>
      <p:pic>
        <p:nvPicPr>
          <p:cNvPr id="848" name="Google Shape;848;p66"/>
          <p:cNvPicPr preferRelativeResize="0"/>
          <p:nvPr/>
        </p:nvPicPr>
        <p:blipFill rotWithShape="1">
          <a:blip r:embed="rId14">
            <a:alphaModFix/>
          </a:blip>
          <a:srcRect/>
          <a:stretch/>
        </p:blipFill>
        <p:spPr>
          <a:xfrm>
            <a:off x="3890362" y="3175648"/>
            <a:ext cx="587200" cy="780007"/>
          </a:xfrm>
          <a:prstGeom prst="rect">
            <a:avLst/>
          </a:prstGeom>
          <a:noFill/>
          <a:ln>
            <a:noFill/>
          </a:ln>
        </p:spPr>
      </p:pic>
      <p:pic>
        <p:nvPicPr>
          <p:cNvPr id="849" name="Google Shape;849;p66"/>
          <p:cNvPicPr preferRelativeResize="0"/>
          <p:nvPr/>
        </p:nvPicPr>
        <p:blipFill rotWithShape="1">
          <a:blip r:embed="rId15">
            <a:alphaModFix/>
          </a:blip>
          <a:srcRect/>
          <a:stretch/>
        </p:blipFill>
        <p:spPr>
          <a:xfrm>
            <a:off x="254275" y="4255068"/>
            <a:ext cx="520100" cy="780150"/>
          </a:xfrm>
          <a:prstGeom prst="rect">
            <a:avLst/>
          </a:prstGeom>
          <a:noFill/>
          <a:ln>
            <a:noFill/>
          </a:ln>
        </p:spPr>
      </p:pic>
      <p:pic>
        <p:nvPicPr>
          <p:cNvPr id="850" name="Google Shape;850;p66"/>
          <p:cNvPicPr preferRelativeResize="0"/>
          <p:nvPr/>
        </p:nvPicPr>
        <p:blipFill rotWithShape="1">
          <a:blip r:embed="rId16">
            <a:alphaModFix/>
          </a:blip>
          <a:srcRect/>
          <a:stretch/>
        </p:blipFill>
        <p:spPr>
          <a:xfrm>
            <a:off x="2999025" y="4255025"/>
            <a:ext cx="520101" cy="794217"/>
          </a:xfrm>
          <a:prstGeom prst="rect">
            <a:avLst/>
          </a:prstGeom>
          <a:noFill/>
          <a:ln>
            <a:noFill/>
          </a:ln>
        </p:spPr>
      </p:pic>
      <p:pic>
        <p:nvPicPr>
          <p:cNvPr id="851" name="Google Shape;851;p66"/>
          <p:cNvPicPr preferRelativeResize="0"/>
          <p:nvPr/>
        </p:nvPicPr>
        <p:blipFill rotWithShape="1">
          <a:blip r:embed="rId17">
            <a:alphaModFix/>
          </a:blip>
          <a:srcRect l="12025" r="15882"/>
          <a:stretch/>
        </p:blipFill>
        <p:spPr>
          <a:xfrm>
            <a:off x="1091588" y="4200638"/>
            <a:ext cx="684160" cy="790526"/>
          </a:xfrm>
          <a:prstGeom prst="rect">
            <a:avLst/>
          </a:prstGeom>
          <a:noFill/>
          <a:ln>
            <a:noFill/>
          </a:ln>
        </p:spPr>
      </p:pic>
      <p:pic>
        <p:nvPicPr>
          <p:cNvPr id="852" name="Google Shape;852;p66"/>
          <p:cNvPicPr preferRelativeResize="0"/>
          <p:nvPr/>
        </p:nvPicPr>
        <p:blipFill rotWithShape="1">
          <a:blip r:embed="rId18">
            <a:alphaModFix/>
          </a:blip>
          <a:srcRect/>
          <a:stretch/>
        </p:blipFill>
        <p:spPr>
          <a:xfrm>
            <a:off x="7511275" y="4213855"/>
            <a:ext cx="520100" cy="790545"/>
          </a:xfrm>
          <a:prstGeom prst="rect">
            <a:avLst/>
          </a:prstGeom>
          <a:noFill/>
          <a:ln>
            <a:noFill/>
          </a:ln>
        </p:spPr>
      </p:pic>
      <p:pic>
        <p:nvPicPr>
          <p:cNvPr id="853" name="Google Shape;853;p66"/>
          <p:cNvPicPr preferRelativeResize="0"/>
          <p:nvPr/>
        </p:nvPicPr>
        <p:blipFill rotWithShape="1">
          <a:blip r:embed="rId19">
            <a:alphaModFix/>
          </a:blip>
          <a:srcRect/>
          <a:stretch/>
        </p:blipFill>
        <p:spPr>
          <a:xfrm>
            <a:off x="6628213" y="4200655"/>
            <a:ext cx="520100" cy="790535"/>
          </a:xfrm>
          <a:prstGeom prst="rect">
            <a:avLst/>
          </a:prstGeom>
          <a:noFill/>
          <a:ln>
            <a:noFill/>
          </a:ln>
        </p:spPr>
      </p:pic>
      <p:pic>
        <p:nvPicPr>
          <p:cNvPr id="854" name="Google Shape;854;p66"/>
          <p:cNvPicPr preferRelativeResize="0"/>
          <p:nvPr/>
        </p:nvPicPr>
        <p:blipFill rotWithShape="1">
          <a:blip r:embed="rId20">
            <a:alphaModFix/>
          </a:blip>
          <a:srcRect/>
          <a:stretch/>
        </p:blipFill>
        <p:spPr>
          <a:xfrm>
            <a:off x="5713225" y="4292100"/>
            <a:ext cx="520100" cy="733950"/>
          </a:xfrm>
          <a:prstGeom prst="rect">
            <a:avLst/>
          </a:prstGeom>
          <a:noFill/>
          <a:ln>
            <a:noFill/>
          </a:ln>
        </p:spPr>
      </p:pic>
      <p:pic>
        <p:nvPicPr>
          <p:cNvPr id="855" name="Google Shape;855;p66"/>
          <p:cNvPicPr preferRelativeResize="0"/>
          <p:nvPr/>
        </p:nvPicPr>
        <p:blipFill rotWithShape="1">
          <a:blip r:embed="rId21">
            <a:alphaModFix/>
          </a:blip>
          <a:srcRect/>
          <a:stretch/>
        </p:blipFill>
        <p:spPr>
          <a:xfrm>
            <a:off x="4817713" y="4242166"/>
            <a:ext cx="520100" cy="782973"/>
          </a:xfrm>
          <a:prstGeom prst="rect">
            <a:avLst/>
          </a:prstGeom>
          <a:noFill/>
          <a:ln>
            <a:noFill/>
          </a:ln>
        </p:spPr>
      </p:pic>
      <p:pic>
        <p:nvPicPr>
          <p:cNvPr id="856" name="Google Shape;856;p66"/>
          <p:cNvPicPr preferRelativeResize="0"/>
          <p:nvPr/>
        </p:nvPicPr>
        <p:blipFill rotWithShape="1">
          <a:blip r:embed="rId22">
            <a:alphaModFix/>
          </a:blip>
          <a:srcRect/>
          <a:stretch/>
        </p:blipFill>
        <p:spPr>
          <a:xfrm>
            <a:off x="2082775" y="4255048"/>
            <a:ext cx="520100" cy="782977"/>
          </a:xfrm>
          <a:prstGeom prst="rect">
            <a:avLst/>
          </a:prstGeom>
          <a:noFill/>
          <a:ln>
            <a:noFill/>
          </a:ln>
        </p:spPr>
      </p:pic>
      <p:pic>
        <p:nvPicPr>
          <p:cNvPr id="857" name="Google Shape;857;p66"/>
          <p:cNvPicPr preferRelativeResize="0"/>
          <p:nvPr/>
        </p:nvPicPr>
        <p:blipFill rotWithShape="1">
          <a:blip r:embed="rId23">
            <a:alphaModFix/>
          </a:blip>
          <a:srcRect/>
          <a:stretch/>
        </p:blipFill>
        <p:spPr>
          <a:xfrm>
            <a:off x="7517886" y="3208911"/>
            <a:ext cx="520100" cy="778831"/>
          </a:xfrm>
          <a:prstGeom prst="rect">
            <a:avLst/>
          </a:prstGeom>
          <a:noFill/>
          <a:ln>
            <a:noFill/>
          </a:ln>
        </p:spPr>
      </p:pic>
      <p:pic>
        <p:nvPicPr>
          <p:cNvPr id="858" name="Google Shape;858;p66"/>
          <p:cNvPicPr preferRelativeResize="0"/>
          <p:nvPr/>
        </p:nvPicPr>
        <p:blipFill rotWithShape="1">
          <a:blip r:embed="rId24">
            <a:alphaModFix/>
          </a:blip>
          <a:srcRect/>
          <a:stretch/>
        </p:blipFill>
        <p:spPr>
          <a:xfrm>
            <a:off x="3915296" y="4255025"/>
            <a:ext cx="520100" cy="767019"/>
          </a:xfrm>
          <a:prstGeom prst="rect">
            <a:avLst/>
          </a:prstGeom>
          <a:noFill/>
          <a:ln>
            <a:noFill/>
          </a:ln>
        </p:spPr>
      </p:pic>
      <p:pic>
        <p:nvPicPr>
          <p:cNvPr id="859" name="Google Shape;859;p66"/>
          <p:cNvPicPr preferRelativeResize="0"/>
          <p:nvPr/>
        </p:nvPicPr>
        <p:blipFill rotWithShape="1">
          <a:blip r:embed="rId25">
            <a:alphaModFix/>
          </a:blip>
          <a:srcRect/>
          <a:stretch/>
        </p:blipFill>
        <p:spPr>
          <a:xfrm>
            <a:off x="4810900" y="2143362"/>
            <a:ext cx="520100" cy="778777"/>
          </a:xfrm>
          <a:prstGeom prst="rect">
            <a:avLst/>
          </a:prstGeom>
          <a:noFill/>
          <a:ln>
            <a:noFill/>
          </a:ln>
        </p:spPr>
      </p:pic>
      <p:pic>
        <p:nvPicPr>
          <p:cNvPr id="860" name="Google Shape;860;p66"/>
          <p:cNvPicPr preferRelativeResize="0"/>
          <p:nvPr/>
        </p:nvPicPr>
        <p:blipFill rotWithShape="1">
          <a:blip r:embed="rId26">
            <a:alphaModFix/>
          </a:blip>
          <a:srcRect/>
          <a:stretch/>
        </p:blipFill>
        <p:spPr>
          <a:xfrm>
            <a:off x="3894816" y="2115138"/>
            <a:ext cx="520100" cy="777381"/>
          </a:xfrm>
          <a:prstGeom prst="rect">
            <a:avLst/>
          </a:prstGeom>
          <a:noFill/>
          <a:ln>
            <a:noFill/>
          </a:ln>
        </p:spPr>
      </p:pic>
      <p:pic>
        <p:nvPicPr>
          <p:cNvPr id="861" name="Google Shape;861;p66"/>
          <p:cNvPicPr preferRelativeResize="0"/>
          <p:nvPr/>
        </p:nvPicPr>
        <p:blipFill rotWithShape="1">
          <a:blip r:embed="rId27">
            <a:alphaModFix/>
          </a:blip>
          <a:srcRect/>
          <a:stretch/>
        </p:blipFill>
        <p:spPr>
          <a:xfrm>
            <a:off x="2979950" y="2114768"/>
            <a:ext cx="587200" cy="849210"/>
          </a:xfrm>
          <a:prstGeom prst="rect">
            <a:avLst/>
          </a:prstGeom>
          <a:noFill/>
          <a:ln>
            <a:noFill/>
          </a:ln>
        </p:spPr>
      </p:pic>
      <p:pic>
        <p:nvPicPr>
          <p:cNvPr id="862" name="Google Shape;862;p66"/>
          <p:cNvPicPr preferRelativeResize="0"/>
          <p:nvPr/>
        </p:nvPicPr>
        <p:blipFill rotWithShape="1">
          <a:blip r:embed="rId28">
            <a:alphaModFix/>
          </a:blip>
          <a:srcRect/>
          <a:stretch/>
        </p:blipFill>
        <p:spPr>
          <a:xfrm>
            <a:off x="1169837" y="2129999"/>
            <a:ext cx="520100" cy="785390"/>
          </a:xfrm>
          <a:prstGeom prst="rect">
            <a:avLst/>
          </a:prstGeom>
          <a:noFill/>
          <a:ln>
            <a:noFill/>
          </a:ln>
        </p:spPr>
      </p:pic>
      <p:pic>
        <p:nvPicPr>
          <p:cNvPr id="863" name="Google Shape;863;p66"/>
          <p:cNvPicPr preferRelativeResize="0"/>
          <p:nvPr/>
        </p:nvPicPr>
        <p:blipFill rotWithShape="1">
          <a:blip r:embed="rId29">
            <a:alphaModFix/>
          </a:blip>
          <a:srcRect/>
          <a:stretch/>
        </p:blipFill>
        <p:spPr>
          <a:xfrm>
            <a:off x="2071037" y="2081413"/>
            <a:ext cx="587200" cy="849520"/>
          </a:xfrm>
          <a:prstGeom prst="rect">
            <a:avLst/>
          </a:prstGeom>
          <a:noFill/>
          <a:ln>
            <a:noFill/>
          </a:ln>
        </p:spPr>
      </p:pic>
      <p:pic>
        <p:nvPicPr>
          <p:cNvPr id="864" name="Google Shape;864;p66"/>
          <p:cNvPicPr preferRelativeResize="0"/>
          <p:nvPr/>
        </p:nvPicPr>
        <p:blipFill rotWithShape="1">
          <a:blip r:embed="rId30">
            <a:alphaModFix/>
          </a:blip>
          <a:srcRect/>
          <a:stretch/>
        </p:blipFill>
        <p:spPr>
          <a:xfrm>
            <a:off x="246975" y="2145575"/>
            <a:ext cx="520100" cy="776142"/>
          </a:xfrm>
          <a:prstGeom prst="rect">
            <a:avLst/>
          </a:prstGeom>
          <a:noFill/>
          <a:ln>
            <a:noFill/>
          </a:ln>
        </p:spPr>
      </p:pic>
      <p:pic>
        <p:nvPicPr>
          <p:cNvPr id="865" name="Google Shape;865;p66"/>
          <p:cNvPicPr preferRelativeResize="0"/>
          <p:nvPr/>
        </p:nvPicPr>
        <p:blipFill rotWithShape="1">
          <a:blip r:embed="rId31">
            <a:alphaModFix/>
          </a:blip>
          <a:srcRect/>
          <a:stretch/>
        </p:blipFill>
        <p:spPr>
          <a:xfrm>
            <a:off x="3849225" y="1116175"/>
            <a:ext cx="587199" cy="769312"/>
          </a:xfrm>
          <a:prstGeom prst="rect">
            <a:avLst/>
          </a:prstGeom>
          <a:noFill/>
          <a:ln>
            <a:noFill/>
          </a:ln>
        </p:spPr>
      </p:pic>
      <p:pic>
        <p:nvPicPr>
          <p:cNvPr id="866" name="Google Shape;866;p66"/>
          <p:cNvPicPr preferRelativeResize="0"/>
          <p:nvPr/>
        </p:nvPicPr>
        <p:blipFill rotWithShape="1">
          <a:blip r:embed="rId32">
            <a:alphaModFix/>
          </a:blip>
          <a:srcRect/>
          <a:stretch/>
        </p:blipFill>
        <p:spPr>
          <a:xfrm>
            <a:off x="8469945" y="1090336"/>
            <a:ext cx="520111" cy="782950"/>
          </a:xfrm>
          <a:prstGeom prst="rect">
            <a:avLst/>
          </a:prstGeom>
          <a:noFill/>
          <a:ln>
            <a:noFill/>
          </a:ln>
        </p:spPr>
      </p:pic>
      <p:pic>
        <p:nvPicPr>
          <p:cNvPr id="867" name="Google Shape;867;p66"/>
          <p:cNvPicPr preferRelativeResize="0"/>
          <p:nvPr/>
        </p:nvPicPr>
        <p:blipFill rotWithShape="1">
          <a:blip r:embed="rId33">
            <a:alphaModFix/>
          </a:blip>
          <a:srcRect/>
          <a:stretch/>
        </p:blipFill>
        <p:spPr>
          <a:xfrm>
            <a:off x="7516513" y="1097630"/>
            <a:ext cx="587200" cy="768374"/>
          </a:xfrm>
          <a:prstGeom prst="rect">
            <a:avLst/>
          </a:prstGeom>
          <a:noFill/>
          <a:ln>
            <a:noFill/>
          </a:ln>
        </p:spPr>
      </p:pic>
      <p:pic>
        <p:nvPicPr>
          <p:cNvPr id="868" name="Google Shape;868;p66"/>
          <p:cNvPicPr preferRelativeResize="0"/>
          <p:nvPr/>
        </p:nvPicPr>
        <p:blipFill rotWithShape="1">
          <a:blip r:embed="rId34">
            <a:alphaModFix/>
          </a:blip>
          <a:srcRect/>
          <a:stretch/>
        </p:blipFill>
        <p:spPr>
          <a:xfrm>
            <a:off x="5668300" y="1085487"/>
            <a:ext cx="587200" cy="766402"/>
          </a:xfrm>
          <a:prstGeom prst="rect">
            <a:avLst/>
          </a:prstGeom>
          <a:noFill/>
          <a:ln>
            <a:noFill/>
          </a:ln>
        </p:spPr>
      </p:pic>
      <p:pic>
        <p:nvPicPr>
          <p:cNvPr id="869" name="Google Shape;869;p66"/>
          <p:cNvPicPr preferRelativeResize="0"/>
          <p:nvPr/>
        </p:nvPicPr>
        <p:blipFill rotWithShape="1">
          <a:blip r:embed="rId35">
            <a:alphaModFix/>
          </a:blip>
          <a:srcRect/>
          <a:stretch/>
        </p:blipFill>
        <p:spPr>
          <a:xfrm>
            <a:off x="1156816" y="1102179"/>
            <a:ext cx="520100" cy="780150"/>
          </a:xfrm>
          <a:prstGeom prst="rect">
            <a:avLst/>
          </a:prstGeom>
          <a:noFill/>
          <a:ln>
            <a:noFill/>
          </a:ln>
        </p:spPr>
      </p:pic>
      <p:pic>
        <p:nvPicPr>
          <p:cNvPr id="870" name="Google Shape;870;p66"/>
          <p:cNvPicPr preferRelativeResize="0"/>
          <p:nvPr/>
        </p:nvPicPr>
        <p:blipFill rotWithShape="1">
          <a:blip r:embed="rId36">
            <a:alphaModFix/>
          </a:blip>
          <a:srcRect/>
          <a:stretch/>
        </p:blipFill>
        <p:spPr>
          <a:xfrm>
            <a:off x="214125" y="1079525"/>
            <a:ext cx="587225" cy="782950"/>
          </a:xfrm>
          <a:prstGeom prst="rect">
            <a:avLst/>
          </a:prstGeom>
          <a:noFill/>
          <a:ln>
            <a:noFill/>
          </a:ln>
        </p:spPr>
      </p:pic>
      <p:pic>
        <p:nvPicPr>
          <p:cNvPr id="871" name="Google Shape;871;p66"/>
          <p:cNvPicPr preferRelativeResize="0"/>
          <p:nvPr/>
        </p:nvPicPr>
        <p:blipFill rotWithShape="1">
          <a:blip r:embed="rId37">
            <a:alphaModFix/>
          </a:blip>
          <a:srcRect/>
          <a:stretch/>
        </p:blipFill>
        <p:spPr>
          <a:xfrm>
            <a:off x="8427775" y="3181925"/>
            <a:ext cx="520100" cy="730027"/>
          </a:xfrm>
          <a:prstGeom prst="rect">
            <a:avLst/>
          </a:prstGeom>
          <a:noFill/>
          <a:ln>
            <a:noFill/>
          </a:ln>
        </p:spPr>
      </p:pic>
      <p:pic>
        <p:nvPicPr>
          <p:cNvPr id="872" name="Google Shape;872;p66"/>
          <p:cNvPicPr preferRelativeResize="0"/>
          <p:nvPr/>
        </p:nvPicPr>
        <p:blipFill rotWithShape="1">
          <a:blip r:embed="rId38">
            <a:alphaModFix/>
          </a:blip>
          <a:srcRect/>
          <a:stretch/>
        </p:blipFill>
        <p:spPr>
          <a:xfrm>
            <a:off x="5668302" y="3206887"/>
            <a:ext cx="587174" cy="782879"/>
          </a:xfrm>
          <a:prstGeom prst="rect">
            <a:avLst/>
          </a:prstGeom>
          <a:noFill/>
          <a:ln>
            <a:noFill/>
          </a:ln>
        </p:spPr>
      </p:pic>
      <p:pic>
        <p:nvPicPr>
          <p:cNvPr id="873" name="Google Shape;873;p66"/>
          <p:cNvPicPr preferRelativeResize="0"/>
          <p:nvPr/>
        </p:nvPicPr>
        <p:blipFill rotWithShape="1">
          <a:blip r:embed="rId39">
            <a:alphaModFix/>
          </a:blip>
          <a:srcRect l="25116" r="21748"/>
          <a:stretch/>
        </p:blipFill>
        <p:spPr>
          <a:xfrm>
            <a:off x="5692084" y="2152163"/>
            <a:ext cx="587200" cy="773545"/>
          </a:xfrm>
          <a:prstGeom prst="rect">
            <a:avLst/>
          </a:prstGeom>
          <a:noFill/>
          <a:ln>
            <a:noFill/>
          </a:ln>
        </p:spPr>
      </p:pic>
      <p:pic>
        <p:nvPicPr>
          <p:cNvPr id="874" name="Google Shape;874;p66"/>
          <p:cNvPicPr preferRelativeResize="0"/>
          <p:nvPr/>
        </p:nvPicPr>
        <p:blipFill rotWithShape="1">
          <a:blip r:embed="rId40">
            <a:alphaModFix/>
          </a:blip>
          <a:srcRect/>
          <a:stretch/>
        </p:blipFill>
        <p:spPr>
          <a:xfrm>
            <a:off x="4759146" y="1154350"/>
            <a:ext cx="587199" cy="726339"/>
          </a:xfrm>
          <a:prstGeom prst="rect">
            <a:avLst/>
          </a:prstGeom>
          <a:noFill/>
          <a:ln>
            <a:noFill/>
          </a:ln>
        </p:spPr>
      </p:pic>
      <p:pic>
        <p:nvPicPr>
          <p:cNvPr id="875" name="Google Shape;875;p66"/>
          <p:cNvPicPr preferRelativeResize="0"/>
          <p:nvPr/>
        </p:nvPicPr>
        <p:blipFill rotWithShape="1">
          <a:blip r:embed="rId41">
            <a:alphaModFix/>
          </a:blip>
          <a:srcRect/>
          <a:stretch/>
        </p:blipFill>
        <p:spPr>
          <a:xfrm>
            <a:off x="7511050" y="2139513"/>
            <a:ext cx="520100" cy="777389"/>
          </a:xfrm>
          <a:prstGeom prst="rect">
            <a:avLst/>
          </a:prstGeom>
          <a:noFill/>
          <a:ln>
            <a:noFill/>
          </a:ln>
        </p:spPr>
      </p:pic>
      <p:grpSp>
        <p:nvGrpSpPr>
          <p:cNvPr id="876" name="Google Shape;876;p66"/>
          <p:cNvGrpSpPr/>
          <p:nvPr/>
        </p:nvGrpSpPr>
        <p:grpSpPr>
          <a:xfrm>
            <a:off x="8300920" y="4081574"/>
            <a:ext cx="798237" cy="849540"/>
            <a:chOff x="7403050" y="3735525"/>
            <a:chExt cx="1429251" cy="1482100"/>
          </a:xfrm>
        </p:grpSpPr>
        <p:sp>
          <p:nvSpPr>
            <p:cNvPr id="877" name="Google Shape;877;p66"/>
            <p:cNvSpPr/>
            <p:nvPr/>
          </p:nvSpPr>
          <p:spPr>
            <a:xfrm>
              <a:off x="7468150" y="3864325"/>
              <a:ext cx="1330800" cy="1353300"/>
            </a:xfrm>
            <a:prstGeom prst="ellipse">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78" name="Google Shape;878;p66"/>
            <p:cNvPicPr preferRelativeResize="0"/>
            <p:nvPr/>
          </p:nvPicPr>
          <p:blipFill rotWithShape="1">
            <a:blip r:embed="rId42">
              <a:alphaModFix/>
            </a:blip>
            <a:srcRect l="19045" r="20337" b="35637"/>
            <a:stretch/>
          </p:blipFill>
          <p:spPr>
            <a:xfrm>
              <a:off x="7403050" y="3735525"/>
              <a:ext cx="1429251" cy="1353150"/>
            </a:xfrm>
            <a:prstGeom prst="rect">
              <a:avLst/>
            </a:prstGeom>
            <a:noFill/>
            <a:ln>
              <a:noFill/>
            </a:ln>
          </p:spPr>
        </p:pic>
      </p:gr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lank bottom waves">
  <p:cSld name="BLANK_1">
    <p:spTree>
      <p:nvGrpSpPr>
        <p:cNvPr id="1" name="Shape 879"/>
        <p:cNvGrpSpPr/>
        <p:nvPr/>
      </p:nvGrpSpPr>
      <p:grpSpPr>
        <a:xfrm>
          <a:off x="0" y="0"/>
          <a:ext cx="0" cy="0"/>
          <a:chOff x="0" y="0"/>
          <a:chExt cx="0" cy="0"/>
        </a:xfrm>
      </p:grpSpPr>
      <p:sp>
        <p:nvSpPr>
          <p:cNvPr id="880" name="Google Shape;880;p67"/>
          <p:cNvSpPr txBox="1">
            <a:spLocks noGrp="1"/>
          </p:cNvSpPr>
          <p:nvPr>
            <p:ph type="sldNum" idx="12"/>
          </p:nvPr>
        </p:nvSpPr>
        <p:spPr>
          <a:xfrm>
            <a:off x="7398084" y="4749901"/>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slide 1">
  <p:cSld name="TITLE_7">
    <p:spTree>
      <p:nvGrpSpPr>
        <p:cNvPr id="1" name="Shape 881"/>
        <p:cNvGrpSpPr/>
        <p:nvPr/>
      </p:nvGrpSpPr>
      <p:grpSpPr>
        <a:xfrm>
          <a:off x="0" y="0"/>
          <a:ext cx="0" cy="0"/>
          <a:chOff x="0" y="0"/>
          <a:chExt cx="0" cy="0"/>
        </a:xfrm>
      </p:grpSpPr>
      <p:sp>
        <p:nvSpPr>
          <p:cNvPr id="882" name="Google Shape;882;p6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rtl="0">
              <a:lnSpc>
                <a:spcPct val="100000"/>
              </a:lnSpc>
              <a:spcBef>
                <a:spcPts val="0"/>
              </a:spcBef>
              <a:spcAft>
                <a:spcPts val="0"/>
              </a:spcAft>
              <a:buSzPts val="5200"/>
              <a:buNone/>
              <a:defRPr sz="5200"/>
            </a:lvl1pPr>
            <a:lvl2pPr lvl="1" algn="ctr" rtl="0">
              <a:lnSpc>
                <a:spcPct val="100000"/>
              </a:lnSpc>
              <a:spcBef>
                <a:spcPts val="0"/>
              </a:spcBef>
              <a:spcAft>
                <a:spcPts val="0"/>
              </a:spcAft>
              <a:buSzPts val="5200"/>
              <a:buNone/>
              <a:defRPr sz="5200"/>
            </a:lvl2pPr>
            <a:lvl3pPr lvl="2" algn="ctr" rtl="0">
              <a:lnSpc>
                <a:spcPct val="100000"/>
              </a:lnSpc>
              <a:spcBef>
                <a:spcPts val="0"/>
              </a:spcBef>
              <a:spcAft>
                <a:spcPts val="0"/>
              </a:spcAft>
              <a:buSzPts val="5200"/>
              <a:buNone/>
              <a:defRPr sz="5200"/>
            </a:lvl3pPr>
            <a:lvl4pPr lvl="3" algn="ctr" rtl="0">
              <a:lnSpc>
                <a:spcPct val="100000"/>
              </a:lnSpc>
              <a:spcBef>
                <a:spcPts val="0"/>
              </a:spcBef>
              <a:spcAft>
                <a:spcPts val="0"/>
              </a:spcAft>
              <a:buSzPts val="5200"/>
              <a:buNone/>
              <a:defRPr sz="5200"/>
            </a:lvl4pPr>
            <a:lvl5pPr lvl="4" algn="ctr" rtl="0">
              <a:lnSpc>
                <a:spcPct val="100000"/>
              </a:lnSpc>
              <a:spcBef>
                <a:spcPts val="0"/>
              </a:spcBef>
              <a:spcAft>
                <a:spcPts val="0"/>
              </a:spcAft>
              <a:buSzPts val="5200"/>
              <a:buNone/>
              <a:defRPr sz="5200"/>
            </a:lvl5pPr>
            <a:lvl6pPr lvl="5" algn="ctr" rtl="0">
              <a:lnSpc>
                <a:spcPct val="100000"/>
              </a:lnSpc>
              <a:spcBef>
                <a:spcPts val="0"/>
              </a:spcBef>
              <a:spcAft>
                <a:spcPts val="0"/>
              </a:spcAft>
              <a:buSzPts val="5200"/>
              <a:buNone/>
              <a:defRPr sz="5200"/>
            </a:lvl6pPr>
            <a:lvl7pPr lvl="6" algn="ctr" rtl="0">
              <a:lnSpc>
                <a:spcPct val="100000"/>
              </a:lnSpc>
              <a:spcBef>
                <a:spcPts val="0"/>
              </a:spcBef>
              <a:spcAft>
                <a:spcPts val="0"/>
              </a:spcAft>
              <a:buSzPts val="5200"/>
              <a:buNone/>
              <a:defRPr sz="5200"/>
            </a:lvl7pPr>
            <a:lvl8pPr lvl="7" algn="ctr" rtl="0">
              <a:lnSpc>
                <a:spcPct val="100000"/>
              </a:lnSpc>
              <a:spcBef>
                <a:spcPts val="0"/>
              </a:spcBef>
              <a:spcAft>
                <a:spcPts val="0"/>
              </a:spcAft>
              <a:buSzPts val="5200"/>
              <a:buNone/>
              <a:defRPr sz="5200"/>
            </a:lvl8pPr>
            <a:lvl9pPr lvl="8" algn="ctr" rtl="0">
              <a:lnSpc>
                <a:spcPct val="100000"/>
              </a:lnSpc>
              <a:spcBef>
                <a:spcPts val="0"/>
              </a:spcBef>
              <a:spcAft>
                <a:spcPts val="0"/>
              </a:spcAft>
              <a:buSzPts val="5200"/>
              <a:buNone/>
              <a:defRPr sz="5200"/>
            </a:lvl9pPr>
          </a:lstStyle>
          <a:p>
            <a:endParaRPr/>
          </a:p>
        </p:txBody>
      </p:sp>
      <p:sp>
        <p:nvSpPr>
          <p:cNvPr id="883" name="Google Shape;883;p6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884" name="Google Shape;884;p6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image">
  <p:cSld name="SECTION_HEADER_1">
    <p:spTree>
      <p:nvGrpSpPr>
        <p:cNvPr id="1" name="Shape 95"/>
        <p:cNvGrpSpPr/>
        <p:nvPr/>
      </p:nvGrpSpPr>
      <p:grpSpPr>
        <a:xfrm>
          <a:off x="0" y="0"/>
          <a:ext cx="0" cy="0"/>
          <a:chOff x="0" y="0"/>
          <a:chExt cx="0" cy="0"/>
        </a:xfrm>
      </p:grpSpPr>
      <p:sp>
        <p:nvSpPr>
          <p:cNvPr id="96" name="Google Shape;96;p8"/>
          <p:cNvSpPr txBox="1">
            <a:spLocks noGrp="1"/>
          </p:cNvSpPr>
          <p:nvPr>
            <p:ph type="title"/>
          </p:nvPr>
        </p:nvSpPr>
        <p:spPr>
          <a:xfrm>
            <a:off x="234650" y="4125425"/>
            <a:ext cx="85206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97" name="Google Shape;97;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8" name="Google Shape;98;p8"/>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9" name="Google Shape;99;p8"/>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0" name="Google Shape;100;p8"/>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1" name="Google Shape;101;p8"/>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2" name="Google Shape;102;p8"/>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3" name="Google Shape;103;p8"/>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4"/>
        <p:cNvGrpSpPr/>
        <p:nvPr/>
      </p:nvGrpSpPr>
      <p:grpSpPr>
        <a:xfrm>
          <a:off x="0" y="0"/>
          <a:ext cx="0" cy="0"/>
          <a:chOff x="0" y="0"/>
          <a:chExt cx="0" cy="0"/>
        </a:xfrm>
      </p:grpSpPr>
      <p:sp>
        <p:nvSpPr>
          <p:cNvPr id="105" name="Google Shape;105;p9"/>
          <p:cNvSpPr/>
          <p:nvPr/>
        </p:nvSpPr>
        <p:spPr>
          <a:xfrm rot="10800000">
            <a:off x="2744975" y="11050"/>
            <a:ext cx="399300" cy="31317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6" name="Google Shape;106;p9"/>
          <p:cNvSpPr/>
          <p:nvPr/>
        </p:nvSpPr>
        <p:spPr>
          <a:xfrm rot="10800000">
            <a:off x="313250" y="-235"/>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7" name="Google Shape;107;p9"/>
          <p:cNvSpPr/>
          <p:nvPr/>
        </p:nvSpPr>
        <p:spPr>
          <a:xfrm rot="10800000">
            <a:off x="793325" y="77"/>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8" name="Google Shape;108;p9"/>
          <p:cNvSpPr/>
          <p:nvPr/>
        </p:nvSpPr>
        <p:spPr>
          <a:xfrm rot="10800000">
            <a:off x="1275725" y="74"/>
            <a:ext cx="4176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9" name="Google Shape;109;p9"/>
          <p:cNvSpPr/>
          <p:nvPr/>
        </p:nvSpPr>
        <p:spPr>
          <a:xfrm rot="10800000">
            <a:off x="1776575" y="98"/>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10" name="Google Shape;110;p9"/>
          <p:cNvSpPr/>
          <p:nvPr/>
        </p:nvSpPr>
        <p:spPr>
          <a:xfrm rot="10800000">
            <a:off x="2262425" y="77"/>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11" name="Google Shape;111;p9"/>
          <p:cNvSpPr txBox="1">
            <a:spLocks noGrp="1"/>
          </p:cNvSpPr>
          <p:nvPr>
            <p:ph type="title"/>
          </p:nvPr>
        </p:nvSpPr>
        <p:spPr>
          <a:xfrm>
            <a:off x="3475224" y="445025"/>
            <a:ext cx="53571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2" name="Google Shape;112;p9"/>
          <p:cNvSpPr txBox="1">
            <a:spLocks noGrp="1"/>
          </p:cNvSpPr>
          <p:nvPr>
            <p:ph type="body" idx="1"/>
          </p:nvPr>
        </p:nvSpPr>
        <p:spPr>
          <a:xfrm>
            <a:off x="3475200" y="1152475"/>
            <a:ext cx="53571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13" name="Google Shape;113;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4"/>
        <p:cNvGrpSpPr/>
        <p:nvPr/>
      </p:nvGrpSpPr>
      <p:grpSpPr>
        <a:xfrm>
          <a:off x="0" y="0"/>
          <a:ext cx="0" cy="0"/>
          <a:chOff x="0" y="0"/>
          <a:chExt cx="0" cy="0"/>
        </a:xfrm>
      </p:grpSpPr>
      <p:sp>
        <p:nvSpPr>
          <p:cNvPr id="115" name="Google Shape;115;p10"/>
          <p:cNvSpPr txBox="1">
            <a:spLocks noGrp="1"/>
          </p:cNvSpPr>
          <p:nvPr>
            <p:ph type="title"/>
          </p:nvPr>
        </p:nvSpPr>
        <p:spPr>
          <a:xfrm>
            <a:off x="670025" y="445025"/>
            <a:ext cx="816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6" name="Google Shape;116;p10"/>
          <p:cNvSpPr txBox="1">
            <a:spLocks noGrp="1"/>
          </p:cNvSpPr>
          <p:nvPr>
            <p:ph type="body" idx="1"/>
          </p:nvPr>
        </p:nvSpPr>
        <p:spPr>
          <a:xfrm>
            <a:off x="670025" y="1152475"/>
            <a:ext cx="38316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117" name="Google Shape;117;p10"/>
          <p:cNvSpPr txBox="1">
            <a:spLocks noGrp="1"/>
          </p:cNvSpPr>
          <p:nvPr>
            <p:ph type="body" idx="2"/>
          </p:nvPr>
        </p:nvSpPr>
        <p:spPr>
          <a:xfrm>
            <a:off x="5000612" y="1152475"/>
            <a:ext cx="38316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118" name="Google Shape;118;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19" name="Google Shape;119;p10"/>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0" name="Google Shape;120;p10"/>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1" name="Google Shape;121;p10"/>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2" name="Google Shape;122;p10"/>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3" name="Google Shape;123;p10"/>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4" name="Google Shape;124;p10"/>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theme" Target="../theme/theme2.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theme" Target="../theme/theme3.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image" Target="../media/image6.png"/><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image" Target="../media/image7.png"/><Relationship Id="rId5" Type="http://schemas.openxmlformats.org/officeDocument/2006/relationships/slideLayout" Target="../slideLayouts/slideLayout60.xml"/><Relationship Id="rId10" Type="http://schemas.openxmlformats.org/officeDocument/2006/relationships/theme" Target="../theme/theme4.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Poppins"/>
              <a:buChar char="●"/>
              <a:defRPr sz="1800">
                <a:latin typeface="Poppins"/>
                <a:ea typeface="Poppins"/>
                <a:cs typeface="Poppins"/>
                <a:sym typeface="Poppins"/>
              </a:defRPr>
            </a:lvl1pPr>
            <a:lvl2pPr marL="914400" lvl="1" indent="-317500">
              <a:lnSpc>
                <a:spcPct val="115000"/>
              </a:lnSpc>
              <a:spcBef>
                <a:spcPts val="1600"/>
              </a:spcBef>
              <a:spcAft>
                <a:spcPts val="0"/>
              </a:spcAft>
              <a:buSzPts val="1400"/>
              <a:buFont typeface="Poppins"/>
              <a:buChar char="○"/>
              <a:defRPr>
                <a:latin typeface="Poppins"/>
                <a:ea typeface="Poppins"/>
                <a:cs typeface="Poppins"/>
                <a:sym typeface="Poppins"/>
              </a:defRPr>
            </a:lvl2pPr>
            <a:lvl3pPr marL="1371600" lvl="2" indent="-317500">
              <a:lnSpc>
                <a:spcPct val="115000"/>
              </a:lnSpc>
              <a:spcBef>
                <a:spcPts val="1600"/>
              </a:spcBef>
              <a:spcAft>
                <a:spcPts val="0"/>
              </a:spcAft>
              <a:buSzPts val="1400"/>
              <a:buFont typeface="Poppins"/>
              <a:buChar char="■"/>
              <a:defRPr>
                <a:latin typeface="Poppins"/>
                <a:ea typeface="Poppins"/>
                <a:cs typeface="Poppins"/>
                <a:sym typeface="Poppins"/>
              </a:defRPr>
            </a:lvl3pPr>
            <a:lvl4pPr marL="1828800" lvl="3" indent="-317500">
              <a:lnSpc>
                <a:spcPct val="115000"/>
              </a:lnSpc>
              <a:spcBef>
                <a:spcPts val="1600"/>
              </a:spcBef>
              <a:spcAft>
                <a:spcPts val="0"/>
              </a:spcAft>
              <a:buSzPts val="1400"/>
              <a:buFont typeface="Poppins"/>
              <a:buChar char="●"/>
              <a:defRPr>
                <a:latin typeface="Poppins"/>
                <a:ea typeface="Poppins"/>
                <a:cs typeface="Poppins"/>
                <a:sym typeface="Poppins"/>
              </a:defRPr>
            </a:lvl4pPr>
            <a:lvl5pPr marL="2286000" lvl="4" indent="-317500">
              <a:lnSpc>
                <a:spcPct val="115000"/>
              </a:lnSpc>
              <a:spcBef>
                <a:spcPts val="1600"/>
              </a:spcBef>
              <a:spcAft>
                <a:spcPts val="0"/>
              </a:spcAft>
              <a:buSzPts val="1400"/>
              <a:buFont typeface="Poppins"/>
              <a:buChar char="○"/>
              <a:defRPr>
                <a:latin typeface="Poppins"/>
                <a:ea typeface="Poppins"/>
                <a:cs typeface="Poppins"/>
                <a:sym typeface="Poppins"/>
              </a:defRPr>
            </a:lvl5pPr>
            <a:lvl6pPr marL="2743200" lvl="5" indent="-317500">
              <a:lnSpc>
                <a:spcPct val="115000"/>
              </a:lnSpc>
              <a:spcBef>
                <a:spcPts val="1600"/>
              </a:spcBef>
              <a:spcAft>
                <a:spcPts val="0"/>
              </a:spcAft>
              <a:buSzPts val="1400"/>
              <a:buFont typeface="Poppins"/>
              <a:buChar char="■"/>
              <a:defRPr>
                <a:latin typeface="Poppins"/>
                <a:ea typeface="Poppins"/>
                <a:cs typeface="Poppins"/>
                <a:sym typeface="Poppins"/>
              </a:defRPr>
            </a:lvl6pPr>
            <a:lvl7pPr marL="3200400" lvl="6" indent="-317500">
              <a:lnSpc>
                <a:spcPct val="115000"/>
              </a:lnSpc>
              <a:spcBef>
                <a:spcPts val="1600"/>
              </a:spcBef>
              <a:spcAft>
                <a:spcPts val="0"/>
              </a:spcAft>
              <a:buSzPts val="1400"/>
              <a:buFont typeface="Poppins"/>
              <a:buChar char="●"/>
              <a:defRPr>
                <a:latin typeface="Poppins"/>
                <a:ea typeface="Poppins"/>
                <a:cs typeface="Poppins"/>
                <a:sym typeface="Poppins"/>
              </a:defRPr>
            </a:lvl7pPr>
            <a:lvl8pPr marL="3657600" lvl="7" indent="-317500">
              <a:lnSpc>
                <a:spcPct val="115000"/>
              </a:lnSpc>
              <a:spcBef>
                <a:spcPts val="1600"/>
              </a:spcBef>
              <a:spcAft>
                <a:spcPts val="0"/>
              </a:spcAft>
              <a:buSzPts val="1400"/>
              <a:buFont typeface="Poppins"/>
              <a:buChar char="○"/>
              <a:defRPr>
                <a:latin typeface="Poppins"/>
                <a:ea typeface="Poppins"/>
                <a:cs typeface="Poppins"/>
                <a:sym typeface="Poppins"/>
              </a:defRPr>
            </a:lvl8pPr>
            <a:lvl9pPr marL="4114800" lvl="8" indent="-317500">
              <a:lnSpc>
                <a:spcPct val="115000"/>
              </a:lnSpc>
              <a:spcBef>
                <a:spcPts val="1600"/>
              </a:spcBef>
              <a:spcAft>
                <a:spcPts val="1600"/>
              </a:spcAft>
              <a:buSzPts val="1400"/>
              <a:buFont typeface="Poppins"/>
              <a:buChar char="■"/>
              <a:defRPr>
                <a:latin typeface="Poppins"/>
                <a:ea typeface="Poppins"/>
                <a:cs typeface="Poppins"/>
                <a:sym typeface="Poppi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Poppins"/>
                <a:ea typeface="Poppins"/>
                <a:cs typeface="Poppins"/>
                <a:sym typeface="Poppins"/>
              </a:defRPr>
            </a:lvl1pPr>
            <a:lvl2pPr lvl="1" algn="r">
              <a:buNone/>
              <a:defRPr sz="1000">
                <a:solidFill>
                  <a:schemeClr val="dk2"/>
                </a:solidFill>
                <a:latin typeface="Poppins"/>
                <a:ea typeface="Poppins"/>
                <a:cs typeface="Poppins"/>
                <a:sym typeface="Poppins"/>
              </a:defRPr>
            </a:lvl2pPr>
            <a:lvl3pPr lvl="2" algn="r">
              <a:buNone/>
              <a:defRPr sz="1000">
                <a:solidFill>
                  <a:schemeClr val="dk2"/>
                </a:solidFill>
                <a:latin typeface="Poppins"/>
                <a:ea typeface="Poppins"/>
                <a:cs typeface="Poppins"/>
                <a:sym typeface="Poppins"/>
              </a:defRPr>
            </a:lvl3pPr>
            <a:lvl4pPr lvl="3" algn="r">
              <a:buNone/>
              <a:defRPr sz="1000">
                <a:solidFill>
                  <a:schemeClr val="dk2"/>
                </a:solidFill>
                <a:latin typeface="Poppins"/>
                <a:ea typeface="Poppins"/>
                <a:cs typeface="Poppins"/>
                <a:sym typeface="Poppins"/>
              </a:defRPr>
            </a:lvl4pPr>
            <a:lvl5pPr lvl="4" algn="r">
              <a:buNone/>
              <a:defRPr sz="1000">
                <a:solidFill>
                  <a:schemeClr val="dk2"/>
                </a:solidFill>
                <a:latin typeface="Poppins"/>
                <a:ea typeface="Poppins"/>
                <a:cs typeface="Poppins"/>
                <a:sym typeface="Poppins"/>
              </a:defRPr>
            </a:lvl5pPr>
            <a:lvl6pPr lvl="5" algn="r">
              <a:buNone/>
              <a:defRPr sz="1000">
                <a:solidFill>
                  <a:schemeClr val="dk2"/>
                </a:solidFill>
                <a:latin typeface="Poppins"/>
                <a:ea typeface="Poppins"/>
                <a:cs typeface="Poppins"/>
                <a:sym typeface="Poppins"/>
              </a:defRPr>
            </a:lvl6pPr>
            <a:lvl7pPr lvl="6" algn="r">
              <a:buNone/>
              <a:defRPr sz="1000">
                <a:solidFill>
                  <a:schemeClr val="dk2"/>
                </a:solidFill>
                <a:latin typeface="Poppins"/>
                <a:ea typeface="Poppins"/>
                <a:cs typeface="Poppins"/>
                <a:sym typeface="Poppins"/>
              </a:defRPr>
            </a:lvl7pPr>
            <a:lvl8pPr lvl="7" algn="r">
              <a:buNone/>
              <a:defRPr sz="1000">
                <a:solidFill>
                  <a:schemeClr val="dk2"/>
                </a:solidFill>
                <a:latin typeface="Poppins"/>
                <a:ea typeface="Poppins"/>
                <a:cs typeface="Poppins"/>
                <a:sym typeface="Poppins"/>
              </a:defRPr>
            </a:lvl8pPr>
            <a:lvl9pPr lvl="8" algn="r">
              <a:buNone/>
              <a:defRPr sz="1000">
                <a:solidFill>
                  <a:schemeClr val="dk2"/>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
        <p:nvSpPr>
          <p:cNvPr id="9" name="Google Shape;9;p1"/>
          <p:cNvSpPr txBox="1"/>
          <p:nvPr/>
        </p:nvSpPr>
        <p:spPr>
          <a:xfrm>
            <a:off x="0" y="4840700"/>
            <a:ext cx="3712500" cy="30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en" sz="800">
                <a:solidFill>
                  <a:srgbClr val="000000"/>
                </a:solidFill>
                <a:latin typeface="Poppins"/>
                <a:ea typeface="Poppins"/>
                <a:cs typeface="Poppins"/>
                <a:sym typeface="Poppins"/>
              </a:rPr>
              <a:t>All Rights Reserved. ©202</a:t>
            </a:r>
            <a:r>
              <a:rPr lang="en" sz="800">
                <a:latin typeface="Poppins"/>
                <a:ea typeface="Poppins"/>
                <a:cs typeface="Poppins"/>
                <a:sym typeface="Poppins"/>
              </a:rPr>
              <a:t>3</a:t>
            </a:r>
            <a:r>
              <a:rPr lang="en" sz="800">
                <a:solidFill>
                  <a:srgbClr val="000000"/>
                </a:solidFill>
                <a:latin typeface="Poppins"/>
                <a:ea typeface="Poppins"/>
                <a:cs typeface="Poppins"/>
                <a:sym typeface="Poppins"/>
              </a:rPr>
              <a:t> Loudoun County Public Schools.</a:t>
            </a:r>
            <a:endParaRPr>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46"/>
        <p:cNvGrpSpPr/>
        <p:nvPr/>
      </p:nvGrpSpPr>
      <p:grpSpPr>
        <a:xfrm>
          <a:off x="0" y="0"/>
          <a:ext cx="0" cy="0"/>
          <a:chOff x="0" y="0"/>
          <a:chExt cx="0" cy="0"/>
        </a:xfrm>
      </p:grpSpPr>
      <p:sp>
        <p:nvSpPr>
          <p:cNvPr id="547" name="Google Shape;547;p31"/>
          <p:cNvSpPr/>
          <p:nvPr/>
        </p:nvSpPr>
        <p:spPr>
          <a:xfrm>
            <a:off x="1" y="569214"/>
            <a:ext cx="2582693" cy="3998214"/>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48" name="Google Shape;548;p31"/>
          <p:cNvSpPr txBox="1">
            <a:spLocks noGrp="1"/>
          </p:cNvSpPr>
          <p:nvPr>
            <p:ph type="title"/>
          </p:nvPr>
        </p:nvSpPr>
        <p:spPr>
          <a:xfrm>
            <a:off x="189689" y="842878"/>
            <a:ext cx="2210612" cy="3450887"/>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FFFFFF"/>
              </a:buClr>
              <a:buSzPts val="2700"/>
              <a:buFont typeface="Corbel"/>
              <a:buNone/>
              <a:defRPr sz="2700" b="0" i="0" u="none" strike="noStrike" cap="none">
                <a:solidFill>
                  <a:srgbClr val="FFFFFF"/>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9" name="Google Shape;549;p31"/>
          <p:cNvSpPr/>
          <p:nvPr/>
        </p:nvSpPr>
        <p:spPr>
          <a:xfrm>
            <a:off x="8861898" y="569214"/>
            <a:ext cx="288036" cy="3998214"/>
          </a:xfrm>
          <a:prstGeom prst="rect">
            <a:avLst/>
          </a:prstGeom>
          <a:solidFill>
            <a:srgbClr val="C8C8C8">
              <a:alpha val="49411"/>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50" name="Google Shape;550;p31"/>
          <p:cNvSpPr txBox="1">
            <a:spLocks noGrp="1"/>
          </p:cNvSpPr>
          <p:nvPr>
            <p:ph type="body" idx="1"/>
          </p:nvPr>
        </p:nvSpPr>
        <p:spPr>
          <a:xfrm>
            <a:off x="2901951" y="648081"/>
            <a:ext cx="5486400" cy="3840480"/>
          </a:xfrm>
          <a:prstGeom prst="rect">
            <a:avLst/>
          </a:prstGeom>
          <a:noFill/>
          <a:ln>
            <a:noFill/>
          </a:ln>
        </p:spPr>
        <p:txBody>
          <a:bodyPr spcFirstLastPara="1" wrap="square" lIns="68575" tIns="34275" rIns="68575" bIns="34275" anchor="ctr" anchorCtr="0">
            <a:noAutofit/>
          </a:bodyPr>
          <a:lstStyle>
            <a:lvl1pPr marL="457200" marR="0" lvl="0" indent="-323850" algn="l" rtl="0">
              <a:lnSpc>
                <a:spcPct val="90000"/>
              </a:lnSpc>
              <a:spcBef>
                <a:spcPts val="900"/>
              </a:spcBef>
              <a:spcAft>
                <a:spcPts val="0"/>
              </a:spcAft>
              <a:buClr>
                <a:schemeClr val="accent1"/>
              </a:buClr>
              <a:buSzPts val="1500"/>
              <a:buFont typeface="Noto Sans Symbols"/>
              <a:buChar char="●"/>
              <a:defRPr sz="1500" b="0" i="0" u="none" strike="noStrike" cap="none">
                <a:solidFill>
                  <a:srgbClr val="595959"/>
                </a:solidFill>
                <a:latin typeface="Corbel"/>
                <a:ea typeface="Corbel"/>
                <a:cs typeface="Corbel"/>
                <a:sym typeface="Corbel"/>
              </a:defRPr>
            </a:lvl1pPr>
            <a:lvl2pPr marL="914400" marR="0" lvl="1" indent="-317500" algn="l" rtl="0">
              <a:lnSpc>
                <a:spcPct val="90000"/>
              </a:lnSpc>
              <a:spcBef>
                <a:spcPts val="200"/>
              </a:spcBef>
              <a:spcAft>
                <a:spcPts val="0"/>
              </a:spcAft>
              <a:buClr>
                <a:schemeClr val="accent1"/>
              </a:buClr>
              <a:buSzPts val="1400"/>
              <a:buFont typeface="Noto Sans Symbols"/>
              <a:buChar char="●"/>
              <a:defRPr sz="1400" b="0" i="0" u="none" strike="noStrike" cap="none">
                <a:solidFill>
                  <a:srgbClr val="595959"/>
                </a:solidFill>
                <a:latin typeface="Corbel"/>
                <a:ea typeface="Corbel"/>
                <a:cs typeface="Corbel"/>
                <a:sym typeface="Corbel"/>
              </a:defRPr>
            </a:lvl2pPr>
            <a:lvl3pPr marL="1371600" marR="0" lvl="2" indent="-304800" algn="l" rtl="0">
              <a:lnSpc>
                <a:spcPct val="90000"/>
              </a:lnSpc>
              <a:spcBef>
                <a:spcPts val="200"/>
              </a:spcBef>
              <a:spcAft>
                <a:spcPts val="0"/>
              </a:spcAft>
              <a:buClr>
                <a:schemeClr val="accent1"/>
              </a:buClr>
              <a:buSzPts val="1200"/>
              <a:buFont typeface="Noto Sans Symbols"/>
              <a:buChar char="●"/>
              <a:defRPr sz="1200" b="0" i="0" u="none" strike="noStrike" cap="none">
                <a:solidFill>
                  <a:srgbClr val="595959"/>
                </a:solidFill>
                <a:latin typeface="Corbel"/>
                <a:ea typeface="Corbel"/>
                <a:cs typeface="Corbel"/>
                <a:sym typeface="Corbel"/>
              </a:defRPr>
            </a:lvl3pPr>
            <a:lvl4pPr marL="1828800" marR="0" lvl="3" indent="-298450" algn="l" rtl="0">
              <a:lnSpc>
                <a:spcPct val="90000"/>
              </a:lnSpc>
              <a:spcBef>
                <a:spcPts val="200"/>
              </a:spcBef>
              <a:spcAft>
                <a:spcPts val="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4pPr>
            <a:lvl5pPr marL="2286000" marR="0" lvl="4" indent="-298450" algn="l" rtl="0">
              <a:lnSpc>
                <a:spcPct val="90000"/>
              </a:lnSpc>
              <a:spcBef>
                <a:spcPts val="200"/>
              </a:spcBef>
              <a:spcAft>
                <a:spcPts val="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5pPr>
            <a:lvl6pPr marL="2743200" marR="0" lvl="5" indent="-298450" algn="l" rtl="0">
              <a:lnSpc>
                <a:spcPct val="90000"/>
              </a:lnSpc>
              <a:spcBef>
                <a:spcPts val="200"/>
              </a:spcBef>
              <a:spcAft>
                <a:spcPts val="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6pPr>
            <a:lvl7pPr marL="3200400" marR="0" lvl="6" indent="-298450" algn="l" rtl="0">
              <a:lnSpc>
                <a:spcPct val="90000"/>
              </a:lnSpc>
              <a:spcBef>
                <a:spcPts val="200"/>
              </a:spcBef>
              <a:spcAft>
                <a:spcPts val="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7pPr>
            <a:lvl8pPr marL="3657600" marR="0" lvl="7" indent="-298450" algn="l" rtl="0">
              <a:lnSpc>
                <a:spcPct val="90000"/>
              </a:lnSpc>
              <a:spcBef>
                <a:spcPts val="200"/>
              </a:spcBef>
              <a:spcAft>
                <a:spcPts val="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8pPr>
            <a:lvl9pPr marL="4114800" marR="0" lvl="8" indent="-298450" algn="l" rtl="0">
              <a:lnSpc>
                <a:spcPct val="90000"/>
              </a:lnSpc>
              <a:spcBef>
                <a:spcPts val="200"/>
              </a:spcBef>
              <a:spcAft>
                <a:spcPts val="200"/>
              </a:spcAft>
              <a:buClr>
                <a:schemeClr val="accent1"/>
              </a:buClr>
              <a:buSzPts val="1100"/>
              <a:buFont typeface="Noto Sans Symbols"/>
              <a:buChar char="●"/>
              <a:defRPr sz="1100" b="0" i="0" u="none" strike="noStrike" cap="none">
                <a:solidFill>
                  <a:srgbClr val="595959"/>
                </a:solidFill>
                <a:latin typeface="Corbel"/>
                <a:ea typeface="Corbel"/>
                <a:cs typeface="Corbel"/>
                <a:sym typeface="Corbel"/>
              </a:defRPr>
            </a:lvl9pPr>
          </a:lstStyle>
          <a:p>
            <a:endParaRPr/>
          </a:p>
        </p:txBody>
      </p:sp>
      <p:sp>
        <p:nvSpPr>
          <p:cNvPr id="551" name="Google Shape;551;p31"/>
          <p:cNvSpPr txBox="1">
            <a:spLocks noGrp="1"/>
          </p:cNvSpPr>
          <p:nvPr>
            <p:ph type="dt" idx="10"/>
          </p:nvPr>
        </p:nvSpPr>
        <p:spPr>
          <a:xfrm>
            <a:off x="196849" y="4767263"/>
            <a:ext cx="2057400" cy="273844"/>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800" b="0" i="0" u="none" strike="noStrike" cap="none">
                <a:solidFill>
                  <a:srgbClr val="7F7F7F"/>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552" name="Google Shape;552;p31"/>
          <p:cNvSpPr txBox="1">
            <a:spLocks noGrp="1"/>
          </p:cNvSpPr>
          <p:nvPr>
            <p:ph type="ftr" idx="11"/>
          </p:nvPr>
        </p:nvSpPr>
        <p:spPr>
          <a:xfrm>
            <a:off x="2901951" y="4767263"/>
            <a:ext cx="4433638" cy="273844"/>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800" b="0" i="0" u="none" strike="noStrike" cap="none">
                <a:solidFill>
                  <a:srgbClr val="7F7F7F"/>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553" name="Google Shape;553;p31"/>
          <p:cNvSpPr txBox="1">
            <a:spLocks noGrp="1"/>
          </p:cNvSpPr>
          <p:nvPr>
            <p:ph type="sldNum" idx="12"/>
          </p:nvPr>
        </p:nvSpPr>
        <p:spPr>
          <a:xfrm>
            <a:off x="7975601" y="4767263"/>
            <a:ext cx="1148195" cy="273844"/>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1pPr>
            <a:lvl2pPr marL="0" marR="0" lvl="1"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2pPr>
            <a:lvl3pPr marL="0" marR="0" lvl="2"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3pPr>
            <a:lvl4pPr marL="0" marR="0" lvl="3"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4pPr>
            <a:lvl5pPr marL="0" marR="0" lvl="4"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5pPr>
            <a:lvl6pPr marL="0" marR="0" lvl="5"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6pPr>
            <a:lvl7pPr marL="0" marR="0" lvl="6"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7pPr>
            <a:lvl8pPr marL="0" marR="0" lvl="7"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8pPr>
            <a:lvl9pPr marL="0" marR="0" lvl="8" indent="0" algn="r" rtl="0">
              <a:lnSpc>
                <a:spcPct val="100000"/>
              </a:lnSpc>
              <a:spcBef>
                <a:spcPts val="0"/>
              </a:spcBef>
              <a:spcAft>
                <a:spcPts val="0"/>
              </a:spcAft>
              <a:buClr>
                <a:srgbClr val="000000"/>
              </a:buClr>
              <a:buSzPts val="900"/>
              <a:buFont typeface="Arial"/>
              <a:buNone/>
              <a:defRPr sz="9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615"/>
        <p:cNvGrpSpPr/>
        <p:nvPr/>
      </p:nvGrpSpPr>
      <p:grpSpPr>
        <a:xfrm>
          <a:off x="0" y="0"/>
          <a:ext cx="0" cy="0"/>
          <a:chOff x="0" y="0"/>
          <a:chExt cx="0" cy="0"/>
        </a:xfrm>
      </p:grpSpPr>
      <p:grpSp>
        <p:nvGrpSpPr>
          <p:cNvPr id="616" name="Google Shape;616;p41"/>
          <p:cNvGrpSpPr/>
          <p:nvPr/>
        </p:nvGrpSpPr>
        <p:grpSpPr>
          <a:xfrm>
            <a:off x="113109" y="0"/>
            <a:ext cx="1827610" cy="5143501"/>
            <a:chOff x="1320800" y="0"/>
            <a:chExt cx="2436813" cy="6858001"/>
          </a:xfrm>
        </p:grpSpPr>
        <p:sp>
          <p:nvSpPr>
            <p:cNvPr id="617" name="Google Shape;617;p41"/>
            <p:cNvSpPr/>
            <p:nvPr/>
          </p:nvSpPr>
          <p:spPr>
            <a:xfrm>
              <a:off x="1627188" y="0"/>
              <a:ext cx="1122363" cy="5329238"/>
            </a:xfrm>
            <a:custGeom>
              <a:avLst/>
              <a:gdLst/>
              <a:ahLst/>
              <a:cxnLst/>
              <a:rect l="l" t="t" r="r" b="b"/>
              <a:pathLst>
                <a:path w="707" h="3357" extrusionOk="0">
                  <a:moveTo>
                    <a:pt x="0" y="3330"/>
                  </a:moveTo>
                  <a:lnTo>
                    <a:pt x="156" y="3357"/>
                  </a:lnTo>
                  <a:lnTo>
                    <a:pt x="707" y="0"/>
                  </a:lnTo>
                  <a:lnTo>
                    <a:pt x="547" y="0"/>
                  </a:lnTo>
                  <a:lnTo>
                    <a:pt x="0" y="3330"/>
                  </a:lnTo>
                  <a:close/>
                </a:path>
              </a:pathLst>
            </a:custGeom>
            <a:solidFill>
              <a:schemeClr val="accent1"/>
            </a:solidFill>
            <a:ln>
              <a:noFill/>
            </a:ln>
          </p:spPr>
        </p:sp>
        <p:sp>
          <p:nvSpPr>
            <p:cNvPr id="618" name="Google Shape;618;p41"/>
            <p:cNvSpPr/>
            <p:nvPr/>
          </p:nvSpPr>
          <p:spPr>
            <a:xfrm>
              <a:off x="1320800" y="0"/>
              <a:ext cx="1117600" cy="5276850"/>
            </a:xfrm>
            <a:custGeom>
              <a:avLst/>
              <a:gdLst/>
              <a:ahLst/>
              <a:cxnLst/>
              <a:rect l="l" t="t" r="r" b="b"/>
              <a:pathLst>
                <a:path w="704" h="3324" extrusionOk="0">
                  <a:moveTo>
                    <a:pt x="704" y="0"/>
                  </a:moveTo>
                  <a:lnTo>
                    <a:pt x="545" y="0"/>
                  </a:lnTo>
                  <a:lnTo>
                    <a:pt x="0" y="3300"/>
                  </a:lnTo>
                  <a:lnTo>
                    <a:pt x="157" y="3324"/>
                  </a:lnTo>
                  <a:lnTo>
                    <a:pt x="704" y="0"/>
                  </a:lnTo>
                  <a:close/>
                </a:path>
              </a:pathLst>
            </a:custGeom>
            <a:solidFill>
              <a:srgbClr val="595959"/>
            </a:solidFill>
            <a:ln>
              <a:noFill/>
            </a:ln>
          </p:spPr>
        </p:sp>
        <p:sp>
          <p:nvSpPr>
            <p:cNvPr id="619" name="Google Shape;619;p41"/>
            <p:cNvSpPr/>
            <p:nvPr/>
          </p:nvSpPr>
          <p:spPr>
            <a:xfrm>
              <a:off x="1320800" y="5238750"/>
              <a:ext cx="1228725" cy="1619250"/>
            </a:xfrm>
            <a:custGeom>
              <a:avLst/>
              <a:gdLst/>
              <a:ahLst/>
              <a:cxnLst/>
              <a:rect l="l" t="t" r="r" b="b"/>
              <a:pathLst>
                <a:path w="774" h="1020" extrusionOk="0">
                  <a:moveTo>
                    <a:pt x="0" y="0"/>
                  </a:moveTo>
                  <a:lnTo>
                    <a:pt x="740" y="1020"/>
                  </a:lnTo>
                  <a:lnTo>
                    <a:pt x="774" y="1020"/>
                  </a:lnTo>
                  <a:lnTo>
                    <a:pt x="0" y="0"/>
                  </a:lnTo>
                  <a:close/>
                </a:path>
              </a:pathLst>
            </a:custGeom>
            <a:solidFill>
              <a:srgbClr val="262626"/>
            </a:solidFill>
            <a:ln>
              <a:noFill/>
            </a:ln>
          </p:spPr>
        </p:sp>
        <p:sp>
          <p:nvSpPr>
            <p:cNvPr id="620" name="Google Shape;620;p41"/>
            <p:cNvSpPr/>
            <p:nvPr/>
          </p:nvSpPr>
          <p:spPr>
            <a:xfrm>
              <a:off x="1627188" y="5291138"/>
              <a:ext cx="1495425" cy="1566863"/>
            </a:xfrm>
            <a:custGeom>
              <a:avLst/>
              <a:gdLst/>
              <a:ahLst/>
              <a:cxnLst/>
              <a:rect l="l" t="t" r="r" b="b"/>
              <a:pathLst>
                <a:path w="942" h="987" extrusionOk="0">
                  <a:moveTo>
                    <a:pt x="0" y="0"/>
                  </a:moveTo>
                  <a:lnTo>
                    <a:pt x="909" y="987"/>
                  </a:lnTo>
                  <a:lnTo>
                    <a:pt x="942" y="987"/>
                  </a:lnTo>
                  <a:lnTo>
                    <a:pt x="0" y="0"/>
                  </a:lnTo>
                  <a:close/>
                </a:path>
              </a:pathLst>
            </a:custGeom>
            <a:solidFill>
              <a:srgbClr val="593470"/>
            </a:solidFill>
            <a:ln>
              <a:noFill/>
            </a:ln>
          </p:spPr>
        </p:sp>
        <p:sp>
          <p:nvSpPr>
            <p:cNvPr id="621" name="Google Shape;621;p41"/>
            <p:cNvSpPr/>
            <p:nvPr/>
          </p:nvSpPr>
          <p:spPr>
            <a:xfrm>
              <a:off x="1627188" y="5286375"/>
              <a:ext cx="2130425" cy="1571625"/>
            </a:xfrm>
            <a:custGeom>
              <a:avLst/>
              <a:gdLst/>
              <a:ahLst/>
              <a:cxnLst/>
              <a:rect l="l" t="t" r="r" b="b"/>
              <a:pathLst>
                <a:path w="1342" h="990" extrusionOk="0">
                  <a:moveTo>
                    <a:pt x="0" y="3"/>
                  </a:moveTo>
                  <a:lnTo>
                    <a:pt x="942" y="990"/>
                  </a:lnTo>
                  <a:lnTo>
                    <a:pt x="1342" y="990"/>
                  </a:lnTo>
                  <a:lnTo>
                    <a:pt x="156" y="27"/>
                  </a:lnTo>
                  <a:lnTo>
                    <a:pt x="0" y="0"/>
                  </a:lnTo>
                  <a:lnTo>
                    <a:pt x="0" y="3"/>
                  </a:lnTo>
                  <a:close/>
                </a:path>
              </a:pathLst>
            </a:custGeom>
            <a:solidFill>
              <a:srgbClr val="864EA9"/>
            </a:solidFill>
            <a:ln>
              <a:noFill/>
            </a:ln>
          </p:spPr>
        </p:sp>
        <p:sp>
          <p:nvSpPr>
            <p:cNvPr id="622" name="Google Shape;622;p41"/>
            <p:cNvSpPr/>
            <p:nvPr/>
          </p:nvSpPr>
          <p:spPr>
            <a:xfrm>
              <a:off x="1320800" y="5238750"/>
              <a:ext cx="1695450" cy="1619250"/>
            </a:xfrm>
            <a:custGeom>
              <a:avLst/>
              <a:gdLst/>
              <a:ahLst/>
              <a:cxnLst/>
              <a:rect l="l" t="t" r="r" b="b"/>
              <a:pathLst>
                <a:path w="1068" h="1020" extrusionOk="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3F3F3F"/>
            </a:solidFill>
            <a:ln>
              <a:noFill/>
            </a:ln>
          </p:spPr>
        </p:sp>
      </p:grpSp>
      <p:sp>
        <p:nvSpPr>
          <p:cNvPr id="623" name="Google Shape;623;p41"/>
          <p:cNvSpPr txBox="1">
            <a:spLocks noGrp="1"/>
          </p:cNvSpPr>
          <p:nvPr>
            <p:ph type="title"/>
          </p:nvPr>
        </p:nvSpPr>
        <p:spPr>
          <a:xfrm>
            <a:off x="1113233" y="514350"/>
            <a:ext cx="7514035" cy="1314449"/>
          </a:xfrm>
          <a:prstGeom prst="rect">
            <a:avLst/>
          </a:prstGeom>
          <a:noFill/>
          <a:ln>
            <a:noFill/>
          </a:ln>
        </p:spPr>
        <p:txBody>
          <a:bodyPr spcFirstLastPara="1" wrap="square" lIns="68575" tIns="34275" rIns="68575" bIns="34275" anchor="ctr" anchorCtr="0">
            <a:normAutofit/>
          </a:bodyPr>
          <a:lstStyle>
            <a:lvl1pPr marR="0" lvl="0" algn="ctr" rtl="0">
              <a:spcBef>
                <a:spcPts val="0"/>
              </a:spcBef>
              <a:spcAft>
                <a:spcPts val="0"/>
              </a:spcAft>
              <a:buClr>
                <a:schemeClr val="dk1"/>
              </a:buClr>
              <a:buSzPts val="3000"/>
              <a:buFont typeface="Corbel"/>
              <a:buNone/>
              <a:defRPr sz="3000" b="0" i="0" u="none" strike="noStrike" cap="none">
                <a:solidFill>
                  <a:schemeClr val="dk1"/>
                </a:solidFill>
                <a:latin typeface="Corbel"/>
                <a:ea typeface="Corbel"/>
                <a:cs typeface="Corbel"/>
                <a:sym typeface="Corbel"/>
              </a:defRPr>
            </a:lvl1pPr>
            <a:lvl2pPr marR="0" lvl="1" algn="l" rtl="0">
              <a:spcBef>
                <a:spcPts val="0"/>
              </a:spcBef>
              <a:spcAft>
                <a:spcPts val="0"/>
              </a:spcAft>
              <a:buSzPts val="1100"/>
              <a:buNone/>
              <a:defRPr sz="1400" b="0" i="0" u="none" strike="noStrike" cap="none">
                <a:solidFill>
                  <a:schemeClr val="dk2"/>
                </a:solidFill>
              </a:defRPr>
            </a:lvl2pPr>
            <a:lvl3pPr marR="0" lvl="2" algn="l" rtl="0">
              <a:spcBef>
                <a:spcPts val="0"/>
              </a:spcBef>
              <a:spcAft>
                <a:spcPts val="0"/>
              </a:spcAft>
              <a:buSzPts val="1100"/>
              <a:buNone/>
              <a:defRPr sz="1400" b="0" i="0" u="none" strike="noStrike" cap="none">
                <a:solidFill>
                  <a:schemeClr val="dk2"/>
                </a:solidFill>
              </a:defRPr>
            </a:lvl3pPr>
            <a:lvl4pPr marR="0" lvl="3" algn="l" rtl="0">
              <a:spcBef>
                <a:spcPts val="0"/>
              </a:spcBef>
              <a:spcAft>
                <a:spcPts val="0"/>
              </a:spcAft>
              <a:buSzPts val="1100"/>
              <a:buNone/>
              <a:defRPr sz="1400" b="0" i="0" u="none" strike="noStrike" cap="none">
                <a:solidFill>
                  <a:schemeClr val="dk2"/>
                </a:solidFill>
              </a:defRPr>
            </a:lvl4pPr>
            <a:lvl5pPr marR="0" lvl="4" algn="l" rtl="0">
              <a:spcBef>
                <a:spcPts val="0"/>
              </a:spcBef>
              <a:spcAft>
                <a:spcPts val="0"/>
              </a:spcAft>
              <a:buSzPts val="1100"/>
              <a:buNone/>
              <a:defRPr sz="1400" b="0" i="0" u="none" strike="noStrike" cap="none">
                <a:solidFill>
                  <a:schemeClr val="dk2"/>
                </a:solidFill>
              </a:defRPr>
            </a:lvl5pPr>
            <a:lvl6pPr marR="0" lvl="5" algn="l" rtl="0">
              <a:spcBef>
                <a:spcPts val="0"/>
              </a:spcBef>
              <a:spcAft>
                <a:spcPts val="0"/>
              </a:spcAft>
              <a:buSzPts val="1100"/>
              <a:buNone/>
              <a:defRPr sz="1400" b="0" i="0" u="none" strike="noStrike" cap="none">
                <a:solidFill>
                  <a:schemeClr val="dk2"/>
                </a:solidFill>
              </a:defRPr>
            </a:lvl6pPr>
            <a:lvl7pPr marR="0" lvl="6" algn="l" rtl="0">
              <a:spcBef>
                <a:spcPts val="0"/>
              </a:spcBef>
              <a:spcAft>
                <a:spcPts val="0"/>
              </a:spcAft>
              <a:buSzPts val="1100"/>
              <a:buNone/>
              <a:defRPr sz="1400" b="0" i="0" u="none" strike="noStrike" cap="none">
                <a:solidFill>
                  <a:schemeClr val="dk2"/>
                </a:solidFill>
              </a:defRPr>
            </a:lvl7pPr>
            <a:lvl8pPr marR="0" lvl="7" algn="l" rtl="0">
              <a:spcBef>
                <a:spcPts val="0"/>
              </a:spcBef>
              <a:spcAft>
                <a:spcPts val="0"/>
              </a:spcAft>
              <a:buSzPts val="1100"/>
              <a:buNone/>
              <a:defRPr sz="1400" b="0" i="0" u="none" strike="noStrike" cap="none">
                <a:solidFill>
                  <a:schemeClr val="dk2"/>
                </a:solidFill>
              </a:defRPr>
            </a:lvl8pPr>
            <a:lvl9pPr marR="0" lvl="8" algn="l" rtl="0">
              <a:spcBef>
                <a:spcPts val="0"/>
              </a:spcBef>
              <a:spcAft>
                <a:spcPts val="0"/>
              </a:spcAft>
              <a:buSzPts val="1100"/>
              <a:buNone/>
              <a:defRPr sz="1400" b="0" i="0" u="none" strike="noStrike" cap="none">
                <a:solidFill>
                  <a:schemeClr val="dk2"/>
                </a:solidFill>
              </a:defRPr>
            </a:lvl9pPr>
          </a:lstStyle>
          <a:p>
            <a:endParaRPr/>
          </a:p>
        </p:txBody>
      </p:sp>
      <p:sp>
        <p:nvSpPr>
          <p:cNvPr id="624" name="Google Shape;624;p41"/>
          <p:cNvSpPr txBox="1">
            <a:spLocks noGrp="1"/>
          </p:cNvSpPr>
          <p:nvPr>
            <p:ph type="body" idx="1"/>
          </p:nvPr>
        </p:nvSpPr>
        <p:spPr>
          <a:xfrm>
            <a:off x="1113233" y="2000249"/>
            <a:ext cx="7514035" cy="2343151"/>
          </a:xfrm>
          <a:prstGeom prst="rect">
            <a:avLst/>
          </a:prstGeom>
          <a:noFill/>
          <a:ln>
            <a:noFill/>
          </a:ln>
        </p:spPr>
        <p:txBody>
          <a:bodyPr spcFirstLastPara="1" wrap="square" lIns="68575" tIns="34275" rIns="68575" bIns="34275" anchor="ctr" anchorCtr="0">
            <a:normAutofit/>
          </a:bodyPr>
          <a:lstStyle>
            <a:lvl1pPr marL="457200" marR="0" lvl="0" indent="-393700" algn="l" rtl="0">
              <a:spcBef>
                <a:spcPts val="400"/>
              </a:spcBef>
              <a:spcAft>
                <a:spcPts val="0"/>
              </a:spcAft>
              <a:buClr>
                <a:srgbClr val="864EA9"/>
              </a:buClr>
              <a:buSzPts val="2600"/>
              <a:buFont typeface="Arial"/>
              <a:buChar char="•"/>
              <a:defRPr sz="1800" b="0" i="0" u="none" strike="noStrike" cap="none">
                <a:solidFill>
                  <a:schemeClr val="dk1"/>
                </a:solidFill>
                <a:latin typeface="Corbel"/>
                <a:ea typeface="Corbel"/>
                <a:cs typeface="Corbel"/>
                <a:sym typeface="Corbel"/>
              </a:defRPr>
            </a:lvl1pPr>
            <a:lvl2pPr marL="914400" marR="0" lvl="1" indent="-368300" algn="l" rtl="0">
              <a:spcBef>
                <a:spcPts val="500"/>
              </a:spcBef>
              <a:spcAft>
                <a:spcPts val="0"/>
              </a:spcAft>
              <a:buClr>
                <a:srgbClr val="864EA9"/>
              </a:buClr>
              <a:buSzPts val="2200"/>
              <a:buFont typeface="Arial"/>
              <a:buChar char="•"/>
              <a:defRPr sz="1500" b="0" i="0" u="none" strike="noStrike" cap="none">
                <a:solidFill>
                  <a:schemeClr val="dk1"/>
                </a:solidFill>
                <a:latin typeface="Corbel"/>
                <a:ea typeface="Corbel"/>
                <a:cs typeface="Corbel"/>
                <a:sym typeface="Corbel"/>
              </a:defRPr>
            </a:lvl2pPr>
            <a:lvl3pPr marL="1371600" marR="0" lvl="2" indent="-355600" algn="l" rtl="0">
              <a:spcBef>
                <a:spcPts val="500"/>
              </a:spcBef>
              <a:spcAft>
                <a:spcPts val="0"/>
              </a:spcAft>
              <a:buClr>
                <a:srgbClr val="864EA9"/>
              </a:buClr>
              <a:buSzPts val="2000"/>
              <a:buFont typeface="Arial"/>
              <a:buChar char="•"/>
              <a:defRPr sz="1400" b="0" i="0" u="none" strike="noStrike" cap="none">
                <a:solidFill>
                  <a:schemeClr val="dk1"/>
                </a:solidFill>
                <a:latin typeface="Corbel"/>
                <a:ea typeface="Corbel"/>
                <a:cs typeface="Corbel"/>
                <a:sym typeface="Corbel"/>
              </a:defRPr>
            </a:lvl3pPr>
            <a:lvl4pPr marL="1828800" marR="0" lvl="3" indent="-336550" algn="l" rtl="0">
              <a:spcBef>
                <a:spcPts val="500"/>
              </a:spcBef>
              <a:spcAft>
                <a:spcPts val="0"/>
              </a:spcAft>
              <a:buClr>
                <a:srgbClr val="864EA9"/>
              </a:buClr>
              <a:buSzPts val="1700"/>
              <a:buFont typeface="Arial"/>
              <a:buChar char="•"/>
              <a:defRPr sz="1200" b="0" i="0" u="none" strike="noStrike" cap="none">
                <a:solidFill>
                  <a:schemeClr val="dk1"/>
                </a:solidFill>
                <a:latin typeface="Corbel"/>
                <a:ea typeface="Corbel"/>
                <a:cs typeface="Corbel"/>
                <a:sym typeface="Corbel"/>
              </a:defRPr>
            </a:lvl4pPr>
            <a:lvl5pPr marL="2286000" marR="0" lvl="4" indent="-323850" algn="l" rtl="0">
              <a:spcBef>
                <a:spcPts val="500"/>
              </a:spcBef>
              <a:spcAft>
                <a:spcPts val="0"/>
              </a:spcAft>
              <a:buClr>
                <a:srgbClr val="864EA9"/>
              </a:buClr>
              <a:buSzPts val="1500"/>
              <a:buFont typeface="Arial"/>
              <a:buChar char="•"/>
              <a:defRPr sz="1100" b="0" i="0" u="none" strike="noStrike" cap="none">
                <a:solidFill>
                  <a:schemeClr val="dk1"/>
                </a:solidFill>
                <a:latin typeface="Corbel"/>
                <a:ea typeface="Corbel"/>
                <a:cs typeface="Corbel"/>
                <a:sym typeface="Corbel"/>
              </a:defRPr>
            </a:lvl5pPr>
            <a:lvl6pPr marL="2743200" marR="0" lvl="5" indent="-323850" algn="l" rtl="0">
              <a:spcBef>
                <a:spcPts val="500"/>
              </a:spcBef>
              <a:spcAft>
                <a:spcPts val="0"/>
              </a:spcAft>
              <a:buClr>
                <a:srgbClr val="864EA9"/>
              </a:buClr>
              <a:buSzPts val="1500"/>
              <a:buFont typeface="Arial"/>
              <a:buChar char="•"/>
              <a:defRPr sz="1100" b="0" i="0" u="none" strike="noStrike" cap="none">
                <a:solidFill>
                  <a:schemeClr val="dk1"/>
                </a:solidFill>
                <a:latin typeface="Corbel"/>
                <a:ea typeface="Corbel"/>
                <a:cs typeface="Corbel"/>
                <a:sym typeface="Corbel"/>
              </a:defRPr>
            </a:lvl6pPr>
            <a:lvl7pPr marL="3200400" marR="0" lvl="6" indent="-323850" algn="l" rtl="0">
              <a:spcBef>
                <a:spcPts val="500"/>
              </a:spcBef>
              <a:spcAft>
                <a:spcPts val="0"/>
              </a:spcAft>
              <a:buClr>
                <a:srgbClr val="864EA9"/>
              </a:buClr>
              <a:buSzPts val="1500"/>
              <a:buFont typeface="Arial"/>
              <a:buChar char="•"/>
              <a:defRPr sz="1100" b="0" i="0" u="none" strike="noStrike" cap="none">
                <a:solidFill>
                  <a:schemeClr val="dk1"/>
                </a:solidFill>
                <a:latin typeface="Corbel"/>
                <a:ea typeface="Corbel"/>
                <a:cs typeface="Corbel"/>
                <a:sym typeface="Corbel"/>
              </a:defRPr>
            </a:lvl7pPr>
            <a:lvl8pPr marL="3657600" marR="0" lvl="7" indent="-323850" algn="l" rtl="0">
              <a:spcBef>
                <a:spcPts val="500"/>
              </a:spcBef>
              <a:spcAft>
                <a:spcPts val="0"/>
              </a:spcAft>
              <a:buClr>
                <a:srgbClr val="864EA9"/>
              </a:buClr>
              <a:buSzPts val="1500"/>
              <a:buFont typeface="Arial"/>
              <a:buChar char="•"/>
              <a:defRPr sz="1100" b="0" i="0" u="none" strike="noStrike" cap="none">
                <a:solidFill>
                  <a:schemeClr val="dk1"/>
                </a:solidFill>
                <a:latin typeface="Corbel"/>
                <a:ea typeface="Corbel"/>
                <a:cs typeface="Corbel"/>
                <a:sym typeface="Corbel"/>
              </a:defRPr>
            </a:lvl8pPr>
            <a:lvl9pPr marL="4114800" marR="0" lvl="8" indent="-323850" algn="l" rtl="0">
              <a:spcBef>
                <a:spcPts val="500"/>
              </a:spcBef>
              <a:spcAft>
                <a:spcPts val="500"/>
              </a:spcAft>
              <a:buClr>
                <a:srgbClr val="864EA9"/>
              </a:buClr>
              <a:buSzPts val="1500"/>
              <a:buFont typeface="Arial"/>
              <a:buChar char="•"/>
              <a:defRPr sz="1100" b="0" i="0" u="none" strike="noStrike" cap="none">
                <a:solidFill>
                  <a:schemeClr val="dk1"/>
                </a:solidFill>
                <a:latin typeface="Corbel"/>
                <a:ea typeface="Corbel"/>
                <a:cs typeface="Corbel"/>
                <a:sym typeface="Corbel"/>
              </a:defRPr>
            </a:lvl9pPr>
          </a:lstStyle>
          <a:p>
            <a:endParaRPr/>
          </a:p>
        </p:txBody>
      </p:sp>
      <p:sp>
        <p:nvSpPr>
          <p:cNvPr id="625" name="Google Shape;625;p41"/>
          <p:cNvSpPr txBox="1">
            <a:spLocks noGrp="1"/>
          </p:cNvSpPr>
          <p:nvPr>
            <p:ph type="dt" idx="10"/>
          </p:nvPr>
        </p:nvSpPr>
        <p:spPr>
          <a:xfrm>
            <a:off x="7299492" y="4412456"/>
            <a:ext cx="857250" cy="273844"/>
          </a:xfrm>
          <a:prstGeom prst="rect">
            <a:avLst/>
          </a:prstGeom>
          <a:noFill/>
          <a:ln>
            <a:noFill/>
          </a:ln>
        </p:spPr>
        <p:txBody>
          <a:bodyPr spcFirstLastPara="1" wrap="square" lIns="68575" tIns="34275" rIns="68575" bIns="34275" anchor="ctr" anchorCtr="0">
            <a:noAutofit/>
          </a:bodyPr>
          <a:lstStyle>
            <a:lvl1pPr marR="0" lvl="0" algn="r" rtl="0">
              <a:spcBef>
                <a:spcPts val="0"/>
              </a:spcBef>
              <a:spcAft>
                <a:spcPts val="0"/>
              </a:spcAft>
              <a:buSzPts val="1100"/>
              <a:buNone/>
              <a:defRPr sz="800" b="0" i="0" u="none" strike="noStrike" cap="none">
                <a:solidFill>
                  <a:schemeClr val="dk1"/>
                </a:solidFill>
                <a:latin typeface="Corbel"/>
                <a:ea typeface="Corbel"/>
                <a:cs typeface="Corbel"/>
                <a:sym typeface="Corbel"/>
              </a:defRPr>
            </a:lvl1pPr>
            <a:lvl2pPr marR="0" lvl="1" algn="l" rtl="0">
              <a:spcBef>
                <a:spcPts val="0"/>
              </a:spcBef>
              <a:spcAft>
                <a:spcPts val="0"/>
              </a:spcAft>
              <a:buSzPts val="1100"/>
              <a:buNone/>
              <a:defRPr sz="1400" b="0" i="0" u="none" strike="noStrike" cap="none">
                <a:solidFill>
                  <a:schemeClr val="dk1"/>
                </a:solidFill>
                <a:latin typeface="Corbel"/>
                <a:ea typeface="Corbel"/>
                <a:cs typeface="Corbel"/>
                <a:sym typeface="Corbel"/>
              </a:defRPr>
            </a:lvl2pPr>
            <a:lvl3pPr marR="0" lvl="2" algn="l" rtl="0">
              <a:spcBef>
                <a:spcPts val="0"/>
              </a:spcBef>
              <a:spcAft>
                <a:spcPts val="0"/>
              </a:spcAft>
              <a:buSzPts val="1100"/>
              <a:buNone/>
              <a:defRPr sz="1400" b="0" i="0" u="none" strike="noStrike" cap="none">
                <a:solidFill>
                  <a:schemeClr val="dk1"/>
                </a:solidFill>
                <a:latin typeface="Corbel"/>
                <a:ea typeface="Corbel"/>
                <a:cs typeface="Corbel"/>
                <a:sym typeface="Corbel"/>
              </a:defRPr>
            </a:lvl3pPr>
            <a:lvl4pPr marR="0" lvl="3" algn="l" rtl="0">
              <a:spcBef>
                <a:spcPts val="0"/>
              </a:spcBef>
              <a:spcAft>
                <a:spcPts val="0"/>
              </a:spcAft>
              <a:buSzPts val="1100"/>
              <a:buNone/>
              <a:defRPr sz="1400" b="0" i="0" u="none" strike="noStrike" cap="none">
                <a:solidFill>
                  <a:schemeClr val="dk1"/>
                </a:solidFill>
                <a:latin typeface="Corbel"/>
                <a:ea typeface="Corbel"/>
                <a:cs typeface="Corbel"/>
                <a:sym typeface="Corbel"/>
              </a:defRPr>
            </a:lvl4pPr>
            <a:lvl5pPr marR="0" lvl="4" algn="l" rtl="0">
              <a:spcBef>
                <a:spcPts val="0"/>
              </a:spcBef>
              <a:spcAft>
                <a:spcPts val="0"/>
              </a:spcAft>
              <a:buSzPts val="1100"/>
              <a:buNone/>
              <a:defRPr sz="1400" b="0" i="0" u="none" strike="noStrike" cap="none">
                <a:solidFill>
                  <a:schemeClr val="dk1"/>
                </a:solidFill>
                <a:latin typeface="Corbel"/>
                <a:ea typeface="Corbel"/>
                <a:cs typeface="Corbel"/>
                <a:sym typeface="Corbel"/>
              </a:defRPr>
            </a:lvl5pPr>
            <a:lvl6pPr marR="0" lvl="5" algn="l" rtl="0">
              <a:spcBef>
                <a:spcPts val="0"/>
              </a:spcBef>
              <a:spcAft>
                <a:spcPts val="0"/>
              </a:spcAft>
              <a:buSzPts val="1100"/>
              <a:buNone/>
              <a:defRPr sz="1400" b="0" i="0" u="none" strike="noStrike" cap="none">
                <a:solidFill>
                  <a:schemeClr val="dk1"/>
                </a:solidFill>
                <a:latin typeface="Corbel"/>
                <a:ea typeface="Corbel"/>
                <a:cs typeface="Corbel"/>
                <a:sym typeface="Corbel"/>
              </a:defRPr>
            </a:lvl6pPr>
            <a:lvl7pPr marR="0" lvl="6" algn="l" rtl="0">
              <a:spcBef>
                <a:spcPts val="0"/>
              </a:spcBef>
              <a:spcAft>
                <a:spcPts val="0"/>
              </a:spcAft>
              <a:buSzPts val="1100"/>
              <a:buNone/>
              <a:defRPr sz="1400" b="0" i="0" u="none" strike="noStrike" cap="none">
                <a:solidFill>
                  <a:schemeClr val="dk1"/>
                </a:solidFill>
                <a:latin typeface="Corbel"/>
                <a:ea typeface="Corbel"/>
                <a:cs typeface="Corbel"/>
                <a:sym typeface="Corbel"/>
              </a:defRPr>
            </a:lvl7pPr>
            <a:lvl8pPr marR="0" lvl="7" algn="l" rtl="0">
              <a:spcBef>
                <a:spcPts val="0"/>
              </a:spcBef>
              <a:spcAft>
                <a:spcPts val="0"/>
              </a:spcAft>
              <a:buSzPts val="1100"/>
              <a:buNone/>
              <a:defRPr sz="1400" b="0" i="0" u="none" strike="noStrike" cap="none">
                <a:solidFill>
                  <a:schemeClr val="dk1"/>
                </a:solidFill>
                <a:latin typeface="Corbel"/>
                <a:ea typeface="Corbel"/>
                <a:cs typeface="Corbel"/>
                <a:sym typeface="Corbel"/>
              </a:defRPr>
            </a:lvl8pPr>
            <a:lvl9pPr marR="0" lvl="8" algn="l" rtl="0">
              <a:spcBef>
                <a:spcPts val="0"/>
              </a:spcBef>
              <a:spcAft>
                <a:spcPts val="0"/>
              </a:spcAft>
              <a:buSzPts val="1100"/>
              <a:buNone/>
              <a:defRPr sz="1400" b="0" i="0" u="none" strike="noStrike" cap="none">
                <a:solidFill>
                  <a:schemeClr val="dk1"/>
                </a:solidFill>
                <a:latin typeface="Corbel"/>
                <a:ea typeface="Corbel"/>
                <a:cs typeface="Corbel"/>
                <a:sym typeface="Corbel"/>
              </a:defRPr>
            </a:lvl9pPr>
          </a:lstStyle>
          <a:p>
            <a:endParaRPr/>
          </a:p>
        </p:txBody>
      </p:sp>
      <p:sp>
        <p:nvSpPr>
          <p:cNvPr id="626" name="Google Shape;626;p41"/>
          <p:cNvSpPr txBox="1">
            <a:spLocks noGrp="1"/>
          </p:cNvSpPr>
          <p:nvPr>
            <p:ph type="ftr" idx="11"/>
          </p:nvPr>
        </p:nvSpPr>
        <p:spPr>
          <a:xfrm>
            <a:off x="1929209" y="4412456"/>
            <a:ext cx="5313133"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800" b="0" i="0" u="none" strike="noStrike" cap="none">
                <a:solidFill>
                  <a:schemeClr val="dk1"/>
                </a:solidFill>
                <a:latin typeface="Corbel"/>
                <a:ea typeface="Corbel"/>
                <a:cs typeface="Corbel"/>
                <a:sym typeface="Corbel"/>
              </a:defRPr>
            </a:lvl1pPr>
            <a:lvl2pPr marR="0" lvl="1" algn="l" rtl="0">
              <a:spcBef>
                <a:spcPts val="0"/>
              </a:spcBef>
              <a:spcAft>
                <a:spcPts val="0"/>
              </a:spcAft>
              <a:buSzPts val="1100"/>
              <a:buNone/>
              <a:defRPr sz="1400" b="0" i="0" u="none" strike="noStrike" cap="none">
                <a:solidFill>
                  <a:schemeClr val="dk1"/>
                </a:solidFill>
                <a:latin typeface="Corbel"/>
                <a:ea typeface="Corbel"/>
                <a:cs typeface="Corbel"/>
                <a:sym typeface="Corbel"/>
              </a:defRPr>
            </a:lvl2pPr>
            <a:lvl3pPr marR="0" lvl="2" algn="l" rtl="0">
              <a:spcBef>
                <a:spcPts val="0"/>
              </a:spcBef>
              <a:spcAft>
                <a:spcPts val="0"/>
              </a:spcAft>
              <a:buSzPts val="1100"/>
              <a:buNone/>
              <a:defRPr sz="1400" b="0" i="0" u="none" strike="noStrike" cap="none">
                <a:solidFill>
                  <a:schemeClr val="dk1"/>
                </a:solidFill>
                <a:latin typeface="Corbel"/>
                <a:ea typeface="Corbel"/>
                <a:cs typeface="Corbel"/>
                <a:sym typeface="Corbel"/>
              </a:defRPr>
            </a:lvl3pPr>
            <a:lvl4pPr marR="0" lvl="3" algn="l" rtl="0">
              <a:spcBef>
                <a:spcPts val="0"/>
              </a:spcBef>
              <a:spcAft>
                <a:spcPts val="0"/>
              </a:spcAft>
              <a:buSzPts val="1100"/>
              <a:buNone/>
              <a:defRPr sz="1400" b="0" i="0" u="none" strike="noStrike" cap="none">
                <a:solidFill>
                  <a:schemeClr val="dk1"/>
                </a:solidFill>
                <a:latin typeface="Corbel"/>
                <a:ea typeface="Corbel"/>
                <a:cs typeface="Corbel"/>
                <a:sym typeface="Corbel"/>
              </a:defRPr>
            </a:lvl4pPr>
            <a:lvl5pPr marR="0" lvl="4" algn="l" rtl="0">
              <a:spcBef>
                <a:spcPts val="0"/>
              </a:spcBef>
              <a:spcAft>
                <a:spcPts val="0"/>
              </a:spcAft>
              <a:buSzPts val="1100"/>
              <a:buNone/>
              <a:defRPr sz="1400" b="0" i="0" u="none" strike="noStrike" cap="none">
                <a:solidFill>
                  <a:schemeClr val="dk1"/>
                </a:solidFill>
                <a:latin typeface="Corbel"/>
                <a:ea typeface="Corbel"/>
                <a:cs typeface="Corbel"/>
                <a:sym typeface="Corbel"/>
              </a:defRPr>
            </a:lvl5pPr>
            <a:lvl6pPr marR="0" lvl="5" algn="l" rtl="0">
              <a:spcBef>
                <a:spcPts val="0"/>
              </a:spcBef>
              <a:spcAft>
                <a:spcPts val="0"/>
              </a:spcAft>
              <a:buSzPts val="1100"/>
              <a:buNone/>
              <a:defRPr sz="1400" b="0" i="0" u="none" strike="noStrike" cap="none">
                <a:solidFill>
                  <a:schemeClr val="dk1"/>
                </a:solidFill>
                <a:latin typeface="Corbel"/>
                <a:ea typeface="Corbel"/>
                <a:cs typeface="Corbel"/>
                <a:sym typeface="Corbel"/>
              </a:defRPr>
            </a:lvl6pPr>
            <a:lvl7pPr marR="0" lvl="6" algn="l" rtl="0">
              <a:spcBef>
                <a:spcPts val="0"/>
              </a:spcBef>
              <a:spcAft>
                <a:spcPts val="0"/>
              </a:spcAft>
              <a:buSzPts val="1100"/>
              <a:buNone/>
              <a:defRPr sz="1400" b="0" i="0" u="none" strike="noStrike" cap="none">
                <a:solidFill>
                  <a:schemeClr val="dk1"/>
                </a:solidFill>
                <a:latin typeface="Corbel"/>
                <a:ea typeface="Corbel"/>
                <a:cs typeface="Corbel"/>
                <a:sym typeface="Corbel"/>
              </a:defRPr>
            </a:lvl7pPr>
            <a:lvl8pPr marR="0" lvl="7" algn="l" rtl="0">
              <a:spcBef>
                <a:spcPts val="0"/>
              </a:spcBef>
              <a:spcAft>
                <a:spcPts val="0"/>
              </a:spcAft>
              <a:buSzPts val="1100"/>
              <a:buNone/>
              <a:defRPr sz="1400" b="0" i="0" u="none" strike="noStrike" cap="none">
                <a:solidFill>
                  <a:schemeClr val="dk1"/>
                </a:solidFill>
                <a:latin typeface="Corbel"/>
                <a:ea typeface="Corbel"/>
                <a:cs typeface="Corbel"/>
                <a:sym typeface="Corbel"/>
              </a:defRPr>
            </a:lvl8pPr>
            <a:lvl9pPr marR="0" lvl="8" algn="l" rtl="0">
              <a:spcBef>
                <a:spcPts val="0"/>
              </a:spcBef>
              <a:spcAft>
                <a:spcPts val="0"/>
              </a:spcAft>
              <a:buSzPts val="1100"/>
              <a:buNone/>
              <a:defRPr sz="1400" b="0" i="0" u="none" strike="noStrike" cap="none">
                <a:solidFill>
                  <a:schemeClr val="dk1"/>
                </a:solidFill>
                <a:latin typeface="Corbel"/>
                <a:ea typeface="Corbel"/>
                <a:cs typeface="Corbel"/>
                <a:sym typeface="Corbel"/>
              </a:defRPr>
            </a:lvl9pPr>
          </a:lstStyle>
          <a:p>
            <a:endParaRPr/>
          </a:p>
        </p:txBody>
      </p:sp>
      <p:sp>
        <p:nvSpPr>
          <p:cNvPr id="627" name="Google Shape;627;p41"/>
          <p:cNvSpPr txBox="1">
            <a:spLocks noGrp="1"/>
          </p:cNvSpPr>
          <p:nvPr>
            <p:ph type="sldNum" idx="12"/>
          </p:nvPr>
        </p:nvSpPr>
        <p:spPr>
          <a:xfrm>
            <a:off x="8213892" y="4412456"/>
            <a:ext cx="413375"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800" b="0" i="0" u="none" strike="noStrike" cap="none">
                <a:solidFill>
                  <a:schemeClr val="dk1"/>
                </a:solidFill>
                <a:latin typeface="Corbel"/>
                <a:ea typeface="Corbel"/>
                <a:cs typeface="Corbel"/>
                <a:sym typeface="Corbel"/>
              </a:defRPr>
            </a:lvl1pPr>
            <a:lvl2pPr marL="0" marR="0" lvl="1" indent="0" algn="r" rtl="0">
              <a:spcBef>
                <a:spcPts val="0"/>
              </a:spcBef>
              <a:buNone/>
              <a:defRPr sz="800" b="0" i="0" u="none" strike="noStrike" cap="none">
                <a:solidFill>
                  <a:schemeClr val="dk1"/>
                </a:solidFill>
                <a:latin typeface="Corbel"/>
                <a:ea typeface="Corbel"/>
                <a:cs typeface="Corbel"/>
                <a:sym typeface="Corbel"/>
              </a:defRPr>
            </a:lvl2pPr>
            <a:lvl3pPr marL="0" marR="0" lvl="2" indent="0" algn="r" rtl="0">
              <a:spcBef>
                <a:spcPts val="0"/>
              </a:spcBef>
              <a:buNone/>
              <a:defRPr sz="800" b="0" i="0" u="none" strike="noStrike" cap="none">
                <a:solidFill>
                  <a:schemeClr val="dk1"/>
                </a:solidFill>
                <a:latin typeface="Corbel"/>
                <a:ea typeface="Corbel"/>
                <a:cs typeface="Corbel"/>
                <a:sym typeface="Corbel"/>
              </a:defRPr>
            </a:lvl3pPr>
            <a:lvl4pPr marL="0" marR="0" lvl="3" indent="0" algn="r" rtl="0">
              <a:spcBef>
                <a:spcPts val="0"/>
              </a:spcBef>
              <a:buNone/>
              <a:defRPr sz="800" b="0" i="0" u="none" strike="noStrike" cap="none">
                <a:solidFill>
                  <a:schemeClr val="dk1"/>
                </a:solidFill>
                <a:latin typeface="Corbel"/>
                <a:ea typeface="Corbel"/>
                <a:cs typeface="Corbel"/>
                <a:sym typeface="Corbel"/>
              </a:defRPr>
            </a:lvl4pPr>
            <a:lvl5pPr marL="0" marR="0" lvl="4" indent="0" algn="r" rtl="0">
              <a:spcBef>
                <a:spcPts val="0"/>
              </a:spcBef>
              <a:buNone/>
              <a:defRPr sz="800" b="0" i="0" u="none" strike="noStrike" cap="none">
                <a:solidFill>
                  <a:schemeClr val="dk1"/>
                </a:solidFill>
                <a:latin typeface="Corbel"/>
                <a:ea typeface="Corbel"/>
                <a:cs typeface="Corbel"/>
                <a:sym typeface="Corbel"/>
              </a:defRPr>
            </a:lvl5pPr>
            <a:lvl6pPr marL="0" marR="0" lvl="5" indent="0" algn="r" rtl="0">
              <a:spcBef>
                <a:spcPts val="0"/>
              </a:spcBef>
              <a:buNone/>
              <a:defRPr sz="800" b="0" i="0" u="none" strike="noStrike" cap="none">
                <a:solidFill>
                  <a:schemeClr val="dk1"/>
                </a:solidFill>
                <a:latin typeface="Corbel"/>
                <a:ea typeface="Corbel"/>
                <a:cs typeface="Corbel"/>
                <a:sym typeface="Corbel"/>
              </a:defRPr>
            </a:lvl6pPr>
            <a:lvl7pPr marL="0" marR="0" lvl="6" indent="0" algn="r" rtl="0">
              <a:spcBef>
                <a:spcPts val="0"/>
              </a:spcBef>
              <a:buNone/>
              <a:defRPr sz="800" b="0" i="0" u="none" strike="noStrike" cap="none">
                <a:solidFill>
                  <a:schemeClr val="dk1"/>
                </a:solidFill>
                <a:latin typeface="Corbel"/>
                <a:ea typeface="Corbel"/>
                <a:cs typeface="Corbel"/>
                <a:sym typeface="Corbel"/>
              </a:defRPr>
            </a:lvl7pPr>
            <a:lvl8pPr marL="0" marR="0" lvl="7" indent="0" algn="r" rtl="0">
              <a:spcBef>
                <a:spcPts val="0"/>
              </a:spcBef>
              <a:buNone/>
              <a:defRPr sz="800" b="0" i="0" u="none" strike="noStrike" cap="none">
                <a:solidFill>
                  <a:schemeClr val="dk1"/>
                </a:solidFill>
                <a:latin typeface="Corbel"/>
                <a:ea typeface="Corbel"/>
                <a:cs typeface="Corbel"/>
                <a:sym typeface="Corbel"/>
              </a:defRPr>
            </a:lvl8pPr>
            <a:lvl9pPr marL="0" marR="0" lvl="8" indent="0" algn="r" rtl="0">
              <a:spcBef>
                <a:spcPts val="0"/>
              </a:spcBef>
              <a:buNone/>
              <a:defRPr sz="8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748"/>
        <p:cNvGrpSpPr/>
        <p:nvPr/>
      </p:nvGrpSpPr>
      <p:grpSpPr>
        <a:xfrm>
          <a:off x="0" y="0"/>
          <a:ext cx="0" cy="0"/>
          <a:chOff x="0" y="0"/>
          <a:chExt cx="0" cy="0"/>
        </a:xfrm>
      </p:grpSpPr>
      <p:sp>
        <p:nvSpPr>
          <p:cNvPr id="749" name="Google Shape;749;p5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1pPr>
            <a:lvl2pPr marR="0" lvl="1"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2pPr>
            <a:lvl3pPr marR="0" lvl="2"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3pPr>
            <a:lvl4pPr marR="0" lvl="3"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4pPr>
            <a:lvl5pPr marR="0" lvl="4"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5pPr>
            <a:lvl6pPr marR="0" lvl="5"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6pPr>
            <a:lvl7pPr marR="0" lvl="6"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7pPr>
            <a:lvl8pPr marR="0" lvl="7"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8pPr>
            <a:lvl9pPr marR="0" lvl="8" algn="l" rtl="0">
              <a:lnSpc>
                <a:spcPct val="100000"/>
              </a:lnSpc>
              <a:spcBef>
                <a:spcPts val="0"/>
              </a:spcBef>
              <a:spcAft>
                <a:spcPts val="0"/>
              </a:spcAft>
              <a:buClr>
                <a:schemeClr val="dk1"/>
              </a:buClr>
              <a:buSzPts val="2800"/>
              <a:buFont typeface="Poppins"/>
              <a:buNone/>
              <a:defRPr sz="2800" b="0" i="0" u="none" strike="noStrike" cap="none">
                <a:solidFill>
                  <a:schemeClr val="dk1"/>
                </a:solidFill>
                <a:latin typeface="Poppins"/>
                <a:ea typeface="Poppins"/>
                <a:cs typeface="Poppins"/>
                <a:sym typeface="Poppins"/>
              </a:defRPr>
            </a:lvl9pPr>
          </a:lstStyle>
          <a:p>
            <a:endParaRPr/>
          </a:p>
        </p:txBody>
      </p:sp>
      <p:sp>
        <p:nvSpPr>
          <p:cNvPr id="750" name="Google Shape;750;p59"/>
          <p:cNvSpPr txBox="1">
            <a:spLocks noGrp="1"/>
          </p:cNvSpPr>
          <p:nvPr>
            <p:ph type="body" idx="1"/>
          </p:nvPr>
        </p:nvSpPr>
        <p:spPr>
          <a:xfrm>
            <a:off x="311700" y="1152475"/>
            <a:ext cx="77259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Poppins Light"/>
              <a:buChar char="●"/>
              <a:defRPr sz="1800" b="0" i="0" u="none" strike="noStrike" cap="none">
                <a:solidFill>
                  <a:schemeClr val="dk2"/>
                </a:solidFill>
                <a:latin typeface="Poppins Light"/>
                <a:ea typeface="Poppins Light"/>
                <a:cs typeface="Poppins Light"/>
                <a:sym typeface="Poppins Light"/>
              </a:defRPr>
            </a:lvl1pPr>
            <a:lvl2pPr marL="914400" marR="0" lvl="1"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2pPr>
            <a:lvl3pPr marL="1371600" marR="0" lvl="2"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3pPr>
            <a:lvl4pPr marL="1828800" marR="0" lvl="3"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4pPr>
            <a:lvl5pPr marL="2286000" marR="0" lvl="4"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5pPr>
            <a:lvl6pPr marL="2743200" marR="0" lvl="5"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6pPr>
            <a:lvl7pPr marL="3200400" marR="0" lvl="6"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7pPr>
            <a:lvl8pPr marL="3657600" marR="0" lvl="7"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8pPr>
            <a:lvl9pPr marL="4114800" marR="0" lvl="8" indent="-317500" algn="l" rtl="0">
              <a:lnSpc>
                <a:spcPct val="115000"/>
              </a:lnSpc>
              <a:spcBef>
                <a:spcPts val="0"/>
              </a:spcBef>
              <a:spcAft>
                <a:spcPts val="0"/>
              </a:spcAft>
              <a:buClr>
                <a:schemeClr val="dk2"/>
              </a:buClr>
              <a:buSzPts val="1400"/>
              <a:buFont typeface="Poppins Light"/>
              <a:buChar char="■"/>
              <a:defRPr sz="1400" b="0" i="0" u="none" strike="noStrike" cap="none">
                <a:solidFill>
                  <a:schemeClr val="dk2"/>
                </a:solidFill>
                <a:latin typeface="Poppins Light"/>
                <a:ea typeface="Poppins Light"/>
                <a:cs typeface="Poppins Light"/>
                <a:sym typeface="Poppins Light"/>
              </a:defRPr>
            </a:lvl9pPr>
          </a:lstStyle>
          <a:p>
            <a:endParaRPr/>
          </a:p>
        </p:txBody>
      </p:sp>
      <p:sp>
        <p:nvSpPr>
          <p:cNvPr id="751" name="Google Shape;751;p5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52" name="Google Shape;752;p59"/>
          <p:cNvSpPr txBox="1"/>
          <p:nvPr/>
        </p:nvSpPr>
        <p:spPr>
          <a:xfrm>
            <a:off x="6973875" y="4743088"/>
            <a:ext cx="2126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1400" b="1" i="0" u="none" strike="noStrike" cap="none">
                <a:solidFill>
                  <a:schemeClr val="lt1"/>
                </a:solidFill>
                <a:latin typeface="Oswald"/>
                <a:ea typeface="Oswald"/>
                <a:cs typeface="Oswald"/>
                <a:sym typeface="Oswald"/>
              </a:rPr>
              <a:t>May 26, 2022</a:t>
            </a:r>
            <a:endParaRPr sz="1400" b="0" i="0" u="none" strike="noStrike" cap="none">
              <a:solidFill>
                <a:srgbClr val="000000"/>
              </a:solidFill>
              <a:latin typeface="Arial"/>
              <a:ea typeface="Arial"/>
              <a:cs typeface="Arial"/>
              <a:sym typeface="Arial"/>
            </a:endParaRPr>
          </a:p>
        </p:txBody>
      </p:sp>
      <p:sp>
        <p:nvSpPr>
          <p:cNvPr id="753" name="Google Shape;753;p59"/>
          <p:cNvSpPr txBox="1"/>
          <p:nvPr/>
        </p:nvSpPr>
        <p:spPr>
          <a:xfrm>
            <a:off x="3152700" y="4780879"/>
            <a:ext cx="3143400"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1" u="none" strike="noStrike" cap="none">
                <a:solidFill>
                  <a:schemeClr val="lt1"/>
                </a:solidFill>
                <a:latin typeface="Arial"/>
                <a:ea typeface="Arial"/>
                <a:cs typeface="Arial"/>
                <a:sym typeface="Arial"/>
              </a:rPr>
              <a:t>All Rights Reserved.  ©2022 Loudoun County Public Schools.</a:t>
            </a:r>
            <a:endParaRPr sz="800" b="0" i="1" u="none" strike="noStrike" cap="none">
              <a:solidFill>
                <a:schemeClr val="lt1"/>
              </a:solidFill>
              <a:latin typeface="Arial"/>
              <a:ea typeface="Arial"/>
              <a:cs typeface="Arial"/>
              <a:sym typeface="Arial"/>
            </a:endParaRPr>
          </a:p>
        </p:txBody>
      </p:sp>
      <p:sp>
        <p:nvSpPr>
          <p:cNvPr id="754" name="Google Shape;754;p59"/>
          <p:cNvSpPr/>
          <p:nvPr/>
        </p:nvSpPr>
        <p:spPr>
          <a:xfrm rot="-5400000" flipH="1">
            <a:off x="5502697" y="1730752"/>
            <a:ext cx="5260340" cy="1712785"/>
          </a:xfrm>
          <a:custGeom>
            <a:avLst/>
            <a:gdLst/>
            <a:ahLst/>
            <a:cxnLst/>
            <a:rect l="l" t="t" r="r" b="b"/>
            <a:pathLst>
              <a:path w="3860800" h="939800" extrusionOk="0">
                <a:moveTo>
                  <a:pt x="1304290" y="494030"/>
                </a:moveTo>
                <a:cubicBezTo>
                  <a:pt x="857250" y="494030"/>
                  <a:pt x="421005" y="451485"/>
                  <a:pt x="0" y="370840"/>
                </a:cubicBezTo>
                <a:lnTo>
                  <a:pt x="0" y="942340"/>
                </a:lnTo>
                <a:lnTo>
                  <a:pt x="3864610" y="942340"/>
                </a:lnTo>
                <a:lnTo>
                  <a:pt x="3864610" y="0"/>
                </a:lnTo>
                <a:cubicBezTo>
                  <a:pt x="3082290" y="317500"/>
                  <a:pt x="2216150" y="494030"/>
                  <a:pt x="1304290" y="494030"/>
                </a:cubicBezTo>
                <a:close/>
              </a:path>
            </a:pathLst>
          </a:custGeom>
          <a:gradFill>
            <a:gsLst>
              <a:gs pos="0">
                <a:srgbClr val="FD89A0"/>
              </a:gs>
              <a:gs pos="100000">
                <a:srgbClr val="F4103E"/>
              </a:gs>
            </a:gsLst>
            <a:path path="circle">
              <a:fillToRect l="50000" t="50000" r="50000" b="50000"/>
            </a:path>
            <a:tileRect/>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55" name="Google Shape;755;p59"/>
          <p:cNvSpPr/>
          <p:nvPr/>
        </p:nvSpPr>
        <p:spPr>
          <a:xfrm rot="-5400000" flipH="1">
            <a:off x="5350578" y="1348847"/>
            <a:ext cx="5260340" cy="2476595"/>
          </a:xfrm>
          <a:custGeom>
            <a:avLst/>
            <a:gdLst/>
            <a:ahLst/>
            <a:cxnLst/>
            <a:rect l="l" t="t" r="r" b="b"/>
            <a:pathLst>
              <a:path w="3860800" h="1358900" extrusionOk="0">
                <a:moveTo>
                  <a:pt x="175260" y="1096010"/>
                </a:moveTo>
                <a:cubicBezTo>
                  <a:pt x="116840" y="1096010"/>
                  <a:pt x="58420" y="1095375"/>
                  <a:pt x="0" y="1094105"/>
                </a:cubicBezTo>
                <a:lnTo>
                  <a:pt x="0" y="1360805"/>
                </a:lnTo>
                <a:lnTo>
                  <a:pt x="3864610" y="1360805"/>
                </a:lnTo>
                <a:lnTo>
                  <a:pt x="3864610" y="0"/>
                </a:lnTo>
                <a:cubicBezTo>
                  <a:pt x="2827655" y="689610"/>
                  <a:pt x="1553210" y="1096010"/>
                  <a:pt x="175260" y="1096010"/>
                </a:cubicBezTo>
                <a:close/>
              </a:path>
            </a:pathLst>
          </a:custGeom>
          <a:gradFill>
            <a:gsLst>
              <a:gs pos="0">
                <a:srgbClr val="16FCD5"/>
              </a:gs>
              <a:gs pos="100000">
                <a:srgbClr val="088772"/>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56" name="Google Shape;756;p59"/>
          <p:cNvSpPr/>
          <p:nvPr/>
        </p:nvSpPr>
        <p:spPr>
          <a:xfrm rot="-5400000" flipH="1">
            <a:off x="5967010" y="1921707"/>
            <a:ext cx="5260340" cy="1330881"/>
          </a:xfrm>
          <a:custGeom>
            <a:avLst/>
            <a:gdLst/>
            <a:ahLst/>
            <a:cxnLst/>
            <a:rect l="l" t="t" r="r" b="b"/>
            <a:pathLst>
              <a:path w="3860800" h="730250" extrusionOk="0">
                <a:moveTo>
                  <a:pt x="2672715" y="539750"/>
                </a:moveTo>
                <a:cubicBezTo>
                  <a:pt x="1717040" y="539750"/>
                  <a:pt x="811530" y="346075"/>
                  <a:pt x="0" y="0"/>
                </a:cubicBezTo>
                <a:lnTo>
                  <a:pt x="0" y="732790"/>
                </a:lnTo>
                <a:lnTo>
                  <a:pt x="3863975" y="732790"/>
                </a:lnTo>
                <a:lnTo>
                  <a:pt x="3863975" y="437515"/>
                </a:lnTo>
                <a:cubicBezTo>
                  <a:pt x="3477895" y="504190"/>
                  <a:pt x="3079750" y="539750"/>
                  <a:pt x="2672715" y="539750"/>
                </a:cubicBezTo>
                <a:close/>
              </a:path>
            </a:pathLst>
          </a:custGeom>
          <a:gradFill>
            <a:gsLst>
              <a:gs pos="0">
                <a:srgbClr val="C200C2"/>
              </a:gs>
              <a:gs pos="100000">
                <a:srgbClr val="3D033D"/>
              </a:gs>
            </a:gsLst>
            <a:lin ang="5400012" scaled="0"/>
          </a:gra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757" name="Google Shape;757;p59"/>
          <p:cNvSpPr txBox="1"/>
          <p:nvPr/>
        </p:nvSpPr>
        <p:spPr>
          <a:xfrm>
            <a:off x="0" y="4856025"/>
            <a:ext cx="4752000" cy="3540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700"/>
              <a:buFont typeface="Arial"/>
              <a:buNone/>
            </a:pPr>
            <a:r>
              <a:rPr lang="en" sz="700" b="0" i="0" u="none" strike="noStrike" cap="none">
                <a:solidFill>
                  <a:srgbClr val="666666"/>
                </a:solidFill>
                <a:latin typeface="Poppins"/>
                <a:ea typeface="Poppins"/>
                <a:cs typeface="Poppins"/>
                <a:sym typeface="Poppins"/>
              </a:rPr>
              <a:t>© 2023 All Rights Reserved. Loudoun County Public Schools</a:t>
            </a:r>
            <a:endParaRPr sz="1500" b="0" i="0" u="none" strike="noStrike" cap="none">
              <a:solidFill>
                <a:srgbClr val="666666"/>
              </a:solidFill>
              <a:latin typeface="Poppins"/>
              <a:ea typeface="Poppins"/>
              <a:cs typeface="Poppins"/>
              <a:sym typeface="Poppins"/>
            </a:endParaRPr>
          </a:p>
        </p:txBody>
      </p:sp>
      <p:grpSp>
        <p:nvGrpSpPr>
          <p:cNvPr id="758" name="Google Shape;758;p59"/>
          <p:cNvGrpSpPr/>
          <p:nvPr/>
        </p:nvGrpSpPr>
        <p:grpSpPr>
          <a:xfrm>
            <a:off x="7598182" y="3863123"/>
            <a:ext cx="1069366" cy="1117503"/>
            <a:chOff x="7403050" y="3735525"/>
            <a:chExt cx="1429251" cy="1482100"/>
          </a:xfrm>
        </p:grpSpPr>
        <p:sp>
          <p:nvSpPr>
            <p:cNvPr id="759" name="Google Shape;759;p59"/>
            <p:cNvSpPr/>
            <p:nvPr/>
          </p:nvSpPr>
          <p:spPr>
            <a:xfrm>
              <a:off x="7468150" y="3864325"/>
              <a:ext cx="1330800" cy="1353300"/>
            </a:xfrm>
            <a:prstGeom prst="ellipse">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60" name="Google Shape;760;p59"/>
            <p:cNvPicPr preferRelativeResize="0"/>
            <p:nvPr/>
          </p:nvPicPr>
          <p:blipFill rotWithShape="1">
            <a:blip r:embed="rId11">
              <a:alphaModFix/>
            </a:blip>
            <a:srcRect l="19045" r="20337" b="35637"/>
            <a:stretch/>
          </p:blipFill>
          <p:spPr>
            <a:xfrm>
              <a:off x="7403050" y="3735525"/>
              <a:ext cx="1429251" cy="1353150"/>
            </a:xfrm>
            <a:prstGeom prst="rect">
              <a:avLst/>
            </a:prstGeom>
            <a:noFill/>
            <a:ln>
              <a:noFill/>
            </a:ln>
          </p:spPr>
        </p:pic>
      </p:grpSp>
    </p:spTree>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Lst>
  <mc:AlternateContent xmlns:mc="http://schemas.openxmlformats.org/markup-compatibility/2006" xmlns:p14="http://schemas.microsoft.com/office/powerpoint/2010/main">
    <mc:Choice Requires="p14">
      <p:transition spd="slow">
        <p:fade thruBlk="1"/>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61.jpg"/></Relationships>
</file>

<file path=ppt/slides/_rels/slide1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36.png"/><Relationship Id="rId5" Type="http://schemas.openxmlformats.org/officeDocument/2006/relationships/image" Target="../media/image63.jp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9.xml"/><Relationship Id="rId5" Type="http://schemas.openxmlformats.org/officeDocument/2006/relationships/image" Target="../media/image65.jpg"/><Relationship Id="rId4" Type="http://schemas.openxmlformats.org/officeDocument/2006/relationships/image" Target="../media/image64.jpg"/></Relationships>
</file>

<file path=ppt/slides/_rels/slide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50.png"/></Relationships>
</file>

<file path=ppt/slides/_rels/slide2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image" Target="../media/image10.png"/><Relationship Id="rId5" Type="http://schemas.openxmlformats.org/officeDocument/2006/relationships/image" Target="../media/image68.jpg"/><Relationship Id="rId4" Type="http://schemas.openxmlformats.org/officeDocument/2006/relationships/image" Target="../media/image67.jpg"/></Relationships>
</file>

<file path=ppt/slides/_rels/slide2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1.xml"/><Relationship Id="rId1" Type="http://schemas.openxmlformats.org/officeDocument/2006/relationships/slideLayout" Target="../slideLayouts/slideLayout19.xml"/><Relationship Id="rId6" Type="http://schemas.openxmlformats.org/officeDocument/2006/relationships/image" Target="../media/image71.jpg"/><Relationship Id="rId5" Type="http://schemas.openxmlformats.org/officeDocument/2006/relationships/image" Target="../media/image24.png"/><Relationship Id="rId4" Type="http://schemas.openxmlformats.org/officeDocument/2006/relationships/image" Target="../media/image7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27.xml"/><Relationship Id="rId1" Type="http://schemas.openxmlformats.org/officeDocument/2006/relationships/slideLayout" Target="../slideLayouts/slideLayout19.xml"/><Relationship Id="rId5" Type="http://schemas.openxmlformats.org/officeDocument/2006/relationships/image" Target="../media/image74.jpg"/><Relationship Id="rId4" Type="http://schemas.openxmlformats.org/officeDocument/2006/relationships/image" Target="../media/image73.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hyperlink" Target="mailto:Leanne.Kidwell@lcps.org" TargetMode="External"/><Relationship Id="rId2" Type="http://schemas.openxmlformats.org/officeDocument/2006/relationships/notesSlide" Target="../notesSlides/notesSlide34.xml"/><Relationship Id="rId1" Type="http://schemas.openxmlformats.org/officeDocument/2006/relationships/slideLayout" Target="../slideLayouts/slideLayout40.xml"/><Relationship Id="rId4" Type="http://schemas.openxmlformats.org/officeDocument/2006/relationships/hyperlink" Target="https://www.lcps.org/parentresourceservice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5.xml"/><Relationship Id="rId1" Type="http://schemas.openxmlformats.org/officeDocument/2006/relationships/slideLayout" Target="../slideLayouts/slideLayout30.xml"/><Relationship Id="rId4" Type="http://schemas.openxmlformats.org/officeDocument/2006/relationships/image" Target="../media/image81.pn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30.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8" Type="http://schemas.openxmlformats.org/officeDocument/2006/relationships/hyperlink" Target="mailto:Tedra.Richardson@lcps.org" TargetMode="External"/><Relationship Id="rId3" Type="http://schemas.openxmlformats.org/officeDocument/2006/relationships/hyperlink" Target="mailto:SEACChair@lcps.org" TargetMode="External"/><Relationship Id="rId7" Type="http://schemas.openxmlformats.org/officeDocument/2006/relationships/hyperlink" Target="mailto:SEACSecretary@lcps.org" TargetMode="External"/><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hyperlink" Target="mailto:SEACViceChairCommunications@lcps.org" TargetMode="External"/><Relationship Id="rId5" Type="http://schemas.openxmlformats.org/officeDocument/2006/relationships/hyperlink" Target="mailto:SEACViceChairMembership@lcps.org" TargetMode="External"/><Relationship Id="rId10" Type="http://schemas.openxmlformats.org/officeDocument/2006/relationships/hyperlink" Target="mailto:Atoosa.Reaser@lcps.org" TargetMode="External"/><Relationship Id="rId4" Type="http://schemas.openxmlformats.org/officeDocument/2006/relationships/hyperlink" Target="mailto:SEACViceChairPlanning@lcps.org" TargetMode="External"/><Relationship Id="rId9" Type="http://schemas.openxmlformats.org/officeDocument/2006/relationships/hyperlink" Target="mailto:Andrew.Hoyler@lcps.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hyperlink" Target="mailto:embership@lcps.org" TargetMode="External"/><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53.jpg"/></Relationships>
</file>

<file path=ppt/slides/_rels/slide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hyperlink" Target="mailto:ombuds@lcps.org" TargetMode="External"/><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8"/>
        <p:cNvGrpSpPr/>
        <p:nvPr/>
      </p:nvGrpSpPr>
      <p:grpSpPr>
        <a:xfrm>
          <a:off x="0" y="0"/>
          <a:ext cx="0" cy="0"/>
          <a:chOff x="0" y="0"/>
          <a:chExt cx="0" cy="0"/>
        </a:xfrm>
      </p:grpSpPr>
      <p:sp>
        <p:nvSpPr>
          <p:cNvPr id="889" name="Google Shape;889;p69"/>
          <p:cNvSpPr txBox="1">
            <a:spLocks noGrp="1"/>
          </p:cNvSpPr>
          <p:nvPr>
            <p:ph type="title"/>
          </p:nvPr>
        </p:nvSpPr>
        <p:spPr>
          <a:xfrm>
            <a:off x="6900" y="368825"/>
            <a:ext cx="7944000" cy="5727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15000"/>
              </a:lnSpc>
              <a:spcBef>
                <a:spcPts val="0"/>
              </a:spcBef>
              <a:spcAft>
                <a:spcPts val="0"/>
              </a:spcAft>
              <a:buSzPct val="115740"/>
              <a:buNone/>
            </a:pPr>
            <a:r>
              <a:rPr lang="en" sz="2688" b="1"/>
              <a:t>We appreciate that you are here with us today!</a:t>
            </a:r>
            <a:endParaRPr sz="2688" b="1"/>
          </a:p>
          <a:p>
            <a:pPr marL="0" lvl="0" indent="0" algn="ctr" rtl="0">
              <a:lnSpc>
                <a:spcPct val="115000"/>
              </a:lnSpc>
              <a:spcBef>
                <a:spcPts val="0"/>
              </a:spcBef>
              <a:spcAft>
                <a:spcPts val="0"/>
              </a:spcAft>
              <a:buSzPct val="177777"/>
              <a:buNone/>
            </a:pPr>
            <a:r>
              <a:rPr lang="en" sz="1750"/>
              <a:t>If you haven’t already done so, please take a moment to sign in.</a:t>
            </a:r>
            <a:endParaRPr sz="1750"/>
          </a:p>
        </p:txBody>
      </p:sp>
      <p:pic>
        <p:nvPicPr>
          <p:cNvPr id="890" name="Google Shape;890;p69"/>
          <p:cNvPicPr preferRelativeResize="0"/>
          <p:nvPr/>
        </p:nvPicPr>
        <p:blipFill rotWithShape="1">
          <a:blip r:embed="rId3">
            <a:alphaModFix/>
          </a:blip>
          <a:srcRect/>
          <a:stretch/>
        </p:blipFill>
        <p:spPr>
          <a:xfrm>
            <a:off x="2572975" y="1327275"/>
            <a:ext cx="3526900" cy="3526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0"/>
        <p:cNvGrpSpPr/>
        <p:nvPr/>
      </p:nvGrpSpPr>
      <p:grpSpPr>
        <a:xfrm>
          <a:off x="0" y="0"/>
          <a:ext cx="0" cy="0"/>
          <a:chOff x="0" y="0"/>
          <a:chExt cx="0" cy="0"/>
        </a:xfrm>
      </p:grpSpPr>
      <p:sp>
        <p:nvSpPr>
          <p:cNvPr id="971" name="Google Shape;971;p78" descr="Introduction"/>
          <p:cNvSpPr/>
          <p:nvPr/>
        </p:nvSpPr>
        <p:spPr>
          <a:xfrm>
            <a:off x="0" y="3666888"/>
            <a:ext cx="8780525" cy="973289"/>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72" name="Google Shape;972;p78"/>
          <p:cNvSpPr txBox="1">
            <a:spLocks noGrp="1"/>
          </p:cNvSpPr>
          <p:nvPr>
            <p:ph type="title"/>
          </p:nvPr>
        </p:nvSpPr>
        <p:spPr>
          <a:xfrm>
            <a:off x="2839160" y="3552191"/>
            <a:ext cx="5923349" cy="1202682"/>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900"/>
              <a:buNone/>
            </a:pPr>
            <a:r>
              <a:rPr lang="en" sz="2100" b="1">
                <a:solidFill>
                  <a:schemeClr val="dk1"/>
                </a:solidFill>
                <a:latin typeface="Arial"/>
                <a:ea typeface="Arial"/>
                <a:cs typeface="Arial"/>
                <a:sym typeface="Arial"/>
              </a:rPr>
              <a:t>Tedra Richardson, Assistant Superintendent</a:t>
            </a:r>
            <a:br>
              <a:rPr lang="en" sz="2100" b="1">
                <a:solidFill>
                  <a:schemeClr val="dk1"/>
                </a:solidFill>
                <a:latin typeface="Arial"/>
                <a:ea typeface="Arial"/>
                <a:cs typeface="Arial"/>
                <a:sym typeface="Arial"/>
              </a:rPr>
            </a:br>
            <a:r>
              <a:rPr lang="en" sz="2100" b="1">
                <a:solidFill>
                  <a:schemeClr val="dk1"/>
                </a:solidFill>
                <a:latin typeface="Arial"/>
                <a:ea typeface="Arial"/>
                <a:cs typeface="Arial"/>
                <a:sym typeface="Arial"/>
              </a:rPr>
              <a:t>Department of Student Services</a:t>
            </a:r>
            <a:endParaRPr sz="2100" b="1">
              <a:solidFill>
                <a:schemeClr val="dk1"/>
              </a:solidFill>
              <a:latin typeface="Arial"/>
              <a:ea typeface="Arial"/>
              <a:cs typeface="Arial"/>
              <a:sym typeface="Arial"/>
            </a:endParaRPr>
          </a:p>
        </p:txBody>
      </p:sp>
      <p:sp>
        <p:nvSpPr>
          <p:cNvPr id="973" name="Google Shape;973;p78"/>
          <p:cNvSpPr txBox="1"/>
          <p:nvPr/>
        </p:nvSpPr>
        <p:spPr>
          <a:xfrm>
            <a:off x="2839160" y="712408"/>
            <a:ext cx="5416800" cy="2839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The Department of Student Services provides leadership and coordination for the offices of Special Education, Diagnostic and Prevention Services, Student Services, Student Mental Health Services, Procedural Support and the related programs that support student performance through special education, school counseling, student registration, health, social work, student assistance, attendance, homebound, assessment, diagnostic, psychological and parent resource services. </a:t>
            </a:r>
            <a:endParaRPr sz="1100"/>
          </a:p>
        </p:txBody>
      </p:sp>
      <p:pic>
        <p:nvPicPr>
          <p:cNvPr id="974" name="Google Shape;974;p78" descr="A person wearing glasses and a black jacket&#10;&#10;Description automatically generated"/>
          <p:cNvPicPr preferRelativeResize="0"/>
          <p:nvPr/>
        </p:nvPicPr>
        <p:blipFill rotWithShape="1">
          <a:blip r:embed="rId3">
            <a:alphaModFix/>
          </a:blip>
          <a:srcRect l="12114" r="10080" b="4763"/>
          <a:stretch/>
        </p:blipFill>
        <p:spPr>
          <a:xfrm>
            <a:off x="175846" y="884604"/>
            <a:ext cx="2409093" cy="294884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78"/>
        <p:cNvGrpSpPr/>
        <p:nvPr/>
      </p:nvGrpSpPr>
      <p:grpSpPr>
        <a:xfrm>
          <a:off x="0" y="0"/>
          <a:ext cx="0" cy="0"/>
          <a:chOff x="0" y="0"/>
          <a:chExt cx="0" cy="0"/>
        </a:xfrm>
      </p:grpSpPr>
      <p:grpSp>
        <p:nvGrpSpPr>
          <p:cNvPr id="979" name="Google Shape;979;p79"/>
          <p:cNvGrpSpPr/>
          <p:nvPr/>
        </p:nvGrpSpPr>
        <p:grpSpPr>
          <a:xfrm>
            <a:off x="1917450" y="77900"/>
            <a:ext cx="5309100" cy="4812600"/>
            <a:chOff x="943800" y="278450"/>
            <a:chExt cx="5309100" cy="4812600"/>
          </a:xfrm>
        </p:grpSpPr>
        <p:sp>
          <p:nvSpPr>
            <p:cNvPr id="980" name="Google Shape;980;p79"/>
            <p:cNvSpPr/>
            <p:nvPr/>
          </p:nvSpPr>
          <p:spPr>
            <a:xfrm>
              <a:off x="943800" y="278450"/>
              <a:ext cx="5309100" cy="4812600"/>
            </a:xfrm>
            <a:prstGeom prst="ellipse">
              <a:avLst/>
            </a:prstGeom>
            <a:solidFill>
              <a:schemeClr val="accent2"/>
            </a:solid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1" name="Google Shape;981;p79"/>
            <p:cNvGrpSpPr/>
            <p:nvPr/>
          </p:nvGrpSpPr>
          <p:grpSpPr>
            <a:xfrm>
              <a:off x="2612861" y="278453"/>
              <a:ext cx="2166000" cy="2166000"/>
              <a:chOff x="3826711" y="138478"/>
              <a:chExt cx="2166000" cy="2166000"/>
            </a:xfrm>
          </p:grpSpPr>
          <p:sp>
            <p:nvSpPr>
              <p:cNvPr id="982" name="Google Shape;982;p79"/>
              <p:cNvSpPr/>
              <p:nvPr/>
            </p:nvSpPr>
            <p:spPr>
              <a:xfrm>
                <a:off x="3826711" y="138478"/>
                <a:ext cx="2166000" cy="2166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79"/>
              <p:cNvSpPr txBox="1"/>
              <p:nvPr/>
            </p:nvSpPr>
            <p:spPr>
              <a:xfrm>
                <a:off x="4245497" y="447037"/>
                <a:ext cx="1328400" cy="6615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solidFill>
                      <a:srgbClr val="FFFFFF"/>
                    </a:solidFill>
                    <a:latin typeface="Poppins"/>
                    <a:ea typeface="Poppins"/>
                    <a:cs typeface="Poppins"/>
                    <a:sym typeface="Poppins"/>
                  </a:rPr>
                  <a:t>Office of Student Services </a:t>
                </a:r>
                <a:endParaRPr sz="1700">
                  <a:solidFill>
                    <a:srgbClr val="FFFFFF"/>
                  </a:solidFill>
                  <a:latin typeface="Poppins"/>
                  <a:ea typeface="Poppins"/>
                  <a:cs typeface="Poppins"/>
                  <a:sym typeface="Poppins"/>
                </a:endParaRPr>
              </a:p>
            </p:txBody>
          </p:sp>
        </p:grpSp>
        <p:grpSp>
          <p:nvGrpSpPr>
            <p:cNvPr id="984" name="Google Shape;984;p79"/>
            <p:cNvGrpSpPr/>
            <p:nvPr/>
          </p:nvGrpSpPr>
          <p:grpSpPr>
            <a:xfrm>
              <a:off x="3944811" y="1108593"/>
              <a:ext cx="2166000" cy="2166000"/>
              <a:chOff x="4648111" y="1143043"/>
              <a:chExt cx="2166000" cy="2166000"/>
            </a:xfrm>
          </p:grpSpPr>
          <p:sp>
            <p:nvSpPr>
              <p:cNvPr id="985" name="Google Shape;985;p79"/>
              <p:cNvSpPr/>
              <p:nvPr/>
            </p:nvSpPr>
            <p:spPr>
              <a:xfrm>
                <a:off x="4648111" y="1143043"/>
                <a:ext cx="2166000" cy="21660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79"/>
              <p:cNvSpPr txBox="1"/>
              <p:nvPr/>
            </p:nvSpPr>
            <p:spPr>
              <a:xfrm>
                <a:off x="5188349" y="1817400"/>
                <a:ext cx="1538700" cy="6615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solidFill>
                      <a:srgbClr val="FFFFFF"/>
                    </a:solidFill>
                    <a:latin typeface="Poppins"/>
                    <a:ea typeface="Poppins"/>
                    <a:cs typeface="Poppins"/>
                    <a:sym typeface="Poppins"/>
                  </a:rPr>
                  <a:t>Office of Diagnostic and Prevention Services </a:t>
                </a:r>
                <a:endParaRPr sz="1700">
                  <a:solidFill>
                    <a:srgbClr val="FFFFFF"/>
                  </a:solidFill>
                  <a:latin typeface="Poppins"/>
                  <a:ea typeface="Poppins"/>
                  <a:cs typeface="Poppins"/>
                  <a:sym typeface="Poppins"/>
                </a:endParaRPr>
              </a:p>
            </p:txBody>
          </p:sp>
        </p:grpSp>
        <p:grpSp>
          <p:nvGrpSpPr>
            <p:cNvPr id="987" name="Google Shape;987;p79"/>
            <p:cNvGrpSpPr/>
            <p:nvPr/>
          </p:nvGrpSpPr>
          <p:grpSpPr>
            <a:xfrm>
              <a:off x="3489012" y="2661039"/>
              <a:ext cx="2166000" cy="2166000"/>
              <a:chOff x="4238812" y="2357689"/>
              <a:chExt cx="2166000" cy="2166000"/>
            </a:xfrm>
          </p:grpSpPr>
          <p:sp>
            <p:nvSpPr>
              <p:cNvPr id="988" name="Google Shape;988;p79"/>
              <p:cNvSpPr/>
              <p:nvPr/>
            </p:nvSpPr>
            <p:spPr>
              <a:xfrm>
                <a:off x="4238812" y="2357689"/>
                <a:ext cx="2166000" cy="21660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79"/>
              <p:cNvSpPr txBox="1"/>
              <p:nvPr/>
            </p:nvSpPr>
            <p:spPr>
              <a:xfrm>
                <a:off x="4785766" y="3237762"/>
                <a:ext cx="1328400" cy="6615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solidFill>
                      <a:srgbClr val="FFFFFF"/>
                    </a:solidFill>
                    <a:latin typeface="Poppins"/>
                    <a:ea typeface="Poppins"/>
                    <a:cs typeface="Poppins"/>
                    <a:sym typeface="Poppins"/>
                  </a:rPr>
                  <a:t>Office of Special Education </a:t>
                </a:r>
                <a:endParaRPr sz="1700">
                  <a:solidFill>
                    <a:srgbClr val="FFFFFF"/>
                  </a:solidFill>
                  <a:latin typeface="Poppins"/>
                  <a:ea typeface="Poppins"/>
                  <a:cs typeface="Poppins"/>
                  <a:sym typeface="Poppins"/>
                </a:endParaRPr>
              </a:p>
            </p:txBody>
          </p:sp>
        </p:grpSp>
        <p:grpSp>
          <p:nvGrpSpPr>
            <p:cNvPr id="990" name="Google Shape;990;p79"/>
            <p:cNvGrpSpPr/>
            <p:nvPr/>
          </p:nvGrpSpPr>
          <p:grpSpPr>
            <a:xfrm>
              <a:off x="1620251" y="2695615"/>
              <a:ext cx="2166000" cy="2166000"/>
              <a:chOff x="2983201" y="2357790"/>
              <a:chExt cx="2166000" cy="2166000"/>
            </a:xfrm>
          </p:grpSpPr>
          <p:sp>
            <p:nvSpPr>
              <p:cNvPr id="991" name="Google Shape;991;p79"/>
              <p:cNvSpPr/>
              <p:nvPr/>
            </p:nvSpPr>
            <p:spPr>
              <a:xfrm>
                <a:off x="2983201" y="2357790"/>
                <a:ext cx="2166000" cy="21660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79"/>
              <p:cNvSpPr txBox="1"/>
              <p:nvPr/>
            </p:nvSpPr>
            <p:spPr>
              <a:xfrm>
                <a:off x="3249956" y="3281112"/>
                <a:ext cx="1328400" cy="661500"/>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a:solidFill>
                      <a:srgbClr val="FFFFFF"/>
                    </a:solidFill>
                    <a:latin typeface="Poppins"/>
                    <a:ea typeface="Poppins"/>
                    <a:cs typeface="Poppins"/>
                    <a:sym typeface="Poppins"/>
                  </a:rPr>
                  <a:t>Office of Procedural Support</a:t>
                </a:r>
                <a:endParaRPr sz="1600">
                  <a:solidFill>
                    <a:srgbClr val="FFFFFF"/>
                  </a:solidFill>
                  <a:latin typeface="Poppins"/>
                  <a:ea typeface="Poppins"/>
                  <a:cs typeface="Poppins"/>
                  <a:sym typeface="Poppins"/>
                </a:endParaRPr>
              </a:p>
            </p:txBody>
          </p:sp>
        </p:grpSp>
        <p:grpSp>
          <p:nvGrpSpPr>
            <p:cNvPr id="993" name="Google Shape;993;p79"/>
            <p:cNvGrpSpPr/>
            <p:nvPr/>
          </p:nvGrpSpPr>
          <p:grpSpPr>
            <a:xfrm>
              <a:off x="1049403" y="1205062"/>
              <a:ext cx="2166000" cy="2166000"/>
              <a:chOff x="2409503" y="1108537"/>
              <a:chExt cx="2166000" cy="2166000"/>
            </a:xfrm>
          </p:grpSpPr>
          <p:sp>
            <p:nvSpPr>
              <p:cNvPr id="994" name="Google Shape;994;p79"/>
              <p:cNvSpPr/>
              <p:nvPr/>
            </p:nvSpPr>
            <p:spPr>
              <a:xfrm>
                <a:off x="2409503" y="1108537"/>
                <a:ext cx="2166000" cy="21660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79"/>
              <p:cNvSpPr txBox="1"/>
              <p:nvPr/>
            </p:nvSpPr>
            <p:spPr>
              <a:xfrm>
                <a:off x="2644556" y="1860787"/>
                <a:ext cx="1328400" cy="6615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solidFill>
                      <a:srgbClr val="FFFFFF"/>
                    </a:solidFill>
                    <a:latin typeface="Poppins"/>
                    <a:ea typeface="Poppins"/>
                    <a:cs typeface="Poppins"/>
                    <a:sym typeface="Poppins"/>
                  </a:rPr>
                  <a:t>Office of Student Mental Health Services</a:t>
                </a:r>
                <a:endParaRPr sz="1700">
                  <a:solidFill>
                    <a:srgbClr val="FFFFFF"/>
                  </a:solidFill>
                  <a:latin typeface="Poppins"/>
                  <a:ea typeface="Poppins"/>
                  <a:cs typeface="Poppins"/>
                  <a:sym typeface="Poppins"/>
                </a:endParaRPr>
              </a:p>
            </p:txBody>
          </p:sp>
        </p:grpSp>
        <p:sp>
          <p:nvSpPr>
            <p:cNvPr id="996" name="Google Shape;996;p79"/>
            <p:cNvSpPr/>
            <p:nvPr/>
          </p:nvSpPr>
          <p:spPr>
            <a:xfrm>
              <a:off x="2515350" y="1500850"/>
              <a:ext cx="2166000" cy="20403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solidFill>
                    <a:schemeClr val="lt1"/>
                  </a:solidFill>
                  <a:latin typeface="Poppins"/>
                  <a:ea typeface="Poppins"/>
                  <a:cs typeface="Poppins"/>
                  <a:sym typeface="Poppins"/>
                </a:rPr>
                <a:t>Department of </a:t>
              </a:r>
              <a:endParaRPr sz="1600" b="1">
                <a:solidFill>
                  <a:schemeClr val="lt1"/>
                </a:solidFill>
                <a:latin typeface="Poppins"/>
                <a:ea typeface="Poppins"/>
                <a:cs typeface="Poppins"/>
                <a:sym typeface="Poppins"/>
              </a:endParaRPr>
            </a:p>
            <a:p>
              <a:pPr marL="0" lvl="0" indent="0" algn="ctr" rtl="0">
                <a:spcBef>
                  <a:spcPts val="0"/>
                </a:spcBef>
                <a:spcAft>
                  <a:spcPts val="0"/>
                </a:spcAft>
                <a:buNone/>
              </a:pPr>
              <a:r>
                <a:rPr lang="en" sz="1600" b="1">
                  <a:solidFill>
                    <a:schemeClr val="lt1"/>
                  </a:solidFill>
                  <a:latin typeface="Poppins"/>
                  <a:ea typeface="Poppins"/>
                  <a:cs typeface="Poppins"/>
                  <a:sym typeface="Poppins"/>
                </a:rPr>
                <a:t>Student Services</a:t>
              </a:r>
              <a:endParaRPr sz="1600" b="1">
                <a:solidFill>
                  <a:schemeClr val="lt1"/>
                </a:solidFill>
                <a:latin typeface="Poppins"/>
                <a:ea typeface="Poppins"/>
                <a:cs typeface="Poppins"/>
                <a:sym typeface="Poppins"/>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00"/>
        <p:cNvGrpSpPr/>
        <p:nvPr/>
      </p:nvGrpSpPr>
      <p:grpSpPr>
        <a:xfrm>
          <a:off x="0" y="0"/>
          <a:ext cx="0" cy="0"/>
          <a:chOff x="0" y="0"/>
          <a:chExt cx="0" cy="0"/>
        </a:xfrm>
      </p:grpSpPr>
      <p:graphicFrame>
        <p:nvGraphicFramePr>
          <p:cNvPr id="1001" name="Google Shape;1001;p80"/>
          <p:cNvGraphicFramePr/>
          <p:nvPr/>
        </p:nvGraphicFramePr>
        <p:xfrm>
          <a:off x="2959500" y="12138"/>
          <a:ext cx="6184500" cy="4815750"/>
        </p:xfrm>
        <a:graphic>
          <a:graphicData uri="http://schemas.openxmlformats.org/drawingml/2006/table">
            <a:tbl>
              <a:tblPr>
                <a:noFill/>
                <a:tableStyleId>{937F6731-980D-4B8D-A826-D7B40C0183C0}</a:tableStyleId>
              </a:tblPr>
              <a:tblGrid>
                <a:gridCol w="3092250">
                  <a:extLst>
                    <a:ext uri="{9D8B030D-6E8A-4147-A177-3AD203B41FA5}">
                      <a16:colId xmlns:a16="http://schemas.microsoft.com/office/drawing/2014/main" val="20000"/>
                    </a:ext>
                  </a:extLst>
                </a:gridCol>
                <a:gridCol w="3092250">
                  <a:extLst>
                    <a:ext uri="{9D8B030D-6E8A-4147-A177-3AD203B41FA5}">
                      <a16:colId xmlns:a16="http://schemas.microsoft.com/office/drawing/2014/main" val="20001"/>
                    </a:ext>
                  </a:extLst>
                </a:gridCol>
              </a:tblGrid>
              <a:tr h="1274400">
                <a:tc gridSpan="2">
                  <a:txBody>
                    <a:bodyPr/>
                    <a:lstStyle/>
                    <a:p>
                      <a:pPr marL="0" lvl="0" indent="0" algn="l" rtl="0">
                        <a:spcBef>
                          <a:spcPts val="0"/>
                        </a:spcBef>
                        <a:spcAft>
                          <a:spcPts val="0"/>
                        </a:spcAft>
                        <a:buNone/>
                      </a:pPr>
                      <a:r>
                        <a:rPr lang="en" sz="1200">
                          <a:latin typeface="Poppins SemiBold"/>
                          <a:ea typeface="Poppins SemiBold"/>
                          <a:cs typeface="Poppins SemiBold"/>
                          <a:sym typeface="Poppins SemiBold"/>
                        </a:rPr>
                        <a:t>Office of Procedural Support</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Interpretation and implementation of Special Education Regulations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Interpretation and implementation of Section 504</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Review of division wide processes and procedures for Special Education and Section 504</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Leadership on State and Federal Complaint Systems</a:t>
                      </a:r>
                      <a:endParaRPr sz="1200">
                        <a:latin typeface="Poppins SemiBold"/>
                        <a:ea typeface="Poppins SemiBold"/>
                        <a:cs typeface="Poppins SemiBold"/>
                        <a:sym typeface="Poppins SemiBold"/>
                      </a:endParaRPr>
                    </a:p>
                  </a:txBody>
                  <a:tcPr marL="91425" marR="91425" marT="91425" marB="91425">
                    <a:lnL w="76200" cap="flat" cmpd="sng">
                      <a:solidFill>
                        <a:srgbClr val="9E9E9E"/>
                      </a:solidFill>
                      <a:prstDash val="solid"/>
                      <a:round/>
                      <a:headEnd type="none" w="sm" len="sm"/>
                      <a:tailEnd type="none" w="sm" len="sm"/>
                    </a:lnL>
                    <a:lnR w="76200" cap="flat" cmpd="sng">
                      <a:solidFill>
                        <a:srgbClr val="9E9E9E"/>
                      </a:solidFill>
                      <a:prstDash val="solid"/>
                      <a:round/>
                      <a:headEnd type="none" w="sm" len="sm"/>
                      <a:tailEnd type="none" w="sm" len="sm"/>
                    </a:lnR>
                    <a:lnT w="76200" cap="flat" cmpd="sng">
                      <a:solidFill>
                        <a:srgbClr val="9E9E9E"/>
                      </a:solidFill>
                      <a:prstDash val="solid"/>
                      <a:round/>
                      <a:headEnd type="none" w="sm" len="sm"/>
                      <a:tailEnd type="none" w="sm" len="sm"/>
                    </a:lnT>
                    <a:lnB w="76200"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1705525">
                <a:tc>
                  <a:txBody>
                    <a:bodyPr/>
                    <a:lstStyle/>
                    <a:p>
                      <a:pPr marL="0" lvl="0" indent="0" algn="l" rtl="0">
                        <a:spcBef>
                          <a:spcPts val="0"/>
                        </a:spcBef>
                        <a:spcAft>
                          <a:spcPts val="0"/>
                        </a:spcAft>
                        <a:buNone/>
                      </a:pPr>
                      <a:r>
                        <a:rPr lang="en" sz="1100">
                          <a:latin typeface="Poppins SemiBold"/>
                          <a:ea typeface="Poppins SemiBold"/>
                          <a:cs typeface="Poppins SemiBold"/>
                          <a:sym typeface="Poppins SemiBold"/>
                        </a:rPr>
                        <a:t>Office of Diagnostic and Prevention Services</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Educational Diagnostic Services</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Eligibility Services for Special Education</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Multi-Tiered System of Supports</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Preschool Child Find Center</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Section 504 Services</a:t>
                      </a:r>
                      <a:endParaRPr sz="1100">
                        <a:latin typeface="Poppins SemiBold"/>
                        <a:ea typeface="Poppins SemiBold"/>
                        <a:cs typeface="Poppins SemiBold"/>
                        <a:sym typeface="Poppins SemiBold"/>
                      </a:endParaRPr>
                    </a:p>
                    <a:p>
                      <a:pPr marL="457200" lvl="0" indent="-298450" algn="l" rtl="0">
                        <a:spcBef>
                          <a:spcPts val="0"/>
                        </a:spcBef>
                        <a:spcAft>
                          <a:spcPts val="0"/>
                        </a:spcAft>
                        <a:buSzPts val="1100"/>
                        <a:buFont typeface="Poppins SemiBold"/>
                        <a:buChar char="●"/>
                      </a:pPr>
                      <a:r>
                        <a:rPr lang="en" sz="1100">
                          <a:latin typeface="Poppins SemiBold"/>
                          <a:ea typeface="Poppins SemiBold"/>
                          <a:cs typeface="Poppins SemiBold"/>
                          <a:sym typeface="Poppins SemiBold"/>
                        </a:rPr>
                        <a:t>Threat Assessment</a:t>
                      </a:r>
                      <a:endParaRPr sz="1100">
                        <a:latin typeface="Poppins SemiBold"/>
                        <a:ea typeface="Poppins SemiBold"/>
                        <a:cs typeface="Poppins SemiBold"/>
                        <a:sym typeface="Poppins SemiBold"/>
                      </a:endParaRPr>
                    </a:p>
                  </a:txBody>
                  <a:tcPr marL="91425" marR="91425" marT="91425" marB="91425">
                    <a:lnL w="76200" cap="flat" cmpd="sng">
                      <a:solidFill>
                        <a:srgbClr val="9E9E9E"/>
                      </a:solidFill>
                      <a:prstDash val="solid"/>
                      <a:round/>
                      <a:headEnd type="none" w="sm" len="sm"/>
                      <a:tailEnd type="none" w="sm" len="sm"/>
                    </a:lnL>
                    <a:lnR w="76200" cap="flat" cmpd="sng">
                      <a:solidFill>
                        <a:srgbClr val="9E9E9E"/>
                      </a:solidFill>
                      <a:prstDash val="solid"/>
                      <a:round/>
                      <a:headEnd type="none" w="sm" len="sm"/>
                      <a:tailEnd type="none" w="sm" len="sm"/>
                    </a:lnR>
                    <a:lnT w="76200" cap="flat" cmpd="sng">
                      <a:solidFill>
                        <a:srgbClr val="9E9E9E"/>
                      </a:solidFill>
                      <a:prstDash val="solid"/>
                      <a:round/>
                      <a:headEnd type="none" w="sm" len="sm"/>
                      <a:tailEnd type="none" w="sm" len="sm"/>
                    </a:lnT>
                    <a:lnB w="76200" cap="flat" cmpd="sng">
                      <a:solidFill>
                        <a:srgbClr val="9E9E9E"/>
                      </a:solidFill>
                      <a:prstDash val="solid"/>
                      <a:round/>
                      <a:headEnd type="none" w="sm" len="sm"/>
                      <a:tailEnd type="none" w="sm" len="sm"/>
                    </a:lnB>
                    <a:solidFill>
                      <a:schemeClr val="accent2"/>
                    </a:solidFill>
                  </a:tcPr>
                </a:tc>
                <a:tc>
                  <a:txBody>
                    <a:bodyPr/>
                    <a:lstStyle/>
                    <a:p>
                      <a:pPr marL="0" lvl="0" indent="0" algn="l" rtl="0">
                        <a:spcBef>
                          <a:spcPts val="0"/>
                        </a:spcBef>
                        <a:spcAft>
                          <a:spcPts val="0"/>
                        </a:spcAft>
                        <a:buClr>
                          <a:srgbClr val="000000"/>
                        </a:buClr>
                        <a:buSzPts val="1100"/>
                        <a:buFont typeface="Arial"/>
                        <a:buNone/>
                      </a:pPr>
                      <a:r>
                        <a:rPr lang="en" sz="1100">
                          <a:solidFill>
                            <a:srgbClr val="000000"/>
                          </a:solidFill>
                          <a:latin typeface="Poppins SemiBold"/>
                          <a:ea typeface="Poppins SemiBold"/>
                          <a:cs typeface="Poppins SemiBold"/>
                          <a:sym typeface="Poppins SemiBold"/>
                        </a:rPr>
                        <a:t>Office of Special Education</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Specialized Instruction</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Inclusive Practices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Related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Transition</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Extended School Year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Liaison to Special Education Advisory Committee</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Parent Resource Services</a:t>
                      </a:r>
                      <a:endParaRPr sz="1100">
                        <a:solidFill>
                          <a:srgbClr val="000000"/>
                        </a:solidFill>
                        <a:latin typeface="Poppins SemiBold"/>
                        <a:ea typeface="Poppins SemiBold"/>
                        <a:cs typeface="Poppins SemiBold"/>
                        <a:sym typeface="Poppins SemiBold"/>
                      </a:endParaRPr>
                    </a:p>
                    <a:p>
                      <a:pPr marL="0" lvl="0" indent="0" algn="l" rtl="0">
                        <a:spcBef>
                          <a:spcPts val="0"/>
                        </a:spcBef>
                        <a:spcAft>
                          <a:spcPts val="0"/>
                        </a:spcAft>
                        <a:buNone/>
                      </a:pPr>
                      <a:endParaRPr sz="1000">
                        <a:latin typeface="Nunito SemiBold"/>
                        <a:ea typeface="Nunito SemiBold"/>
                        <a:cs typeface="Nunito SemiBold"/>
                        <a:sym typeface="Nunito SemiBold"/>
                      </a:endParaRPr>
                    </a:p>
                  </a:txBody>
                  <a:tcPr marL="91425" marR="91425" marT="91425" marB="91425">
                    <a:lnL w="76200" cap="flat" cmpd="sng">
                      <a:solidFill>
                        <a:srgbClr val="9E9E9E"/>
                      </a:solidFill>
                      <a:prstDash val="solid"/>
                      <a:round/>
                      <a:headEnd type="none" w="sm" len="sm"/>
                      <a:tailEnd type="none" w="sm" len="sm"/>
                    </a:lnL>
                    <a:lnR w="76200" cap="flat" cmpd="sng">
                      <a:solidFill>
                        <a:srgbClr val="9E9E9E"/>
                      </a:solidFill>
                      <a:prstDash val="solid"/>
                      <a:round/>
                      <a:headEnd type="none" w="sm" len="sm"/>
                      <a:tailEnd type="none" w="sm" len="sm"/>
                    </a:lnR>
                    <a:lnT w="76200" cap="flat" cmpd="sng">
                      <a:solidFill>
                        <a:srgbClr val="9E9E9E"/>
                      </a:solidFill>
                      <a:prstDash val="solid"/>
                      <a:round/>
                      <a:headEnd type="none" w="sm" len="sm"/>
                      <a:tailEnd type="none" w="sm" len="sm"/>
                    </a:lnT>
                    <a:lnB w="76200" cap="flat" cmpd="sng">
                      <a:solidFill>
                        <a:srgbClr val="9E9E9E"/>
                      </a:solidFill>
                      <a:prstDash val="solid"/>
                      <a:round/>
                      <a:headEnd type="none" w="sm" len="sm"/>
                      <a:tailEnd type="none" w="sm" len="sm"/>
                    </a:lnB>
                    <a:solidFill>
                      <a:schemeClr val="accent3"/>
                    </a:solidFill>
                  </a:tcPr>
                </a:tc>
                <a:extLst>
                  <a:ext uri="{0D108BD9-81ED-4DB2-BD59-A6C34878D82A}">
                    <a16:rowId xmlns:a16="http://schemas.microsoft.com/office/drawing/2014/main" val="10001"/>
                  </a:ext>
                </a:extLst>
              </a:tr>
              <a:tr h="1608575">
                <a:tc>
                  <a:txBody>
                    <a:bodyPr/>
                    <a:lstStyle/>
                    <a:p>
                      <a:pPr marL="0" lvl="0" indent="0" algn="l" rtl="0">
                        <a:spcBef>
                          <a:spcPts val="0"/>
                        </a:spcBef>
                        <a:spcAft>
                          <a:spcPts val="0"/>
                        </a:spcAft>
                        <a:buNone/>
                      </a:pPr>
                      <a:r>
                        <a:rPr lang="en" sz="1200">
                          <a:latin typeface="Poppins SemiBold"/>
                          <a:ea typeface="Poppins SemiBold"/>
                          <a:cs typeface="Poppins SemiBold"/>
                          <a:sym typeface="Poppins SemiBold"/>
                        </a:rPr>
                        <a:t>Office of Student Mental Health Services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School Counseling Services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School Psychological Services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School Social Work Services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Crisis Intervention</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Unified Mental Health Teams</a:t>
                      </a:r>
                      <a:endParaRPr sz="1200">
                        <a:latin typeface="Poppins SemiBold"/>
                        <a:ea typeface="Poppins SemiBold"/>
                        <a:cs typeface="Poppins SemiBold"/>
                        <a:sym typeface="Poppins SemiBold"/>
                      </a:endParaRPr>
                    </a:p>
                    <a:p>
                      <a:pPr marL="457200" lvl="0" indent="-304800" algn="l" rtl="0">
                        <a:spcBef>
                          <a:spcPts val="0"/>
                        </a:spcBef>
                        <a:spcAft>
                          <a:spcPts val="0"/>
                        </a:spcAft>
                        <a:buSzPts val="1200"/>
                        <a:buFont typeface="Poppins SemiBold"/>
                        <a:buChar char="●"/>
                      </a:pPr>
                      <a:r>
                        <a:rPr lang="en" sz="1200">
                          <a:latin typeface="Poppins SemiBold"/>
                          <a:ea typeface="Poppins SemiBold"/>
                          <a:cs typeface="Poppins SemiBold"/>
                          <a:sym typeface="Poppins SemiBold"/>
                        </a:rPr>
                        <a:t>Student Assistance Specialists</a:t>
                      </a:r>
                      <a:endParaRPr sz="1200">
                        <a:latin typeface="Poppins SemiBold"/>
                        <a:ea typeface="Poppins SemiBold"/>
                        <a:cs typeface="Poppins SemiBold"/>
                        <a:sym typeface="Poppins SemiBold"/>
                      </a:endParaRPr>
                    </a:p>
                  </a:txBody>
                  <a:tcPr marL="91425" marR="91425" marT="91425" marB="91425">
                    <a:lnL w="76200" cap="flat" cmpd="sng">
                      <a:solidFill>
                        <a:srgbClr val="9E9E9E"/>
                      </a:solidFill>
                      <a:prstDash val="solid"/>
                      <a:round/>
                      <a:headEnd type="none" w="sm" len="sm"/>
                      <a:tailEnd type="none" w="sm" len="sm"/>
                    </a:lnL>
                    <a:lnR w="76200" cap="flat" cmpd="sng">
                      <a:solidFill>
                        <a:srgbClr val="9E9E9E"/>
                      </a:solidFill>
                      <a:prstDash val="solid"/>
                      <a:round/>
                      <a:headEnd type="none" w="sm" len="sm"/>
                      <a:tailEnd type="none" w="sm" len="sm"/>
                    </a:lnR>
                    <a:lnT w="76200" cap="flat" cmpd="sng">
                      <a:solidFill>
                        <a:srgbClr val="9E9E9E"/>
                      </a:solidFill>
                      <a:prstDash val="solid"/>
                      <a:round/>
                      <a:headEnd type="none" w="sm" len="sm"/>
                      <a:tailEnd type="none" w="sm" len="sm"/>
                    </a:lnT>
                    <a:lnB w="76200" cap="flat" cmpd="sng">
                      <a:solidFill>
                        <a:srgbClr val="9E9E9E"/>
                      </a:solidFill>
                      <a:prstDash val="solid"/>
                      <a:round/>
                      <a:headEnd type="none" w="sm" len="sm"/>
                      <a:tailEnd type="none" w="sm" len="sm"/>
                    </a:lnB>
                    <a:solidFill>
                      <a:schemeClr val="accent5"/>
                    </a:solidFill>
                  </a:tcPr>
                </a:tc>
                <a:tc>
                  <a:txBody>
                    <a:bodyPr/>
                    <a:lstStyle/>
                    <a:p>
                      <a:pPr marL="0" lvl="0" indent="0" algn="l" rtl="0">
                        <a:spcBef>
                          <a:spcPts val="0"/>
                        </a:spcBef>
                        <a:spcAft>
                          <a:spcPts val="0"/>
                        </a:spcAft>
                        <a:buClr>
                          <a:srgbClr val="000000"/>
                        </a:buClr>
                        <a:buSzPts val="1100"/>
                        <a:buFont typeface="Arial"/>
                        <a:buNone/>
                      </a:pPr>
                      <a:r>
                        <a:rPr lang="en" sz="1100">
                          <a:solidFill>
                            <a:srgbClr val="000000"/>
                          </a:solidFill>
                          <a:latin typeface="Poppins SemiBold"/>
                          <a:ea typeface="Poppins SemiBold"/>
                          <a:cs typeface="Poppins SemiBold"/>
                          <a:sym typeface="Poppins SemiBold"/>
                        </a:rPr>
                        <a:t>Office of Student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Child Protective Services Referrals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Special Permissions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Student Registration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Student Health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Outreach Services</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Homebound Instruction</a:t>
                      </a:r>
                      <a:endParaRPr sz="1100">
                        <a:solidFill>
                          <a:srgbClr val="000000"/>
                        </a:solidFill>
                        <a:latin typeface="Poppins SemiBold"/>
                        <a:ea typeface="Poppins SemiBold"/>
                        <a:cs typeface="Poppins SemiBold"/>
                        <a:sym typeface="Poppins SemiBold"/>
                      </a:endParaRPr>
                    </a:p>
                    <a:p>
                      <a:pPr marL="457200" lvl="0" indent="-298450" algn="l" rtl="0">
                        <a:spcBef>
                          <a:spcPts val="0"/>
                        </a:spcBef>
                        <a:spcAft>
                          <a:spcPts val="0"/>
                        </a:spcAft>
                        <a:buClr>
                          <a:srgbClr val="000000"/>
                        </a:buClr>
                        <a:buSzPts val="1100"/>
                        <a:buFont typeface="Poppins SemiBold"/>
                        <a:buChar char="●"/>
                      </a:pPr>
                      <a:r>
                        <a:rPr lang="en" sz="1100">
                          <a:solidFill>
                            <a:srgbClr val="000000"/>
                          </a:solidFill>
                          <a:latin typeface="Poppins SemiBold"/>
                          <a:ea typeface="Poppins SemiBold"/>
                          <a:cs typeface="Poppins SemiBold"/>
                          <a:sym typeface="Poppins SemiBold"/>
                        </a:rPr>
                        <a:t>McKinney Vento Services</a:t>
                      </a:r>
                      <a:endParaRPr sz="1100">
                        <a:solidFill>
                          <a:srgbClr val="000000"/>
                        </a:solidFill>
                        <a:latin typeface="Poppins SemiBold"/>
                        <a:ea typeface="Poppins SemiBold"/>
                        <a:cs typeface="Poppins SemiBold"/>
                        <a:sym typeface="Poppins SemiBold"/>
                      </a:endParaRPr>
                    </a:p>
                    <a:p>
                      <a:pPr marL="0" lvl="0" indent="0" algn="l" rtl="0">
                        <a:spcBef>
                          <a:spcPts val="0"/>
                        </a:spcBef>
                        <a:spcAft>
                          <a:spcPts val="0"/>
                        </a:spcAft>
                        <a:buNone/>
                      </a:pPr>
                      <a:endParaRPr sz="1100">
                        <a:latin typeface="Poppins SemiBold"/>
                        <a:ea typeface="Poppins SemiBold"/>
                        <a:cs typeface="Poppins SemiBold"/>
                        <a:sym typeface="Poppins SemiBold"/>
                      </a:endParaRPr>
                    </a:p>
                  </a:txBody>
                  <a:tcPr marL="91425" marR="91425" marT="91425" marB="91425">
                    <a:lnL w="76200" cap="flat" cmpd="sng">
                      <a:solidFill>
                        <a:srgbClr val="9E9E9E"/>
                      </a:solidFill>
                      <a:prstDash val="solid"/>
                      <a:round/>
                      <a:headEnd type="none" w="sm" len="sm"/>
                      <a:tailEnd type="none" w="sm" len="sm"/>
                    </a:lnL>
                    <a:lnR w="76200" cap="flat" cmpd="sng">
                      <a:solidFill>
                        <a:srgbClr val="9E9E9E"/>
                      </a:solidFill>
                      <a:prstDash val="solid"/>
                      <a:round/>
                      <a:headEnd type="none" w="sm" len="sm"/>
                      <a:tailEnd type="none" w="sm" len="sm"/>
                    </a:lnR>
                    <a:lnT w="76200" cap="flat" cmpd="sng">
                      <a:solidFill>
                        <a:srgbClr val="9E9E9E"/>
                      </a:solidFill>
                      <a:prstDash val="solid"/>
                      <a:round/>
                      <a:headEnd type="none" w="sm" len="sm"/>
                      <a:tailEnd type="none" w="sm" len="sm"/>
                    </a:lnT>
                    <a:lnB w="76200" cap="flat" cmpd="sng">
                      <a:solidFill>
                        <a:srgbClr val="9E9E9E"/>
                      </a:solidFill>
                      <a:prstDash val="solid"/>
                      <a:round/>
                      <a:headEnd type="none" w="sm" len="sm"/>
                      <a:tailEnd type="none" w="sm" len="sm"/>
                    </a:lnB>
                    <a:solidFill>
                      <a:schemeClr val="accent6"/>
                    </a:solidFill>
                  </a:tcPr>
                </a:tc>
                <a:extLst>
                  <a:ext uri="{0D108BD9-81ED-4DB2-BD59-A6C34878D82A}">
                    <a16:rowId xmlns:a16="http://schemas.microsoft.com/office/drawing/2014/main" val="10002"/>
                  </a:ext>
                </a:extLst>
              </a:tr>
            </a:tbl>
          </a:graphicData>
        </a:graphic>
      </p:graphicFrame>
      <p:sp>
        <p:nvSpPr>
          <p:cNvPr id="1002" name="Google Shape;1002;p80"/>
          <p:cNvSpPr txBox="1"/>
          <p:nvPr/>
        </p:nvSpPr>
        <p:spPr>
          <a:xfrm>
            <a:off x="284625" y="1026175"/>
            <a:ext cx="24891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a:latin typeface="Boogaloo"/>
                <a:ea typeface="Boogaloo"/>
                <a:cs typeface="Boogaloo"/>
                <a:sym typeface="Boogaloo"/>
              </a:rPr>
              <a:t>Getting to know your support system in DSS</a:t>
            </a:r>
            <a:endParaRPr sz="3000">
              <a:latin typeface="Boogaloo"/>
              <a:ea typeface="Boogaloo"/>
              <a:cs typeface="Boogaloo"/>
              <a:sym typeface="Boogalo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sp>
        <p:nvSpPr>
          <p:cNvPr id="1007" name="Google Shape;1007;p81"/>
          <p:cNvSpPr txBox="1">
            <a:spLocks noGrp="1"/>
          </p:cNvSpPr>
          <p:nvPr>
            <p:ph type="ctrTitle"/>
          </p:nvPr>
        </p:nvSpPr>
        <p:spPr>
          <a:xfrm>
            <a:off x="802386" y="973835"/>
            <a:ext cx="5486400" cy="3493852"/>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Clr>
                <a:srgbClr val="FFFFFF"/>
              </a:buClr>
              <a:buSzPts val="4400"/>
              <a:buFont typeface="Corbel"/>
              <a:buNone/>
            </a:pPr>
            <a:br>
              <a:rPr lang="en" sz="2400">
                <a:latin typeface="Arial"/>
                <a:ea typeface="Arial"/>
                <a:cs typeface="Arial"/>
                <a:sym typeface="Arial"/>
              </a:rPr>
            </a:br>
            <a:br>
              <a:rPr lang="en" sz="1800">
                <a:latin typeface="Arial"/>
                <a:ea typeface="Arial"/>
                <a:cs typeface="Arial"/>
                <a:sym typeface="Arial"/>
              </a:rPr>
            </a:br>
            <a:br>
              <a:rPr lang="en" sz="2400">
                <a:latin typeface="Arial"/>
                <a:ea typeface="Arial"/>
                <a:cs typeface="Arial"/>
                <a:sym typeface="Arial"/>
              </a:rPr>
            </a:br>
            <a:r>
              <a:rPr lang="en" sz="2400" b="1">
                <a:latin typeface="Arial"/>
                <a:ea typeface="Arial"/>
                <a:cs typeface="Arial"/>
                <a:sym typeface="Arial"/>
              </a:rPr>
              <a:t>Office of Special Education </a:t>
            </a:r>
            <a:endParaRPr/>
          </a:p>
        </p:txBody>
      </p:sp>
      <p:sp>
        <p:nvSpPr>
          <p:cNvPr id="1008" name="Google Shape;1008;p81"/>
          <p:cNvSpPr txBox="1"/>
          <p:nvPr/>
        </p:nvSpPr>
        <p:spPr>
          <a:xfrm>
            <a:off x="3167368" y="1879085"/>
            <a:ext cx="3719700" cy="9003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800" b="1" i="0" u="none" strike="noStrike" cap="none">
                <a:solidFill>
                  <a:srgbClr val="000000"/>
                </a:solidFill>
              </a:rPr>
              <a:t>Dr. Paige J. Carter</a:t>
            </a:r>
            <a:br>
              <a:rPr lang="en" sz="1800" b="1" i="0" u="none" strike="noStrike" cap="none">
                <a:solidFill>
                  <a:srgbClr val="000000"/>
                </a:solidFill>
              </a:rPr>
            </a:br>
            <a:r>
              <a:rPr lang="en" sz="1800" b="1" i="0" u="none" strike="noStrike" cap="none">
                <a:solidFill>
                  <a:srgbClr val="000000"/>
                </a:solidFill>
              </a:rPr>
              <a:t>Director of Special Education</a:t>
            </a:r>
            <a:br>
              <a:rPr lang="en" sz="1800" b="1" i="0" u="none" strike="noStrike" cap="none">
                <a:solidFill>
                  <a:srgbClr val="000000"/>
                </a:solidFill>
              </a:rPr>
            </a:br>
            <a:r>
              <a:rPr lang="en" sz="1800" b="1" i="0" u="none" strike="noStrike" cap="none">
                <a:solidFill>
                  <a:srgbClr val="000000"/>
                </a:solidFill>
              </a:rPr>
              <a:t>Specialized Instruction </a:t>
            </a:r>
            <a:endParaRPr sz="1800" b="1" i="0" u="none" strike="noStrike" cap="none">
              <a:solidFill>
                <a:srgbClr val="000000"/>
              </a:solidFill>
            </a:endParaRPr>
          </a:p>
        </p:txBody>
      </p:sp>
      <p:pic>
        <p:nvPicPr>
          <p:cNvPr id="1009" name="Google Shape;1009;p81" descr="A person smiling at the camera&#10;&#10;Description automatically generated"/>
          <p:cNvPicPr preferRelativeResize="0"/>
          <p:nvPr/>
        </p:nvPicPr>
        <p:blipFill rotWithShape="1">
          <a:blip r:embed="rId3">
            <a:alphaModFix/>
          </a:blip>
          <a:srcRect/>
          <a:stretch/>
        </p:blipFill>
        <p:spPr>
          <a:xfrm>
            <a:off x="639375" y="1308674"/>
            <a:ext cx="2292450" cy="2292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13"/>
        <p:cNvGrpSpPr/>
        <p:nvPr/>
      </p:nvGrpSpPr>
      <p:grpSpPr>
        <a:xfrm>
          <a:off x="0" y="0"/>
          <a:ext cx="0" cy="0"/>
          <a:chOff x="0" y="0"/>
          <a:chExt cx="0" cy="0"/>
        </a:xfrm>
      </p:grpSpPr>
      <p:sp>
        <p:nvSpPr>
          <p:cNvPr id="1014" name="Google Shape;1014;p82"/>
          <p:cNvSpPr txBox="1">
            <a:spLocks noGrp="1"/>
          </p:cNvSpPr>
          <p:nvPr>
            <p:ph type="title"/>
          </p:nvPr>
        </p:nvSpPr>
        <p:spPr>
          <a:xfrm>
            <a:off x="657350" y="64025"/>
            <a:ext cx="8235000" cy="572700"/>
          </a:xfrm>
          <a:prstGeom prst="rect">
            <a:avLst/>
          </a:prstGeom>
          <a:solidFill>
            <a:schemeClr val="accent5"/>
          </a:solidFill>
        </p:spPr>
        <p:txBody>
          <a:bodyPr spcFirstLastPara="1" wrap="square" lIns="91425" tIns="91425" rIns="91425" bIns="91425" anchor="t" anchorCtr="0">
            <a:noAutofit/>
          </a:bodyPr>
          <a:lstStyle/>
          <a:p>
            <a:pPr marL="0" lvl="0" indent="0" algn="l" rtl="0">
              <a:spcBef>
                <a:spcPts val="0"/>
              </a:spcBef>
              <a:spcAft>
                <a:spcPts val="0"/>
              </a:spcAft>
              <a:buNone/>
            </a:pPr>
            <a:r>
              <a:rPr lang="en"/>
              <a:t>Monthly Update from the OSE Team</a:t>
            </a:r>
            <a:endParaRPr/>
          </a:p>
        </p:txBody>
      </p:sp>
      <p:sp>
        <p:nvSpPr>
          <p:cNvPr id="1015" name="Google Shape;1015;p82"/>
          <p:cNvSpPr txBox="1"/>
          <p:nvPr/>
        </p:nvSpPr>
        <p:spPr>
          <a:xfrm>
            <a:off x="657350" y="727000"/>
            <a:ext cx="8133000" cy="37710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Poppins"/>
              <a:buChar char="●"/>
            </a:pPr>
            <a:r>
              <a:rPr lang="en" sz="2200" i="1">
                <a:latin typeface="Poppins"/>
                <a:ea typeface="Poppins"/>
                <a:cs typeface="Poppins"/>
                <a:sym typeface="Poppins"/>
              </a:rPr>
              <a:t>Connection Before Content</a:t>
            </a:r>
            <a:r>
              <a:rPr lang="en" sz="2200">
                <a:latin typeface="Poppins"/>
                <a:ea typeface="Poppins"/>
                <a:cs typeface="Poppins"/>
                <a:sym typeface="Poppins"/>
              </a:rPr>
              <a:t> focusing on collaboration</a:t>
            </a:r>
            <a:endParaRPr sz="2200">
              <a:latin typeface="Poppins"/>
              <a:ea typeface="Poppins"/>
              <a:cs typeface="Poppins"/>
              <a:sym typeface="Poppins"/>
            </a:endParaRPr>
          </a:p>
          <a:p>
            <a:pPr marL="457200" lvl="0" indent="0" algn="l" rtl="0">
              <a:spcBef>
                <a:spcPts val="0"/>
              </a:spcBef>
              <a:spcAft>
                <a:spcPts val="0"/>
              </a:spcAft>
              <a:buNone/>
            </a:pPr>
            <a:endParaRPr sz="2200">
              <a:latin typeface="Poppins"/>
              <a:ea typeface="Poppins"/>
              <a:cs typeface="Poppins"/>
              <a:sym typeface="Poppins"/>
            </a:endParaRPr>
          </a:p>
          <a:p>
            <a:pPr marL="457200" lvl="0" indent="-368300" algn="l" rtl="0">
              <a:spcBef>
                <a:spcPts val="0"/>
              </a:spcBef>
              <a:spcAft>
                <a:spcPts val="0"/>
              </a:spcAft>
              <a:buSzPts val="2200"/>
              <a:buFont typeface="Poppins"/>
              <a:buChar char="●"/>
            </a:pPr>
            <a:r>
              <a:rPr lang="en" sz="2200">
                <a:latin typeface="Poppins"/>
                <a:ea typeface="Poppins"/>
                <a:cs typeface="Poppins"/>
                <a:sym typeface="Poppins"/>
              </a:rPr>
              <a:t>In 2022-2023 we identified our common ground to be:</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Growth mindset</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Supporting the whole child</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Setting students up for success</a:t>
            </a:r>
            <a:endParaRPr sz="2200">
              <a:latin typeface="Poppins"/>
              <a:ea typeface="Poppins"/>
              <a:cs typeface="Poppins"/>
              <a:sym typeface="Poppins"/>
            </a:endParaRPr>
          </a:p>
          <a:p>
            <a:pPr marL="457200" lvl="0" indent="0" algn="l" rtl="0">
              <a:spcBef>
                <a:spcPts val="0"/>
              </a:spcBef>
              <a:spcAft>
                <a:spcPts val="0"/>
              </a:spcAft>
              <a:buNone/>
            </a:pPr>
            <a:endParaRPr sz="2200">
              <a:latin typeface="Poppins"/>
              <a:ea typeface="Poppins"/>
              <a:cs typeface="Poppins"/>
              <a:sym typeface="Poppins"/>
            </a:endParaRPr>
          </a:p>
          <a:p>
            <a:pPr marL="457200" lvl="0" indent="-368300" algn="l" rtl="0">
              <a:spcBef>
                <a:spcPts val="0"/>
              </a:spcBef>
              <a:spcAft>
                <a:spcPts val="0"/>
              </a:spcAft>
              <a:buSzPts val="2200"/>
              <a:buFont typeface="Poppins"/>
              <a:buChar char="●"/>
            </a:pPr>
            <a:r>
              <a:rPr lang="en" sz="2200">
                <a:latin typeface="Poppins"/>
                <a:ea typeface="Poppins"/>
                <a:cs typeface="Poppins"/>
                <a:sym typeface="Poppins"/>
              </a:rPr>
              <a:t>Information from OSE</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Current trends and highlights</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New information from VDOE</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Topics of interest</a:t>
            </a:r>
            <a:endParaRPr sz="2200">
              <a:latin typeface="Poppins"/>
              <a:ea typeface="Poppins"/>
              <a:cs typeface="Poppins"/>
              <a:sym typeface="Poppins"/>
            </a:endParaRPr>
          </a:p>
          <a:p>
            <a:pPr marL="914400" lvl="1" indent="-368300" algn="l" rtl="0">
              <a:spcBef>
                <a:spcPts val="0"/>
              </a:spcBef>
              <a:spcAft>
                <a:spcPts val="0"/>
              </a:spcAft>
              <a:buSzPts val="2200"/>
              <a:buFont typeface="Poppins"/>
              <a:buChar char="○"/>
            </a:pPr>
            <a:r>
              <a:rPr lang="en" sz="2200">
                <a:latin typeface="Poppins"/>
                <a:ea typeface="Poppins"/>
                <a:cs typeface="Poppins"/>
                <a:sym typeface="Poppins"/>
              </a:rPr>
              <a:t>Professional development highlights</a:t>
            </a:r>
            <a:endParaRPr sz="2200">
              <a:latin typeface="Poppins"/>
              <a:ea typeface="Poppins"/>
              <a:cs typeface="Poppins"/>
              <a:sym typeface="Poppins"/>
            </a:endParaRPr>
          </a:p>
          <a:p>
            <a:pPr marL="0" lvl="0" indent="0" algn="l" rtl="0">
              <a:spcBef>
                <a:spcPts val="0"/>
              </a:spcBef>
              <a:spcAft>
                <a:spcPts val="0"/>
              </a:spcAft>
              <a:buNone/>
            </a:pPr>
            <a:endParaRPr sz="2200">
              <a:latin typeface="Poppins"/>
              <a:ea typeface="Poppins"/>
              <a:cs typeface="Poppins"/>
              <a:sym typeface="Poppins"/>
            </a:endParaRPr>
          </a:p>
          <a:p>
            <a:pPr marL="0" lvl="0" indent="0" algn="l" rtl="0">
              <a:spcBef>
                <a:spcPts val="0"/>
              </a:spcBef>
              <a:spcAft>
                <a:spcPts val="0"/>
              </a:spcAft>
              <a:buNone/>
            </a:pPr>
            <a:endParaRPr sz="2200">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sp>
        <p:nvSpPr>
          <p:cNvPr id="1020" name="Google Shape;1020;p83"/>
          <p:cNvSpPr txBox="1">
            <a:spLocks noGrp="1"/>
          </p:cNvSpPr>
          <p:nvPr>
            <p:ph type="title"/>
          </p:nvPr>
        </p:nvSpPr>
        <p:spPr>
          <a:xfrm>
            <a:off x="3475224" y="207225"/>
            <a:ext cx="53571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6500">
                <a:solidFill>
                  <a:schemeClr val="accent3"/>
                </a:solidFill>
                <a:latin typeface="Boogaloo"/>
                <a:ea typeface="Boogaloo"/>
                <a:cs typeface="Boogaloo"/>
                <a:sym typeface="Boogaloo"/>
              </a:rPr>
              <a:t>1-2-3-4-5</a:t>
            </a:r>
            <a:endParaRPr sz="6500">
              <a:solidFill>
                <a:schemeClr val="accent3"/>
              </a:solidFill>
              <a:latin typeface="Boogaloo"/>
              <a:ea typeface="Boogaloo"/>
              <a:cs typeface="Boogaloo"/>
              <a:sym typeface="Boogaloo"/>
            </a:endParaRPr>
          </a:p>
          <a:p>
            <a:pPr marL="0" lvl="0" indent="0" algn="ctr" rtl="0">
              <a:spcBef>
                <a:spcPts val="0"/>
              </a:spcBef>
              <a:spcAft>
                <a:spcPts val="0"/>
              </a:spcAft>
              <a:buClr>
                <a:schemeClr val="dk1"/>
              </a:buClr>
              <a:buSzPts val="1100"/>
              <a:buFont typeface="Arial"/>
              <a:buNone/>
            </a:pPr>
            <a:r>
              <a:rPr lang="en" sz="6500">
                <a:solidFill>
                  <a:schemeClr val="accent3"/>
                </a:solidFill>
                <a:latin typeface="Boogaloo"/>
                <a:ea typeface="Boogaloo"/>
                <a:cs typeface="Boogaloo"/>
                <a:sym typeface="Boogaloo"/>
              </a:rPr>
              <a:t>Check-in </a:t>
            </a:r>
            <a:endParaRPr sz="4200"/>
          </a:p>
          <a:p>
            <a:pPr marL="0" lvl="0" indent="0" algn="l" rtl="0">
              <a:spcBef>
                <a:spcPts val="0"/>
              </a:spcBef>
              <a:spcAft>
                <a:spcPts val="0"/>
              </a:spcAft>
              <a:buNone/>
            </a:pPr>
            <a:endParaRPr/>
          </a:p>
        </p:txBody>
      </p:sp>
      <p:pic>
        <p:nvPicPr>
          <p:cNvPr id="1021" name="Google Shape;1021;p83"/>
          <p:cNvPicPr preferRelativeResize="0"/>
          <p:nvPr/>
        </p:nvPicPr>
        <p:blipFill>
          <a:blip r:embed="rId3">
            <a:alphaModFix/>
          </a:blip>
          <a:stretch>
            <a:fillRect/>
          </a:stretch>
        </p:blipFill>
        <p:spPr>
          <a:xfrm>
            <a:off x="3977850" y="2320350"/>
            <a:ext cx="4351850" cy="2175925"/>
          </a:xfrm>
          <a:prstGeom prst="rect">
            <a:avLst/>
          </a:prstGeom>
          <a:noFill/>
          <a:ln w="19050" cap="flat" cmpd="sng">
            <a:solidFill>
              <a:srgbClr val="BFBFBF"/>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25"/>
        <p:cNvGrpSpPr/>
        <p:nvPr/>
      </p:nvGrpSpPr>
      <p:grpSpPr>
        <a:xfrm>
          <a:off x="0" y="0"/>
          <a:ext cx="0" cy="0"/>
          <a:chOff x="0" y="0"/>
          <a:chExt cx="0" cy="0"/>
        </a:xfrm>
      </p:grpSpPr>
      <p:grpSp>
        <p:nvGrpSpPr>
          <p:cNvPr id="1026" name="Google Shape;1026;p84"/>
          <p:cNvGrpSpPr/>
          <p:nvPr/>
        </p:nvGrpSpPr>
        <p:grpSpPr>
          <a:xfrm>
            <a:off x="3786600" y="586300"/>
            <a:ext cx="4739400" cy="3172205"/>
            <a:chOff x="9395239" y="64867"/>
            <a:chExt cx="12638400" cy="8459214"/>
          </a:xfrm>
        </p:grpSpPr>
        <p:sp>
          <p:nvSpPr>
            <p:cNvPr id="1027" name="Google Shape;1027;p84"/>
            <p:cNvSpPr txBox="1"/>
            <p:nvPr/>
          </p:nvSpPr>
          <p:spPr>
            <a:xfrm>
              <a:off x="9395239" y="64867"/>
              <a:ext cx="12638400" cy="39405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4800">
                  <a:solidFill>
                    <a:schemeClr val="accent1"/>
                  </a:solidFill>
                  <a:latin typeface="Boogaloo"/>
                  <a:ea typeface="Boogaloo"/>
                  <a:cs typeface="Boogaloo"/>
                  <a:sym typeface="Boogaloo"/>
                </a:rPr>
                <a:t>Meet the Office of   Special Education</a:t>
              </a:r>
              <a:endParaRPr sz="1500">
                <a:solidFill>
                  <a:schemeClr val="accent1"/>
                </a:solidFill>
                <a:latin typeface="Boogaloo"/>
                <a:ea typeface="Boogaloo"/>
                <a:cs typeface="Boogaloo"/>
                <a:sym typeface="Boogaloo"/>
              </a:endParaRPr>
            </a:p>
          </p:txBody>
        </p:sp>
        <p:sp>
          <p:nvSpPr>
            <p:cNvPr id="1028" name="Google Shape;1028;p84"/>
            <p:cNvSpPr txBox="1"/>
            <p:nvPr/>
          </p:nvSpPr>
          <p:spPr>
            <a:xfrm>
              <a:off x="11410069" y="4000680"/>
              <a:ext cx="8608800" cy="4523400"/>
            </a:xfrm>
            <a:prstGeom prst="rect">
              <a:avLst/>
            </a:prstGeom>
            <a:noFill/>
            <a:ln>
              <a:noFill/>
            </a:ln>
          </p:spPr>
          <p:txBody>
            <a:bodyPr spcFirstLastPara="1" wrap="square" lIns="0" tIns="0" rIns="0" bIns="0" anchor="ctr" anchorCtr="0">
              <a:noAutofit/>
            </a:bodyPr>
            <a:lstStyle/>
            <a:p>
              <a:pPr marL="0" marR="0" lvl="1" indent="0" algn="ctr" rtl="0">
                <a:lnSpc>
                  <a:spcPct val="100000"/>
                </a:lnSpc>
                <a:spcBef>
                  <a:spcPts val="0"/>
                </a:spcBef>
                <a:spcAft>
                  <a:spcPts val="0"/>
                </a:spcAft>
                <a:buNone/>
              </a:pPr>
              <a:r>
                <a:rPr lang="en" sz="2900" b="1">
                  <a:solidFill>
                    <a:srgbClr val="2D304E"/>
                  </a:solidFill>
                  <a:latin typeface="Poppins"/>
                  <a:ea typeface="Poppins"/>
                  <a:cs typeface="Poppins"/>
                  <a:sym typeface="Poppins"/>
                </a:rPr>
                <a:t>2023-2024 Leadership Team</a:t>
              </a:r>
              <a:r>
                <a:rPr lang="en" sz="2900" b="1" i="0" u="none" strike="noStrike" cap="none">
                  <a:solidFill>
                    <a:srgbClr val="2D304E"/>
                  </a:solidFill>
                  <a:latin typeface="Poppins"/>
                  <a:ea typeface="Poppins"/>
                  <a:cs typeface="Poppins"/>
                  <a:sym typeface="Poppins"/>
                </a:rPr>
                <a:t> </a:t>
              </a:r>
              <a:endParaRPr sz="2600">
                <a:latin typeface="Poppins"/>
                <a:ea typeface="Poppins"/>
                <a:cs typeface="Poppins"/>
                <a:sym typeface="Poppins"/>
              </a:endParaRPr>
            </a:p>
          </p:txBody>
        </p:sp>
      </p:grpSp>
      <p:pic>
        <p:nvPicPr>
          <p:cNvPr id="1029" name="Google Shape;1029;p84"/>
          <p:cNvPicPr preferRelativeResize="0"/>
          <p:nvPr/>
        </p:nvPicPr>
        <p:blipFill>
          <a:blip r:embed="rId3">
            <a:alphaModFix/>
          </a:blip>
          <a:stretch>
            <a:fillRect/>
          </a:stretch>
        </p:blipFill>
        <p:spPr>
          <a:xfrm>
            <a:off x="1430375" y="1393638"/>
            <a:ext cx="2356225" cy="2356225"/>
          </a:xfrm>
          <a:prstGeom prst="rect">
            <a:avLst/>
          </a:prstGeom>
          <a:noFill/>
          <a:ln w="38100" cap="flat" cmpd="sng">
            <a:solidFill>
              <a:schemeClr val="accent1"/>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33"/>
        <p:cNvGrpSpPr/>
        <p:nvPr/>
      </p:nvGrpSpPr>
      <p:grpSpPr>
        <a:xfrm>
          <a:off x="0" y="0"/>
          <a:ext cx="0" cy="0"/>
          <a:chOff x="0" y="0"/>
          <a:chExt cx="0" cy="0"/>
        </a:xfrm>
      </p:grpSpPr>
      <p:sp>
        <p:nvSpPr>
          <p:cNvPr id="1034" name="Google Shape;1034;p85"/>
          <p:cNvSpPr txBox="1">
            <a:spLocks noGrp="1"/>
          </p:cNvSpPr>
          <p:nvPr>
            <p:ph type="title" idx="4294967295"/>
          </p:nvPr>
        </p:nvSpPr>
        <p:spPr>
          <a:xfrm>
            <a:off x="311700" y="149775"/>
            <a:ext cx="8520600" cy="572700"/>
          </a:xfrm>
          <a:prstGeom prst="rect">
            <a:avLst/>
          </a:prstGeom>
          <a:solidFill>
            <a:schemeClr val="accent2"/>
          </a:solidFill>
          <a:ln w="38100"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Special Education Supervisor Team</a:t>
            </a:r>
            <a:endParaRPr>
              <a:solidFill>
                <a:srgbClr val="000000"/>
              </a:solidFill>
            </a:endParaRPr>
          </a:p>
        </p:txBody>
      </p:sp>
      <p:pic>
        <p:nvPicPr>
          <p:cNvPr id="1035" name="Google Shape;1035;p85"/>
          <p:cNvPicPr preferRelativeResize="0"/>
          <p:nvPr/>
        </p:nvPicPr>
        <p:blipFill rotWithShape="1">
          <a:blip r:embed="rId3">
            <a:alphaModFix/>
          </a:blip>
          <a:srcRect/>
          <a:stretch/>
        </p:blipFill>
        <p:spPr>
          <a:xfrm>
            <a:off x="740800" y="917713"/>
            <a:ext cx="1423281" cy="1897697"/>
          </a:xfrm>
          <a:prstGeom prst="rect">
            <a:avLst/>
          </a:prstGeom>
          <a:noFill/>
          <a:ln w="28575" cap="flat" cmpd="sng">
            <a:solidFill>
              <a:schemeClr val="dk1"/>
            </a:solidFill>
            <a:prstDash val="solid"/>
            <a:round/>
            <a:headEnd type="none" w="sm" len="sm"/>
            <a:tailEnd type="none" w="sm" len="sm"/>
          </a:ln>
        </p:spPr>
      </p:pic>
      <p:pic>
        <p:nvPicPr>
          <p:cNvPr id="1036" name="Google Shape;1036;p85"/>
          <p:cNvPicPr preferRelativeResize="0"/>
          <p:nvPr/>
        </p:nvPicPr>
        <p:blipFill rotWithShape="1">
          <a:blip r:embed="rId4">
            <a:alphaModFix/>
          </a:blip>
          <a:srcRect l="1512" r="1522"/>
          <a:stretch/>
        </p:blipFill>
        <p:spPr>
          <a:xfrm>
            <a:off x="762376" y="3071250"/>
            <a:ext cx="1380146" cy="1897702"/>
          </a:xfrm>
          <a:prstGeom prst="rect">
            <a:avLst/>
          </a:prstGeom>
          <a:noFill/>
          <a:ln w="28575" cap="flat" cmpd="sng">
            <a:solidFill>
              <a:schemeClr val="dk1"/>
            </a:solidFill>
            <a:prstDash val="solid"/>
            <a:round/>
            <a:headEnd type="none" w="sm" len="sm"/>
            <a:tailEnd type="none" w="sm" len="sm"/>
          </a:ln>
        </p:spPr>
      </p:pic>
      <p:pic>
        <p:nvPicPr>
          <p:cNvPr id="1037" name="Google Shape;1037;p85"/>
          <p:cNvPicPr preferRelativeResize="0"/>
          <p:nvPr/>
        </p:nvPicPr>
        <p:blipFill>
          <a:blip r:embed="rId5">
            <a:alphaModFix/>
          </a:blip>
          <a:stretch>
            <a:fillRect/>
          </a:stretch>
        </p:blipFill>
        <p:spPr>
          <a:xfrm>
            <a:off x="4804226" y="917713"/>
            <a:ext cx="1453950" cy="1897700"/>
          </a:xfrm>
          <a:prstGeom prst="rect">
            <a:avLst/>
          </a:prstGeom>
          <a:noFill/>
          <a:ln w="28575" cap="flat" cmpd="sng">
            <a:solidFill>
              <a:schemeClr val="dk1"/>
            </a:solidFill>
            <a:prstDash val="solid"/>
            <a:round/>
            <a:headEnd type="none" w="sm" len="sm"/>
            <a:tailEnd type="none" w="sm" len="sm"/>
          </a:ln>
        </p:spPr>
      </p:pic>
      <p:pic>
        <p:nvPicPr>
          <p:cNvPr id="1038" name="Google Shape;1038;p85"/>
          <p:cNvPicPr preferRelativeResize="0"/>
          <p:nvPr/>
        </p:nvPicPr>
        <p:blipFill>
          <a:blip r:embed="rId6">
            <a:alphaModFix/>
          </a:blip>
          <a:stretch>
            <a:fillRect/>
          </a:stretch>
        </p:blipFill>
        <p:spPr>
          <a:xfrm>
            <a:off x="4804225" y="3068813"/>
            <a:ext cx="1453950" cy="1902575"/>
          </a:xfrm>
          <a:prstGeom prst="rect">
            <a:avLst/>
          </a:prstGeom>
          <a:noFill/>
          <a:ln w="28575" cap="flat" cmpd="sng">
            <a:solidFill>
              <a:schemeClr val="dk1"/>
            </a:solidFill>
            <a:prstDash val="solid"/>
            <a:round/>
            <a:headEnd type="none" w="sm" len="sm"/>
            <a:tailEnd type="none" w="sm" len="sm"/>
          </a:ln>
        </p:spPr>
      </p:pic>
      <p:sp>
        <p:nvSpPr>
          <p:cNvPr id="1039" name="Google Shape;1039;p85"/>
          <p:cNvSpPr txBox="1"/>
          <p:nvPr/>
        </p:nvSpPr>
        <p:spPr>
          <a:xfrm>
            <a:off x="2535775" y="1273925"/>
            <a:ext cx="17448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Jenna Arndt</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Woodgrove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Transition</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Unified Sports</a:t>
            </a:r>
            <a:endParaRPr sz="1300">
              <a:latin typeface="Nunito"/>
              <a:ea typeface="Nunito"/>
              <a:cs typeface="Nunito"/>
              <a:sym typeface="Nunito"/>
            </a:endParaRPr>
          </a:p>
        </p:txBody>
      </p:sp>
      <p:sp>
        <p:nvSpPr>
          <p:cNvPr id="1040" name="Google Shape;1040;p85"/>
          <p:cNvSpPr txBox="1"/>
          <p:nvPr/>
        </p:nvSpPr>
        <p:spPr>
          <a:xfrm>
            <a:off x="2324400" y="3527500"/>
            <a:ext cx="21450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Margaret Ausberry</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Instruction</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Instructional Facilitators</a:t>
            </a:r>
            <a:endParaRPr sz="1300">
              <a:latin typeface="Nunito"/>
              <a:ea typeface="Nunito"/>
              <a:cs typeface="Nunito"/>
              <a:sym typeface="Nunito"/>
            </a:endParaRPr>
          </a:p>
        </p:txBody>
      </p:sp>
      <p:sp>
        <p:nvSpPr>
          <p:cNvPr id="1041" name="Google Shape;1041;p85"/>
          <p:cNvSpPr txBox="1"/>
          <p:nvPr/>
        </p:nvSpPr>
        <p:spPr>
          <a:xfrm>
            <a:off x="6461363" y="1273913"/>
            <a:ext cx="21450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Tom Chelgren</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Freedom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Extended School Year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VA IEP</a:t>
            </a:r>
            <a:endParaRPr sz="1300">
              <a:latin typeface="Nunito"/>
              <a:ea typeface="Nunito"/>
              <a:cs typeface="Nunito"/>
              <a:sym typeface="Nunito"/>
            </a:endParaRPr>
          </a:p>
        </p:txBody>
      </p:sp>
      <p:sp>
        <p:nvSpPr>
          <p:cNvPr id="1042" name="Google Shape;1042;p85"/>
          <p:cNvSpPr txBox="1"/>
          <p:nvPr/>
        </p:nvSpPr>
        <p:spPr>
          <a:xfrm>
            <a:off x="6592988" y="3434475"/>
            <a:ext cx="21450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Lucy Cora-Nazario</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Dominion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W.O. Robey</a:t>
            </a:r>
            <a:endParaRPr sz="1300">
              <a:latin typeface="Nunito"/>
              <a:ea typeface="Nunito"/>
              <a:cs typeface="Nunito"/>
              <a:sym typeface="Nunito"/>
            </a:endParaRPr>
          </a:p>
        </p:txBody>
      </p:sp>
      <p:sp>
        <p:nvSpPr>
          <p:cNvPr id="1043" name="Google Shape;1043;p85"/>
          <p:cNvSpPr txBox="1"/>
          <p:nvPr/>
        </p:nvSpPr>
        <p:spPr>
          <a:xfrm rot="-5400000">
            <a:off x="6519800" y="2482500"/>
            <a:ext cx="4910400" cy="33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 sz="950">
                <a:solidFill>
                  <a:srgbClr val="434343"/>
                </a:solidFill>
                <a:latin typeface="Poppins"/>
                <a:ea typeface="Poppins"/>
                <a:cs typeface="Poppins"/>
                <a:sym typeface="Poppins"/>
              </a:rPr>
              <a:t>All Rights Reserved. ©2022 Loudoun County Public Schools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47"/>
        <p:cNvGrpSpPr/>
        <p:nvPr/>
      </p:nvGrpSpPr>
      <p:grpSpPr>
        <a:xfrm>
          <a:off x="0" y="0"/>
          <a:ext cx="0" cy="0"/>
          <a:chOff x="0" y="0"/>
          <a:chExt cx="0" cy="0"/>
        </a:xfrm>
      </p:grpSpPr>
      <p:sp>
        <p:nvSpPr>
          <p:cNvPr id="1048" name="Google Shape;1048;p86"/>
          <p:cNvSpPr txBox="1">
            <a:spLocks noGrp="1"/>
          </p:cNvSpPr>
          <p:nvPr>
            <p:ph type="title" idx="4294967295"/>
          </p:nvPr>
        </p:nvSpPr>
        <p:spPr>
          <a:xfrm>
            <a:off x="311700" y="135175"/>
            <a:ext cx="8520600" cy="572700"/>
          </a:xfrm>
          <a:prstGeom prst="rect">
            <a:avLst/>
          </a:prstGeom>
          <a:solidFill>
            <a:schemeClr val="accent2"/>
          </a:solidFill>
          <a:ln w="38100"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Special Education Supervisor Team</a:t>
            </a:r>
            <a:endParaRPr>
              <a:solidFill>
                <a:srgbClr val="000000"/>
              </a:solidFill>
            </a:endParaRPr>
          </a:p>
        </p:txBody>
      </p:sp>
      <p:sp>
        <p:nvSpPr>
          <p:cNvPr id="1049" name="Google Shape;1049;p86"/>
          <p:cNvSpPr txBox="1"/>
          <p:nvPr/>
        </p:nvSpPr>
        <p:spPr>
          <a:xfrm>
            <a:off x="2686800" y="1110850"/>
            <a:ext cx="16035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Tammy Davis</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Related Services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Medicaid</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Music Instruction</a:t>
            </a:r>
            <a:endParaRPr sz="1300">
              <a:latin typeface="Nunito"/>
              <a:ea typeface="Nunito"/>
              <a:cs typeface="Nunito"/>
              <a:sym typeface="Nunito"/>
            </a:endParaRPr>
          </a:p>
        </p:txBody>
      </p:sp>
      <p:sp>
        <p:nvSpPr>
          <p:cNvPr id="1050" name="Google Shape;1050;p86"/>
          <p:cNvSpPr txBox="1"/>
          <p:nvPr/>
        </p:nvSpPr>
        <p:spPr>
          <a:xfrm>
            <a:off x="2541450" y="3105475"/>
            <a:ext cx="1894200" cy="178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Dr. Joy Engstrom</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Autism</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Multiple Disabilities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Intellectual Disabilities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Emotional Disabilities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Instructional Facilitators -Program</a:t>
            </a:r>
            <a:endParaRPr sz="1300">
              <a:latin typeface="Nunito"/>
              <a:ea typeface="Nunito"/>
              <a:cs typeface="Nunito"/>
              <a:sym typeface="Nunito"/>
            </a:endParaRPr>
          </a:p>
        </p:txBody>
      </p:sp>
      <p:sp>
        <p:nvSpPr>
          <p:cNvPr id="1051" name="Google Shape;1051;p86"/>
          <p:cNvSpPr txBox="1"/>
          <p:nvPr/>
        </p:nvSpPr>
        <p:spPr>
          <a:xfrm>
            <a:off x="6474675" y="1310950"/>
            <a:ext cx="22707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Christyn Everly</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Loudoun Valley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North Star School</a:t>
            </a:r>
            <a:endParaRPr sz="1300">
              <a:latin typeface="Nunito"/>
              <a:ea typeface="Nunito"/>
              <a:cs typeface="Nunito"/>
              <a:sym typeface="Nunito"/>
            </a:endParaRPr>
          </a:p>
        </p:txBody>
      </p:sp>
      <p:sp>
        <p:nvSpPr>
          <p:cNvPr id="1052" name="Google Shape;1052;p86"/>
          <p:cNvSpPr txBox="1"/>
          <p:nvPr/>
        </p:nvSpPr>
        <p:spPr>
          <a:xfrm>
            <a:off x="6423676" y="3255000"/>
            <a:ext cx="23217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Bridget Gorey</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Riverside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Tuscarora Cluster (Elementary)</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Deaf and Hard of Hearing</a:t>
            </a:r>
            <a:endParaRPr sz="1300">
              <a:latin typeface="Nunito"/>
              <a:ea typeface="Nunito"/>
              <a:cs typeface="Nunito"/>
              <a:sym typeface="Nunito"/>
            </a:endParaRPr>
          </a:p>
        </p:txBody>
      </p:sp>
      <p:pic>
        <p:nvPicPr>
          <p:cNvPr id="1053" name="Google Shape;1053;p86"/>
          <p:cNvPicPr preferRelativeResize="0"/>
          <p:nvPr/>
        </p:nvPicPr>
        <p:blipFill rotWithShape="1">
          <a:blip r:embed="rId3">
            <a:alphaModFix/>
          </a:blip>
          <a:srcRect l="5713" r="5713"/>
          <a:stretch/>
        </p:blipFill>
        <p:spPr>
          <a:xfrm>
            <a:off x="762375" y="871522"/>
            <a:ext cx="1380150" cy="2077655"/>
          </a:xfrm>
          <a:prstGeom prst="rect">
            <a:avLst/>
          </a:prstGeom>
          <a:noFill/>
          <a:ln w="28575" cap="flat" cmpd="sng">
            <a:solidFill>
              <a:schemeClr val="dk1"/>
            </a:solidFill>
            <a:prstDash val="solid"/>
            <a:round/>
            <a:headEnd type="none" w="sm" len="sm"/>
            <a:tailEnd type="none" w="sm" len="sm"/>
          </a:ln>
        </p:spPr>
      </p:pic>
      <p:pic>
        <p:nvPicPr>
          <p:cNvPr id="1054" name="Google Shape;1054;p86"/>
          <p:cNvPicPr preferRelativeResize="0"/>
          <p:nvPr/>
        </p:nvPicPr>
        <p:blipFill>
          <a:blip r:embed="rId4">
            <a:alphaModFix/>
          </a:blip>
          <a:stretch>
            <a:fillRect/>
          </a:stretch>
        </p:blipFill>
        <p:spPr>
          <a:xfrm>
            <a:off x="4834575" y="880550"/>
            <a:ext cx="1423625" cy="2059600"/>
          </a:xfrm>
          <a:prstGeom prst="rect">
            <a:avLst/>
          </a:prstGeom>
          <a:noFill/>
          <a:ln w="28575" cap="flat" cmpd="sng">
            <a:solidFill>
              <a:schemeClr val="dk1"/>
            </a:solidFill>
            <a:prstDash val="solid"/>
            <a:round/>
            <a:headEnd type="none" w="sm" len="sm"/>
            <a:tailEnd type="none" w="sm" len="sm"/>
          </a:ln>
        </p:spPr>
      </p:pic>
      <p:pic>
        <p:nvPicPr>
          <p:cNvPr id="1055" name="Google Shape;1055;p86"/>
          <p:cNvPicPr preferRelativeResize="0"/>
          <p:nvPr/>
        </p:nvPicPr>
        <p:blipFill rotWithShape="1">
          <a:blip r:embed="rId5">
            <a:alphaModFix/>
          </a:blip>
          <a:srcRect l="3899" r="3908"/>
          <a:stretch/>
        </p:blipFill>
        <p:spPr>
          <a:xfrm>
            <a:off x="4834575" y="3018313"/>
            <a:ext cx="1423626" cy="2058875"/>
          </a:xfrm>
          <a:prstGeom prst="rect">
            <a:avLst/>
          </a:prstGeom>
          <a:noFill/>
          <a:ln w="28575" cap="flat" cmpd="sng">
            <a:solidFill>
              <a:schemeClr val="dk1"/>
            </a:solidFill>
            <a:prstDash val="solid"/>
            <a:round/>
            <a:headEnd type="none" w="sm" len="sm"/>
            <a:tailEnd type="none" w="sm" len="sm"/>
          </a:ln>
        </p:spPr>
      </p:pic>
      <p:pic>
        <p:nvPicPr>
          <p:cNvPr id="1056" name="Google Shape;1056;p86"/>
          <p:cNvPicPr preferRelativeResize="0"/>
          <p:nvPr/>
        </p:nvPicPr>
        <p:blipFill>
          <a:blip r:embed="rId6">
            <a:alphaModFix/>
          </a:blip>
          <a:stretch>
            <a:fillRect/>
          </a:stretch>
        </p:blipFill>
        <p:spPr>
          <a:xfrm>
            <a:off x="762375" y="3017950"/>
            <a:ext cx="1380150" cy="2059603"/>
          </a:xfrm>
          <a:prstGeom prst="rect">
            <a:avLst/>
          </a:prstGeom>
          <a:noFill/>
          <a:ln w="28575" cap="flat" cmpd="sng">
            <a:solidFill>
              <a:schemeClr val="dk1"/>
            </a:solidFill>
            <a:prstDash val="solid"/>
            <a:round/>
            <a:headEnd type="none" w="sm" len="sm"/>
            <a:tailEnd type="none" w="sm" len="sm"/>
          </a:ln>
        </p:spPr>
      </p:pic>
      <p:sp>
        <p:nvSpPr>
          <p:cNvPr id="1057" name="Google Shape;1057;p86"/>
          <p:cNvSpPr txBox="1"/>
          <p:nvPr/>
        </p:nvSpPr>
        <p:spPr>
          <a:xfrm rot="-5400000">
            <a:off x="6519800" y="2482500"/>
            <a:ext cx="4910400" cy="33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 sz="950">
                <a:solidFill>
                  <a:srgbClr val="434343"/>
                </a:solidFill>
                <a:latin typeface="Poppins"/>
                <a:ea typeface="Poppins"/>
                <a:cs typeface="Poppins"/>
                <a:sym typeface="Poppins"/>
              </a:rPr>
              <a:t>All Rights Reserved. ©2022 Loudoun County Public Schools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61"/>
        <p:cNvGrpSpPr/>
        <p:nvPr/>
      </p:nvGrpSpPr>
      <p:grpSpPr>
        <a:xfrm>
          <a:off x="0" y="0"/>
          <a:ext cx="0" cy="0"/>
          <a:chOff x="0" y="0"/>
          <a:chExt cx="0" cy="0"/>
        </a:xfrm>
      </p:grpSpPr>
      <p:sp>
        <p:nvSpPr>
          <p:cNvPr id="1062" name="Google Shape;1062;p87"/>
          <p:cNvSpPr txBox="1">
            <a:spLocks noGrp="1"/>
          </p:cNvSpPr>
          <p:nvPr>
            <p:ph type="title" idx="4294967295"/>
          </p:nvPr>
        </p:nvSpPr>
        <p:spPr>
          <a:xfrm>
            <a:off x="311700" y="135175"/>
            <a:ext cx="8520600" cy="572700"/>
          </a:xfrm>
          <a:prstGeom prst="rect">
            <a:avLst/>
          </a:prstGeom>
          <a:solidFill>
            <a:schemeClr val="accent2"/>
          </a:solidFill>
          <a:ln w="38100"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Special Education Supervisor Team</a:t>
            </a:r>
            <a:endParaRPr>
              <a:solidFill>
                <a:srgbClr val="000000"/>
              </a:solidFill>
            </a:endParaRPr>
          </a:p>
        </p:txBody>
      </p:sp>
      <p:sp>
        <p:nvSpPr>
          <p:cNvPr id="1063" name="Google Shape;1063;p87"/>
          <p:cNvSpPr txBox="1"/>
          <p:nvPr/>
        </p:nvSpPr>
        <p:spPr>
          <a:xfrm>
            <a:off x="2551888" y="1517800"/>
            <a:ext cx="18513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Dr. Jennifer Hansen</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John Champe Cluster</a:t>
            </a:r>
            <a:endParaRPr sz="1300">
              <a:latin typeface="Nunito"/>
              <a:ea typeface="Nunito"/>
              <a:cs typeface="Nunito"/>
              <a:sym typeface="Nunito"/>
            </a:endParaRPr>
          </a:p>
          <a:p>
            <a:pPr marL="0" lvl="0" indent="0" algn="ctr" rtl="0">
              <a:spcBef>
                <a:spcPts val="0"/>
              </a:spcBef>
              <a:spcAft>
                <a:spcPts val="0"/>
              </a:spcAft>
              <a:buClr>
                <a:schemeClr val="dk1"/>
              </a:buClr>
              <a:buSzPts val="1100"/>
              <a:buFont typeface="Arial"/>
              <a:buNone/>
            </a:pPr>
            <a:r>
              <a:rPr lang="en" sz="1300">
                <a:latin typeface="Nunito"/>
                <a:ea typeface="Nunito"/>
                <a:cs typeface="Nunito"/>
                <a:sym typeface="Nunito"/>
              </a:rPr>
              <a:t>Stone Bridge Cluster</a:t>
            </a:r>
            <a:endParaRPr sz="1300">
              <a:latin typeface="Nunito"/>
              <a:ea typeface="Nunito"/>
              <a:cs typeface="Nunito"/>
              <a:sym typeface="Nunito"/>
            </a:endParaRPr>
          </a:p>
        </p:txBody>
      </p:sp>
      <p:sp>
        <p:nvSpPr>
          <p:cNvPr id="1064" name="Google Shape;1064;p87"/>
          <p:cNvSpPr txBox="1"/>
          <p:nvPr/>
        </p:nvSpPr>
        <p:spPr>
          <a:xfrm>
            <a:off x="2369950" y="3486225"/>
            <a:ext cx="22152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Kimberly Jones</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Strategic Planning/Operations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Instructional Facilitators</a:t>
            </a:r>
            <a:endParaRPr sz="1300">
              <a:latin typeface="Nunito"/>
              <a:ea typeface="Nunito"/>
              <a:cs typeface="Nunito"/>
              <a:sym typeface="Nunito"/>
            </a:endParaRPr>
          </a:p>
        </p:txBody>
      </p:sp>
      <p:sp>
        <p:nvSpPr>
          <p:cNvPr id="1065" name="Google Shape;1065;p87"/>
          <p:cNvSpPr txBox="1"/>
          <p:nvPr/>
        </p:nvSpPr>
        <p:spPr>
          <a:xfrm>
            <a:off x="6422550" y="1412413"/>
            <a:ext cx="22707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Dr. Liz Martinez</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Rock Ridge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Visual Impairments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Orientation and Mobility</a:t>
            </a:r>
            <a:endParaRPr sz="1300">
              <a:latin typeface="Nunito"/>
              <a:ea typeface="Nunito"/>
              <a:cs typeface="Nunito"/>
              <a:sym typeface="Nunito"/>
            </a:endParaRPr>
          </a:p>
        </p:txBody>
      </p:sp>
      <p:pic>
        <p:nvPicPr>
          <p:cNvPr id="1066" name="Google Shape;1066;p87"/>
          <p:cNvPicPr preferRelativeResize="0"/>
          <p:nvPr/>
        </p:nvPicPr>
        <p:blipFill>
          <a:blip r:embed="rId3">
            <a:alphaModFix/>
          </a:blip>
          <a:stretch>
            <a:fillRect/>
          </a:stretch>
        </p:blipFill>
        <p:spPr>
          <a:xfrm>
            <a:off x="762375" y="877048"/>
            <a:ext cx="1380150" cy="2066602"/>
          </a:xfrm>
          <a:prstGeom prst="rect">
            <a:avLst/>
          </a:prstGeom>
          <a:noFill/>
          <a:ln w="28575" cap="flat" cmpd="sng">
            <a:solidFill>
              <a:schemeClr val="dk1"/>
            </a:solidFill>
            <a:prstDash val="solid"/>
            <a:round/>
            <a:headEnd type="none" w="sm" len="sm"/>
            <a:tailEnd type="none" w="sm" len="sm"/>
          </a:ln>
        </p:spPr>
      </p:pic>
      <p:pic>
        <p:nvPicPr>
          <p:cNvPr id="1067" name="Google Shape;1067;p87"/>
          <p:cNvPicPr preferRelativeResize="0"/>
          <p:nvPr/>
        </p:nvPicPr>
        <p:blipFill rotWithShape="1">
          <a:blip r:embed="rId4">
            <a:alphaModFix/>
          </a:blip>
          <a:srcRect l="5705" r="5705"/>
          <a:stretch/>
        </p:blipFill>
        <p:spPr>
          <a:xfrm>
            <a:off x="4812538" y="866387"/>
            <a:ext cx="1380150" cy="2077266"/>
          </a:xfrm>
          <a:prstGeom prst="rect">
            <a:avLst/>
          </a:prstGeom>
          <a:noFill/>
          <a:ln w="28575" cap="flat" cmpd="sng">
            <a:solidFill>
              <a:schemeClr val="dk1"/>
            </a:solidFill>
            <a:prstDash val="solid"/>
            <a:round/>
            <a:headEnd type="none" w="sm" len="sm"/>
            <a:tailEnd type="none" w="sm" len="sm"/>
          </a:ln>
        </p:spPr>
      </p:pic>
      <p:sp>
        <p:nvSpPr>
          <p:cNvPr id="1068" name="Google Shape;1068;p87"/>
          <p:cNvSpPr txBox="1"/>
          <p:nvPr/>
        </p:nvSpPr>
        <p:spPr>
          <a:xfrm rot="-5400000">
            <a:off x="6519800" y="2482500"/>
            <a:ext cx="4910400" cy="33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 sz="950">
                <a:solidFill>
                  <a:srgbClr val="434343"/>
                </a:solidFill>
                <a:latin typeface="Poppins"/>
                <a:ea typeface="Poppins"/>
                <a:cs typeface="Poppins"/>
                <a:sym typeface="Poppins"/>
              </a:rPr>
              <a:t>All Rights Reserved. ©2022 Loudoun County Public Schools</a:t>
            </a:r>
            <a:endParaRPr/>
          </a:p>
        </p:txBody>
      </p:sp>
      <p:sp>
        <p:nvSpPr>
          <p:cNvPr id="1069" name="Google Shape;1069;p87"/>
          <p:cNvSpPr txBox="1"/>
          <p:nvPr/>
        </p:nvSpPr>
        <p:spPr>
          <a:xfrm>
            <a:off x="-17450" y="4735600"/>
            <a:ext cx="3200100" cy="349200"/>
          </a:xfrm>
          <a:prstGeom prst="rect">
            <a:avLst/>
          </a:prstGeom>
          <a:solidFill>
            <a:schemeClr val="lt2"/>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Poppins"/>
              <a:ea typeface="Poppins"/>
              <a:cs typeface="Poppins"/>
              <a:sym typeface="Poppins"/>
            </a:endParaRPr>
          </a:p>
        </p:txBody>
      </p:sp>
      <p:pic>
        <p:nvPicPr>
          <p:cNvPr id="1070" name="Google Shape;1070;p87"/>
          <p:cNvPicPr preferRelativeResize="0"/>
          <p:nvPr/>
        </p:nvPicPr>
        <p:blipFill rotWithShape="1">
          <a:blip r:embed="rId5">
            <a:alphaModFix/>
          </a:blip>
          <a:srcRect l="5626" r="5626"/>
          <a:stretch/>
        </p:blipFill>
        <p:spPr>
          <a:xfrm>
            <a:off x="762375" y="3010800"/>
            <a:ext cx="1380149" cy="2073893"/>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p70" descr="Opening slide for SEAC Business Meeting"/>
          <p:cNvSpPr/>
          <p:nvPr/>
        </p:nvSpPr>
        <p:spPr>
          <a:xfrm>
            <a:off x="0" y="0"/>
            <a:ext cx="9143999"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orbel"/>
              <a:ea typeface="Corbel"/>
              <a:cs typeface="Corbel"/>
              <a:sym typeface="Corbel"/>
            </a:endParaRPr>
          </a:p>
        </p:txBody>
      </p:sp>
      <p:sp>
        <p:nvSpPr>
          <p:cNvPr id="897" name="Google Shape;897;p70"/>
          <p:cNvSpPr/>
          <p:nvPr/>
        </p:nvSpPr>
        <p:spPr>
          <a:xfrm>
            <a:off x="0" y="3275729"/>
            <a:ext cx="8780525" cy="1389140"/>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98" name="Google Shape;898;p70"/>
          <p:cNvSpPr txBox="1">
            <a:spLocks noGrp="1"/>
          </p:cNvSpPr>
          <p:nvPr>
            <p:ph type="ctrTitle"/>
          </p:nvPr>
        </p:nvSpPr>
        <p:spPr>
          <a:xfrm>
            <a:off x="561189" y="3399454"/>
            <a:ext cx="7658147" cy="799268"/>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SzPts val="3000"/>
              <a:buNone/>
            </a:pPr>
            <a:r>
              <a:rPr lang="en" sz="3000" b="1">
                <a:latin typeface="Calibri"/>
                <a:ea typeface="Calibri"/>
                <a:cs typeface="Calibri"/>
                <a:sym typeface="Calibri"/>
              </a:rPr>
              <a:t> </a:t>
            </a:r>
            <a:br>
              <a:rPr lang="en" sz="3000" b="1">
                <a:solidFill>
                  <a:schemeClr val="dk1"/>
                </a:solidFill>
                <a:latin typeface="Calibri"/>
                <a:ea typeface="Calibri"/>
                <a:cs typeface="Calibri"/>
                <a:sym typeface="Calibri"/>
              </a:rPr>
            </a:br>
            <a:r>
              <a:rPr lang="en" sz="3000" b="1">
                <a:solidFill>
                  <a:schemeClr val="dk1"/>
                </a:solidFill>
                <a:latin typeface="Calibri"/>
                <a:ea typeface="Calibri"/>
                <a:cs typeface="Calibri"/>
                <a:sym typeface="Calibri"/>
              </a:rPr>
              <a:t>SEAC 2023-2024 School Year Kick-Off</a:t>
            </a:r>
            <a:endParaRPr/>
          </a:p>
        </p:txBody>
      </p:sp>
      <p:pic>
        <p:nvPicPr>
          <p:cNvPr id="899" name="Google Shape;899;p70" descr="A group of people around each other&#10;&#10;Description automatically generated"/>
          <p:cNvPicPr preferRelativeResize="0"/>
          <p:nvPr/>
        </p:nvPicPr>
        <p:blipFill rotWithShape="1">
          <a:blip r:embed="rId3">
            <a:alphaModFix/>
          </a:blip>
          <a:srcRect l="1908" r="2408"/>
          <a:stretch/>
        </p:blipFill>
        <p:spPr>
          <a:xfrm>
            <a:off x="459631" y="383330"/>
            <a:ext cx="4889135" cy="2520376"/>
          </a:xfrm>
          <a:prstGeom prst="rect">
            <a:avLst/>
          </a:prstGeom>
          <a:noFill/>
          <a:ln>
            <a:noFill/>
          </a:ln>
        </p:spPr>
      </p:pic>
      <p:pic>
        <p:nvPicPr>
          <p:cNvPr id="900" name="Google Shape;900;p70"/>
          <p:cNvPicPr preferRelativeResize="0"/>
          <p:nvPr/>
        </p:nvPicPr>
        <p:blipFill rotWithShape="1">
          <a:blip r:embed="rId4">
            <a:alphaModFix/>
          </a:blip>
          <a:srcRect l="7689" t="19155" r="-1457" b="20561"/>
          <a:stretch/>
        </p:blipFill>
        <p:spPr>
          <a:xfrm>
            <a:off x="5558045" y="819143"/>
            <a:ext cx="3126323" cy="154259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74"/>
        <p:cNvGrpSpPr/>
        <p:nvPr/>
      </p:nvGrpSpPr>
      <p:grpSpPr>
        <a:xfrm>
          <a:off x="0" y="0"/>
          <a:ext cx="0" cy="0"/>
          <a:chOff x="0" y="0"/>
          <a:chExt cx="0" cy="0"/>
        </a:xfrm>
      </p:grpSpPr>
      <p:sp>
        <p:nvSpPr>
          <p:cNvPr id="1075" name="Google Shape;1075;p88"/>
          <p:cNvSpPr txBox="1">
            <a:spLocks noGrp="1"/>
          </p:cNvSpPr>
          <p:nvPr>
            <p:ph type="title" idx="4294967295"/>
          </p:nvPr>
        </p:nvSpPr>
        <p:spPr>
          <a:xfrm>
            <a:off x="311700" y="135175"/>
            <a:ext cx="8520600" cy="572700"/>
          </a:xfrm>
          <a:prstGeom prst="rect">
            <a:avLst/>
          </a:prstGeom>
          <a:solidFill>
            <a:schemeClr val="accent2"/>
          </a:solidFill>
          <a:ln w="38100"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Special Education Supervisor Team</a:t>
            </a:r>
            <a:endParaRPr>
              <a:solidFill>
                <a:srgbClr val="000000"/>
              </a:solidFill>
            </a:endParaRPr>
          </a:p>
        </p:txBody>
      </p:sp>
      <p:sp>
        <p:nvSpPr>
          <p:cNvPr id="1076" name="Google Shape;1076;p88"/>
          <p:cNvSpPr txBox="1"/>
          <p:nvPr/>
        </p:nvSpPr>
        <p:spPr>
          <a:xfrm>
            <a:off x="2350925" y="1117600"/>
            <a:ext cx="2133600" cy="158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Christie McKee</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Heritage Cluster Tuscarora Cluster (Secondary)</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Specialized Instructional Facilitators Behavior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MTSS</a:t>
            </a:r>
            <a:endParaRPr sz="1300">
              <a:latin typeface="Nunito"/>
              <a:ea typeface="Nunito"/>
              <a:cs typeface="Nunito"/>
              <a:sym typeface="Nunito"/>
            </a:endParaRPr>
          </a:p>
        </p:txBody>
      </p:sp>
      <p:sp>
        <p:nvSpPr>
          <p:cNvPr id="1077" name="Google Shape;1077;p88"/>
          <p:cNvSpPr txBox="1"/>
          <p:nvPr/>
        </p:nvSpPr>
        <p:spPr>
          <a:xfrm>
            <a:off x="2703688" y="3319813"/>
            <a:ext cx="15477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Lori Padgett</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Early Childhood Special Education</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Parent Resource Services</a:t>
            </a:r>
            <a:endParaRPr sz="1300">
              <a:latin typeface="Nunito"/>
              <a:ea typeface="Nunito"/>
              <a:cs typeface="Nunito"/>
              <a:sym typeface="Nunito"/>
            </a:endParaRPr>
          </a:p>
        </p:txBody>
      </p:sp>
      <p:sp>
        <p:nvSpPr>
          <p:cNvPr id="1078" name="Google Shape;1078;p88"/>
          <p:cNvSpPr txBox="1"/>
          <p:nvPr/>
        </p:nvSpPr>
        <p:spPr>
          <a:xfrm>
            <a:off x="6283700" y="1317700"/>
            <a:ext cx="24744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Nykea Purnell</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Independence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Charter Schools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Jail Programs</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Virtual Distance Learning</a:t>
            </a:r>
            <a:endParaRPr sz="1300">
              <a:latin typeface="Nunito"/>
              <a:ea typeface="Nunito"/>
              <a:cs typeface="Nunito"/>
              <a:sym typeface="Nunito"/>
            </a:endParaRPr>
          </a:p>
        </p:txBody>
      </p:sp>
      <p:sp>
        <p:nvSpPr>
          <p:cNvPr id="1079" name="Google Shape;1079;p88"/>
          <p:cNvSpPr txBox="1"/>
          <p:nvPr/>
        </p:nvSpPr>
        <p:spPr>
          <a:xfrm>
            <a:off x="6258201" y="3627550"/>
            <a:ext cx="23217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Arlene Sattin Basques</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Broad Run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Loudoun County Cluster (Elementary)</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Academies of Loudoun</a:t>
            </a:r>
            <a:endParaRPr sz="1300">
              <a:latin typeface="Nunito"/>
              <a:ea typeface="Nunito"/>
              <a:cs typeface="Nunito"/>
              <a:sym typeface="Nunito"/>
            </a:endParaRPr>
          </a:p>
        </p:txBody>
      </p:sp>
      <p:pic>
        <p:nvPicPr>
          <p:cNvPr id="1080" name="Google Shape;1080;p88"/>
          <p:cNvPicPr preferRelativeResize="0"/>
          <p:nvPr/>
        </p:nvPicPr>
        <p:blipFill rotWithShape="1">
          <a:blip r:embed="rId3">
            <a:alphaModFix/>
          </a:blip>
          <a:srcRect l="5555" r="5555"/>
          <a:stretch/>
        </p:blipFill>
        <p:spPr>
          <a:xfrm>
            <a:off x="762375" y="875250"/>
            <a:ext cx="1380150" cy="2070205"/>
          </a:xfrm>
          <a:prstGeom prst="rect">
            <a:avLst/>
          </a:prstGeom>
          <a:noFill/>
          <a:ln w="28575" cap="flat" cmpd="sng">
            <a:solidFill>
              <a:schemeClr val="dk1"/>
            </a:solidFill>
            <a:prstDash val="solid"/>
            <a:round/>
            <a:headEnd type="none" w="sm" len="sm"/>
            <a:tailEnd type="none" w="sm" len="sm"/>
          </a:ln>
        </p:spPr>
      </p:pic>
      <p:pic>
        <p:nvPicPr>
          <p:cNvPr id="1081" name="Google Shape;1081;p88"/>
          <p:cNvPicPr preferRelativeResize="0"/>
          <p:nvPr/>
        </p:nvPicPr>
        <p:blipFill rotWithShape="1">
          <a:blip r:embed="rId4">
            <a:alphaModFix/>
          </a:blip>
          <a:srcRect l="5784" r="5775"/>
          <a:stretch/>
        </p:blipFill>
        <p:spPr>
          <a:xfrm>
            <a:off x="4812546" y="885396"/>
            <a:ext cx="1359702" cy="2049905"/>
          </a:xfrm>
          <a:prstGeom prst="rect">
            <a:avLst/>
          </a:prstGeom>
          <a:noFill/>
          <a:ln w="28575" cap="flat" cmpd="sng">
            <a:solidFill>
              <a:schemeClr val="dk1"/>
            </a:solidFill>
            <a:prstDash val="solid"/>
            <a:round/>
            <a:headEnd type="none" w="sm" len="sm"/>
            <a:tailEnd type="none" w="sm" len="sm"/>
          </a:ln>
        </p:spPr>
      </p:pic>
      <p:pic>
        <p:nvPicPr>
          <p:cNvPr id="1082" name="Google Shape;1082;p88"/>
          <p:cNvPicPr preferRelativeResize="0"/>
          <p:nvPr/>
        </p:nvPicPr>
        <p:blipFill rotWithShape="1">
          <a:blip r:embed="rId5">
            <a:alphaModFix/>
          </a:blip>
          <a:srcRect l="5713" r="5713"/>
          <a:stretch/>
        </p:blipFill>
        <p:spPr>
          <a:xfrm>
            <a:off x="4812550" y="2996738"/>
            <a:ext cx="1359702" cy="2046720"/>
          </a:xfrm>
          <a:prstGeom prst="rect">
            <a:avLst/>
          </a:prstGeom>
          <a:noFill/>
          <a:ln w="28575" cap="flat" cmpd="sng">
            <a:solidFill>
              <a:schemeClr val="dk1"/>
            </a:solidFill>
            <a:prstDash val="solid"/>
            <a:round/>
            <a:headEnd type="none" w="sm" len="sm"/>
            <a:tailEnd type="none" w="sm" len="sm"/>
          </a:ln>
        </p:spPr>
      </p:pic>
      <p:sp>
        <p:nvSpPr>
          <p:cNvPr id="1083" name="Google Shape;1083;p88"/>
          <p:cNvSpPr txBox="1"/>
          <p:nvPr/>
        </p:nvSpPr>
        <p:spPr>
          <a:xfrm>
            <a:off x="-37075" y="4676700"/>
            <a:ext cx="3219600" cy="572700"/>
          </a:xfrm>
          <a:prstGeom prst="rect">
            <a:avLst/>
          </a:prstGeom>
          <a:solidFill>
            <a:schemeClr val="lt2"/>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Poppins"/>
              <a:ea typeface="Poppins"/>
              <a:cs typeface="Poppins"/>
              <a:sym typeface="Poppins"/>
            </a:endParaRPr>
          </a:p>
        </p:txBody>
      </p:sp>
      <p:sp>
        <p:nvSpPr>
          <p:cNvPr id="1084" name="Google Shape;1084;p88"/>
          <p:cNvSpPr txBox="1"/>
          <p:nvPr/>
        </p:nvSpPr>
        <p:spPr>
          <a:xfrm rot="-5400000">
            <a:off x="6519800" y="2482500"/>
            <a:ext cx="4910400" cy="33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 sz="950">
                <a:solidFill>
                  <a:srgbClr val="434343"/>
                </a:solidFill>
                <a:latin typeface="Poppins"/>
                <a:ea typeface="Poppins"/>
                <a:cs typeface="Poppins"/>
                <a:sym typeface="Poppins"/>
              </a:rPr>
              <a:t>All Rights Reserved. ©2022 Loudoun County Public Schools</a:t>
            </a:r>
            <a:endParaRPr/>
          </a:p>
        </p:txBody>
      </p:sp>
      <p:pic>
        <p:nvPicPr>
          <p:cNvPr id="1085" name="Google Shape;1085;p88"/>
          <p:cNvPicPr preferRelativeResize="0"/>
          <p:nvPr/>
        </p:nvPicPr>
        <p:blipFill>
          <a:blip r:embed="rId6">
            <a:alphaModFix/>
          </a:blip>
          <a:stretch>
            <a:fillRect/>
          </a:stretch>
        </p:blipFill>
        <p:spPr>
          <a:xfrm>
            <a:off x="762375" y="3010800"/>
            <a:ext cx="1380150" cy="2003435"/>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89"/>
        <p:cNvGrpSpPr/>
        <p:nvPr/>
      </p:nvGrpSpPr>
      <p:grpSpPr>
        <a:xfrm>
          <a:off x="0" y="0"/>
          <a:ext cx="0" cy="0"/>
          <a:chOff x="0" y="0"/>
          <a:chExt cx="0" cy="0"/>
        </a:xfrm>
      </p:grpSpPr>
      <p:sp>
        <p:nvSpPr>
          <p:cNvPr id="1090" name="Google Shape;1090;p89"/>
          <p:cNvSpPr txBox="1">
            <a:spLocks noGrp="1"/>
          </p:cNvSpPr>
          <p:nvPr>
            <p:ph type="title" idx="4294967295"/>
          </p:nvPr>
        </p:nvSpPr>
        <p:spPr>
          <a:xfrm>
            <a:off x="311700" y="142475"/>
            <a:ext cx="8520600" cy="572700"/>
          </a:xfrm>
          <a:prstGeom prst="rect">
            <a:avLst/>
          </a:prstGeom>
          <a:solidFill>
            <a:schemeClr val="accent2"/>
          </a:solidFill>
          <a:ln w="38100"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Special Education Supervisor Team</a:t>
            </a:r>
            <a:endParaRPr>
              <a:solidFill>
                <a:srgbClr val="000000"/>
              </a:solidFill>
            </a:endParaRPr>
          </a:p>
        </p:txBody>
      </p:sp>
      <p:sp>
        <p:nvSpPr>
          <p:cNvPr id="1091" name="Google Shape;1091;p89"/>
          <p:cNvSpPr txBox="1"/>
          <p:nvPr/>
        </p:nvSpPr>
        <p:spPr>
          <a:xfrm>
            <a:off x="2931650" y="1016500"/>
            <a:ext cx="1497300" cy="1185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Ashleigh Spiegel</a:t>
            </a:r>
            <a:endParaRPr sz="1300" b="1">
              <a:latin typeface="Nunito"/>
              <a:ea typeface="Nunito"/>
              <a:cs typeface="Nunito"/>
              <a:sym typeface="Nunito"/>
            </a:endParaRPr>
          </a:p>
          <a:p>
            <a:pPr marL="0" lvl="0" indent="0" algn="ctr" rtl="0">
              <a:spcBef>
                <a:spcPts val="0"/>
              </a:spcBef>
              <a:spcAft>
                <a:spcPts val="0"/>
              </a:spcAft>
              <a:buNone/>
            </a:pPr>
            <a:r>
              <a:rPr lang="en" sz="1300">
                <a:latin typeface="Nunito SemiBold"/>
                <a:ea typeface="Nunito SemiBold"/>
                <a:cs typeface="Nunito SemiBold"/>
                <a:sym typeface="Nunito SemiBold"/>
              </a:rPr>
              <a:t>Park View Cluster</a:t>
            </a:r>
            <a:endParaRPr sz="1300">
              <a:latin typeface="Nunito SemiBold"/>
              <a:ea typeface="Nunito SemiBold"/>
              <a:cs typeface="Nunito SemiBold"/>
              <a:sym typeface="Nunito SemiBold"/>
            </a:endParaRPr>
          </a:p>
          <a:p>
            <a:pPr marL="0" lvl="0" indent="0" algn="ctr" rtl="0">
              <a:spcBef>
                <a:spcPts val="0"/>
              </a:spcBef>
              <a:spcAft>
                <a:spcPts val="0"/>
              </a:spcAft>
              <a:buNone/>
            </a:pPr>
            <a:r>
              <a:rPr lang="en" sz="1300">
                <a:latin typeface="Nunito SemiBold"/>
                <a:ea typeface="Nunito SemiBold"/>
                <a:cs typeface="Nunito SemiBold"/>
                <a:sym typeface="Nunito SemiBold"/>
              </a:rPr>
              <a:t>Dually Identified (EL/SPED)</a:t>
            </a:r>
            <a:endParaRPr sz="1300">
              <a:latin typeface="Nunito SemiBold"/>
              <a:ea typeface="Nunito SemiBold"/>
              <a:cs typeface="Nunito SemiBold"/>
              <a:sym typeface="Nunito SemiBold"/>
            </a:endParaRPr>
          </a:p>
        </p:txBody>
      </p:sp>
      <p:sp>
        <p:nvSpPr>
          <p:cNvPr id="1092" name="Google Shape;1092;p89"/>
          <p:cNvSpPr txBox="1"/>
          <p:nvPr/>
        </p:nvSpPr>
        <p:spPr>
          <a:xfrm>
            <a:off x="2602325" y="3300325"/>
            <a:ext cx="19068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Chrystal Thompson</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Potomac Falls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Children’s Services Act (CSA)</a:t>
            </a:r>
            <a:endParaRPr sz="1300">
              <a:latin typeface="Nunito"/>
              <a:ea typeface="Nunito"/>
              <a:cs typeface="Nunito"/>
              <a:sym typeface="Nunito"/>
            </a:endParaRPr>
          </a:p>
        </p:txBody>
      </p:sp>
      <p:sp>
        <p:nvSpPr>
          <p:cNvPr id="1093" name="Google Shape;1093;p89"/>
          <p:cNvSpPr txBox="1"/>
          <p:nvPr/>
        </p:nvSpPr>
        <p:spPr>
          <a:xfrm>
            <a:off x="6318175" y="1279850"/>
            <a:ext cx="22707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Hollie Wilee</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Briar Woods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VA IEP</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ESY Services</a:t>
            </a:r>
            <a:endParaRPr sz="1300">
              <a:latin typeface="Nunito"/>
              <a:ea typeface="Nunito"/>
              <a:cs typeface="Nunito"/>
              <a:sym typeface="Nunito"/>
            </a:endParaRPr>
          </a:p>
        </p:txBody>
      </p:sp>
      <p:sp>
        <p:nvSpPr>
          <p:cNvPr id="1094" name="Google Shape;1094;p89"/>
          <p:cNvSpPr txBox="1"/>
          <p:nvPr/>
        </p:nvSpPr>
        <p:spPr>
          <a:xfrm>
            <a:off x="6409876" y="3400363"/>
            <a:ext cx="23217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b="1">
                <a:latin typeface="Nunito"/>
                <a:ea typeface="Nunito"/>
                <a:cs typeface="Nunito"/>
                <a:sym typeface="Nunito"/>
              </a:rPr>
              <a:t>Byron Woodard</a:t>
            </a:r>
            <a:endParaRPr sz="1300" b="1">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Lightridge Cluster</a:t>
            </a:r>
            <a:endParaRPr sz="1300">
              <a:latin typeface="Nunito"/>
              <a:ea typeface="Nunito"/>
              <a:cs typeface="Nunito"/>
              <a:sym typeface="Nunito"/>
            </a:endParaRPr>
          </a:p>
          <a:p>
            <a:pPr marL="0" lvl="0" indent="0" algn="ctr" rtl="0">
              <a:spcBef>
                <a:spcPts val="0"/>
              </a:spcBef>
              <a:spcAft>
                <a:spcPts val="0"/>
              </a:spcAft>
              <a:buNone/>
            </a:pPr>
            <a:r>
              <a:rPr lang="en" sz="1300">
                <a:latin typeface="Nunito"/>
                <a:ea typeface="Nunito"/>
                <a:cs typeface="Nunito"/>
                <a:sym typeface="Nunito"/>
              </a:rPr>
              <a:t>ESY Services</a:t>
            </a:r>
            <a:endParaRPr sz="1300">
              <a:latin typeface="Nunito"/>
              <a:ea typeface="Nunito"/>
              <a:cs typeface="Nunito"/>
              <a:sym typeface="Nunito"/>
            </a:endParaRPr>
          </a:p>
        </p:txBody>
      </p:sp>
      <p:pic>
        <p:nvPicPr>
          <p:cNvPr id="1095" name="Google Shape;1095;p89"/>
          <p:cNvPicPr preferRelativeResize="0"/>
          <p:nvPr/>
        </p:nvPicPr>
        <p:blipFill rotWithShape="1">
          <a:blip r:embed="rId3">
            <a:alphaModFix/>
          </a:blip>
          <a:srcRect l="5475" r="5484"/>
          <a:stretch/>
        </p:blipFill>
        <p:spPr>
          <a:xfrm>
            <a:off x="762372" y="876997"/>
            <a:ext cx="1380150" cy="2066724"/>
          </a:xfrm>
          <a:prstGeom prst="rect">
            <a:avLst/>
          </a:prstGeom>
          <a:noFill/>
          <a:ln w="28575" cap="flat" cmpd="sng">
            <a:solidFill>
              <a:schemeClr val="dk1"/>
            </a:solidFill>
            <a:prstDash val="solid"/>
            <a:round/>
            <a:headEnd type="none" w="sm" len="sm"/>
            <a:tailEnd type="none" w="sm" len="sm"/>
          </a:ln>
        </p:spPr>
      </p:pic>
      <p:pic>
        <p:nvPicPr>
          <p:cNvPr id="1096" name="Google Shape;1096;p89"/>
          <p:cNvPicPr preferRelativeResize="0"/>
          <p:nvPr/>
        </p:nvPicPr>
        <p:blipFill rotWithShape="1">
          <a:blip r:embed="rId4">
            <a:alphaModFix/>
          </a:blip>
          <a:srcRect l="6140" r="6140"/>
          <a:stretch/>
        </p:blipFill>
        <p:spPr>
          <a:xfrm>
            <a:off x="4812550" y="876988"/>
            <a:ext cx="1359702" cy="2066724"/>
          </a:xfrm>
          <a:prstGeom prst="rect">
            <a:avLst/>
          </a:prstGeom>
          <a:noFill/>
          <a:ln w="28575" cap="flat" cmpd="sng">
            <a:solidFill>
              <a:schemeClr val="dk1"/>
            </a:solidFill>
            <a:prstDash val="solid"/>
            <a:round/>
            <a:headEnd type="none" w="sm" len="sm"/>
            <a:tailEnd type="none" w="sm" len="sm"/>
          </a:ln>
        </p:spPr>
      </p:pic>
      <p:pic>
        <p:nvPicPr>
          <p:cNvPr id="1097" name="Google Shape;1097;p89"/>
          <p:cNvPicPr preferRelativeResize="0"/>
          <p:nvPr/>
        </p:nvPicPr>
        <p:blipFill>
          <a:blip r:embed="rId5">
            <a:alphaModFix/>
          </a:blip>
          <a:stretch>
            <a:fillRect/>
          </a:stretch>
        </p:blipFill>
        <p:spPr>
          <a:xfrm>
            <a:off x="4812550" y="3038713"/>
            <a:ext cx="1359700" cy="2066725"/>
          </a:xfrm>
          <a:prstGeom prst="rect">
            <a:avLst/>
          </a:prstGeom>
          <a:noFill/>
          <a:ln w="28575" cap="flat" cmpd="sng">
            <a:solidFill>
              <a:schemeClr val="dk1"/>
            </a:solidFill>
            <a:prstDash val="solid"/>
            <a:round/>
            <a:headEnd type="none" w="sm" len="sm"/>
            <a:tailEnd type="none" w="sm" len="sm"/>
          </a:ln>
        </p:spPr>
      </p:pic>
      <p:sp>
        <p:nvSpPr>
          <p:cNvPr id="1098" name="Google Shape;1098;p89"/>
          <p:cNvSpPr txBox="1"/>
          <p:nvPr/>
        </p:nvSpPr>
        <p:spPr>
          <a:xfrm rot="-5400000">
            <a:off x="6519800" y="2482500"/>
            <a:ext cx="4910400" cy="33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 sz="950">
                <a:solidFill>
                  <a:srgbClr val="434343"/>
                </a:solidFill>
                <a:latin typeface="Poppins"/>
                <a:ea typeface="Poppins"/>
                <a:cs typeface="Poppins"/>
                <a:sym typeface="Poppins"/>
              </a:rPr>
              <a:t>All Rights Reserved. ©2023 Loudoun County Public Schools</a:t>
            </a:r>
            <a:endParaRPr/>
          </a:p>
        </p:txBody>
      </p:sp>
      <p:sp>
        <p:nvSpPr>
          <p:cNvPr id="1099" name="Google Shape;1099;p89"/>
          <p:cNvSpPr txBox="1"/>
          <p:nvPr/>
        </p:nvSpPr>
        <p:spPr>
          <a:xfrm>
            <a:off x="-56725" y="4735600"/>
            <a:ext cx="3396300" cy="572700"/>
          </a:xfrm>
          <a:prstGeom prst="rect">
            <a:avLst/>
          </a:prstGeom>
          <a:solidFill>
            <a:schemeClr val="lt2"/>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Poppins"/>
              <a:ea typeface="Poppins"/>
              <a:cs typeface="Poppins"/>
              <a:sym typeface="Poppins"/>
            </a:endParaRPr>
          </a:p>
        </p:txBody>
      </p:sp>
      <p:pic>
        <p:nvPicPr>
          <p:cNvPr id="1100" name="Google Shape;1100;p89"/>
          <p:cNvPicPr preferRelativeResize="0"/>
          <p:nvPr/>
        </p:nvPicPr>
        <p:blipFill rotWithShape="1">
          <a:blip r:embed="rId6">
            <a:alphaModFix/>
          </a:blip>
          <a:srcRect l="5712" r="5721"/>
          <a:stretch/>
        </p:blipFill>
        <p:spPr>
          <a:xfrm>
            <a:off x="762375" y="3033222"/>
            <a:ext cx="1380150" cy="2077727"/>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04"/>
        <p:cNvGrpSpPr/>
        <p:nvPr/>
      </p:nvGrpSpPr>
      <p:grpSpPr>
        <a:xfrm>
          <a:off x="0" y="0"/>
          <a:ext cx="0" cy="0"/>
          <a:chOff x="0" y="0"/>
          <a:chExt cx="0" cy="0"/>
        </a:xfrm>
      </p:grpSpPr>
      <p:sp>
        <p:nvSpPr>
          <p:cNvPr id="1105" name="Google Shape;1105;p90"/>
          <p:cNvSpPr/>
          <p:nvPr/>
        </p:nvSpPr>
        <p:spPr>
          <a:xfrm>
            <a:off x="455493" y="933338"/>
            <a:ext cx="2506200" cy="1492800"/>
          </a:xfrm>
          <a:prstGeom prst="ellipse">
            <a:avLst/>
          </a:prstGeom>
          <a:solidFill>
            <a:srgbClr val="FFFFFF"/>
          </a:solidFill>
          <a:ln w="76200" cap="flat" cmpd="sng">
            <a:solidFill>
              <a:srgbClr val="03CCA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b="1">
                <a:latin typeface="Poppins"/>
                <a:ea typeface="Poppins"/>
                <a:cs typeface="Poppins"/>
                <a:sym typeface="Poppins"/>
              </a:rPr>
              <a:t>Program Supervisors</a:t>
            </a:r>
            <a:endParaRPr sz="1900" b="1">
              <a:latin typeface="Poppins"/>
              <a:ea typeface="Poppins"/>
              <a:cs typeface="Poppins"/>
              <a:sym typeface="Poppins"/>
            </a:endParaRPr>
          </a:p>
        </p:txBody>
      </p:sp>
      <p:sp>
        <p:nvSpPr>
          <p:cNvPr id="1106" name="Google Shape;1106;p90"/>
          <p:cNvSpPr/>
          <p:nvPr/>
        </p:nvSpPr>
        <p:spPr>
          <a:xfrm>
            <a:off x="6136775" y="964450"/>
            <a:ext cx="2588400" cy="1630500"/>
          </a:xfrm>
          <a:prstGeom prst="ellipse">
            <a:avLst/>
          </a:prstGeom>
          <a:solidFill>
            <a:srgbClr val="FFFFFF"/>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b="1">
                <a:latin typeface="Poppins"/>
                <a:ea typeface="Poppins"/>
                <a:cs typeface="Poppins"/>
                <a:sym typeface="Poppins"/>
              </a:rPr>
              <a:t>Specialists &amp; Coordinators</a:t>
            </a:r>
            <a:endParaRPr sz="1900" b="1">
              <a:latin typeface="Poppins"/>
              <a:ea typeface="Poppins"/>
              <a:cs typeface="Poppins"/>
              <a:sym typeface="Poppins"/>
            </a:endParaRPr>
          </a:p>
        </p:txBody>
      </p:sp>
      <p:sp>
        <p:nvSpPr>
          <p:cNvPr id="1107" name="Google Shape;1107;p90"/>
          <p:cNvSpPr/>
          <p:nvPr/>
        </p:nvSpPr>
        <p:spPr>
          <a:xfrm>
            <a:off x="492525" y="3031025"/>
            <a:ext cx="2588400" cy="1549500"/>
          </a:xfrm>
          <a:prstGeom prst="ellipse">
            <a:avLst/>
          </a:prstGeom>
          <a:solidFill>
            <a:srgbClr val="FFFFFF"/>
          </a:solidFill>
          <a:ln w="76200" cap="flat" cmpd="sng">
            <a:solidFill>
              <a:srgbClr val="69BD2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b="1">
                <a:latin typeface="Poppins"/>
                <a:ea typeface="Poppins"/>
                <a:cs typeface="Poppins"/>
                <a:sym typeface="Poppins"/>
              </a:rPr>
              <a:t>Specialized Instructional Facilitators</a:t>
            </a:r>
            <a:endParaRPr sz="1900" b="1">
              <a:latin typeface="Poppins"/>
              <a:ea typeface="Poppins"/>
              <a:cs typeface="Poppins"/>
              <a:sym typeface="Poppins"/>
            </a:endParaRPr>
          </a:p>
        </p:txBody>
      </p:sp>
      <p:sp>
        <p:nvSpPr>
          <p:cNvPr id="1108" name="Google Shape;1108;p90"/>
          <p:cNvSpPr/>
          <p:nvPr/>
        </p:nvSpPr>
        <p:spPr>
          <a:xfrm>
            <a:off x="5828002" y="3087725"/>
            <a:ext cx="2588400" cy="1492800"/>
          </a:xfrm>
          <a:prstGeom prst="ellipse">
            <a:avLst/>
          </a:prstGeom>
          <a:solidFill>
            <a:srgbClr val="FFFFFF"/>
          </a:solidFill>
          <a:ln w="76200" cap="flat" cmpd="sng">
            <a:solidFill>
              <a:srgbClr val="7F209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b="1">
                <a:latin typeface="Poppins"/>
                <a:ea typeface="Poppins"/>
                <a:cs typeface="Poppins"/>
                <a:sym typeface="Poppins"/>
              </a:rPr>
              <a:t>Other Available Resources</a:t>
            </a:r>
            <a:endParaRPr sz="1900" b="1">
              <a:latin typeface="Poppins"/>
              <a:ea typeface="Poppins"/>
              <a:cs typeface="Poppins"/>
              <a:sym typeface="Poppins"/>
            </a:endParaRPr>
          </a:p>
        </p:txBody>
      </p:sp>
      <p:sp>
        <p:nvSpPr>
          <p:cNvPr id="1109" name="Google Shape;1109;p90"/>
          <p:cNvSpPr/>
          <p:nvPr/>
        </p:nvSpPr>
        <p:spPr>
          <a:xfrm rot="9051643">
            <a:off x="5320959" y="1734973"/>
            <a:ext cx="1182911" cy="490500"/>
          </a:xfrm>
          <a:prstGeom prst="leftRightArrow">
            <a:avLst>
              <a:gd name="adj1" fmla="val 50000"/>
              <a:gd name="adj2" fmla="val 50000"/>
            </a:avLst>
          </a:prstGeom>
          <a:solidFill>
            <a:srgbClr val="9999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90"/>
          <p:cNvSpPr/>
          <p:nvPr/>
        </p:nvSpPr>
        <p:spPr>
          <a:xfrm rot="-1788160">
            <a:off x="2672713" y="3025027"/>
            <a:ext cx="1180650" cy="491324"/>
          </a:xfrm>
          <a:prstGeom prst="leftRightArrow">
            <a:avLst>
              <a:gd name="adj1" fmla="val 50000"/>
              <a:gd name="adj2" fmla="val 50000"/>
            </a:avLst>
          </a:prstGeom>
          <a:solidFill>
            <a:srgbClr val="9999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90"/>
          <p:cNvSpPr/>
          <p:nvPr/>
        </p:nvSpPr>
        <p:spPr>
          <a:xfrm rot="1465780">
            <a:off x="5190604" y="3028422"/>
            <a:ext cx="1195427" cy="484565"/>
          </a:xfrm>
          <a:prstGeom prst="leftRightArrow">
            <a:avLst>
              <a:gd name="adj1" fmla="val 50000"/>
              <a:gd name="adj2" fmla="val 50000"/>
            </a:avLst>
          </a:prstGeom>
          <a:solidFill>
            <a:srgbClr val="9999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90"/>
          <p:cNvSpPr/>
          <p:nvPr/>
        </p:nvSpPr>
        <p:spPr>
          <a:xfrm rot="1465780">
            <a:off x="2665334" y="1768102"/>
            <a:ext cx="1195427" cy="484565"/>
          </a:xfrm>
          <a:prstGeom prst="leftRightArrow">
            <a:avLst>
              <a:gd name="adj1" fmla="val 50000"/>
              <a:gd name="adj2" fmla="val 50000"/>
            </a:avLst>
          </a:prstGeom>
          <a:solidFill>
            <a:srgbClr val="9999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90"/>
          <p:cNvSpPr/>
          <p:nvPr/>
        </p:nvSpPr>
        <p:spPr>
          <a:xfrm>
            <a:off x="3376900" y="1446025"/>
            <a:ext cx="2407800" cy="2155800"/>
          </a:xfrm>
          <a:prstGeom prst="ellipse">
            <a:avLst/>
          </a:prstGeom>
          <a:solidFill>
            <a:srgbClr val="FFFFFF"/>
          </a:solidFill>
          <a:ln w="76200" cap="flat" cmpd="sng">
            <a:solidFill>
              <a:srgbClr val="FC48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b="1">
                <a:latin typeface="Poppins"/>
                <a:ea typeface="Poppins"/>
                <a:cs typeface="Poppins"/>
                <a:sym typeface="Poppins"/>
              </a:rPr>
              <a:t>Cluster Supervisors</a:t>
            </a:r>
            <a:endParaRPr sz="1900" b="1">
              <a:latin typeface="Poppins"/>
              <a:ea typeface="Poppins"/>
              <a:cs typeface="Poppins"/>
              <a:sym typeface="Poppins"/>
            </a:endParaRPr>
          </a:p>
        </p:txBody>
      </p:sp>
      <p:sp>
        <p:nvSpPr>
          <p:cNvPr id="1114" name="Google Shape;1114;p90"/>
          <p:cNvSpPr txBox="1">
            <a:spLocks noGrp="1"/>
          </p:cNvSpPr>
          <p:nvPr>
            <p:ph type="title"/>
          </p:nvPr>
        </p:nvSpPr>
        <p:spPr>
          <a:xfrm>
            <a:off x="1942750" y="180450"/>
            <a:ext cx="5276100" cy="396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OSE Structures for 23-24</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18"/>
        <p:cNvGrpSpPr/>
        <p:nvPr/>
      </p:nvGrpSpPr>
      <p:grpSpPr>
        <a:xfrm>
          <a:off x="0" y="0"/>
          <a:ext cx="0" cy="0"/>
          <a:chOff x="0" y="0"/>
          <a:chExt cx="0" cy="0"/>
        </a:xfrm>
      </p:grpSpPr>
      <p:sp>
        <p:nvSpPr>
          <p:cNvPr id="1119" name="Google Shape;1119;p91"/>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9750</a:t>
            </a:r>
            <a:endParaRPr/>
          </a:p>
        </p:txBody>
      </p:sp>
      <p:sp>
        <p:nvSpPr>
          <p:cNvPr id="1120" name="Google Shape;1120;p9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t>Students with Disabilities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24"/>
        <p:cNvGrpSpPr/>
        <p:nvPr/>
      </p:nvGrpSpPr>
      <p:grpSpPr>
        <a:xfrm>
          <a:off x="0" y="0"/>
          <a:ext cx="0" cy="0"/>
          <a:chOff x="0" y="0"/>
          <a:chExt cx="0" cy="0"/>
        </a:xfrm>
      </p:grpSpPr>
      <p:sp>
        <p:nvSpPr>
          <p:cNvPr id="1125" name="Google Shape;1125;p92"/>
          <p:cNvSpPr txBox="1">
            <a:spLocks noGrp="1"/>
          </p:cNvSpPr>
          <p:nvPr>
            <p:ph type="title"/>
          </p:nvPr>
        </p:nvSpPr>
        <p:spPr>
          <a:xfrm>
            <a:off x="512225" y="1952850"/>
            <a:ext cx="8520600" cy="1963500"/>
          </a:xfrm>
          <a:prstGeom prst="rect">
            <a:avLst/>
          </a:prstGeom>
        </p:spPr>
        <p:txBody>
          <a:bodyPr spcFirstLastPara="1" wrap="square" lIns="91425" tIns="91425" rIns="91425" bIns="91425" anchor="b" anchorCtr="0">
            <a:noAutofit/>
          </a:bodyPr>
          <a:lstStyle/>
          <a:p>
            <a:pPr marL="457200" lvl="0" indent="-438150" algn="l" rtl="0">
              <a:lnSpc>
                <a:spcPct val="150000"/>
              </a:lnSpc>
              <a:spcBef>
                <a:spcPts val="0"/>
              </a:spcBef>
              <a:spcAft>
                <a:spcPts val="0"/>
              </a:spcAft>
              <a:buClr>
                <a:schemeClr val="accent3"/>
              </a:buClr>
              <a:buSzPts val="3300"/>
              <a:buChar char="●"/>
            </a:pPr>
            <a:r>
              <a:rPr lang="en" sz="3300">
                <a:solidFill>
                  <a:schemeClr val="accent3"/>
                </a:solidFill>
              </a:rPr>
              <a:t>1,010 Special Education Teachers</a:t>
            </a:r>
            <a:endParaRPr sz="3300">
              <a:solidFill>
                <a:schemeClr val="accent3"/>
              </a:solidFill>
            </a:endParaRPr>
          </a:p>
          <a:p>
            <a:pPr marL="457200" lvl="0" indent="-438150" algn="l" rtl="0">
              <a:lnSpc>
                <a:spcPct val="150000"/>
              </a:lnSpc>
              <a:spcBef>
                <a:spcPts val="0"/>
              </a:spcBef>
              <a:spcAft>
                <a:spcPts val="0"/>
              </a:spcAft>
              <a:buClr>
                <a:schemeClr val="accent3"/>
              </a:buClr>
              <a:buSzPts val="3300"/>
              <a:buChar char="●"/>
            </a:pPr>
            <a:r>
              <a:rPr lang="en" sz="3300">
                <a:solidFill>
                  <a:schemeClr val="accent3"/>
                </a:solidFill>
              </a:rPr>
              <a:t>1,035 Teacher Assistants</a:t>
            </a:r>
            <a:endParaRPr sz="3300">
              <a:solidFill>
                <a:schemeClr val="accent3"/>
              </a:solidFill>
            </a:endParaRPr>
          </a:p>
          <a:p>
            <a:pPr marL="457200" lvl="0" indent="0" algn="l" rtl="0">
              <a:spcBef>
                <a:spcPts val="0"/>
              </a:spcBef>
              <a:spcAft>
                <a:spcPts val="0"/>
              </a:spcAft>
              <a:buNone/>
            </a:pPr>
            <a:endParaRPr sz="3400">
              <a:solidFill>
                <a:schemeClr val="accent3"/>
              </a:solidFill>
            </a:endParaRPr>
          </a:p>
        </p:txBody>
      </p:sp>
      <p:sp>
        <p:nvSpPr>
          <p:cNvPr id="1126" name="Google Shape;1126;p92"/>
          <p:cNvSpPr txBox="1">
            <a:spLocks noGrp="1"/>
          </p:cNvSpPr>
          <p:nvPr>
            <p:ph type="body" idx="1"/>
          </p:nvPr>
        </p:nvSpPr>
        <p:spPr>
          <a:xfrm>
            <a:off x="512225" y="91350"/>
            <a:ext cx="8520600" cy="855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900" b="1"/>
              <a:t>Positions to Support Specialized Instruction and Related Services across LCPS:</a:t>
            </a:r>
            <a:endParaRPr sz="29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30"/>
        <p:cNvGrpSpPr/>
        <p:nvPr/>
      </p:nvGrpSpPr>
      <p:grpSpPr>
        <a:xfrm>
          <a:off x="0" y="0"/>
          <a:ext cx="0" cy="0"/>
          <a:chOff x="0" y="0"/>
          <a:chExt cx="0" cy="0"/>
        </a:xfrm>
      </p:grpSpPr>
      <p:sp>
        <p:nvSpPr>
          <p:cNvPr id="1131" name="Google Shape;1131;p93"/>
          <p:cNvSpPr txBox="1">
            <a:spLocks noGrp="1"/>
          </p:cNvSpPr>
          <p:nvPr>
            <p:ph type="title"/>
          </p:nvPr>
        </p:nvSpPr>
        <p:spPr>
          <a:xfrm>
            <a:off x="657375" y="3162875"/>
            <a:ext cx="8520600" cy="729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900">
                <a:solidFill>
                  <a:schemeClr val="accent3"/>
                </a:solidFill>
              </a:rPr>
              <a:t>Specialized Instructional Facilitators</a:t>
            </a:r>
            <a:endParaRPr sz="2900">
              <a:solidFill>
                <a:schemeClr val="accent3"/>
              </a:solidFill>
            </a:endParaRPr>
          </a:p>
          <a:p>
            <a:pPr marL="914400" lvl="1" indent="-412750" algn="l" rtl="0">
              <a:spcBef>
                <a:spcPts val="0"/>
              </a:spcBef>
              <a:spcAft>
                <a:spcPts val="0"/>
              </a:spcAft>
              <a:buClr>
                <a:schemeClr val="accent3"/>
              </a:buClr>
              <a:buSzPts val="2900"/>
              <a:buChar char="○"/>
            </a:pPr>
            <a:r>
              <a:rPr lang="en" sz="2900">
                <a:solidFill>
                  <a:schemeClr val="accent3"/>
                </a:solidFill>
              </a:rPr>
              <a:t>SIF - 23</a:t>
            </a:r>
            <a:endParaRPr sz="2900">
              <a:solidFill>
                <a:schemeClr val="accent3"/>
              </a:solidFill>
            </a:endParaRPr>
          </a:p>
          <a:p>
            <a:pPr marL="914400" lvl="1" indent="-412750" algn="l" rtl="0">
              <a:spcBef>
                <a:spcPts val="0"/>
              </a:spcBef>
              <a:spcAft>
                <a:spcPts val="0"/>
              </a:spcAft>
              <a:buClr>
                <a:schemeClr val="accent3"/>
              </a:buClr>
              <a:buSzPts val="2900"/>
              <a:buChar char="○"/>
            </a:pPr>
            <a:r>
              <a:rPr lang="en" sz="2900">
                <a:solidFill>
                  <a:schemeClr val="accent3"/>
                </a:solidFill>
              </a:rPr>
              <a:t>SIF - Program 12</a:t>
            </a:r>
            <a:endParaRPr sz="2900">
              <a:solidFill>
                <a:schemeClr val="accent3"/>
              </a:solidFill>
            </a:endParaRPr>
          </a:p>
          <a:p>
            <a:pPr marL="914400" lvl="1" indent="-412750" algn="l" rtl="0">
              <a:spcBef>
                <a:spcPts val="0"/>
              </a:spcBef>
              <a:spcAft>
                <a:spcPts val="0"/>
              </a:spcAft>
              <a:buClr>
                <a:schemeClr val="accent3"/>
              </a:buClr>
              <a:buSzPts val="2900"/>
              <a:buChar char="○"/>
            </a:pPr>
            <a:r>
              <a:rPr lang="en" sz="2900">
                <a:solidFill>
                  <a:schemeClr val="accent3"/>
                </a:solidFill>
              </a:rPr>
              <a:t>SIF - Behavior 15 </a:t>
            </a:r>
            <a:endParaRPr sz="2900">
              <a:solidFill>
                <a:schemeClr val="accent3"/>
              </a:solidFill>
            </a:endParaRPr>
          </a:p>
          <a:p>
            <a:pPr marL="914400" lvl="1" indent="-412750" algn="l" rtl="0">
              <a:spcBef>
                <a:spcPts val="0"/>
              </a:spcBef>
              <a:spcAft>
                <a:spcPts val="0"/>
              </a:spcAft>
              <a:buClr>
                <a:schemeClr val="accent3"/>
              </a:buClr>
              <a:buSzPts val="2900"/>
              <a:buChar char="○"/>
            </a:pPr>
            <a:r>
              <a:rPr lang="en" sz="2900">
                <a:solidFill>
                  <a:schemeClr val="accent3"/>
                </a:solidFill>
              </a:rPr>
              <a:t>SIF - Assistive Technology - 9</a:t>
            </a:r>
            <a:endParaRPr sz="2900">
              <a:solidFill>
                <a:schemeClr val="accent3"/>
              </a:solidFill>
            </a:endParaRPr>
          </a:p>
        </p:txBody>
      </p:sp>
      <p:sp>
        <p:nvSpPr>
          <p:cNvPr id="1132" name="Google Shape;1132;p93"/>
          <p:cNvSpPr txBox="1">
            <a:spLocks noGrp="1"/>
          </p:cNvSpPr>
          <p:nvPr>
            <p:ph type="body" idx="1"/>
          </p:nvPr>
        </p:nvSpPr>
        <p:spPr>
          <a:xfrm>
            <a:off x="512225" y="91350"/>
            <a:ext cx="8520600" cy="855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900" b="1"/>
              <a:t>Positions to Support Specialized Instruction and Related Services across LCPS (cont.):</a:t>
            </a:r>
            <a:endParaRPr sz="29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Google Shape;1137;p94"/>
          <p:cNvSpPr txBox="1">
            <a:spLocks noGrp="1"/>
          </p:cNvSpPr>
          <p:nvPr>
            <p:ph type="title"/>
          </p:nvPr>
        </p:nvSpPr>
        <p:spPr>
          <a:xfrm>
            <a:off x="488350" y="494600"/>
            <a:ext cx="8520600" cy="653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000"/>
              <a:t>Current Vacancies:</a:t>
            </a:r>
            <a:endParaRPr sz="3000"/>
          </a:p>
        </p:txBody>
      </p:sp>
      <p:sp>
        <p:nvSpPr>
          <p:cNvPr id="1138" name="Google Shape;1138;p94"/>
          <p:cNvSpPr txBox="1">
            <a:spLocks noGrp="1"/>
          </p:cNvSpPr>
          <p:nvPr>
            <p:ph type="body" idx="1"/>
          </p:nvPr>
        </p:nvSpPr>
        <p:spPr>
          <a:xfrm>
            <a:off x="576700" y="1181775"/>
            <a:ext cx="8343900" cy="130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a:p>
            <a:pPr marL="0" lvl="0" indent="0" algn="ctr" rtl="0">
              <a:spcBef>
                <a:spcPts val="1600"/>
              </a:spcBef>
              <a:spcAft>
                <a:spcPts val="0"/>
              </a:spcAft>
              <a:buNone/>
            </a:pPr>
            <a:endParaRPr/>
          </a:p>
          <a:p>
            <a:pPr marL="0" lvl="0" indent="0" algn="ctr" rtl="0">
              <a:spcBef>
                <a:spcPts val="1600"/>
              </a:spcBef>
              <a:spcAft>
                <a:spcPts val="0"/>
              </a:spcAft>
              <a:buNone/>
            </a:pPr>
            <a:r>
              <a:rPr lang="en" sz="2600" b="1"/>
              <a:t>Special Education Teacher:  60</a:t>
            </a:r>
            <a:endParaRPr sz="2600" b="1"/>
          </a:p>
          <a:p>
            <a:pPr marL="0" lvl="0" indent="0" algn="ctr" rtl="0">
              <a:spcBef>
                <a:spcPts val="1600"/>
              </a:spcBef>
              <a:spcAft>
                <a:spcPts val="1600"/>
              </a:spcAft>
              <a:buNone/>
            </a:pPr>
            <a:r>
              <a:rPr lang="en" sz="2600" b="1"/>
              <a:t>Special Education Teacher Assistant (TA):  35</a:t>
            </a:r>
            <a:endParaRPr sz="26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42"/>
        <p:cNvGrpSpPr/>
        <p:nvPr/>
      </p:nvGrpSpPr>
      <p:grpSpPr>
        <a:xfrm>
          <a:off x="0" y="0"/>
          <a:ext cx="0" cy="0"/>
          <a:chOff x="0" y="0"/>
          <a:chExt cx="0" cy="0"/>
        </a:xfrm>
      </p:grpSpPr>
      <p:grpSp>
        <p:nvGrpSpPr>
          <p:cNvPr id="1143" name="Google Shape;1143;p95"/>
          <p:cNvGrpSpPr/>
          <p:nvPr/>
        </p:nvGrpSpPr>
        <p:grpSpPr>
          <a:xfrm>
            <a:off x="808298" y="1380772"/>
            <a:ext cx="2159842" cy="3170909"/>
            <a:chOff x="0" y="-57150"/>
            <a:chExt cx="1137717" cy="1670306"/>
          </a:xfrm>
        </p:grpSpPr>
        <p:sp>
          <p:nvSpPr>
            <p:cNvPr id="1144" name="Google Shape;1144;p95"/>
            <p:cNvSpPr/>
            <p:nvPr/>
          </p:nvSpPr>
          <p:spPr>
            <a:xfrm>
              <a:off x="0" y="0"/>
              <a:ext cx="1137717" cy="1613156"/>
            </a:xfrm>
            <a:custGeom>
              <a:avLst/>
              <a:gdLst/>
              <a:ahLst/>
              <a:cxnLst/>
              <a:rect l="l" t="t" r="r" b="b"/>
              <a:pathLst>
                <a:path w="1137717" h="1613156" extrusionOk="0">
                  <a:moveTo>
                    <a:pt x="51974" y="0"/>
                  </a:moveTo>
                  <a:lnTo>
                    <a:pt x="1085743" y="0"/>
                  </a:lnTo>
                  <a:cubicBezTo>
                    <a:pt x="1114447" y="0"/>
                    <a:pt x="1137717" y="23270"/>
                    <a:pt x="1137717" y="51974"/>
                  </a:cubicBezTo>
                  <a:lnTo>
                    <a:pt x="1137717" y="1561182"/>
                  </a:lnTo>
                  <a:cubicBezTo>
                    <a:pt x="1137717" y="1589887"/>
                    <a:pt x="1114447" y="1613156"/>
                    <a:pt x="1085743" y="1613156"/>
                  </a:cubicBezTo>
                  <a:lnTo>
                    <a:pt x="51974" y="1613156"/>
                  </a:lnTo>
                  <a:cubicBezTo>
                    <a:pt x="23270" y="1613156"/>
                    <a:pt x="0" y="1589887"/>
                    <a:pt x="0" y="1561182"/>
                  </a:cubicBezTo>
                  <a:lnTo>
                    <a:pt x="0" y="51974"/>
                  </a:lnTo>
                  <a:cubicBezTo>
                    <a:pt x="0" y="23270"/>
                    <a:pt x="23270" y="0"/>
                    <a:pt x="51974" y="0"/>
                  </a:cubicBezTo>
                  <a:close/>
                </a:path>
              </a:pathLst>
            </a:custGeom>
            <a:solidFill>
              <a:schemeClr val="accent2"/>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145" name="Google Shape;1145;p95"/>
            <p:cNvSpPr txBox="1"/>
            <p:nvPr/>
          </p:nvSpPr>
          <p:spPr>
            <a:xfrm>
              <a:off x="0" y="-57150"/>
              <a:ext cx="812700" cy="870000"/>
            </a:xfrm>
            <a:prstGeom prst="rect">
              <a:avLst/>
            </a:prstGeom>
            <a:solidFill>
              <a:schemeClr val="accent2"/>
            </a:solidFill>
            <a:ln>
              <a:noFill/>
            </a:ln>
          </p:spPr>
          <p:txBody>
            <a:bodyPr spcFirstLastPara="1" wrap="square" lIns="25400" tIns="25400" rIns="25400" bIns="25400" anchor="ctr" anchorCtr="0">
              <a:noAutofit/>
            </a:bodyPr>
            <a:lstStyle/>
            <a:p>
              <a:pPr marL="0" marR="0" lvl="0" indent="0" algn="ctr" rtl="0">
                <a:lnSpc>
                  <a:spcPct val="178888"/>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nvGrpSpPr>
          <p:cNvPr id="1146" name="Google Shape;1146;p95"/>
          <p:cNvGrpSpPr/>
          <p:nvPr/>
        </p:nvGrpSpPr>
        <p:grpSpPr>
          <a:xfrm>
            <a:off x="6175858" y="1299772"/>
            <a:ext cx="2159842" cy="3170909"/>
            <a:chOff x="0" y="-57150"/>
            <a:chExt cx="1137717" cy="1670306"/>
          </a:xfrm>
        </p:grpSpPr>
        <p:sp>
          <p:nvSpPr>
            <p:cNvPr id="1147" name="Google Shape;1147;p95"/>
            <p:cNvSpPr/>
            <p:nvPr/>
          </p:nvSpPr>
          <p:spPr>
            <a:xfrm>
              <a:off x="0" y="0"/>
              <a:ext cx="1137717" cy="1613156"/>
            </a:xfrm>
            <a:custGeom>
              <a:avLst/>
              <a:gdLst/>
              <a:ahLst/>
              <a:cxnLst/>
              <a:rect l="l" t="t" r="r" b="b"/>
              <a:pathLst>
                <a:path w="1137717" h="1613156" extrusionOk="0">
                  <a:moveTo>
                    <a:pt x="51974" y="0"/>
                  </a:moveTo>
                  <a:lnTo>
                    <a:pt x="1085743" y="0"/>
                  </a:lnTo>
                  <a:cubicBezTo>
                    <a:pt x="1114447" y="0"/>
                    <a:pt x="1137717" y="23270"/>
                    <a:pt x="1137717" y="51974"/>
                  </a:cubicBezTo>
                  <a:lnTo>
                    <a:pt x="1137717" y="1561182"/>
                  </a:lnTo>
                  <a:cubicBezTo>
                    <a:pt x="1137717" y="1589887"/>
                    <a:pt x="1114447" y="1613156"/>
                    <a:pt x="1085743" y="1613156"/>
                  </a:cubicBezTo>
                  <a:lnTo>
                    <a:pt x="51974" y="1613156"/>
                  </a:lnTo>
                  <a:cubicBezTo>
                    <a:pt x="23270" y="1613156"/>
                    <a:pt x="0" y="1589887"/>
                    <a:pt x="0" y="1561182"/>
                  </a:cubicBezTo>
                  <a:lnTo>
                    <a:pt x="0" y="51974"/>
                  </a:lnTo>
                  <a:cubicBezTo>
                    <a:pt x="0" y="23270"/>
                    <a:pt x="23270" y="0"/>
                    <a:pt x="51974" y="0"/>
                  </a:cubicBezTo>
                  <a:close/>
                </a:path>
              </a:pathLst>
            </a:cu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148" name="Google Shape;1148;p95"/>
            <p:cNvSpPr txBox="1"/>
            <p:nvPr/>
          </p:nvSpPr>
          <p:spPr>
            <a:xfrm>
              <a:off x="0" y="-57150"/>
              <a:ext cx="812700" cy="870000"/>
            </a:xfrm>
            <a:prstGeom prst="rect">
              <a:avLst/>
            </a:prstGeom>
            <a:solidFill>
              <a:schemeClr val="accent5"/>
            </a:solidFill>
            <a:ln>
              <a:noFill/>
            </a:ln>
          </p:spPr>
          <p:txBody>
            <a:bodyPr spcFirstLastPara="1" wrap="square" lIns="25400" tIns="25400" rIns="25400" bIns="25400" anchor="ctr" anchorCtr="0">
              <a:noAutofit/>
            </a:bodyPr>
            <a:lstStyle/>
            <a:p>
              <a:pPr marL="0" marR="0" lvl="0" indent="0" algn="ctr" rtl="0">
                <a:lnSpc>
                  <a:spcPct val="178888"/>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nvGrpSpPr>
          <p:cNvPr id="1149" name="Google Shape;1149;p95"/>
          <p:cNvGrpSpPr/>
          <p:nvPr/>
        </p:nvGrpSpPr>
        <p:grpSpPr>
          <a:xfrm>
            <a:off x="3492080" y="1380772"/>
            <a:ext cx="2159842" cy="3170909"/>
            <a:chOff x="0" y="-57150"/>
            <a:chExt cx="1137717" cy="1670306"/>
          </a:xfrm>
        </p:grpSpPr>
        <p:sp>
          <p:nvSpPr>
            <p:cNvPr id="1150" name="Google Shape;1150;p95"/>
            <p:cNvSpPr/>
            <p:nvPr/>
          </p:nvSpPr>
          <p:spPr>
            <a:xfrm>
              <a:off x="0" y="0"/>
              <a:ext cx="1137717" cy="1613156"/>
            </a:xfrm>
            <a:custGeom>
              <a:avLst/>
              <a:gdLst/>
              <a:ahLst/>
              <a:cxnLst/>
              <a:rect l="l" t="t" r="r" b="b"/>
              <a:pathLst>
                <a:path w="1137717" h="1613156" extrusionOk="0">
                  <a:moveTo>
                    <a:pt x="51974" y="0"/>
                  </a:moveTo>
                  <a:lnTo>
                    <a:pt x="1085743" y="0"/>
                  </a:lnTo>
                  <a:cubicBezTo>
                    <a:pt x="1114447" y="0"/>
                    <a:pt x="1137717" y="23270"/>
                    <a:pt x="1137717" y="51974"/>
                  </a:cubicBezTo>
                  <a:lnTo>
                    <a:pt x="1137717" y="1561182"/>
                  </a:lnTo>
                  <a:cubicBezTo>
                    <a:pt x="1137717" y="1589887"/>
                    <a:pt x="1114447" y="1613156"/>
                    <a:pt x="1085743" y="1613156"/>
                  </a:cubicBezTo>
                  <a:lnTo>
                    <a:pt x="51974" y="1613156"/>
                  </a:lnTo>
                  <a:cubicBezTo>
                    <a:pt x="23270" y="1613156"/>
                    <a:pt x="0" y="1589887"/>
                    <a:pt x="0" y="1561182"/>
                  </a:cubicBezTo>
                  <a:lnTo>
                    <a:pt x="0" y="51974"/>
                  </a:lnTo>
                  <a:cubicBezTo>
                    <a:pt x="0" y="23270"/>
                    <a:pt x="23270" y="0"/>
                    <a:pt x="51974" y="0"/>
                  </a:cubicBezTo>
                  <a:close/>
                </a:path>
              </a:pathLst>
            </a:custGeom>
            <a:solidFill>
              <a:schemeClr val="accent6"/>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151" name="Google Shape;1151;p95"/>
            <p:cNvSpPr txBox="1"/>
            <p:nvPr/>
          </p:nvSpPr>
          <p:spPr>
            <a:xfrm>
              <a:off x="0" y="-57150"/>
              <a:ext cx="812700" cy="870000"/>
            </a:xfrm>
            <a:prstGeom prst="rect">
              <a:avLst/>
            </a:prstGeom>
            <a:solidFill>
              <a:schemeClr val="accent6"/>
            </a:solidFill>
            <a:ln>
              <a:noFill/>
            </a:ln>
          </p:spPr>
          <p:txBody>
            <a:bodyPr spcFirstLastPara="1" wrap="square" lIns="25400" tIns="25400" rIns="25400" bIns="25400" anchor="ctr" anchorCtr="0">
              <a:noAutofit/>
            </a:bodyPr>
            <a:lstStyle/>
            <a:p>
              <a:pPr marL="0" marR="0" lvl="0" indent="0" algn="ctr" rtl="0">
                <a:lnSpc>
                  <a:spcPct val="178888"/>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pic>
        <p:nvPicPr>
          <p:cNvPr id="1152" name="Google Shape;1152;p95"/>
          <p:cNvPicPr preferRelativeResize="0"/>
          <p:nvPr/>
        </p:nvPicPr>
        <p:blipFill rotWithShape="1">
          <a:blip r:embed="rId3">
            <a:alphaModFix/>
          </a:blip>
          <a:srcRect l="12985" r="12978"/>
          <a:stretch/>
        </p:blipFill>
        <p:spPr>
          <a:xfrm>
            <a:off x="937078" y="1639264"/>
            <a:ext cx="1902326" cy="1715176"/>
          </a:xfrm>
          <a:prstGeom prst="rect">
            <a:avLst/>
          </a:prstGeom>
          <a:noFill/>
          <a:ln>
            <a:noFill/>
          </a:ln>
        </p:spPr>
      </p:pic>
      <p:pic>
        <p:nvPicPr>
          <p:cNvPr id="1153" name="Google Shape;1153;p95"/>
          <p:cNvPicPr preferRelativeResize="0"/>
          <p:nvPr/>
        </p:nvPicPr>
        <p:blipFill rotWithShape="1">
          <a:blip r:embed="rId4">
            <a:alphaModFix/>
          </a:blip>
          <a:srcRect l="12985" r="12978"/>
          <a:stretch/>
        </p:blipFill>
        <p:spPr>
          <a:xfrm>
            <a:off x="3620836" y="1639265"/>
            <a:ext cx="1902325" cy="1715176"/>
          </a:xfrm>
          <a:prstGeom prst="rect">
            <a:avLst/>
          </a:prstGeom>
          <a:noFill/>
          <a:ln>
            <a:noFill/>
          </a:ln>
        </p:spPr>
      </p:pic>
      <p:pic>
        <p:nvPicPr>
          <p:cNvPr id="1154" name="Google Shape;1154;p95"/>
          <p:cNvPicPr preferRelativeResize="0"/>
          <p:nvPr/>
        </p:nvPicPr>
        <p:blipFill rotWithShape="1">
          <a:blip r:embed="rId5">
            <a:alphaModFix/>
          </a:blip>
          <a:srcRect l="13028" r="13028"/>
          <a:stretch/>
        </p:blipFill>
        <p:spPr>
          <a:xfrm>
            <a:off x="6304596" y="1639264"/>
            <a:ext cx="1902326" cy="1715176"/>
          </a:xfrm>
          <a:prstGeom prst="rect">
            <a:avLst/>
          </a:prstGeom>
          <a:noFill/>
          <a:ln>
            <a:noFill/>
          </a:ln>
        </p:spPr>
      </p:pic>
      <p:sp>
        <p:nvSpPr>
          <p:cNvPr id="1155" name="Google Shape;1155;p95"/>
          <p:cNvSpPr txBox="1"/>
          <p:nvPr/>
        </p:nvSpPr>
        <p:spPr>
          <a:xfrm>
            <a:off x="1061722" y="3483028"/>
            <a:ext cx="1653000" cy="107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endParaRPr sz="700"/>
          </a:p>
        </p:txBody>
      </p:sp>
      <p:sp>
        <p:nvSpPr>
          <p:cNvPr id="1156" name="Google Shape;1156;p95"/>
          <p:cNvSpPr txBox="1"/>
          <p:nvPr/>
        </p:nvSpPr>
        <p:spPr>
          <a:xfrm>
            <a:off x="3745494" y="3590728"/>
            <a:ext cx="1653000" cy="3693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 sz="2400">
                <a:solidFill>
                  <a:srgbClr val="2D304E"/>
                </a:solidFill>
                <a:latin typeface="Boogaloo"/>
                <a:ea typeface="Boogaloo"/>
                <a:cs typeface="Boogaloo"/>
                <a:sym typeface="Boogaloo"/>
              </a:rPr>
              <a:t>Collaboration</a:t>
            </a:r>
            <a:endParaRPr sz="1300">
              <a:latin typeface="Boogaloo"/>
              <a:ea typeface="Boogaloo"/>
              <a:cs typeface="Boogaloo"/>
              <a:sym typeface="Boogaloo"/>
            </a:endParaRPr>
          </a:p>
        </p:txBody>
      </p:sp>
      <p:sp>
        <p:nvSpPr>
          <p:cNvPr id="1157" name="Google Shape;1157;p95"/>
          <p:cNvSpPr txBox="1"/>
          <p:nvPr/>
        </p:nvSpPr>
        <p:spPr>
          <a:xfrm>
            <a:off x="6429241" y="3483028"/>
            <a:ext cx="1653000" cy="3657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2400">
                <a:solidFill>
                  <a:srgbClr val="2D304E"/>
                </a:solidFill>
                <a:latin typeface="Boogaloo"/>
                <a:ea typeface="Boogaloo"/>
                <a:cs typeface="Boogaloo"/>
                <a:sym typeface="Boogaloo"/>
              </a:rPr>
              <a:t> Inclusion</a:t>
            </a:r>
            <a:endParaRPr sz="1300">
              <a:latin typeface="Boogaloo"/>
              <a:ea typeface="Boogaloo"/>
              <a:cs typeface="Boogaloo"/>
              <a:sym typeface="Boogaloo"/>
            </a:endParaRPr>
          </a:p>
        </p:txBody>
      </p:sp>
      <p:sp>
        <p:nvSpPr>
          <p:cNvPr id="1158" name="Google Shape;1158;p95"/>
          <p:cNvSpPr txBox="1"/>
          <p:nvPr/>
        </p:nvSpPr>
        <p:spPr>
          <a:xfrm>
            <a:off x="409642" y="213836"/>
            <a:ext cx="8324700" cy="746700"/>
          </a:xfrm>
          <a:prstGeom prst="rect">
            <a:avLst/>
          </a:prstGeom>
          <a:solidFill>
            <a:schemeClr val="accent1"/>
          </a:solidFill>
          <a:ln>
            <a:noFill/>
          </a:ln>
        </p:spPr>
        <p:txBody>
          <a:bodyPr spcFirstLastPara="1" wrap="square" lIns="0" tIns="0" rIns="0" bIns="0" anchor="t" anchorCtr="0">
            <a:spAutoFit/>
          </a:bodyPr>
          <a:lstStyle/>
          <a:p>
            <a:pPr marL="0" marR="0" lvl="0" indent="0" algn="ctr" rtl="0">
              <a:lnSpc>
                <a:spcPct val="99000"/>
              </a:lnSpc>
              <a:spcBef>
                <a:spcPts val="0"/>
              </a:spcBef>
              <a:spcAft>
                <a:spcPts val="0"/>
              </a:spcAft>
              <a:buNone/>
            </a:pPr>
            <a:r>
              <a:rPr lang="en" sz="4900" b="1">
                <a:solidFill>
                  <a:schemeClr val="dk1"/>
                </a:solidFill>
                <a:latin typeface="Boogaloo"/>
                <a:ea typeface="Boogaloo"/>
                <a:cs typeface="Boogaloo"/>
                <a:sym typeface="Boogaloo"/>
              </a:rPr>
              <a:t>Goals: Meaningful…</a:t>
            </a:r>
            <a:endParaRPr sz="1600" b="1">
              <a:solidFill>
                <a:schemeClr val="dk1"/>
              </a:solidFill>
              <a:latin typeface="Boogaloo"/>
              <a:ea typeface="Boogaloo"/>
              <a:cs typeface="Boogaloo"/>
              <a:sym typeface="Boogaloo"/>
            </a:endParaRPr>
          </a:p>
        </p:txBody>
      </p:sp>
      <p:sp>
        <p:nvSpPr>
          <p:cNvPr id="1159" name="Google Shape;1159;p95"/>
          <p:cNvSpPr txBox="1"/>
          <p:nvPr/>
        </p:nvSpPr>
        <p:spPr>
          <a:xfrm>
            <a:off x="1061707" y="3483016"/>
            <a:ext cx="1653000" cy="7389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2400">
                <a:solidFill>
                  <a:srgbClr val="2D304E"/>
                </a:solidFill>
                <a:latin typeface="Boogaloo"/>
                <a:ea typeface="Boogaloo"/>
                <a:cs typeface="Boogaloo"/>
                <a:sym typeface="Boogaloo"/>
              </a:rPr>
              <a:t>Specialized Instruction</a:t>
            </a:r>
            <a:endParaRPr sz="1300">
              <a:latin typeface="Boogaloo"/>
              <a:ea typeface="Boogaloo"/>
              <a:cs typeface="Boogaloo"/>
              <a:sym typeface="Boogaloo"/>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63"/>
        <p:cNvGrpSpPr/>
        <p:nvPr/>
      </p:nvGrpSpPr>
      <p:grpSpPr>
        <a:xfrm>
          <a:off x="0" y="0"/>
          <a:ext cx="0" cy="0"/>
          <a:chOff x="0" y="0"/>
          <a:chExt cx="0" cy="0"/>
        </a:xfrm>
      </p:grpSpPr>
      <p:sp>
        <p:nvSpPr>
          <p:cNvPr id="1164" name="Google Shape;1164;p96"/>
          <p:cNvSpPr txBox="1">
            <a:spLocks noGrp="1"/>
          </p:cNvSpPr>
          <p:nvPr>
            <p:ph type="ctrTitle"/>
          </p:nvPr>
        </p:nvSpPr>
        <p:spPr>
          <a:xfrm>
            <a:off x="117775" y="1545450"/>
            <a:ext cx="91440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a:highlight>
                  <a:schemeClr val="lt2"/>
                </a:highlight>
              </a:rPr>
              <a:t>Thanks to you all for your commitment to students and families.</a:t>
            </a:r>
            <a:endParaRPr sz="3400">
              <a:highlight>
                <a:schemeClr val="lt2"/>
              </a:highlight>
            </a:endParaRPr>
          </a:p>
          <a:p>
            <a:pPr marL="0" lvl="0" indent="0" algn="ctr" rtl="0">
              <a:spcBef>
                <a:spcPts val="0"/>
              </a:spcBef>
              <a:spcAft>
                <a:spcPts val="0"/>
              </a:spcAft>
              <a:buNone/>
            </a:pPr>
            <a:endParaRPr>
              <a:highlight>
                <a:schemeClr val="lt2"/>
              </a:highlight>
            </a:endParaRPr>
          </a:p>
          <a:p>
            <a:pPr marL="0" lvl="0" indent="0" algn="ctr" rtl="0">
              <a:spcBef>
                <a:spcPts val="0"/>
              </a:spcBef>
              <a:spcAft>
                <a:spcPts val="0"/>
              </a:spcAft>
              <a:buNone/>
            </a:pPr>
            <a:r>
              <a:rPr lang="en" sz="3400">
                <a:highlight>
                  <a:schemeClr val="lt2"/>
                </a:highlight>
              </a:rPr>
              <a:t>We are looking forward to an amazing year of collaboration as OneLCPS.</a:t>
            </a:r>
            <a:endParaRPr sz="3400">
              <a:highlight>
                <a:schemeClr val="lt2"/>
              </a:highligh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68"/>
        <p:cNvGrpSpPr/>
        <p:nvPr/>
      </p:nvGrpSpPr>
      <p:grpSpPr>
        <a:xfrm>
          <a:off x="0" y="0"/>
          <a:ext cx="0" cy="0"/>
          <a:chOff x="0" y="0"/>
          <a:chExt cx="0" cy="0"/>
        </a:xfrm>
      </p:grpSpPr>
      <p:pic>
        <p:nvPicPr>
          <p:cNvPr id="1169" name="Google Shape;1169;p97" descr="A document with text and numbers&#10;&#10;Description automatically generated with medium confidence"/>
          <p:cNvPicPr preferRelativeResize="0"/>
          <p:nvPr/>
        </p:nvPicPr>
        <p:blipFill rotWithShape="1">
          <a:blip r:embed="rId3">
            <a:alphaModFix/>
          </a:blip>
          <a:srcRect/>
          <a:stretch/>
        </p:blipFill>
        <p:spPr>
          <a:xfrm>
            <a:off x="2584739" y="0"/>
            <a:ext cx="3974523"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5"/>
        <p:cNvGrpSpPr/>
        <p:nvPr/>
      </p:nvGrpSpPr>
      <p:grpSpPr>
        <a:xfrm>
          <a:off x="0" y="0"/>
          <a:ext cx="0" cy="0"/>
          <a:chOff x="0" y="0"/>
          <a:chExt cx="0" cy="0"/>
        </a:xfrm>
      </p:grpSpPr>
      <p:sp>
        <p:nvSpPr>
          <p:cNvPr id="906" name="Google Shape;906;p71"/>
          <p:cNvSpPr/>
          <p:nvPr/>
        </p:nvSpPr>
        <p:spPr>
          <a:xfrm>
            <a:off x="0" y="571499"/>
            <a:ext cx="6856214" cy="40005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07" name="Google Shape;907;p71"/>
          <p:cNvSpPr/>
          <p:nvPr/>
        </p:nvSpPr>
        <p:spPr>
          <a:xfrm>
            <a:off x="1" y="-1"/>
            <a:ext cx="9143999"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orbel"/>
              <a:ea typeface="Corbel"/>
              <a:cs typeface="Corbel"/>
              <a:sym typeface="Corbel"/>
            </a:endParaRPr>
          </a:p>
        </p:txBody>
      </p:sp>
      <p:sp>
        <p:nvSpPr>
          <p:cNvPr id="908" name="Google Shape;908;p71" descr="Introduction"/>
          <p:cNvSpPr/>
          <p:nvPr/>
        </p:nvSpPr>
        <p:spPr>
          <a:xfrm>
            <a:off x="0" y="4085617"/>
            <a:ext cx="8780525" cy="579252"/>
          </a:xfrm>
          <a:prstGeom prst="rect">
            <a:avLst/>
          </a:prstGeom>
          <a:solidFill>
            <a:srgbClr val="B0E3ED"/>
          </a:solidFill>
          <a:ln>
            <a:noFill/>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Arial"/>
                <a:ea typeface="Arial"/>
                <a:cs typeface="Arial"/>
                <a:sym typeface="Arial"/>
              </a:rPr>
              <a:t>The Role of SEAC</a:t>
            </a:r>
            <a:endParaRPr sz="2400" b="0" i="0" u="none" strike="noStrike" cap="none">
              <a:solidFill>
                <a:srgbClr val="000000"/>
              </a:solidFill>
              <a:latin typeface="Arial"/>
              <a:ea typeface="Arial"/>
              <a:cs typeface="Arial"/>
              <a:sym typeface="Arial"/>
            </a:endParaRPr>
          </a:p>
        </p:txBody>
      </p:sp>
      <p:sp>
        <p:nvSpPr>
          <p:cNvPr id="909" name="Google Shape;909;p71"/>
          <p:cNvSpPr txBox="1"/>
          <p:nvPr/>
        </p:nvSpPr>
        <p:spPr>
          <a:xfrm>
            <a:off x="1656134" y="571499"/>
            <a:ext cx="7124391" cy="3370154"/>
          </a:xfrm>
          <a:prstGeom prst="rect">
            <a:avLst/>
          </a:prstGeom>
          <a:noFill/>
          <a:ln>
            <a:noFill/>
          </a:ln>
        </p:spPr>
        <p:txBody>
          <a:bodyPr spcFirstLastPara="1" wrap="square" lIns="68575" tIns="34275" rIns="68575" bIns="34275" anchor="t" anchorCtr="0">
            <a:spAutoFit/>
          </a:bodyPr>
          <a:lstStyle/>
          <a:p>
            <a:pPr marL="0" marR="0" lvl="2"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The </a:t>
            </a:r>
            <a:r>
              <a:rPr lang="en" sz="1800" b="1" i="0" u="none" strike="noStrike" cap="none">
                <a:solidFill>
                  <a:srgbClr val="000000"/>
                </a:solidFill>
                <a:latin typeface="Arial"/>
                <a:ea typeface="Arial"/>
                <a:cs typeface="Arial"/>
                <a:sym typeface="Arial"/>
              </a:rPr>
              <a:t>Special Education Advisory Committee (SEAC)</a:t>
            </a:r>
            <a:r>
              <a:rPr lang="en" sz="1800" b="0" i="0" u="none" strike="noStrike" cap="none">
                <a:solidFill>
                  <a:srgbClr val="000000"/>
                </a:solidFill>
                <a:latin typeface="Arial"/>
                <a:ea typeface="Arial"/>
                <a:cs typeface="Arial"/>
                <a:sym typeface="Arial"/>
              </a:rPr>
              <a:t> is mandated by the Regulations Governing Special Education Programs for Children with Disabilities in Virginia (Section 8VAC20-81-230 D.2).</a:t>
            </a:r>
            <a:endParaRPr sz="1100"/>
          </a:p>
          <a:p>
            <a:pPr marL="0" marR="0" lvl="2" indent="0" algn="l" rtl="0">
              <a:lnSpc>
                <a:spcPct val="100000"/>
              </a:lnSpc>
              <a:spcBef>
                <a:spcPts val="0"/>
              </a:spcBef>
              <a:spcAft>
                <a:spcPts val="0"/>
              </a:spcAft>
              <a:buNone/>
            </a:pPr>
            <a:endParaRPr sz="21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SEAC strives to work alongside parents, students, educators, staff, and the school board to identify needs, suggest improvements and advance the interests of students receiving special education services in Loudoun County Public Schools (LCPS) to help ensure that students with disabilities have access to and receive an appropriate, individualized and inclusive public education. </a:t>
            </a:r>
            <a:endParaRPr sz="1100"/>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p:txBody>
      </p:sp>
      <p:pic>
        <p:nvPicPr>
          <p:cNvPr id="910" name="Google Shape;910;p71" descr="seac "/>
          <p:cNvPicPr preferRelativeResize="0"/>
          <p:nvPr/>
        </p:nvPicPr>
        <p:blipFill rotWithShape="1">
          <a:blip r:embed="rId3">
            <a:alphaModFix/>
          </a:blip>
          <a:srcRect/>
          <a:stretch/>
        </p:blipFill>
        <p:spPr>
          <a:xfrm>
            <a:off x="192274" y="650827"/>
            <a:ext cx="1271588" cy="115014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pic>
        <p:nvPicPr>
          <p:cNvPr id="1174" name="Google Shape;1174;p98" descr="A close-up of a health and wellness parent series&#10;&#10;Description automatically generated"/>
          <p:cNvPicPr preferRelativeResize="0"/>
          <p:nvPr/>
        </p:nvPicPr>
        <p:blipFill rotWithShape="1">
          <a:blip r:embed="rId3">
            <a:alphaModFix/>
          </a:blip>
          <a:srcRect/>
          <a:stretch/>
        </p:blipFill>
        <p:spPr>
          <a:xfrm>
            <a:off x="2584739" y="0"/>
            <a:ext cx="3974523" cy="5143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pic>
        <p:nvPicPr>
          <p:cNvPr id="1179" name="Google Shape;1179;p99" descr="A flyer for a child development program&#10;&#10;Description automatically generated"/>
          <p:cNvPicPr preferRelativeResize="0"/>
          <p:nvPr/>
        </p:nvPicPr>
        <p:blipFill rotWithShape="1">
          <a:blip r:embed="rId3">
            <a:alphaModFix/>
          </a:blip>
          <a:srcRect/>
          <a:stretch/>
        </p:blipFill>
        <p:spPr>
          <a:xfrm>
            <a:off x="2584739" y="0"/>
            <a:ext cx="3974523" cy="51435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83"/>
        <p:cNvGrpSpPr/>
        <p:nvPr/>
      </p:nvGrpSpPr>
      <p:grpSpPr>
        <a:xfrm>
          <a:off x="0" y="0"/>
          <a:ext cx="0" cy="0"/>
          <a:chOff x="0" y="0"/>
          <a:chExt cx="0" cy="0"/>
        </a:xfrm>
      </p:grpSpPr>
      <p:pic>
        <p:nvPicPr>
          <p:cNvPr id="1184" name="Google Shape;1184;p100" descr="A poster for a movie&#10;&#10;Description automatically generated"/>
          <p:cNvPicPr preferRelativeResize="0"/>
          <p:nvPr/>
        </p:nvPicPr>
        <p:blipFill rotWithShape="1">
          <a:blip r:embed="rId3">
            <a:alphaModFix/>
          </a:blip>
          <a:srcRect/>
          <a:stretch/>
        </p:blipFill>
        <p:spPr>
          <a:xfrm>
            <a:off x="2583773" y="0"/>
            <a:ext cx="3976455" cy="51435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101" descr="A flyer for a child's school&#10;&#10;Description automatically generated with medium confidence"/>
          <p:cNvPicPr preferRelativeResize="0"/>
          <p:nvPr/>
        </p:nvPicPr>
        <p:blipFill rotWithShape="1">
          <a:blip r:embed="rId3">
            <a:alphaModFix/>
          </a:blip>
          <a:srcRect/>
          <a:stretch/>
        </p:blipFill>
        <p:spPr>
          <a:xfrm>
            <a:off x="2584739" y="0"/>
            <a:ext cx="3974523" cy="51435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93"/>
        <p:cNvGrpSpPr/>
        <p:nvPr/>
      </p:nvGrpSpPr>
      <p:grpSpPr>
        <a:xfrm>
          <a:off x="0" y="0"/>
          <a:ext cx="0" cy="0"/>
          <a:chOff x="0" y="0"/>
          <a:chExt cx="0" cy="0"/>
        </a:xfrm>
      </p:grpSpPr>
      <p:sp>
        <p:nvSpPr>
          <p:cNvPr id="1194" name="Google Shape;1194;p102"/>
          <p:cNvSpPr txBox="1">
            <a:spLocks noGrp="1"/>
          </p:cNvSpPr>
          <p:nvPr>
            <p:ph type="title"/>
          </p:nvPr>
        </p:nvSpPr>
        <p:spPr>
          <a:xfrm>
            <a:off x="1113233" y="307181"/>
            <a:ext cx="7514035" cy="842963"/>
          </a:xfrm>
          <a:prstGeom prst="rect">
            <a:avLst/>
          </a:prstGeom>
          <a:noFill/>
          <a:ln>
            <a:noFill/>
          </a:ln>
        </p:spPr>
        <p:txBody>
          <a:bodyPr spcFirstLastPara="1" wrap="square" lIns="68575" tIns="34275" rIns="68575" bIns="34275" anchor="ctr" anchorCtr="0">
            <a:normAutofit/>
          </a:bodyPr>
          <a:lstStyle/>
          <a:p>
            <a:pPr marL="0" lvl="0" indent="0" algn="ctr" rtl="0">
              <a:spcBef>
                <a:spcPts val="0"/>
              </a:spcBef>
              <a:spcAft>
                <a:spcPts val="0"/>
              </a:spcAft>
              <a:buClr>
                <a:schemeClr val="dk1"/>
              </a:buClr>
              <a:buSzPts val="3000"/>
              <a:buFont typeface="Corbel"/>
              <a:buNone/>
            </a:pPr>
            <a:r>
              <a:rPr lang="en"/>
              <a:t>How Do I Contact Parent Resource Services?</a:t>
            </a:r>
            <a:endParaRPr/>
          </a:p>
        </p:txBody>
      </p:sp>
      <p:sp>
        <p:nvSpPr>
          <p:cNvPr id="1195" name="Google Shape;1195;p102"/>
          <p:cNvSpPr txBox="1">
            <a:spLocks noGrp="1"/>
          </p:cNvSpPr>
          <p:nvPr>
            <p:ph type="body" idx="1"/>
          </p:nvPr>
        </p:nvSpPr>
        <p:spPr>
          <a:xfrm>
            <a:off x="1198073" y="1285875"/>
            <a:ext cx="7514035" cy="3550444"/>
          </a:xfrm>
          <a:prstGeom prst="rect">
            <a:avLst/>
          </a:prstGeom>
          <a:noFill/>
          <a:ln>
            <a:noFill/>
          </a:ln>
        </p:spPr>
        <p:txBody>
          <a:bodyPr spcFirstLastPara="1" wrap="square" lIns="68575" tIns="34275" rIns="68575" bIns="34275" anchor="ctr" anchorCtr="0">
            <a:normAutofit/>
          </a:bodyPr>
          <a:lstStyle/>
          <a:p>
            <a:pPr marL="215900" lvl="0" indent="-215900" algn="l" rtl="0">
              <a:spcBef>
                <a:spcPts val="0"/>
              </a:spcBef>
              <a:spcAft>
                <a:spcPts val="0"/>
              </a:spcAft>
              <a:buSzPts val="2200"/>
              <a:buChar char="•"/>
            </a:pPr>
            <a:r>
              <a:rPr lang="en" sz="1500">
                <a:solidFill>
                  <a:srgbClr val="434343"/>
                </a:solidFill>
              </a:rPr>
              <a:t>The Historic Douglass School</a:t>
            </a:r>
            <a:endParaRPr sz="1500"/>
          </a:p>
          <a:p>
            <a:pPr marL="0" lvl="0" indent="0" algn="l" rtl="0">
              <a:spcBef>
                <a:spcPts val="1200"/>
              </a:spcBef>
              <a:spcAft>
                <a:spcPts val="0"/>
              </a:spcAft>
              <a:buSzPts val="2200"/>
              <a:buNone/>
            </a:pPr>
            <a:r>
              <a:rPr lang="en" sz="1500">
                <a:solidFill>
                  <a:srgbClr val="434343"/>
                </a:solidFill>
              </a:rPr>
              <a:t>    407 E. Market Street Leesburg, VA  20176</a:t>
            </a:r>
            <a:endParaRPr/>
          </a:p>
          <a:p>
            <a:pPr marL="215900" lvl="0" indent="-215900" algn="l" rtl="0">
              <a:spcBef>
                <a:spcPts val="1200"/>
              </a:spcBef>
              <a:spcAft>
                <a:spcPts val="0"/>
              </a:spcAft>
              <a:buSzPts val="2200"/>
              <a:buChar char="•"/>
            </a:pPr>
            <a:r>
              <a:rPr lang="en" sz="1500">
                <a:solidFill>
                  <a:srgbClr val="434343"/>
                </a:solidFill>
              </a:rPr>
              <a:t> 571-252-6540</a:t>
            </a:r>
            <a:endParaRPr sz="1500"/>
          </a:p>
          <a:p>
            <a:pPr marL="215900" lvl="0" indent="-215900" algn="l" rtl="0">
              <a:spcBef>
                <a:spcPts val="1200"/>
              </a:spcBef>
              <a:spcAft>
                <a:spcPts val="0"/>
              </a:spcAft>
              <a:buSzPts val="2200"/>
              <a:buChar char="•"/>
            </a:pPr>
            <a:r>
              <a:rPr lang="en" sz="1500">
                <a:solidFill>
                  <a:srgbClr val="434343"/>
                </a:solidFill>
              </a:rPr>
              <a:t> Leanne Kidwell – </a:t>
            </a:r>
            <a:r>
              <a:rPr lang="en" sz="1500" u="sng">
                <a:solidFill>
                  <a:schemeClr val="hlink"/>
                </a:solidFill>
                <a:hlinkClick r:id="rId3"/>
              </a:rPr>
              <a:t>Leanne.Kidwell@lcps.org</a:t>
            </a:r>
            <a:r>
              <a:rPr lang="en" sz="1500">
                <a:solidFill>
                  <a:srgbClr val="434343"/>
                </a:solidFill>
              </a:rPr>
              <a:t> </a:t>
            </a:r>
            <a:endParaRPr sz="1500"/>
          </a:p>
          <a:p>
            <a:pPr marL="215900" lvl="0" indent="-215900" algn="l" rtl="0">
              <a:spcBef>
                <a:spcPts val="1200"/>
              </a:spcBef>
              <a:spcAft>
                <a:spcPts val="0"/>
              </a:spcAft>
              <a:buSzPts val="2200"/>
              <a:buChar char="•"/>
            </a:pPr>
            <a:r>
              <a:rPr lang="en" sz="1500" u="sng">
                <a:solidFill>
                  <a:schemeClr val="hlink"/>
                </a:solidFill>
                <a:hlinkClick r:id="rId4"/>
              </a:rPr>
              <a:t>https://www.lcps.org/parentresourceservices</a:t>
            </a:r>
            <a:r>
              <a:rPr lang="en" sz="1500"/>
              <a:t> </a:t>
            </a:r>
            <a:endParaRPr/>
          </a:p>
          <a:p>
            <a:pPr marL="215900" lvl="0" indent="-215900" algn="l" rtl="0">
              <a:spcBef>
                <a:spcPts val="1200"/>
              </a:spcBef>
              <a:spcAft>
                <a:spcPts val="0"/>
              </a:spcAft>
              <a:buSzPts val="2200"/>
              <a:buChar char="•"/>
            </a:pPr>
            <a:r>
              <a:rPr lang="en" sz="1500">
                <a:solidFill>
                  <a:srgbClr val="434343"/>
                </a:solidFill>
              </a:rPr>
              <a:t>Like Us on Facebook:  LCPS Parent Resource Services  </a:t>
            </a:r>
            <a:endParaRPr sz="1500"/>
          </a:p>
          <a:p>
            <a:pPr marL="215900" lvl="0" indent="-215900" algn="l" rtl="0">
              <a:spcBef>
                <a:spcPts val="1200"/>
              </a:spcBef>
              <a:spcAft>
                <a:spcPts val="0"/>
              </a:spcAft>
              <a:buSzPts val="2200"/>
              <a:buChar char="•"/>
            </a:pPr>
            <a:r>
              <a:rPr lang="en" sz="1500">
                <a:solidFill>
                  <a:srgbClr val="434343"/>
                </a:solidFill>
              </a:rPr>
              <a:t>Follow Us on Twitter:  @LCPS_PRS</a:t>
            </a:r>
            <a:endParaRPr sz="1500"/>
          </a:p>
          <a:p>
            <a:pPr marL="0" lvl="0" indent="0" algn="l" rtl="0">
              <a:spcBef>
                <a:spcPts val="1600"/>
              </a:spcBef>
              <a:spcAft>
                <a:spcPts val="0"/>
              </a:spcAft>
              <a:buSzPts val="2600"/>
              <a:buNone/>
            </a:pPr>
            <a:br>
              <a:rPr lang="en"/>
            </a:b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00"/>
        <p:cNvGrpSpPr/>
        <p:nvPr/>
      </p:nvGrpSpPr>
      <p:grpSpPr>
        <a:xfrm>
          <a:off x="0" y="0"/>
          <a:ext cx="0" cy="0"/>
          <a:chOff x="0" y="0"/>
          <a:chExt cx="0" cy="0"/>
        </a:xfrm>
      </p:grpSpPr>
      <p:sp>
        <p:nvSpPr>
          <p:cNvPr id="1201" name="Google Shape;1201;p103"/>
          <p:cNvSpPr/>
          <p:nvPr/>
        </p:nvSpPr>
        <p:spPr>
          <a:xfrm>
            <a:off x="0" y="0"/>
            <a:ext cx="9143999"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orbel"/>
              <a:ea typeface="Corbel"/>
              <a:cs typeface="Corbel"/>
              <a:sym typeface="Corbel"/>
            </a:endParaRPr>
          </a:p>
        </p:txBody>
      </p:sp>
      <p:sp>
        <p:nvSpPr>
          <p:cNvPr id="1202" name="Google Shape;1202;p103"/>
          <p:cNvSpPr/>
          <p:nvPr/>
        </p:nvSpPr>
        <p:spPr>
          <a:xfrm>
            <a:off x="123835" y="462431"/>
            <a:ext cx="5664707" cy="4311285"/>
          </a:xfrm>
          <a:prstGeom prst="rect">
            <a:avLst/>
          </a:prstGeom>
          <a:solidFill>
            <a:srgbClr val="B0E3ED"/>
          </a:solidFill>
          <a:ln w="9525" cap="flat" cmpd="sng">
            <a:solidFill>
              <a:srgbClr val="D7F0F6"/>
            </a:solidFill>
            <a:prstDash val="solid"/>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03" name="Google Shape;1203;p103"/>
          <p:cNvSpPr/>
          <p:nvPr/>
        </p:nvSpPr>
        <p:spPr>
          <a:xfrm>
            <a:off x="8861898" y="569214"/>
            <a:ext cx="288036" cy="3998214"/>
          </a:xfrm>
          <a:prstGeom prst="rect">
            <a:avLst/>
          </a:prstGeom>
          <a:solidFill>
            <a:srgbClr val="C8C8C8">
              <a:alpha val="49411"/>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04" name="Google Shape;1204;p103"/>
          <p:cNvSpPr/>
          <p:nvPr/>
        </p:nvSpPr>
        <p:spPr>
          <a:xfrm>
            <a:off x="196985" y="373046"/>
            <a:ext cx="5303411" cy="4770454"/>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r>
              <a:rPr lang="en" sz="2100" b="1" i="0" u="none" strike="noStrike" cap="none">
                <a:solidFill>
                  <a:srgbClr val="000000"/>
                </a:solidFill>
                <a:latin typeface="Arial"/>
                <a:ea typeface="Arial"/>
                <a:cs typeface="Arial"/>
                <a:sym typeface="Arial"/>
              </a:rPr>
              <a:t>Next SEAC Meeting</a:t>
            </a:r>
            <a:endParaRPr sz="1100"/>
          </a:p>
          <a:p>
            <a:pPr marL="0" marR="0" lvl="0" indent="0" algn="ctr" rtl="0">
              <a:lnSpc>
                <a:spcPct val="100000"/>
              </a:lnSpc>
              <a:spcBef>
                <a:spcPts val="0"/>
              </a:spcBef>
              <a:spcAft>
                <a:spcPts val="0"/>
              </a:spcAft>
              <a:buNone/>
            </a:pPr>
            <a:r>
              <a:rPr lang="en" sz="2100" b="1" i="0" u="none" strike="noStrike" cap="none">
                <a:solidFill>
                  <a:srgbClr val="000000"/>
                </a:solidFill>
                <a:latin typeface="Arial"/>
                <a:ea typeface="Arial"/>
                <a:cs typeface="Arial"/>
                <a:sym typeface="Arial"/>
              </a:rPr>
              <a:t>October 4, 2023</a:t>
            </a:r>
            <a:endParaRPr sz="1100"/>
          </a:p>
          <a:p>
            <a:pPr marL="0" marR="0" lvl="0" indent="0" algn="ctr"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 sz="2100" b="0" i="0" u="none" strike="noStrike" cap="none">
                <a:solidFill>
                  <a:srgbClr val="000000"/>
                </a:solidFill>
                <a:latin typeface="Arial"/>
                <a:ea typeface="Arial"/>
                <a:cs typeface="Arial"/>
                <a:sym typeface="Arial"/>
              </a:rPr>
              <a:t>Presentation 6:00 to 7:15 p.m. </a:t>
            </a:r>
            <a:endParaRPr sz="2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br>
              <a:rPr lang="en" sz="1100" b="0" i="0" u="none" strike="noStrike" cap="none">
                <a:solidFill>
                  <a:srgbClr val="000000"/>
                </a:solidFill>
                <a:latin typeface="Arial"/>
                <a:ea typeface="Arial"/>
                <a:cs typeface="Arial"/>
                <a:sym typeface="Arial"/>
              </a:rPr>
            </a:br>
            <a:r>
              <a:rPr lang="en" sz="1800" b="0" i="1" u="none" strike="noStrike" cap="none">
                <a:solidFill>
                  <a:srgbClr val="006FC0"/>
                </a:solidFill>
                <a:latin typeface="Arial"/>
                <a:ea typeface="Arial"/>
                <a:cs typeface="Arial"/>
                <a:sym typeface="Arial"/>
              </a:rPr>
              <a:t>Specialized Reading Instruction Updates in LCPS and Identifying Struggling Readers</a:t>
            </a:r>
            <a:endParaRPr sz="1100"/>
          </a:p>
          <a:p>
            <a:pPr marL="0" marR="0" lvl="0" indent="0" algn="ctr" rtl="0">
              <a:lnSpc>
                <a:spcPct val="100000"/>
              </a:lnSpc>
              <a:spcBef>
                <a:spcPts val="0"/>
              </a:spcBef>
              <a:spcAft>
                <a:spcPts val="0"/>
              </a:spcAft>
              <a:buNone/>
            </a:pPr>
            <a:r>
              <a:rPr lang="en" sz="1400" b="0" i="1" u="none" strike="noStrike" cap="none">
                <a:solidFill>
                  <a:srgbClr val="006FC0"/>
                </a:solidFill>
                <a:latin typeface="Arial"/>
                <a:ea typeface="Arial"/>
                <a:cs typeface="Arial"/>
                <a:sym typeface="Arial"/>
              </a:rPr>
              <a:t>Presented by</a:t>
            </a:r>
            <a:endParaRPr sz="1100"/>
          </a:p>
          <a:p>
            <a:pPr marL="0" marR="0" lvl="0" indent="0" algn="ctr" rtl="0">
              <a:lnSpc>
                <a:spcPct val="100000"/>
              </a:lnSpc>
              <a:spcBef>
                <a:spcPts val="0"/>
              </a:spcBef>
              <a:spcAft>
                <a:spcPts val="0"/>
              </a:spcAft>
              <a:buNone/>
            </a:pPr>
            <a:endParaRPr sz="1400" b="0" i="1" u="none" strike="noStrike" cap="none">
              <a:solidFill>
                <a:srgbClr val="006FC0"/>
              </a:solidFill>
              <a:latin typeface="Arial"/>
              <a:ea typeface="Arial"/>
              <a:cs typeface="Arial"/>
              <a:sym typeface="Arial"/>
            </a:endParaRPr>
          </a:p>
          <a:p>
            <a:pPr marL="0" marR="0" lvl="0" indent="0" algn="ctr" rtl="0">
              <a:lnSpc>
                <a:spcPct val="100000"/>
              </a:lnSpc>
              <a:spcBef>
                <a:spcPts val="0"/>
              </a:spcBef>
              <a:spcAft>
                <a:spcPts val="0"/>
              </a:spcAft>
              <a:buNone/>
            </a:pPr>
            <a:r>
              <a:rPr lang="en" sz="1400" b="0" i="1" u="none" strike="noStrike" cap="none">
                <a:solidFill>
                  <a:schemeClr val="dk1"/>
                </a:solidFill>
                <a:latin typeface="Arial"/>
                <a:ea typeface="Arial"/>
                <a:cs typeface="Arial"/>
                <a:sym typeface="Arial"/>
              </a:rPr>
              <a:t>Margaret Ausberry, </a:t>
            </a:r>
            <a:endParaRPr sz="1100"/>
          </a:p>
          <a:p>
            <a:pPr marL="0" marR="0" lvl="0" indent="0" algn="ctr" rtl="0">
              <a:lnSpc>
                <a:spcPct val="100000"/>
              </a:lnSpc>
              <a:spcBef>
                <a:spcPts val="0"/>
              </a:spcBef>
              <a:spcAft>
                <a:spcPts val="0"/>
              </a:spcAft>
              <a:buNone/>
            </a:pPr>
            <a:r>
              <a:rPr lang="en" sz="1400" b="0" i="1" u="none" strike="noStrike" cap="none">
                <a:solidFill>
                  <a:schemeClr val="dk1"/>
                </a:solidFill>
                <a:latin typeface="Arial"/>
                <a:ea typeface="Arial"/>
                <a:cs typeface="Arial"/>
                <a:sym typeface="Arial"/>
              </a:rPr>
              <a:t>Special Education Supervisor for </a:t>
            </a:r>
            <a:endParaRPr sz="1100"/>
          </a:p>
          <a:p>
            <a:pPr marL="0" marR="0" lvl="0" indent="0" algn="ctr" rtl="0">
              <a:lnSpc>
                <a:spcPct val="100000"/>
              </a:lnSpc>
              <a:spcBef>
                <a:spcPts val="0"/>
              </a:spcBef>
              <a:spcAft>
                <a:spcPts val="0"/>
              </a:spcAft>
              <a:buNone/>
            </a:pPr>
            <a:r>
              <a:rPr lang="en" sz="1400" b="0" i="1" u="none" strike="noStrike" cap="none">
                <a:solidFill>
                  <a:schemeClr val="dk1"/>
                </a:solidFill>
                <a:latin typeface="Arial"/>
                <a:ea typeface="Arial"/>
                <a:cs typeface="Arial"/>
                <a:sym typeface="Arial"/>
              </a:rPr>
              <a:t>Specialized Instruction and other Specialized Instructional Facilitators - Reading </a:t>
            </a:r>
            <a:endParaRPr sz="1100"/>
          </a:p>
          <a:p>
            <a:pPr marL="0" marR="0" lvl="0" indent="0" algn="ctr" rtl="0">
              <a:lnSpc>
                <a:spcPct val="100000"/>
              </a:lnSpc>
              <a:spcBef>
                <a:spcPts val="0"/>
              </a:spcBef>
              <a:spcAft>
                <a:spcPts val="0"/>
              </a:spcAft>
              <a:buNone/>
            </a:pPr>
            <a:r>
              <a:rPr lang="en" sz="1400" b="0" i="1" u="none" strike="noStrike" cap="none">
                <a:solidFill>
                  <a:srgbClr val="006FC0"/>
                </a:solidFill>
                <a:latin typeface="Arial"/>
                <a:ea typeface="Arial"/>
                <a:cs typeface="Arial"/>
                <a:sym typeface="Arial"/>
              </a:rPr>
              <a:t> </a:t>
            </a:r>
            <a:endParaRPr sz="2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 sz="2100" b="1" i="0" u="none" strike="noStrike" cap="none">
                <a:solidFill>
                  <a:srgbClr val="000000"/>
                </a:solidFill>
                <a:latin typeface="Arial"/>
                <a:ea typeface="Arial"/>
                <a:cs typeface="Arial"/>
                <a:sym typeface="Arial"/>
              </a:rPr>
              <a:t>Business Meeting 7:15 p.m.</a:t>
            </a:r>
            <a:endParaRPr sz="1100"/>
          </a:p>
          <a:p>
            <a:pPr marL="0" marR="0" lvl="0" indent="0" algn="ctr" rtl="0">
              <a:lnSpc>
                <a:spcPct val="100000"/>
              </a:lnSpc>
              <a:spcBef>
                <a:spcPts val="0"/>
              </a:spcBef>
              <a:spcAft>
                <a:spcPts val="0"/>
              </a:spcAft>
              <a:buNone/>
            </a:pPr>
            <a:r>
              <a:rPr lang="en" sz="1200" b="1" i="1" u="none" strike="noStrike" cap="none">
                <a:solidFill>
                  <a:srgbClr val="000000"/>
                </a:solidFill>
                <a:latin typeface="Arial"/>
                <a:ea typeface="Arial"/>
                <a:cs typeface="Arial"/>
                <a:sym typeface="Arial"/>
              </a:rPr>
              <a:t>October is Disability and Dyslexia Awareness Month</a:t>
            </a:r>
            <a:endParaRPr sz="1100"/>
          </a:p>
        </p:txBody>
      </p:sp>
      <p:pic>
        <p:nvPicPr>
          <p:cNvPr id="1205" name="Google Shape;1205;p103" descr="Image result for mark your calendar images"/>
          <p:cNvPicPr preferRelativeResize="0"/>
          <p:nvPr/>
        </p:nvPicPr>
        <p:blipFill rotWithShape="1">
          <a:blip r:embed="rId3">
            <a:alphaModFix/>
          </a:blip>
          <a:srcRect/>
          <a:stretch/>
        </p:blipFill>
        <p:spPr>
          <a:xfrm>
            <a:off x="6284633" y="522439"/>
            <a:ext cx="1935847" cy="1693866"/>
          </a:xfrm>
          <a:prstGeom prst="rect">
            <a:avLst/>
          </a:prstGeom>
          <a:noFill/>
          <a:ln>
            <a:noFill/>
          </a:ln>
        </p:spPr>
      </p:pic>
      <p:pic>
        <p:nvPicPr>
          <p:cNvPr id="1206" name="Google Shape;1206;p103"/>
          <p:cNvPicPr preferRelativeResize="0"/>
          <p:nvPr/>
        </p:nvPicPr>
        <p:blipFill rotWithShape="1">
          <a:blip r:embed="rId4">
            <a:alphaModFix/>
          </a:blip>
          <a:srcRect l="7949" t="18941" r="2" b="21486"/>
          <a:stretch/>
        </p:blipFill>
        <p:spPr>
          <a:xfrm>
            <a:off x="5847578" y="2542013"/>
            <a:ext cx="2770350" cy="137159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1"/>
        <p:cNvGrpSpPr/>
        <p:nvPr/>
      </p:nvGrpSpPr>
      <p:grpSpPr>
        <a:xfrm>
          <a:off x="0" y="0"/>
          <a:ext cx="0" cy="0"/>
          <a:chOff x="0" y="0"/>
          <a:chExt cx="0" cy="0"/>
        </a:xfrm>
      </p:grpSpPr>
      <p:sp>
        <p:nvSpPr>
          <p:cNvPr id="1212" name="Google Shape;1212;p104"/>
          <p:cNvSpPr/>
          <p:nvPr/>
        </p:nvSpPr>
        <p:spPr>
          <a:xfrm>
            <a:off x="0" y="0"/>
            <a:ext cx="9143999"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orbel"/>
              <a:ea typeface="Corbel"/>
              <a:cs typeface="Corbel"/>
              <a:sym typeface="Corbel"/>
            </a:endParaRPr>
          </a:p>
        </p:txBody>
      </p:sp>
      <p:sp>
        <p:nvSpPr>
          <p:cNvPr id="1213" name="Google Shape;1213;p104"/>
          <p:cNvSpPr/>
          <p:nvPr/>
        </p:nvSpPr>
        <p:spPr>
          <a:xfrm>
            <a:off x="0" y="3275729"/>
            <a:ext cx="8780525" cy="1389140"/>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14" name="Google Shape;1214;p104"/>
          <p:cNvSpPr txBox="1">
            <a:spLocks noGrp="1"/>
          </p:cNvSpPr>
          <p:nvPr>
            <p:ph type="ctrTitle"/>
          </p:nvPr>
        </p:nvSpPr>
        <p:spPr>
          <a:xfrm>
            <a:off x="802386" y="973836"/>
            <a:ext cx="5486400" cy="2441448"/>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SzPts val="4400"/>
              <a:buNone/>
            </a:pPr>
            <a:r>
              <a:rPr lang="en"/>
              <a:t>Thank you!</a:t>
            </a:r>
            <a:endParaRPr/>
          </a:p>
        </p:txBody>
      </p:sp>
      <p:sp>
        <p:nvSpPr>
          <p:cNvPr id="1215" name="Google Shape;1215;p104"/>
          <p:cNvSpPr txBox="1">
            <a:spLocks noGrp="1"/>
          </p:cNvSpPr>
          <p:nvPr>
            <p:ph type="subTitle" idx="1"/>
          </p:nvPr>
        </p:nvSpPr>
        <p:spPr>
          <a:xfrm>
            <a:off x="825011" y="3502685"/>
            <a:ext cx="5486400" cy="685800"/>
          </a:xfrm>
          <a:prstGeom prst="rect">
            <a:avLst/>
          </a:prstGeom>
          <a:noFill/>
          <a:ln>
            <a:noFill/>
          </a:ln>
        </p:spPr>
        <p:txBody>
          <a:bodyPr spcFirstLastPara="1" wrap="square" lIns="68575" tIns="34275" rIns="68575" bIns="34275" anchor="t" anchorCtr="0">
            <a:noAutofit/>
          </a:bodyPr>
          <a:lstStyle/>
          <a:p>
            <a:pPr marL="342900" lvl="0" indent="-266700" algn="l" rtl="0">
              <a:lnSpc>
                <a:spcPct val="90000"/>
              </a:lnSpc>
              <a:spcBef>
                <a:spcPts val="900"/>
              </a:spcBef>
              <a:spcAft>
                <a:spcPts val="0"/>
              </a:spcAft>
              <a:buSzPts val="1700"/>
              <a:buNone/>
            </a:pPr>
            <a:r>
              <a:rPr lang="en" sz="3300">
                <a:solidFill>
                  <a:schemeClr val="dk1"/>
                </a:solidFill>
              </a:rPr>
              <a:t>Thank you!</a:t>
            </a:r>
            <a:endParaRPr sz="3300">
              <a:solidFill>
                <a:schemeClr val="dk1"/>
              </a:solidFill>
            </a:endParaRPr>
          </a:p>
        </p:txBody>
      </p:sp>
      <p:pic>
        <p:nvPicPr>
          <p:cNvPr id="1216" name="Google Shape;1216;p104" descr="Image result for special education pictures"/>
          <p:cNvPicPr preferRelativeResize="0"/>
          <p:nvPr/>
        </p:nvPicPr>
        <p:blipFill rotWithShape="1">
          <a:blip r:embed="rId3">
            <a:alphaModFix/>
          </a:blip>
          <a:srcRect/>
          <a:stretch/>
        </p:blipFill>
        <p:spPr>
          <a:xfrm>
            <a:off x="674246" y="905245"/>
            <a:ext cx="3657600" cy="1428750"/>
          </a:xfrm>
          <a:prstGeom prst="rect">
            <a:avLst/>
          </a:prstGeom>
          <a:noFill/>
          <a:ln>
            <a:noFill/>
          </a:ln>
        </p:spPr>
      </p:pic>
      <p:pic>
        <p:nvPicPr>
          <p:cNvPr id="1217" name="Google Shape;1217;p104"/>
          <p:cNvPicPr preferRelativeResize="0"/>
          <p:nvPr/>
        </p:nvPicPr>
        <p:blipFill rotWithShape="1">
          <a:blip r:embed="rId4">
            <a:alphaModFix/>
          </a:blip>
          <a:srcRect/>
          <a:stretch/>
        </p:blipFill>
        <p:spPr>
          <a:xfrm>
            <a:off x="4812155" y="363474"/>
            <a:ext cx="3475657" cy="266756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5"/>
        <p:cNvGrpSpPr/>
        <p:nvPr/>
      </p:nvGrpSpPr>
      <p:grpSpPr>
        <a:xfrm>
          <a:off x="0" y="0"/>
          <a:ext cx="0" cy="0"/>
          <a:chOff x="0" y="0"/>
          <a:chExt cx="0" cy="0"/>
        </a:xfrm>
      </p:grpSpPr>
      <p:sp>
        <p:nvSpPr>
          <p:cNvPr id="916" name="Google Shape;916;p72"/>
          <p:cNvSpPr/>
          <p:nvPr/>
        </p:nvSpPr>
        <p:spPr>
          <a:xfrm>
            <a:off x="0" y="571499"/>
            <a:ext cx="6856214" cy="40005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17" name="Google Shape;917;p72"/>
          <p:cNvSpPr/>
          <p:nvPr/>
        </p:nvSpPr>
        <p:spPr>
          <a:xfrm>
            <a:off x="0" y="0"/>
            <a:ext cx="9143999"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orbel"/>
              <a:ea typeface="Corbel"/>
              <a:cs typeface="Corbel"/>
              <a:sym typeface="Corbel"/>
            </a:endParaRPr>
          </a:p>
        </p:txBody>
      </p:sp>
      <p:sp>
        <p:nvSpPr>
          <p:cNvPr id="918" name="Google Shape;918;p72" descr="Introduction"/>
          <p:cNvSpPr/>
          <p:nvPr/>
        </p:nvSpPr>
        <p:spPr>
          <a:xfrm>
            <a:off x="0" y="3275729"/>
            <a:ext cx="8780525" cy="1389140"/>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19" name="Google Shape;919;p72"/>
          <p:cNvSpPr txBox="1">
            <a:spLocks noGrp="1"/>
          </p:cNvSpPr>
          <p:nvPr>
            <p:ph type="title"/>
          </p:nvPr>
        </p:nvSpPr>
        <p:spPr>
          <a:xfrm>
            <a:off x="672401" y="3512402"/>
            <a:ext cx="7658147" cy="799268"/>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Clr>
                <a:schemeClr val="dk1"/>
              </a:buClr>
              <a:buSzPts val="1900"/>
              <a:buFont typeface="Corbel"/>
              <a:buNone/>
            </a:pPr>
            <a:r>
              <a:rPr lang="en" sz="2400" b="1">
                <a:solidFill>
                  <a:schemeClr val="dk1"/>
                </a:solidFill>
              </a:rPr>
              <a:t>Introduction of SEAC Officers and Liaisons</a:t>
            </a:r>
            <a:endParaRPr sz="2400" b="1">
              <a:solidFill>
                <a:schemeClr val="dk1"/>
              </a:solidFill>
            </a:endParaRPr>
          </a:p>
          <a:p>
            <a:pPr marL="0" lvl="0" indent="0" algn="l" rtl="0">
              <a:lnSpc>
                <a:spcPct val="90000"/>
              </a:lnSpc>
              <a:spcBef>
                <a:spcPts val="0"/>
              </a:spcBef>
              <a:spcAft>
                <a:spcPts val="0"/>
              </a:spcAft>
              <a:buClr>
                <a:srgbClr val="FFFFFF"/>
              </a:buClr>
              <a:buSzPts val="1300"/>
              <a:buFont typeface="Corbel"/>
              <a:buNone/>
            </a:pPr>
            <a:endParaRPr sz="1300" b="1"/>
          </a:p>
        </p:txBody>
      </p:sp>
      <p:sp>
        <p:nvSpPr>
          <p:cNvPr id="920" name="Google Shape;920;p72"/>
          <p:cNvSpPr txBox="1"/>
          <p:nvPr/>
        </p:nvSpPr>
        <p:spPr>
          <a:xfrm>
            <a:off x="459633" y="571499"/>
            <a:ext cx="8083800" cy="26699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500" b="1" i="0" u="none" strike="noStrike" cap="none" dirty="0">
                <a:solidFill>
                  <a:srgbClr val="000000"/>
                </a:solidFill>
                <a:latin typeface="Arial"/>
                <a:ea typeface="Arial"/>
                <a:cs typeface="Arial"/>
                <a:sym typeface="Arial"/>
              </a:rPr>
              <a:t>SEAC Leadership:</a:t>
            </a:r>
            <a:endParaRPr sz="1100" dirty="0"/>
          </a:p>
          <a:p>
            <a:pPr marL="0" marR="0" lvl="0" indent="0" algn="l" rtl="0">
              <a:lnSpc>
                <a:spcPct val="100000"/>
              </a:lnSpc>
              <a:spcBef>
                <a:spcPts val="0"/>
              </a:spcBef>
              <a:spcAft>
                <a:spcPts val="0"/>
              </a:spcAft>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SEAC Chair			Liz Crotty		</a:t>
            </a:r>
            <a:r>
              <a:rPr lang="en" sz="1200" b="0" i="0" u="sng" strike="noStrike" cap="none" dirty="0">
                <a:solidFill>
                  <a:srgbClr val="0070C0"/>
                </a:solidFill>
                <a:latin typeface="Arial"/>
                <a:ea typeface="Arial"/>
                <a:cs typeface="Arial"/>
                <a:sym typeface="Arial"/>
                <a:hlinkClick r:id="rId3">
                  <a:extLst>
                    <a:ext uri="{A12FA001-AC4F-418D-AE19-62706E023703}">
                      <ahyp:hlinkClr xmlns:ahyp="http://schemas.microsoft.com/office/drawing/2018/hyperlinkcolor" val="tx"/>
                    </a:ext>
                  </a:extLst>
                </a:hlinkClick>
              </a:rPr>
              <a:t>SEACChair@lcps.org</a:t>
            </a:r>
            <a:endParaRPr sz="1200" b="0" i="0" u="none"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SEAC Vice Chair Planning		Lisa Williams	</a:t>
            </a:r>
            <a:r>
              <a:rPr lang="en" sz="1200" dirty="0"/>
              <a:t>	</a:t>
            </a:r>
            <a:r>
              <a:rPr lang="en" sz="1200" b="0" i="0" u="sng" strike="noStrike" cap="none" dirty="0">
                <a:solidFill>
                  <a:srgbClr val="0070C0"/>
                </a:solidFill>
                <a:latin typeface="Arial"/>
                <a:ea typeface="Arial"/>
                <a:cs typeface="Arial"/>
                <a:sym typeface="Arial"/>
                <a:hlinkClick r:id="rId4">
                  <a:extLst>
                    <a:ext uri="{A12FA001-AC4F-418D-AE19-62706E023703}">
                      <ahyp:hlinkClr xmlns:ahyp="http://schemas.microsoft.com/office/drawing/2018/hyperlinkcolor" val="tx"/>
                    </a:ext>
                  </a:extLst>
                </a:hlinkClick>
              </a:rPr>
              <a:t>SEACViceChairPlanning@lcps.org</a:t>
            </a:r>
            <a:endParaRPr sz="1200" b="0" i="0" u="none"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SEAC Vice Chair Membership	Carla Sola	</a:t>
            </a:r>
            <a:r>
              <a:rPr lang="en" sz="1200" dirty="0"/>
              <a:t>	</a:t>
            </a:r>
            <a:r>
              <a:rPr lang="en" sz="1200" b="0" i="0" u="sng" strike="noStrike" cap="none" dirty="0">
                <a:solidFill>
                  <a:srgbClr val="0070C0"/>
                </a:solidFill>
                <a:latin typeface="Arial"/>
                <a:ea typeface="Arial"/>
                <a:cs typeface="Arial"/>
                <a:sym typeface="Arial"/>
                <a:hlinkClick r:id="rId5">
                  <a:extLst>
                    <a:ext uri="{A12FA001-AC4F-418D-AE19-62706E023703}">
                      <ahyp:hlinkClr xmlns:ahyp="http://schemas.microsoft.com/office/drawing/2018/hyperlinkcolor" val="tx"/>
                    </a:ext>
                  </a:extLst>
                </a:hlinkClick>
              </a:rPr>
              <a:t>SEACViceChairMembership@lcps.org</a:t>
            </a:r>
            <a:endParaRPr sz="1200" b="0" i="0" u="none"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SEAC Vice Chair Communications	Shehnaz Khan	</a:t>
            </a:r>
            <a:r>
              <a:rPr lang="en" sz="1200" b="0" i="0" u="sng" strike="noStrike" cap="none" dirty="0">
                <a:solidFill>
                  <a:srgbClr val="0070C0"/>
                </a:solidFill>
                <a:latin typeface="Arial"/>
                <a:ea typeface="Arial"/>
                <a:cs typeface="Arial"/>
                <a:sym typeface="Arial"/>
                <a:hlinkClick r:id="rId6">
                  <a:extLst>
                    <a:ext uri="{A12FA001-AC4F-418D-AE19-62706E023703}">
                      <ahyp:hlinkClr xmlns:ahyp="http://schemas.microsoft.com/office/drawing/2018/hyperlinkcolor" val="tx"/>
                    </a:ext>
                  </a:extLst>
                </a:hlinkClick>
              </a:rPr>
              <a:t>SEACViceChairCommunications@lcps.org</a:t>
            </a:r>
            <a:endParaRPr sz="1200" b="0" i="0" u="none"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SEAC Secretary		Kathryn Rosenbrook	</a:t>
            </a:r>
            <a:r>
              <a:rPr lang="en" sz="1200" b="0" i="0" u="sng" strike="noStrike" cap="none" dirty="0">
                <a:solidFill>
                  <a:srgbClr val="0070C0"/>
                </a:solidFill>
                <a:latin typeface="Arial"/>
                <a:ea typeface="Arial"/>
                <a:cs typeface="Arial"/>
                <a:sym typeface="Arial"/>
                <a:hlinkClick r:id="rId7">
                  <a:extLst>
                    <a:ext uri="{A12FA001-AC4F-418D-AE19-62706E023703}">
                      <ahyp:hlinkClr xmlns:ahyp="http://schemas.microsoft.com/office/drawing/2018/hyperlinkcolor" val="tx"/>
                    </a:ext>
                  </a:extLst>
                </a:hlinkClick>
              </a:rPr>
              <a:t>SEACSecretary@lcps.org</a:t>
            </a:r>
            <a:endParaRPr sz="1200" b="0" i="0" u="sng"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chemeClr val="dk1"/>
                </a:solidFill>
                <a:latin typeface="Arial"/>
                <a:ea typeface="Arial"/>
                <a:cs typeface="Arial"/>
                <a:sym typeface="Arial"/>
              </a:rPr>
              <a:t>SEAC Past Chair		Sharon Tropf</a:t>
            </a:r>
            <a:r>
              <a:rPr lang="en" sz="1200" b="0" i="0" u="none" strike="noStrike" cap="none" dirty="0">
                <a:solidFill>
                  <a:srgbClr val="0070C0"/>
                </a:solidFill>
                <a:latin typeface="Arial"/>
                <a:ea typeface="Arial"/>
                <a:cs typeface="Arial"/>
                <a:sym typeface="Arial"/>
              </a:rPr>
              <a:t>		</a:t>
            </a:r>
            <a:r>
              <a:rPr lang="en" sz="1200" b="0" i="0" u="sng" strike="noStrike" cap="none" dirty="0">
                <a:solidFill>
                  <a:srgbClr val="0070C0"/>
                </a:solidFill>
                <a:latin typeface="Arial"/>
                <a:ea typeface="Arial"/>
                <a:cs typeface="Arial"/>
                <a:sym typeface="Arial"/>
              </a:rPr>
              <a:t>SEACPastChair@lcps.org</a:t>
            </a:r>
            <a:endParaRPr sz="1200" b="0" i="0" u="sng"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LCPS Staff Liaison		Dr. Paige Carter	</a:t>
            </a:r>
            <a:r>
              <a:rPr lang="en" sz="1200" b="0" i="0" u="sng" strike="noStrike" cap="none" dirty="0">
                <a:solidFill>
                  <a:srgbClr val="0070C0"/>
                </a:solidFill>
                <a:latin typeface="Arial"/>
                <a:ea typeface="Arial"/>
                <a:cs typeface="Arial"/>
                <a:sym typeface="Arial"/>
              </a:rPr>
              <a:t>Paige.Carter</a:t>
            </a:r>
            <a:r>
              <a:rPr lang="en" sz="1200" b="0" i="0" u="sng" strike="noStrike" cap="none" dirty="0">
                <a:solidFill>
                  <a:srgbClr val="0070C0"/>
                </a:solidFill>
                <a:latin typeface="Arial"/>
                <a:ea typeface="Arial"/>
                <a:cs typeface="Arial"/>
                <a:sym typeface="Arial"/>
                <a:hlinkClick r:id="rId8">
                  <a:extLst>
                    <a:ext uri="{A12FA001-AC4F-418D-AE19-62706E023703}">
                      <ahyp:hlinkClr xmlns:ahyp="http://schemas.microsoft.com/office/drawing/2018/hyperlinkcolor" val="tx"/>
                    </a:ext>
                  </a:extLst>
                </a:hlinkClick>
              </a:rPr>
              <a:t>@lcps.org</a:t>
            </a:r>
            <a:endParaRPr sz="1200" b="0" i="0" u="sng" strike="noStrike" cap="none" dirty="0">
              <a:solidFill>
                <a:srgbClr val="0070C0"/>
              </a:solidFill>
              <a:latin typeface="Arial"/>
              <a:ea typeface="Arial"/>
              <a:cs typeface="Arial"/>
              <a:sym typeface="Aria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School Board Liaison		Tiffany Polifko	</a:t>
            </a:r>
            <a:r>
              <a:rPr lang="en" sz="1200" b="0" i="0" u="sng" strike="noStrike" cap="none" dirty="0">
                <a:solidFill>
                  <a:srgbClr val="0070C0"/>
                </a:solidFill>
                <a:latin typeface="Arial"/>
                <a:ea typeface="Arial"/>
                <a:cs typeface="Arial"/>
                <a:sym typeface="Arial"/>
              </a:rPr>
              <a:t>Tiffany.Polifko</a:t>
            </a:r>
            <a:r>
              <a:rPr lang="en" sz="1200" b="0" i="0" u="sng" strike="noStrike" cap="none" dirty="0">
                <a:solidFill>
                  <a:srgbClr val="0070C0"/>
                </a:solidFill>
                <a:latin typeface="Arial"/>
                <a:ea typeface="Arial"/>
                <a:cs typeface="Arial"/>
                <a:sym typeface="Arial"/>
                <a:hlinkClick r:id="rId9">
                  <a:extLst>
                    <a:ext uri="{A12FA001-AC4F-418D-AE19-62706E023703}">
                      <ahyp:hlinkClr xmlns:ahyp="http://schemas.microsoft.com/office/drawing/2018/hyperlinkcolor" val="tx"/>
                    </a:ext>
                  </a:extLst>
                </a:hlinkClick>
              </a:rPr>
              <a:t>@lcps.org</a:t>
            </a:r>
            <a:r>
              <a:rPr lang="en" sz="1200" b="0" i="0" u="sng" strike="noStrike" cap="none" dirty="0">
                <a:solidFill>
                  <a:srgbClr val="0070C0"/>
                </a:solidFill>
                <a:latin typeface="Arial"/>
                <a:ea typeface="Arial"/>
                <a:cs typeface="Arial"/>
                <a:sym typeface="Arial"/>
              </a:rPr>
              <a:t> </a:t>
            </a:r>
            <a:endParaRPr sz="1100" dirty="0">
              <a:solidFill>
                <a:srgbClr val="0070C0"/>
              </a:solidFil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School Board Liaison, Alternate	Erica Ogedegbe	</a:t>
            </a:r>
            <a:r>
              <a:rPr lang="en" sz="1200" b="0" i="0" u="sng" strike="noStrike" cap="none" dirty="0">
                <a:solidFill>
                  <a:srgbClr val="0070C0"/>
                </a:solidFill>
                <a:latin typeface="Arial"/>
                <a:ea typeface="Arial"/>
                <a:cs typeface="Arial"/>
                <a:sym typeface="Arial"/>
              </a:rPr>
              <a:t>Erica.Ogedegbe</a:t>
            </a:r>
            <a:r>
              <a:rPr lang="en" sz="1200" b="0" i="0" u="sng" strike="noStrike" cap="none" dirty="0">
                <a:solidFill>
                  <a:srgbClr val="0070C0"/>
                </a:solidFill>
                <a:latin typeface="Arial"/>
                <a:ea typeface="Arial"/>
                <a:cs typeface="Arial"/>
                <a:sym typeface="Arial"/>
                <a:hlinkClick r:id="rId10">
                  <a:extLst>
                    <a:ext uri="{A12FA001-AC4F-418D-AE19-62706E023703}">
                      <ahyp:hlinkClr xmlns:ahyp="http://schemas.microsoft.com/office/drawing/2018/hyperlinkcolor" val="tx"/>
                    </a:ext>
                  </a:extLst>
                </a:hlinkClick>
              </a:rPr>
              <a:t>@lcps.org</a:t>
            </a:r>
            <a:r>
              <a:rPr lang="en" sz="1200" b="0" i="0" u="sng" strike="noStrike" cap="none" dirty="0">
                <a:solidFill>
                  <a:srgbClr val="0070C0"/>
                </a:solidFill>
                <a:latin typeface="Arial"/>
                <a:ea typeface="Arial"/>
                <a:cs typeface="Arial"/>
                <a:sym typeface="Arial"/>
              </a:rPr>
              <a:t> </a:t>
            </a:r>
            <a:endParaRPr sz="1100" dirty="0">
              <a:solidFill>
                <a:srgbClr val="0070C0"/>
              </a:solidFill>
            </a:endParaRPr>
          </a:p>
          <a:p>
            <a:pPr marL="0" marR="0" lvl="0" indent="0" algn="l" rtl="0">
              <a:lnSpc>
                <a:spcPct val="100000"/>
              </a:lnSpc>
              <a:spcBef>
                <a:spcPts val="0"/>
              </a:spcBef>
              <a:spcAft>
                <a:spcPts val="0"/>
              </a:spcAft>
              <a:buNone/>
            </a:pPr>
            <a:r>
              <a:rPr lang="en" sz="1200" b="0" i="0" u="none" strike="noStrike" cap="none" dirty="0">
                <a:solidFill>
                  <a:srgbClr val="000000"/>
                </a:solidFill>
                <a:latin typeface="Arial"/>
                <a:ea typeface="Arial"/>
                <a:cs typeface="Arial"/>
                <a:sym typeface="Arial"/>
              </a:rPr>
              <a:t> </a:t>
            </a:r>
            <a:endParaRPr sz="1100" dirty="0"/>
          </a:p>
          <a:p>
            <a:pPr marL="0" marR="0" lvl="0" indent="0" algn="l" rtl="0">
              <a:lnSpc>
                <a:spcPct val="100000"/>
              </a:lnSpc>
              <a:spcBef>
                <a:spcPts val="0"/>
              </a:spcBef>
              <a:spcAft>
                <a:spcPts val="0"/>
              </a:spcAft>
              <a:buNone/>
            </a:pPr>
            <a:endParaRPr sz="1100" b="0" i="0" u="none" strike="noStrike" cap="none" dirty="0">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25"/>
        <p:cNvGrpSpPr/>
        <p:nvPr/>
      </p:nvGrpSpPr>
      <p:grpSpPr>
        <a:xfrm>
          <a:off x="0" y="0"/>
          <a:ext cx="0" cy="0"/>
          <a:chOff x="0" y="0"/>
          <a:chExt cx="0" cy="0"/>
        </a:xfrm>
      </p:grpSpPr>
      <p:sp>
        <p:nvSpPr>
          <p:cNvPr id="926" name="Google Shape;926;p73" descr="Introduction"/>
          <p:cNvSpPr/>
          <p:nvPr/>
        </p:nvSpPr>
        <p:spPr>
          <a:xfrm>
            <a:off x="0" y="3666888"/>
            <a:ext cx="8780525" cy="973289"/>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27" name="Google Shape;927;p73"/>
          <p:cNvSpPr txBox="1">
            <a:spLocks noGrp="1"/>
          </p:cNvSpPr>
          <p:nvPr>
            <p:ph type="title"/>
          </p:nvPr>
        </p:nvSpPr>
        <p:spPr>
          <a:xfrm>
            <a:off x="2839160" y="3552191"/>
            <a:ext cx="5923349" cy="1202682"/>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900"/>
              <a:buNone/>
            </a:pPr>
            <a:r>
              <a:rPr lang="en" sz="2100" b="1">
                <a:solidFill>
                  <a:schemeClr val="dk1"/>
                </a:solidFill>
                <a:latin typeface="Arial"/>
                <a:ea typeface="Arial"/>
                <a:cs typeface="Arial"/>
                <a:sym typeface="Arial"/>
              </a:rPr>
              <a:t>Liz Crotty, SEAC Chair</a:t>
            </a:r>
            <a:endParaRPr sz="2100" b="1">
              <a:solidFill>
                <a:schemeClr val="dk1"/>
              </a:solidFill>
              <a:latin typeface="Arial"/>
              <a:ea typeface="Arial"/>
              <a:cs typeface="Arial"/>
              <a:sym typeface="Arial"/>
            </a:endParaRPr>
          </a:p>
        </p:txBody>
      </p:sp>
      <p:pic>
        <p:nvPicPr>
          <p:cNvPr id="928" name="Google Shape;928;p73" descr="A family sitting on a blanket in a grassy area&#10;&#10;Description automatically generated"/>
          <p:cNvPicPr preferRelativeResize="0"/>
          <p:nvPr/>
        </p:nvPicPr>
        <p:blipFill rotWithShape="1">
          <a:blip r:embed="rId3">
            <a:alphaModFix/>
          </a:blip>
          <a:srcRect l="8990" r="12133" b="10772"/>
          <a:stretch/>
        </p:blipFill>
        <p:spPr>
          <a:xfrm>
            <a:off x="61546" y="1053610"/>
            <a:ext cx="2452097" cy="2102827"/>
          </a:xfrm>
          <a:prstGeom prst="rect">
            <a:avLst/>
          </a:prstGeom>
          <a:noFill/>
          <a:ln>
            <a:noFill/>
          </a:ln>
        </p:spPr>
      </p:pic>
      <p:sp>
        <p:nvSpPr>
          <p:cNvPr id="929" name="Google Shape;929;p73"/>
          <p:cNvSpPr txBox="1"/>
          <p:nvPr/>
        </p:nvSpPr>
        <p:spPr>
          <a:xfrm>
            <a:off x="3033347" y="633046"/>
            <a:ext cx="5134707" cy="2839239"/>
          </a:xfrm>
          <a:prstGeom prst="rect">
            <a:avLst/>
          </a:prstGeom>
          <a:noFill/>
          <a:ln>
            <a:noFill/>
          </a:ln>
        </p:spPr>
        <p:txBody>
          <a:bodyPr spcFirstLastPara="1" wrap="square" lIns="68575" tIns="34275" rIns="68575" bIns="34275" anchor="t" anchorCtr="0">
            <a:spAutoFit/>
          </a:bodyPr>
          <a:lstStyle/>
          <a:p>
            <a:pPr marL="215900" marR="0" lvl="0" indent="-2159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Lived in Loudoun County for 13 years, 7</a:t>
            </a:r>
            <a:r>
              <a:rPr lang="en" sz="1800" b="0" i="0" u="none" strike="noStrike" cap="none" baseline="30000">
                <a:solidFill>
                  <a:srgbClr val="000000"/>
                </a:solidFill>
                <a:latin typeface="Arial"/>
                <a:ea typeface="Arial"/>
                <a:cs typeface="Arial"/>
                <a:sym typeface="Arial"/>
              </a:rPr>
              <a:t>th</a:t>
            </a:r>
            <a:r>
              <a:rPr lang="en" sz="1800" b="0" i="0" u="none" strike="noStrike" cap="none">
                <a:solidFill>
                  <a:srgbClr val="000000"/>
                </a:solidFill>
                <a:latin typeface="Arial"/>
                <a:ea typeface="Arial"/>
                <a:cs typeface="Arial"/>
                <a:sym typeface="Arial"/>
              </a:rPr>
              <a:t> year with kids in LCPS</a:t>
            </a:r>
            <a:endParaRPr sz="1100"/>
          </a:p>
          <a:p>
            <a:pPr marL="215900" marR="0" lvl="0" indent="-2159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3 children receiving Special Education</a:t>
            </a:r>
            <a:endParaRPr sz="1100"/>
          </a:p>
          <a:p>
            <a:pPr marL="215900" marR="0" lvl="0" indent="-2159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Been involved in SEAC for 3 years, also active in school PTO</a:t>
            </a:r>
            <a:endParaRPr sz="1100"/>
          </a:p>
          <a:p>
            <a:pPr marL="215900" marR="0" lvl="0" indent="-2159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Background in tax accounting, but spend most of my time now learning about Special Education</a:t>
            </a:r>
            <a:endParaRPr sz="1100"/>
          </a:p>
          <a:p>
            <a:pPr marL="215900" marR="0" lvl="0" indent="-2159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Please reach out with any questions at SEACChair@lcps.org</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5" name="Google Shape;935;p74"/>
          <p:cNvSpPr txBox="1">
            <a:spLocks noGrp="1"/>
          </p:cNvSpPr>
          <p:nvPr>
            <p:ph type="title"/>
          </p:nvPr>
        </p:nvSpPr>
        <p:spPr>
          <a:xfrm>
            <a:off x="0" y="998144"/>
            <a:ext cx="2511850" cy="1248946"/>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rgbClr val="FFFFFF"/>
              </a:buClr>
              <a:buSzPts val="3200"/>
              <a:buFont typeface="Calibri"/>
              <a:buNone/>
            </a:pPr>
            <a:br>
              <a:rPr lang="en" sz="3200" b="1">
                <a:latin typeface="Calibri"/>
                <a:ea typeface="Calibri"/>
                <a:cs typeface="Calibri"/>
                <a:sym typeface="Calibri"/>
              </a:rPr>
            </a:br>
            <a:br>
              <a:rPr lang="en" sz="3200" b="1">
                <a:latin typeface="Calibri"/>
                <a:ea typeface="Calibri"/>
                <a:cs typeface="Calibri"/>
                <a:sym typeface="Calibri"/>
              </a:rPr>
            </a:br>
            <a:br>
              <a:rPr lang="en" b="1">
                <a:solidFill>
                  <a:schemeClr val="dk1"/>
                </a:solidFill>
                <a:latin typeface="Arial"/>
                <a:ea typeface="Arial"/>
                <a:cs typeface="Arial"/>
                <a:sym typeface="Arial"/>
              </a:rPr>
            </a:br>
            <a:r>
              <a:rPr lang="en" b="1">
                <a:solidFill>
                  <a:schemeClr val="lt1"/>
                </a:solidFill>
                <a:latin typeface="Arial"/>
                <a:ea typeface="Arial"/>
                <a:cs typeface="Arial"/>
                <a:sym typeface="Arial"/>
              </a:rPr>
              <a:t>Executive</a:t>
            </a:r>
            <a:br>
              <a:rPr lang="en" sz="2700" b="1">
                <a:solidFill>
                  <a:schemeClr val="lt1"/>
                </a:solidFill>
                <a:latin typeface="Arial"/>
                <a:ea typeface="Arial"/>
                <a:cs typeface="Arial"/>
                <a:sym typeface="Arial"/>
              </a:rPr>
            </a:br>
            <a:r>
              <a:rPr lang="en" sz="2700" b="1">
                <a:solidFill>
                  <a:schemeClr val="lt1"/>
                </a:solidFill>
                <a:latin typeface="Arial"/>
                <a:ea typeface="Arial"/>
                <a:cs typeface="Arial"/>
                <a:sym typeface="Arial"/>
              </a:rPr>
              <a:t>Committee</a:t>
            </a:r>
            <a:br>
              <a:rPr lang="en" sz="1900" b="1">
                <a:solidFill>
                  <a:schemeClr val="lt1"/>
                </a:solidFill>
                <a:latin typeface="Calibri"/>
                <a:ea typeface="Calibri"/>
                <a:cs typeface="Calibri"/>
                <a:sym typeface="Calibri"/>
              </a:rPr>
            </a:br>
            <a:r>
              <a:rPr lang="en" sz="3200" b="1">
                <a:solidFill>
                  <a:schemeClr val="lt1"/>
                </a:solidFill>
                <a:latin typeface="Calibri"/>
                <a:ea typeface="Calibri"/>
                <a:cs typeface="Calibri"/>
                <a:sym typeface="Calibri"/>
              </a:rPr>
              <a:t> </a:t>
            </a:r>
            <a:br>
              <a:rPr lang="en" sz="3200" b="1">
                <a:solidFill>
                  <a:schemeClr val="lt1"/>
                </a:solidFill>
                <a:latin typeface="Calibri"/>
                <a:ea typeface="Calibri"/>
                <a:cs typeface="Calibri"/>
                <a:sym typeface="Calibri"/>
              </a:rPr>
            </a:br>
            <a:br>
              <a:rPr lang="en" sz="1800" b="1">
                <a:solidFill>
                  <a:schemeClr val="lt1"/>
                </a:solidFill>
                <a:latin typeface="Calibri"/>
                <a:ea typeface="Calibri"/>
                <a:cs typeface="Calibri"/>
                <a:sym typeface="Calibri"/>
              </a:rPr>
            </a:br>
            <a:br>
              <a:rPr lang="en" sz="3200" b="1">
                <a:latin typeface="Calibri"/>
                <a:ea typeface="Calibri"/>
                <a:cs typeface="Calibri"/>
                <a:sym typeface="Calibri"/>
              </a:rPr>
            </a:br>
            <a:endParaRPr sz="3200" b="1">
              <a:latin typeface="Calibri"/>
              <a:ea typeface="Calibri"/>
              <a:cs typeface="Calibri"/>
              <a:sym typeface="Calibri"/>
            </a:endParaRPr>
          </a:p>
        </p:txBody>
      </p:sp>
      <p:sp>
        <p:nvSpPr>
          <p:cNvPr id="936" name="Google Shape;936;p74"/>
          <p:cNvSpPr txBox="1"/>
          <p:nvPr/>
        </p:nvSpPr>
        <p:spPr>
          <a:xfrm>
            <a:off x="2742841" y="578704"/>
            <a:ext cx="5558198" cy="3986093"/>
          </a:xfrm>
          <a:prstGeom prst="rect">
            <a:avLst/>
          </a:prstGeom>
          <a:noFill/>
          <a:ln>
            <a:noFill/>
          </a:ln>
        </p:spPr>
        <p:txBody>
          <a:bodyPr spcFirstLastPara="1" wrap="square" lIns="68575" tIns="34275" rIns="68575" bIns="34275" anchor="t" anchorCtr="0">
            <a:noAutofit/>
          </a:bodyPr>
          <a:lstStyle/>
          <a:p>
            <a:pPr marL="0" marR="0" lvl="3" indent="0" algn="l" rtl="0">
              <a:lnSpc>
                <a:spcPct val="100000"/>
              </a:lnSpc>
              <a:spcBef>
                <a:spcPts val="0"/>
              </a:spcBef>
              <a:spcAft>
                <a:spcPts val="0"/>
              </a:spcAft>
              <a:buNone/>
            </a:pPr>
            <a:r>
              <a:rPr lang="en" sz="1800" b="1" i="0" u="none" strike="noStrike" cap="none">
                <a:solidFill>
                  <a:schemeClr val="dk1"/>
                </a:solidFill>
                <a:latin typeface="Arial"/>
                <a:ea typeface="Arial"/>
                <a:cs typeface="Arial"/>
                <a:sym typeface="Arial"/>
              </a:rPr>
              <a:t>Membership</a:t>
            </a:r>
            <a:endParaRPr sz="1100"/>
          </a:p>
          <a:p>
            <a:pPr marL="0" marR="0" lvl="3" indent="0" algn="l" rtl="0">
              <a:lnSpc>
                <a:spcPct val="100000"/>
              </a:lnSpc>
              <a:spcBef>
                <a:spcPts val="0"/>
              </a:spcBef>
              <a:spcAft>
                <a:spcPts val="0"/>
              </a:spcAft>
              <a:buNone/>
            </a:pPr>
            <a:endParaRPr sz="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PTA/PTO Representatives</a:t>
            </a:r>
            <a:endParaRPr sz="1100"/>
          </a:p>
          <a:p>
            <a:pPr marL="254000" marR="0" lvl="0" indent="-2540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Email </a:t>
            </a:r>
            <a:r>
              <a:rPr lang="en" sz="1800" b="0" i="0" u="sng" strike="noStrike" cap="none">
                <a:solidFill>
                  <a:srgbClr val="0070C0"/>
                </a:solidFill>
                <a:latin typeface="Arial"/>
                <a:ea typeface="Arial"/>
                <a:cs typeface="Arial"/>
                <a:sym typeface="Arial"/>
              </a:rPr>
              <a:t>SEACViceChairM</a:t>
            </a:r>
            <a:r>
              <a:rPr lang="en" sz="1800" b="0" i="0" u="sng" strike="noStrike" cap="none">
                <a:solidFill>
                  <a:srgbClr val="0070C0"/>
                </a:solidFill>
                <a:latin typeface="Arial"/>
                <a:ea typeface="Arial"/>
                <a:cs typeface="Arial"/>
                <a:sym typeface="Arial"/>
                <a:hlinkClick r:id="rId3">
                  <a:extLst>
                    <a:ext uri="{A12FA001-AC4F-418D-AE19-62706E023703}">
                      <ahyp:hlinkClr xmlns:ahyp="http://schemas.microsoft.com/office/drawing/2018/hyperlinkcolor" val="tx"/>
                    </a:ext>
                  </a:extLst>
                </a:hlinkClick>
              </a:rPr>
              <a:t>embership@lcps.org</a:t>
            </a:r>
            <a:r>
              <a:rPr lang="en" sz="1800" b="0" i="0" u="sng" strike="noStrike" cap="none">
                <a:solidFill>
                  <a:srgbClr val="0070C0"/>
                </a:solidFill>
                <a:latin typeface="Arial"/>
                <a:ea typeface="Arial"/>
                <a:cs typeface="Arial"/>
                <a:sym typeface="Arial"/>
              </a:rPr>
              <a:t> </a:t>
            </a:r>
            <a:endParaRPr sz="1100">
              <a:solidFill>
                <a:srgbClr val="0070C0"/>
              </a:solidFill>
            </a:endParaRPr>
          </a:p>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a:p>
            <a:pPr marL="254000" marR="0" lvl="0" indent="-2540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19 voting members - 2 open membership positions</a:t>
            </a:r>
            <a:endParaRPr sz="1100"/>
          </a:p>
          <a:p>
            <a:pPr marL="736600" marR="0" lvl="0" indent="-266700" algn="l" rtl="0">
              <a:lnSpc>
                <a:spcPct val="100000"/>
              </a:lnSpc>
              <a:spcBef>
                <a:spcPts val="0"/>
              </a:spcBef>
              <a:spcAft>
                <a:spcPts val="0"/>
              </a:spcAft>
              <a:buClr>
                <a:srgbClr val="000000"/>
              </a:buClr>
              <a:buSzPts val="1800"/>
              <a:buFont typeface="Arial"/>
              <a:buChar char="•"/>
            </a:pPr>
            <a:r>
              <a:rPr lang="en" sz="1800" b="0" i="0" u="none" strike="noStrike" cap="none">
                <a:solidFill>
                  <a:srgbClr val="000000"/>
                </a:solidFill>
                <a:latin typeface="Arial"/>
                <a:ea typeface="Arial"/>
                <a:cs typeface="Arial"/>
                <a:sym typeface="Arial"/>
              </a:rPr>
              <a:t>3 new members:</a:t>
            </a:r>
            <a:endParaRPr sz="1100"/>
          </a:p>
          <a:p>
            <a:pPr marL="1244600" marR="0" lvl="2" indent="-342900" algn="l" rtl="0">
              <a:lnSpc>
                <a:spcPct val="100000"/>
              </a:lnSpc>
              <a:spcBef>
                <a:spcPts val="0"/>
              </a:spcBef>
              <a:spcAft>
                <a:spcPts val="0"/>
              </a:spcAft>
              <a:buClr>
                <a:srgbClr val="000000"/>
              </a:buClr>
              <a:buSzPts val="1800"/>
              <a:buFont typeface="Arial"/>
              <a:buChar char="•"/>
            </a:pPr>
            <a:r>
              <a:rPr lang="en" sz="1800" b="0" i="0" u="none" strike="noStrike" cap="none">
                <a:solidFill>
                  <a:srgbClr val="333333"/>
                </a:solidFill>
                <a:latin typeface="Arial"/>
                <a:ea typeface="Arial"/>
                <a:cs typeface="Arial"/>
                <a:sym typeface="Arial"/>
              </a:rPr>
              <a:t>Alicia McFadden</a:t>
            </a:r>
            <a:endParaRPr sz="1100"/>
          </a:p>
          <a:p>
            <a:pPr marL="1244600" marR="0" lvl="2" indent="-342900" algn="l" rtl="0">
              <a:lnSpc>
                <a:spcPct val="100000"/>
              </a:lnSpc>
              <a:spcBef>
                <a:spcPts val="0"/>
              </a:spcBef>
              <a:spcAft>
                <a:spcPts val="0"/>
              </a:spcAft>
              <a:buClr>
                <a:srgbClr val="000000"/>
              </a:buClr>
              <a:buSzPts val="1800"/>
              <a:buFont typeface="Arial"/>
              <a:buChar char="•"/>
            </a:pPr>
            <a:r>
              <a:rPr lang="en" sz="1800" b="0" i="0" u="none" strike="noStrike" cap="none">
                <a:solidFill>
                  <a:srgbClr val="333333"/>
                </a:solidFill>
                <a:latin typeface="Arial"/>
                <a:ea typeface="Arial"/>
                <a:cs typeface="Arial"/>
                <a:sym typeface="Arial"/>
              </a:rPr>
              <a:t>Catherine Moran</a:t>
            </a:r>
            <a:endParaRPr sz="1800" b="0" i="0" u="none" strike="noStrike" cap="none">
              <a:solidFill>
                <a:srgbClr val="333333"/>
              </a:solidFill>
              <a:latin typeface="Arial"/>
              <a:ea typeface="Arial"/>
              <a:cs typeface="Arial"/>
              <a:sym typeface="Arial"/>
            </a:endParaRPr>
          </a:p>
          <a:p>
            <a:pPr marL="1244600" marR="0" lvl="2" indent="-342900" algn="l" rtl="0">
              <a:lnSpc>
                <a:spcPct val="100000"/>
              </a:lnSpc>
              <a:spcBef>
                <a:spcPts val="0"/>
              </a:spcBef>
              <a:spcAft>
                <a:spcPts val="0"/>
              </a:spcAft>
              <a:buClr>
                <a:srgbClr val="000000"/>
              </a:buClr>
              <a:buSzPts val="1800"/>
              <a:buFont typeface="Arial"/>
              <a:buChar char="•"/>
            </a:pPr>
            <a:r>
              <a:rPr lang="en" sz="1800" b="0" i="0" u="none" strike="noStrike" cap="none">
                <a:solidFill>
                  <a:srgbClr val="333333"/>
                </a:solidFill>
                <a:latin typeface="Arial"/>
                <a:ea typeface="Arial"/>
                <a:cs typeface="Arial"/>
                <a:sym typeface="Arial"/>
              </a:rPr>
              <a:t>Erin Roselle-Poe</a:t>
            </a:r>
            <a:endParaRPr sz="1100"/>
          </a:p>
          <a:p>
            <a:pPr marL="901700" marR="0" lvl="2"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		</a:t>
            </a:r>
            <a:endParaRPr sz="1100"/>
          </a:p>
          <a:p>
            <a:pPr marL="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Membership application and SEAC bylaws are on the LCPS website on the SEAC page</a:t>
            </a:r>
            <a:endParaRPr sz="1100"/>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1" indent="0" algn="l" rtl="0">
              <a:lnSpc>
                <a:spcPct val="100000"/>
              </a:lnSpc>
              <a:spcBef>
                <a:spcPts val="0"/>
              </a:spcBef>
              <a:spcAft>
                <a:spcPts val="0"/>
              </a:spcAft>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1" i="0" u="none" strike="noStrike" cap="none">
              <a:solidFill>
                <a:schemeClr val="dk1"/>
              </a:solidFill>
              <a:latin typeface="Arial"/>
              <a:ea typeface="Arial"/>
              <a:cs typeface="Arial"/>
              <a:sym typeface="Arial"/>
            </a:endParaRPr>
          </a:p>
          <a:p>
            <a:pPr marL="0" marR="0" lvl="1" indent="0" algn="l" rtl="0">
              <a:lnSpc>
                <a:spcPct val="100000"/>
              </a:lnSpc>
              <a:spcBef>
                <a:spcPts val="0"/>
              </a:spcBef>
              <a:spcAft>
                <a:spcPts val="0"/>
              </a:spcAft>
              <a:buNone/>
            </a:pPr>
            <a:endParaRPr sz="800" b="0" i="0" u="none" strike="noStrike" cap="none">
              <a:solidFill>
                <a:schemeClr val="dk1"/>
              </a:solidFill>
              <a:latin typeface="Calibri"/>
              <a:ea typeface="Calibri"/>
              <a:cs typeface="Calibri"/>
              <a:sym typeface="Calibri"/>
            </a:endParaRPr>
          </a:p>
          <a:p>
            <a:pPr marL="254000" marR="0" lvl="1" indent="-152400" algn="l" rtl="0">
              <a:lnSpc>
                <a:spcPct val="100000"/>
              </a:lnSpc>
              <a:spcBef>
                <a:spcPts val="0"/>
              </a:spcBef>
              <a:spcAft>
                <a:spcPts val="0"/>
              </a:spcAft>
              <a:buClr>
                <a:schemeClr val="dk1"/>
              </a:buClr>
              <a:buSzPts val="1500"/>
              <a:buFont typeface="Arial"/>
              <a:buNone/>
            </a:pPr>
            <a:endParaRPr sz="1500" b="0" i="0" u="none" strike="noStrike" cap="none">
              <a:solidFill>
                <a:schemeClr val="dk1"/>
              </a:solidFill>
              <a:latin typeface="Calibri"/>
              <a:ea typeface="Calibri"/>
              <a:cs typeface="Calibri"/>
              <a:sym typeface="Calibri"/>
            </a:endParaRPr>
          </a:p>
          <a:p>
            <a:pPr marL="0" marR="0" lvl="2" indent="0" algn="l" rtl="0">
              <a:lnSpc>
                <a:spcPct val="100000"/>
              </a:lnSpc>
              <a:spcBef>
                <a:spcPts val="0"/>
              </a:spcBef>
              <a:spcAft>
                <a:spcPts val="0"/>
              </a:spcAft>
              <a:buNone/>
            </a:pPr>
            <a:endParaRPr sz="1500" b="0" i="0" u="none" strike="noStrike" cap="none">
              <a:solidFill>
                <a:schemeClr val="dk1"/>
              </a:solidFill>
              <a:latin typeface="Calibri"/>
              <a:ea typeface="Calibri"/>
              <a:cs typeface="Calibri"/>
              <a:sym typeface="Calibri"/>
            </a:endParaRPr>
          </a:p>
          <a:p>
            <a:pPr marL="254000" marR="0" lvl="6" indent="-152400" algn="l" rtl="0">
              <a:lnSpc>
                <a:spcPct val="100000"/>
              </a:lnSpc>
              <a:spcBef>
                <a:spcPts val="0"/>
              </a:spcBef>
              <a:spcAft>
                <a:spcPts val="0"/>
              </a:spcAft>
              <a:buClr>
                <a:schemeClr val="dk1"/>
              </a:buClr>
              <a:buSzPts val="1500"/>
              <a:buFont typeface="Arial"/>
              <a:buNone/>
            </a:pPr>
            <a:endParaRPr sz="1500" b="0" i="0" u="none" strike="noStrike" cap="none">
              <a:solidFill>
                <a:schemeClr val="dk1"/>
              </a:solidFill>
              <a:latin typeface="Calibri"/>
              <a:ea typeface="Calibri"/>
              <a:cs typeface="Calibri"/>
              <a:sym typeface="Calibri"/>
            </a:endParaRPr>
          </a:p>
          <a:p>
            <a:pPr marL="254000" marR="0" lvl="0" indent="-152400" algn="l" rtl="0">
              <a:lnSpc>
                <a:spcPct val="100000"/>
              </a:lnSpc>
              <a:spcBef>
                <a:spcPts val="0"/>
              </a:spcBef>
              <a:spcAft>
                <a:spcPts val="0"/>
              </a:spcAft>
              <a:buClr>
                <a:schemeClr val="dk1"/>
              </a:buClr>
              <a:buSzPts val="1500"/>
              <a:buFont typeface="Arial"/>
              <a:buNone/>
            </a:pPr>
            <a:endParaRPr sz="1500" b="0" i="0" u="none" strike="noStrike" cap="none">
              <a:solidFill>
                <a:schemeClr val="dk1"/>
              </a:solidFill>
              <a:latin typeface="Calibri"/>
              <a:ea typeface="Calibri"/>
              <a:cs typeface="Calibri"/>
              <a:sym typeface="Calibri"/>
            </a:endParaRPr>
          </a:p>
          <a:p>
            <a:pPr marL="342900" marR="0" lvl="1"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37" name="Google Shape;937;p74"/>
          <p:cNvSpPr/>
          <p:nvPr/>
        </p:nvSpPr>
        <p:spPr>
          <a:xfrm>
            <a:off x="116681" y="-108347"/>
            <a:ext cx="228600" cy="22860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orbel"/>
              <a:ea typeface="Corbel"/>
              <a:cs typeface="Corbel"/>
              <a:sym typeface="Corbel"/>
            </a:endParaRPr>
          </a:p>
        </p:txBody>
      </p:sp>
      <p:sp>
        <p:nvSpPr>
          <p:cNvPr id="938" name="Google Shape;938;p74"/>
          <p:cNvSpPr/>
          <p:nvPr/>
        </p:nvSpPr>
        <p:spPr>
          <a:xfrm>
            <a:off x="116681" y="-108347"/>
            <a:ext cx="228600" cy="22860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orbel"/>
              <a:ea typeface="Corbel"/>
              <a:cs typeface="Corbel"/>
              <a:sym typeface="Corbel"/>
            </a:endParaRPr>
          </a:p>
        </p:txBody>
      </p:sp>
      <p:sp>
        <p:nvSpPr>
          <p:cNvPr id="939" name="Google Shape;939;p74"/>
          <p:cNvSpPr/>
          <p:nvPr/>
        </p:nvSpPr>
        <p:spPr>
          <a:xfrm>
            <a:off x="116681" y="-108347"/>
            <a:ext cx="228600" cy="22860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orbel"/>
              <a:ea typeface="Corbel"/>
              <a:cs typeface="Corbel"/>
              <a:sym typeface="Corbel"/>
            </a:endParaRPr>
          </a:p>
        </p:txBody>
      </p:sp>
      <p:pic>
        <p:nvPicPr>
          <p:cNvPr id="940" name="Google Shape;940;p74"/>
          <p:cNvPicPr preferRelativeResize="0"/>
          <p:nvPr/>
        </p:nvPicPr>
        <p:blipFill rotWithShape="1">
          <a:blip r:embed="rId4">
            <a:alphaModFix/>
          </a:blip>
          <a:srcRect/>
          <a:stretch/>
        </p:blipFill>
        <p:spPr>
          <a:xfrm>
            <a:off x="95958" y="2191055"/>
            <a:ext cx="2390777" cy="179308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75"/>
          <p:cNvSpPr txBox="1">
            <a:spLocks noGrp="1"/>
          </p:cNvSpPr>
          <p:nvPr>
            <p:ph type="title"/>
          </p:nvPr>
        </p:nvSpPr>
        <p:spPr>
          <a:xfrm>
            <a:off x="192024" y="109909"/>
            <a:ext cx="2125980" cy="178308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SzPts val="2400"/>
              <a:buNone/>
            </a:pPr>
            <a:r>
              <a:rPr lang="en" sz="2100" b="1" i="0" u="none" strike="noStrike" cap="none">
                <a:solidFill>
                  <a:schemeClr val="lt1"/>
                </a:solidFill>
                <a:latin typeface="Arial"/>
                <a:ea typeface="Arial"/>
                <a:cs typeface="Arial"/>
                <a:sym typeface="Arial"/>
              </a:rPr>
              <a:t>SEAC Subcommittees</a:t>
            </a:r>
            <a:br>
              <a:rPr lang="en" sz="2300" b="0" i="0" u="none" strike="noStrike" cap="none">
                <a:solidFill>
                  <a:schemeClr val="lt1"/>
                </a:solidFill>
                <a:latin typeface="Corbel"/>
                <a:ea typeface="Corbel"/>
                <a:cs typeface="Corbel"/>
                <a:sym typeface="Corbel"/>
              </a:rPr>
            </a:br>
            <a:endParaRPr sz="2300" b="0" i="0" u="none" strike="noStrike" cap="none">
              <a:solidFill>
                <a:schemeClr val="lt1"/>
              </a:solidFill>
              <a:latin typeface="Corbel"/>
              <a:ea typeface="Corbel"/>
              <a:cs typeface="Corbel"/>
              <a:sym typeface="Corbel"/>
            </a:endParaRPr>
          </a:p>
        </p:txBody>
      </p:sp>
      <p:sp>
        <p:nvSpPr>
          <p:cNvPr id="946" name="Google Shape;946;p75"/>
          <p:cNvSpPr txBox="1"/>
          <p:nvPr/>
        </p:nvSpPr>
        <p:spPr>
          <a:xfrm>
            <a:off x="2900934" y="651510"/>
            <a:ext cx="5486400" cy="3840480"/>
          </a:xfrm>
          <a:prstGeom prst="rect">
            <a:avLst/>
          </a:prstGeom>
          <a:noFill/>
          <a:ln>
            <a:noFill/>
          </a:ln>
        </p:spPr>
        <p:txBody>
          <a:bodyPr spcFirstLastPara="1" wrap="square" lIns="68575" tIns="34275" rIns="68575" bIns="34275" anchor="ctr" anchorCtr="0">
            <a:normAutofit lnSpcReduction="10000"/>
          </a:bodyPr>
          <a:lstStyle/>
          <a:p>
            <a:pPr marL="0" marR="0" lvl="0" indent="0" algn="l" rtl="0">
              <a:lnSpc>
                <a:spcPct val="100000"/>
              </a:lnSpc>
              <a:spcBef>
                <a:spcPts val="0"/>
              </a:spcBef>
              <a:spcAft>
                <a:spcPts val="0"/>
              </a:spcAft>
              <a:buNone/>
            </a:pPr>
            <a:r>
              <a:rPr lang="en" sz="2100" b="0" i="0" u="none" strike="noStrike" cap="none">
                <a:solidFill>
                  <a:srgbClr val="000000"/>
                </a:solidFill>
                <a:latin typeface="Arial"/>
                <a:ea typeface="Arial"/>
                <a:cs typeface="Arial"/>
                <a:sym typeface="Arial"/>
              </a:rPr>
              <a:t>Meetings will be emailed to PTA/PTO Representatives and posted on our SEAC webpage, </a:t>
            </a:r>
            <a:r>
              <a:rPr lang="en" sz="2100" b="0" i="0" u="none" strike="noStrike" cap="none">
                <a:solidFill>
                  <a:srgbClr val="0070C0"/>
                </a:solidFill>
                <a:latin typeface="Arial"/>
                <a:ea typeface="Arial"/>
                <a:cs typeface="Arial"/>
                <a:sym typeface="Arial"/>
              </a:rPr>
              <a:t>https://www.lcps.org/SEAC</a:t>
            </a:r>
            <a:endParaRPr sz="2100" b="0" i="0" u="none" strike="noStrike" cap="none">
              <a:solidFill>
                <a:srgbClr val="0070C0"/>
              </a:solidFill>
              <a:latin typeface="Arial"/>
              <a:ea typeface="Arial"/>
              <a:cs typeface="Arial"/>
              <a:sym typeface="Arial"/>
            </a:endParaRPr>
          </a:p>
          <a:p>
            <a:pPr marL="254000" marR="0" lvl="0" indent="-114300" algn="l" rtl="0">
              <a:lnSpc>
                <a:spcPct val="100000"/>
              </a:lnSpc>
              <a:spcBef>
                <a:spcPts val="0"/>
              </a:spcBef>
              <a:spcAft>
                <a:spcPts val="0"/>
              </a:spcAft>
              <a:buClr>
                <a:srgbClr val="000000"/>
              </a:buClr>
              <a:buSzPts val="2100"/>
              <a:buFont typeface="Noto Sans Symbols"/>
              <a:buNone/>
            </a:pPr>
            <a:endParaRPr sz="2100" b="0" i="0" u="none" strike="noStrike" cap="none">
              <a:solidFill>
                <a:srgbClr val="000000"/>
              </a:solidFill>
              <a:latin typeface="Arial"/>
              <a:ea typeface="Arial"/>
              <a:cs typeface="Arial"/>
              <a:sym typeface="Arial"/>
            </a:endParaRPr>
          </a:p>
          <a:p>
            <a:pPr marL="254000" marR="0" lvl="0" indent="-247650" algn="l" rtl="0">
              <a:lnSpc>
                <a:spcPct val="100000"/>
              </a:lnSpc>
              <a:spcBef>
                <a:spcPts val="0"/>
              </a:spcBef>
              <a:spcAft>
                <a:spcPts val="0"/>
              </a:spcAft>
              <a:buClr>
                <a:srgbClr val="000000"/>
              </a:buClr>
              <a:buSzPts val="2100"/>
              <a:buFont typeface="Noto Sans Symbols"/>
              <a:buChar char="∙"/>
            </a:pPr>
            <a:r>
              <a:rPr lang="en" sz="2100" b="0" i="0" u="none" strike="noStrike" cap="none">
                <a:solidFill>
                  <a:srgbClr val="000000"/>
                </a:solidFill>
                <a:latin typeface="Arial"/>
                <a:ea typeface="Arial"/>
                <a:cs typeface="Arial"/>
                <a:sym typeface="Arial"/>
              </a:rPr>
              <a:t>Executive Committee, TBD </a:t>
            </a:r>
            <a:endParaRPr sz="1100"/>
          </a:p>
          <a:p>
            <a:pPr marL="254000" marR="0" lvl="0" indent="-247650" algn="l" rtl="0">
              <a:lnSpc>
                <a:spcPct val="100000"/>
              </a:lnSpc>
              <a:spcBef>
                <a:spcPts val="0"/>
              </a:spcBef>
              <a:spcAft>
                <a:spcPts val="0"/>
              </a:spcAft>
              <a:buClr>
                <a:srgbClr val="000000"/>
              </a:buClr>
              <a:buSzPts val="2100"/>
              <a:buFont typeface="Noto Sans Symbols"/>
              <a:buChar char="∙"/>
            </a:pPr>
            <a:r>
              <a:rPr lang="en" sz="2100" b="0" i="0" u="none" strike="noStrike" cap="none">
                <a:solidFill>
                  <a:srgbClr val="000000"/>
                </a:solidFill>
                <a:latin typeface="Arial"/>
                <a:ea typeface="Arial"/>
                <a:cs typeface="Arial"/>
                <a:sym typeface="Arial"/>
              </a:rPr>
              <a:t>Specialized Programs &amp; Services: </a:t>
            </a:r>
            <a:endParaRPr sz="1100"/>
          </a:p>
          <a:p>
            <a:pPr marL="558800" marR="0" lvl="1" indent="-209550" algn="l" rtl="0">
              <a:lnSpc>
                <a:spcPct val="100000"/>
              </a:lnSpc>
              <a:spcBef>
                <a:spcPts val="0"/>
              </a:spcBef>
              <a:spcAft>
                <a:spcPts val="0"/>
              </a:spcAft>
              <a:buClr>
                <a:srgbClr val="000000"/>
              </a:buClr>
              <a:buSzPts val="2100"/>
              <a:buFont typeface="Courier New"/>
              <a:buChar char="o"/>
            </a:pPr>
            <a:r>
              <a:rPr lang="en" sz="2100" b="0" i="0" u="none" strike="noStrike" cap="none">
                <a:solidFill>
                  <a:srgbClr val="000000"/>
                </a:solidFill>
                <a:latin typeface="Arial"/>
                <a:ea typeface="Arial"/>
                <a:cs typeface="Arial"/>
                <a:sym typeface="Arial"/>
              </a:rPr>
              <a:t>Reading, TBD</a:t>
            </a:r>
            <a:endParaRPr sz="1100"/>
          </a:p>
          <a:p>
            <a:pPr marL="558800" marR="0" lvl="1" indent="-209550" algn="l" rtl="0">
              <a:lnSpc>
                <a:spcPct val="100000"/>
              </a:lnSpc>
              <a:spcBef>
                <a:spcPts val="0"/>
              </a:spcBef>
              <a:spcAft>
                <a:spcPts val="0"/>
              </a:spcAft>
              <a:buClr>
                <a:srgbClr val="000000"/>
              </a:buClr>
              <a:buSzPts val="2100"/>
              <a:buFont typeface="Courier New"/>
              <a:buChar char="o"/>
            </a:pPr>
            <a:r>
              <a:rPr lang="en" sz="2100" b="0" i="0" u="none" strike="noStrike" cap="none">
                <a:solidFill>
                  <a:srgbClr val="000000"/>
                </a:solidFill>
                <a:latin typeface="Arial"/>
                <a:ea typeface="Arial"/>
                <a:cs typeface="Arial"/>
                <a:sym typeface="Arial"/>
              </a:rPr>
              <a:t>Transition, will meet in October</a:t>
            </a:r>
            <a:endParaRPr sz="1100"/>
          </a:p>
          <a:p>
            <a:pPr marL="254000" marR="0" lvl="0" indent="-247650" algn="l" rtl="0">
              <a:lnSpc>
                <a:spcPct val="100000"/>
              </a:lnSpc>
              <a:spcBef>
                <a:spcPts val="0"/>
              </a:spcBef>
              <a:spcAft>
                <a:spcPts val="0"/>
              </a:spcAft>
              <a:buClr>
                <a:srgbClr val="000000"/>
              </a:buClr>
              <a:buSzPts val="2100"/>
              <a:buFont typeface="Noto Sans Symbols"/>
              <a:buChar char="∙"/>
            </a:pPr>
            <a:r>
              <a:rPr lang="en" sz="2100" b="0" i="0" u="none" strike="noStrike" cap="none">
                <a:solidFill>
                  <a:srgbClr val="000000"/>
                </a:solidFill>
                <a:latin typeface="Arial"/>
                <a:ea typeface="Arial"/>
                <a:cs typeface="Arial"/>
                <a:sym typeface="Arial"/>
              </a:rPr>
              <a:t>Policy and Compliance, September 11</a:t>
            </a:r>
            <a:r>
              <a:rPr lang="en" sz="2100" b="0" i="0" u="none" strike="noStrike" cap="none" baseline="30000">
                <a:solidFill>
                  <a:srgbClr val="000000"/>
                </a:solidFill>
                <a:latin typeface="Arial"/>
                <a:ea typeface="Arial"/>
                <a:cs typeface="Arial"/>
                <a:sym typeface="Arial"/>
              </a:rPr>
              <a:t>th</a:t>
            </a:r>
            <a:r>
              <a:rPr lang="en" sz="2100" b="0" i="0" u="none" strike="noStrike" cap="none">
                <a:solidFill>
                  <a:srgbClr val="000000"/>
                </a:solidFill>
                <a:latin typeface="Arial"/>
                <a:ea typeface="Arial"/>
                <a:cs typeface="Arial"/>
                <a:sym typeface="Arial"/>
              </a:rPr>
              <a:t> at 6:30pm</a:t>
            </a:r>
            <a:endParaRPr sz="2100" b="0" i="0" u="none" strike="noStrike" cap="none">
              <a:solidFill>
                <a:srgbClr val="000000"/>
              </a:solidFill>
              <a:latin typeface="Arial"/>
              <a:ea typeface="Arial"/>
              <a:cs typeface="Arial"/>
              <a:sym typeface="Arial"/>
            </a:endParaRPr>
          </a:p>
          <a:p>
            <a:pPr marL="254000" marR="0" lvl="0" indent="-247650" algn="l" rtl="0">
              <a:lnSpc>
                <a:spcPct val="100000"/>
              </a:lnSpc>
              <a:spcBef>
                <a:spcPts val="0"/>
              </a:spcBef>
              <a:spcAft>
                <a:spcPts val="0"/>
              </a:spcAft>
              <a:buClr>
                <a:srgbClr val="000000"/>
              </a:buClr>
              <a:buSzPts val="2100"/>
              <a:buFont typeface="Noto Sans Symbols"/>
              <a:buChar char="∙"/>
            </a:pPr>
            <a:r>
              <a:rPr lang="en" sz="2100" b="0" i="0" u="none" strike="noStrike" cap="none">
                <a:solidFill>
                  <a:srgbClr val="000000"/>
                </a:solidFill>
                <a:latin typeface="Arial"/>
                <a:ea typeface="Arial"/>
                <a:cs typeface="Arial"/>
                <a:sym typeface="Arial"/>
              </a:rPr>
              <a:t>Meaningful Inclusion, September 14</a:t>
            </a:r>
            <a:r>
              <a:rPr lang="en" sz="2100" b="0" i="0" u="none" strike="noStrike" cap="none" baseline="30000">
                <a:solidFill>
                  <a:srgbClr val="000000"/>
                </a:solidFill>
                <a:latin typeface="Arial"/>
                <a:ea typeface="Arial"/>
                <a:cs typeface="Arial"/>
                <a:sym typeface="Arial"/>
              </a:rPr>
              <a:t>th</a:t>
            </a:r>
            <a:r>
              <a:rPr lang="en" sz="2100" b="0" i="0" u="none" strike="noStrike" cap="none">
                <a:solidFill>
                  <a:srgbClr val="000000"/>
                </a:solidFill>
                <a:latin typeface="Arial"/>
                <a:ea typeface="Arial"/>
                <a:cs typeface="Arial"/>
                <a:sym typeface="Arial"/>
              </a:rPr>
              <a:t> at 6:00pm</a:t>
            </a:r>
            <a:endParaRPr sz="1100"/>
          </a:p>
        </p:txBody>
      </p:sp>
      <p:pic>
        <p:nvPicPr>
          <p:cNvPr id="947" name="Google Shape;947;p75"/>
          <p:cNvPicPr preferRelativeResize="0"/>
          <p:nvPr/>
        </p:nvPicPr>
        <p:blipFill rotWithShape="1">
          <a:blip r:embed="rId3">
            <a:alphaModFix/>
          </a:blip>
          <a:srcRect/>
          <a:stretch/>
        </p:blipFill>
        <p:spPr>
          <a:xfrm>
            <a:off x="86002" y="2410862"/>
            <a:ext cx="2390777" cy="17930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Google Shape;953;p76" descr="Introduction"/>
          <p:cNvSpPr/>
          <p:nvPr/>
        </p:nvSpPr>
        <p:spPr>
          <a:xfrm>
            <a:off x="0" y="3666888"/>
            <a:ext cx="8780525" cy="973289"/>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54" name="Google Shape;954;p76"/>
          <p:cNvSpPr txBox="1">
            <a:spLocks noGrp="1"/>
          </p:cNvSpPr>
          <p:nvPr>
            <p:ph type="title"/>
          </p:nvPr>
        </p:nvSpPr>
        <p:spPr>
          <a:xfrm>
            <a:off x="2839160" y="3552191"/>
            <a:ext cx="5923349" cy="1202682"/>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900"/>
              <a:buNone/>
            </a:pPr>
            <a:r>
              <a:rPr lang="en" sz="2100" b="1">
                <a:solidFill>
                  <a:schemeClr val="dk1"/>
                </a:solidFill>
                <a:latin typeface="Arial"/>
                <a:ea typeface="Arial"/>
                <a:cs typeface="Arial"/>
                <a:sym typeface="Arial"/>
              </a:rPr>
              <a:t>Dr. Aaron Spence, Superintendent </a:t>
            </a:r>
            <a:br>
              <a:rPr lang="en" sz="2100" b="1">
                <a:solidFill>
                  <a:schemeClr val="dk1"/>
                </a:solidFill>
                <a:latin typeface="Arial"/>
                <a:ea typeface="Arial"/>
                <a:cs typeface="Arial"/>
                <a:sym typeface="Arial"/>
              </a:rPr>
            </a:br>
            <a:r>
              <a:rPr lang="en" sz="2100" b="1">
                <a:solidFill>
                  <a:schemeClr val="dk1"/>
                </a:solidFill>
                <a:latin typeface="Arial"/>
                <a:ea typeface="Arial"/>
                <a:cs typeface="Arial"/>
                <a:sym typeface="Arial"/>
              </a:rPr>
              <a:t>Loudoun County Public Schools</a:t>
            </a:r>
            <a:endParaRPr sz="2100" b="1">
              <a:solidFill>
                <a:schemeClr val="dk1"/>
              </a:solidFill>
              <a:latin typeface="Arial"/>
              <a:ea typeface="Arial"/>
              <a:cs typeface="Arial"/>
              <a:sym typeface="Arial"/>
            </a:endParaRPr>
          </a:p>
        </p:txBody>
      </p:sp>
      <p:sp>
        <p:nvSpPr>
          <p:cNvPr id="955" name="Google Shape;955;p76"/>
          <p:cNvSpPr txBox="1"/>
          <p:nvPr/>
        </p:nvSpPr>
        <p:spPr>
          <a:xfrm>
            <a:off x="2821143" y="548355"/>
            <a:ext cx="5416895" cy="31162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Dr. Aaron Spence was appointed the Superintendent for Loudoun County Public Schools on June 2, 2023.</a:t>
            </a:r>
            <a:endParaRPr sz="1100"/>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 sz="1800" b="0" i="0" u="none" strike="noStrike" cap="none">
                <a:solidFill>
                  <a:srgbClr val="333333"/>
                </a:solidFill>
                <a:latin typeface="Arial"/>
                <a:ea typeface="Arial"/>
                <a:cs typeface="Arial"/>
                <a:sym typeface="Arial"/>
              </a:rPr>
              <a:t>Spence holds a Doctor of Education degree in educational administration and supervision, a master’s degree in secondary education and a bachelor’s degree in French studies all from the University of Virginia. He and his wife have six children.</a:t>
            </a: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p:txBody>
      </p:sp>
      <p:pic>
        <p:nvPicPr>
          <p:cNvPr id="956" name="Google Shape;956;p76" descr="A person in a suit and tie&#10;&#10;Description automatically generated"/>
          <p:cNvPicPr preferRelativeResize="0"/>
          <p:nvPr/>
        </p:nvPicPr>
        <p:blipFill rotWithShape="1">
          <a:blip r:embed="rId3">
            <a:alphaModFix/>
          </a:blip>
          <a:srcRect/>
          <a:stretch/>
        </p:blipFill>
        <p:spPr>
          <a:xfrm>
            <a:off x="513756" y="1005620"/>
            <a:ext cx="2071182" cy="2912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1"/>
        <p:cNvGrpSpPr/>
        <p:nvPr/>
      </p:nvGrpSpPr>
      <p:grpSpPr>
        <a:xfrm>
          <a:off x="0" y="0"/>
          <a:ext cx="0" cy="0"/>
          <a:chOff x="0" y="0"/>
          <a:chExt cx="0" cy="0"/>
        </a:xfrm>
      </p:grpSpPr>
      <p:sp>
        <p:nvSpPr>
          <p:cNvPr id="962" name="Google Shape;962;p77" descr="Introduction"/>
          <p:cNvSpPr/>
          <p:nvPr/>
        </p:nvSpPr>
        <p:spPr>
          <a:xfrm>
            <a:off x="0" y="3666888"/>
            <a:ext cx="8780525" cy="973289"/>
          </a:xfrm>
          <a:prstGeom prst="rect">
            <a:avLst/>
          </a:prstGeom>
          <a:solidFill>
            <a:srgbClr val="B0E3E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963" name="Google Shape;963;p77"/>
          <p:cNvSpPr txBox="1">
            <a:spLocks noGrp="1"/>
          </p:cNvSpPr>
          <p:nvPr>
            <p:ph type="title"/>
          </p:nvPr>
        </p:nvSpPr>
        <p:spPr>
          <a:xfrm>
            <a:off x="2839160" y="3781584"/>
            <a:ext cx="5923349" cy="858594"/>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900"/>
              <a:buNone/>
            </a:pPr>
            <a:r>
              <a:rPr lang="en" sz="2100" b="1">
                <a:solidFill>
                  <a:srgbClr val="333333"/>
                </a:solidFill>
                <a:latin typeface="Arial"/>
                <a:ea typeface="Arial"/>
                <a:cs typeface="Arial"/>
                <a:sym typeface="Arial"/>
              </a:rPr>
              <a:t>Carey Williams, Ombuds, </a:t>
            </a:r>
            <a:r>
              <a:rPr lang="en" sz="2100" b="1" i="0" u="sng" strike="noStrike">
                <a:solidFill>
                  <a:schemeClr val="hlink"/>
                </a:solidFill>
                <a:latin typeface="Arial"/>
                <a:ea typeface="Arial"/>
                <a:cs typeface="Arial"/>
                <a:sym typeface="Arial"/>
                <a:hlinkClick r:id="rId3"/>
              </a:rPr>
              <a:t>ombuds@lcps.org</a:t>
            </a:r>
            <a:r>
              <a:rPr lang="en" sz="2100" b="1" i="0" u="sng" strike="noStrike">
                <a:solidFill>
                  <a:schemeClr val="dk1"/>
                </a:solidFill>
                <a:latin typeface="Arial"/>
                <a:ea typeface="Arial"/>
                <a:cs typeface="Arial"/>
                <a:sym typeface="Arial"/>
              </a:rPr>
              <a:t> </a:t>
            </a:r>
            <a:br>
              <a:rPr lang="en" sz="1100" b="0">
                <a:solidFill>
                  <a:srgbClr val="333333"/>
                </a:solidFill>
                <a:latin typeface="Halant"/>
                <a:ea typeface="Halant"/>
                <a:cs typeface="Halant"/>
                <a:sym typeface="Halant"/>
              </a:rPr>
            </a:br>
            <a:endParaRPr sz="2100" b="1">
              <a:solidFill>
                <a:schemeClr val="dk1"/>
              </a:solidFill>
              <a:latin typeface="Arial"/>
              <a:ea typeface="Arial"/>
              <a:cs typeface="Arial"/>
              <a:sym typeface="Arial"/>
            </a:endParaRPr>
          </a:p>
        </p:txBody>
      </p:sp>
      <p:pic>
        <p:nvPicPr>
          <p:cNvPr id="964" name="Google Shape;964;p77" descr="A person wearing glasses and a yellow shirt&#10;&#10;Description automatically generated"/>
          <p:cNvPicPr preferRelativeResize="0"/>
          <p:nvPr/>
        </p:nvPicPr>
        <p:blipFill rotWithShape="1">
          <a:blip r:embed="rId4">
            <a:alphaModFix/>
          </a:blip>
          <a:srcRect l="6175" t="-603" r="8577" b="1"/>
          <a:stretch/>
        </p:blipFill>
        <p:spPr>
          <a:xfrm>
            <a:off x="232023" y="984776"/>
            <a:ext cx="2352916" cy="2927801"/>
          </a:xfrm>
          <a:prstGeom prst="rect">
            <a:avLst/>
          </a:prstGeom>
          <a:noFill/>
          <a:ln>
            <a:noFill/>
          </a:ln>
        </p:spPr>
      </p:pic>
      <p:sp>
        <p:nvSpPr>
          <p:cNvPr id="965" name="Google Shape;965;p77"/>
          <p:cNvSpPr txBox="1"/>
          <p:nvPr/>
        </p:nvSpPr>
        <p:spPr>
          <a:xfrm>
            <a:off x="2839160" y="483578"/>
            <a:ext cx="5592664" cy="3254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500" b="0" i="0" u="none" strike="noStrike" cap="none">
                <a:solidFill>
                  <a:srgbClr val="333333"/>
                </a:solidFill>
                <a:latin typeface="Arial"/>
                <a:ea typeface="Arial"/>
                <a:cs typeface="Arial"/>
                <a:sym typeface="Arial"/>
              </a:rPr>
              <a:t>The Ombuds office serves constituents - families, employees, and community members - as a designated informal neutral resource to help them advocate for fairness, equity, and consistency if they have concerns or issues. The Ombuds reports to the Chief of Staff. </a:t>
            </a:r>
            <a:endParaRPr sz="1100"/>
          </a:p>
          <a:p>
            <a:pPr marL="0" marR="0" lvl="0" indent="0" algn="l" rtl="0">
              <a:lnSpc>
                <a:spcPct val="100000"/>
              </a:lnSpc>
              <a:spcBef>
                <a:spcPts val="0"/>
              </a:spcBef>
              <a:spcAft>
                <a:spcPts val="0"/>
              </a:spcAft>
              <a:buNone/>
            </a:pPr>
            <a:endParaRPr sz="900" b="0" i="0" u="none" strike="noStrike" cap="none">
              <a:solidFill>
                <a:srgbClr val="333333"/>
              </a:solidFill>
              <a:latin typeface="Arial"/>
              <a:ea typeface="Arial"/>
              <a:cs typeface="Arial"/>
              <a:sym typeface="Arial"/>
            </a:endParaRPr>
          </a:p>
          <a:p>
            <a:pPr marL="0" marR="0" lvl="0" indent="0" algn="l" rtl="0">
              <a:lnSpc>
                <a:spcPct val="100000"/>
              </a:lnSpc>
              <a:spcBef>
                <a:spcPts val="0"/>
              </a:spcBef>
              <a:spcAft>
                <a:spcPts val="0"/>
              </a:spcAft>
              <a:buNone/>
            </a:pPr>
            <a:r>
              <a:rPr lang="en" sz="1500" b="0" i="0" u="none" strike="noStrike" cap="none">
                <a:solidFill>
                  <a:srgbClr val="333333"/>
                </a:solidFill>
                <a:latin typeface="Arial"/>
                <a:ea typeface="Arial"/>
                <a:cs typeface="Arial"/>
                <a:sym typeface="Arial"/>
              </a:rPr>
              <a:t>The word Ombuds means “representative.” </a:t>
            </a:r>
            <a:endParaRPr sz="1100"/>
          </a:p>
          <a:p>
            <a:pPr marL="0" marR="0" lvl="0" indent="0" algn="l" rtl="0">
              <a:lnSpc>
                <a:spcPct val="100000"/>
              </a:lnSpc>
              <a:spcBef>
                <a:spcPts val="0"/>
              </a:spcBef>
              <a:spcAft>
                <a:spcPts val="0"/>
              </a:spcAft>
              <a:buNone/>
            </a:pPr>
            <a:endParaRPr sz="900" b="0" i="0" u="none" strike="noStrike" cap="none">
              <a:solidFill>
                <a:srgbClr val="333333"/>
              </a:solidFill>
              <a:latin typeface="Arial"/>
              <a:ea typeface="Arial"/>
              <a:cs typeface="Arial"/>
              <a:sym typeface="Arial"/>
            </a:endParaRPr>
          </a:p>
          <a:p>
            <a:pPr marL="0" marR="0" lvl="0" indent="0" algn="l" rtl="0">
              <a:lnSpc>
                <a:spcPct val="100000"/>
              </a:lnSpc>
              <a:spcBef>
                <a:spcPts val="0"/>
              </a:spcBef>
              <a:spcAft>
                <a:spcPts val="0"/>
              </a:spcAft>
              <a:buNone/>
            </a:pPr>
            <a:r>
              <a:rPr lang="en" sz="1500" b="0" i="0" u="none" strike="noStrike" cap="none">
                <a:solidFill>
                  <a:srgbClr val="333333"/>
                </a:solidFill>
                <a:latin typeface="Arial"/>
                <a:ea typeface="Arial"/>
                <a:cs typeface="Arial"/>
                <a:sym typeface="Arial"/>
              </a:rPr>
              <a:t>The Ombuds follows the four ethical principles of the International Ombudsman Association: </a:t>
            </a:r>
            <a:endParaRPr sz="1100"/>
          </a:p>
          <a:p>
            <a:pPr marL="0" marR="0" lvl="0" indent="0" algn="l" rtl="0">
              <a:lnSpc>
                <a:spcPct val="100000"/>
              </a:lnSpc>
              <a:spcBef>
                <a:spcPts val="0"/>
              </a:spcBef>
              <a:spcAft>
                <a:spcPts val="0"/>
              </a:spcAft>
              <a:buNone/>
            </a:pPr>
            <a:endParaRPr sz="900" b="0" i="0" u="none" strike="noStrike" cap="none">
              <a:solidFill>
                <a:srgbClr val="333333"/>
              </a:solidFill>
              <a:latin typeface="Arial"/>
              <a:ea typeface="Arial"/>
              <a:cs typeface="Arial"/>
              <a:sym typeface="Arial"/>
            </a:endParaRPr>
          </a:p>
          <a:p>
            <a:pPr marL="0" marR="0" lvl="0" indent="-95250" algn="l" rtl="0">
              <a:lnSpc>
                <a:spcPct val="100000"/>
              </a:lnSpc>
              <a:spcBef>
                <a:spcPts val="0"/>
              </a:spcBef>
              <a:spcAft>
                <a:spcPts val="0"/>
              </a:spcAft>
              <a:buClr>
                <a:srgbClr val="000000"/>
              </a:buClr>
              <a:buSzPts val="1500"/>
              <a:buFont typeface="Arial"/>
              <a:buChar char="•"/>
            </a:pPr>
            <a:r>
              <a:rPr lang="en" sz="1500" b="0" i="0" u="none" strike="noStrike" cap="none">
                <a:solidFill>
                  <a:srgbClr val="333333"/>
                </a:solidFill>
                <a:latin typeface="Arial"/>
                <a:ea typeface="Arial"/>
                <a:cs typeface="Arial"/>
                <a:sym typeface="Arial"/>
              </a:rPr>
              <a:t>Independence</a:t>
            </a:r>
            <a:endParaRPr sz="1100"/>
          </a:p>
          <a:p>
            <a:pPr marL="0" marR="0" lvl="0" indent="-95250" algn="l" rtl="0">
              <a:lnSpc>
                <a:spcPct val="100000"/>
              </a:lnSpc>
              <a:spcBef>
                <a:spcPts val="0"/>
              </a:spcBef>
              <a:spcAft>
                <a:spcPts val="0"/>
              </a:spcAft>
              <a:buClr>
                <a:srgbClr val="000000"/>
              </a:buClr>
              <a:buSzPts val="1500"/>
              <a:buFont typeface="Arial"/>
              <a:buChar char="•"/>
            </a:pPr>
            <a:r>
              <a:rPr lang="en" sz="1500" b="0" i="0" u="none" strike="noStrike" cap="none">
                <a:solidFill>
                  <a:srgbClr val="333333"/>
                </a:solidFill>
                <a:latin typeface="Arial"/>
                <a:ea typeface="Arial"/>
                <a:cs typeface="Arial"/>
                <a:sym typeface="Arial"/>
              </a:rPr>
              <a:t>Impartiality</a:t>
            </a:r>
            <a:endParaRPr sz="1100"/>
          </a:p>
          <a:p>
            <a:pPr marL="0" marR="0" lvl="0" indent="-95250" algn="l" rtl="0">
              <a:lnSpc>
                <a:spcPct val="100000"/>
              </a:lnSpc>
              <a:spcBef>
                <a:spcPts val="0"/>
              </a:spcBef>
              <a:spcAft>
                <a:spcPts val="0"/>
              </a:spcAft>
              <a:buClr>
                <a:srgbClr val="000000"/>
              </a:buClr>
              <a:buSzPts val="1500"/>
              <a:buFont typeface="Arial"/>
              <a:buChar char="•"/>
            </a:pPr>
            <a:r>
              <a:rPr lang="en" sz="1500" b="0" i="0" u="none" strike="noStrike" cap="none">
                <a:solidFill>
                  <a:srgbClr val="333333"/>
                </a:solidFill>
                <a:latin typeface="Arial"/>
                <a:ea typeface="Arial"/>
                <a:cs typeface="Arial"/>
                <a:sym typeface="Arial"/>
              </a:rPr>
              <a:t>Confidentiality</a:t>
            </a:r>
            <a:endParaRPr sz="1100"/>
          </a:p>
          <a:p>
            <a:pPr marL="0" marR="0" lvl="0" indent="-95250" algn="l" rtl="0">
              <a:lnSpc>
                <a:spcPct val="100000"/>
              </a:lnSpc>
              <a:spcBef>
                <a:spcPts val="0"/>
              </a:spcBef>
              <a:spcAft>
                <a:spcPts val="0"/>
              </a:spcAft>
              <a:buClr>
                <a:srgbClr val="000000"/>
              </a:buClr>
              <a:buSzPts val="1500"/>
              <a:buFont typeface="Arial"/>
              <a:buChar char="•"/>
            </a:pPr>
            <a:r>
              <a:rPr lang="en" sz="1500" b="0" i="0" u="none" strike="noStrike" cap="none">
                <a:solidFill>
                  <a:srgbClr val="333333"/>
                </a:solidFill>
                <a:latin typeface="Arial"/>
                <a:ea typeface="Arial"/>
                <a:cs typeface="Arial"/>
                <a:sym typeface="Arial"/>
              </a:rPr>
              <a:t>Informality</a:t>
            </a:r>
            <a:endParaRPr sz="1100"/>
          </a:p>
        </p:txBody>
      </p:sp>
    </p:spTree>
  </p:cSld>
  <p:clrMapOvr>
    <a:masterClrMapping/>
  </p:clrMapOvr>
</p:sld>
</file>

<file path=ppt/theme/theme1.xml><?xml version="1.0" encoding="utf-8"?>
<a:theme xmlns:a="http://schemas.openxmlformats.org/drawingml/2006/main" name="0108_Gasper_Template_SlidesMania">
  <a:themeElements>
    <a:clrScheme name="Simple Light">
      <a:dk1>
        <a:srgbClr val="000000"/>
      </a:dk1>
      <a:lt1>
        <a:srgbClr val="FFFFFF"/>
      </a:lt1>
      <a:dk2>
        <a:srgbClr val="595959"/>
      </a:dk2>
      <a:lt2>
        <a:srgbClr val="EEEEEE"/>
      </a:lt2>
      <a:accent1>
        <a:srgbClr val="FC486B"/>
      </a:accent1>
      <a:accent2>
        <a:srgbClr val="F6CE17"/>
      </a:accent2>
      <a:accent3>
        <a:srgbClr val="800080"/>
      </a:accent3>
      <a:accent4>
        <a:srgbClr val="9ED0E6"/>
      </a:accent4>
      <a:accent5>
        <a:srgbClr val="03CCAC"/>
      </a:accent5>
      <a:accent6>
        <a:srgbClr val="69BD28"/>
      </a:accent6>
      <a:hlink>
        <a:srgbClr val="FF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arallax">
  <a:themeElements>
    <a:clrScheme name="Violet">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C486B"/>
      </a:accent1>
      <a:accent2>
        <a:srgbClr val="212121"/>
      </a:accent2>
      <a:accent3>
        <a:srgbClr val="78909C"/>
      </a:accent3>
      <a:accent4>
        <a:srgbClr val="FC486B"/>
      </a:accent4>
      <a:accent5>
        <a:srgbClr val="03CCAC"/>
      </a:accent5>
      <a:accent6>
        <a:srgbClr val="800080"/>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1479</Words>
  <Application>Microsoft Office PowerPoint</Application>
  <PresentationFormat>On-screen Show (16:9)</PresentationFormat>
  <Paragraphs>298</Paragraphs>
  <Slides>36</Slides>
  <Notes>36</Notes>
  <HiddenSlides>0</HiddenSlides>
  <MMClips>0</MMClips>
  <ScaleCrop>false</ScaleCrop>
  <HeadingPairs>
    <vt:vector size="6" baseType="variant">
      <vt:variant>
        <vt:lpstr>Fonts Used</vt:lpstr>
      </vt:variant>
      <vt:variant>
        <vt:i4>18</vt:i4>
      </vt:variant>
      <vt:variant>
        <vt:lpstr>Theme</vt:lpstr>
      </vt:variant>
      <vt:variant>
        <vt:i4>4</vt:i4>
      </vt:variant>
      <vt:variant>
        <vt:lpstr>Slide Titles</vt:lpstr>
      </vt:variant>
      <vt:variant>
        <vt:i4>36</vt:i4>
      </vt:variant>
    </vt:vector>
  </HeadingPairs>
  <TitlesOfParts>
    <vt:vector size="58" baseType="lpstr">
      <vt:lpstr>Poppins Light</vt:lpstr>
      <vt:lpstr>Corbel</vt:lpstr>
      <vt:lpstr>Halant</vt:lpstr>
      <vt:lpstr>Homemade Apple</vt:lpstr>
      <vt:lpstr>Noto Sans Symbols</vt:lpstr>
      <vt:lpstr>Poppins</vt:lpstr>
      <vt:lpstr>Nunito SemiBold</vt:lpstr>
      <vt:lpstr>Arial</vt:lpstr>
      <vt:lpstr>Raleway</vt:lpstr>
      <vt:lpstr>Courier New</vt:lpstr>
      <vt:lpstr>Calibri</vt:lpstr>
      <vt:lpstr>Poppins SemiBold</vt:lpstr>
      <vt:lpstr>Century Gothic</vt:lpstr>
      <vt:lpstr>Josefin Sans</vt:lpstr>
      <vt:lpstr>Boogaloo</vt:lpstr>
      <vt:lpstr>Oswald</vt:lpstr>
      <vt:lpstr>Nunito</vt:lpstr>
      <vt:lpstr>Lora</vt:lpstr>
      <vt:lpstr>0108_Gasper_Template_SlidesMania</vt:lpstr>
      <vt:lpstr>Frame</vt:lpstr>
      <vt:lpstr>Parallax</vt:lpstr>
      <vt:lpstr>Simple Light</vt:lpstr>
      <vt:lpstr>We appreciate that you are here with us today! If you haven’t already done so, please take a moment to sign in.</vt:lpstr>
      <vt:lpstr>  SEAC 2023-2024 School Year Kick-Off</vt:lpstr>
      <vt:lpstr>PowerPoint Presentation</vt:lpstr>
      <vt:lpstr>Introduction of SEAC Officers and Liaisons </vt:lpstr>
      <vt:lpstr>Liz Crotty, SEAC Chair</vt:lpstr>
      <vt:lpstr>   Executive Committee     </vt:lpstr>
      <vt:lpstr>SEAC Subcommittees </vt:lpstr>
      <vt:lpstr>Dr. Aaron Spence, Superintendent  Loudoun County Public Schools</vt:lpstr>
      <vt:lpstr>Carey Williams, Ombuds, ombuds@lcps.org  </vt:lpstr>
      <vt:lpstr>Tedra Richardson, Assistant Superintendent Department of Student Services</vt:lpstr>
      <vt:lpstr>PowerPoint Presentation</vt:lpstr>
      <vt:lpstr>PowerPoint Presentation</vt:lpstr>
      <vt:lpstr>   Office of Special Education </vt:lpstr>
      <vt:lpstr>Monthly Update from the OSE Team</vt:lpstr>
      <vt:lpstr>1-2-3-4-5 Check-in  </vt:lpstr>
      <vt:lpstr>PowerPoint Presentation</vt:lpstr>
      <vt:lpstr>Special Education Supervisor Team</vt:lpstr>
      <vt:lpstr>Special Education Supervisor Team</vt:lpstr>
      <vt:lpstr>Special Education Supervisor Team</vt:lpstr>
      <vt:lpstr>Special Education Supervisor Team</vt:lpstr>
      <vt:lpstr>Special Education Supervisor Team</vt:lpstr>
      <vt:lpstr>OSE Structures for 23-24</vt:lpstr>
      <vt:lpstr>9750</vt:lpstr>
      <vt:lpstr>1,010 Special Education Teachers 1,035 Teacher Assistants </vt:lpstr>
      <vt:lpstr>Specialized Instructional Facilitators SIF - 23 SIF - Program 12 SIF - Behavior 15  SIF - Assistive Technology - 9</vt:lpstr>
      <vt:lpstr>Current Vacancies:</vt:lpstr>
      <vt:lpstr>PowerPoint Presentation</vt:lpstr>
      <vt:lpstr>Thanks to you all for your commitment to students and families.  We are looking forward to an amazing year of collaboration as OneLCPS.</vt:lpstr>
      <vt:lpstr>PowerPoint Presentation</vt:lpstr>
      <vt:lpstr>PowerPoint Presentation</vt:lpstr>
      <vt:lpstr>PowerPoint Presentation</vt:lpstr>
      <vt:lpstr>PowerPoint Presentation</vt:lpstr>
      <vt:lpstr>PowerPoint Presentation</vt:lpstr>
      <vt:lpstr>How Do I Contact Parent Resource Services?</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 appreciate that you are here with us today! If you haven’t already done so, please take a moment to sign in.</dc:title>
  <dc:creator>Kimberly Jones</dc:creator>
  <cp:lastModifiedBy>Kimberly Jones</cp:lastModifiedBy>
  <cp:revision>1</cp:revision>
  <dcterms:modified xsi:type="dcterms:W3CDTF">2023-09-06T21:25:57Z</dcterms:modified>
</cp:coreProperties>
</file>