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77" r:id="rId4"/>
    <p:sldId id="259" r:id="rId5"/>
    <p:sldId id="278" r:id="rId6"/>
    <p:sldId id="279" r:id="rId7"/>
    <p:sldId id="271" r:id="rId8"/>
    <p:sldId id="265" r:id="rId9"/>
    <p:sldId id="275" r:id="rId10"/>
    <p:sldId id="272" r:id="rId11"/>
    <p:sldId id="261" r:id="rId12"/>
    <p:sldId id="262" r:id="rId13"/>
    <p:sldId id="274" r:id="rId14"/>
    <p:sldId id="273" r:id="rId15"/>
    <p:sldId id="263" r:id="rId16"/>
    <p:sldId id="2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"/>
            <a:ext cx="8213448" cy="20374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Environmental Health &amp; Safety Department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994" y="1294227"/>
            <a:ext cx="9028090" cy="31652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Code &amp; Guidelines for school safety.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Fire Safety NFPA 1/101 and Florida Statutes Chapter 633.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Caring For Our Children Basics H&amp;S Foundations for Early Care and Education.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Head Start Act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Public Playground Safety Handbook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State Requirements for Education Facilities (SREF)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1029" y="4183797"/>
            <a:ext cx="6921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Contact Info: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Jim </a:t>
            </a:r>
            <a:r>
              <a:rPr lang="en-US" sz="2400" dirty="0">
                <a:solidFill>
                  <a:srgbClr val="0070C0"/>
                </a:solidFill>
              </a:rPr>
              <a:t>Powers </a:t>
            </a:r>
            <a:r>
              <a:rPr lang="en-US" sz="2400" dirty="0" smtClean="0">
                <a:solidFill>
                  <a:srgbClr val="0070C0"/>
                </a:solidFill>
              </a:rPr>
              <a:t>EH&amp;S </a:t>
            </a:r>
            <a:r>
              <a:rPr lang="en-US" sz="2400" dirty="0">
                <a:solidFill>
                  <a:srgbClr val="0070C0"/>
                </a:solidFill>
              </a:rPr>
              <a:t>Manager </a:t>
            </a:r>
            <a:r>
              <a:rPr lang="en-US" sz="2400" dirty="0" smtClean="0">
                <a:solidFill>
                  <a:srgbClr val="0070C0"/>
                </a:solidFill>
              </a:rPr>
              <a:t>321-302-9168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Jeb </a:t>
            </a:r>
            <a:r>
              <a:rPr lang="en-US" sz="2400" dirty="0">
                <a:solidFill>
                  <a:srgbClr val="0070C0"/>
                </a:solidFill>
              </a:rPr>
              <a:t>Bynum EH&amp;S Supervisor </a:t>
            </a:r>
            <a:r>
              <a:rPr lang="en-US" sz="2400" dirty="0" smtClean="0">
                <a:solidFill>
                  <a:srgbClr val="0070C0"/>
                </a:solidFill>
              </a:rPr>
              <a:t>321-302-9192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Rick Smith Lead EV Specialist </a:t>
            </a:r>
            <a:r>
              <a:rPr lang="en-US" sz="2400" dirty="0" smtClean="0">
                <a:solidFill>
                  <a:srgbClr val="0070C0"/>
                </a:solidFill>
              </a:rPr>
              <a:t> 321-302-9197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442" y="0"/>
            <a:ext cx="2708358" cy="209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Emergency Exits Windows can not be blocked or covered.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74" y="2211518"/>
            <a:ext cx="4335227" cy="39918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755" y="2191592"/>
            <a:ext cx="4444642" cy="39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Chemicals shall not be in reach of students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Board Policy 8400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49" y="2315772"/>
            <a:ext cx="4468573" cy="411360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1598" y="2170289"/>
            <a:ext cx="4468574" cy="4404575"/>
          </a:xfrm>
        </p:spPr>
      </p:pic>
    </p:spTree>
    <p:extLst>
      <p:ext uri="{BB962C8B-B14F-4D97-AF65-F5344CB8AC3E}">
        <p14:creationId xmlns:p14="http://schemas.microsoft.com/office/powerpoint/2010/main" val="42785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1820"/>
            <a:ext cx="8596668" cy="6181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Indoor Air Quality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491175"/>
            <a:ext cx="8598256" cy="46423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an cause respiratory irritation. School staff observed dripping essential oils on salt rocks.  </a:t>
            </a:r>
            <a:r>
              <a:rPr lang="en-US" smtClean="0">
                <a:solidFill>
                  <a:schemeClr val="tx1"/>
                </a:solidFill>
              </a:rPr>
              <a:t>No candles!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Board Policy 8400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0800000" flipV="1">
            <a:off x="1181682" y="1955409"/>
            <a:ext cx="8496887" cy="808892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This Includes Essential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 smtClean="0">
                <a:solidFill>
                  <a:srgbClr val="FF0000"/>
                </a:solidFill>
              </a:rPr>
              <a:t>il 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 smtClean="0">
                <a:solidFill>
                  <a:srgbClr val="FF0000"/>
                </a:solidFill>
              </a:rPr>
              <a:t>iffusers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92" y="2799471"/>
            <a:ext cx="3877991" cy="405852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6" y="3380210"/>
            <a:ext cx="2382577" cy="300652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16" y="2764302"/>
            <a:ext cx="4065562" cy="40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4746"/>
            <a:ext cx="8596668" cy="12104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 allowed / can cover up building issues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Board Policy 8400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210615"/>
            <a:ext cx="4185623" cy="43788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Plug In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ype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1871002"/>
            <a:ext cx="3867395" cy="417102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210615"/>
            <a:ext cx="4185618" cy="43788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Automatic Sprayers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8" y="1871002"/>
            <a:ext cx="4012176" cy="4171024"/>
          </a:xfrm>
        </p:spPr>
      </p:pic>
    </p:spTree>
    <p:extLst>
      <p:ext uri="{BB962C8B-B14F-4D97-AF65-F5344CB8AC3E}">
        <p14:creationId xmlns:p14="http://schemas.microsoft.com/office/powerpoint/2010/main" val="3657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3218"/>
            <a:ext cx="8596668" cy="11763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More items that can influence Indoor Air Quality not permitted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2" y="1429555"/>
            <a:ext cx="4185623" cy="39924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Candle Warmer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941" y="1842602"/>
            <a:ext cx="4213226" cy="418562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429555"/>
            <a:ext cx="4185618" cy="39924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Indoor Compost Bins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06" y="2249510"/>
            <a:ext cx="2857500" cy="3792517"/>
          </a:xfrm>
        </p:spPr>
      </p:pic>
    </p:spTree>
    <p:extLst>
      <p:ext uri="{BB962C8B-B14F-4D97-AF65-F5344CB8AC3E}">
        <p14:creationId xmlns:p14="http://schemas.microsoft.com/office/powerpoint/2010/main" val="30184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253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Items we need to keep out of classroom.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88" y="1262129"/>
            <a:ext cx="10747178" cy="75985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Microwaves, Coffee Makers, Household Electrical Cords, 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oliday Lights, Heaters and Toaster Ovens. </a:t>
            </a:r>
            <a:r>
              <a:rPr lang="en-US" dirty="0" smtClean="0">
                <a:solidFill>
                  <a:srgbClr val="C00000"/>
                </a:solidFill>
              </a:rPr>
              <a:t>NFPA 101 Board Policy 8400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662" y="2917433"/>
            <a:ext cx="4561693" cy="277079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96" y="2021983"/>
            <a:ext cx="4340182" cy="456169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68" y="2021982"/>
            <a:ext cx="3615397" cy="45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253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NFPA 101 15.7.3.1 Inspection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88" y="1378634"/>
            <a:ext cx="9125035" cy="11535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 shall be the duty of the principal, teachers or staff to inspect all exit facilities daily to ensure that all stairways, doors and other exits are in proper condition.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0969" y="3525243"/>
            <a:ext cx="1819646" cy="227064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76" y="2827606"/>
            <a:ext cx="3453293" cy="383526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82" y="2827606"/>
            <a:ext cx="4180306" cy="3868616"/>
          </a:xfrm>
        </p:spPr>
      </p:pic>
    </p:spTree>
    <p:extLst>
      <p:ext uri="{BB962C8B-B14F-4D97-AF65-F5344CB8AC3E}">
        <p14:creationId xmlns:p14="http://schemas.microsoft.com/office/powerpoint/2010/main" val="25243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41" y="-18627"/>
            <a:ext cx="9981127" cy="136000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 Storage in Electrical / Mechanical Rooms.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NFPA 101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266093"/>
            <a:ext cx="4185623" cy="4596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Switch Gear Room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94" y="2749814"/>
            <a:ext cx="3960005" cy="380610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341381"/>
            <a:ext cx="4185618" cy="38438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Boiler Room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245" y="2575424"/>
            <a:ext cx="4118318" cy="4313193"/>
          </a:xfrm>
        </p:spPr>
      </p:pic>
    </p:spTree>
    <p:extLst>
      <p:ext uri="{BB962C8B-B14F-4D97-AF65-F5344CB8AC3E}">
        <p14:creationId xmlns:p14="http://schemas.microsoft.com/office/powerpoint/2010/main" val="3136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Classroom Safety –Shelter In Place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84857"/>
            <a:ext cx="8596668" cy="485650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Clutter is a big safety item that needs to be addressed. </a:t>
            </a:r>
            <a:r>
              <a:rPr lang="en-US" sz="2400" dirty="0">
                <a:solidFill>
                  <a:schemeClr val="tx1"/>
                </a:solidFill>
              </a:rPr>
              <a:t>C</a:t>
            </a:r>
            <a:r>
              <a:rPr lang="en-US" sz="2400" dirty="0" smtClean="0">
                <a:solidFill>
                  <a:schemeClr val="tx1"/>
                </a:solidFill>
              </a:rPr>
              <a:t>luttered rooms can </a:t>
            </a:r>
            <a:r>
              <a:rPr lang="en-US" sz="2400" dirty="0" smtClean="0">
                <a:solidFill>
                  <a:srgbClr val="C00000"/>
                </a:solidFill>
              </a:rPr>
              <a:t>not be cleaned properly</a:t>
            </a:r>
            <a:r>
              <a:rPr lang="en-US" sz="2400" dirty="0" smtClean="0">
                <a:solidFill>
                  <a:schemeClr val="tx1"/>
                </a:solidFill>
              </a:rPr>
              <a:t>, create pest  harborage and limit egress routes. </a:t>
            </a:r>
          </a:p>
          <a:p>
            <a:endParaRPr lang="en-US" sz="2400" dirty="0" smtClean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60" y="2510738"/>
            <a:ext cx="4292627" cy="4190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38" y="2459863"/>
            <a:ext cx="5472928" cy="42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0"/>
            <a:ext cx="10239195" cy="2194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Bean Bags, Futons, Popasan chairs are not permitted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Board Policy 8400/7420 NFPA 101 &amp; 701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Must be cleaned per use or daily. Rated items shall be pre-approved.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94560"/>
            <a:ext cx="2971800" cy="43047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2" y="2194560"/>
            <a:ext cx="3488786" cy="4304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28" y="2194560"/>
            <a:ext cx="4253719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79208" cy="23446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Wall Coverings By Textiles.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20% if no fire sprinkler system and 50% if protected by fire sprinkler system.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NFPA 101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954215"/>
            <a:ext cx="4438299" cy="3657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63" y="2954216"/>
            <a:ext cx="4610753" cy="3657600"/>
          </a:xfrm>
        </p:spPr>
      </p:pic>
    </p:spTree>
    <p:extLst>
      <p:ext uri="{BB962C8B-B14F-4D97-AF65-F5344CB8AC3E}">
        <p14:creationId xmlns:p14="http://schemas.microsoft.com/office/powerpoint/2010/main" val="37544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68812"/>
            <a:ext cx="10872241" cy="17615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 storage within 18” of a sprinkler head/ceiling or within 24” of ceiling in a non-sprinkler building. Sprinkler Risers requires 3ft clearance.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73" y="2166160"/>
            <a:ext cx="5192993" cy="457914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9" y="2166159"/>
            <a:ext cx="3325410" cy="457914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50" y="2166159"/>
            <a:ext cx="3126650" cy="45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2542"/>
            <a:ext cx="8596668" cy="181785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Decoration can not be attached to rated ceilings, obstruct sprinkler heads or emergency/exit lighting.  NFPA 101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6" y="1930400"/>
            <a:ext cx="4378531" cy="4927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3" y="1930401"/>
            <a:ext cx="5852160" cy="4927600"/>
          </a:xfrm>
        </p:spPr>
      </p:pic>
    </p:spTree>
    <p:extLst>
      <p:ext uri="{BB962C8B-B14F-4D97-AF65-F5344CB8AC3E}">
        <p14:creationId xmlns:p14="http://schemas.microsoft.com/office/powerpoint/2010/main" val="42520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69" y="159434"/>
            <a:ext cx="8762088" cy="209769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Rugs Must Meet Class 1 Fire Safety Requirements / labeling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NFPA 101 &amp; Board Policy 8400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916" y="3236105"/>
            <a:ext cx="4111625" cy="2660119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82018"/>
            <a:ext cx="7906043" cy="4670474"/>
          </a:xfrm>
        </p:spPr>
      </p:pic>
    </p:spTree>
    <p:extLst>
      <p:ext uri="{BB962C8B-B14F-4D97-AF65-F5344CB8AC3E}">
        <p14:creationId xmlns:p14="http://schemas.microsoft.com/office/powerpoint/2010/main" val="6698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91" y="223696"/>
            <a:ext cx="8596668" cy="17386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Aftermarket Spray On Fire Retardants Are</a:t>
            </a:r>
            <a:r>
              <a:rPr lang="en-US" dirty="0" smtClean="0">
                <a:solidFill>
                  <a:srgbClr val="FF0000"/>
                </a:solidFill>
              </a:rPr>
              <a:t> Not </a:t>
            </a:r>
            <a:r>
              <a:rPr lang="en-US" dirty="0" smtClean="0">
                <a:solidFill>
                  <a:schemeClr val="tx1"/>
                </a:solidFill>
              </a:rPr>
              <a:t>Allowed For Use In BPS Facilities. Technical Bulletin 117 is not allowed in BPS Facilities.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92439"/>
            <a:ext cx="4183062" cy="374892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79" y="2292439"/>
            <a:ext cx="4185634" cy="3748921"/>
          </a:xfrm>
        </p:spPr>
      </p:pic>
    </p:spTree>
    <p:extLst>
      <p:ext uri="{BB962C8B-B14F-4D97-AF65-F5344CB8AC3E}">
        <p14:creationId xmlns:p14="http://schemas.microsoft.com/office/powerpoint/2010/main" val="28809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8748020" cy="17239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Home Furniture, Beanbags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Tents &amp; Umbrellas not permitted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NFPA 101 &amp; Board Policy 8400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3574283" cy="5762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8" y="1948539"/>
            <a:ext cx="4564711" cy="467079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31099" y="2160983"/>
            <a:ext cx="3542902" cy="5762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95" y="1906867"/>
            <a:ext cx="4423043" cy="4754138"/>
          </a:xfrm>
        </p:spPr>
      </p:pic>
    </p:spTree>
    <p:extLst>
      <p:ext uri="{BB962C8B-B14F-4D97-AF65-F5344CB8AC3E}">
        <p14:creationId xmlns:p14="http://schemas.microsoft.com/office/powerpoint/2010/main" val="35774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3509</TotalTime>
  <Words>362</Words>
  <Application>Microsoft Office PowerPoint</Application>
  <PresentationFormat>Widescreen</PresentationFormat>
  <Paragraphs>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</vt:lpstr>
      <vt:lpstr>Environmental Health &amp; Safety Department </vt:lpstr>
      <vt:lpstr>Classroom Safety –Shelter In Place</vt:lpstr>
      <vt:lpstr>Bean Bags, Futons, Popasan chairs are not permitted Board Policy 8400/7420 NFPA 101 &amp; 701 Must be cleaned per use or daily. Rated items shall be pre-approved.  </vt:lpstr>
      <vt:lpstr>Wall Coverings By Textiles. 20% if no fire sprinkler system and 50% if protected by fire sprinkler system.  NFPA 101</vt:lpstr>
      <vt:lpstr>No storage within 18” of a sprinkler head/ceiling or within 24” of ceiling in a non-sprinkler building. Sprinkler Risers requires 3ft clearance.</vt:lpstr>
      <vt:lpstr>Decoration can not be attached to rated ceilings, obstruct sprinkler heads or emergency/exit lighting.  NFPA 101</vt:lpstr>
      <vt:lpstr>Rugs Must Meet Class 1 Fire Safety Requirements / labeling  NFPA 101 &amp; Board Policy 8400</vt:lpstr>
      <vt:lpstr>Aftermarket Spray On Fire Retardants Are Not Allowed For Use In BPS Facilities. Technical Bulletin 117 is not allowed in BPS Facilities. </vt:lpstr>
      <vt:lpstr>Home Furniture, Beanbags, Tents &amp; Umbrellas not permitted NFPA 101 &amp; Board Policy 8400</vt:lpstr>
      <vt:lpstr>Emergency Exits Windows can not be blocked or covered.</vt:lpstr>
      <vt:lpstr>Chemicals shall not be in reach of students Board Policy 8400 </vt:lpstr>
      <vt:lpstr>Indoor Air Quality</vt:lpstr>
      <vt:lpstr>Not allowed / can cover up building issues Board Policy 8400</vt:lpstr>
      <vt:lpstr>More items that can influence Indoor Air Quality not permitted</vt:lpstr>
      <vt:lpstr>Items we need to keep out of classroom.</vt:lpstr>
      <vt:lpstr>NFPA 101 15.7.3.1 Inspection</vt:lpstr>
      <vt:lpstr>No Storage in Electrical / Mechanical Rooms. NFPA 101</vt:lpstr>
    </vt:vector>
  </TitlesOfParts>
  <Company>Brevard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Brevard County Head Start Safety Presentation</dc:title>
  <dc:creator>Griffin.Steven@Plant Operations</dc:creator>
  <cp:lastModifiedBy>Griffin.Steven@Plant Operations</cp:lastModifiedBy>
  <cp:revision>87</cp:revision>
  <dcterms:created xsi:type="dcterms:W3CDTF">2018-05-04T12:41:36Z</dcterms:created>
  <dcterms:modified xsi:type="dcterms:W3CDTF">2019-08-21T14:08:58Z</dcterms:modified>
</cp:coreProperties>
</file>