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</p:sldIdLst>
  <p:sldSz cx="12192000" cy="6858000"/>
  <p:notesSz cx="6858000" cy="9144000"/>
  <p:embeddedFontLst>
    <p:embeddedFont>
      <p:font typeface="Lustria" panose="020B0604020202020204" charset="0"/>
      <p:regular r:id="rId11"/>
    </p:embeddedFont>
    <p:embeddedFont>
      <p:font typeface="Century Gothic" panose="020B0502020202020204" pitchFamily="34" charset="0"/>
      <p:regular r:id="rId12"/>
      <p:bold r:id="rId13"/>
      <p:italic r:id="rId14"/>
      <p:bold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0" roundtripDataSignature="AMtx7mi4c8v9oEZx6Arcl3Lp+L80sIpVA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3" d="100"/>
          <a:sy n="113" d="100"/>
        </p:scale>
        <p:origin x="480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273241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 txBox="1"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Lustria"/>
              <a:buNone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9"/>
          <p:cNvSpPr txBox="1"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4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126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98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98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SzPts val="98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SzPts val="98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SzPts val="98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600"/>
              </a:spcBef>
              <a:spcAft>
                <a:spcPts val="600"/>
              </a:spcAft>
              <a:buSzPts val="98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8" descr="Slate-V2-HD-vertPhotoInset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93665" y="609600"/>
            <a:ext cx="3584166" cy="5204832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8"/>
          <p:cNvSpPr txBox="1"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Lustria"/>
              <a:buNone/>
              <a:defRPr sz="32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>
            <a:spLocks noGrp="1"/>
          </p:cNvSpPr>
          <p:nvPr>
            <p:ph type="pic" idx="2"/>
          </p:nvPr>
        </p:nvSpPr>
        <p:spPr>
          <a:xfrm>
            <a:off x="7442551" y="763702"/>
            <a:ext cx="3275751" cy="4912822"/>
          </a:xfrm>
          <a:prstGeom prst="rect">
            <a:avLst/>
          </a:prstGeom>
          <a:noFill/>
          <a:ln>
            <a:noFill/>
          </a:ln>
          <a:effectLst>
            <a:outerShdw blurRad="38100" dist="25400" dir="4440000">
              <a:srgbClr val="000000">
                <a:alpha val="35686"/>
              </a:srgbClr>
            </a:outerShdw>
          </a:effectLst>
        </p:spPr>
      </p:sp>
      <p:sp>
        <p:nvSpPr>
          <p:cNvPr id="77" name="Google Shape;77;p18"/>
          <p:cNvSpPr txBox="1">
            <a:spLocks noGrp="1"/>
          </p:cNvSpPr>
          <p:nvPr>
            <p:ph type="body" idx="1"/>
          </p:nvPr>
        </p:nvSpPr>
        <p:spPr>
          <a:xfrm>
            <a:off x="913795" y="2439261"/>
            <a:ext cx="5934949" cy="3376134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320"/>
              </a:spcBef>
              <a:spcAft>
                <a:spcPts val="0"/>
              </a:spcAft>
              <a:buSzPts val="1120"/>
              <a:buNone/>
              <a:defRPr sz="16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630"/>
              <a:buNone/>
              <a:defRPr sz="900"/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ftr" idx="11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9" descr="Slate-V2-HD-panoPhotoInset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13883" y="547807"/>
            <a:ext cx="10141799" cy="3816806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9"/>
          <p:cNvSpPr txBox="1"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Lustria"/>
              <a:buNone/>
              <a:defRPr sz="2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9"/>
          <p:cNvSpPr>
            <a:spLocks noGrp="1"/>
          </p:cNvSpPr>
          <p:nvPr>
            <p:ph type="pic" idx="2"/>
          </p:nvPr>
        </p:nvSpPr>
        <p:spPr>
          <a:xfrm>
            <a:off x="1169349" y="695009"/>
            <a:ext cx="9845346" cy="3525671"/>
          </a:xfrm>
          <a:prstGeom prst="rect">
            <a:avLst/>
          </a:prstGeom>
          <a:noFill/>
          <a:ln>
            <a:noFill/>
          </a:ln>
          <a:effectLst>
            <a:outerShdw blurRad="38100" dist="25400" dir="4440000">
              <a:srgbClr val="000000">
                <a:alpha val="35686"/>
              </a:srgbClr>
            </a:outerShdw>
          </a:effectLst>
        </p:spPr>
      </p:sp>
      <p:sp>
        <p:nvSpPr>
          <p:cNvPr id="85" name="Google Shape;85;p19"/>
          <p:cNvSpPr txBox="1">
            <a:spLocks noGrp="1"/>
          </p:cNvSpPr>
          <p:nvPr>
            <p:ph type="body" idx="1"/>
          </p:nvPr>
        </p:nvSpPr>
        <p:spPr>
          <a:xfrm>
            <a:off x="913795" y="5108728"/>
            <a:ext cx="10353762" cy="682472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320"/>
              </a:spcBef>
              <a:spcAft>
                <a:spcPts val="0"/>
              </a:spcAft>
              <a:buSzPts val="1120"/>
              <a:buNone/>
              <a:defRPr sz="16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980"/>
              <a:buNone/>
              <a:defRPr sz="14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700"/>
              <a:buNone/>
              <a:defRPr sz="1000"/>
            </a:lvl9pPr>
          </a:lstStyle>
          <a:p>
            <a:endParaRPr/>
          </a:p>
        </p:txBody>
      </p:sp>
      <p:sp>
        <p:nvSpPr>
          <p:cNvPr id="86" name="Google Shape;86;p19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9"/>
          <p:cNvSpPr txBox="1">
            <a:spLocks noGrp="1"/>
          </p:cNvSpPr>
          <p:nvPr>
            <p:ph type="ftr" idx="11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Lustria"/>
              <a:buNone/>
              <a:defRPr sz="3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body" idx="1"/>
          </p:nvPr>
        </p:nvSpPr>
        <p:spPr>
          <a:xfrm>
            <a:off x="913794" y="4295180"/>
            <a:ext cx="10353763" cy="1501826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320"/>
              </a:spcBef>
              <a:spcAft>
                <a:spcPts val="0"/>
              </a:spcAft>
              <a:buSzPts val="1120"/>
              <a:buNone/>
              <a:defRPr sz="16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980"/>
              <a:buNone/>
              <a:defRPr sz="14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700"/>
              <a:buNone/>
              <a:defRPr sz="1000"/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ftr" idx="11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Lustria"/>
              <a:buNone/>
              <a:defRPr sz="3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body" idx="1"/>
          </p:nvPr>
        </p:nvSpPr>
        <p:spPr>
          <a:xfrm>
            <a:off x="1720644" y="3610032"/>
            <a:ext cx="8752299" cy="532749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980"/>
              <a:buNone/>
              <a:defRPr sz="14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700"/>
              <a:buNone/>
              <a:defRPr sz="1000"/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body" idx="2"/>
          </p:nvPr>
        </p:nvSpPr>
        <p:spPr>
          <a:xfrm>
            <a:off x="913794" y="4304353"/>
            <a:ext cx="10353763" cy="1489496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320"/>
              </a:spcBef>
              <a:spcAft>
                <a:spcPts val="0"/>
              </a:spcAft>
              <a:buSzPts val="1120"/>
              <a:buNone/>
              <a:defRPr sz="16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980"/>
              <a:buNone/>
              <a:defRPr sz="14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700"/>
              <a:buNone/>
              <a:defRPr sz="1000"/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ftr" idx="11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2" name="Google Shape;102;p21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Lustria"/>
              <a:buNone/>
            </a:pPr>
            <a:r>
              <a:rPr lang="en-US" sz="8000" b="0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“</a:t>
            </a:r>
            <a:endParaRPr/>
          </a:p>
        </p:txBody>
      </p:sp>
      <p:sp>
        <p:nvSpPr>
          <p:cNvPr id="103" name="Google Shape;103;p21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Lustria"/>
              <a:buNone/>
            </a:pPr>
            <a:r>
              <a:rPr lang="en-US" sz="8000" b="0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”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2"/>
          <p:cNvSpPr txBox="1"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Lustria"/>
              <a:buNone/>
              <a:defRPr sz="3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2"/>
          <p:cNvSpPr txBox="1">
            <a:spLocks noGrp="1"/>
          </p:cNvSpPr>
          <p:nvPr>
            <p:ph type="body" idx="1"/>
          </p:nvPr>
        </p:nvSpPr>
        <p:spPr>
          <a:xfrm>
            <a:off x="913784" y="4650556"/>
            <a:ext cx="10352199" cy="1140644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320"/>
              </a:spcBef>
              <a:spcAft>
                <a:spcPts val="0"/>
              </a:spcAft>
              <a:buSzPts val="1120"/>
              <a:buNone/>
              <a:defRPr sz="16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980"/>
              <a:buNone/>
              <a:defRPr sz="14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700"/>
              <a:buNone/>
              <a:defRPr sz="1000"/>
            </a:lvl9pPr>
          </a:lstStyle>
          <a:p>
            <a:endParaRPr/>
          </a:p>
        </p:txBody>
      </p:sp>
      <p:sp>
        <p:nvSpPr>
          <p:cNvPr id="107" name="Google Shape;107;p22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2"/>
          <p:cNvSpPr txBox="1">
            <a:spLocks noGrp="1"/>
          </p:cNvSpPr>
          <p:nvPr>
            <p:ph type="ftr" idx="11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">
  <p:cSld name="3 Column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3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3"/>
          <p:cNvSpPr txBox="1"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spcBef>
                <a:spcPts val="480"/>
              </a:spcBef>
              <a:spcAft>
                <a:spcPts val="0"/>
              </a:spcAft>
              <a:buSzPts val="1680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600" b="1"/>
            </a:lvl9pPr>
          </a:lstStyle>
          <a:p>
            <a:endParaRPr/>
          </a:p>
        </p:txBody>
      </p:sp>
      <p:sp>
        <p:nvSpPr>
          <p:cNvPr id="113" name="Google Shape;113;p23"/>
          <p:cNvSpPr txBox="1">
            <a:spLocks noGrp="1"/>
          </p:cNvSpPr>
          <p:nvPr>
            <p:ph type="body" idx="2"/>
          </p:nvPr>
        </p:nvSpPr>
        <p:spPr>
          <a:xfrm>
            <a:off x="913795" y="2571750"/>
            <a:ext cx="3300984" cy="32194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630"/>
              <a:buNone/>
              <a:defRPr sz="900"/>
            </a:lvl9pPr>
          </a:lstStyle>
          <a:p>
            <a:endParaRPr/>
          </a:p>
        </p:txBody>
      </p:sp>
      <p:sp>
        <p:nvSpPr>
          <p:cNvPr id="114" name="Google Shape;114;p23"/>
          <p:cNvSpPr txBox="1">
            <a:spLocks noGrp="1"/>
          </p:cNvSpPr>
          <p:nvPr>
            <p:ph type="body" idx="3"/>
          </p:nvPr>
        </p:nvSpPr>
        <p:spPr>
          <a:xfrm>
            <a:off x="4446711" y="1885950"/>
            <a:ext cx="3300984" cy="576262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spcBef>
                <a:spcPts val="480"/>
              </a:spcBef>
              <a:spcAft>
                <a:spcPts val="0"/>
              </a:spcAft>
              <a:buSzPts val="1680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600" b="1"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body" idx="4"/>
          </p:nvPr>
        </p:nvSpPr>
        <p:spPr>
          <a:xfrm>
            <a:off x="4441435" y="2571750"/>
            <a:ext cx="3300984" cy="32194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630"/>
              <a:buNone/>
              <a:defRPr sz="900"/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body" idx="5"/>
          </p:nvPr>
        </p:nvSpPr>
        <p:spPr>
          <a:xfrm>
            <a:off x="7966572" y="1885950"/>
            <a:ext cx="3300984" cy="576262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spcBef>
                <a:spcPts val="480"/>
              </a:spcBef>
              <a:spcAft>
                <a:spcPts val="0"/>
              </a:spcAft>
              <a:buSzPts val="1680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600" b="1"/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body" idx="6"/>
          </p:nvPr>
        </p:nvSpPr>
        <p:spPr>
          <a:xfrm>
            <a:off x="7966572" y="2571750"/>
            <a:ext cx="3300984" cy="32194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630"/>
              <a:buNone/>
              <a:defRPr sz="900"/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3"/>
          <p:cNvSpPr txBox="1">
            <a:spLocks noGrp="1"/>
          </p:cNvSpPr>
          <p:nvPr>
            <p:ph type="ftr" idx="11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3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Picture Column">
  <p:cSld name="3 Picture Column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4" descr="Slate-V2-HD-3colPhotoInset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97962" y="1818214"/>
            <a:ext cx="3339972" cy="1847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4" descr="Slate-V2-HD-3colPhotoInset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03800" y="1818214"/>
            <a:ext cx="3339972" cy="1847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4" descr="Slate-V2-HD-3colPhotoInset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36051" y="1818214"/>
            <a:ext cx="3339972" cy="1847851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4"/>
          <p:cNvSpPr txBox="1"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4"/>
          <p:cNvSpPr txBox="1"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600" b="1"/>
            </a:lvl9pPr>
          </a:lstStyle>
          <a:p>
            <a:endParaRPr/>
          </a:p>
        </p:txBody>
      </p:sp>
      <p:sp>
        <p:nvSpPr>
          <p:cNvPr id="127" name="Google Shape;127;p24"/>
          <p:cNvSpPr>
            <a:spLocks noGrp="1"/>
          </p:cNvSpPr>
          <p:nvPr>
            <p:ph type="pic" idx="2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38100" dist="25400" dir="4440000">
              <a:srgbClr val="000000">
                <a:alpha val="35686"/>
              </a:srgbClr>
            </a:outerShdw>
          </a:effectLst>
        </p:spPr>
      </p:sp>
      <p:sp>
        <p:nvSpPr>
          <p:cNvPr id="128" name="Google Shape;128;p24"/>
          <p:cNvSpPr txBox="1">
            <a:spLocks noGrp="1"/>
          </p:cNvSpPr>
          <p:nvPr>
            <p:ph type="body" idx="3"/>
          </p:nvPr>
        </p:nvSpPr>
        <p:spPr>
          <a:xfrm>
            <a:off x="913795" y="4480368"/>
            <a:ext cx="3300984" cy="1310833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630"/>
              <a:buNone/>
              <a:defRPr sz="900"/>
            </a:lvl9pPr>
          </a:lstStyle>
          <a:p>
            <a:endParaRPr/>
          </a:p>
        </p:txBody>
      </p:sp>
      <p:sp>
        <p:nvSpPr>
          <p:cNvPr id="129" name="Google Shape;129;p24"/>
          <p:cNvSpPr txBox="1">
            <a:spLocks noGrp="1"/>
          </p:cNvSpPr>
          <p:nvPr>
            <p:ph type="body" idx="4"/>
          </p:nvPr>
        </p:nvSpPr>
        <p:spPr>
          <a:xfrm>
            <a:off x="4442788" y="3904106"/>
            <a:ext cx="3300984" cy="576262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600" b="1"/>
            </a:lvl9pPr>
          </a:lstStyle>
          <a:p>
            <a:endParaRPr/>
          </a:p>
        </p:txBody>
      </p:sp>
      <p:sp>
        <p:nvSpPr>
          <p:cNvPr id="130" name="Google Shape;130;p24"/>
          <p:cNvSpPr>
            <a:spLocks noGrp="1"/>
          </p:cNvSpPr>
          <p:nvPr>
            <p:ph type="pic" idx="5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38100" dist="25400" dir="4440000">
              <a:srgbClr val="000000">
                <a:alpha val="35686"/>
              </a:srgbClr>
            </a:outerShdw>
          </a:effectLst>
        </p:spPr>
      </p:sp>
      <p:sp>
        <p:nvSpPr>
          <p:cNvPr id="131" name="Google Shape;131;p24"/>
          <p:cNvSpPr txBox="1">
            <a:spLocks noGrp="1"/>
          </p:cNvSpPr>
          <p:nvPr>
            <p:ph type="body" idx="6"/>
          </p:nvPr>
        </p:nvSpPr>
        <p:spPr>
          <a:xfrm>
            <a:off x="4441435" y="4480367"/>
            <a:ext cx="3300984" cy="1310833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630"/>
              <a:buNone/>
              <a:defRPr sz="900"/>
            </a:lvl9pPr>
          </a:lstStyle>
          <a:p>
            <a:endParaRPr/>
          </a:p>
        </p:txBody>
      </p:sp>
      <p:sp>
        <p:nvSpPr>
          <p:cNvPr id="132" name="Google Shape;132;p24"/>
          <p:cNvSpPr txBox="1">
            <a:spLocks noGrp="1"/>
          </p:cNvSpPr>
          <p:nvPr>
            <p:ph type="body" idx="7"/>
          </p:nvPr>
        </p:nvSpPr>
        <p:spPr>
          <a:xfrm>
            <a:off x="7966697" y="3904106"/>
            <a:ext cx="3300984" cy="576262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600" b="1"/>
            </a:lvl9pPr>
          </a:lstStyle>
          <a:p>
            <a:endParaRPr/>
          </a:p>
        </p:txBody>
      </p:sp>
      <p:sp>
        <p:nvSpPr>
          <p:cNvPr id="133" name="Google Shape;133;p24"/>
          <p:cNvSpPr>
            <a:spLocks noGrp="1"/>
          </p:cNvSpPr>
          <p:nvPr>
            <p:ph type="pic" idx="8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38100" dist="25400" dir="4440000">
              <a:srgbClr val="000000">
                <a:alpha val="35686"/>
              </a:srgbClr>
            </a:outerShdw>
          </a:effectLst>
        </p:spPr>
      </p:sp>
      <p:sp>
        <p:nvSpPr>
          <p:cNvPr id="134" name="Google Shape;134;p24"/>
          <p:cNvSpPr txBox="1">
            <a:spLocks noGrp="1"/>
          </p:cNvSpPr>
          <p:nvPr>
            <p:ph type="body" idx="9"/>
          </p:nvPr>
        </p:nvSpPr>
        <p:spPr>
          <a:xfrm>
            <a:off x="7966572" y="4480365"/>
            <a:ext cx="3300984" cy="1310835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630"/>
              <a:buNone/>
              <a:defRPr sz="900"/>
            </a:lvl9pPr>
          </a:lstStyle>
          <a:p>
            <a:endParaRPr/>
          </a:p>
        </p:txBody>
      </p:sp>
      <p:sp>
        <p:nvSpPr>
          <p:cNvPr id="135" name="Google Shape;135;p24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4"/>
          <p:cNvSpPr txBox="1">
            <a:spLocks noGrp="1"/>
          </p:cNvSpPr>
          <p:nvPr>
            <p:ph type="ftr" idx="11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4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5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5"/>
          <p:cNvSpPr txBox="1">
            <a:spLocks noGrp="1"/>
          </p:cNvSpPr>
          <p:nvPr>
            <p:ph type="body" idx="1"/>
          </p:nvPr>
        </p:nvSpPr>
        <p:spPr>
          <a:xfrm rot="5400000">
            <a:off x="4061301" y="-1415056"/>
            <a:ext cx="4058751" cy="10353762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8610" algn="l">
              <a:spcBef>
                <a:spcPts val="360"/>
              </a:spcBef>
              <a:spcAft>
                <a:spcPts val="0"/>
              </a:spcAft>
              <a:buSzPts val="1260"/>
              <a:buChar char="◈"/>
              <a:defRPr/>
            </a:lvl1pPr>
            <a:lvl2pPr marL="914400" lvl="1" indent="-30861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2pPr>
            <a:lvl3pPr marL="1371600" lvl="2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3pPr>
            <a:lvl4pPr marL="1828800" lvl="3" indent="-30861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4pPr>
            <a:lvl5pPr marL="2286000" lvl="4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5pPr>
            <a:lvl6pPr marL="2743200" lvl="5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6pPr>
            <a:lvl7pPr marL="3200400" lvl="6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7pPr>
            <a:lvl8pPr marL="3657600" lvl="7" indent="-308609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8pPr>
            <a:lvl9pPr marL="4114800" lvl="8" indent="-308609" algn="l">
              <a:spcBef>
                <a:spcPts val="600"/>
              </a:spcBef>
              <a:spcAft>
                <a:spcPts val="600"/>
              </a:spcAft>
              <a:buSzPts val="1260"/>
              <a:buChar char="◈"/>
              <a:defRPr/>
            </a:lvl9pPr>
          </a:lstStyle>
          <a:p>
            <a:endParaRPr/>
          </a:p>
        </p:txBody>
      </p:sp>
      <p:sp>
        <p:nvSpPr>
          <p:cNvPr id="141" name="Google Shape;141;p25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5"/>
          <p:cNvSpPr txBox="1">
            <a:spLocks noGrp="1"/>
          </p:cNvSpPr>
          <p:nvPr>
            <p:ph type="ftr" idx="11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5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6"/>
          <p:cNvSpPr txBox="1">
            <a:spLocks noGrp="1"/>
          </p:cNvSpPr>
          <p:nvPr>
            <p:ph type="title"/>
          </p:nvPr>
        </p:nvSpPr>
        <p:spPr>
          <a:xfrm rot="5400000">
            <a:off x="7534511" y="2058156"/>
            <a:ext cx="5181601" cy="2284487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Lustria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6"/>
          <p:cNvSpPr txBox="1">
            <a:spLocks noGrp="1"/>
          </p:cNvSpPr>
          <p:nvPr>
            <p:ph type="body" idx="1"/>
          </p:nvPr>
        </p:nvSpPr>
        <p:spPr>
          <a:xfrm rot="5400000">
            <a:off x="2281431" y="-758036"/>
            <a:ext cx="5181601" cy="7916872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8610" algn="l">
              <a:spcBef>
                <a:spcPts val="360"/>
              </a:spcBef>
              <a:spcAft>
                <a:spcPts val="0"/>
              </a:spcAft>
              <a:buSzPts val="1260"/>
              <a:buChar char="◈"/>
              <a:defRPr/>
            </a:lvl1pPr>
            <a:lvl2pPr marL="914400" lvl="1" indent="-30861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2pPr>
            <a:lvl3pPr marL="1371600" lvl="2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3pPr>
            <a:lvl4pPr marL="1828800" lvl="3" indent="-30861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4pPr>
            <a:lvl5pPr marL="2286000" lvl="4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5pPr>
            <a:lvl6pPr marL="2743200" lvl="5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6pPr>
            <a:lvl7pPr marL="3200400" lvl="6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7pPr>
            <a:lvl8pPr marL="3657600" lvl="7" indent="-308609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8pPr>
            <a:lvl9pPr marL="4114800" lvl="8" indent="-308609" algn="l">
              <a:spcBef>
                <a:spcPts val="600"/>
              </a:spcBef>
              <a:spcAft>
                <a:spcPts val="600"/>
              </a:spcAft>
              <a:buSzPts val="1260"/>
              <a:buChar char="◈"/>
              <a:defRPr/>
            </a:lvl9pPr>
          </a:lstStyle>
          <a:p>
            <a:endParaRPr/>
          </a:p>
        </p:txBody>
      </p:sp>
      <p:sp>
        <p:nvSpPr>
          <p:cNvPr id="147" name="Google Shape;147;p26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6"/>
          <p:cNvSpPr txBox="1">
            <a:spLocks noGrp="1"/>
          </p:cNvSpPr>
          <p:nvPr>
            <p:ph type="ftr" idx="11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6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0"/>
          <p:cNvSpPr txBox="1"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8610" algn="l">
              <a:spcBef>
                <a:spcPts val="360"/>
              </a:spcBef>
              <a:spcAft>
                <a:spcPts val="0"/>
              </a:spcAft>
              <a:buSzPts val="1260"/>
              <a:buChar char="◈"/>
              <a:defRPr/>
            </a:lvl1pPr>
            <a:lvl2pPr marL="914400" lvl="1" indent="-30861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2pPr>
            <a:lvl3pPr marL="1371600" lvl="2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3pPr>
            <a:lvl4pPr marL="1828800" lvl="3" indent="-30861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4pPr>
            <a:lvl5pPr marL="2286000" lvl="4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5pPr>
            <a:lvl6pPr marL="2743200" lvl="5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6pPr>
            <a:lvl7pPr marL="3200400" lvl="6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7pPr>
            <a:lvl8pPr marL="3657600" lvl="7" indent="-308609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8pPr>
            <a:lvl9pPr marL="4114800" lvl="8" indent="-308609" algn="l">
              <a:spcBef>
                <a:spcPts val="600"/>
              </a:spcBef>
              <a:spcAft>
                <a:spcPts val="600"/>
              </a:spcAft>
              <a:buSzPts val="1260"/>
              <a:buChar char="◈"/>
              <a:defRPr/>
            </a:lvl9pPr>
          </a:lstStyle>
          <a:p>
            <a:endParaRPr/>
          </a:p>
        </p:txBody>
      </p:sp>
      <p:sp>
        <p:nvSpPr>
          <p:cNvPr id="24" name="Google Shape;24;p10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0"/>
          <p:cNvSpPr txBox="1">
            <a:spLocks noGrp="1"/>
          </p:cNvSpPr>
          <p:nvPr>
            <p:ph type="ftr" idx="11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0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with Image">
  <p:cSld name="Title Slide with Image">
    <p:bg>
      <p:bgPr>
        <a:solidFill>
          <a:schemeClr val="dk2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1" title="Page Number Shape"/>
          <p:cNvSpPr/>
          <p:nvPr/>
        </p:nvSpPr>
        <p:spPr>
          <a:xfrm>
            <a:off x="11784011" y="-1"/>
            <a:ext cx="407988" cy="819150"/>
          </a:xfrm>
          <a:custGeom>
            <a:avLst/>
            <a:gdLst/>
            <a:ahLst/>
            <a:cxnLst/>
            <a:rect l="l" t="t" r="r" b="b"/>
            <a:pathLst>
              <a:path w="1799" h="3612" extrusionOk="0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9" name="Google Shape;29;p11"/>
          <p:cNvSpPr txBox="1">
            <a:spLocks noGrp="1"/>
          </p:cNvSpPr>
          <p:nvPr>
            <p:ph type="ctrTitle"/>
          </p:nvPr>
        </p:nvSpPr>
        <p:spPr>
          <a:xfrm>
            <a:off x="5747656" y="1264197"/>
            <a:ext cx="5670487" cy="4268965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Font typeface="Lustria"/>
              <a:buNone/>
              <a:defRPr sz="6000" cap="none"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1"/>
          <p:cNvSpPr txBox="1">
            <a:spLocks noGrp="1"/>
          </p:cNvSpPr>
          <p:nvPr>
            <p:ph type="subTitle" idx="1"/>
          </p:nvPr>
        </p:nvSpPr>
        <p:spPr>
          <a:xfrm>
            <a:off x="667666" y="4151085"/>
            <a:ext cx="4633806" cy="1591181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10"/>
              <a:buNone/>
              <a:defRPr sz="2300" b="0" i="1">
                <a:solidFill>
                  <a:schemeClr val="lt2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1400"/>
              <a:buNone/>
              <a:defRPr sz="2000"/>
            </a:lvl2pPr>
            <a:lvl3pPr lvl="2" algn="ctr">
              <a:spcBef>
                <a:spcPts val="600"/>
              </a:spcBef>
              <a:spcAft>
                <a:spcPts val="0"/>
              </a:spcAft>
              <a:buSzPts val="1260"/>
              <a:buNone/>
              <a:defRPr sz="1800"/>
            </a:lvl3pPr>
            <a:lvl4pPr lvl="3" algn="ctr">
              <a:spcBef>
                <a:spcPts val="600"/>
              </a:spcBef>
              <a:spcAft>
                <a:spcPts val="0"/>
              </a:spcAft>
              <a:buSzPts val="1120"/>
              <a:buNone/>
              <a:defRPr sz="1600"/>
            </a:lvl4pPr>
            <a:lvl5pPr lvl="4" algn="ctr">
              <a:spcBef>
                <a:spcPts val="600"/>
              </a:spcBef>
              <a:spcAft>
                <a:spcPts val="0"/>
              </a:spcAft>
              <a:buSzPts val="1120"/>
              <a:buNone/>
              <a:defRPr sz="1600"/>
            </a:lvl5pPr>
            <a:lvl6pPr lvl="5" algn="ctr">
              <a:spcBef>
                <a:spcPts val="600"/>
              </a:spcBef>
              <a:spcAft>
                <a:spcPts val="0"/>
              </a:spcAft>
              <a:buSzPts val="1120"/>
              <a:buNone/>
              <a:defRPr sz="1600"/>
            </a:lvl6pPr>
            <a:lvl7pPr lvl="6" algn="ctr">
              <a:spcBef>
                <a:spcPts val="600"/>
              </a:spcBef>
              <a:spcAft>
                <a:spcPts val="0"/>
              </a:spcAft>
              <a:buSzPts val="1120"/>
              <a:buNone/>
              <a:defRPr sz="1600"/>
            </a:lvl7pPr>
            <a:lvl8pPr lvl="7" algn="ctr">
              <a:spcBef>
                <a:spcPts val="600"/>
              </a:spcBef>
              <a:spcAft>
                <a:spcPts val="0"/>
              </a:spcAft>
              <a:buSzPts val="1120"/>
              <a:buNone/>
              <a:defRPr sz="1600"/>
            </a:lvl8pPr>
            <a:lvl9pPr lvl="8" algn="ctr">
              <a:spcBef>
                <a:spcPts val="600"/>
              </a:spcBef>
              <a:spcAft>
                <a:spcPts val="600"/>
              </a:spcAft>
              <a:buSzPts val="1120"/>
              <a:buNone/>
              <a:defRPr sz="1600"/>
            </a:lvl9pPr>
          </a:lstStyle>
          <a:p>
            <a:endParaRPr/>
          </a:p>
        </p:txBody>
      </p:sp>
      <p:cxnSp>
        <p:nvCxnSpPr>
          <p:cNvPr id="31" name="Google Shape;31;p11" title="Verticle Rule Line"/>
          <p:cNvCxnSpPr/>
          <p:nvPr/>
        </p:nvCxnSpPr>
        <p:spPr>
          <a:xfrm>
            <a:off x="5524563" y="1115733"/>
            <a:ext cx="0" cy="4626534"/>
          </a:xfrm>
          <a:prstGeom prst="straightConnector1">
            <a:avLst/>
          </a:prstGeom>
          <a:noFill/>
          <a:ln w="635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" name="Google Shape;32;p11"/>
          <p:cNvSpPr>
            <a:spLocks noGrp="1"/>
          </p:cNvSpPr>
          <p:nvPr>
            <p:ph type="pic" idx="2"/>
          </p:nvPr>
        </p:nvSpPr>
        <p:spPr>
          <a:xfrm>
            <a:off x="2743615" y="1367500"/>
            <a:ext cx="2397795" cy="2397795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2"/>
          <p:cNvSpPr txBox="1"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Lustria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2"/>
          <p:cNvSpPr txBox="1"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400"/>
              </a:spcBef>
              <a:spcAft>
                <a:spcPts val="0"/>
              </a:spcAft>
              <a:buSzPts val="14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26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98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98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98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98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98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98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12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2"/>
          <p:cNvSpPr txBox="1">
            <a:spLocks noGrp="1"/>
          </p:cNvSpPr>
          <p:nvPr>
            <p:ph type="ftr" idx="11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2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3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3"/>
          <p:cNvSpPr txBox="1">
            <a:spLocks noGrp="1"/>
          </p:cNvSpPr>
          <p:nvPr>
            <p:ph type="body" idx="1"/>
          </p:nvPr>
        </p:nvSpPr>
        <p:spPr>
          <a:xfrm>
            <a:off x="913795" y="1732449"/>
            <a:ext cx="5060497" cy="40587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8610" algn="l">
              <a:spcBef>
                <a:spcPts val="360"/>
              </a:spcBef>
              <a:spcAft>
                <a:spcPts val="0"/>
              </a:spcAft>
              <a:buSzPts val="1260"/>
              <a:buChar char="◈"/>
              <a:defRPr/>
            </a:lvl1pPr>
            <a:lvl2pPr marL="914400" lvl="1" indent="-30861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2pPr>
            <a:lvl3pPr marL="1371600" lvl="2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3pPr>
            <a:lvl4pPr marL="1828800" lvl="3" indent="-30861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4pPr>
            <a:lvl5pPr marL="2286000" lvl="4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5pPr>
            <a:lvl6pPr marL="2743200" lvl="5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6pPr>
            <a:lvl7pPr marL="3200400" lvl="6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7pPr>
            <a:lvl8pPr marL="3657600" lvl="7" indent="-308609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8pPr>
            <a:lvl9pPr marL="4114800" lvl="8" indent="-308609" algn="l">
              <a:spcBef>
                <a:spcPts val="600"/>
              </a:spcBef>
              <a:spcAft>
                <a:spcPts val="600"/>
              </a:spcAft>
              <a:buSzPts val="1260"/>
              <a:buChar char="◈"/>
              <a:defRPr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body" idx="2"/>
          </p:nvPr>
        </p:nvSpPr>
        <p:spPr>
          <a:xfrm>
            <a:off x="6202892" y="1732449"/>
            <a:ext cx="5064665" cy="4058751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8610" algn="l">
              <a:spcBef>
                <a:spcPts val="360"/>
              </a:spcBef>
              <a:spcAft>
                <a:spcPts val="0"/>
              </a:spcAft>
              <a:buSzPts val="1260"/>
              <a:buChar char="◈"/>
              <a:defRPr/>
            </a:lvl1pPr>
            <a:lvl2pPr marL="914400" lvl="1" indent="-30861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2pPr>
            <a:lvl3pPr marL="1371600" lvl="2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3pPr>
            <a:lvl4pPr marL="1828800" lvl="3" indent="-30861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4pPr>
            <a:lvl5pPr marL="2286000" lvl="4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5pPr>
            <a:lvl6pPr marL="2743200" lvl="5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6pPr>
            <a:lvl7pPr marL="3200400" lvl="6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7pPr>
            <a:lvl8pPr marL="3657600" lvl="7" indent="-308609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8pPr>
            <a:lvl9pPr marL="4114800" lvl="8" indent="-308609" algn="l">
              <a:spcBef>
                <a:spcPts val="600"/>
              </a:spcBef>
              <a:spcAft>
                <a:spcPts val="600"/>
              </a:spcAft>
              <a:buSzPts val="1260"/>
              <a:buChar char="◈"/>
              <a:defRPr/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ftr" idx="11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14" descr="Slate-V2-HD-compPhotoInset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13795" y="1734506"/>
            <a:ext cx="5089072" cy="4148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14" descr="Slate-V2-HD-compPhotoInset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78485" y="1734506"/>
            <a:ext cx="5089072" cy="4148769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14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Lustria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4"/>
          <p:cNvSpPr txBox="1"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spcBef>
                <a:spcPts val="480"/>
              </a:spcBef>
              <a:spcAft>
                <a:spcPts val="0"/>
              </a:spcAft>
              <a:buSzPts val="1680"/>
              <a:buNone/>
              <a:defRPr sz="2400" b="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14"/>
          <p:cNvSpPr txBox="1">
            <a:spLocks noGrp="1"/>
          </p:cNvSpPr>
          <p:nvPr>
            <p:ph type="body" idx="2"/>
          </p:nvPr>
        </p:nvSpPr>
        <p:spPr>
          <a:xfrm>
            <a:off x="1005872" y="2380137"/>
            <a:ext cx="4876344" cy="3411063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8610" algn="l">
              <a:spcBef>
                <a:spcPts val="360"/>
              </a:spcBef>
              <a:spcAft>
                <a:spcPts val="0"/>
              </a:spcAft>
              <a:buSzPts val="1260"/>
              <a:buChar char="◈"/>
              <a:defRPr sz="1800"/>
            </a:lvl1pPr>
            <a:lvl2pPr marL="914400" lvl="1" indent="-299719" algn="l">
              <a:spcBef>
                <a:spcPts val="600"/>
              </a:spcBef>
              <a:spcAft>
                <a:spcPts val="0"/>
              </a:spcAft>
              <a:buSzPts val="1120"/>
              <a:buChar char="🞚"/>
              <a:defRPr sz="1600"/>
            </a:lvl2pPr>
            <a:lvl3pPr marL="1371600" lvl="2" indent="-290830" algn="l">
              <a:spcBef>
                <a:spcPts val="600"/>
              </a:spcBef>
              <a:spcAft>
                <a:spcPts val="0"/>
              </a:spcAft>
              <a:buSzPts val="980"/>
              <a:buChar char="◈"/>
              <a:defRPr sz="1400"/>
            </a:lvl3pPr>
            <a:lvl4pPr marL="1828800" lvl="3" indent="-281939" algn="l">
              <a:spcBef>
                <a:spcPts val="600"/>
              </a:spcBef>
              <a:spcAft>
                <a:spcPts val="0"/>
              </a:spcAft>
              <a:buSzPts val="840"/>
              <a:buChar char="🞚"/>
              <a:defRPr sz="1200"/>
            </a:lvl4pPr>
            <a:lvl5pPr marL="2286000" lvl="4" indent="-281939" algn="l">
              <a:spcBef>
                <a:spcPts val="600"/>
              </a:spcBef>
              <a:spcAft>
                <a:spcPts val="0"/>
              </a:spcAft>
              <a:buSzPts val="840"/>
              <a:buChar char="◈"/>
              <a:defRPr sz="1200"/>
            </a:lvl5pPr>
            <a:lvl6pPr marL="2743200" lvl="5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6pPr>
            <a:lvl7pPr marL="3200400" lvl="6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7pPr>
            <a:lvl8pPr marL="3657600" lvl="7" indent="-308609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8pPr>
            <a:lvl9pPr marL="4114800" lvl="8" indent="-308609" algn="l">
              <a:spcBef>
                <a:spcPts val="600"/>
              </a:spcBef>
              <a:spcAft>
                <a:spcPts val="600"/>
              </a:spcAft>
              <a:buSzPts val="1260"/>
              <a:buChar char="◈"/>
              <a:defRPr/>
            </a:lvl9pPr>
          </a:lstStyle>
          <a:p>
            <a:endParaRPr/>
          </a:p>
        </p:txBody>
      </p:sp>
      <p:sp>
        <p:nvSpPr>
          <p:cNvPr id="52" name="Google Shape;52;p14"/>
          <p:cNvSpPr txBox="1">
            <a:spLocks noGrp="1"/>
          </p:cNvSpPr>
          <p:nvPr>
            <p:ph type="body" idx="3"/>
          </p:nvPr>
        </p:nvSpPr>
        <p:spPr>
          <a:xfrm>
            <a:off x="6294967" y="1835254"/>
            <a:ext cx="4895330" cy="544883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spcBef>
                <a:spcPts val="480"/>
              </a:spcBef>
              <a:spcAft>
                <a:spcPts val="0"/>
              </a:spcAft>
              <a:buSzPts val="1680"/>
              <a:buNone/>
              <a:defRPr sz="2400" b="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Google Shape;53;p14"/>
          <p:cNvSpPr txBox="1">
            <a:spLocks noGrp="1"/>
          </p:cNvSpPr>
          <p:nvPr>
            <p:ph type="body" idx="4"/>
          </p:nvPr>
        </p:nvSpPr>
        <p:spPr>
          <a:xfrm>
            <a:off x="6294967" y="2380137"/>
            <a:ext cx="4895330" cy="3411063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8610" algn="l">
              <a:spcBef>
                <a:spcPts val="360"/>
              </a:spcBef>
              <a:spcAft>
                <a:spcPts val="0"/>
              </a:spcAft>
              <a:buSzPts val="1260"/>
              <a:buChar char="◈"/>
              <a:defRPr sz="1800"/>
            </a:lvl1pPr>
            <a:lvl2pPr marL="914400" lvl="1" indent="-299719" algn="l">
              <a:spcBef>
                <a:spcPts val="600"/>
              </a:spcBef>
              <a:spcAft>
                <a:spcPts val="0"/>
              </a:spcAft>
              <a:buSzPts val="1120"/>
              <a:buChar char="🞚"/>
              <a:defRPr sz="1600"/>
            </a:lvl2pPr>
            <a:lvl3pPr marL="1371600" lvl="2" indent="-290830" algn="l">
              <a:spcBef>
                <a:spcPts val="600"/>
              </a:spcBef>
              <a:spcAft>
                <a:spcPts val="0"/>
              </a:spcAft>
              <a:buSzPts val="980"/>
              <a:buChar char="◈"/>
              <a:defRPr sz="1400"/>
            </a:lvl3pPr>
            <a:lvl4pPr marL="1828800" lvl="3" indent="-281939" algn="l">
              <a:spcBef>
                <a:spcPts val="600"/>
              </a:spcBef>
              <a:spcAft>
                <a:spcPts val="0"/>
              </a:spcAft>
              <a:buSzPts val="840"/>
              <a:buChar char="🞚"/>
              <a:defRPr sz="1200"/>
            </a:lvl4pPr>
            <a:lvl5pPr marL="2286000" lvl="4" indent="-281939" algn="l">
              <a:spcBef>
                <a:spcPts val="600"/>
              </a:spcBef>
              <a:spcAft>
                <a:spcPts val="0"/>
              </a:spcAft>
              <a:buSzPts val="840"/>
              <a:buChar char="◈"/>
              <a:defRPr sz="1200"/>
            </a:lvl5pPr>
            <a:lvl6pPr marL="2743200" lvl="5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6pPr>
            <a:lvl7pPr marL="3200400" lvl="6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7pPr>
            <a:lvl8pPr marL="3657600" lvl="7" indent="-308609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8pPr>
            <a:lvl9pPr marL="4114800" lvl="8" indent="-308609" algn="l">
              <a:spcBef>
                <a:spcPts val="600"/>
              </a:spcBef>
              <a:spcAft>
                <a:spcPts val="600"/>
              </a:spcAft>
              <a:buSzPts val="1260"/>
              <a:buChar char="◈"/>
              <a:defRPr/>
            </a:lvl9pPr>
          </a:lstStyle>
          <a:p>
            <a:endParaRPr/>
          </a:p>
        </p:txBody>
      </p:sp>
      <p:sp>
        <p:nvSpPr>
          <p:cNvPr id="54" name="Google Shape;54;p14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4"/>
          <p:cNvSpPr txBox="1">
            <a:spLocks noGrp="1"/>
          </p:cNvSpPr>
          <p:nvPr>
            <p:ph type="ftr" idx="11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5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ftr" idx="11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ftr" idx="11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7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ustria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body" idx="1"/>
          </p:nvPr>
        </p:nvSpPr>
        <p:spPr>
          <a:xfrm>
            <a:off x="4855633" y="609600"/>
            <a:ext cx="6411924" cy="518160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8610" algn="l">
              <a:spcBef>
                <a:spcPts val="360"/>
              </a:spcBef>
              <a:spcAft>
                <a:spcPts val="0"/>
              </a:spcAft>
              <a:buSzPts val="1260"/>
              <a:buChar char="◈"/>
              <a:defRPr/>
            </a:lvl1pPr>
            <a:lvl2pPr marL="914400" lvl="1" indent="-30861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2pPr>
            <a:lvl3pPr marL="1371600" lvl="2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3pPr>
            <a:lvl4pPr marL="1828800" lvl="3" indent="-30861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4pPr>
            <a:lvl5pPr marL="2286000" lvl="4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5pPr>
            <a:lvl6pPr marL="2743200" lvl="5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6pPr>
            <a:lvl7pPr marL="3200400" lvl="6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7pPr>
            <a:lvl8pPr marL="3657600" lvl="7" indent="-308609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8pPr>
            <a:lvl9pPr marL="4114800" lvl="8" indent="-308609" algn="l">
              <a:spcBef>
                <a:spcPts val="600"/>
              </a:spcBef>
              <a:spcAft>
                <a:spcPts val="600"/>
              </a:spcAft>
              <a:buSzPts val="1260"/>
              <a:buChar char="◈"/>
              <a:defRPr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body" idx="2"/>
          </p:nvPr>
        </p:nvSpPr>
        <p:spPr>
          <a:xfrm>
            <a:off x="913795" y="2431518"/>
            <a:ext cx="3706889" cy="3359681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320"/>
              </a:spcBef>
              <a:spcAft>
                <a:spcPts val="0"/>
              </a:spcAft>
              <a:buSzPts val="1120"/>
              <a:buNone/>
              <a:defRPr sz="16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630"/>
              <a:buNone/>
              <a:defRPr sz="900"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ftr" idx="11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0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Lustria"/>
              <a:buNone/>
              <a:defRPr sz="40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175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ans Symbols"/>
              <a:buChar char="◈"/>
              <a:defRPr sz="20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914400" marR="0" lvl="1" indent="-308610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260"/>
              <a:buFont typeface="Noto Sans Symbols"/>
              <a:buChar char="🞚"/>
              <a:defRPr sz="18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1371600" marR="0" lvl="2" indent="-299719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Char char="◈"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828800" marR="0" lvl="3" indent="-290830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980"/>
              <a:buFont typeface="Noto Sans Symbols"/>
              <a:buChar char="🞚"/>
              <a:defRPr sz="14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2286000" marR="0" lvl="4" indent="-290829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980"/>
              <a:buFont typeface="Noto Sans Symbols"/>
              <a:buChar char="◈"/>
              <a:defRPr sz="14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743200" marR="0" lvl="5" indent="-290829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980"/>
              <a:buFont typeface="Noto Sans Symbols"/>
              <a:buChar char="◈"/>
              <a:defRPr sz="14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3200400" marR="0" lvl="6" indent="-290829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980"/>
              <a:buFont typeface="Noto Sans Symbols"/>
              <a:buChar char="◈"/>
              <a:defRPr sz="14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657600" marR="0" lvl="7" indent="-290829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980"/>
              <a:buFont typeface="Noto Sans Symbols"/>
              <a:buChar char="◈"/>
              <a:defRPr sz="14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4114800" marR="0" lvl="8" indent="-290829" algn="l" rtl="0"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980"/>
              <a:buFont typeface="Noto Sans Symbols"/>
              <a:buChar char="◈"/>
              <a:defRPr sz="14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F2F2F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F2F2F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F2F2F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F2F2F2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F2F2F2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F2F2F2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F2F2F2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F2F2F2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F2F2F2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F2F2F2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F2F2F2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drive.google.com/file/d/1ECS6yzq306xfdURyZVX_3RFHUiObCT2G/view" TargetMode="External"/><Relationship Id="rId5" Type="http://schemas.openxmlformats.org/officeDocument/2006/relationships/hyperlink" Target="https://www.brevardschools.org/Page/3433" TargetMode="External"/><Relationship Id="rId4" Type="http://schemas.openxmlformats.org/officeDocument/2006/relationships/hyperlink" Target="mailto:Borges.Marilyn@Brevardschools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1"/>
          <p:cNvPicPr preferRelativeResize="0"/>
          <p:nvPr/>
        </p:nvPicPr>
        <p:blipFill rotWithShape="1">
          <a:blip r:embed="rId4">
            <a:alphaModFix/>
          </a:blip>
          <a:srcRect b="25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"/>
          <p:cNvSpPr/>
          <p:nvPr/>
        </p:nvSpPr>
        <p:spPr>
          <a:xfrm rot="5400000">
            <a:off x="2769538" y="445383"/>
            <a:ext cx="1995577" cy="7534653"/>
          </a:xfrm>
          <a:prstGeom prst="round2SameRect">
            <a:avLst>
              <a:gd name="adj1" fmla="val 9679"/>
              <a:gd name="adj2" fmla="val 400"/>
            </a:avLst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  <a:effectLst>
            <a:outerShdw blurRad="50800" dist="381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156" name="Google Shape;156;p1"/>
          <p:cNvSpPr txBox="1">
            <a:spLocks noGrp="1"/>
          </p:cNvSpPr>
          <p:nvPr>
            <p:ph type="ctrTitle"/>
          </p:nvPr>
        </p:nvSpPr>
        <p:spPr>
          <a:xfrm>
            <a:off x="420513" y="3429005"/>
            <a:ext cx="6436104" cy="685959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Lustria"/>
              <a:buNone/>
            </a:pPr>
            <a:r>
              <a:rPr lang="en-US" sz="4400" dirty="0"/>
              <a:t>ESOL Program/Title III</a:t>
            </a:r>
            <a:endParaRPr dirty="0"/>
          </a:p>
        </p:txBody>
      </p:sp>
      <p:sp>
        <p:nvSpPr>
          <p:cNvPr id="157" name="Google Shape;157;p1"/>
          <p:cNvSpPr txBox="1">
            <a:spLocks noGrp="1"/>
          </p:cNvSpPr>
          <p:nvPr>
            <p:ph type="subTitle" idx="1"/>
          </p:nvPr>
        </p:nvSpPr>
        <p:spPr>
          <a:xfrm>
            <a:off x="460024" y="4114963"/>
            <a:ext cx="6436104" cy="981969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70000"/>
              <a:buNone/>
            </a:pPr>
            <a:r>
              <a:rPr lang="en-US" sz="3600" dirty="0"/>
              <a:t>2022 ESOL Teacher </a:t>
            </a:r>
            <a:r>
              <a:rPr lang="en-US" sz="3600" dirty="0" smtClean="0"/>
              <a:t>PLC</a:t>
            </a:r>
            <a:endParaRPr sz="3600" dirty="0"/>
          </a:p>
          <a:p>
            <a:pPr marL="0" lvl="0" indent="0" algn="l" rtl="0">
              <a:spcBef>
                <a:spcPts val="960"/>
              </a:spcBef>
              <a:spcAft>
                <a:spcPts val="0"/>
              </a:spcAft>
              <a:buSzPct val="70000"/>
              <a:buNone/>
            </a:pPr>
            <a:r>
              <a:rPr lang="en-US" sz="1800" i="1" dirty="0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The Continued </a:t>
            </a:r>
            <a:r>
              <a:rPr lang="en-US" sz="1800" i="1" dirty="0">
                <a:solidFill>
                  <a:schemeClr val="bg2">
                    <a:lumMod val="10000"/>
                    <a:lumOff val="90000"/>
                  </a:schemeClr>
                </a:solidFill>
              </a:rPr>
              <a:t>D</a:t>
            </a:r>
            <a:r>
              <a:rPr lang="en-US" sz="1800" i="1" dirty="0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evelopment and Defining of the ESOL Teacher Role</a:t>
            </a:r>
            <a:endParaRPr sz="1800" i="1" dirty="0">
              <a:solidFill>
                <a:schemeClr val="bg2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158" name="Google Shape;158;p1"/>
          <p:cNvSpPr txBox="1"/>
          <p:nvPr/>
        </p:nvSpPr>
        <p:spPr>
          <a:xfrm>
            <a:off x="5503569" y="5374258"/>
            <a:ext cx="6436104" cy="1138686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ustria"/>
              <a:buNone/>
            </a:pPr>
            <a:r>
              <a:rPr lang="en-US" sz="1400" b="0" u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rPr>
              <a:t>Marilyn J. Borges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Lustria"/>
              <a:buNone/>
            </a:pPr>
            <a:r>
              <a:rPr lang="en-US" sz="1200" b="0" u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rPr>
              <a:t>08-25-21</a:t>
            </a:r>
            <a:endParaRPr sz="1800" b="0" u="none">
              <a:solidFill>
                <a:schemeClr val="lt2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"/>
          <p:cNvSpPr txBox="1">
            <a:spLocks noGrp="1"/>
          </p:cNvSpPr>
          <p:nvPr>
            <p:ph type="title"/>
          </p:nvPr>
        </p:nvSpPr>
        <p:spPr>
          <a:xfrm>
            <a:off x="802683" y="1438360"/>
            <a:ext cx="4538741" cy="9704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100"/>
              <a:buFont typeface="Lustria"/>
              <a:buNone/>
            </a:pPr>
            <a:r>
              <a:rPr lang="en-US" sz="3100" dirty="0"/>
              <a:t>ESOL Program/Title III</a:t>
            </a:r>
            <a:endParaRPr dirty="0"/>
          </a:p>
        </p:txBody>
      </p:sp>
      <p:sp>
        <p:nvSpPr>
          <p:cNvPr id="164" name="Google Shape;164;p2"/>
          <p:cNvSpPr txBox="1">
            <a:spLocks noGrp="1"/>
          </p:cNvSpPr>
          <p:nvPr>
            <p:ph type="body" idx="1"/>
          </p:nvPr>
        </p:nvSpPr>
        <p:spPr>
          <a:xfrm>
            <a:off x="1018478" y="2052170"/>
            <a:ext cx="4723889" cy="3408718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6900" lvl="0" indent="0" algn="l" rtl="0">
              <a:spcBef>
                <a:spcPts val="0"/>
              </a:spcBef>
              <a:spcAft>
                <a:spcPts val="0"/>
              </a:spcAft>
              <a:buClr>
                <a:srgbClr val="FF2A03"/>
              </a:buClr>
              <a:buSzPts val="735"/>
              <a:buNone/>
            </a:pPr>
            <a:endParaRPr sz="1050" dirty="0"/>
          </a:p>
          <a:p>
            <a:pPr marL="342900" lvl="0" indent="-306000" algn="l" rtl="0">
              <a:spcBef>
                <a:spcPts val="1080"/>
              </a:spcBef>
              <a:spcAft>
                <a:spcPts val="0"/>
              </a:spcAft>
              <a:buClr>
                <a:srgbClr val="FF2A03"/>
              </a:buClr>
              <a:buSzPts val="1680"/>
              <a:buChar char="◈"/>
            </a:pPr>
            <a:r>
              <a:rPr lang="en-US" sz="2400" b="0" i="0" dirty="0" smtClean="0"/>
              <a:t>23 </a:t>
            </a:r>
            <a:r>
              <a:rPr lang="en-US" sz="2400" b="0" i="0" dirty="0"/>
              <a:t>ESOL Teachers</a:t>
            </a:r>
            <a:endParaRPr sz="2400" dirty="0"/>
          </a:p>
          <a:p>
            <a:pPr marL="342900" lvl="0" indent="-306000" algn="l" rtl="0">
              <a:spcBef>
                <a:spcPts val="1080"/>
              </a:spcBef>
              <a:spcAft>
                <a:spcPts val="0"/>
              </a:spcAft>
              <a:buClr>
                <a:srgbClr val="FF2A03"/>
              </a:buClr>
              <a:buSzPts val="1680"/>
              <a:buChar char="◈"/>
            </a:pPr>
            <a:r>
              <a:rPr lang="en-US" sz="2400" dirty="0" smtClean="0"/>
              <a:t>14</a:t>
            </a:r>
            <a:r>
              <a:rPr lang="en-US" sz="2400" b="0" i="0" dirty="0" smtClean="0"/>
              <a:t> </a:t>
            </a:r>
            <a:r>
              <a:rPr lang="en-US" sz="2400" b="0" i="0" dirty="0"/>
              <a:t>Elementary</a:t>
            </a:r>
            <a:r>
              <a:rPr lang="en-US" sz="1800" b="0" i="0" dirty="0"/>
              <a:t> </a:t>
            </a:r>
            <a:endParaRPr dirty="0"/>
          </a:p>
          <a:p>
            <a:pPr marL="342900" lvl="0" indent="-306000" algn="l" rtl="0">
              <a:spcBef>
                <a:spcPts val="1080"/>
              </a:spcBef>
              <a:spcAft>
                <a:spcPts val="0"/>
              </a:spcAft>
              <a:buClr>
                <a:srgbClr val="FF2A03"/>
              </a:buClr>
              <a:buSzPts val="1680"/>
              <a:buChar char="◈"/>
            </a:pPr>
            <a:r>
              <a:rPr lang="en-US" sz="2400" dirty="0"/>
              <a:t>9</a:t>
            </a:r>
            <a:r>
              <a:rPr lang="en-US" sz="2400" b="0" i="0" dirty="0"/>
              <a:t> Secondary</a:t>
            </a:r>
            <a:endParaRPr dirty="0"/>
          </a:p>
        </p:txBody>
      </p:sp>
      <p:sp>
        <p:nvSpPr>
          <p:cNvPr id="165" name="Google Shape;165;p2"/>
          <p:cNvSpPr/>
          <p:nvPr/>
        </p:nvSpPr>
        <p:spPr>
          <a:xfrm>
            <a:off x="6096000" y="965196"/>
            <a:ext cx="5121372" cy="4781641"/>
          </a:xfrm>
          <a:prstGeom prst="rect">
            <a:avLst/>
          </a:prstGeom>
          <a:solidFill>
            <a:schemeClr val="lt1"/>
          </a:solidFill>
          <a:ln w="190500" cap="flat" cmpd="sng">
            <a:solidFill>
              <a:schemeClr val="lt1">
                <a:alpha val="6666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pic>
        <p:nvPicPr>
          <p:cNvPr id="166" name="Google Shape;166;p2"/>
          <p:cNvPicPr preferRelativeResize="0"/>
          <p:nvPr/>
        </p:nvPicPr>
        <p:blipFill rotWithShape="1">
          <a:blip r:embed="rId4">
            <a:alphaModFix/>
          </a:blip>
          <a:srcRect l="6824" r="10394" b="-3"/>
          <a:stretch/>
        </p:blipFill>
        <p:spPr>
          <a:xfrm>
            <a:off x="6563762" y="1438360"/>
            <a:ext cx="4233113" cy="3835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0388" y="711868"/>
            <a:ext cx="11059006" cy="54342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Century Gothic"/>
              <a:buNone/>
            </a:pPr>
            <a:r>
              <a:rPr lang="en-US" sz="6000" b="0" i="0" u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Asset Based Lense</a:t>
            </a:r>
            <a:endParaRPr sz="60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7" name="Google Shape;177;p4"/>
          <p:cNvSpPr txBox="1">
            <a:spLocks noGrp="1"/>
          </p:cNvSpPr>
          <p:nvPr>
            <p:ph type="body" idx="1"/>
          </p:nvPr>
        </p:nvSpPr>
        <p:spPr>
          <a:xfrm>
            <a:off x="761395" y="1489737"/>
            <a:ext cx="10353762" cy="4058751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6900" indent="0" algn="ctr">
              <a:spcBef>
                <a:spcPts val="0"/>
              </a:spcBef>
              <a:buSzPts val="4200"/>
              <a:buNone/>
            </a:pPr>
            <a:r>
              <a:rPr lang="en-US" sz="6000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Emerging </a:t>
            </a:r>
            <a:r>
              <a:rPr lang="en-US" sz="6000" dirty="0" smtClea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Bilinguals</a:t>
            </a:r>
          </a:p>
          <a:p>
            <a:pPr marL="36900" indent="0" algn="ctr">
              <a:spcBef>
                <a:spcPts val="0"/>
              </a:spcBef>
              <a:buSzPts val="4200"/>
              <a:buNone/>
            </a:pPr>
            <a:r>
              <a:rPr lang="en-US" sz="6000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versus </a:t>
            </a:r>
            <a:endParaRPr lang="en-US" sz="6000" dirty="0"/>
          </a:p>
          <a:p>
            <a:pPr marL="36900" lvl="0" indent="0" algn="ctr" rtl="0"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-US" sz="6000" dirty="0" smtClea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English Language Learners 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5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5978072" cy="9704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Lustria"/>
              <a:buNone/>
            </a:pPr>
            <a:r>
              <a:rPr lang="en-US"/>
              <a:t>ESOL Program/Title III</a:t>
            </a:r>
            <a:endParaRPr/>
          </a:p>
        </p:txBody>
      </p:sp>
      <p:sp>
        <p:nvSpPr>
          <p:cNvPr id="183" name="Google Shape;183;p5"/>
          <p:cNvSpPr txBox="1">
            <a:spLocks noGrp="1"/>
          </p:cNvSpPr>
          <p:nvPr>
            <p:ph type="body" idx="1"/>
          </p:nvPr>
        </p:nvSpPr>
        <p:spPr>
          <a:xfrm>
            <a:off x="913795" y="1670672"/>
            <a:ext cx="5978072" cy="3866048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69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2A03"/>
              </a:buClr>
              <a:buSzPts val="1190"/>
              <a:buNone/>
            </a:pPr>
            <a:r>
              <a:rPr lang="en-US" sz="170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  <a:p>
            <a:pPr marL="448855" lvl="1" indent="-2700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2A03"/>
              </a:buClr>
              <a:buSzPts val="1190"/>
              <a:buChar char="🞚"/>
            </a:pPr>
            <a:r>
              <a:rPr lang="en-US" sz="1700">
                <a:latin typeface="Century Gothic"/>
                <a:ea typeface="Century Gothic"/>
                <a:cs typeface="Century Gothic"/>
                <a:sym typeface="Century Gothic"/>
              </a:rPr>
              <a:t>Sheltered English Language Arts</a:t>
            </a:r>
            <a:endParaRPr/>
          </a:p>
          <a:p>
            <a:pPr marL="178855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2A03"/>
              </a:buClr>
              <a:buSzPts val="1190"/>
              <a:buNone/>
            </a:pPr>
            <a:endParaRPr sz="17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48855" lvl="1" indent="-270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2A03"/>
              </a:buClr>
              <a:buSzPts val="1190"/>
              <a:buChar char="🞚"/>
            </a:pPr>
            <a:r>
              <a:rPr lang="en-US" sz="1700">
                <a:latin typeface="Century Gothic"/>
                <a:ea typeface="Century Gothic"/>
                <a:cs typeface="Century Gothic"/>
                <a:sym typeface="Century Gothic"/>
              </a:rPr>
              <a:t>Sheltered Core/Basic Subject Areas</a:t>
            </a:r>
            <a:endParaRPr/>
          </a:p>
          <a:p>
            <a:pPr marL="178855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2A03"/>
              </a:buClr>
              <a:buSzPts val="1190"/>
              <a:buNone/>
            </a:pPr>
            <a:endParaRPr sz="17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48855" lvl="1" indent="-270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2A03"/>
              </a:buClr>
              <a:buSzPts val="1190"/>
              <a:buChar char="🞚"/>
            </a:pPr>
            <a:r>
              <a:rPr lang="en-US" sz="1700">
                <a:latin typeface="Century Gothic"/>
                <a:ea typeface="Century Gothic"/>
                <a:cs typeface="Century Gothic"/>
                <a:sym typeface="Century Gothic"/>
              </a:rPr>
              <a:t>Mainstream-Inclusion English Language Arts</a:t>
            </a:r>
            <a:endParaRPr/>
          </a:p>
          <a:p>
            <a:pPr marL="178855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2A03"/>
              </a:buClr>
              <a:buSzPts val="1190"/>
              <a:buNone/>
            </a:pPr>
            <a:endParaRPr sz="17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48855" lvl="1" indent="-270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2A03"/>
              </a:buClr>
              <a:buSzPts val="1190"/>
              <a:buChar char="🞚"/>
            </a:pPr>
            <a:r>
              <a:rPr lang="en-US" sz="1700">
                <a:latin typeface="Century Gothic"/>
                <a:ea typeface="Century Gothic"/>
                <a:cs typeface="Century Gothic"/>
                <a:sym typeface="Century Gothic"/>
              </a:rPr>
              <a:t>Mainstream-Inclusion Core/Basic Subject Areas</a:t>
            </a:r>
            <a:endParaRPr/>
          </a:p>
          <a:p>
            <a:pPr marL="178855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2A03"/>
              </a:buClr>
              <a:buSzPts val="1190"/>
              <a:buNone/>
            </a:pPr>
            <a:endParaRPr sz="17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1394" lvl="1" indent="-270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2A03"/>
              </a:buClr>
              <a:buSzPts val="1190"/>
              <a:buChar char="🞚"/>
            </a:pPr>
            <a:r>
              <a:rPr lang="en-US" sz="1700">
                <a:latin typeface="Century Gothic"/>
                <a:ea typeface="Century Gothic"/>
                <a:cs typeface="Century Gothic"/>
                <a:sym typeface="Century Gothic"/>
              </a:rPr>
              <a:t>Maintenance and Developmental Bilingual Education</a:t>
            </a:r>
            <a:endParaRPr/>
          </a:p>
          <a:p>
            <a:pPr marL="181395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2A03"/>
              </a:buClr>
              <a:buSzPts val="1190"/>
              <a:buNone/>
            </a:pPr>
            <a:endParaRPr sz="17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1394" lvl="1" indent="-270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2A03"/>
              </a:buClr>
              <a:buSzPts val="1190"/>
              <a:buChar char="🞚"/>
            </a:pPr>
            <a:r>
              <a:rPr lang="en-US" sz="1700">
                <a:latin typeface="Century Gothic"/>
                <a:ea typeface="Century Gothic"/>
                <a:cs typeface="Century Gothic"/>
                <a:sym typeface="Century Gothic"/>
              </a:rPr>
              <a:t>Dual Language (two-way) Developmental Bilingual Education</a:t>
            </a:r>
            <a:endParaRPr sz="17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6900" lvl="0" indent="0" algn="l" rtl="0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Clr>
                <a:srgbClr val="FF2A03"/>
              </a:buClr>
              <a:buSzPts val="1530"/>
              <a:buNone/>
            </a:pPr>
            <a:endParaRPr sz="1700"/>
          </a:p>
        </p:txBody>
      </p:sp>
      <p:pic>
        <p:nvPicPr>
          <p:cNvPr id="184" name="Google Shape;184;p5"/>
          <p:cNvPicPr preferRelativeResize="0"/>
          <p:nvPr/>
        </p:nvPicPr>
        <p:blipFill rotWithShape="1">
          <a:blip r:embed="rId4">
            <a:alphaModFix/>
          </a:blip>
          <a:srcRect l="23215" r="26789"/>
          <a:stretch/>
        </p:blipFill>
        <p:spPr>
          <a:xfrm>
            <a:off x="7620351" y="0"/>
            <a:ext cx="4571649" cy="6857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5"/>
          <p:cNvPicPr preferRelativeResize="0"/>
          <p:nvPr/>
        </p:nvPicPr>
        <p:blipFill rotWithShape="1">
          <a:blip r:embed="rId5">
            <a:alphaModFix/>
          </a:blip>
          <a:srcRect t="964" r="2806" b="1446"/>
          <a:stretch/>
        </p:blipFill>
        <p:spPr>
          <a:xfrm>
            <a:off x="7501468" y="1"/>
            <a:ext cx="4690532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5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896082" y="2025879"/>
            <a:ext cx="364224" cy="3162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5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097719" y="3022115"/>
            <a:ext cx="364224" cy="3162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5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461943" y="3428995"/>
            <a:ext cx="364224" cy="3162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6"/>
          <p:cNvSpPr txBox="1">
            <a:spLocks noGrp="1"/>
          </p:cNvSpPr>
          <p:nvPr>
            <p:ph type="title"/>
          </p:nvPr>
        </p:nvSpPr>
        <p:spPr>
          <a:xfrm>
            <a:off x="913795" y="615245"/>
            <a:ext cx="5978072" cy="507151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>
              <a:buSzPct val="100000"/>
            </a:pPr>
            <a:r>
              <a:rPr lang="en-US" sz="3600" dirty="0"/>
              <a:t>ESOL Program/Title </a:t>
            </a:r>
            <a:r>
              <a:rPr lang="en-US" sz="3600" dirty="0" smtClean="0"/>
              <a:t>III</a:t>
            </a:r>
            <a:br>
              <a:rPr lang="en-US" sz="3600" dirty="0" smtClean="0"/>
            </a:br>
            <a:r>
              <a:rPr lang="en-US" sz="3100" dirty="0">
                <a:solidFill>
                  <a:schemeClr val="lt1"/>
                </a:solidFill>
                <a:latin typeface="Lustria" panose="020B0604020202020204" charset="0"/>
                <a:ea typeface="Century Gothic"/>
                <a:cs typeface="Century Gothic"/>
                <a:sym typeface="Century Gothic"/>
              </a:rPr>
              <a:t>ESOL Teacher Role</a:t>
            </a:r>
            <a:r>
              <a:rPr lang="en-US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en-US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dirty="0"/>
          </a:p>
        </p:txBody>
      </p:sp>
      <p:sp>
        <p:nvSpPr>
          <p:cNvPr id="194" name="Google Shape;194;p6"/>
          <p:cNvSpPr txBox="1">
            <a:spLocks noGrp="1"/>
          </p:cNvSpPr>
          <p:nvPr>
            <p:ph type="body" idx="1"/>
          </p:nvPr>
        </p:nvSpPr>
        <p:spPr>
          <a:xfrm>
            <a:off x="913795" y="1670672"/>
            <a:ext cx="5978072" cy="3866048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69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2A03"/>
              </a:buClr>
              <a:buSzPts val="1190"/>
              <a:buNone/>
            </a:pPr>
            <a:r>
              <a:rPr lang="en-US" sz="170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  <a:p>
            <a:pPr marL="36900" lvl="0" indent="0" algn="l" rtl="0">
              <a:lnSpc>
                <a:spcPct val="90000"/>
              </a:lnSpc>
              <a:spcBef>
                <a:spcPts val="940"/>
              </a:spcBef>
              <a:spcAft>
                <a:spcPts val="0"/>
              </a:spcAft>
              <a:buClr>
                <a:srgbClr val="FF2A03"/>
              </a:buClr>
              <a:buSzPts val="1530"/>
              <a:buNone/>
            </a:pPr>
            <a:endParaRPr sz="1700"/>
          </a:p>
        </p:txBody>
      </p:sp>
      <p:pic>
        <p:nvPicPr>
          <p:cNvPr id="195" name="Google Shape;195;p6"/>
          <p:cNvPicPr preferRelativeResize="0"/>
          <p:nvPr/>
        </p:nvPicPr>
        <p:blipFill rotWithShape="1">
          <a:blip r:embed="rId4">
            <a:alphaModFix/>
          </a:blip>
          <a:srcRect l="23215" r="26789"/>
          <a:stretch/>
        </p:blipFill>
        <p:spPr>
          <a:xfrm>
            <a:off x="7620351" y="0"/>
            <a:ext cx="4571649" cy="6857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6"/>
          <p:cNvPicPr preferRelativeResize="0"/>
          <p:nvPr/>
        </p:nvPicPr>
        <p:blipFill rotWithShape="1">
          <a:blip r:embed="rId5">
            <a:alphaModFix/>
          </a:blip>
          <a:srcRect t="964" r="2806" b="1446"/>
          <a:stretch/>
        </p:blipFill>
        <p:spPr>
          <a:xfrm>
            <a:off x="7501468" y="1"/>
            <a:ext cx="469053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6"/>
          <p:cNvSpPr txBox="1"/>
          <p:nvPr/>
        </p:nvSpPr>
        <p:spPr>
          <a:xfrm>
            <a:off x="298643" y="1271917"/>
            <a:ext cx="6830290" cy="7095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06000" algn="l" rtl="0">
              <a:spcBef>
                <a:spcPts val="860"/>
              </a:spcBef>
              <a:spcAft>
                <a:spcPts val="0"/>
              </a:spcAft>
              <a:buClr>
                <a:schemeClr val="lt2"/>
              </a:buClr>
              <a:buSzPts val="910"/>
              <a:buFont typeface="Noto Sans Symbols"/>
              <a:buChar char="◈"/>
            </a:pPr>
            <a:r>
              <a:rPr lang="en-US" sz="1050" dirty="0" smtClean="0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rPr>
              <a:t>Co-teaches </a:t>
            </a:r>
            <a:r>
              <a:rPr lang="en-US" sz="1050" dirty="0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rPr>
              <a:t>and/or Collaborates with Mainstream teacher (Elementary</a:t>
            </a:r>
            <a:r>
              <a:rPr lang="en-US" sz="1050" dirty="0" smtClean="0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rPr>
              <a:t>)</a:t>
            </a:r>
          </a:p>
          <a:p>
            <a:pPr marL="342900" marR="0" lvl="0" indent="-306000" algn="l" rtl="0">
              <a:spcBef>
                <a:spcPts val="860"/>
              </a:spcBef>
              <a:spcAft>
                <a:spcPts val="0"/>
              </a:spcAft>
              <a:buClr>
                <a:schemeClr val="lt2"/>
              </a:buClr>
              <a:buSzPts val="910"/>
              <a:buFont typeface="Noto Sans Symbols"/>
              <a:buChar char="◈"/>
            </a:pPr>
            <a:r>
              <a:rPr lang="en-US" sz="1050" dirty="0" smtClean="0">
                <a:solidFill>
                  <a:schemeClr val="lt2"/>
                </a:solidFill>
                <a:latin typeface="Lustria"/>
                <a:sym typeface="Lustria"/>
              </a:rPr>
              <a:t>Supports content areas teachers with instructional strategies as they relate to second language development</a:t>
            </a:r>
            <a:endParaRPr sz="1050" dirty="0"/>
          </a:p>
          <a:p>
            <a:pPr marL="342900" marR="0" lvl="0" indent="-306000" algn="l" rtl="0">
              <a:spcBef>
                <a:spcPts val="860"/>
              </a:spcBef>
              <a:spcAft>
                <a:spcPts val="0"/>
              </a:spcAft>
              <a:buClr>
                <a:schemeClr val="lt2"/>
              </a:buClr>
              <a:buSzPts val="910"/>
              <a:buFont typeface="Noto Sans Symbols"/>
              <a:buChar char="◈"/>
            </a:pPr>
            <a:r>
              <a:rPr lang="en-US" sz="1050" dirty="0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rPr>
              <a:t>Serves as the ELA and ELD Teacher  with corresponding course </a:t>
            </a:r>
            <a:r>
              <a:rPr lang="en-US" sz="1050" dirty="0" smtClean="0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rPr>
              <a:t>codes in a sheltered </a:t>
            </a:r>
            <a:r>
              <a:rPr lang="en-US" sz="1050" dirty="0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rPr>
              <a:t>environment (Secondary)</a:t>
            </a:r>
            <a:endParaRPr sz="1050" dirty="0">
              <a:solidFill>
                <a:schemeClr val="lt2"/>
              </a:solidFill>
              <a:latin typeface="Lustria"/>
              <a:ea typeface="Lustria"/>
              <a:cs typeface="Lustria"/>
              <a:sym typeface="Lustria"/>
            </a:endParaRPr>
          </a:p>
          <a:p>
            <a:pPr marL="342900" marR="0" lvl="0" indent="-306000" algn="l" rtl="0">
              <a:spcBef>
                <a:spcPts val="860"/>
              </a:spcBef>
              <a:spcAft>
                <a:spcPts val="0"/>
              </a:spcAft>
              <a:buClr>
                <a:schemeClr val="lt2"/>
              </a:buClr>
              <a:buSzPts val="910"/>
              <a:buFont typeface="Noto Sans Symbols"/>
              <a:buChar char="◈"/>
            </a:pPr>
            <a:r>
              <a:rPr lang="en-US" sz="1050" dirty="0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rPr>
              <a:t>Analyzes ACCESS for ELLs Data and other data points to inform supports and instruction</a:t>
            </a:r>
            <a:endParaRPr sz="1050" dirty="0">
              <a:solidFill>
                <a:schemeClr val="lt2"/>
              </a:solidFill>
              <a:latin typeface="Lustria"/>
              <a:ea typeface="Lustria"/>
              <a:cs typeface="Lustria"/>
              <a:sym typeface="Lustria"/>
            </a:endParaRPr>
          </a:p>
          <a:p>
            <a:pPr marL="342900" marR="0" lvl="0" indent="-306000" algn="l" rtl="0">
              <a:spcBef>
                <a:spcPts val="860"/>
              </a:spcBef>
              <a:spcAft>
                <a:spcPts val="0"/>
              </a:spcAft>
              <a:buClr>
                <a:schemeClr val="lt2"/>
              </a:buClr>
              <a:buSzPts val="910"/>
              <a:buFont typeface="Noto Sans Symbols"/>
              <a:buChar char="◈"/>
            </a:pPr>
            <a:r>
              <a:rPr lang="en-US" sz="1050" dirty="0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rPr>
              <a:t>Creates structures of support as they align with students’ English language development </a:t>
            </a:r>
            <a:r>
              <a:rPr lang="en-US" sz="1050" dirty="0" smtClean="0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rPr>
              <a:t>needs in the 4 language domains</a:t>
            </a:r>
            <a:endParaRPr sz="1050" dirty="0"/>
          </a:p>
          <a:p>
            <a:pPr marL="342900" marR="0" lvl="0" indent="-306000" algn="l" rtl="0">
              <a:spcBef>
                <a:spcPts val="860"/>
              </a:spcBef>
              <a:spcAft>
                <a:spcPts val="0"/>
              </a:spcAft>
              <a:buClr>
                <a:schemeClr val="lt2"/>
              </a:buClr>
              <a:buSzPts val="910"/>
              <a:buFont typeface="Noto Sans Symbols"/>
              <a:buChar char="◈"/>
            </a:pPr>
            <a:r>
              <a:rPr lang="en-US" sz="1050" dirty="0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rPr>
              <a:t>Designs language development interventions (4 domains)</a:t>
            </a:r>
            <a:endParaRPr sz="1050" dirty="0"/>
          </a:p>
          <a:p>
            <a:pPr marL="342900" marR="0" lvl="0" indent="-306000" algn="l" rtl="0">
              <a:spcBef>
                <a:spcPts val="860"/>
              </a:spcBef>
              <a:spcAft>
                <a:spcPts val="0"/>
              </a:spcAft>
              <a:buClr>
                <a:schemeClr val="lt2"/>
              </a:buClr>
              <a:buSzPts val="910"/>
              <a:buFont typeface="Noto Sans Symbols"/>
              <a:buChar char="◈"/>
            </a:pPr>
            <a:r>
              <a:rPr lang="en-US" sz="1050" dirty="0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rPr>
              <a:t>Collaborates in the creating </a:t>
            </a:r>
            <a:r>
              <a:rPr lang="en-US" sz="1050" dirty="0" smtClean="0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rPr>
              <a:t>of student </a:t>
            </a:r>
            <a:r>
              <a:rPr lang="en-US" sz="1050" dirty="0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rPr>
              <a:t>support </a:t>
            </a:r>
            <a:r>
              <a:rPr lang="en-US" sz="1050" dirty="0" smtClean="0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rPr>
              <a:t>schedules</a:t>
            </a:r>
          </a:p>
          <a:p>
            <a:pPr marL="342900" marR="0" lvl="0" indent="-306000" algn="l" rtl="0">
              <a:spcBef>
                <a:spcPts val="860"/>
              </a:spcBef>
              <a:spcAft>
                <a:spcPts val="0"/>
              </a:spcAft>
              <a:buClr>
                <a:schemeClr val="lt2"/>
              </a:buClr>
              <a:buSzPts val="910"/>
              <a:buFont typeface="Noto Sans Symbols"/>
              <a:buChar char="◈"/>
            </a:pPr>
            <a:r>
              <a:rPr lang="en-US" sz="1050" dirty="0" smtClean="0">
                <a:solidFill>
                  <a:schemeClr val="lt2"/>
                </a:solidFill>
                <a:latin typeface="Lustria"/>
                <a:sym typeface="Lustria"/>
              </a:rPr>
              <a:t>Supporting Emerging Bilinguals with access to educational digital technologies</a:t>
            </a:r>
          </a:p>
          <a:p>
            <a:pPr marL="342900" marR="0" lvl="0" indent="-306000" algn="l" rtl="0">
              <a:spcBef>
                <a:spcPts val="860"/>
              </a:spcBef>
              <a:spcAft>
                <a:spcPts val="0"/>
              </a:spcAft>
              <a:buClr>
                <a:schemeClr val="lt2"/>
              </a:buClr>
              <a:buSzPts val="910"/>
              <a:buFont typeface="Noto Sans Symbols"/>
              <a:buChar char="◈"/>
            </a:pPr>
            <a:r>
              <a:rPr lang="en-US" sz="1050" dirty="0" smtClean="0">
                <a:solidFill>
                  <a:schemeClr val="lt2"/>
                </a:solidFill>
                <a:latin typeface="Lustria"/>
                <a:sym typeface="Lustria"/>
              </a:rPr>
              <a:t>Supporting Bilingual Assistants in acquiring current educational technology access </a:t>
            </a:r>
          </a:p>
          <a:p>
            <a:pPr marL="342900" marR="0" lvl="0" indent="-306000" algn="l" rtl="0">
              <a:spcBef>
                <a:spcPts val="860"/>
              </a:spcBef>
              <a:spcAft>
                <a:spcPts val="0"/>
              </a:spcAft>
              <a:buClr>
                <a:schemeClr val="lt2"/>
              </a:buClr>
              <a:buSzPts val="910"/>
              <a:buFont typeface="Noto Sans Symbols"/>
              <a:buChar char="◈"/>
            </a:pPr>
            <a:r>
              <a:rPr lang="en-US" sz="1050" dirty="0" smtClean="0">
                <a:solidFill>
                  <a:schemeClr val="lt2"/>
                </a:solidFill>
                <a:latin typeface="Lustria"/>
                <a:sym typeface="Lustria"/>
              </a:rPr>
              <a:t>Conduct research to remain current on pedagogy and equitable practices on second language acquisition and literacy</a:t>
            </a:r>
            <a:endParaRPr sz="1050" dirty="0"/>
          </a:p>
          <a:p>
            <a:pPr marL="342900" marR="0" lvl="0" indent="-306000" algn="l" rtl="0">
              <a:spcBef>
                <a:spcPts val="860"/>
              </a:spcBef>
              <a:spcAft>
                <a:spcPts val="0"/>
              </a:spcAft>
              <a:buClr>
                <a:schemeClr val="lt2"/>
              </a:buClr>
              <a:buSzPts val="910"/>
              <a:buFont typeface="Noto Sans Symbols"/>
              <a:buChar char="◈"/>
            </a:pPr>
            <a:r>
              <a:rPr lang="en-US" sz="1050" dirty="0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rPr>
              <a:t>Pushes into classrooms and/or provides instructional support in a sheltered environment (Elementary)</a:t>
            </a:r>
            <a:endParaRPr sz="1050" dirty="0">
              <a:solidFill>
                <a:schemeClr val="lt2"/>
              </a:solidFill>
              <a:latin typeface="Lustria"/>
              <a:ea typeface="Lustria"/>
              <a:cs typeface="Lustria"/>
              <a:sym typeface="Lustria"/>
            </a:endParaRPr>
          </a:p>
          <a:p>
            <a:pPr marL="342900" marR="0" lvl="0" indent="-306000" algn="l" rtl="0">
              <a:spcBef>
                <a:spcPts val="860"/>
              </a:spcBef>
              <a:spcAft>
                <a:spcPts val="0"/>
              </a:spcAft>
              <a:buClr>
                <a:schemeClr val="lt2"/>
              </a:buClr>
              <a:buSzPts val="910"/>
              <a:buFont typeface="Noto Sans Symbols"/>
              <a:buChar char="◈"/>
            </a:pPr>
            <a:r>
              <a:rPr lang="en-US" sz="1050" dirty="0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rPr>
              <a:t>Supports EOS/re-evaluations and/or ELL Committee Meetings </a:t>
            </a:r>
            <a:endParaRPr sz="1050" dirty="0"/>
          </a:p>
          <a:p>
            <a:pPr marL="342900" marR="0" lvl="0" indent="-306000" algn="l" rtl="0">
              <a:spcBef>
                <a:spcPts val="860"/>
              </a:spcBef>
              <a:spcAft>
                <a:spcPts val="0"/>
              </a:spcAft>
              <a:buClr>
                <a:schemeClr val="lt2"/>
              </a:buClr>
              <a:buSzPts val="910"/>
              <a:buFont typeface="Noto Sans Symbols"/>
              <a:buChar char="◈"/>
            </a:pPr>
            <a:r>
              <a:rPr lang="en-US" sz="1050" dirty="0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rPr>
              <a:t>Participates in data chat/team meetings for ELLs</a:t>
            </a:r>
            <a:endParaRPr sz="1050" dirty="0">
              <a:solidFill>
                <a:schemeClr val="lt2"/>
              </a:solidFill>
              <a:latin typeface="Lustria"/>
              <a:ea typeface="Lustria"/>
              <a:cs typeface="Lustria"/>
              <a:sym typeface="Lustria"/>
            </a:endParaRPr>
          </a:p>
          <a:p>
            <a:pPr marL="342900" marR="0" lvl="0" indent="-306000" algn="l" rtl="0">
              <a:spcBef>
                <a:spcPts val="860"/>
              </a:spcBef>
              <a:spcAft>
                <a:spcPts val="0"/>
              </a:spcAft>
              <a:buClr>
                <a:schemeClr val="lt2"/>
              </a:buClr>
              <a:buSzPts val="910"/>
              <a:buFont typeface="Noto Sans Symbols"/>
              <a:buChar char="◈"/>
            </a:pPr>
            <a:r>
              <a:rPr lang="en-US" sz="1050" dirty="0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rPr>
              <a:t>Participates IEP meetings </a:t>
            </a:r>
            <a:r>
              <a:rPr lang="en-US" sz="1050" dirty="0" smtClean="0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rPr>
              <a:t>for </a:t>
            </a:r>
            <a:r>
              <a:rPr lang="en-US" sz="1050" dirty="0" smtClean="0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rPr>
              <a:t>dually </a:t>
            </a:r>
            <a:r>
              <a:rPr lang="en-US" sz="1050" dirty="0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rPr>
              <a:t>coded ELLs</a:t>
            </a:r>
            <a:endParaRPr sz="1050" dirty="0">
              <a:solidFill>
                <a:schemeClr val="lt2"/>
              </a:solidFill>
              <a:latin typeface="Lustria"/>
              <a:ea typeface="Lustria"/>
              <a:cs typeface="Lustria"/>
              <a:sym typeface="Lustria"/>
            </a:endParaRPr>
          </a:p>
          <a:p>
            <a:pPr marL="36900" marR="0" lvl="0" indent="0" algn="l" rtl="0">
              <a:spcBef>
                <a:spcPts val="860"/>
              </a:spcBef>
              <a:spcAft>
                <a:spcPts val="0"/>
              </a:spcAft>
              <a:buClr>
                <a:schemeClr val="lt2"/>
              </a:buClr>
              <a:buSzPts val="910"/>
              <a:buFont typeface="Noto Sans Symbols"/>
              <a:buNone/>
            </a:pPr>
            <a:r>
              <a:rPr lang="en-US" sz="1050" dirty="0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rPr>
              <a:t>*</a:t>
            </a:r>
            <a:r>
              <a:rPr lang="en-US" sz="1050" b="1" i="1" dirty="0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rPr>
              <a:t>All ESOL Teachers’ Schedules should reflect a Consultation Period (in addition to a planning period)</a:t>
            </a:r>
            <a:endParaRPr sz="1050" dirty="0"/>
          </a:p>
          <a:p>
            <a:pPr marL="342900" marR="0" lvl="0" indent="-252660" algn="l" rtl="0">
              <a:spcBef>
                <a:spcPts val="840"/>
              </a:spcBef>
              <a:spcAft>
                <a:spcPts val="0"/>
              </a:spcAft>
              <a:buClr>
                <a:schemeClr val="lt2"/>
              </a:buClr>
              <a:buSzPts val="840"/>
              <a:buFont typeface="Noto Sans Symbols"/>
              <a:buNone/>
            </a:pPr>
            <a:endParaRPr sz="1050" dirty="0">
              <a:solidFill>
                <a:schemeClr val="lt2"/>
              </a:solidFill>
              <a:latin typeface="Lustria"/>
              <a:ea typeface="Lustria"/>
              <a:cs typeface="Lustria"/>
              <a:sym typeface="Lustria"/>
            </a:endParaRPr>
          </a:p>
          <a:p>
            <a:pPr marL="36900" marR="0" lvl="0" indent="0" algn="l" rtl="0">
              <a:spcBef>
                <a:spcPts val="780"/>
              </a:spcBef>
              <a:spcAft>
                <a:spcPts val="0"/>
              </a:spcAft>
              <a:buClr>
                <a:schemeClr val="lt2"/>
              </a:buClr>
              <a:buSzPts val="630"/>
              <a:buFont typeface="Noto Sans Symbols"/>
              <a:buNone/>
            </a:pPr>
            <a:endParaRPr sz="700" dirty="0">
              <a:solidFill>
                <a:schemeClr val="lt2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6"/>
          <p:cNvSpPr txBox="1">
            <a:spLocks noGrp="1"/>
          </p:cNvSpPr>
          <p:nvPr>
            <p:ph type="title"/>
          </p:nvPr>
        </p:nvSpPr>
        <p:spPr>
          <a:xfrm>
            <a:off x="853537" y="688622"/>
            <a:ext cx="5978072" cy="507151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>
              <a:buSzPct val="100000"/>
            </a:pPr>
            <a:r>
              <a:rPr lang="en-US" dirty="0"/>
              <a:t>ESOL Program/Title </a:t>
            </a:r>
            <a:r>
              <a:rPr lang="en-US" dirty="0" smtClean="0"/>
              <a:t>III</a:t>
            </a:r>
            <a:br>
              <a:rPr lang="en-US" dirty="0" smtClean="0"/>
            </a:br>
            <a:r>
              <a:rPr lang="en-US" sz="3100" dirty="0">
                <a:solidFill>
                  <a:schemeClr val="lt1"/>
                </a:solidFill>
                <a:latin typeface="Lustria" panose="020B0604020202020204" charset="0"/>
                <a:ea typeface="Century Gothic"/>
                <a:cs typeface="Century Gothic"/>
                <a:sym typeface="Century Gothic"/>
              </a:rPr>
              <a:t>ESOL Contact Role</a:t>
            </a:r>
            <a:r>
              <a:rPr lang="en-US" sz="3100" dirty="0">
                <a:latin typeface="Lustria" panose="020B0604020202020204" charset="0"/>
              </a:rPr>
              <a:t/>
            </a:r>
            <a:br>
              <a:rPr lang="en-US" sz="3100" dirty="0">
                <a:latin typeface="Lustria" panose="020B0604020202020204" charset="0"/>
              </a:rPr>
            </a:br>
            <a:endParaRPr dirty="0">
              <a:latin typeface="Lustria" panose="020B0604020202020204" charset="0"/>
            </a:endParaRPr>
          </a:p>
        </p:txBody>
      </p:sp>
      <p:sp>
        <p:nvSpPr>
          <p:cNvPr id="194" name="Google Shape;194;p6"/>
          <p:cNvSpPr txBox="1">
            <a:spLocks noGrp="1"/>
          </p:cNvSpPr>
          <p:nvPr>
            <p:ph type="body" idx="1"/>
          </p:nvPr>
        </p:nvSpPr>
        <p:spPr>
          <a:xfrm>
            <a:off x="913795" y="1670672"/>
            <a:ext cx="5978072" cy="3866048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69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2A03"/>
              </a:buClr>
              <a:buSzPts val="1190"/>
              <a:buNone/>
            </a:pPr>
            <a:r>
              <a:rPr lang="en-US" sz="1700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dirty="0"/>
          </a:p>
          <a:p>
            <a:pPr marL="36900" lvl="0" indent="0" algn="l" rtl="0">
              <a:lnSpc>
                <a:spcPct val="90000"/>
              </a:lnSpc>
              <a:spcBef>
                <a:spcPts val="940"/>
              </a:spcBef>
              <a:spcAft>
                <a:spcPts val="0"/>
              </a:spcAft>
              <a:buClr>
                <a:srgbClr val="FF2A03"/>
              </a:buClr>
              <a:buSzPts val="1530"/>
              <a:buNone/>
            </a:pPr>
            <a:endParaRPr sz="1700" dirty="0"/>
          </a:p>
        </p:txBody>
      </p:sp>
      <p:pic>
        <p:nvPicPr>
          <p:cNvPr id="195" name="Google Shape;195;p6"/>
          <p:cNvPicPr preferRelativeResize="0"/>
          <p:nvPr/>
        </p:nvPicPr>
        <p:blipFill rotWithShape="1">
          <a:blip r:embed="rId4">
            <a:alphaModFix/>
          </a:blip>
          <a:srcRect l="23215" r="26789"/>
          <a:stretch/>
        </p:blipFill>
        <p:spPr>
          <a:xfrm>
            <a:off x="7620351" y="0"/>
            <a:ext cx="4571649" cy="6857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6"/>
          <p:cNvPicPr preferRelativeResize="0"/>
          <p:nvPr/>
        </p:nvPicPr>
        <p:blipFill rotWithShape="1">
          <a:blip r:embed="rId5">
            <a:alphaModFix/>
          </a:blip>
          <a:srcRect t="964" r="2806" b="1446"/>
          <a:stretch/>
        </p:blipFill>
        <p:spPr>
          <a:xfrm>
            <a:off x="7501468" y="1"/>
            <a:ext cx="469053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8;p6"/>
          <p:cNvSpPr txBox="1"/>
          <p:nvPr/>
        </p:nvSpPr>
        <p:spPr>
          <a:xfrm>
            <a:off x="277560" y="1386485"/>
            <a:ext cx="6811862" cy="4626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06000" algn="l" rtl="0">
              <a:spcBef>
                <a:spcPts val="860"/>
              </a:spcBef>
              <a:spcAft>
                <a:spcPts val="0"/>
              </a:spcAft>
              <a:buClr>
                <a:schemeClr val="lt2"/>
              </a:buClr>
              <a:buSzPts val="910"/>
              <a:buFont typeface="Noto Sans Symbols"/>
              <a:buChar char="◈"/>
            </a:pPr>
            <a:r>
              <a:rPr lang="en-US" sz="1200" dirty="0" smtClean="0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rPr>
              <a:t>Conducts </a:t>
            </a:r>
            <a:r>
              <a:rPr lang="en-US" sz="1200" dirty="0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rPr>
              <a:t>all compliance </a:t>
            </a:r>
            <a:r>
              <a:rPr lang="en-US" sz="1200" dirty="0" smtClean="0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rPr>
              <a:t>processes (serves as the Program Manager, maintains Audit/Monitoring folder, scheduling and conducting EOS/</a:t>
            </a:r>
            <a:r>
              <a:rPr lang="en-US" sz="1200" dirty="0" err="1" smtClean="0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rPr>
              <a:t>Reevals</a:t>
            </a:r>
            <a:r>
              <a:rPr lang="en-US" sz="1200" dirty="0" smtClean="0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rPr>
              <a:t>, AS400 data entry, etc. </a:t>
            </a:r>
            <a:r>
              <a:rPr lang="en-US" sz="1200" i="1" dirty="0" smtClean="0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rPr>
              <a:t>refer to consultation checklist</a:t>
            </a:r>
            <a:r>
              <a:rPr lang="en-US" sz="1200" dirty="0" smtClean="0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rPr>
              <a:t>)</a:t>
            </a:r>
            <a:endParaRPr sz="1200" dirty="0"/>
          </a:p>
          <a:p>
            <a:pPr marL="342900" indent="-306000">
              <a:spcBef>
                <a:spcPts val="860"/>
              </a:spcBef>
              <a:buClr>
                <a:schemeClr val="lt2"/>
              </a:buClr>
              <a:buSzPts val="910"/>
              <a:buFont typeface="Noto Sans Symbols"/>
              <a:buChar char="◈"/>
            </a:pPr>
            <a:r>
              <a:rPr lang="en-US" sz="1200" dirty="0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rPr>
              <a:t>Works with clerk to ensure correct data collection is occurring on the front end (HLS, Immigrant, DEUSS, S313 fields, etc.)</a:t>
            </a:r>
            <a:endParaRPr lang="en-US" sz="1200" dirty="0"/>
          </a:p>
          <a:p>
            <a:pPr marL="342900" marR="0" lvl="0" indent="-306000" algn="l" rtl="0">
              <a:spcBef>
                <a:spcPts val="860"/>
              </a:spcBef>
              <a:spcAft>
                <a:spcPts val="0"/>
              </a:spcAft>
              <a:buClr>
                <a:schemeClr val="lt2"/>
              </a:buClr>
              <a:buSzPts val="910"/>
              <a:buFont typeface="Noto Sans Symbols"/>
              <a:buChar char="◈"/>
            </a:pPr>
            <a:r>
              <a:rPr lang="en-US" sz="1200" dirty="0" smtClean="0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rPr>
              <a:t>Shares </a:t>
            </a:r>
            <a:r>
              <a:rPr lang="en-US" sz="1200" dirty="0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rPr>
              <a:t>ACCESS for ELLs </a:t>
            </a:r>
            <a:r>
              <a:rPr lang="en-US" sz="1200" dirty="0" smtClean="0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rPr>
              <a:t>(WIDA) data </a:t>
            </a:r>
            <a:r>
              <a:rPr lang="en-US" sz="1200" dirty="0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rPr>
              <a:t>with all faculty members</a:t>
            </a:r>
            <a:endParaRPr sz="1200" dirty="0"/>
          </a:p>
          <a:p>
            <a:pPr marL="342900" marR="0" lvl="0" indent="-306000" algn="l" rtl="0">
              <a:spcBef>
                <a:spcPts val="860"/>
              </a:spcBef>
              <a:spcAft>
                <a:spcPts val="0"/>
              </a:spcAft>
              <a:buClr>
                <a:schemeClr val="lt2"/>
              </a:buClr>
              <a:buSzPts val="910"/>
              <a:buFont typeface="Noto Sans Symbols"/>
              <a:buChar char="◈"/>
            </a:pPr>
            <a:r>
              <a:rPr lang="en-US" sz="1200" dirty="0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rPr>
              <a:t>Runs/analyzes monthly compliance reports</a:t>
            </a:r>
            <a:endParaRPr sz="1200" dirty="0"/>
          </a:p>
          <a:p>
            <a:pPr marL="342900" marR="0" lvl="0" indent="-306000" algn="l" rtl="0">
              <a:spcBef>
                <a:spcPts val="860"/>
              </a:spcBef>
              <a:spcAft>
                <a:spcPts val="0"/>
              </a:spcAft>
              <a:buClr>
                <a:schemeClr val="lt2"/>
              </a:buClr>
              <a:buSzPts val="910"/>
              <a:buFont typeface="Noto Sans Symbols"/>
              <a:buChar char="◈"/>
            </a:pPr>
            <a:r>
              <a:rPr lang="en-US" sz="1200" dirty="0" smtClean="0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rPr>
              <a:t>Schedules/conducts </a:t>
            </a:r>
            <a:r>
              <a:rPr lang="en-US" sz="1200" dirty="0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rPr>
              <a:t>EOS/re-evaluations and language assessments</a:t>
            </a:r>
            <a:endParaRPr sz="1200" dirty="0">
              <a:solidFill>
                <a:schemeClr val="lt2"/>
              </a:solidFill>
              <a:latin typeface="Lustria"/>
              <a:ea typeface="Lustria"/>
              <a:cs typeface="Lustria"/>
              <a:sym typeface="Lustria"/>
            </a:endParaRPr>
          </a:p>
          <a:p>
            <a:pPr marL="342900" marR="0" lvl="0" indent="-306000" algn="l" rtl="0">
              <a:spcBef>
                <a:spcPts val="860"/>
              </a:spcBef>
              <a:spcAft>
                <a:spcPts val="0"/>
              </a:spcAft>
              <a:buClr>
                <a:schemeClr val="lt2"/>
              </a:buClr>
              <a:buSzPts val="910"/>
              <a:buFont typeface="Noto Sans Symbols"/>
              <a:buChar char="◈"/>
            </a:pPr>
            <a:r>
              <a:rPr lang="en-US" sz="1200" dirty="0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rPr>
              <a:t>Schedules/conducts Initial language placement </a:t>
            </a:r>
            <a:r>
              <a:rPr lang="en-US" sz="1200" dirty="0" smtClean="0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rPr>
              <a:t>assessment</a:t>
            </a:r>
          </a:p>
          <a:p>
            <a:pPr marL="342900" lvl="0" indent="-306000">
              <a:spcBef>
                <a:spcPts val="860"/>
              </a:spcBef>
              <a:buClr>
                <a:schemeClr val="lt2"/>
              </a:buClr>
              <a:buSzPts val="910"/>
              <a:buFont typeface="Noto Sans Symbols"/>
              <a:buChar char="◈"/>
            </a:pPr>
            <a:r>
              <a:rPr lang="en-US" sz="1200" dirty="0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rPr>
              <a:t>Ensures that compliant and equitable educational practices are consistently exercised (retention/grade failures)</a:t>
            </a:r>
            <a:endParaRPr lang="en-US" sz="1200" dirty="0"/>
          </a:p>
          <a:p>
            <a:pPr marL="342900" lvl="0" indent="-306000">
              <a:spcBef>
                <a:spcPts val="860"/>
              </a:spcBef>
              <a:buClr>
                <a:schemeClr val="lt2"/>
              </a:buClr>
              <a:buSzPts val="910"/>
              <a:buFont typeface="Noto Sans Symbols"/>
              <a:buChar char="◈"/>
            </a:pPr>
            <a:r>
              <a:rPr lang="en-US" sz="1200" dirty="0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rPr>
              <a:t>Collaborates with the ESOL Teacher to create Bilingual Assistant schedule of support</a:t>
            </a:r>
            <a:endParaRPr lang="en-US" sz="1200" dirty="0"/>
          </a:p>
          <a:p>
            <a:pPr marL="342900" lvl="0" indent="-306000">
              <a:spcBef>
                <a:spcPts val="860"/>
              </a:spcBef>
              <a:buClr>
                <a:schemeClr val="lt2"/>
              </a:buClr>
              <a:buSzPts val="910"/>
              <a:buFont typeface="Noto Sans Symbols"/>
              <a:buChar char="◈"/>
            </a:pPr>
            <a:r>
              <a:rPr lang="en-US" sz="1200" dirty="0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rPr>
              <a:t>Enters AS400 Data</a:t>
            </a:r>
            <a:endParaRPr lang="en-US" sz="1200" dirty="0"/>
          </a:p>
          <a:p>
            <a:pPr marL="342900" lvl="0" indent="-306000">
              <a:spcBef>
                <a:spcPts val="860"/>
              </a:spcBef>
              <a:buClr>
                <a:schemeClr val="lt2"/>
              </a:buClr>
              <a:buSzPts val="910"/>
              <a:buFont typeface="Noto Sans Symbols"/>
              <a:buChar char="◈"/>
            </a:pPr>
            <a:r>
              <a:rPr lang="en-US" sz="1200" dirty="0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rPr>
              <a:t>Updates ELL Plan (Monitoring Folder)</a:t>
            </a:r>
          </a:p>
          <a:p>
            <a:pPr marL="342900" lvl="0" indent="-306000">
              <a:spcBef>
                <a:spcPts val="860"/>
              </a:spcBef>
              <a:buClr>
                <a:schemeClr val="lt2"/>
              </a:buClr>
              <a:buSzPts val="910"/>
              <a:buFont typeface="Noto Sans Symbols"/>
              <a:buChar char="◈"/>
            </a:pPr>
            <a:r>
              <a:rPr lang="en-US" sz="1200" dirty="0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rPr>
              <a:t>Updates and manages the ESOL Audit Binder</a:t>
            </a:r>
          </a:p>
          <a:p>
            <a:pPr marL="342900" lvl="0" indent="-306000">
              <a:spcBef>
                <a:spcPts val="860"/>
              </a:spcBef>
              <a:buClr>
                <a:schemeClr val="lt2"/>
              </a:buClr>
              <a:buSzPts val="910"/>
              <a:buFont typeface="Noto Sans Symbols"/>
              <a:buChar char="◈"/>
            </a:pPr>
            <a:r>
              <a:rPr lang="en-US" sz="1200" dirty="0">
                <a:solidFill>
                  <a:schemeClr val="lt2"/>
                </a:solidFill>
                <a:latin typeface="Lustria"/>
                <a:sym typeface="Lustria"/>
              </a:rPr>
              <a:t>Collaborates with school counselors regarding student schedules (changing, creating, etc.)</a:t>
            </a:r>
            <a:endParaRPr lang="en-US" sz="1200" dirty="0"/>
          </a:p>
          <a:p>
            <a:pPr marL="342900" marR="0" lvl="0" indent="-306000" algn="l" rtl="0">
              <a:spcBef>
                <a:spcPts val="860"/>
              </a:spcBef>
              <a:spcAft>
                <a:spcPts val="0"/>
              </a:spcAft>
              <a:buClr>
                <a:schemeClr val="lt2"/>
              </a:buClr>
              <a:buSzPts val="910"/>
              <a:buFont typeface="Noto Sans Symbols"/>
              <a:buChar char="◈"/>
            </a:pPr>
            <a:endParaRPr sz="1200" dirty="0">
              <a:solidFill>
                <a:schemeClr val="lt2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8" name="Google Shape;198;p6"/>
          <p:cNvSpPr txBox="1"/>
          <p:nvPr/>
        </p:nvSpPr>
        <p:spPr>
          <a:xfrm>
            <a:off x="3857433" y="1565626"/>
            <a:ext cx="3599454" cy="3477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06000" algn="l" rtl="0">
              <a:spcBef>
                <a:spcPts val="860"/>
              </a:spcBef>
              <a:spcAft>
                <a:spcPts val="0"/>
              </a:spcAft>
              <a:buClr>
                <a:schemeClr val="lt2"/>
              </a:buClr>
              <a:buSzPts val="910"/>
              <a:buFont typeface="Noto Sans Symbols"/>
              <a:buChar char="◈"/>
            </a:pPr>
            <a:endParaRPr sz="1200" dirty="0"/>
          </a:p>
        </p:txBody>
      </p:sp>
    </p:spTree>
    <p:extLst>
      <p:ext uri="{BB962C8B-B14F-4D97-AF65-F5344CB8AC3E}">
        <p14:creationId xmlns:p14="http://schemas.microsoft.com/office/powerpoint/2010/main" val="4086112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7" descr="A picture containing text, clothing, child, headdres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0348" y="2046626"/>
            <a:ext cx="4022804" cy="2764749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7"/>
          <p:cNvSpPr txBox="1">
            <a:spLocks noGrp="1"/>
          </p:cNvSpPr>
          <p:nvPr>
            <p:ph type="ctrTitle"/>
          </p:nvPr>
        </p:nvSpPr>
        <p:spPr>
          <a:xfrm>
            <a:off x="5740222" y="920171"/>
            <a:ext cx="5670487" cy="5361683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Lustria"/>
              <a:buNone/>
            </a:pPr>
            <a:r>
              <a:rPr lang="en-US" sz="3100" dirty="0"/>
              <a:t>Every student deserves an equitable educational experience.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>#</a:t>
            </a:r>
            <a:r>
              <a:rPr lang="en-US" sz="2400" dirty="0" err="1"/>
              <a:t>IStandForEquityInEducationalPractices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Marilyn J. Borges</a:t>
            </a:r>
            <a:br>
              <a:rPr lang="en-US" sz="2400" dirty="0"/>
            </a:br>
            <a:r>
              <a:rPr lang="en-US" sz="2400" u="sng" dirty="0">
                <a:solidFill>
                  <a:schemeClr val="hlink"/>
                </a:solidFill>
                <a:hlinkClick r:id="rId4"/>
              </a:rPr>
              <a:t>Borges.Marilyn@Brevardschools.org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ESOL/Title III Website</a:t>
            </a:r>
            <a:br>
              <a:rPr lang="en-US" sz="2400" dirty="0"/>
            </a:br>
            <a:r>
              <a:rPr lang="en-US" sz="2400" u="sng" dirty="0">
                <a:solidFill>
                  <a:schemeClr val="hlink"/>
                </a:solidFill>
                <a:hlinkClick r:id="rId5"/>
              </a:rPr>
              <a:t>https://www.brevardschools.org/Page/3433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ESOL/Title III District Contacts for Schools</a:t>
            </a:r>
            <a:br>
              <a:rPr lang="en-US" sz="2400" dirty="0"/>
            </a:br>
            <a:r>
              <a:rPr lang="en-US" sz="2400" u="sng" dirty="0">
                <a:solidFill>
                  <a:schemeClr val="hlink"/>
                </a:solidFill>
                <a:hlinkClick r:id="rId6"/>
              </a:rPr>
              <a:t>https://drive.google.com/file/d/1ECS6yzq306xfdURyZVX_3RFHUiObCT2G/view</a:t>
            </a:r>
            <a:r>
              <a:rPr lang="en-US" sz="2400" dirty="0"/>
              <a:t/>
            </a:r>
            <a:br>
              <a:rPr lang="en-US" sz="2400" dirty="0"/>
            </a:br>
            <a:endParaRPr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ate">
  <a:themeElements>
    <a:clrScheme name="Custom 18">
      <a:dk1>
        <a:srgbClr val="000000"/>
      </a:dk1>
      <a:lt1>
        <a:srgbClr val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451</Words>
  <Application>Microsoft Office PowerPoint</Application>
  <PresentationFormat>Widescreen</PresentationFormat>
  <Paragraphs>59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Noto Sans Symbols</vt:lpstr>
      <vt:lpstr>Lustria</vt:lpstr>
      <vt:lpstr>Arial</vt:lpstr>
      <vt:lpstr>Century Gothic</vt:lpstr>
      <vt:lpstr>Calibri</vt:lpstr>
      <vt:lpstr>Slate</vt:lpstr>
      <vt:lpstr>ESOL Program/Title III</vt:lpstr>
      <vt:lpstr>ESOL Program/Title III</vt:lpstr>
      <vt:lpstr>PowerPoint Presentation</vt:lpstr>
      <vt:lpstr>Asset Based Lense</vt:lpstr>
      <vt:lpstr>ESOL Program/Title III</vt:lpstr>
      <vt:lpstr>ESOL Program/Title III ESOL Teacher Role </vt:lpstr>
      <vt:lpstr>ESOL Program/Title III ESOL Contact Role </vt:lpstr>
      <vt:lpstr>Every student deserves an equitable educational experience.  #IStandForEquityInEducationalPractices  Marilyn J. Borges Borges.Marilyn@Brevardschools.org  ESOL/Title III Website https://www.brevardschools.org/Page/3433  ESOL/Title III District Contacts for Schools https://drive.google.com/file/d/1ECS6yzq306xfdURyZVX_3RFHUiObCT2G/view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ESOL Program/Title III</dc:title>
  <dc:creator>Borges.Marilyn@ESE Program Support</dc:creator>
  <cp:lastModifiedBy>Borges.Marilyn@BrevardSchools.org</cp:lastModifiedBy>
  <cp:revision>8</cp:revision>
  <dcterms:created xsi:type="dcterms:W3CDTF">2020-11-16T20:05:56Z</dcterms:created>
  <dcterms:modified xsi:type="dcterms:W3CDTF">2021-08-25T14:33:45Z</dcterms:modified>
</cp:coreProperties>
</file>