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6" r:id="rId2"/>
    <p:sldId id="276" r:id="rId3"/>
    <p:sldId id="282" r:id="rId4"/>
    <p:sldId id="277" r:id="rId5"/>
    <p:sldId id="293" r:id="rId6"/>
    <p:sldId id="298" r:id="rId7"/>
    <p:sldId id="311" r:id="rId8"/>
    <p:sldId id="314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469" autoAdjust="0"/>
  </p:normalViewPr>
  <p:slideViewPr>
    <p:cSldViewPr snapToGrid="0">
      <p:cViewPr varScale="1">
        <p:scale>
          <a:sx n="84" d="100"/>
          <a:sy n="84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920EC-252A-4D8E-A2D1-1B7C803286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B4138E-5536-4995-828F-BCF978593053}">
      <dgm:prSet/>
      <dgm:spPr/>
      <dgm:t>
        <a:bodyPr/>
        <a:lstStyle/>
        <a:p>
          <a:r>
            <a:rPr lang="en-US"/>
            <a:t>These students may look like “typical” children</a:t>
          </a:r>
        </a:p>
      </dgm:t>
    </dgm:pt>
    <dgm:pt modelId="{277A86D9-704D-4E64-9E8C-CD9AEB4D7A2C}" type="parTrans" cxnId="{F24375BA-E17C-4CE5-9CE9-BE7FB04BE574}">
      <dgm:prSet/>
      <dgm:spPr/>
      <dgm:t>
        <a:bodyPr/>
        <a:lstStyle/>
        <a:p>
          <a:endParaRPr lang="en-US"/>
        </a:p>
      </dgm:t>
    </dgm:pt>
    <dgm:pt modelId="{CBEEC08B-B155-4465-B7CA-7A7674D9632C}" type="sibTrans" cxnId="{F24375BA-E17C-4CE5-9CE9-BE7FB04BE574}">
      <dgm:prSet/>
      <dgm:spPr/>
      <dgm:t>
        <a:bodyPr/>
        <a:lstStyle/>
        <a:p>
          <a:endParaRPr lang="en-US"/>
        </a:p>
      </dgm:t>
    </dgm:pt>
    <dgm:pt modelId="{25C951AE-D130-4006-A8EF-ABEA123A9CC8}">
      <dgm:prSet/>
      <dgm:spPr/>
      <dgm:t>
        <a:bodyPr/>
        <a:lstStyle/>
        <a:p>
          <a:r>
            <a:rPr lang="en-US"/>
            <a:t>Their disability is internal:</a:t>
          </a:r>
        </a:p>
      </dgm:t>
    </dgm:pt>
    <dgm:pt modelId="{4BC87FFF-AA94-4218-B04B-1848B50FDDFE}" type="parTrans" cxnId="{57B05C1D-7D55-41B6-ADA6-0228F0A0036E}">
      <dgm:prSet/>
      <dgm:spPr/>
      <dgm:t>
        <a:bodyPr/>
        <a:lstStyle/>
        <a:p>
          <a:endParaRPr lang="en-US"/>
        </a:p>
      </dgm:t>
    </dgm:pt>
    <dgm:pt modelId="{0C0347C7-54F4-4E18-A404-047C850B0625}" type="sibTrans" cxnId="{57B05C1D-7D55-41B6-ADA6-0228F0A0036E}">
      <dgm:prSet/>
      <dgm:spPr/>
      <dgm:t>
        <a:bodyPr/>
        <a:lstStyle/>
        <a:p>
          <a:endParaRPr lang="en-US"/>
        </a:p>
      </dgm:t>
    </dgm:pt>
    <dgm:pt modelId="{D4DC49FA-7E71-45CA-AE03-C048227102C2}">
      <dgm:prSet/>
      <dgm:spPr/>
      <dgm:t>
        <a:bodyPr/>
        <a:lstStyle/>
        <a:p>
          <a:r>
            <a:rPr lang="en-US"/>
            <a:t>Cognition</a:t>
          </a:r>
        </a:p>
      </dgm:t>
    </dgm:pt>
    <dgm:pt modelId="{AB95BC1A-E10D-403A-B2C5-9AECEEC29FAF}" type="parTrans" cxnId="{13551710-E153-4F5F-91FD-6F57F95140CE}">
      <dgm:prSet/>
      <dgm:spPr/>
      <dgm:t>
        <a:bodyPr/>
        <a:lstStyle/>
        <a:p>
          <a:endParaRPr lang="en-US"/>
        </a:p>
      </dgm:t>
    </dgm:pt>
    <dgm:pt modelId="{DD7D410F-22AD-4ED3-8355-DE66178251FF}" type="sibTrans" cxnId="{13551710-E153-4F5F-91FD-6F57F95140CE}">
      <dgm:prSet/>
      <dgm:spPr/>
      <dgm:t>
        <a:bodyPr/>
        <a:lstStyle/>
        <a:p>
          <a:endParaRPr lang="en-US"/>
        </a:p>
      </dgm:t>
    </dgm:pt>
    <dgm:pt modelId="{D53119D6-4BD9-49FC-918C-8B79B343624E}">
      <dgm:prSet/>
      <dgm:spPr/>
      <dgm:t>
        <a:bodyPr/>
        <a:lstStyle/>
        <a:p>
          <a:r>
            <a:rPr lang="en-US"/>
            <a:t>Social interactions</a:t>
          </a:r>
        </a:p>
      </dgm:t>
    </dgm:pt>
    <dgm:pt modelId="{4D913152-725D-4187-8B90-37B8074004E3}" type="parTrans" cxnId="{3CF0259C-5675-4A73-8BB6-1F5F60BA71BB}">
      <dgm:prSet/>
      <dgm:spPr/>
      <dgm:t>
        <a:bodyPr/>
        <a:lstStyle/>
        <a:p>
          <a:endParaRPr lang="en-US"/>
        </a:p>
      </dgm:t>
    </dgm:pt>
    <dgm:pt modelId="{5E537102-DF3C-4CDB-9C20-D8FDF4A90F5A}" type="sibTrans" cxnId="{3CF0259C-5675-4A73-8BB6-1F5F60BA71BB}">
      <dgm:prSet/>
      <dgm:spPr/>
      <dgm:t>
        <a:bodyPr/>
        <a:lstStyle/>
        <a:p>
          <a:endParaRPr lang="en-US"/>
        </a:p>
      </dgm:t>
    </dgm:pt>
    <dgm:pt modelId="{B28B8440-BE6E-4E35-AB66-BE5F2BD2BA3E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399286FA-A8B4-483F-8D37-BF7195A8CA75}" type="parTrans" cxnId="{99605902-DDFC-445B-9B0D-9FE89DA4A5D2}">
      <dgm:prSet/>
      <dgm:spPr/>
      <dgm:t>
        <a:bodyPr/>
        <a:lstStyle/>
        <a:p>
          <a:endParaRPr lang="en-US"/>
        </a:p>
      </dgm:t>
    </dgm:pt>
    <dgm:pt modelId="{3D5DEA9D-85AF-4365-8646-65801094C36F}" type="sibTrans" cxnId="{99605902-DDFC-445B-9B0D-9FE89DA4A5D2}">
      <dgm:prSet/>
      <dgm:spPr/>
      <dgm:t>
        <a:bodyPr/>
        <a:lstStyle/>
        <a:p>
          <a:endParaRPr lang="en-US"/>
        </a:p>
      </dgm:t>
    </dgm:pt>
    <dgm:pt modelId="{D827DDB9-809D-4247-8C42-62FA13C3DF95}">
      <dgm:prSet/>
      <dgm:spPr/>
      <dgm:t>
        <a:bodyPr/>
        <a:lstStyle/>
        <a:p>
          <a:r>
            <a:rPr lang="en-US"/>
            <a:t>Mental health</a:t>
          </a:r>
        </a:p>
      </dgm:t>
    </dgm:pt>
    <dgm:pt modelId="{2940A38E-19B2-4CA6-914C-49F9B6146B6D}" type="parTrans" cxnId="{DB33C6E3-9D07-4993-85E0-D28A5AF77859}">
      <dgm:prSet/>
      <dgm:spPr/>
      <dgm:t>
        <a:bodyPr/>
        <a:lstStyle/>
        <a:p>
          <a:endParaRPr lang="en-US"/>
        </a:p>
      </dgm:t>
    </dgm:pt>
    <dgm:pt modelId="{0D3F1BD5-CF98-4EFC-88CF-F468734F49A0}" type="sibTrans" cxnId="{DB33C6E3-9D07-4993-85E0-D28A5AF77859}">
      <dgm:prSet/>
      <dgm:spPr/>
      <dgm:t>
        <a:bodyPr/>
        <a:lstStyle/>
        <a:p>
          <a:endParaRPr lang="en-US"/>
        </a:p>
      </dgm:t>
    </dgm:pt>
    <dgm:pt modelId="{42ED702D-C31D-4091-87F5-647979BC4A27}">
      <dgm:prSet/>
      <dgm:spPr/>
      <dgm:t>
        <a:bodyPr/>
        <a:lstStyle/>
        <a:p>
          <a:r>
            <a:rPr lang="en-US"/>
            <a:t>Trauma</a:t>
          </a:r>
        </a:p>
      </dgm:t>
    </dgm:pt>
    <dgm:pt modelId="{431DB15F-9553-4DCF-8BC7-3202D8E5F6A5}" type="parTrans" cxnId="{F5EF7912-D513-4C0A-907E-BDF42559A1F9}">
      <dgm:prSet/>
      <dgm:spPr/>
      <dgm:t>
        <a:bodyPr/>
        <a:lstStyle/>
        <a:p>
          <a:endParaRPr lang="en-US"/>
        </a:p>
      </dgm:t>
    </dgm:pt>
    <dgm:pt modelId="{2CBAE349-4390-4A06-AD97-E1782C1DE2D0}" type="sibTrans" cxnId="{F5EF7912-D513-4C0A-907E-BDF42559A1F9}">
      <dgm:prSet/>
      <dgm:spPr/>
      <dgm:t>
        <a:bodyPr/>
        <a:lstStyle/>
        <a:p>
          <a:endParaRPr lang="en-US"/>
        </a:p>
      </dgm:t>
    </dgm:pt>
    <dgm:pt modelId="{87426A8D-8B89-42FB-8B72-2D1A02DA5E75}">
      <dgm:prSet/>
      <dgm:spPr/>
      <dgm:t>
        <a:bodyPr/>
        <a:lstStyle/>
        <a:p>
          <a:r>
            <a:rPr lang="en-US"/>
            <a:t>Emotional regulation</a:t>
          </a:r>
        </a:p>
      </dgm:t>
    </dgm:pt>
    <dgm:pt modelId="{CB0EA307-4577-4C08-B649-3624053F3125}" type="parTrans" cxnId="{732E57C0-A293-4A7A-9EC5-16EC895D8937}">
      <dgm:prSet/>
      <dgm:spPr/>
      <dgm:t>
        <a:bodyPr/>
        <a:lstStyle/>
        <a:p>
          <a:endParaRPr lang="en-US"/>
        </a:p>
      </dgm:t>
    </dgm:pt>
    <dgm:pt modelId="{7AC70A1B-64E9-46F2-A609-805A3261B07D}" type="sibTrans" cxnId="{732E57C0-A293-4A7A-9EC5-16EC895D8937}">
      <dgm:prSet/>
      <dgm:spPr/>
      <dgm:t>
        <a:bodyPr/>
        <a:lstStyle/>
        <a:p>
          <a:endParaRPr lang="en-US"/>
        </a:p>
      </dgm:t>
    </dgm:pt>
    <dgm:pt modelId="{BB5A0D99-521B-496B-BFC0-75C7031B8936}" type="pres">
      <dgm:prSet presAssocID="{0C3920EC-252A-4D8E-A2D1-1B7C80328643}" presName="linear" presStyleCnt="0">
        <dgm:presLayoutVars>
          <dgm:animLvl val="lvl"/>
          <dgm:resizeHandles val="exact"/>
        </dgm:presLayoutVars>
      </dgm:prSet>
      <dgm:spPr/>
    </dgm:pt>
    <dgm:pt modelId="{9436F8F7-AD04-4640-8B80-9D50FDCEBEF4}" type="pres">
      <dgm:prSet presAssocID="{BAB4138E-5536-4995-828F-BCF9785930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25A90C-1142-492A-AD4C-6C6EBE98C12B}" type="pres">
      <dgm:prSet presAssocID="{CBEEC08B-B155-4465-B7CA-7A7674D9632C}" presName="spacer" presStyleCnt="0"/>
      <dgm:spPr/>
    </dgm:pt>
    <dgm:pt modelId="{CD850336-FCC5-49F9-8AEB-9D11B4B5099E}" type="pres">
      <dgm:prSet presAssocID="{25C951AE-D130-4006-A8EF-ABEA123A9C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B6D846-466B-40DD-A51D-7765F0A6252E}" type="pres">
      <dgm:prSet presAssocID="{25C951AE-D130-4006-A8EF-ABEA123A9CC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605902-DDFC-445B-9B0D-9FE89DA4A5D2}" srcId="{25C951AE-D130-4006-A8EF-ABEA123A9CC8}" destId="{B28B8440-BE6E-4E35-AB66-BE5F2BD2BA3E}" srcOrd="2" destOrd="0" parTransId="{399286FA-A8B4-483F-8D37-BF7195A8CA75}" sibTransId="{3D5DEA9D-85AF-4365-8646-65801094C36F}"/>
    <dgm:cxn modelId="{13551710-E153-4F5F-91FD-6F57F95140CE}" srcId="{25C951AE-D130-4006-A8EF-ABEA123A9CC8}" destId="{D4DC49FA-7E71-45CA-AE03-C048227102C2}" srcOrd="0" destOrd="0" parTransId="{AB95BC1A-E10D-403A-B2C5-9AECEEC29FAF}" sibTransId="{DD7D410F-22AD-4ED3-8355-DE66178251FF}"/>
    <dgm:cxn modelId="{F5EF7912-D513-4C0A-907E-BDF42559A1F9}" srcId="{25C951AE-D130-4006-A8EF-ABEA123A9CC8}" destId="{42ED702D-C31D-4091-87F5-647979BC4A27}" srcOrd="4" destOrd="0" parTransId="{431DB15F-9553-4DCF-8BC7-3202D8E5F6A5}" sibTransId="{2CBAE349-4390-4A06-AD97-E1782C1DE2D0}"/>
    <dgm:cxn modelId="{57B05C1D-7D55-41B6-ADA6-0228F0A0036E}" srcId="{0C3920EC-252A-4D8E-A2D1-1B7C80328643}" destId="{25C951AE-D130-4006-A8EF-ABEA123A9CC8}" srcOrd="1" destOrd="0" parTransId="{4BC87FFF-AA94-4218-B04B-1848B50FDDFE}" sibTransId="{0C0347C7-54F4-4E18-A404-047C850B0625}"/>
    <dgm:cxn modelId="{F0CF1529-0DD8-439D-BED3-C74BA32A954E}" type="presOf" srcId="{D53119D6-4BD9-49FC-918C-8B79B343624E}" destId="{A0B6D846-466B-40DD-A51D-7765F0A6252E}" srcOrd="0" destOrd="1" presId="urn:microsoft.com/office/officeart/2005/8/layout/vList2"/>
    <dgm:cxn modelId="{31E9ED5C-DD3F-46A9-9F51-DDAB29C0B8D8}" type="presOf" srcId="{25C951AE-D130-4006-A8EF-ABEA123A9CC8}" destId="{CD850336-FCC5-49F9-8AEB-9D11B4B5099E}" srcOrd="0" destOrd="0" presId="urn:microsoft.com/office/officeart/2005/8/layout/vList2"/>
    <dgm:cxn modelId="{780EE867-57B5-449A-B2FA-10F79A4B5614}" type="presOf" srcId="{BAB4138E-5536-4995-828F-BCF978593053}" destId="{9436F8F7-AD04-4640-8B80-9D50FDCEBEF4}" srcOrd="0" destOrd="0" presId="urn:microsoft.com/office/officeart/2005/8/layout/vList2"/>
    <dgm:cxn modelId="{F6F5697B-878B-477F-A9C5-44F06719AF51}" type="presOf" srcId="{B28B8440-BE6E-4E35-AB66-BE5F2BD2BA3E}" destId="{A0B6D846-466B-40DD-A51D-7765F0A6252E}" srcOrd="0" destOrd="2" presId="urn:microsoft.com/office/officeart/2005/8/layout/vList2"/>
    <dgm:cxn modelId="{745B6C8B-518E-4B21-9EF5-F0A0F6BFE3C7}" type="presOf" srcId="{D4DC49FA-7E71-45CA-AE03-C048227102C2}" destId="{A0B6D846-466B-40DD-A51D-7765F0A6252E}" srcOrd="0" destOrd="0" presId="urn:microsoft.com/office/officeart/2005/8/layout/vList2"/>
    <dgm:cxn modelId="{3CF0259C-5675-4A73-8BB6-1F5F60BA71BB}" srcId="{25C951AE-D130-4006-A8EF-ABEA123A9CC8}" destId="{D53119D6-4BD9-49FC-918C-8B79B343624E}" srcOrd="1" destOrd="0" parTransId="{4D913152-725D-4187-8B90-37B8074004E3}" sibTransId="{5E537102-DF3C-4CDB-9C20-D8FDF4A90F5A}"/>
    <dgm:cxn modelId="{F24375BA-E17C-4CE5-9CE9-BE7FB04BE574}" srcId="{0C3920EC-252A-4D8E-A2D1-1B7C80328643}" destId="{BAB4138E-5536-4995-828F-BCF978593053}" srcOrd="0" destOrd="0" parTransId="{277A86D9-704D-4E64-9E8C-CD9AEB4D7A2C}" sibTransId="{CBEEC08B-B155-4465-B7CA-7A7674D9632C}"/>
    <dgm:cxn modelId="{0AFF2FBE-5DA0-430A-8AA0-A51A9DD5E337}" type="presOf" srcId="{42ED702D-C31D-4091-87F5-647979BC4A27}" destId="{A0B6D846-466B-40DD-A51D-7765F0A6252E}" srcOrd="0" destOrd="4" presId="urn:microsoft.com/office/officeart/2005/8/layout/vList2"/>
    <dgm:cxn modelId="{732E57C0-A293-4A7A-9EC5-16EC895D8937}" srcId="{25C951AE-D130-4006-A8EF-ABEA123A9CC8}" destId="{87426A8D-8B89-42FB-8B72-2D1A02DA5E75}" srcOrd="5" destOrd="0" parTransId="{CB0EA307-4577-4C08-B649-3624053F3125}" sibTransId="{7AC70A1B-64E9-46F2-A609-805A3261B07D}"/>
    <dgm:cxn modelId="{D6B9E2C1-AED8-42C0-8048-B2BF21473ACE}" type="presOf" srcId="{0C3920EC-252A-4D8E-A2D1-1B7C80328643}" destId="{BB5A0D99-521B-496B-BFC0-75C7031B8936}" srcOrd="0" destOrd="0" presId="urn:microsoft.com/office/officeart/2005/8/layout/vList2"/>
    <dgm:cxn modelId="{DB33C6E3-9D07-4993-85E0-D28A5AF77859}" srcId="{25C951AE-D130-4006-A8EF-ABEA123A9CC8}" destId="{D827DDB9-809D-4247-8C42-62FA13C3DF95}" srcOrd="3" destOrd="0" parTransId="{2940A38E-19B2-4CA6-914C-49F9B6146B6D}" sibTransId="{0D3F1BD5-CF98-4EFC-88CF-F468734F49A0}"/>
    <dgm:cxn modelId="{DB8A18E9-2906-4BD5-91E4-27DAF69A9AC3}" type="presOf" srcId="{D827DDB9-809D-4247-8C42-62FA13C3DF95}" destId="{A0B6D846-466B-40DD-A51D-7765F0A6252E}" srcOrd="0" destOrd="3" presId="urn:microsoft.com/office/officeart/2005/8/layout/vList2"/>
    <dgm:cxn modelId="{3C8864F8-6F10-4497-B5B3-6CD060802606}" type="presOf" srcId="{87426A8D-8B89-42FB-8B72-2D1A02DA5E75}" destId="{A0B6D846-466B-40DD-A51D-7765F0A6252E}" srcOrd="0" destOrd="5" presId="urn:microsoft.com/office/officeart/2005/8/layout/vList2"/>
    <dgm:cxn modelId="{8A4E5E7E-268A-4E21-BE7F-2E7CC3B1B3A4}" type="presParOf" srcId="{BB5A0D99-521B-496B-BFC0-75C7031B8936}" destId="{9436F8F7-AD04-4640-8B80-9D50FDCEBEF4}" srcOrd="0" destOrd="0" presId="urn:microsoft.com/office/officeart/2005/8/layout/vList2"/>
    <dgm:cxn modelId="{0CE4E932-4519-47C4-BF7B-C732026E9BC7}" type="presParOf" srcId="{BB5A0D99-521B-496B-BFC0-75C7031B8936}" destId="{CA25A90C-1142-492A-AD4C-6C6EBE98C12B}" srcOrd="1" destOrd="0" presId="urn:microsoft.com/office/officeart/2005/8/layout/vList2"/>
    <dgm:cxn modelId="{74746F97-922F-44DE-BC31-229A538BBEC2}" type="presParOf" srcId="{BB5A0D99-521B-496B-BFC0-75C7031B8936}" destId="{CD850336-FCC5-49F9-8AEB-9D11B4B5099E}" srcOrd="2" destOrd="0" presId="urn:microsoft.com/office/officeart/2005/8/layout/vList2"/>
    <dgm:cxn modelId="{0C17D6E9-5D47-4CF9-B48E-910B3E4BDBAD}" type="presParOf" srcId="{BB5A0D99-521B-496B-BFC0-75C7031B8936}" destId="{A0B6D846-466B-40DD-A51D-7765F0A625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4FB23-64C5-4CD3-9785-4E2586C928A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E71ADF-D6F7-4492-909F-F77427162255}">
      <dgm:prSet/>
      <dgm:spPr/>
      <dgm:t>
        <a:bodyPr/>
        <a:lstStyle/>
        <a:p>
          <a:r>
            <a:rPr lang="en-US" dirty="0"/>
            <a:t>Keep</a:t>
          </a:r>
        </a:p>
      </dgm:t>
    </dgm:pt>
    <dgm:pt modelId="{4B1A160D-66DF-48E1-AD6B-59AEA34F676F}" type="parTrans" cxnId="{06760499-93AD-40C7-BF76-1A278D45AC18}">
      <dgm:prSet/>
      <dgm:spPr/>
      <dgm:t>
        <a:bodyPr/>
        <a:lstStyle/>
        <a:p>
          <a:endParaRPr lang="en-US"/>
        </a:p>
      </dgm:t>
    </dgm:pt>
    <dgm:pt modelId="{21D5B5C3-B34F-4D5A-A4B9-54B3605F9502}" type="sibTrans" cxnId="{06760499-93AD-40C7-BF76-1A278D45AC18}">
      <dgm:prSet/>
      <dgm:spPr/>
      <dgm:t>
        <a:bodyPr/>
        <a:lstStyle/>
        <a:p>
          <a:endParaRPr lang="en-US"/>
        </a:p>
      </dgm:t>
    </dgm:pt>
    <dgm:pt modelId="{07E898A3-683B-4881-8394-58C77974AFB0}">
      <dgm:prSet/>
      <dgm:spPr/>
      <dgm:t>
        <a:bodyPr/>
        <a:lstStyle/>
        <a:p>
          <a:r>
            <a:rPr lang="en-US" b="1"/>
            <a:t>Keep things simple, short to the point</a:t>
          </a:r>
        </a:p>
      </dgm:t>
    </dgm:pt>
    <dgm:pt modelId="{95388E2F-3415-4232-94E5-F868DD0B6DB1}" type="parTrans" cxnId="{207FDE7C-EDA2-471B-A68E-C66F50E16117}">
      <dgm:prSet/>
      <dgm:spPr/>
      <dgm:t>
        <a:bodyPr/>
        <a:lstStyle/>
        <a:p>
          <a:endParaRPr lang="en-US"/>
        </a:p>
      </dgm:t>
    </dgm:pt>
    <dgm:pt modelId="{3E403E1F-236B-4243-AAA5-CB1F214F267F}" type="sibTrans" cxnId="{207FDE7C-EDA2-471B-A68E-C66F50E16117}">
      <dgm:prSet/>
      <dgm:spPr/>
      <dgm:t>
        <a:bodyPr/>
        <a:lstStyle/>
        <a:p>
          <a:endParaRPr lang="en-US"/>
        </a:p>
      </dgm:t>
    </dgm:pt>
    <dgm:pt modelId="{F8AFECD0-7248-4E01-96C7-73279D3CA392}">
      <dgm:prSet/>
      <dgm:spPr/>
      <dgm:t>
        <a:bodyPr/>
        <a:lstStyle/>
        <a:p>
          <a:r>
            <a:rPr lang="en-US" dirty="0"/>
            <a:t>Be</a:t>
          </a:r>
        </a:p>
      </dgm:t>
    </dgm:pt>
    <dgm:pt modelId="{D44430C9-3D32-4FE1-A56F-6D99E4C00B77}" type="parTrans" cxnId="{50655CF8-BF2C-4990-B86E-A186E20C1A7F}">
      <dgm:prSet/>
      <dgm:spPr/>
      <dgm:t>
        <a:bodyPr/>
        <a:lstStyle/>
        <a:p>
          <a:endParaRPr lang="en-US"/>
        </a:p>
      </dgm:t>
    </dgm:pt>
    <dgm:pt modelId="{A3F61ED9-BB20-4443-A49D-441FD7431E80}" type="sibTrans" cxnId="{50655CF8-BF2C-4990-B86E-A186E20C1A7F}">
      <dgm:prSet/>
      <dgm:spPr/>
      <dgm:t>
        <a:bodyPr/>
        <a:lstStyle/>
        <a:p>
          <a:endParaRPr lang="en-US"/>
        </a:p>
      </dgm:t>
    </dgm:pt>
    <dgm:pt modelId="{57B1CDCB-69A4-4416-B7AF-E5224CA3F47A}">
      <dgm:prSet/>
      <dgm:spPr/>
      <dgm:t>
        <a:bodyPr/>
        <a:lstStyle/>
        <a:p>
          <a:r>
            <a:rPr lang="en-US" b="1"/>
            <a:t>Be Patient with student, staff and parents</a:t>
          </a:r>
        </a:p>
      </dgm:t>
    </dgm:pt>
    <dgm:pt modelId="{EEF7F9BE-54AC-4E27-9404-5E6A66AA5354}" type="parTrans" cxnId="{4624A8A3-D04C-4F74-871F-0468E2AB0D42}">
      <dgm:prSet/>
      <dgm:spPr/>
      <dgm:t>
        <a:bodyPr/>
        <a:lstStyle/>
        <a:p>
          <a:endParaRPr lang="en-US"/>
        </a:p>
      </dgm:t>
    </dgm:pt>
    <dgm:pt modelId="{56B9935E-2141-4376-B579-4673C58296F1}" type="sibTrans" cxnId="{4624A8A3-D04C-4F74-871F-0468E2AB0D42}">
      <dgm:prSet/>
      <dgm:spPr/>
      <dgm:t>
        <a:bodyPr/>
        <a:lstStyle/>
        <a:p>
          <a:endParaRPr lang="en-US"/>
        </a:p>
      </dgm:t>
    </dgm:pt>
    <dgm:pt modelId="{674F4E85-FB2B-4BAE-955A-C68CD02DB3D6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D341CC9C-4C5D-44F0-B959-75E62DF3FACE}" type="parTrans" cxnId="{38DD5292-FE71-4081-83AF-C7A9C67F1B0A}">
      <dgm:prSet/>
      <dgm:spPr/>
      <dgm:t>
        <a:bodyPr/>
        <a:lstStyle/>
        <a:p>
          <a:endParaRPr lang="en-US"/>
        </a:p>
      </dgm:t>
    </dgm:pt>
    <dgm:pt modelId="{ABF4FA43-2E2D-444B-8BAF-7CDA3EAA62F3}" type="sibTrans" cxnId="{38DD5292-FE71-4081-83AF-C7A9C67F1B0A}">
      <dgm:prSet/>
      <dgm:spPr/>
      <dgm:t>
        <a:bodyPr/>
        <a:lstStyle/>
        <a:p>
          <a:endParaRPr lang="en-US"/>
        </a:p>
      </dgm:t>
    </dgm:pt>
    <dgm:pt modelId="{34F93907-8C2B-4C7F-853A-3803AEC28A8D}">
      <dgm:prSet/>
      <dgm:spPr/>
      <dgm:t>
        <a:bodyPr/>
        <a:lstStyle/>
        <a:p>
          <a:r>
            <a:rPr lang="en-US" b="1"/>
            <a:t>Build Relationships</a:t>
          </a:r>
        </a:p>
      </dgm:t>
    </dgm:pt>
    <dgm:pt modelId="{DFDC4B85-5167-4734-9C65-4496F8096C91}" type="parTrans" cxnId="{5DBF8FFB-1FB6-42D3-BAA4-96D93A369D20}">
      <dgm:prSet/>
      <dgm:spPr/>
      <dgm:t>
        <a:bodyPr/>
        <a:lstStyle/>
        <a:p>
          <a:endParaRPr lang="en-US"/>
        </a:p>
      </dgm:t>
    </dgm:pt>
    <dgm:pt modelId="{3C09FF99-40B2-47D7-BAE8-80C03824DCB6}" type="sibTrans" cxnId="{5DBF8FFB-1FB6-42D3-BAA4-96D93A369D20}">
      <dgm:prSet/>
      <dgm:spPr/>
      <dgm:t>
        <a:bodyPr/>
        <a:lstStyle/>
        <a:p>
          <a:endParaRPr lang="en-US"/>
        </a:p>
      </dgm:t>
    </dgm:pt>
    <dgm:pt modelId="{EA206528-B848-45BD-86F5-099C3F7E4463}" type="pres">
      <dgm:prSet presAssocID="{FAC4FB23-64C5-4CD3-9785-4E2586C928A3}" presName="Name0" presStyleCnt="0">
        <dgm:presLayoutVars>
          <dgm:dir/>
          <dgm:animLvl val="lvl"/>
          <dgm:resizeHandles val="exact"/>
        </dgm:presLayoutVars>
      </dgm:prSet>
      <dgm:spPr/>
    </dgm:pt>
    <dgm:pt modelId="{C67292D0-3326-48D0-87FF-B79A26EB5932}" type="pres">
      <dgm:prSet presAssocID="{92E71ADF-D6F7-4492-909F-F77427162255}" presName="composite" presStyleCnt="0"/>
      <dgm:spPr/>
    </dgm:pt>
    <dgm:pt modelId="{6DB821CC-A963-4E66-972F-E60E54354AE7}" type="pres">
      <dgm:prSet presAssocID="{92E71ADF-D6F7-4492-909F-F77427162255}" presName="parTx" presStyleLbl="alignNode1" presStyleIdx="0" presStyleCnt="3">
        <dgm:presLayoutVars>
          <dgm:chMax val="0"/>
          <dgm:chPref val="0"/>
        </dgm:presLayoutVars>
      </dgm:prSet>
      <dgm:spPr/>
    </dgm:pt>
    <dgm:pt modelId="{8A72821D-D8F3-46F5-81F7-E88B3A726965}" type="pres">
      <dgm:prSet presAssocID="{92E71ADF-D6F7-4492-909F-F77427162255}" presName="desTx" presStyleLbl="alignAccFollowNode1" presStyleIdx="0" presStyleCnt="3">
        <dgm:presLayoutVars/>
      </dgm:prSet>
      <dgm:spPr/>
    </dgm:pt>
    <dgm:pt modelId="{DACFA572-1380-444B-B353-7C727B25FD2F}" type="pres">
      <dgm:prSet presAssocID="{21D5B5C3-B34F-4D5A-A4B9-54B3605F9502}" presName="space" presStyleCnt="0"/>
      <dgm:spPr/>
    </dgm:pt>
    <dgm:pt modelId="{508E6D58-94DA-425E-BAE7-E576E4E20EB1}" type="pres">
      <dgm:prSet presAssocID="{F8AFECD0-7248-4E01-96C7-73279D3CA392}" presName="composite" presStyleCnt="0"/>
      <dgm:spPr/>
    </dgm:pt>
    <dgm:pt modelId="{C93A3935-FF64-445B-B075-F6E75436FDD0}" type="pres">
      <dgm:prSet presAssocID="{F8AFECD0-7248-4E01-96C7-73279D3CA392}" presName="parTx" presStyleLbl="alignNode1" presStyleIdx="1" presStyleCnt="3">
        <dgm:presLayoutVars>
          <dgm:chMax val="0"/>
          <dgm:chPref val="0"/>
        </dgm:presLayoutVars>
      </dgm:prSet>
      <dgm:spPr/>
    </dgm:pt>
    <dgm:pt modelId="{67BF3A69-65C0-4F5F-8201-F7E5DB6076ED}" type="pres">
      <dgm:prSet presAssocID="{F8AFECD0-7248-4E01-96C7-73279D3CA392}" presName="desTx" presStyleLbl="alignAccFollowNode1" presStyleIdx="1" presStyleCnt="3">
        <dgm:presLayoutVars/>
      </dgm:prSet>
      <dgm:spPr/>
    </dgm:pt>
    <dgm:pt modelId="{BEE68882-561B-4822-81B0-E603583A01A6}" type="pres">
      <dgm:prSet presAssocID="{A3F61ED9-BB20-4443-A49D-441FD7431E80}" presName="space" presStyleCnt="0"/>
      <dgm:spPr/>
    </dgm:pt>
    <dgm:pt modelId="{C168D93C-3BDE-4647-9DFC-0ED80B5747F3}" type="pres">
      <dgm:prSet presAssocID="{674F4E85-FB2B-4BAE-955A-C68CD02DB3D6}" presName="composite" presStyleCnt="0"/>
      <dgm:spPr/>
    </dgm:pt>
    <dgm:pt modelId="{58DDEAFD-C457-4B82-A83A-F94FE7160B95}" type="pres">
      <dgm:prSet presAssocID="{674F4E85-FB2B-4BAE-955A-C68CD02DB3D6}" presName="parTx" presStyleLbl="alignNode1" presStyleIdx="2" presStyleCnt="3">
        <dgm:presLayoutVars>
          <dgm:chMax val="0"/>
          <dgm:chPref val="0"/>
        </dgm:presLayoutVars>
      </dgm:prSet>
      <dgm:spPr/>
    </dgm:pt>
    <dgm:pt modelId="{69716468-6D08-4E1B-B9E3-D2248321195C}" type="pres">
      <dgm:prSet presAssocID="{674F4E85-FB2B-4BAE-955A-C68CD02DB3D6}" presName="desTx" presStyleLbl="alignAccFollowNode1" presStyleIdx="2" presStyleCnt="3">
        <dgm:presLayoutVars/>
      </dgm:prSet>
      <dgm:spPr/>
    </dgm:pt>
  </dgm:ptLst>
  <dgm:cxnLst>
    <dgm:cxn modelId="{CC36EB02-8AB1-4C9B-B061-BF9ADD0044FE}" type="presOf" srcId="{57B1CDCB-69A4-4416-B7AF-E5224CA3F47A}" destId="{67BF3A69-65C0-4F5F-8201-F7E5DB6076ED}" srcOrd="0" destOrd="0" presId="urn:microsoft.com/office/officeart/2016/7/layout/HorizontalActionList"/>
    <dgm:cxn modelId="{0E1A9A09-B009-4776-8E0E-A96E2812F044}" type="presOf" srcId="{07E898A3-683B-4881-8394-58C77974AFB0}" destId="{8A72821D-D8F3-46F5-81F7-E88B3A726965}" srcOrd="0" destOrd="0" presId="urn:microsoft.com/office/officeart/2016/7/layout/HorizontalActionList"/>
    <dgm:cxn modelId="{4FAC101D-22DB-4312-A8C2-F9DF3AEC3842}" type="presOf" srcId="{FAC4FB23-64C5-4CD3-9785-4E2586C928A3}" destId="{EA206528-B848-45BD-86F5-099C3F7E4463}" srcOrd="0" destOrd="0" presId="urn:microsoft.com/office/officeart/2016/7/layout/HorizontalActionList"/>
    <dgm:cxn modelId="{6A89E928-17CC-483A-93F6-8743505A4FC7}" type="presOf" srcId="{34F93907-8C2B-4C7F-853A-3803AEC28A8D}" destId="{69716468-6D08-4E1B-B9E3-D2248321195C}" srcOrd="0" destOrd="0" presId="urn:microsoft.com/office/officeart/2016/7/layout/HorizontalActionList"/>
    <dgm:cxn modelId="{10D40F5F-79FE-41E3-ACAE-CD51AE3E57B9}" type="presOf" srcId="{F8AFECD0-7248-4E01-96C7-73279D3CA392}" destId="{C93A3935-FF64-445B-B075-F6E75436FDD0}" srcOrd="0" destOrd="0" presId="urn:microsoft.com/office/officeart/2016/7/layout/HorizontalActionList"/>
    <dgm:cxn modelId="{207FDE7C-EDA2-471B-A68E-C66F50E16117}" srcId="{92E71ADF-D6F7-4492-909F-F77427162255}" destId="{07E898A3-683B-4881-8394-58C77974AFB0}" srcOrd="0" destOrd="0" parTransId="{95388E2F-3415-4232-94E5-F868DD0B6DB1}" sibTransId="{3E403E1F-236B-4243-AAA5-CB1F214F267F}"/>
    <dgm:cxn modelId="{34BDA089-124E-473B-8A20-79F8A1610FB6}" type="presOf" srcId="{92E71ADF-D6F7-4492-909F-F77427162255}" destId="{6DB821CC-A963-4E66-972F-E60E54354AE7}" srcOrd="0" destOrd="0" presId="urn:microsoft.com/office/officeart/2016/7/layout/HorizontalActionList"/>
    <dgm:cxn modelId="{38DD5292-FE71-4081-83AF-C7A9C67F1B0A}" srcId="{FAC4FB23-64C5-4CD3-9785-4E2586C928A3}" destId="{674F4E85-FB2B-4BAE-955A-C68CD02DB3D6}" srcOrd="2" destOrd="0" parTransId="{D341CC9C-4C5D-44F0-B959-75E62DF3FACE}" sibTransId="{ABF4FA43-2E2D-444B-8BAF-7CDA3EAA62F3}"/>
    <dgm:cxn modelId="{06760499-93AD-40C7-BF76-1A278D45AC18}" srcId="{FAC4FB23-64C5-4CD3-9785-4E2586C928A3}" destId="{92E71ADF-D6F7-4492-909F-F77427162255}" srcOrd="0" destOrd="0" parTransId="{4B1A160D-66DF-48E1-AD6B-59AEA34F676F}" sibTransId="{21D5B5C3-B34F-4D5A-A4B9-54B3605F9502}"/>
    <dgm:cxn modelId="{4624A8A3-D04C-4F74-871F-0468E2AB0D42}" srcId="{F8AFECD0-7248-4E01-96C7-73279D3CA392}" destId="{57B1CDCB-69A4-4416-B7AF-E5224CA3F47A}" srcOrd="0" destOrd="0" parTransId="{EEF7F9BE-54AC-4E27-9404-5E6A66AA5354}" sibTransId="{56B9935E-2141-4376-B579-4673C58296F1}"/>
    <dgm:cxn modelId="{BB9F62E3-0386-40AB-857B-C476E46B43C8}" type="presOf" srcId="{674F4E85-FB2B-4BAE-955A-C68CD02DB3D6}" destId="{58DDEAFD-C457-4B82-A83A-F94FE7160B95}" srcOrd="0" destOrd="0" presId="urn:microsoft.com/office/officeart/2016/7/layout/HorizontalActionList"/>
    <dgm:cxn modelId="{50655CF8-BF2C-4990-B86E-A186E20C1A7F}" srcId="{FAC4FB23-64C5-4CD3-9785-4E2586C928A3}" destId="{F8AFECD0-7248-4E01-96C7-73279D3CA392}" srcOrd="1" destOrd="0" parTransId="{D44430C9-3D32-4FE1-A56F-6D99E4C00B77}" sibTransId="{A3F61ED9-BB20-4443-A49D-441FD7431E80}"/>
    <dgm:cxn modelId="{5DBF8FFB-1FB6-42D3-BAA4-96D93A369D20}" srcId="{674F4E85-FB2B-4BAE-955A-C68CD02DB3D6}" destId="{34F93907-8C2B-4C7F-853A-3803AEC28A8D}" srcOrd="0" destOrd="0" parTransId="{DFDC4B85-5167-4734-9C65-4496F8096C91}" sibTransId="{3C09FF99-40B2-47D7-BAE8-80C03824DCB6}"/>
    <dgm:cxn modelId="{7CAA2C64-80A3-4C2E-973C-28152F2E38B6}" type="presParOf" srcId="{EA206528-B848-45BD-86F5-099C3F7E4463}" destId="{C67292D0-3326-48D0-87FF-B79A26EB5932}" srcOrd="0" destOrd="0" presId="urn:microsoft.com/office/officeart/2016/7/layout/HorizontalActionList"/>
    <dgm:cxn modelId="{F18634AD-6873-4ADA-8A11-5229C41275EB}" type="presParOf" srcId="{C67292D0-3326-48D0-87FF-B79A26EB5932}" destId="{6DB821CC-A963-4E66-972F-E60E54354AE7}" srcOrd="0" destOrd="0" presId="urn:microsoft.com/office/officeart/2016/7/layout/HorizontalActionList"/>
    <dgm:cxn modelId="{EFDF1324-F7AA-4012-8ED2-0DC90EAB43C6}" type="presParOf" srcId="{C67292D0-3326-48D0-87FF-B79A26EB5932}" destId="{8A72821D-D8F3-46F5-81F7-E88B3A726965}" srcOrd="1" destOrd="0" presId="urn:microsoft.com/office/officeart/2016/7/layout/HorizontalActionList"/>
    <dgm:cxn modelId="{F1A62E74-B6E9-4BB5-8362-472ED6C6366D}" type="presParOf" srcId="{EA206528-B848-45BD-86F5-099C3F7E4463}" destId="{DACFA572-1380-444B-B353-7C727B25FD2F}" srcOrd="1" destOrd="0" presId="urn:microsoft.com/office/officeart/2016/7/layout/HorizontalActionList"/>
    <dgm:cxn modelId="{09EA8A1F-90A0-4AC2-BFD5-6927E83C64F6}" type="presParOf" srcId="{EA206528-B848-45BD-86F5-099C3F7E4463}" destId="{508E6D58-94DA-425E-BAE7-E576E4E20EB1}" srcOrd="2" destOrd="0" presId="urn:microsoft.com/office/officeart/2016/7/layout/HorizontalActionList"/>
    <dgm:cxn modelId="{C865CF58-DDC8-4283-8973-F8BA47E8E4EF}" type="presParOf" srcId="{508E6D58-94DA-425E-BAE7-E576E4E20EB1}" destId="{C93A3935-FF64-445B-B075-F6E75436FDD0}" srcOrd="0" destOrd="0" presId="urn:microsoft.com/office/officeart/2016/7/layout/HorizontalActionList"/>
    <dgm:cxn modelId="{5A6DAEF3-3664-4936-BDF9-FF797BAAD7AD}" type="presParOf" srcId="{508E6D58-94DA-425E-BAE7-E576E4E20EB1}" destId="{67BF3A69-65C0-4F5F-8201-F7E5DB6076ED}" srcOrd="1" destOrd="0" presId="urn:microsoft.com/office/officeart/2016/7/layout/HorizontalActionList"/>
    <dgm:cxn modelId="{CCB4F7D0-DCD8-4CBF-AE58-2BA0C4ED8A92}" type="presParOf" srcId="{EA206528-B848-45BD-86F5-099C3F7E4463}" destId="{BEE68882-561B-4822-81B0-E603583A01A6}" srcOrd="3" destOrd="0" presId="urn:microsoft.com/office/officeart/2016/7/layout/HorizontalActionList"/>
    <dgm:cxn modelId="{97309A93-8EB2-4BE5-89A7-600FD38D0A58}" type="presParOf" srcId="{EA206528-B848-45BD-86F5-099C3F7E4463}" destId="{C168D93C-3BDE-4647-9DFC-0ED80B5747F3}" srcOrd="4" destOrd="0" presId="urn:microsoft.com/office/officeart/2016/7/layout/HorizontalActionList"/>
    <dgm:cxn modelId="{C9A9DC89-7B7D-40D4-B4A6-E2784A104182}" type="presParOf" srcId="{C168D93C-3BDE-4647-9DFC-0ED80B5747F3}" destId="{58DDEAFD-C457-4B82-A83A-F94FE7160B95}" srcOrd="0" destOrd="0" presId="urn:microsoft.com/office/officeart/2016/7/layout/HorizontalActionList"/>
    <dgm:cxn modelId="{4F826A2B-EBD2-4B9B-929C-BB765F2EDF48}" type="presParOf" srcId="{C168D93C-3BDE-4647-9DFC-0ED80B5747F3}" destId="{69716468-6D08-4E1B-B9E3-D2248321195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6F8F7-AD04-4640-8B80-9D50FDCEBEF4}">
      <dsp:nvSpPr>
        <dsp:cNvPr id="0" name=""/>
        <dsp:cNvSpPr/>
      </dsp:nvSpPr>
      <dsp:spPr>
        <a:xfrm>
          <a:off x="0" y="75765"/>
          <a:ext cx="6900512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These students may look like “typical” children</a:t>
          </a:r>
        </a:p>
      </dsp:txBody>
      <dsp:txXfrm>
        <a:off x="64083" y="139848"/>
        <a:ext cx="6772346" cy="1184574"/>
      </dsp:txXfrm>
    </dsp:sp>
    <dsp:sp modelId="{CD850336-FCC5-49F9-8AEB-9D11B4B5099E}">
      <dsp:nvSpPr>
        <dsp:cNvPr id="0" name=""/>
        <dsp:cNvSpPr/>
      </dsp:nvSpPr>
      <dsp:spPr>
        <a:xfrm>
          <a:off x="0" y="1483545"/>
          <a:ext cx="6900512" cy="1312740"/>
        </a:xfrm>
        <a:prstGeom prst="roundRect">
          <a:avLst/>
        </a:prstGeom>
        <a:solidFill>
          <a:schemeClr val="accent2">
            <a:hueOff val="3023645"/>
            <a:satOff val="-391"/>
            <a:lumOff val="-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Their disability is internal:</a:t>
          </a:r>
        </a:p>
      </dsp:txBody>
      <dsp:txXfrm>
        <a:off x="64083" y="1547628"/>
        <a:ext cx="6772346" cy="1184574"/>
      </dsp:txXfrm>
    </dsp:sp>
    <dsp:sp modelId="{A0B6D846-466B-40DD-A51D-7765F0A6252E}">
      <dsp:nvSpPr>
        <dsp:cNvPr id="0" name=""/>
        <dsp:cNvSpPr/>
      </dsp:nvSpPr>
      <dsp:spPr>
        <a:xfrm>
          <a:off x="0" y="2796285"/>
          <a:ext cx="6900512" cy="266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Cognition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Social interactions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Communication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Mental health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Trauma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Emotional regulation</a:t>
          </a:r>
        </a:p>
      </dsp:txBody>
      <dsp:txXfrm>
        <a:off x="0" y="2796285"/>
        <a:ext cx="6900512" cy="2664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21CC-A963-4E66-972F-E60E54354AE7}">
      <dsp:nvSpPr>
        <dsp:cNvPr id="0" name=""/>
        <dsp:cNvSpPr/>
      </dsp:nvSpPr>
      <dsp:spPr>
        <a:xfrm>
          <a:off x="6594" y="280815"/>
          <a:ext cx="3562297" cy="1068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501" tIns="281501" rIns="281501" bIns="28150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Keep</a:t>
          </a:r>
        </a:p>
      </dsp:txBody>
      <dsp:txXfrm>
        <a:off x="6594" y="280815"/>
        <a:ext cx="3562297" cy="1068689"/>
      </dsp:txXfrm>
    </dsp:sp>
    <dsp:sp modelId="{8A72821D-D8F3-46F5-81F7-E88B3A726965}">
      <dsp:nvSpPr>
        <dsp:cNvPr id="0" name=""/>
        <dsp:cNvSpPr/>
      </dsp:nvSpPr>
      <dsp:spPr>
        <a:xfrm>
          <a:off x="6594" y="1349504"/>
          <a:ext cx="3562297" cy="1848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76" tIns="351876" rIns="351876" bIns="351876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Keep things simple, short to the point</a:t>
          </a:r>
        </a:p>
      </dsp:txBody>
      <dsp:txXfrm>
        <a:off x="6594" y="1349504"/>
        <a:ext cx="3562297" cy="1848619"/>
      </dsp:txXfrm>
    </dsp:sp>
    <dsp:sp modelId="{C93A3935-FF64-445B-B075-F6E75436FDD0}">
      <dsp:nvSpPr>
        <dsp:cNvPr id="0" name=""/>
        <dsp:cNvSpPr/>
      </dsp:nvSpPr>
      <dsp:spPr>
        <a:xfrm>
          <a:off x="3676785" y="280815"/>
          <a:ext cx="3562297" cy="10686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501" tIns="281501" rIns="281501" bIns="28150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</a:t>
          </a:r>
        </a:p>
      </dsp:txBody>
      <dsp:txXfrm>
        <a:off x="3676785" y="280815"/>
        <a:ext cx="3562297" cy="1068689"/>
      </dsp:txXfrm>
    </dsp:sp>
    <dsp:sp modelId="{67BF3A69-65C0-4F5F-8201-F7E5DB6076ED}">
      <dsp:nvSpPr>
        <dsp:cNvPr id="0" name=""/>
        <dsp:cNvSpPr/>
      </dsp:nvSpPr>
      <dsp:spPr>
        <a:xfrm>
          <a:off x="3676785" y="1349504"/>
          <a:ext cx="3562297" cy="1848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76" tIns="351876" rIns="351876" bIns="351876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Be Patient with student, staff and parents</a:t>
          </a:r>
        </a:p>
      </dsp:txBody>
      <dsp:txXfrm>
        <a:off x="3676785" y="1349504"/>
        <a:ext cx="3562297" cy="1848619"/>
      </dsp:txXfrm>
    </dsp:sp>
    <dsp:sp modelId="{58DDEAFD-C457-4B82-A83A-F94FE7160B95}">
      <dsp:nvSpPr>
        <dsp:cNvPr id="0" name=""/>
        <dsp:cNvSpPr/>
      </dsp:nvSpPr>
      <dsp:spPr>
        <a:xfrm>
          <a:off x="7346977" y="280815"/>
          <a:ext cx="3562297" cy="10686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501" tIns="281501" rIns="281501" bIns="28150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Build</a:t>
          </a:r>
        </a:p>
      </dsp:txBody>
      <dsp:txXfrm>
        <a:off x="7346977" y="280815"/>
        <a:ext cx="3562297" cy="1068689"/>
      </dsp:txXfrm>
    </dsp:sp>
    <dsp:sp modelId="{69716468-6D08-4E1B-B9E3-D2248321195C}">
      <dsp:nvSpPr>
        <dsp:cNvPr id="0" name=""/>
        <dsp:cNvSpPr/>
      </dsp:nvSpPr>
      <dsp:spPr>
        <a:xfrm>
          <a:off x="7346977" y="1349504"/>
          <a:ext cx="3562297" cy="18486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76" tIns="351876" rIns="351876" bIns="351876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Build Relationships</a:t>
          </a:r>
        </a:p>
      </dsp:txBody>
      <dsp:txXfrm>
        <a:off x="7346977" y="1349504"/>
        <a:ext cx="3562297" cy="1848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EC9B86-F22E-4FD0-BAA0-E9E016481A66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0B297F5-3E8F-44C9-A92F-D70C67AB9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297F5-3E8F-44C9-A92F-D70C67AB91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9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49E2-6BBA-7048-807B-09826B025E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49E2-6BBA-7048-807B-09826B025E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3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49E2-6BBA-7048-807B-09826B025E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5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B5B3-EFBE-4674-B16D-36BA166C34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9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B5B3-EFBE-4674-B16D-36BA166C34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4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B5B3-EFBE-4674-B16D-36BA166C34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4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B5B3-EFBE-4674-B16D-36BA166C34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0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5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6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8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C09DB-DC15-AC2D-832F-EF72536DF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en-US" dirty="0"/>
              <a:t>Division of Student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5C3C5-137F-E08B-1CB8-C7C32D085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Jayna Jenkins, Director</a:t>
            </a:r>
          </a:p>
          <a:p>
            <a:r>
              <a:rPr lang="en-US" dirty="0"/>
              <a:t>Behavior, Psychological, and Social Work Services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FA812"/>
          </a:solidFill>
          <a:ln w="38100" cap="rnd">
            <a:solidFill>
              <a:srgbClr val="9FA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atter chart&#10;&#10;Description automatically generated">
            <a:extLst>
              <a:ext uri="{FF2B5EF4-FFF2-40B4-BE49-F238E27FC236}">
                <a16:creationId xmlns:a16="http://schemas.microsoft.com/office/drawing/2014/main" id="{2CBE0FFF-E29F-05A0-1F38-849C59401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6" r="33495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66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Myth of</a:t>
            </a:r>
            <a:r>
              <a:rPr lang="en-US" sz="5800" baseline="0" dirty="0"/>
              <a:t> Average</a:t>
            </a:r>
            <a:endParaRPr lang="en-US" sz="58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FA812"/>
          </a:solidFill>
          <a:ln w="38100" cap="rnd">
            <a:solidFill>
              <a:srgbClr val="9FA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myth of average large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49798"/>
          <a:stretch/>
        </p:blipFill>
        <p:spPr>
          <a:xfrm>
            <a:off x="5726973" y="640080"/>
            <a:ext cx="5069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of</a:t>
            </a:r>
            <a:r>
              <a:rPr lang="en-US" baseline="0" dirty="0"/>
              <a:t> Average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659467" y="406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3175000" cy="374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514600"/>
            <a:ext cx="3175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7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of</a:t>
            </a:r>
            <a:r>
              <a:rPr lang="en-US" baseline="0" dirty="0"/>
              <a:t> Average</a:t>
            </a:r>
            <a:endParaRPr lang="en-US" dirty="0"/>
          </a:p>
        </p:txBody>
      </p:sp>
      <p:pic>
        <p:nvPicPr>
          <p:cNvPr id="4" name="Content Placeholder 3" descr="myth of average larg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>
            <a:fillRect/>
          </a:stretch>
        </p:blipFill>
        <p:spPr>
          <a:xfrm>
            <a:off x="1981200" y="1874838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-1659467" y="406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7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FA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CE16-81D3-4CE9-8C34-D0E83E66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‘Hidden’ Disabilities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7D6389-6FDC-D150-417F-18EFA0766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76619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86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5"/>
    </mc:Choice>
    <mc:Fallback xmlns="">
      <p:transition spd="slow" advTm="370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0E93-4177-4C24-9DAF-FE039D79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Top Five Takeaways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FA812"/>
          </a:solidFill>
          <a:ln w="38100" cap="rnd">
            <a:solidFill>
              <a:srgbClr val="9FA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138F-1974-4CF8-A24F-6535EC91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706624"/>
            <a:ext cx="7322845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1. Relationships Matter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2. Cooperation Follows Relationships 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3. Nonverbal &amp; Verbal Communication Matters</a:t>
            </a:r>
          </a:p>
          <a:p>
            <a:pPr marL="0" indent="0">
              <a:buNone/>
            </a:pPr>
            <a:r>
              <a:rPr lang="en-US" b="1" dirty="0"/>
              <a:t>4. Assume Good Will 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5. Be patient! </a:t>
            </a:r>
            <a:endParaRPr lang="en-US" b="1" dirty="0">
              <a:cs typeface="Calibri"/>
            </a:endParaRPr>
          </a:p>
        </p:txBody>
      </p:sp>
      <p:pic>
        <p:nvPicPr>
          <p:cNvPr id="12" name="Picture 11" descr="Wood human figure">
            <a:extLst>
              <a:ext uri="{FF2B5EF4-FFF2-40B4-BE49-F238E27FC236}">
                <a16:creationId xmlns:a16="http://schemas.microsoft.com/office/drawing/2014/main" id="{68BF5749-B578-0FCC-2804-D9CCD224F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0" r="5268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2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33DC3-324D-4A5F-92F2-0B425DA9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>
                <a:cs typeface="Calibri Light"/>
              </a:rPr>
              <a:t>Best Practices</a:t>
            </a:r>
            <a:endParaRPr lang="en-US" sz="7200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9FA812"/>
          </a:solidFill>
          <a:ln w="34925">
            <a:solidFill>
              <a:srgbClr val="9FA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41D5A9EB-6967-99E5-2CEC-01B44085F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978050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8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/>
              <a:t>Thank you for your service to Brevard Public Schools and our students!  </a:t>
            </a:r>
          </a:p>
        </p:txBody>
      </p:sp>
      <p:pic>
        <p:nvPicPr>
          <p:cNvPr id="3" name="Content Placeholder 2" descr="Thank You In Different Languages Word Cloud Stock Illustration - Download  Image Now - Thank You - Phrase, Language, Variation - iStock">
            <a:extLst>
              <a:ext uri="{FF2B5EF4-FFF2-40B4-BE49-F238E27FC236}">
                <a16:creationId xmlns:a16="http://schemas.microsoft.com/office/drawing/2014/main" id="{C6E3FED8-873C-9EDB-6B3A-279F589E9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898" y="320040"/>
            <a:ext cx="4354700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19" y="320040"/>
            <a:ext cx="5061969" cy="3895344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FA812"/>
          </a:solidFill>
          <a:ln w="38100" cap="rnd">
            <a:solidFill>
              <a:srgbClr val="9FA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7"/>
    </mc:Choice>
    <mc:Fallback xmlns="">
      <p:transition spd="slow" advTm="118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6|2.2|2.5|2.5"/>
</p:tagLst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1B2130"/>
      </a:dk2>
      <a:lt2>
        <a:srgbClr val="F0F0F3"/>
      </a:lt2>
      <a:accent1>
        <a:srgbClr val="9FA812"/>
      </a:accent1>
      <a:accent2>
        <a:srgbClr val="D19325"/>
      </a:accent2>
      <a:accent3>
        <a:srgbClr val="6CB220"/>
      </a:accent3>
      <a:accent4>
        <a:srgbClr val="1798D5"/>
      </a:accent4>
      <a:accent5>
        <a:srgbClr val="295BE7"/>
      </a:accent5>
      <a:accent6>
        <a:srgbClr val="482DD9"/>
      </a:accent6>
      <a:hlink>
        <a:srgbClr val="473F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127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The Hand Bold</vt:lpstr>
      <vt:lpstr>The Serif Hand Black</vt:lpstr>
      <vt:lpstr>SketchyVTI</vt:lpstr>
      <vt:lpstr>Division of Student Services</vt:lpstr>
      <vt:lpstr>Myth of Average</vt:lpstr>
      <vt:lpstr>Myth of Average</vt:lpstr>
      <vt:lpstr>Myth of Average</vt:lpstr>
      <vt:lpstr>‘Hidden’ Disabilities</vt:lpstr>
      <vt:lpstr>Top Five Takeaways</vt:lpstr>
      <vt:lpstr>Best Practices</vt:lpstr>
      <vt:lpstr>Thank you for your service to Brevard Public Schools and our students!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Student Services</dc:title>
  <dc:creator>Jenkins.Jayna@Psychological Services</dc:creator>
  <cp:lastModifiedBy>Jenkins.Jayna@Psychological Services</cp:lastModifiedBy>
  <cp:revision>21</cp:revision>
  <cp:lastPrinted>2023-02-07T21:07:25Z</cp:lastPrinted>
  <dcterms:created xsi:type="dcterms:W3CDTF">2023-02-07T19:41:48Z</dcterms:created>
  <dcterms:modified xsi:type="dcterms:W3CDTF">2023-02-10T19:42:39Z</dcterms:modified>
</cp:coreProperties>
</file>