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3"/>
  </p:notesMasterIdLst>
  <p:handoutMasterIdLst>
    <p:handoutMasterId r:id="rId34"/>
  </p:handoutMasterIdLst>
  <p:sldIdLst>
    <p:sldId id="256" r:id="rId2"/>
    <p:sldId id="285" r:id="rId3"/>
    <p:sldId id="288" r:id="rId4"/>
    <p:sldId id="275" r:id="rId5"/>
    <p:sldId id="293" r:id="rId6"/>
    <p:sldId id="262" r:id="rId7"/>
    <p:sldId id="291" r:id="rId8"/>
    <p:sldId id="297" r:id="rId9"/>
    <p:sldId id="298" r:id="rId10"/>
    <p:sldId id="303" r:id="rId11"/>
    <p:sldId id="302" r:id="rId12"/>
    <p:sldId id="292" r:id="rId13"/>
    <p:sldId id="296" r:id="rId14"/>
    <p:sldId id="294" r:id="rId15"/>
    <p:sldId id="307" r:id="rId16"/>
    <p:sldId id="304" r:id="rId17"/>
    <p:sldId id="305" r:id="rId18"/>
    <p:sldId id="306" r:id="rId19"/>
    <p:sldId id="270" r:id="rId20"/>
    <p:sldId id="280" r:id="rId21"/>
    <p:sldId id="277" r:id="rId22"/>
    <p:sldId id="287" r:id="rId23"/>
    <p:sldId id="290" r:id="rId24"/>
    <p:sldId id="299" r:id="rId25"/>
    <p:sldId id="295" r:id="rId26"/>
    <p:sldId id="271" r:id="rId27"/>
    <p:sldId id="272" r:id="rId28"/>
    <p:sldId id="276" r:id="rId29"/>
    <p:sldId id="257" r:id="rId30"/>
    <p:sldId id="300" r:id="rId31"/>
    <p:sldId id="284" r:id="rId32"/>
  </p:sldIdLst>
  <p:sldSz cx="9144000" cy="6858000" type="screen4x3"/>
  <p:notesSz cx="6858000" cy="92964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B35C9-5B28-45CF-AA9D-BFC10CC66038}" v="57" dt="2022-09-23T17:48:25.7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5" autoAdjust="0"/>
    <p:restoredTop sz="94660"/>
  </p:normalViewPr>
  <p:slideViewPr>
    <p:cSldViewPr>
      <p:cViewPr varScale="1">
        <p:scale>
          <a:sx n="108" d="100"/>
          <a:sy n="108" d="100"/>
        </p:scale>
        <p:origin x="834" y="1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ner.Jessica@Challenger 7 Elementary" userId="bbaf4198-567b-4838-80f3-0074d849b49b" providerId="ADAL" clId="{FECB35C9-5B28-45CF-AA9D-BFC10CC66038}"/>
    <pc:docChg chg="custSel addSld modSld">
      <pc:chgData name="Farner.Jessica@Challenger 7 Elementary" userId="bbaf4198-567b-4838-80f3-0074d849b49b" providerId="ADAL" clId="{FECB35C9-5B28-45CF-AA9D-BFC10CC66038}" dt="2022-09-23T17:48:31.934" v="135" actId="14100"/>
      <pc:docMkLst>
        <pc:docMk/>
      </pc:docMkLst>
      <pc:sldChg chg="delSp modTransition modAnim">
        <pc:chgData name="Farner.Jessica@Challenger 7 Elementary" userId="bbaf4198-567b-4838-80f3-0074d849b49b" providerId="ADAL" clId="{FECB35C9-5B28-45CF-AA9D-BFC10CC66038}" dt="2022-09-23T15:52:58.962" v="29"/>
        <pc:sldMkLst>
          <pc:docMk/>
          <pc:sldMk cId="0" sldId="256"/>
        </pc:sldMkLst>
        <pc:picChg chg="del">
          <ac:chgData name="Farner.Jessica@Challenger 7 Elementary" userId="bbaf4198-567b-4838-80f3-0074d849b49b" providerId="ADAL" clId="{FECB35C9-5B28-45CF-AA9D-BFC10CC66038}" dt="2022-09-23T15:52:58.962" v="29"/>
          <ac:picMkLst>
            <pc:docMk/>
            <pc:sldMk cId="0" sldId="256"/>
            <ac:picMk id="14" creationId="{798E5007-E5BA-8E0C-4F60-87EA0B0C4969}"/>
          </ac:picMkLst>
        </pc:picChg>
      </pc:sldChg>
      <pc:sldChg chg="delSp modSp modTransition modAnim">
        <pc:chgData name="Farner.Jessica@Challenger 7 Elementary" userId="bbaf4198-567b-4838-80f3-0074d849b49b" providerId="ADAL" clId="{FECB35C9-5B28-45CF-AA9D-BFC10CC66038}" dt="2022-09-23T15:52:58.962" v="29"/>
        <pc:sldMkLst>
          <pc:docMk/>
          <pc:sldMk cId="0" sldId="257"/>
        </pc:sldMkLst>
        <pc:spChg chg="mod">
          <ac:chgData name="Farner.Jessica@Challenger 7 Elementary" userId="bbaf4198-567b-4838-80f3-0074d849b49b" providerId="ADAL" clId="{FECB35C9-5B28-45CF-AA9D-BFC10CC66038}" dt="2022-09-23T15:52:07.296" v="26"/>
          <ac:spMkLst>
            <pc:docMk/>
            <pc:sldMk cId="0" sldId="257"/>
            <ac:spMk id="18435"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57"/>
            <ac:picMk id="4" creationId="{2B1F15C6-828E-6B6B-7AE4-879E5213268A}"/>
          </ac:picMkLst>
        </pc:picChg>
      </pc:sldChg>
      <pc:sldChg chg="delSp modSp mod modTransition modAnim">
        <pc:chgData name="Farner.Jessica@Challenger 7 Elementary" userId="bbaf4198-567b-4838-80f3-0074d849b49b" providerId="ADAL" clId="{FECB35C9-5B28-45CF-AA9D-BFC10CC66038}" dt="2022-09-23T15:54:59.517" v="63" actId="20577"/>
        <pc:sldMkLst>
          <pc:docMk/>
          <pc:sldMk cId="0" sldId="262"/>
        </pc:sldMkLst>
        <pc:spChg chg="mod">
          <ac:chgData name="Farner.Jessica@Challenger 7 Elementary" userId="bbaf4198-567b-4838-80f3-0074d849b49b" providerId="ADAL" clId="{FECB35C9-5B28-45CF-AA9D-BFC10CC66038}" dt="2022-09-23T15:54:59.517" v="63" actId="20577"/>
          <ac:spMkLst>
            <pc:docMk/>
            <pc:sldMk cId="0" sldId="262"/>
            <ac:spMk id="8195"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62"/>
            <ac:picMk id="8" creationId="{D4FFBDCA-3819-323B-F1E0-2442A4234BF7}"/>
          </ac:picMkLst>
        </pc:picChg>
      </pc:sldChg>
      <pc:sldChg chg="delSp modSp mod modTransition modAnim">
        <pc:chgData name="Farner.Jessica@Challenger 7 Elementary" userId="bbaf4198-567b-4838-80f3-0074d849b49b" providerId="ADAL" clId="{FECB35C9-5B28-45CF-AA9D-BFC10CC66038}" dt="2022-09-23T15:55:49.587" v="70" actId="20577"/>
        <pc:sldMkLst>
          <pc:docMk/>
          <pc:sldMk cId="0" sldId="270"/>
        </pc:sldMkLst>
        <pc:spChg chg="mod">
          <ac:chgData name="Farner.Jessica@Challenger 7 Elementary" userId="bbaf4198-567b-4838-80f3-0074d849b49b" providerId="ADAL" clId="{FECB35C9-5B28-45CF-AA9D-BFC10CC66038}" dt="2022-09-23T15:49:47.107" v="13" actId="255"/>
          <ac:spMkLst>
            <pc:docMk/>
            <pc:sldMk cId="0" sldId="270"/>
            <ac:spMk id="9218" creationId="{00000000-0000-0000-0000-000000000000}"/>
          </ac:spMkLst>
        </pc:spChg>
        <pc:spChg chg="mod">
          <ac:chgData name="Farner.Jessica@Challenger 7 Elementary" userId="bbaf4198-567b-4838-80f3-0074d849b49b" providerId="ADAL" clId="{FECB35C9-5B28-45CF-AA9D-BFC10CC66038}" dt="2022-09-23T15:55:49.587" v="70" actId="20577"/>
          <ac:spMkLst>
            <pc:docMk/>
            <pc:sldMk cId="0" sldId="270"/>
            <ac:spMk id="9219"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70"/>
            <ac:picMk id="4" creationId="{051E1847-7ED5-09EB-363A-6506A3C9BEAD}"/>
          </ac:picMkLst>
        </pc:picChg>
      </pc:sldChg>
      <pc:sldChg chg="delSp modSp modTransition modAnim">
        <pc:chgData name="Farner.Jessica@Challenger 7 Elementary" userId="bbaf4198-567b-4838-80f3-0074d849b49b" providerId="ADAL" clId="{FECB35C9-5B28-45CF-AA9D-BFC10CC66038}" dt="2022-09-23T15:52:58.962" v="29"/>
        <pc:sldMkLst>
          <pc:docMk/>
          <pc:sldMk cId="0" sldId="271"/>
        </pc:sldMkLst>
        <pc:spChg chg="mod">
          <ac:chgData name="Farner.Jessica@Challenger 7 Elementary" userId="bbaf4198-567b-4838-80f3-0074d849b49b" providerId="ADAL" clId="{FECB35C9-5B28-45CF-AA9D-BFC10CC66038}" dt="2022-09-23T15:51:27.897" v="21"/>
          <ac:spMkLst>
            <pc:docMk/>
            <pc:sldMk cId="0" sldId="271"/>
            <ac:spMk id="14339"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71"/>
            <ac:picMk id="8" creationId="{86AEBEB8-5EDF-D705-BC47-A3C8D7430D2C}"/>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72"/>
        </pc:sldMkLst>
        <pc:spChg chg="mod">
          <ac:chgData name="Farner.Jessica@Challenger 7 Elementary" userId="bbaf4198-567b-4838-80f3-0074d849b49b" providerId="ADAL" clId="{FECB35C9-5B28-45CF-AA9D-BFC10CC66038}" dt="2022-09-23T15:51:46.398" v="23" actId="255"/>
          <ac:spMkLst>
            <pc:docMk/>
            <pc:sldMk cId="0" sldId="272"/>
            <ac:spMk id="15362" creationId="{00000000-0000-0000-0000-000000000000}"/>
          </ac:spMkLst>
        </pc:spChg>
        <pc:spChg chg="mod">
          <ac:chgData name="Farner.Jessica@Challenger 7 Elementary" userId="bbaf4198-567b-4838-80f3-0074d849b49b" providerId="ADAL" clId="{FECB35C9-5B28-45CF-AA9D-BFC10CC66038}" dt="2022-09-23T15:51:38.585" v="22"/>
          <ac:spMkLst>
            <pc:docMk/>
            <pc:sldMk cId="0" sldId="272"/>
            <ac:spMk id="15363"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72"/>
            <ac:picMk id="4" creationId="{D3257E54-9FDE-CABF-1F93-EDE08A0435F4}"/>
          </ac:picMkLst>
        </pc:picChg>
      </pc:sldChg>
      <pc:sldChg chg="delSp modSp mod modTransition modAnim">
        <pc:chgData name="Farner.Jessica@Challenger 7 Elementary" userId="bbaf4198-567b-4838-80f3-0074d849b49b" providerId="ADAL" clId="{FECB35C9-5B28-45CF-AA9D-BFC10CC66038}" dt="2022-09-23T15:54:52.964" v="61" actId="20577"/>
        <pc:sldMkLst>
          <pc:docMk/>
          <pc:sldMk cId="0" sldId="275"/>
        </pc:sldMkLst>
        <pc:spChg chg="mod">
          <ac:chgData name="Farner.Jessica@Challenger 7 Elementary" userId="bbaf4198-567b-4838-80f3-0074d849b49b" providerId="ADAL" clId="{FECB35C9-5B28-45CF-AA9D-BFC10CC66038}" dt="2022-09-23T15:54:52.964" v="61" actId="20577"/>
          <ac:spMkLst>
            <pc:docMk/>
            <pc:sldMk cId="0" sldId="275"/>
            <ac:spMk id="7171"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75"/>
            <ac:picMk id="13" creationId="{B5F9E6BA-10A4-505E-B8A3-E7AD05866490}"/>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76"/>
        </pc:sldMkLst>
        <pc:spChg chg="mod">
          <ac:chgData name="Farner.Jessica@Challenger 7 Elementary" userId="bbaf4198-567b-4838-80f3-0074d849b49b" providerId="ADAL" clId="{FECB35C9-5B28-45CF-AA9D-BFC10CC66038}" dt="2022-09-23T15:52:02.539" v="25" actId="255"/>
          <ac:spMkLst>
            <pc:docMk/>
            <pc:sldMk cId="0" sldId="276"/>
            <ac:spMk id="17410" creationId="{00000000-0000-0000-0000-000000000000}"/>
          </ac:spMkLst>
        </pc:spChg>
        <pc:spChg chg="mod">
          <ac:chgData name="Farner.Jessica@Challenger 7 Elementary" userId="bbaf4198-567b-4838-80f3-0074d849b49b" providerId="ADAL" clId="{FECB35C9-5B28-45CF-AA9D-BFC10CC66038}" dt="2022-09-23T15:51:51.298" v="24"/>
          <ac:spMkLst>
            <pc:docMk/>
            <pc:sldMk cId="0" sldId="276"/>
            <ac:spMk id="17412"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76"/>
            <ac:picMk id="4" creationId="{E9E062A5-CE36-9CD2-9E7D-D92956E19B5A}"/>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77"/>
        </pc:sldMkLst>
        <pc:spChg chg="mod">
          <ac:chgData name="Farner.Jessica@Challenger 7 Elementary" userId="bbaf4198-567b-4838-80f3-0074d849b49b" providerId="ADAL" clId="{FECB35C9-5B28-45CF-AA9D-BFC10CC66038}" dt="2022-09-23T15:50:21.124" v="16" actId="255"/>
          <ac:spMkLst>
            <pc:docMk/>
            <pc:sldMk cId="0" sldId="277"/>
            <ac:spMk id="11266" creationId="{00000000-0000-0000-0000-000000000000}"/>
          </ac:spMkLst>
        </pc:spChg>
        <pc:spChg chg="mod">
          <ac:chgData name="Farner.Jessica@Challenger 7 Elementary" userId="bbaf4198-567b-4838-80f3-0074d849b49b" providerId="ADAL" clId="{FECB35C9-5B28-45CF-AA9D-BFC10CC66038}" dt="2022-09-23T15:50:25.275" v="17"/>
          <ac:spMkLst>
            <pc:docMk/>
            <pc:sldMk cId="0" sldId="277"/>
            <ac:spMk id="11267"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77"/>
            <ac:picMk id="4" creationId="{B43871F6-C5D2-DD6C-1C59-1FED99D92ACE}"/>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80"/>
        </pc:sldMkLst>
        <pc:spChg chg="mod">
          <ac:chgData name="Farner.Jessica@Challenger 7 Elementary" userId="bbaf4198-567b-4838-80f3-0074d849b49b" providerId="ADAL" clId="{FECB35C9-5B28-45CF-AA9D-BFC10CC66038}" dt="2022-09-23T15:50:03.927" v="14" actId="255"/>
          <ac:spMkLst>
            <pc:docMk/>
            <pc:sldMk cId="0" sldId="280"/>
            <ac:spMk id="10242" creationId="{00000000-0000-0000-0000-000000000000}"/>
          </ac:spMkLst>
        </pc:spChg>
        <pc:spChg chg="mod">
          <ac:chgData name="Farner.Jessica@Challenger 7 Elementary" userId="bbaf4198-567b-4838-80f3-0074d849b49b" providerId="ADAL" clId="{FECB35C9-5B28-45CF-AA9D-BFC10CC66038}" dt="2022-09-23T15:50:08.138" v="15"/>
          <ac:spMkLst>
            <pc:docMk/>
            <pc:sldMk cId="0" sldId="280"/>
            <ac:spMk id="107527"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80"/>
            <ac:picMk id="5" creationId="{A345B080-32EC-B651-B2CD-1C0B2D68C1E3}"/>
          </ac:picMkLst>
        </pc:picChg>
      </pc:sldChg>
      <pc:sldChg chg="delSp modSp modTransition modAnim">
        <pc:chgData name="Farner.Jessica@Challenger 7 Elementary" userId="bbaf4198-567b-4838-80f3-0074d849b49b" providerId="ADAL" clId="{FECB35C9-5B28-45CF-AA9D-BFC10CC66038}" dt="2022-09-23T15:52:58.962" v="29"/>
        <pc:sldMkLst>
          <pc:docMk/>
          <pc:sldMk cId="0" sldId="284"/>
        </pc:sldMkLst>
        <pc:spChg chg="mod">
          <ac:chgData name="Farner.Jessica@Challenger 7 Elementary" userId="bbaf4198-567b-4838-80f3-0074d849b49b" providerId="ADAL" clId="{FECB35C9-5B28-45CF-AA9D-BFC10CC66038}" dt="2022-09-23T15:52:34.163" v="28"/>
          <ac:spMkLst>
            <pc:docMk/>
            <pc:sldMk cId="0" sldId="284"/>
            <ac:spMk id="2"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84"/>
            <ac:picMk id="13" creationId="{59DFA948-40BF-BB18-8D52-89A6DDBA1802}"/>
          </ac:picMkLst>
        </pc:picChg>
      </pc:sldChg>
      <pc:sldChg chg="delSp modSp mod modTransition modAnim">
        <pc:chgData name="Farner.Jessica@Challenger 7 Elementary" userId="bbaf4198-567b-4838-80f3-0074d849b49b" providerId="ADAL" clId="{FECB35C9-5B28-45CF-AA9D-BFC10CC66038}" dt="2022-09-23T15:54:42.880" v="60" actId="255"/>
        <pc:sldMkLst>
          <pc:docMk/>
          <pc:sldMk cId="0" sldId="285"/>
        </pc:sldMkLst>
        <pc:spChg chg="mod">
          <ac:chgData name="Farner.Jessica@Challenger 7 Elementary" userId="bbaf4198-567b-4838-80f3-0074d849b49b" providerId="ADAL" clId="{FECB35C9-5B28-45CF-AA9D-BFC10CC66038}" dt="2022-09-23T15:54:42.880" v="60" actId="255"/>
          <ac:spMkLst>
            <pc:docMk/>
            <pc:sldMk cId="0" sldId="285"/>
            <ac:spMk id="4099"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85"/>
            <ac:picMk id="4097" creationId="{343C3EDF-C835-A623-1CC1-DB4C8A06D620}"/>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87"/>
        </pc:sldMkLst>
        <pc:spChg chg="mod">
          <ac:chgData name="Farner.Jessica@Challenger 7 Elementary" userId="bbaf4198-567b-4838-80f3-0074d849b49b" providerId="ADAL" clId="{FECB35C9-5B28-45CF-AA9D-BFC10CC66038}" dt="2022-09-23T15:50:39.779" v="19" actId="255"/>
          <ac:spMkLst>
            <pc:docMk/>
            <pc:sldMk cId="0" sldId="287"/>
            <ac:spMk id="12290" creationId="{00000000-0000-0000-0000-000000000000}"/>
          </ac:spMkLst>
        </pc:spChg>
        <pc:spChg chg="mod">
          <ac:chgData name="Farner.Jessica@Challenger 7 Elementary" userId="bbaf4198-567b-4838-80f3-0074d849b49b" providerId="ADAL" clId="{FECB35C9-5B28-45CF-AA9D-BFC10CC66038}" dt="2022-09-23T15:50:32.252" v="18"/>
          <ac:spMkLst>
            <pc:docMk/>
            <pc:sldMk cId="0" sldId="287"/>
            <ac:spMk id="12291"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87"/>
            <ac:picMk id="4" creationId="{19590A4A-77B2-E0FB-E4FA-1B94981DD3D3}"/>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88"/>
        </pc:sldMkLst>
        <pc:spChg chg="mod">
          <ac:chgData name="Farner.Jessica@Challenger 7 Elementary" userId="bbaf4198-567b-4838-80f3-0074d849b49b" providerId="ADAL" clId="{FECB35C9-5B28-45CF-AA9D-BFC10CC66038}" dt="2022-09-23T15:46:00.317" v="1" actId="255"/>
          <ac:spMkLst>
            <pc:docMk/>
            <pc:sldMk cId="0" sldId="288"/>
            <ac:spMk id="5123"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88"/>
            <ac:picMk id="24" creationId="{C59AF7BA-8975-8993-8448-00237952DB7A}"/>
          </ac:picMkLst>
        </pc:picChg>
      </pc:sldChg>
      <pc:sldChg chg="delSp modSp mod modTransition modAnim">
        <pc:chgData name="Farner.Jessica@Challenger 7 Elementary" userId="bbaf4198-567b-4838-80f3-0074d849b49b" providerId="ADAL" clId="{FECB35C9-5B28-45CF-AA9D-BFC10CC66038}" dt="2022-09-23T15:52:58.962" v="29"/>
        <pc:sldMkLst>
          <pc:docMk/>
          <pc:sldMk cId="0" sldId="290"/>
        </pc:sldMkLst>
        <pc:spChg chg="mod">
          <ac:chgData name="Farner.Jessica@Challenger 7 Elementary" userId="bbaf4198-567b-4838-80f3-0074d849b49b" providerId="ADAL" clId="{FECB35C9-5B28-45CF-AA9D-BFC10CC66038}" dt="2022-09-23T15:50:48.749" v="20" actId="255"/>
          <ac:spMkLst>
            <pc:docMk/>
            <pc:sldMk cId="0" sldId="290"/>
            <ac:spMk id="13314" creationId="{00000000-0000-0000-0000-000000000000}"/>
          </ac:spMkLst>
        </pc:spChg>
        <pc:picChg chg="del">
          <ac:chgData name="Farner.Jessica@Challenger 7 Elementary" userId="bbaf4198-567b-4838-80f3-0074d849b49b" providerId="ADAL" clId="{FECB35C9-5B28-45CF-AA9D-BFC10CC66038}" dt="2022-09-23T15:52:58.962" v="29"/>
          <ac:picMkLst>
            <pc:docMk/>
            <pc:sldMk cId="0" sldId="290"/>
            <ac:picMk id="11" creationId="{C0A30936-6D44-8DC7-E74D-962D50DC28B8}"/>
          </ac:picMkLst>
        </pc:picChg>
      </pc:sldChg>
      <pc:sldChg chg="delSp modSp mod modTransition modAnim">
        <pc:chgData name="Farner.Jessica@Challenger 7 Elementary" userId="bbaf4198-567b-4838-80f3-0074d849b49b" providerId="ADAL" clId="{FECB35C9-5B28-45CF-AA9D-BFC10CC66038}" dt="2022-09-23T15:55:02.673" v="64" actId="20577"/>
        <pc:sldMkLst>
          <pc:docMk/>
          <pc:sldMk cId="668872045" sldId="291"/>
        </pc:sldMkLst>
        <pc:spChg chg="mod">
          <ac:chgData name="Farner.Jessica@Challenger 7 Elementary" userId="bbaf4198-567b-4838-80f3-0074d849b49b" providerId="ADAL" clId="{FECB35C9-5B28-45CF-AA9D-BFC10CC66038}" dt="2022-09-23T15:55:02.673" v="64" actId="20577"/>
          <ac:spMkLst>
            <pc:docMk/>
            <pc:sldMk cId="668872045" sldId="291"/>
            <ac:spMk id="4" creationId="{00000000-0000-0000-0000-000000000000}"/>
          </ac:spMkLst>
        </pc:spChg>
        <pc:picChg chg="del">
          <ac:chgData name="Farner.Jessica@Challenger 7 Elementary" userId="bbaf4198-567b-4838-80f3-0074d849b49b" providerId="ADAL" clId="{FECB35C9-5B28-45CF-AA9D-BFC10CC66038}" dt="2022-09-23T15:52:58.962" v="29"/>
          <ac:picMkLst>
            <pc:docMk/>
            <pc:sldMk cId="668872045" sldId="291"/>
            <ac:picMk id="20" creationId="{A4FB65D1-CBCC-AE3B-6285-931CBD35FC3F}"/>
          </ac:picMkLst>
        </pc:picChg>
      </pc:sldChg>
      <pc:sldChg chg="delSp modSp mod modTransition modAnim">
        <pc:chgData name="Farner.Jessica@Challenger 7 Elementary" userId="bbaf4198-567b-4838-80f3-0074d849b49b" providerId="ADAL" clId="{FECB35C9-5B28-45CF-AA9D-BFC10CC66038}" dt="2022-09-23T15:55:21.718" v="69" actId="20577"/>
        <pc:sldMkLst>
          <pc:docMk/>
          <pc:sldMk cId="1162977457" sldId="292"/>
        </pc:sldMkLst>
        <pc:spChg chg="mod">
          <ac:chgData name="Farner.Jessica@Challenger 7 Elementary" userId="bbaf4198-567b-4838-80f3-0074d849b49b" providerId="ADAL" clId="{FECB35C9-5B28-45CF-AA9D-BFC10CC66038}" dt="2022-09-23T15:55:21.718" v="69" actId="20577"/>
          <ac:spMkLst>
            <pc:docMk/>
            <pc:sldMk cId="1162977457" sldId="292"/>
            <ac:spMk id="3" creationId="{00000000-0000-0000-0000-000000000000}"/>
          </ac:spMkLst>
        </pc:spChg>
        <pc:picChg chg="del">
          <ac:chgData name="Farner.Jessica@Challenger 7 Elementary" userId="bbaf4198-567b-4838-80f3-0074d849b49b" providerId="ADAL" clId="{FECB35C9-5B28-45CF-AA9D-BFC10CC66038}" dt="2022-09-23T15:52:58.962" v="29"/>
          <ac:picMkLst>
            <pc:docMk/>
            <pc:sldMk cId="1162977457" sldId="292"/>
            <ac:picMk id="7" creationId="{B76C2506-0EFB-CEE3-7717-9AB14E2C8EAA}"/>
          </ac:picMkLst>
        </pc:picChg>
      </pc:sldChg>
      <pc:sldChg chg="delSp modSp mod modTransition modAnim">
        <pc:chgData name="Farner.Jessica@Challenger 7 Elementary" userId="bbaf4198-567b-4838-80f3-0074d849b49b" providerId="ADAL" clId="{FECB35C9-5B28-45CF-AA9D-BFC10CC66038}" dt="2022-09-23T15:54:56.175" v="62" actId="20577"/>
        <pc:sldMkLst>
          <pc:docMk/>
          <pc:sldMk cId="635456474" sldId="293"/>
        </pc:sldMkLst>
        <pc:spChg chg="mod">
          <ac:chgData name="Farner.Jessica@Challenger 7 Elementary" userId="bbaf4198-567b-4838-80f3-0074d849b49b" providerId="ADAL" clId="{FECB35C9-5B28-45CF-AA9D-BFC10CC66038}" dt="2022-09-23T15:54:56.175" v="62" actId="20577"/>
          <ac:spMkLst>
            <pc:docMk/>
            <pc:sldMk cId="635456474" sldId="293"/>
            <ac:spMk id="3" creationId="{00000000-0000-0000-0000-000000000000}"/>
          </ac:spMkLst>
        </pc:spChg>
        <pc:picChg chg="del">
          <ac:chgData name="Farner.Jessica@Challenger 7 Elementary" userId="bbaf4198-567b-4838-80f3-0074d849b49b" providerId="ADAL" clId="{FECB35C9-5B28-45CF-AA9D-BFC10CC66038}" dt="2022-09-23T15:52:58.962" v="29"/>
          <ac:picMkLst>
            <pc:docMk/>
            <pc:sldMk cId="635456474" sldId="293"/>
            <ac:picMk id="18" creationId="{B2122E4A-AB7A-C63E-5CCF-11F2719F9D75}"/>
          </ac:picMkLst>
        </pc:picChg>
      </pc:sldChg>
      <pc:sldChg chg="delSp modSp modTransition modAnim">
        <pc:chgData name="Farner.Jessica@Challenger 7 Elementary" userId="bbaf4198-567b-4838-80f3-0074d849b49b" providerId="ADAL" clId="{FECB35C9-5B28-45CF-AA9D-BFC10CC66038}" dt="2022-09-23T15:52:58.962" v="29"/>
        <pc:sldMkLst>
          <pc:docMk/>
          <pc:sldMk cId="2403117056" sldId="294"/>
        </pc:sldMkLst>
        <pc:spChg chg="mod">
          <ac:chgData name="Farner.Jessica@Challenger 7 Elementary" userId="bbaf4198-567b-4838-80f3-0074d849b49b" providerId="ADAL" clId="{FECB35C9-5B28-45CF-AA9D-BFC10CC66038}" dt="2022-09-23T15:48:54.075" v="7"/>
          <ac:spMkLst>
            <pc:docMk/>
            <pc:sldMk cId="2403117056" sldId="294"/>
            <ac:spMk id="6" creationId="{33A64993-DA2C-FB64-2DCE-3DA545EAABB9}"/>
          </ac:spMkLst>
        </pc:spChg>
        <pc:picChg chg="del">
          <ac:chgData name="Farner.Jessica@Challenger 7 Elementary" userId="bbaf4198-567b-4838-80f3-0074d849b49b" providerId="ADAL" clId="{FECB35C9-5B28-45CF-AA9D-BFC10CC66038}" dt="2022-09-23T15:52:58.962" v="29"/>
          <ac:picMkLst>
            <pc:docMk/>
            <pc:sldMk cId="2403117056" sldId="294"/>
            <ac:picMk id="16" creationId="{F1707943-43D8-548F-71EA-1B79A5B40098}"/>
          </ac:picMkLst>
        </pc:picChg>
      </pc:sldChg>
      <pc:sldChg chg="delSp modTransition modAnim">
        <pc:chgData name="Farner.Jessica@Challenger 7 Elementary" userId="bbaf4198-567b-4838-80f3-0074d849b49b" providerId="ADAL" clId="{FECB35C9-5B28-45CF-AA9D-BFC10CC66038}" dt="2022-09-23T15:52:58.962" v="29"/>
        <pc:sldMkLst>
          <pc:docMk/>
          <pc:sldMk cId="3526776869" sldId="295"/>
        </pc:sldMkLst>
        <pc:picChg chg="del">
          <ac:chgData name="Farner.Jessica@Challenger 7 Elementary" userId="bbaf4198-567b-4838-80f3-0074d849b49b" providerId="ADAL" clId="{FECB35C9-5B28-45CF-AA9D-BFC10CC66038}" dt="2022-09-23T15:52:58.962" v="29"/>
          <ac:picMkLst>
            <pc:docMk/>
            <pc:sldMk cId="3526776869" sldId="295"/>
            <ac:picMk id="7" creationId="{A9DAD07D-BE19-0FE8-6A77-817576A24A3F}"/>
          </ac:picMkLst>
        </pc:picChg>
      </pc:sldChg>
      <pc:sldChg chg="delSp modTransition modAnim">
        <pc:chgData name="Farner.Jessica@Challenger 7 Elementary" userId="bbaf4198-567b-4838-80f3-0074d849b49b" providerId="ADAL" clId="{FECB35C9-5B28-45CF-AA9D-BFC10CC66038}" dt="2022-09-23T15:52:58.962" v="29"/>
        <pc:sldMkLst>
          <pc:docMk/>
          <pc:sldMk cId="1815919199" sldId="296"/>
        </pc:sldMkLst>
        <pc:picChg chg="del">
          <ac:chgData name="Farner.Jessica@Challenger 7 Elementary" userId="bbaf4198-567b-4838-80f3-0074d849b49b" providerId="ADAL" clId="{FECB35C9-5B28-45CF-AA9D-BFC10CC66038}" dt="2022-09-23T15:52:58.962" v="29"/>
          <ac:picMkLst>
            <pc:docMk/>
            <pc:sldMk cId="1815919199" sldId="296"/>
            <ac:picMk id="11" creationId="{5AAF859B-F001-E3AE-FD48-51615D1D66AD}"/>
          </ac:picMkLst>
        </pc:picChg>
      </pc:sldChg>
      <pc:sldChg chg="delSp modSp mod modTransition modAnim">
        <pc:chgData name="Farner.Jessica@Challenger 7 Elementary" userId="bbaf4198-567b-4838-80f3-0074d849b49b" providerId="ADAL" clId="{FECB35C9-5B28-45CF-AA9D-BFC10CC66038}" dt="2022-09-23T15:55:05.672" v="65" actId="20577"/>
        <pc:sldMkLst>
          <pc:docMk/>
          <pc:sldMk cId="2687600781" sldId="297"/>
        </pc:sldMkLst>
        <pc:spChg chg="mod">
          <ac:chgData name="Farner.Jessica@Challenger 7 Elementary" userId="bbaf4198-567b-4838-80f3-0074d849b49b" providerId="ADAL" clId="{FECB35C9-5B28-45CF-AA9D-BFC10CC66038}" dt="2022-09-23T15:55:05.672" v="65" actId="20577"/>
          <ac:spMkLst>
            <pc:docMk/>
            <pc:sldMk cId="2687600781" sldId="297"/>
            <ac:spMk id="9" creationId="{1249C8A2-6956-A238-6BB8-CF84EDA967D8}"/>
          </ac:spMkLst>
        </pc:spChg>
        <pc:picChg chg="del">
          <ac:chgData name="Farner.Jessica@Challenger 7 Elementary" userId="bbaf4198-567b-4838-80f3-0074d849b49b" providerId="ADAL" clId="{FECB35C9-5B28-45CF-AA9D-BFC10CC66038}" dt="2022-09-23T15:52:58.962" v="29"/>
          <ac:picMkLst>
            <pc:docMk/>
            <pc:sldMk cId="2687600781" sldId="297"/>
            <ac:picMk id="16" creationId="{668A4581-488C-34B7-59A3-EF5562A9006A}"/>
          </ac:picMkLst>
        </pc:picChg>
      </pc:sldChg>
      <pc:sldChg chg="delSp modSp mod modTransition modAnim">
        <pc:chgData name="Farner.Jessica@Challenger 7 Elementary" userId="bbaf4198-567b-4838-80f3-0074d849b49b" providerId="ADAL" clId="{FECB35C9-5B28-45CF-AA9D-BFC10CC66038}" dt="2022-09-23T15:55:10.601" v="66" actId="20577"/>
        <pc:sldMkLst>
          <pc:docMk/>
          <pc:sldMk cId="2333147029" sldId="298"/>
        </pc:sldMkLst>
        <pc:spChg chg="mod">
          <ac:chgData name="Farner.Jessica@Challenger 7 Elementary" userId="bbaf4198-567b-4838-80f3-0074d849b49b" providerId="ADAL" clId="{FECB35C9-5B28-45CF-AA9D-BFC10CC66038}" dt="2022-09-23T15:55:10.601" v="66" actId="20577"/>
          <ac:spMkLst>
            <pc:docMk/>
            <pc:sldMk cId="2333147029" sldId="298"/>
            <ac:spMk id="3" creationId="{00000000-0000-0000-0000-000000000000}"/>
          </ac:spMkLst>
        </pc:spChg>
        <pc:picChg chg="del">
          <ac:chgData name="Farner.Jessica@Challenger 7 Elementary" userId="bbaf4198-567b-4838-80f3-0074d849b49b" providerId="ADAL" clId="{FECB35C9-5B28-45CF-AA9D-BFC10CC66038}" dt="2022-09-23T15:52:58.962" v="29"/>
          <ac:picMkLst>
            <pc:docMk/>
            <pc:sldMk cId="2333147029" sldId="298"/>
            <ac:picMk id="7" creationId="{DBCFBAA4-5ACE-EFA6-1043-0615A46466CB}"/>
          </ac:picMkLst>
        </pc:picChg>
      </pc:sldChg>
      <pc:sldChg chg="delSp modTransition modAnim">
        <pc:chgData name="Farner.Jessica@Challenger 7 Elementary" userId="bbaf4198-567b-4838-80f3-0074d849b49b" providerId="ADAL" clId="{FECB35C9-5B28-45CF-AA9D-BFC10CC66038}" dt="2022-09-23T15:52:58.962" v="29"/>
        <pc:sldMkLst>
          <pc:docMk/>
          <pc:sldMk cId="2257030914" sldId="299"/>
        </pc:sldMkLst>
        <pc:picChg chg="del">
          <ac:chgData name="Farner.Jessica@Challenger 7 Elementary" userId="bbaf4198-567b-4838-80f3-0074d849b49b" providerId="ADAL" clId="{FECB35C9-5B28-45CF-AA9D-BFC10CC66038}" dt="2022-09-23T15:52:58.962" v="29"/>
          <ac:picMkLst>
            <pc:docMk/>
            <pc:sldMk cId="2257030914" sldId="299"/>
            <ac:picMk id="16" creationId="{A9C4BCE0-9359-EAD5-85AD-41BEF67B48B3}"/>
          </ac:picMkLst>
        </pc:picChg>
      </pc:sldChg>
      <pc:sldChg chg="delSp modSp mod modTransition modAnim">
        <pc:chgData name="Farner.Jessica@Challenger 7 Elementary" userId="bbaf4198-567b-4838-80f3-0074d849b49b" providerId="ADAL" clId="{FECB35C9-5B28-45CF-AA9D-BFC10CC66038}" dt="2022-09-23T15:52:58.962" v="29"/>
        <pc:sldMkLst>
          <pc:docMk/>
          <pc:sldMk cId="1242719428" sldId="300"/>
        </pc:sldMkLst>
        <pc:spChg chg="mod">
          <ac:chgData name="Farner.Jessica@Challenger 7 Elementary" userId="bbaf4198-567b-4838-80f3-0074d849b49b" providerId="ADAL" clId="{FECB35C9-5B28-45CF-AA9D-BFC10CC66038}" dt="2022-09-23T15:52:27.062" v="27" actId="255"/>
          <ac:spMkLst>
            <pc:docMk/>
            <pc:sldMk cId="1242719428" sldId="300"/>
            <ac:spMk id="2" creationId="{00000000-0000-0000-0000-000000000000}"/>
          </ac:spMkLst>
        </pc:spChg>
        <pc:picChg chg="del">
          <ac:chgData name="Farner.Jessica@Challenger 7 Elementary" userId="bbaf4198-567b-4838-80f3-0074d849b49b" providerId="ADAL" clId="{FECB35C9-5B28-45CF-AA9D-BFC10CC66038}" dt="2022-09-23T15:52:58.962" v="29"/>
          <ac:picMkLst>
            <pc:docMk/>
            <pc:sldMk cId="1242719428" sldId="300"/>
            <ac:picMk id="15" creationId="{6F1D0EDF-F2C4-656D-8CEB-50C0E19012E8}"/>
          </ac:picMkLst>
        </pc:picChg>
      </pc:sldChg>
      <pc:sldChg chg="delSp modSp mod modTransition modAnim">
        <pc:chgData name="Farner.Jessica@Challenger 7 Elementary" userId="bbaf4198-567b-4838-80f3-0074d849b49b" providerId="ADAL" clId="{FECB35C9-5B28-45CF-AA9D-BFC10CC66038}" dt="2022-09-23T15:55:17.728" v="68" actId="20577"/>
        <pc:sldMkLst>
          <pc:docMk/>
          <pc:sldMk cId="1906873130" sldId="302"/>
        </pc:sldMkLst>
        <pc:spChg chg="mod">
          <ac:chgData name="Farner.Jessica@Challenger 7 Elementary" userId="bbaf4198-567b-4838-80f3-0074d849b49b" providerId="ADAL" clId="{FECB35C9-5B28-45CF-AA9D-BFC10CC66038}" dt="2022-09-23T15:55:17.728" v="68" actId="20577"/>
          <ac:spMkLst>
            <pc:docMk/>
            <pc:sldMk cId="1906873130" sldId="302"/>
            <ac:spMk id="3" creationId="{00000000-0000-0000-0000-000000000000}"/>
          </ac:spMkLst>
        </pc:spChg>
        <pc:picChg chg="del">
          <ac:chgData name="Farner.Jessica@Challenger 7 Elementary" userId="bbaf4198-567b-4838-80f3-0074d849b49b" providerId="ADAL" clId="{FECB35C9-5B28-45CF-AA9D-BFC10CC66038}" dt="2022-09-23T15:52:58.962" v="29"/>
          <ac:picMkLst>
            <pc:docMk/>
            <pc:sldMk cId="1906873130" sldId="302"/>
            <ac:picMk id="14" creationId="{1E5D702C-4706-4699-DE37-B9EC7F21B2AA}"/>
          </ac:picMkLst>
        </pc:picChg>
      </pc:sldChg>
      <pc:sldChg chg="delSp modSp mod modTransition modAnim">
        <pc:chgData name="Farner.Jessica@Challenger 7 Elementary" userId="bbaf4198-567b-4838-80f3-0074d849b49b" providerId="ADAL" clId="{FECB35C9-5B28-45CF-AA9D-BFC10CC66038}" dt="2022-09-23T15:55:13.358" v="67" actId="20577"/>
        <pc:sldMkLst>
          <pc:docMk/>
          <pc:sldMk cId="509693665" sldId="303"/>
        </pc:sldMkLst>
        <pc:spChg chg="mod">
          <ac:chgData name="Farner.Jessica@Challenger 7 Elementary" userId="bbaf4198-567b-4838-80f3-0074d849b49b" providerId="ADAL" clId="{FECB35C9-5B28-45CF-AA9D-BFC10CC66038}" dt="2022-09-23T15:55:13.358" v="67" actId="20577"/>
          <ac:spMkLst>
            <pc:docMk/>
            <pc:sldMk cId="509693665" sldId="303"/>
            <ac:spMk id="3" creationId="{00000000-0000-0000-0000-000000000000}"/>
          </ac:spMkLst>
        </pc:spChg>
        <pc:picChg chg="del">
          <ac:chgData name="Farner.Jessica@Challenger 7 Elementary" userId="bbaf4198-567b-4838-80f3-0074d849b49b" providerId="ADAL" clId="{FECB35C9-5B28-45CF-AA9D-BFC10CC66038}" dt="2022-09-23T15:52:58.962" v="29"/>
          <ac:picMkLst>
            <pc:docMk/>
            <pc:sldMk cId="509693665" sldId="303"/>
            <ac:picMk id="7" creationId="{C7E24577-DBC4-678A-DD4C-17F98379C7A8}"/>
          </ac:picMkLst>
        </pc:picChg>
      </pc:sldChg>
      <pc:sldChg chg="delSp modSp mod modTransition modAnim">
        <pc:chgData name="Farner.Jessica@Challenger 7 Elementary" userId="bbaf4198-567b-4838-80f3-0074d849b49b" providerId="ADAL" clId="{FECB35C9-5B28-45CF-AA9D-BFC10CC66038}" dt="2022-09-23T15:52:58.962" v="29"/>
        <pc:sldMkLst>
          <pc:docMk/>
          <pc:sldMk cId="1499105632" sldId="304"/>
        </pc:sldMkLst>
        <pc:spChg chg="mod">
          <ac:chgData name="Farner.Jessica@Challenger 7 Elementary" userId="bbaf4198-567b-4838-80f3-0074d849b49b" providerId="ADAL" clId="{FECB35C9-5B28-45CF-AA9D-BFC10CC66038}" dt="2022-09-23T15:49:08.885" v="8" actId="255"/>
          <ac:spMkLst>
            <pc:docMk/>
            <pc:sldMk cId="1499105632" sldId="304"/>
            <ac:spMk id="2" creationId="{00000000-0000-0000-0000-000000000000}"/>
          </ac:spMkLst>
        </pc:spChg>
        <pc:spChg chg="mod">
          <ac:chgData name="Farner.Jessica@Challenger 7 Elementary" userId="bbaf4198-567b-4838-80f3-0074d849b49b" providerId="ADAL" clId="{FECB35C9-5B28-45CF-AA9D-BFC10CC66038}" dt="2022-09-23T15:49:12.805" v="9"/>
          <ac:spMkLst>
            <pc:docMk/>
            <pc:sldMk cId="1499105632" sldId="304"/>
            <ac:spMk id="8" creationId="{8FBA6F78-45B6-7299-4483-7882D7C9BA7C}"/>
          </ac:spMkLst>
        </pc:spChg>
        <pc:picChg chg="del">
          <ac:chgData name="Farner.Jessica@Challenger 7 Elementary" userId="bbaf4198-567b-4838-80f3-0074d849b49b" providerId="ADAL" clId="{FECB35C9-5B28-45CF-AA9D-BFC10CC66038}" dt="2022-09-23T15:52:58.962" v="29"/>
          <ac:picMkLst>
            <pc:docMk/>
            <pc:sldMk cId="1499105632" sldId="304"/>
            <ac:picMk id="16" creationId="{B1D79C98-A519-0839-71F9-87AF7B113BDD}"/>
          </ac:picMkLst>
        </pc:picChg>
      </pc:sldChg>
      <pc:sldChg chg="delSp modSp mod modTransition modAnim">
        <pc:chgData name="Farner.Jessica@Challenger 7 Elementary" userId="bbaf4198-567b-4838-80f3-0074d849b49b" providerId="ADAL" clId="{FECB35C9-5B28-45CF-AA9D-BFC10CC66038}" dt="2022-09-23T15:52:58.962" v="29"/>
        <pc:sldMkLst>
          <pc:docMk/>
          <pc:sldMk cId="1118081017" sldId="305"/>
        </pc:sldMkLst>
        <pc:spChg chg="mod">
          <ac:chgData name="Farner.Jessica@Challenger 7 Elementary" userId="bbaf4198-567b-4838-80f3-0074d849b49b" providerId="ADAL" clId="{FECB35C9-5B28-45CF-AA9D-BFC10CC66038}" dt="2022-09-23T15:49:23.823" v="10" actId="255"/>
          <ac:spMkLst>
            <pc:docMk/>
            <pc:sldMk cId="1118081017" sldId="305"/>
            <ac:spMk id="2" creationId="{00000000-0000-0000-0000-000000000000}"/>
          </ac:spMkLst>
        </pc:spChg>
        <pc:picChg chg="del">
          <ac:chgData name="Farner.Jessica@Challenger 7 Elementary" userId="bbaf4198-567b-4838-80f3-0074d849b49b" providerId="ADAL" clId="{FECB35C9-5B28-45CF-AA9D-BFC10CC66038}" dt="2022-09-23T15:52:58.962" v="29"/>
          <ac:picMkLst>
            <pc:docMk/>
            <pc:sldMk cId="1118081017" sldId="305"/>
            <ac:picMk id="17" creationId="{2A562195-9F39-A7D0-A2C8-DFB979D30620}"/>
          </ac:picMkLst>
        </pc:picChg>
      </pc:sldChg>
      <pc:sldChg chg="modSp mod modTransition">
        <pc:chgData name="Farner.Jessica@Challenger 7 Elementary" userId="bbaf4198-567b-4838-80f3-0074d849b49b" providerId="ADAL" clId="{FECB35C9-5B28-45CF-AA9D-BFC10CC66038}" dt="2022-09-23T15:52:58.962" v="29"/>
        <pc:sldMkLst>
          <pc:docMk/>
          <pc:sldMk cId="704934045" sldId="306"/>
        </pc:sldMkLst>
        <pc:spChg chg="mod">
          <ac:chgData name="Farner.Jessica@Challenger 7 Elementary" userId="bbaf4198-567b-4838-80f3-0074d849b49b" providerId="ADAL" clId="{FECB35C9-5B28-45CF-AA9D-BFC10CC66038}" dt="2022-09-23T15:49:32.044" v="11" actId="255"/>
          <ac:spMkLst>
            <pc:docMk/>
            <pc:sldMk cId="704934045" sldId="306"/>
            <ac:spMk id="2" creationId="{00000000-0000-0000-0000-000000000000}"/>
          </ac:spMkLst>
        </pc:spChg>
      </pc:sldChg>
      <pc:sldChg chg="addSp delSp modSp add mod">
        <pc:chgData name="Farner.Jessica@Challenger 7 Elementary" userId="bbaf4198-567b-4838-80f3-0074d849b49b" providerId="ADAL" clId="{FECB35C9-5B28-45CF-AA9D-BFC10CC66038}" dt="2022-09-23T17:48:31.934" v="135" actId="14100"/>
        <pc:sldMkLst>
          <pc:docMk/>
          <pc:sldMk cId="2298349958" sldId="307"/>
        </pc:sldMkLst>
        <pc:spChg chg="mod">
          <ac:chgData name="Farner.Jessica@Challenger 7 Elementary" userId="bbaf4198-567b-4838-80f3-0074d849b49b" providerId="ADAL" clId="{FECB35C9-5B28-45CF-AA9D-BFC10CC66038}" dt="2022-09-23T17:48:12.493" v="131" actId="20577"/>
          <ac:spMkLst>
            <pc:docMk/>
            <pc:sldMk cId="2298349958" sldId="307"/>
            <ac:spMk id="6" creationId="{33A64993-DA2C-FB64-2DCE-3DA545EAABB9}"/>
          </ac:spMkLst>
        </pc:spChg>
        <pc:picChg chg="del">
          <ac:chgData name="Farner.Jessica@Challenger 7 Elementary" userId="bbaf4198-567b-4838-80f3-0074d849b49b" providerId="ADAL" clId="{FECB35C9-5B28-45CF-AA9D-BFC10CC66038}" dt="2022-09-23T17:48:23.167" v="132" actId="478"/>
          <ac:picMkLst>
            <pc:docMk/>
            <pc:sldMk cId="2298349958" sldId="307"/>
            <ac:picMk id="5" creationId="{2BBDC169-4BA4-798E-F856-B1C82458D5CB}"/>
          </ac:picMkLst>
        </pc:picChg>
        <pc:picChg chg="add mod">
          <ac:chgData name="Farner.Jessica@Challenger 7 Elementary" userId="bbaf4198-567b-4838-80f3-0074d849b49b" providerId="ADAL" clId="{FECB35C9-5B28-45CF-AA9D-BFC10CC66038}" dt="2022-09-23T17:48:31.934" v="135" actId="14100"/>
          <ac:picMkLst>
            <pc:docMk/>
            <pc:sldMk cId="2298349958" sldId="307"/>
            <ac:picMk id="7" creationId="{ECCE7D03-F8AE-6A48-39D0-5989331C541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021678F2-7C16-4CBF-9397-156CCB99286B}" type="datetimeFigureOut">
              <a:rPr lang="en-US" smtClean="0"/>
              <a:pPr/>
              <a:t>9/23/2022</a:t>
            </a:fld>
            <a:endParaRPr lang="en-US" dirty="0"/>
          </a:p>
        </p:txBody>
      </p:sp>
      <p:sp>
        <p:nvSpPr>
          <p:cNvPr id="4" name="Footer Placeholder 3"/>
          <p:cNvSpPr>
            <a:spLocks noGrp="1"/>
          </p:cNvSpPr>
          <p:nvPr>
            <p:ph type="ftr" sz="quarter" idx="2"/>
          </p:nvPr>
        </p:nvSpPr>
        <p:spPr>
          <a:xfrm>
            <a:off x="0" y="8829676"/>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6"/>
            <a:ext cx="2971800" cy="465138"/>
          </a:xfrm>
          <a:prstGeom prst="rect">
            <a:avLst/>
          </a:prstGeom>
        </p:spPr>
        <p:txBody>
          <a:bodyPr vert="horz" lIns="91440" tIns="45720" rIns="91440" bIns="45720" rtlCol="0" anchor="b"/>
          <a:lstStyle>
            <a:lvl1pPr algn="r">
              <a:defRPr sz="1200"/>
            </a:lvl1pPr>
          </a:lstStyle>
          <a:p>
            <a:fld id="{E888CAF6-D62E-4E26-B8F6-B52400DF9974}" type="slidenum">
              <a:rPr lang="en-US" smtClean="0"/>
              <a:pPr/>
              <a:t>‹#›</a:t>
            </a:fld>
            <a:endParaRPr lang="en-US" dirty="0"/>
          </a:p>
        </p:txBody>
      </p:sp>
    </p:spTree>
    <p:extLst>
      <p:ext uri="{BB962C8B-B14F-4D97-AF65-F5344CB8AC3E}">
        <p14:creationId xmlns:p14="http://schemas.microsoft.com/office/powerpoint/2010/main" val="3075199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C75C68B7-8A91-4BA6-98CB-D1893302FB35}" type="datetimeFigureOut">
              <a:rPr lang="en-US" smtClean="0"/>
              <a:pPr/>
              <a:t>9/23/2022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6"/>
            <a:ext cx="2971800" cy="465138"/>
          </a:xfrm>
          <a:prstGeom prst="rect">
            <a:avLst/>
          </a:prstGeom>
        </p:spPr>
        <p:txBody>
          <a:bodyPr vert="horz" lIns="91440" tIns="45720" rIns="91440" bIns="45720" rtlCol="0" anchor="b"/>
          <a:lstStyle>
            <a:lvl1pPr algn="r">
              <a:defRPr sz="1200"/>
            </a:lvl1pPr>
          </a:lstStyle>
          <a:p>
            <a:fld id="{9CAD6CF2-60ED-4A02-B919-C6CCF3F22B2C}" type="slidenum">
              <a:rPr lang="en-US" smtClean="0"/>
              <a:pPr/>
              <a:t>‹#›</a:t>
            </a:fld>
            <a:endParaRPr lang="en-US" dirty="0"/>
          </a:p>
        </p:txBody>
      </p:sp>
    </p:spTree>
    <p:extLst>
      <p:ext uri="{BB962C8B-B14F-4D97-AF65-F5344CB8AC3E}">
        <p14:creationId xmlns:p14="http://schemas.microsoft.com/office/powerpoint/2010/main" val="243418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50563AA-1383-470B-8995-4F6EB31481C2}" type="slidenum">
              <a:rPr lang="en-US"/>
              <a:pPr/>
              <a:t>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buFontTx/>
              <a:buChar char="•"/>
            </a:pPr>
            <a:r>
              <a:rPr lang="en-US" dirty="0"/>
              <a:t>Good evening,  Thank you for taking the time join our Title I annual meeting. My name is Jessica Farner and I am the Title I coordinator at Challenger 7.  </a:t>
            </a:r>
          </a:p>
        </p:txBody>
      </p:sp>
    </p:spTree>
    <p:extLst>
      <p:ext uri="{BB962C8B-B14F-4D97-AF65-F5344CB8AC3E}">
        <p14:creationId xmlns:p14="http://schemas.microsoft.com/office/powerpoint/2010/main" val="1911929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10</a:t>
            </a:fld>
            <a:endParaRPr lang="en-US" dirty="0"/>
          </a:p>
        </p:txBody>
      </p:sp>
    </p:spTree>
    <p:extLst>
      <p:ext uri="{BB962C8B-B14F-4D97-AF65-F5344CB8AC3E}">
        <p14:creationId xmlns:p14="http://schemas.microsoft.com/office/powerpoint/2010/main" val="2450666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11</a:t>
            </a:fld>
            <a:endParaRPr lang="en-US" dirty="0"/>
          </a:p>
        </p:txBody>
      </p:sp>
    </p:spTree>
    <p:extLst>
      <p:ext uri="{BB962C8B-B14F-4D97-AF65-F5344CB8AC3E}">
        <p14:creationId xmlns:p14="http://schemas.microsoft.com/office/powerpoint/2010/main" val="1672947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12</a:t>
            </a:fld>
            <a:endParaRPr lang="en-US" dirty="0"/>
          </a:p>
        </p:txBody>
      </p:sp>
    </p:spTree>
    <p:extLst>
      <p:ext uri="{BB962C8B-B14F-4D97-AF65-F5344CB8AC3E}">
        <p14:creationId xmlns:p14="http://schemas.microsoft.com/office/powerpoint/2010/main" val="76738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13</a:t>
            </a:fld>
            <a:endParaRPr lang="en-US" dirty="0"/>
          </a:p>
        </p:txBody>
      </p:sp>
    </p:spTree>
    <p:extLst>
      <p:ext uri="{BB962C8B-B14F-4D97-AF65-F5344CB8AC3E}">
        <p14:creationId xmlns:p14="http://schemas.microsoft.com/office/powerpoint/2010/main" val="222718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14</a:t>
            </a:fld>
            <a:endParaRPr lang="en-US" dirty="0"/>
          </a:p>
        </p:txBody>
      </p:sp>
    </p:spTree>
    <p:extLst>
      <p:ext uri="{BB962C8B-B14F-4D97-AF65-F5344CB8AC3E}">
        <p14:creationId xmlns:p14="http://schemas.microsoft.com/office/powerpoint/2010/main" val="1790859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15</a:t>
            </a:fld>
            <a:endParaRPr lang="en-US" dirty="0"/>
          </a:p>
        </p:txBody>
      </p:sp>
    </p:spTree>
    <p:extLst>
      <p:ext uri="{BB962C8B-B14F-4D97-AF65-F5344CB8AC3E}">
        <p14:creationId xmlns:p14="http://schemas.microsoft.com/office/powerpoint/2010/main" val="262798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16</a:t>
            </a:fld>
            <a:endParaRPr lang="en-US" dirty="0"/>
          </a:p>
        </p:txBody>
      </p:sp>
    </p:spTree>
    <p:extLst>
      <p:ext uri="{BB962C8B-B14F-4D97-AF65-F5344CB8AC3E}">
        <p14:creationId xmlns:p14="http://schemas.microsoft.com/office/powerpoint/2010/main" val="262077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17</a:t>
            </a:fld>
            <a:endParaRPr lang="en-US" dirty="0"/>
          </a:p>
        </p:txBody>
      </p:sp>
    </p:spTree>
    <p:extLst>
      <p:ext uri="{BB962C8B-B14F-4D97-AF65-F5344CB8AC3E}">
        <p14:creationId xmlns:p14="http://schemas.microsoft.com/office/powerpoint/2010/main" val="1345205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18</a:t>
            </a:fld>
            <a:endParaRPr lang="en-US" dirty="0"/>
          </a:p>
        </p:txBody>
      </p:sp>
    </p:spTree>
    <p:extLst>
      <p:ext uri="{BB962C8B-B14F-4D97-AF65-F5344CB8AC3E}">
        <p14:creationId xmlns:p14="http://schemas.microsoft.com/office/powerpoint/2010/main" val="296055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5DF45F8B-A5C6-4E9A-9386-3F298D158C71}" type="slidenum">
              <a:rPr lang="en-US"/>
              <a:pPr/>
              <a:t>19</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326215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2</a:t>
            </a:fld>
            <a:endParaRPr lang="en-US" dirty="0"/>
          </a:p>
        </p:txBody>
      </p:sp>
    </p:spTree>
    <p:extLst>
      <p:ext uri="{BB962C8B-B14F-4D97-AF65-F5344CB8AC3E}">
        <p14:creationId xmlns:p14="http://schemas.microsoft.com/office/powerpoint/2010/main" val="13818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27BE3CCC-3ED0-4615-A7C8-BCE9D5666985}" type="slidenum">
              <a:rPr lang="en-US"/>
              <a:pPr/>
              <a:t>20</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1398562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E31B56B-41CF-4BB3-8E2A-26231A18D7DD}" type="slidenum">
              <a:rPr lang="en-US"/>
              <a:pPr/>
              <a:t>21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155788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B13C929-D8DC-475C-BFD1-8AC21BCEDB07}" type="slidenum">
              <a:rPr lang="en-US"/>
              <a:pPr/>
              <a:t>22</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494218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23</a:t>
            </a:fld>
            <a:endParaRPr lang="en-US" dirty="0"/>
          </a:p>
        </p:txBody>
      </p:sp>
    </p:spTree>
    <p:extLst>
      <p:ext uri="{BB962C8B-B14F-4D97-AF65-F5344CB8AC3E}">
        <p14:creationId xmlns:p14="http://schemas.microsoft.com/office/powerpoint/2010/main" val="3885305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25</a:t>
            </a:fld>
            <a:endParaRPr lang="en-US" dirty="0"/>
          </a:p>
        </p:txBody>
      </p:sp>
    </p:spTree>
    <p:extLst>
      <p:ext uri="{BB962C8B-B14F-4D97-AF65-F5344CB8AC3E}">
        <p14:creationId xmlns:p14="http://schemas.microsoft.com/office/powerpoint/2010/main" val="208121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4AD0016-94D1-4E13-B953-809502AA08B4}" type="slidenum">
              <a:rPr lang="en-US"/>
              <a:pPr/>
              <a:t>26</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3467890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60E2EB93-6BED-4345-B367-081233E66D35}" type="slidenum">
              <a:rPr lang="en-US"/>
              <a:pPr/>
              <a:t>27</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2295894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28</a:t>
            </a:fld>
            <a:endParaRPr lang="en-US" dirty="0"/>
          </a:p>
        </p:txBody>
      </p:sp>
    </p:spTree>
    <p:extLst>
      <p:ext uri="{BB962C8B-B14F-4D97-AF65-F5344CB8AC3E}">
        <p14:creationId xmlns:p14="http://schemas.microsoft.com/office/powerpoint/2010/main" val="14091496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64910A06-F304-4E8B-BA3F-E6D13920AA6A}" type="slidenum">
              <a:rPr lang="en-US"/>
              <a:pPr/>
              <a:t>29</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Discuss your parent resource room,</a:t>
            </a:r>
            <a:r>
              <a:rPr lang="en-US" baseline="0" dirty="0"/>
              <a:t> what is offered, and what is available.</a:t>
            </a:r>
            <a:endParaRPr lang="en-US" dirty="0"/>
          </a:p>
          <a:p>
            <a:pPr eaLnBrk="1" hangingPunct="1">
              <a:buFontTx/>
              <a:buChar char="•"/>
            </a:pPr>
            <a:endParaRPr lang="en-US" dirty="0"/>
          </a:p>
        </p:txBody>
      </p:sp>
    </p:spTree>
    <p:extLst>
      <p:ext uri="{BB962C8B-B14F-4D97-AF65-F5344CB8AC3E}">
        <p14:creationId xmlns:p14="http://schemas.microsoft.com/office/powerpoint/2010/main" val="3360266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31</a:t>
            </a:fld>
            <a:endParaRPr lang="en-US" dirty="0"/>
          </a:p>
        </p:txBody>
      </p:sp>
    </p:spTree>
    <p:extLst>
      <p:ext uri="{BB962C8B-B14F-4D97-AF65-F5344CB8AC3E}">
        <p14:creationId xmlns:p14="http://schemas.microsoft.com/office/powerpoint/2010/main" val="186842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3</a:t>
            </a:fld>
            <a:endParaRPr lang="en-US" dirty="0"/>
          </a:p>
        </p:txBody>
      </p:sp>
    </p:spTree>
    <p:extLst>
      <p:ext uri="{BB962C8B-B14F-4D97-AF65-F5344CB8AC3E}">
        <p14:creationId xmlns:p14="http://schemas.microsoft.com/office/powerpoint/2010/main" val="121310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4D4567E-306E-47C6-BC19-E8C848205A06}" type="slidenum">
              <a:rPr lang="en-US"/>
              <a:pPr/>
              <a:t>4</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226736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5</a:t>
            </a:fld>
            <a:endParaRPr lang="en-US" dirty="0"/>
          </a:p>
        </p:txBody>
      </p:sp>
    </p:spTree>
    <p:extLst>
      <p:ext uri="{BB962C8B-B14F-4D97-AF65-F5344CB8AC3E}">
        <p14:creationId xmlns:p14="http://schemas.microsoft.com/office/powerpoint/2010/main" val="374426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938BAE8E-057E-43FD-9E6D-ECDC2914AC7E}" type="slidenum">
              <a:rPr lang="en-US"/>
              <a:pPr/>
              <a:t>6</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buFontTx/>
              <a:buChar char="•"/>
            </a:pPr>
            <a:endParaRPr lang="en-US" dirty="0"/>
          </a:p>
        </p:txBody>
      </p:sp>
    </p:spTree>
    <p:extLst>
      <p:ext uri="{BB962C8B-B14F-4D97-AF65-F5344CB8AC3E}">
        <p14:creationId xmlns:p14="http://schemas.microsoft.com/office/powerpoint/2010/main" val="1384423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AD6CF2-60ED-4A02-B919-C6CCF3F22B2C}" type="slidenum">
              <a:rPr lang="en-US" smtClean="0"/>
              <a:pPr/>
              <a:t>7</a:t>
            </a:fld>
            <a:endParaRPr lang="en-US" dirty="0"/>
          </a:p>
        </p:txBody>
      </p:sp>
    </p:spTree>
    <p:extLst>
      <p:ext uri="{BB962C8B-B14F-4D97-AF65-F5344CB8AC3E}">
        <p14:creationId xmlns:p14="http://schemas.microsoft.com/office/powerpoint/2010/main" val="1448400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8</a:t>
            </a:fld>
            <a:endParaRPr lang="en-US" dirty="0"/>
          </a:p>
        </p:txBody>
      </p:sp>
    </p:spTree>
    <p:extLst>
      <p:ext uri="{BB962C8B-B14F-4D97-AF65-F5344CB8AC3E}">
        <p14:creationId xmlns:p14="http://schemas.microsoft.com/office/powerpoint/2010/main" val="3761143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AD6CF2-60ED-4A02-B919-C6CCF3F22B2C}" type="slidenum">
              <a:rPr lang="en-US" smtClean="0"/>
              <a:pPr/>
              <a:t>9</a:t>
            </a:fld>
            <a:endParaRPr lang="en-US" dirty="0"/>
          </a:p>
        </p:txBody>
      </p:sp>
    </p:spTree>
    <p:extLst>
      <p:ext uri="{BB962C8B-B14F-4D97-AF65-F5344CB8AC3E}">
        <p14:creationId xmlns:p14="http://schemas.microsoft.com/office/powerpoint/2010/main" val="129324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r>
              <a:rPr lang="en-US"/>
              <a:t>Click to edit Master title style</a:t>
            </a:r>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xfrm>
            <a:off x="304800" y="6400800"/>
            <a:ext cx="1905000" cy="457200"/>
          </a:xfrm>
        </p:spPr>
        <p:txBody>
          <a:bodyPr/>
          <a:lstStyle>
            <a:lvl1pPr>
              <a:defRPr smtClean="0"/>
            </a:lvl1pPr>
          </a:lstStyle>
          <a:p>
            <a:pPr>
              <a:defRPr/>
            </a:pPr>
            <a:endParaRPr lang="en-US" dirty="0"/>
          </a:p>
        </p:txBody>
      </p:sp>
      <p:sp>
        <p:nvSpPr>
          <p:cNvPr id="5" name="Rectangle 5"/>
          <p:cNvSpPr>
            <a:spLocks noGrp="1" noChangeArrowheads="1"/>
          </p:cNvSpPr>
          <p:nvPr>
            <p:ph type="ftr" sz="quarter" idx="11"/>
          </p:nvPr>
        </p:nvSpPr>
        <p:spPr>
          <a:xfrm>
            <a:off x="3505200" y="6400800"/>
            <a:ext cx="2895600" cy="457200"/>
          </a:xfrm>
        </p:spPr>
        <p:txBody>
          <a:bodyPr/>
          <a:lstStyle>
            <a:lvl1pPr>
              <a:defRPr smtClean="0"/>
            </a:lvl1pPr>
          </a:lstStyle>
          <a:p>
            <a:pPr>
              <a:defRPr/>
            </a:pPr>
            <a:endParaRPr lang="en-US" dirty="0"/>
          </a:p>
        </p:txBody>
      </p:sp>
      <p:sp>
        <p:nvSpPr>
          <p:cNvPr id="6" name="Rectangle 6"/>
          <p:cNvSpPr>
            <a:spLocks noGrp="1" noChangeArrowheads="1"/>
          </p:cNvSpPr>
          <p:nvPr>
            <p:ph type="sldNum" sz="quarter" idx="12"/>
          </p:nvPr>
        </p:nvSpPr>
        <p:spPr>
          <a:xfrm>
            <a:off x="6934200" y="6400800"/>
            <a:ext cx="1905000" cy="457200"/>
          </a:xfrm>
        </p:spPr>
        <p:txBody>
          <a:bodyPr/>
          <a:lstStyle>
            <a:lvl1pPr>
              <a:defRPr smtClean="0"/>
            </a:lvl1pPr>
          </a:lstStyle>
          <a:p>
            <a:pPr>
              <a:defRPr/>
            </a:pPr>
            <a:fld id="{6A4394B0-515A-4461-9134-9C46E6D65762}" type="slidenum">
              <a:rPr lang="en-US"/>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8C095A-1450-431D-9889-397B4D765FA1}" type="slidenum">
              <a:rPr lang="en-US"/>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94AE0C0-A072-4941-A9B4-EE9B58866B7E}" type="slidenum">
              <a:rPr lang="en-US"/>
              <a:pPr>
                <a:defRPr/>
              </a:pPr>
              <a:t>‹#›</a:t>
            </a:fld>
            <a:endParaRPr lang="en-US"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355F65-3290-4159-BDA6-D4680175CD5C}" type="slidenum">
              <a:rPr lang="en-US"/>
              <a:pPr>
                <a:defRPr/>
              </a:pPr>
              <a:t>‹#›</a:t>
            </a:fld>
            <a:endParaRPr lang="en-US"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7E563A9-865A-4CE9-8EBF-C74F0BDC2046}" type="slidenum">
              <a:rPr lang="en-US"/>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77A958-841B-43D5-9D1F-B030659F0973}"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B757F3A-6FBF-4EC1-AE25-192EAE3AE133}"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57373E1-A23F-4C2C-AC4A-E5184F0F6BF8}"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DA267C0-0464-4EA9-AFEC-4F288032DE5B}"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0263E14-02D7-49FA-8B23-39C859CB27D8}" type="slidenum">
              <a:rPr lang="en-US"/>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7369C8E-BFA9-47F6-93FD-79B622FA41DF}"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304800"/>
            <a:ext cx="7010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752600" y="1395413"/>
            <a:ext cx="7010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400" smtClean="0"/>
            </a:lvl1pPr>
          </a:lstStyle>
          <a:p>
            <a:pPr>
              <a:defRPr/>
            </a:pPr>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smtClean="0"/>
            </a:lvl1pPr>
          </a:lstStyle>
          <a:p>
            <a:pPr>
              <a:defRPr/>
            </a:pPr>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smtClean="0"/>
            </a:lvl1pPr>
          </a:lstStyle>
          <a:p>
            <a:pPr>
              <a:defRPr/>
            </a:pPr>
            <a:fld id="{93D54206-F752-4B6A-AB9E-712961D1412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thruBlk="1"/>
  </p:transition>
  <p:hf hdr="0" ftr="0" dt="0"/>
  <p:txStyles>
    <p:titleStyle>
      <a:lvl1pPr algn="l" rtl="0" eaLnBrk="0" fontAlgn="base" hangingPunct="0">
        <a:spcBef>
          <a:spcPct val="0"/>
        </a:spcBef>
        <a:spcAft>
          <a:spcPct val="0"/>
        </a:spcAft>
        <a:defRPr sz="3200" b="1">
          <a:solidFill>
            <a:srgbClr val="006666"/>
          </a:solidFill>
          <a:latin typeface="+mj-lt"/>
          <a:ea typeface="+mj-ea"/>
          <a:cs typeface="+mj-cs"/>
        </a:defRPr>
      </a:lvl1pPr>
      <a:lvl2pPr algn="l" rtl="0" eaLnBrk="0" fontAlgn="base" hangingPunct="0">
        <a:spcBef>
          <a:spcPct val="0"/>
        </a:spcBef>
        <a:spcAft>
          <a:spcPct val="0"/>
        </a:spcAft>
        <a:defRPr sz="3200" b="1">
          <a:solidFill>
            <a:srgbClr val="006666"/>
          </a:solidFill>
          <a:latin typeface="Tahoma" pitchFamily="34" charset="0"/>
        </a:defRPr>
      </a:lvl2pPr>
      <a:lvl3pPr algn="l" rtl="0" eaLnBrk="0" fontAlgn="base" hangingPunct="0">
        <a:spcBef>
          <a:spcPct val="0"/>
        </a:spcBef>
        <a:spcAft>
          <a:spcPct val="0"/>
        </a:spcAft>
        <a:defRPr sz="3200" b="1">
          <a:solidFill>
            <a:srgbClr val="006666"/>
          </a:solidFill>
          <a:latin typeface="Tahoma" pitchFamily="34" charset="0"/>
        </a:defRPr>
      </a:lvl3pPr>
      <a:lvl4pPr algn="l" rtl="0" eaLnBrk="0" fontAlgn="base" hangingPunct="0">
        <a:spcBef>
          <a:spcPct val="0"/>
        </a:spcBef>
        <a:spcAft>
          <a:spcPct val="0"/>
        </a:spcAft>
        <a:defRPr sz="3200" b="1">
          <a:solidFill>
            <a:srgbClr val="006666"/>
          </a:solidFill>
          <a:latin typeface="Tahoma" pitchFamily="34" charset="0"/>
        </a:defRPr>
      </a:lvl4pPr>
      <a:lvl5pPr algn="l" rtl="0" eaLnBrk="0" fontAlgn="base" hangingPunct="0">
        <a:spcBef>
          <a:spcPct val="0"/>
        </a:spcBef>
        <a:spcAft>
          <a:spcPct val="0"/>
        </a:spcAft>
        <a:defRPr sz="3200" b="1">
          <a:solidFill>
            <a:srgbClr val="006666"/>
          </a:solidFill>
          <a:latin typeface="Tahoma" pitchFamily="34" charset="0"/>
        </a:defRPr>
      </a:lvl5pPr>
      <a:lvl6pPr marL="457200" algn="l" rtl="0" fontAlgn="base">
        <a:spcBef>
          <a:spcPct val="0"/>
        </a:spcBef>
        <a:spcAft>
          <a:spcPct val="0"/>
        </a:spcAft>
        <a:defRPr sz="3200" b="1">
          <a:solidFill>
            <a:srgbClr val="006666"/>
          </a:solidFill>
          <a:latin typeface="Tahoma" pitchFamily="34" charset="0"/>
        </a:defRPr>
      </a:lvl6pPr>
      <a:lvl7pPr marL="914400" algn="l" rtl="0" fontAlgn="base">
        <a:spcBef>
          <a:spcPct val="0"/>
        </a:spcBef>
        <a:spcAft>
          <a:spcPct val="0"/>
        </a:spcAft>
        <a:defRPr sz="3200" b="1">
          <a:solidFill>
            <a:srgbClr val="006666"/>
          </a:solidFill>
          <a:latin typeface="Tahoma" pitchFamily="34" charset="0"/>
        </a:defRPr>
      </a:lvl7pPr>
      <a:lvl8pPr marL="1371600" algn="l" rtl="0" fontAlgn="base">
        <a:spcBef>
          <a:spcPct val="0"/>
        </a:spcBef>
        <a:spcAft>
          <a:spcPct val="0"/>
        </a:spcAft>
        <a:defRPr sz="3200" b="1">
          <a:solidFill>
            <a:srgbClr val="006666"/>
          </a:solidFill>
          <a:latin typeface="Tahoma" pitchFamily="34" charset="0"/>
        </a:defRPr>
      </a:lvl8pPr>
      <a:lvl9pPr marL="1828800" algn="l" rtl="0" fontAlgn="base">
        <a:spcBef>
          <a:spcPct val="0"/>
        </a:spcBef>
        <a:spcAft>
          <a:spcPct val="0"/>
        </a:spcAft>
        <a:defRPr sz="3200" b="1">
          <a:solidFill>
            <a:srgbClr val="006666"/>
          </a:solidFill>
          <a:latin typeface="Tahoma" pitchFamily="34" charset="0"/>
        </a:defRPr>
      </a:lvl9pPr>
    </p:titleStyle>
    <p:bodyStyle>
      <a:lvl1pPr marL="342900" indent="-342900" algn="l" rtl="0" eaLnBrk="0" fontAlgn="base" hangingPunct="0">
        <a:spcBef>
          <a:spcPct val="50000"/>
        </a:spcBef>
        <a:spcAft>
          <a:spcPct val="0"/>
        </a:spcAft>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i="1">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Arial" charset="0"/>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200">
          <a:solidFill>
            <a:schemeClr val="tx1"/>
          </a:solidFill>
          <a:latin typeface="Arial" charset="0"/>
        </a:defRPr>
      </a:lvl5pPr>
      <a:lvl6pPr marL="2514600" indent="-228600" algn="l" rtl="0" fontAlgn="base">
        <a:spcBef>
          <a:spcPct val="20000"/>
        </a:spcBef>
        <a:spcAft>
          <a:spcPct val="0"/>
        </a:spcAft>
        <a:buChar char="»"/>
        <a:defRPr sz="1200">
          <a:solidFill>
            <a:schemeClr val="tx1"/>
          </a:solidFill>
          <a:latin typeface="Arial" charset="0"/>
        </a:defRPr>
      </a:lvl6pPr>
      <a:lvl7pPr marL="2971800" indent="-228600" algn="l" rtl="0" fontAlgn="base">
        <a:spcBef>
          <a:spcPct val="20000"/>
        </a:spcBef>
        <a:spcAft>
          <a:spcPct val="0"/>
        </a:spcAft>
        <a:buChar char="»"/>
        <a:defRPr sz="1200">
          <a:solidFill>
            <a:schemeClr val="tx1"/>
          </a:solidFill>
          <a:latin typeface="Arial" charset="0"/>
        </a:defRPr>
      </a:lvl7pPr>
      <a:lvl8pPr marL="3429000" indent="-228600" algn="l" rtl="0" fontAlgn="base">
        <a:spcBef>
          <a:spcPct val="20000"/>
        </a:spcBef>
        <a:spcAft>
          <a:spcPct val="0"/>
        </a:spcAft>
        <a:buChar char="»"/>
        <a:defRPr sz="1200">
          <a:solidFill>
            <a:schemeClr val="tx1"/>
          </a:solidFill>
          <a:latin typeface="Arial" charset="0"/>
        </a:defRPr>
      </a:lvl8pPr>
      <a:lvl9pPr marL="3886200" indent="-228600" algn="l" rtl="0" fontAlgn="base">
        <a:spcBef>
          <a:spcPct val="20000"/>
        </a:spcBef>
        <a:spcAft>
          <a:spcPct val="0"/>
        </a:spcAft>
        <a:buChar char="»"/>
        <a:defRPr sz="12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38400" y="2911475"/>
            <a:ext cx="6589713" cy="2692400"/>
          </a:xfrm>
        </p:spPr>
        <p:txBody>
          <a:bodyPr/>
          <a:lstStyle/>
          <a:p>
            <a:pPr algn="ctr" eaLnBrk="1" hangingPunct="1">
              <a:defRPr/>
            </a:pPr>
            <a:r>
              <a:rPr lang="en-US" sz="7200" dirty="0" err="1">
                <a:effectLst>
                  <a:outerShdw blurRad="38100" dist="38100" dir="2700000" algn="tl">
                    <a:srgbClr val="C0C0C0"/>
                  </a:outerShdw>
                </a:effectLst>
              </a:rPr>
              <a:t>Título</a:t>
            </a:r>
            <a:r>
              <a:rPr lang="en-US" sz="7200" dirty="0">
                <a:effectLst>
                  <a:outerShdw blurRad="38100" dist="38100" dir="2700000" algn="tl">
                    <a:srgbClr val="C0C0C0"/>
                  </a:outerShdw>
                </a:effectLst>
              </a:rPr>
              <a:t> I </a:t>
            </a:r>
            <a:r>
              <a:rPr lang="en-US" sz="7200" dirty="0" err="1">
                <a:effectLst>
                  <a:outerShdw blurRad="38100" dist="38100" dir="2700000" algn="tl">
                    <a:srgbClr val="C0C0C0"/>
                  </a:outerShdw>
                </a:effectLst>
              </a:rPr>
              <a:t>Reunión</a:t>
            </a:r>
            <a:r>
              <a:rPr lang="en-US" sz="7200" dirty="0">
                <a:effectLst>
                  <a:outerShdw blurRad="38100" dist="38100" dir="2700000" algn="tl">
                    <a:srgbClr val="C0C0C0"/>
                  </a:outerShdw>
                </a:effectLst>
              </a:rPr>
              <a:t> </a:t>
            </a:r>
            <a:r>
              <a:rPr lang="en-US" sz="7200" dirty="0" err="1">
                <a:effectLst>
                  <a:outerShdw blurRad="38100" dist="38100" dir="2700000" algn="tl">
                    <a:srgbClr val="C0C0C0"/>
                  </a:outerShdw>
                </a:effectLst>
              </a:rPr>
              <a:t>Anual</a:t>
            </a:r>
            <a:r>
              <a:rPr lang="en-US" sz="7200" dirty="0">
                <a:effectLst>
                  <a:outerShdw blurRad="38100" dist="38100" dir="2700000" algn="tl">
                    <a:srgbClr val="C0C0C0"/>
                  </a:outerShdw>
                </a:effectLst>
              </a:rPr>
              <a:t>  
</a:t>
            </a:r>
            <a:endParaRPr lang="en-US" sz="3200" dirty="0"/>
          </a:p>
        </p:txBody>
      </p:sp>
      <p:pic>
        <p:nvPicPr>
          <p:cNvPr id="3075" name="Picture 15" descr="j0400832"/>
          <p:cNvPicPr>
            <a:picLocks noChangeAspect="1" noChangeArrowheads="1"/>
          </p:cNvPicPr>
          <p:nvPr/>
        </p:nvPicPr>
        <p:blipFill>
          <a:blip r:embed="rId3" cstate="print"/>
          <a:srcRect/>
          <a:stretch>
            <a:fillRect/>
          </a:stretch>
        </p:blipFill>
        <p:spPr bwMode="auto">
          <a:xfrm>
            <a:off x="6342063" y="319088"/>
            <a:ext cx="2801937" cy="1866900"/>
          </a:xfrm>
          <a:prstGeom prst="rect">
            <a:avLst/>
          </a:prstGeom>
          <a:noFill/>
          <a:ln w="9525">
            <a:noFill/>
            <a:miter lim="800000"/>
            <a:headEnd/>
            <a:tailEnd/>
          </a:ln>
        </p:spPr>
      </p:pic>
      <p:pic>
        <p:nvPicPr>
          <p:cNvPr id="3076" name="Picture 16" descr="j0400239"/>
          <p:cNvPicPr>
            <a:picLocks noChangeAspect="1" noChangeArrowheads="1"/>
          </p:cNvPicPr>
          <p:nvPr/>
        </p:nvPicPr>
        <p:blipFill>
          <a:blip r:embed="rId4" cstate="print"/>
          <a:srcRect/>
          <a:stretch>
            <a:fillRect/>
          </a:stretch>
        </p:blipFill>
        <p:spPr bwMode="auto">
          <a:xfrm>
            <a:off x="0" y="0"/>
            <a:ext cx="2195513" cy="1730375"/>
          </a:xfrm>
          <a:prstGeom prst="rect">
            <a:avLst/>
          </a:prstGeom>
          <a:noFill/>
          <a:ln w="9525">
            <a:noFill/>
            <a:miter lim="800000"/>
            <a:headEnd/>
            <a:tailEnd/>
          </a:ln>
        </p:spPr>
      </p:pic>
      <p:pic>
        <p:nvPicPr>
          <p:cNvPr id="3077" name="Picture 18" descr="j0386351"/>
          <p:cNvPicPr>
            <a:picLocks noChangeAspect="1" noChangeArrowheads="1"/>
          </p:cNvPicPr>
          <p:nvPr/>
        </p:nvPicPr>
        <p:blipFill>
          <a:blip r:embed="rId5" cstate="print"/>
          <a:srcRect/>
          <a:stretch>
            <a:fillRect/>
          </a:stretch>
        </p:blipFill>
        <p:spPr bwMode="auto">
          <a:xfrm>
            <a:off x="4137025" y="3175"/>
            <a:ext cx="2251075" cy="1500188"/>
          </a:xfrm>
          <a:prstGeom prst="rect">
            <a:avLst/>
          </a:prstGeom>
          <a:noFill/>
          <a:ln w="9525">
            <a:noFill/>
            <a:miter lim="800000"/>
            <a:headEnd/>
            <a:tailEnd/>
          </a:ln>
        </p:spPr>
      </p:pic>
      <p:pic>
        <p:nvPicPr>
          <p:cNvPr id="3078" name="Picture 20" descr="j0409613"/>
          <p:cNvPicPr>
            <a:picLocks noChangeAspect="1" noChangeArrowheads="1"/>
          </p:cNvPicPr>
          <p:nvPr/>
        </p:nvPicPr>
        <p:blipFill>
          <a:blip r:embed="rId6" cstate="print"/>
          <a:srcRect/>
          <a:stretch>
            <a:fillRect/>
          </a:stretch>
        </p:blipFill>
        <p:spPr bwMode="auto">
          <a:xfrm>
            <a:off x="2154238" y="660400"/>
            <a:ext cx="2108200" cy="1408113"/>
          </a:xfrm>
          <a:prstGeom prst="rect">
            <a:avLst/>
          </a:prstGeom>
          <a:noFill/>
          <a:ln w="9525">
            <a:noFill/>
            <a:miter lim="800000"/>
            <a:headEnd/>
            <a:tailEnd/>
          </a:ln>
        </p:spPr>
      </p:pic>
      <p:sp>
        <p:nvSpPr>
          <p:cNvPr id="7" name="Slide Number Placeholder 6"/>
          <p:cNvSpPr>
            <a:spLocks noGrp="1"/>
          </p:cNvSpPr>
          <p:nvPr>
            <p:ph type="sldNum" sz="quarter" idx="12"/>
          </p:nvPr>
        </p:nvSpPr>
        <p:spPr>
          <a:xfrm>
            <a:off x="6858000" y="6400800"/>
            <a:ext cx="1905000" cy="457200"/>
          </a:xfrm>
        </p:spPr>
        <p:txBody>
          <a:bodyPr/>
          <a:lstStyle/>
          <a:p>
            <a:pPr>
              <a:defRPr/>
            </a:pPr>
            <a:fld id="{6A4394B0-515A-4461-9134-9C46E6D65762}" type="slidenum">
              <a:rPr lang="en-US" smtClean="0"/>
              <a:pPr>
                <a:defRPr/>
              </a:pPr>
              <a:t>1</a:t>
            </a:fld>
            <a:endParaRPr lang="en-US" dirty="0"/>
          </a:p>
        </p:txBody>
      </p:sp>
      <p:sp>
        <p:nvSpPr>
          <p:cNvPr id="2" name="TextBox 1"/>
          <p:cNvSpPr txBox="1"/>
          <p:nvPr/>
        </p:nvSpPr>
        <p:spPr>
          <a:xfrm>
            <a:off x="190500" y="6358247"/>
            <a:ext cx="4495800" cy="313932"/>
          </a:xfrm>
          <a:prstGeom prst="rect">
            <a:avLst/>
          </a:prstGeom>
          <a:noFill/>
        </p:spPr>
        <p:txBody>
          <a:bodyPr wrap="square" rtlCol="0">
            <a:spAutoFit/>
          </a:bodyPr>
          <a:lstStyle/>
          <a:p>
            <a:r>
              <a:rPr lang="en-US" dirty="0"/>
              <a:t>Challenger 7 Elementary   Sept. 22,2022</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Objetivos</a:t>
            </a:r>
            <a:r>
              <a:rPr lang="en-US" dirty="0"/>
              <a:t> SIP/SWP
</a:t>
            </a:r>
          </a:p>
        </p:txBody>
      </p:sp>
      <p:sp>
        <p:nvSpPr>
          <p:cNvPr id="3" name="Content Placeholder 2"/>
          <p:cNvSpPr>
            <a:spLocks noGrp="1"/>
          </p:cNvSpPr>
          <p:nvPr>
            <p:ph idx="1"/>
          </p:nvPr>
        </p:nvSpPr>
        <p:spPr>
          <a:xfrm>
            <a:off x="1752600" y="1395412"/>
            <a:ext cx="7010400" cy="5157787"/>
          </a:xfrm>
        </p:spPr>
        <p:txBody>
          <a:bodyPr/>
          <a:lstStyle/>
          <a:p>
            <a:r>
              <a:rPr lang="es-ES" dirty="0"/>
              <a:t>Al menos el 65% de nuestros estudiantes obtendrán un puntaje competente en matemáticas de acuerdo con las evaluaciones estatales
Al menos el 47% de nuestro 25% más bajo obtendrá un puntaje competente en matemáticas de acuerdo con las evaluaciones estatales.</a:t>
            </a:r>
            <a:endParaRPr lang="en-US" dirty="0"/>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10</a:t>
            </a:fld>
            <a:endParaRPr lang="en-US" dirty="0"/>
          </a:p>
        </p:txBody>
      </p:sp>
    </p:spTree>
    <p:extLst>
      <p:ext uri="{BB962C8B-B14F-4D97-AF65-F5344CB8AC3E}">
        <p14:creationId xmlns:p14="http://schemas.microsoft.com/office/powerpoint/2010/main" val="509693665"/>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t>
            </a:r>
            <a:r>
              <a:rPr lang="en-US" dirty="0" err="1"/>
              <a:t>Título</a:t>
            </a:r>
            <a:r>
              <a:rPr lang="en-US" dirty="0"/>
              <a:t> I </a:t>
            </a:r>
            <a:r>
              <a:rPr lang="en-US" dirty="0" err="1"/>
              <a:t>admite</a:t>
            </a:r>
            <a:r>
              <a:rPr lang="en-US" dirty="0"/>
              <a:t> </a:t>
            </a:r>
            <a:r>
              <a:rPr lang="en-US" dirty="0" err="1"/>
              <a:t>objetivos</a:t>
            </a:r>
            <a:r>
              <a:rPr lang="en-US" dirty="0"/>
              <a:t> SIP/SWP
</a:t>
            </a:r>
          </a:p>
        </p:txBody>
      </p:sp>
      <p:sp>
        <p:nvSpPr>
          <p:cNvPr id="3" name="Content Placeholder 2"/>
          <p:cNvSpPr>
            <a:spLocks noGrp="1"/>
          </p:cNvSpPr>
          <p:nvPr>
            <p:ph idx="1"/>
          </p:nvPr>
        </p:nvSpPr>
        <p:spPr/>
        <p:txBody>
          <a:bodyPr/>
          <a:lstStyle/>
          <a:p>
            <a:r>
              <a:rPr lang="es-ES" dirty="0"/>
              <a:t>El maestro y los asistentes del Título I proporcionarán intervención en lectura y matemáticas.
Los fondos ayudarán a proporcionar materiales y suministros para que los maestros y estudiantes los utilicen en clase.  
Los eventos de participación familiar proporcionarán a las familias estrategias y materiales para apoyar el aprendizaje de sus hijos en el hogar.</a:t>
            </a:r>
            <a:endParaRPr lang="en-US" dirty="0"/>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11</a:t>
            </a:fld>
            <a:endParaRPr lang="en-US" dirty="0"/>
          </a:p>
        </p:txBody>
      </p:sp>
    </p:spTree>
    <p:extLst>
      <p:ext uri="{BB962C8B-B14F-4D97-AF65-F5344CB8AC3E}">
        <p14:creationId xmlns:p14="http://schemas.microsoft.com/office/powerpoint/2010/main" val="1906873130"/>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a:t>Estándares</a:t>
            </a:r>
            <a:r>
              <a:rPr lang="en-US" sz="4400" dirty="0"/>
              <a:t> </a:t>
            </a:r>
            <a:r>
              <a:rPr lang="en-US" sz="4400" dirty="0" err="1"/>
              <a:t>Educativos</a:t>
            </a:r>
            <a:r>
              <a:rPr lang="en-US" sz="4400" dirty="0"/>
              <a:t>
</a:t>
            </a:r>
          </a:p>
        </p:txBody>
      </p:sp>
      <p:sp>
        <p:nvSpPr>
          <p:cNvPr id="3" name="Content Placeholder 2"/>
          <p:cNvSpPr>
            <a:spLocks noGrp="1"/>
          </p:cNvSpPr>
          <p:nvPr>
            <p:ph idx="1"/>
          </p:nvPr>
        </p:nvSpPr>
        <p:spPr>
          <a:xfrm>
            <a:off x="1752600" y="1395412"/>
            <a:ext cx="7010400" cy="5005387"/>
          </a:xfrm>
        </p:spPr>
        <p:txBody>
          <a:bodyPr/>
          <a:lstStyle/>
          <a:p>
            <a:pPr eaLnBrk="1" hangingPunct="1">
              <a:lnSpc>
                <a:spcPct val="90000"/>
              </a:lnSpc>
            </a:pPr>
            <a:r>
              <a:rPr lang="es-ES" altLang="en-US" dirty="0">
                <a:latin typeface="Arial Narrow" panose="020B0606020202030204" pitchFamily="34" charset="0"/>
              </a:rPr>
              <a:t>Los estándares de contenido académico de Florida establecen altas expectativas para todos los estudiantes en las áreas de lectura, matemáticas, escritura y ciencias.
Los Estándares de Florida para Artes del Lenguaje y Matemáticas identifican lo que su hijo necesita saber y ser capaz de hacer. La información se puede encontrar en: 
https://www.cpalms.org/Homepage/BEST_Standards.aspx</a:t>
            </a:r>
            <a:endParaRPr lang="en-US" alt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12</a:t>
            </a:fld>
            <a:endParaRPr lang="en-US" dirty="0"/>
          </a:p>
        </p:txBody>
      </p:sp>
    </p:spTree>
    <p:extLst>
      <p:ext uri="{BB962C8B-B14F-4D97-AF65-F5344CB8AC3E}">
        <p14:creationId xmlns:p14="http://schemas.microsoft.com/office/powerpoint/2010/main" val="116297745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Testing</a:t>
            </a:r>
          </a:p>
        </p:txBody>
      </p:sp>
      <p:sp>
        <p:nvSpPr>
          <p:cNvPr id="3" name="Content Placeholder 2"/>
          <p:cNvSpPr>
            <a:spLocks noGrp="1"/>
          </p:cNvSpPr>
          <p:nvPr>
            <p:ph idx="1"/>
          </p:nvPr>
        </p:nvSpPr>
        <p:spPr/>
        <p:txBody>
          <a:bodyPr/>
          <a:lstStyle/>
          <a:p>
            <a:pPr marL="225425" indent="-225425" algn="just"/>
            <a:r>
              <a:rPr lang="en-US" dirty="0">
                <a:latin typeface="Arial Narrow" panose="020B0606020202030204" pitchFamily="34" charset="0"/>
              </a:rPr>
              <a:t>Parents are to be provided information regarding the level of achievement of their child on each state academic assessment required by law</a:t>
            </a:r>
          </a:p>
          <a:p>
            <a:pPr marL="225425" indent="-225425" algn="just"/>
            <a:r>
              <a:rPr lang="en-US" dirty="0">
                <a:latin typeface="Arial Narrow" panose="020B0606020202030204" pitchFamily="34" charset="0"/>
              </a:rPr>
              <a:t>To the extent that is feasible, testing information must be translated into a language the parents can understand</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13</a:t>
            </a:fld>
            <a:endParaRPr lang="en-US" dirty="0"/>
          </a:p>
        </p:txBody>
      </p:sp>
    </p:spTree>
    <p:extLst>
      <p:ext uri="{BB962C8B-B14F-4D97-AF65-F5344CB8AC3E}">
        <p14:creationId xmlns:p14="http://schemas.microsoft.com/office/powerpoint/2010/main" val="1815919199"/>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Ensayo</a:t>
            </a:r>
            <a:r>
              <a:rPr lang="en-US" sz="4800" dirty="0"/>
              <a:t>
</a:t>
            </a:r>
          </a:p>
        </p:txBody>
      </p:sp>
      <p:sp>
        <p:nvSpPr>
          <p:cNvPr id="3" name="Content Placeholder 2"/>
          <p:cNvSpPr>
            <a:spLocks noGrp="1"/>
          </p:cNvSpPr>
          <p:nvPr>
            <p:ph idx="1"/>
          </p:nvPr>
        </p:nvSpPr>
        <p:spPr/>
        <p:txBody>
          <a:bodyPr/>
          <a:lstStyle/>
          <a:p>
            <a:pPr marL="457200" lvl="1" indent="0">
              <a:buNone/>
            </a:pPr>
            <a:endParaRPr lang="en-US" dirty="0">
              <a:solidFill>
                <a:srgbClr val="FF0000"/>
              </a:solidFill>
              <a:latin typeface="Arial Narrow" panose="020B0606020202030204" pitchFamily="34" charset="0"/>
            </a:endParaRPr>
          </a:p>
          <a:p>
            <a:pPr marL="457200" lvl="1" indent="0">
              <a:buNone/>
            </a:pPr>
            <a:endParaRPr lang="en-US" dirty="0">
              <a:solidFill>
                <a:srgbClr val="FF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14</a:t>
            </a:fld>
            <a:endParaRPr lang="en-US" dirty="0"/>
          </a:p>
        </p:txBody>
      </p:sp>
      <p:pic>
        <p:nvPicPr>
          <p:cNvPr id="5" name="Content Placeholder 5">
            <a:extLst>
              <a:ext uri="{FF2B5EF4-FFF2-40B4-BE49-F238E27FC236}">
                <a16:creationId xmlns:a16="http://schemas.microsoft.com/office/drawing/2014/main" id="{2BBDC169-4BA4-798E-F856-B1C82458D5CB}"/>
              </a:ext>
            </a:extLst>
          </p:cNvPr>
          <p:cNvPicPr>
            <a:picLocks noChangeAspect="1"/>
          </p:cNvPicPr>
          <p:nvPr/>
        </p:nvPicPr>
        <p:blipFill>
          <a:blip r:embed="rId3"/>
          <a:stretch>
            <a:fillRect/>
          </a:stretch>
        </p:blipFill>
        <p:spPr bwMode="auto">
          <a:xfrm>
            <a:off x="228600" y="2133600"/>
            <a:ext cx="8534400" cy="4267200"/>
          </a:xfrm>
          <a:prstGeom prst="rect">
            <a:avLst/>
          </a:prstGeom>
          <a:noFill/>
          <a:ln w="9525">
            <a:noFill/>
            <a:miter lim="800000"/>
            <a:headEnd/>
            <a:tailEnd/>
          </a:ln>
        </p:spPr>
      </p:pic>
      <p:sp>
        <p:nvSpPr>
          <p:cNvPr id="6" name="TextBox 5">
            <a:extLst>
              <a:ext uri="{FF2B5EF4-FFF2-40B4-BE49-F238E27FC236}">
                <a16:creationId xmlns:a16="http://schemas.microsoft.com/office/drawing/2014/main" id="{33A64993-DA2C-FB64-2DCE-3DA545EAABB9}"/>
              </a:ext>
            </a:extLst>
          </p:cNvPr>
          <p:cNvSpPr txBox="1"/>
          <p:nvPr/>
        </p:nvSpPr>
        <p:spPr>
          <a:xfrm rot="10800000" flipV="1">
            <a:off x="1866900" y="1004501"/>
            <a:ext cx="5257800" cy="590931"/>
          </a:xfrm>
          <a:prstGeom prst="rect">
            <a:avLst/>
          </a:prstGeom>
          <a:noFill/>
        </p:spPr>
        <p:txBody>
          <a:bodyPr wrap="square" rtlCol="0">
            <a:spAutoFit/>
          </a:bodyPr>
          <a:lstStyle/>
          <a:p>
            <a:pPr algn="ctr"/>
            <a:r>
              <a:rPr lang="es-ES"/>
              <a:t>Diagnóstico EOY de lectura iReady
</a:t>
            </a:r>
            <a:endParaRPr lang="en-US" dirty="0"/>
          </a:p>
        </p:txBody>
      </p:sp>
    </p:spTree>
    <p:extLst>
      <p:ext uri="{BB962C8B-B14F-4D97-AF65-F5344CB8AC3E}">
        <p14:creationId xmlns:p14="http://schemas.microsoft.com/office/powerpoint/2010/main" val="2403117056"/>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Ensayo</a:t>
            </a:r>
            <a:r>
              <a:rPr lang="en-US" sz="4800" dirty="0"/>
              <a:t>
</a:t>
            </a:r>
          </a:p>
        </p:txBody>
      </p:sp>
      <p:sp>
        <p:nvSpPr>
          <p:cNvPr id="3" name="Content Placeholder 2"/>
          <p:cNvSpPr>
            <a:spLocks noGrp="1"/>
          </p:cNvSpPr>
          <p:nvPr>
            <p:ph idx="1"/>
          </p:nvPr>
        </p:nvSpPr>
        <p:spPr/>
        <p:txBody>
          <a:bodyPr/>
          <a:lstStyle/>
          <a:p>
            <a:pPr marL="457200" lvl="1" indent="0">
              <a:buNone/>
            </a:pPr>
            <a:endParaRPr lang="en-US" dirty="0">
              <a:solidFill>
                <a:srgbClr val="FF0000"/>
              </a:solidFill>
              <a:latin typeface="Arial Narrow" panose="020B0606020202030204" pitchFamily="34" charset="0"/>
            </a:endParaRPr>
          </a:p>
          <a:p>
            <a:pPr marL="457200" lvl="1" indent="0">
              <a:buNone/>
            </a:pPr>
            <a:endParaRPr lang="en-US" dirty="0">
              <a:solidFill>
                <a:srgbClr val="FF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15</a:t>
            </a:fld>
            <a:endParaRPr lang="en-US" dirty="0"/>
          </a:p>
        </p:txBody>
      </p:sp>
      <p:sp>
        <p:nvSpPr>
          <p:cNvPr id="6" name="TextBox 5">
            <a:extLst>
              <a:ext uri="{FF2B5EF4-FFF2-40B4-BE49-F238E27FC236}">
                <a16:creationId xmlns:a16="http://schemas.microsoft.com/office/drawing/2014/main" id="{33A64993-DA2C-FB64-2DCE-3DA545EAABB9}"/>
              </a:ext>
            </a:extLst>
          </p:cNvPr>
          <p:cNvSpPr txBox="1"/>
          <p:nvPr/>
        </p:nvSpPr>
        <p:spPr>
          <a:xfrm rot="10800000" flipV="1">
            <a:off x="1866900" y="1004501"/>
            <a:ext cx="5257800" cy="590931"/>
          </a:xfrm>
          <a:prstGeom prst="rect">
            <a:avLst/>
          </a:prstGeom>
          <a:noFill/>
        </p:spPr>
        <p:txBody>
          <a:bodyPr wrap="square" rtlCol="0">
            <a:spAutoFit/>
          </a:bodyPr>
          <a:lstStyle/>
          <a:p>
            <a:pPr algn="ctr"/>
            <a:r>
              <a:rPr lang="es-ES" dirty="0" err="1"/>
              <a:t>iReady</a:t>
            </a:r>
            <a:r>
              <a:rPr lang="es-ES" dirty="0"/>
              <a:t> </a:t>
            </a:r>
            <a:r>
              <a:rPr lang="es-ES" dirty="0" err="1"/>
              <a:t>Math</a:t>
            </a:r>
            <a:r>
              <a:rPr lang="es-ES" dirty="0"/>
              <a:t> EOY </a:t>
            </a:r>
            <a:r>
              <a:rPr lang="es-ES" dirty="0" err="1"/>
              <a:t>Diagnostic</a:t>
            </a:r>
            <a:r>
              <a:rPr lang="es-ES" dirty="0"/>
              <a:t>
</a:t>
            </a:r>
            <a:endParaRPr lang="en-US" dirty="0"/>
          </a:p>
        </p:txBody>
      </p:sp>
      <p:pic>
        <p:nvPicPr>
          <p:cNvPr id="7" name="Content Placeholder 8">
            <a:extLst>
              <a:ext uri="{FF2B5EF4-FFF2-40B4-BE49-F238E27FC236}">
                <a16:creationId xmlns:a16="http://schemas.microsoft.com/office/drawing/2014/main" id="{ECCE7D03-F8AE-6A48-39D0-5989331C541C}"/>
              </a:ext>
            </a:extLst>
          </p:cNvPr>
          <p:cNvPicPr>
            <a:picLocks noChangeAspect="1"/>
          </p:cNvPicPr>
          <p:nvPr/>
        </p:nvPicPr>
        <p:blipFill>
          <a:blip r:embed="rId3"/>
          <a:stretch>
            <a:fillRect/>
          </a:stretch>
        </p:blipFill>
        <p:spPr bwMode="auto">
          <a:xfrm>
            <a:off x="419100" y="1752600"/>
            <a:ext cx="8305800" cy="4100900"/>
          </a:xfrm>
          <a:prstGeom prst="rect">
            <a:avLst/>
          </a:prstGeom>
          <a:noFill/>
          <a:ln w="9525">
            <a:noFill/>
            <a:miter lim="800000"/>
            <a:headEnd/>
            <a:tailEnd/>
          </a:ln>
        </p:spPr>
      </p:pic>
    </p:spTree>
    <p:extLst>
      <p:ext uri="{BB962C8B-B14F-4D97-AF65-F5344CB8AC3E}">
        <p14:creationId xmlns:p14="http://schemas.microsoft.com/office/powerpoint/2010/main" val="2298349958"/>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dirty="0"/>
              <a:t>Resultados de la prueba FSA
</a:t>
            </a:r>
            <a:endParaRPr lang="en-US" sz="3600" dirty="0"/>
          </a:p>
        </p:txBody>
      </p:sp>
      <p:sp>
        <p:nvSpPr>
          <p:cNvPr id="3" name="Content Placeholder 2"/>
          <p:cNvSpPr>
            <a:spLocks noGrp="1"/>
          </p:cNvSpPr>
          <p:nvPr>
            <p:ph idx="1"/>
          </p:nvPr>
        </p:nvSpPr>
        <p:spPr/>
        <p:txBody>
          <a:bodyPr/>
          <a:lstStyle/>
          <a:p>
            <a:pPr marL="457200" lvl="1" indent="0">
              <a:buNone/>
            </a:pPr>
            <a:endParaRPr lang="en-US" dirty="0">
              <a:solidFill>
                <a:srgbClr val="FF0000"/>
              </a:solidFill>
              <a:latin typeface="Arial Narrow" panose="020B0606020202030204" pitchFamily="34" charset="0"/>
            </a:endParaRPr>
          </a:p>
          <a:p>
            <a:pPr marL="457200" lvl="1" indent="0">
              <a:buNone/>
            </a:pPr>
            <a:endParaRPr lang="en-US" dirty="0">
              <a:solidFill>
                <a:srgbClr val="FF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16</a:t>
            </a:fld>
            <a:endParaRPr lang="en-US" dirty="0"/>
          </a:p>
        </p:txBody>
      </p:sp>
      <p:sp>
        <p:nvSpPr>
          <p:cNvPr id="8" name="TextBox 7">
            <a:extLst>
              <a:ext uri="{FF2B5EF4-FFF2-40B4-BE49-F238E27FC236}">
                <a16:creationId xmlns:a16="http://schemas.microsoft.com/office/drawing/2014/main" id="{8FBA6F78-45B6-7299-4483-7882D7C9BA7C}"/>
              </a:ext>
            </a:extLst>
          </p:cNvPr>
          <p:cNvSpPr txBox="1"/>
          <p:nvPr/>
        </p:nvSpPr>
        <p:spPr>
          <a:xfrm>
            <a:off x="2286000" y="1366561"/>
            <a:ext cx="4572000" cy="5410712"/>
          </a:xfrm>
          <a:prstGeom prst="rect">
            <a:avLst/>
          </a:prstGeom>
          <a:noFill/>
        </p:spPr>
        <p:txBody>
          <a:bodyPr wrap="square">
            <a:spAutoFit/>
          </a:bodyPr>
          <a:lstStyle/>
          <a:p>
            <a:pPr marL="285750" indent="-285750">
              <a:buFont typeface="Arial" panose="020B0604020202020204" pitchFamily="34" charset="0"/>
              <a:buChar char="•"/>
            </a:pPr>
            <a:r>
              <a:rPr lang="es-ES" sz="2400" dirty="0"/>
              <a:t>Este año, los puntajes de la FSA solo estarán disponibles en FOCUS.
Si desea que alguien discuta o explique el informe de puntaje de su hijo con usted, comuníquese con la oficina.
Por favor, asegúrese de inscribirse en FOCUS. Esto le permitirá ver las calificaciones, comunicarse con los maestros y actualizar los números de teléfono.
Informe al maestro de su hijo si necesita su número de pin FOCUS.
</a:t>
            </a:r>
            <a:endParaRPr lang="en-US" sz="1800" dirty="0"/>
          </a:p>
        </p:txBody>
      </p:sp>
    </p:spTree>
    <p:extLst>
      <p:ext uri="{BB962C8B-B14F-4D97-AF65-F5344CB8AC3E}">
        <p14:creationId xmlns:p14="http://schemas.microsoft.com/office/powerpoint/2010/main" val="1499105632"/>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dirty="0"/>
              <a:t>Resultados de la prueba FSA
</a:t>
            </a:r>
            <a:endParaRPr lang="en-US" sz="3600" dirty="0"/>
          </a:p>
        </p:txBody>
      </p:sp>
      <p:sp>
        <p:nvSpPr>
          <p:cNvPr id="3" name="Content Placeholder 2"/>
          <p:cNvSpPr>
            <a:spLocks noGrp="1"/>
          </p:cNvSpPr>
          <p:nvPr>
            <p:ph idx="1"/>
          </p:nvPr>
        </p:nvSpPr>
        <p:spPr/>
        <p:txBody>
          <a:bodyPr/>
          <a:lstStyle/>
          <a:p>
            <a:pPr marL="457200" lvl="1" indent="0">
              <a:buNone/>
            </a:pPr>
            <a:endParaRPr lang="en-US" dirty="0">
              <a:solidFill>
                <a:srgbClr val="FF0000"/>
              </a:solidFill>
              <a:latin typeface="Arial Narrow" panose="020B0606020202030204" pitchFamily="34" charset="0"/>
            </a:endParaRPr>
          </a:p>
          <a:p>
            <a:pPr marL="457200" lvl="1" indent="0">
              <a:buNone/>
            </a:pPr>
            <a:endParaRPr lang="en-US" dirty="0">
              <a:solidFill>
                <a:srgbClr val="FF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17</a:t>
            </a:fld>
            <a:endParaRPr lang="en-US" dirty="0"/>
          </a:p>
        </p:txBody>
      </p:sp>
      <p:sp>
        <p:nvSpPr>
          <p:cNvPr id="8" name="TextBox 7">
            <a:extLst>
              <a:ext uri="{FF2B5EF4-FFF2-40B4-BE49-F238E27FC236}">
                <a16:creationId xmlns:a16="http://schemas.microsoft.com/office/drawing/2014/main" id="{8FBA6F78-45B6-7299-4483-7882D7C9BA7C}"/>
              </a:ext>
            </a:extLst>
          </p:cNvPr>
          <p:cNvSpPr txBox="1"/>
          <p:nvPr/>
        </p:nvSpPr>
        <p:spPr>
          <a:xfrm>
            <a:off x="2286000" y="1366561"/>
            <a:ext cx="4572000" cy="313932"/>
          </a:xfrm>
          <a:prstGeom prst="rect">
            <a:avLst/>
          </a:prstGeom>
          <a:noFill/>
        </p:spPr>
        <p:txBody>
          <a:bodyPr wrap="square">
            <a:spAutoFit/>
          </a:bodyPr>
          <a:lstStyle/>
          <a:p>
            <a:pPr marL="285750" indent="-285750">
              <a:buFont typeface="Arial" panose="020B0604020202020204" pitchFamily="34" charset="0"/>
              <a:buChar char="•"/>
            </a:pPr>
            <a:r>
              <a:rPr lang="en-US" sz="1800" dirty="0"/>
              <a:t>.</a:t>
            </a:r>
          </a:p>
        </p:txBody>
      </p:sp>
      <p:pic>
        <p:nvPicPr>
          <p:cNvPr id="5" name="Picture 4">
            <a:extLst>
              <a:ext uri="{FF2B5EF4-FFF2-40B4-BE49-F238E27FC236}">
                <a16:creationId xmlns:a16="http://schemas.microsoft.com/office/drawing/2014/main" id="{66B623B9-C53F-4202-0D4B-D231374A6703}"/>
              </a:ext>
            </a:extLst>
          </p:cNvPr>
          <p:cNvPicPr>
            <a:picLocks noChangeAspect="1"/>
          </p:cNvPicPr>
          <p:nvPr/>
        </p:nvPicPr>
        <p:blipFill>
          <a:blip r:embed="rId3"/>
          <a:stretch>
            <a:fillRect/>
          </a:stretch>
        </p:blipFill>
        <p:spPr>
          <a:xfrm>
            <a:off x="1381660" y="1179250"/>
            <a:ext cx="6773220" cy="5172797"/>
          </a:xfrm>
          <a:prstGeom prst="rect">
            <a:avLst/>
          </a:prstGeom>
        </p:spPr>
      </p:pic>
    </p:spTree>
    <p:extLst>
      <p:ext uri="{BB962C8B-B14F-4D97-AF65-F5344CB8AC3E}">
        <p14:creationId xmlns:p14="http://schemas.microsoft.com/office/powerpoint/2010/main" val="111808101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3600" dirty="0"/>
              <a:t>Resultados de la prueba FSA
</a:t>
            </a:r>
            <a:endParaRPr lang="en-US" sz="3600" dirty="0"/>
          </a:p>
        </p:txBody>
      </p:sp>
      <p:sp>
        <p:nvSpPr>
          <p:cNvPr id="3" name="Content Placeholder 2"/>
          <p:cNvSpPr>
            <a:spLocks noGrp="1"/>
          </p:cNvSpPr>
          <p:nvPr>
            <p:ph idx="1"/>
          </p:nvPr>
        </p:nvSpPr>
        <p:spPr/>
        <p:txBody>
          <a:bodyPr/>
          <a:lstStyle/>
          <a:p>
            <a:pPr marL="457200" lvl="1" indent="0">
              <a:buNone/>
            </a:pPr>
            <a:endParaRPr lang="en-US" dirty="0">
              <a:solidFill>
                <a:srgbClr val="FF0000"/>
              </a:solidFill>
              <a:latin typeface="Arial Narrow" panose="020B0606020202030204" pitchFamily="34" charset="0"/>
            </a:endParaRPr>
          </a:p>
          <a:p>
            <a:pPr marL="457200" lvl="1" indent="0">
              <a:buNone/>
            </a:pPr>
            <a:endParaRPr lang="en-US" dirty="0">
              <a:solidFill>
                <a:srgbClr val="FF0000"/>
              </a:solidFill>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18</a:t>
            </a:fld>
            <a:endParaRPr lang="en-US" dirty="0"/>
          </a:p>
        </p:txBody>
      </p:sp>
      <p:sp>
        <p:nvSpPr>
          <p:cNvPr id="8" name="TextBox 7">
            <a:extLst>
              <a:ext uri="{FF2B5EF4-FFF2-40B4-BE49-F238E27FC236}">
                <a16:creationId xmlns:a16="http://schemas.microsoft.com/office/drawing/2014/main" id="{8FBA6F78-45B6-7299-4483-7882D7C9BA7C}"/>
              </a:ext>
            </a:extLst>
          </p:cNvPr>
          <p:cNvSpPr txBox="1"/>
          <p:nvPr/>
        </p:nvSpPr>
        <p:spPr>
          <a:xfrm>
            <a:off x="2286000" y="1366561"/>
            <a:ext cx="4572000" cy="313932"/>
          </a:xfrm>
          <a:prstGeom prst="rect">
            <a:avLst/>
          </a:prstGeom>
          <a:noFill/>
        </p:spPr>
        <p:txBody>
          <a:bodyPr wrap="square">
            <a:spAutoFit/>
          </a:bodyPr>
          <a:lstStyle/>
          <a:p>
            <a:pPr marL="285750" indent="-285750">
              <a:buFont typeface="Arial" panose="020B0604020202020204" pitchFamily="34" charset="0"/>
              <a:buChar char="•"/>
            </a:pPr>
            <a:r>
              <a:rPr lang="en-US" sz="1800" dirty="0"/>
              <a:t>.</a:t>
            </a:r>
          </a:p>
        </p:txBody>
      </p:sp>
      <p:pic>
        <p:nvPicPr>
          <p:cNvPr id="6" name="Picture 5">
            <a:extLst>
              <a:ext uri="{FF2B5EF4-FFF2-40B4-BE49-F238E27FC236}">
                <a16:creationId xmlns:a16="http://schemas.microsoft.com/office/drawing/2014/main" id="{9492DE99-3BE4-3515-7A95-36BF9DECD3A7}"/>
              </a:ext>
            </a:extLst>
          </p:cNvPr>
          <p:cNvPicPr>
            <a:picLocks noChangeAspect="1"/>
          </p:cNvPicPr>
          <p:nvPr/>
        </p:nvPicPr>
        <p:blipFill>
          <a:blip r:embed="rId3"/>
          <a:stretch>
            <a:fillRect/>
          </a:stretch>
        </p:blipFill>
        <p:spPr>
          <a:xfrm>
            <a:off x="1185390" y="1143000"/>
            <a:ext cx="6773220" cy="5172797"/>
          </a:xfrm>
          <a:prstGeom prst="rect">
            <a:avLst/>
          </a:prstGeom>
        </p:spPr>
      </p:pic>
      <p:pic>
        <p:nvPicPr>
          <p:cNvPr id="9" name="Picture 8">
            <a:extLst>
              <a:ext uri="{FF2B5EF4-FFF2-40B4-BE49-F238E27FC236}">
                <a16:creationId xmlns:a16="http://schemas.microsoft.com/office/drawing/2014/main" id="{4FE85E80-5287-128D-A571-E159864FC99F}"/>
              </a:ext>
            </a:extLst>
          </p:cNvPr>
          <p:cNvPicPr>
            <a:picLocks noChangeAspect="1"/>
          </p:cNvPicPr>
          <p:nvPr/>
        </p:nvPicPr>
        <p:blipFill>
          <a:blip r:embed="rId4"/>
          <a:stretch>
            <a:fillRect/>
          </a:stretch>
        </p:blipFill>
        <p:spPr>
          <a:xfrm>
            <a:off x="1137758" y="5171999"/>
            <a:ext cx="6820852" cy="1086002"/>
          </a:xfrm>
          <a:prstGeom prst="rect">
            <a:avLst/>
          </a:prstGeom>
        </p:spPr>
      </p:pic>
    </p:spTree>
    <p:extLst>
      <p:ext uri="{BB962C8B-B14F-4D97-AF65-F5344CB8AC3E}">
        <p14:creationId xmlns:p14="http://schemas.microsoft.com/office/powerpoint/2010/main" val="70493404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66800" y="428624"/>
            <a:ext cx="8067675" cy="1704975"/>
          </a:xfrm>
        </p:spPr>
        <p:txBody>
          <a:bodyPr/>
          <a:lstStyle/>
          <a:p>
            <a:pPr algn="ctr" eaLnBrk="1" hangingPunct="1"/>
            <a:r>
              <a:rPr lang="es-ES" sz="3600" dirty="0"/>
              <a:t>Plan de Participación de los Padres y la Familia (PFEP)
</a:t>
            </a:r>
            <a:endParaRPr lang="en-US" sz="3600" dirty="0"/>
          </a:p>
        </p:txBody>
      </p:sp>
      <p:sp>
        <p:nvSpPr>
          <p:cNvPr id="9219" name="Text Box 3"/>
          <p:cNvSpPr txBox="1">
            <a:spLocks noChangeArrowheads="1"/>
          </p:cNvSpPr>
          <p:nvPr/>
        </p:nvSpPr>
        <p:spPr bwMode="auto">
          <a:xfrm>
            <a:off x="1601787" y="3017913"/>
            <a:ext cx="7329487" cy="2733056"/>
          </a:xfrm>
          <a:prstGeom prst="rect">
            <a:avLst/>
          </a:prstGeom>
          <a:noFill/>
          <a:ln w="28575" algn="ctr">
            <a:noFill/>
            <a:miter lim="800000"/>
            <a:headEnd/>
            <a:tailEnd/>
          </a:ln>
        </p:spPr>
        <p:txBody>
          <a:bodyPr>
            <a:spAutoFit/>
          </a:bodyPr>
          <a:lstStyle/>
          <a:p>
            <a:pPr marL="225425" indent="-225425">
              <a:buFont typeface="Wingdings" pitchFamily="2" charset="2"/>
              <a:buChar char="§"/>
            </a:pPr>
            <a:r>
              <a:rPr lang="es-ES" sz="2600" dirty="0">
                <a:latin typeface="Arial Narrow" panose="020B0606020202030204" pitchFamily="34" charset="0"/>
              </a:rPr>
              <a:t>Cada escuela del Título I debe desarrollar, acordar y distribuir conjuntamente a los padres un Plan de Participación de Padres y Familias (PFEP) escrito
El Plan de Participación de los Padres y la Familia (PFEP, por sus siglas en inglés) describe cómo la escuela llevará a cabo los requisitos de participación de los padres, incluido el desarrollo de un Pacto Escuela-Padres</a:t>
            </a:r>
            <a:endParaRPr lang="en-US" sz="2800" dirty="0">
              <a:latin typeface="Tahoma" pitchFamily="34" charset="0"/>
            </a:endParaRPr>
          </a:p>
        </p:txBody>
      </p:sp>
      <p:sp>
        <p:nvSpPr>
          <p:cNvPr id="82954" name="Text Box 10"/>
          <p:cNvSpPr txBox="1">
            <a:spLocks noChangeArrowheads="1"/>
          </p:cNvSpPr>
          <p:nvPr/>
        </p:nvSpPr>
        <p:spPr bwMode="auto">
          <a:xfrm>
            <a:off x="1398588" y="6172200"/>
            <a:ext cx="7353300" cy="287338"/>
          </a:xfrm>
          <a:prstGeom prst="rect">
            <a:avLst/>
          </a:prstGeom>
          <a:noFill/>
          <a:ln w="28575" algn="ctr">
            <a:noFill/>
            <a:miter lim="800000"/>
            <a:headEnd/>
            <a:tailEnd/>
          </a:ln>
          <a:effectLst/>
        </p:spPr>
        <p:txBody>
          <a:bodyPr>
            <a:spAutoFit/>
          </a:bodyPr>
          <a:lstStyle/>
          <a:p>
            <a:pPr algn="ctr">
              <a:buFont typeface="Wingdings" pitchFamily="2" charset="2"/>
              <a:buNone/>
              <a:defRPr/>
            </a:pPr>
            <a:endParaRPr lang="en-US" sz="1600" dirty="0">
              <a:effectLst>
                <a:outerShdw blurRad="38100" dist="38100" dir="2700000" algn="tl">
                  <a:srgbClr val="C0C0C0"/>
                </a:outerShdw>
              </a:effectLst>
              <a:latin typeface="Tahoma" pitchFamily="34" charset="0"/>
            </a:endParaRP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19</a:t>
            </a:fld>
            <a:endParaRPr lang="en-US"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00188" y="304800"/>
            <a:ext cx="7437437" cy="838200"/>
          </a:xfrm>
        </p:spPr>
        <p:txBody>
          <a:bodyPr/>
          <a:lstStyle/>
          <a:p>
            <a:pPr algn="ctr" eaLnBrk="1" hangingPunct="1"/>
            <a:r>
              <a:rPr lang="en-US" sz="4800" dirty="0" err="1"/>
              <a:t>Propósito</a:t>
            </a:r>
            <a:r>
              <a:rPr lang="en-US" sz="4800" dirty="0"/>
              <a:t> de la </a:t>
            </a:r>
            <a:r>
              <a:rPr lang="en-US" sz="4800" dirty="0" err="1"/>
              <a:t>reunión</a:t>
            </a:r>
            <a:r>
              <a:rPr lang="en-US" sz="4800" dirty="0"/>
              <a:t>
</a:t>
            </a:r>
          </a:p>
        </p:txBody>
      </p:sp>
      <p:sp>
        <p:nvSpPr>
          <p:cNvPr id="4099" name="Text Box 5"/>
          <p:cNvSpPr txBox="1">
            <a:spLocks noChangeArrowheads="1"/>
          </p:cNvSpPr>
          <p:nvPr/>
        </p:nvSpPr>
        <p:spPr bwMode="auto">
          <a:xfrm>
            <a:off x="1523206" y="1143000"/>
            <a:ext cx="7544594" cy="5398401"/>
          </a:xfrm>
          <a:prstGeom prst="rect">
            <a:avLst/>
          </a:prstGeom>
          <a:noFill/>
          <a:ln w="28575" algn="ctr">
            <a:noFill/>
            <a:miter lim="800000"/>
            <a:headEnd/>
            <a:tailEnd/>
          </a:ln>
        </p:spPr>
        <p:txBody>
          <a:bodyPr wrap="square">
            <a:spAutoFit/>
          </a:bodyPr>
          <a:lstStyle/>
          <a:p>
            <a:pPr algn="just"/>
            <a:r>
              <a:rPr lang="es-ES" sz="2400" dirty="0">
                <a:ln>
                  <a:solidFill>
                    <a:schemeClr val="accent3"/>
                  </a:solidFill>
                </a:ln>
                <a:latin typeface="Franklin Gothic Demi" panose="020B0703020102020204" pitchFamily="34" charset="0"/>
              </a:rPr>
              <a:t>De acuerdo con la Ley de Éxito de Todos los Estudiantes (ESSA, por sus siglas en inglés), las escuelas deben organizar una Reunión Anual para explicar y discutir:
 * Programas y requisitos del Título I
 * Plan de Participación de padres y familias
 * Pacto Escuela-Padre 
 * El derecho de los padres a saber
 * Diseñar, implementar y evaluar la mejora escolar  
 * Objetivos del plan (SIP/SWP)
 Recopilar las aportaciones de las partes interesadas
 Soporte adicional
 Asociaciones escolares y familiares
 Asociaciones comerciales</a:t>
            </a:r>
            <a:r>
              <a:rPr lang="es-ES" sz="2600" dirty="0">
                <a:ln>
                  <a:solidFill>
                    <a:schemeClr val="accent3"/>
                  </a:solidFill>
                </a:ln>
                <a:latin typeface="Franklin Gothic Demi" panose="020B0703020102020204" pitchFamily="34" charset="0"/>
              </a:rPr>
              <a:t>
</a:t>
            </a:r>
            <a:endParaRPr lang="en-US" sz="2400" dirty="0">
              <a:ln>
                <a:solidFill>
                  <a:schemeClr val="accent3"/>
                </a:solidFill>
              </a:ln>
              <a:latin typeface="Arial Narrow" panose="020B0606020202030204" pitchFamily="34" charset="0"/>
            </a:endParaRPr>
          </a:p>
        </p:txBody>
      </p:sp>
      <p:sp>
        <p:nvSpPr>
          <p:cNvPr id="6" name="Slide Number Placeholder 5"/>
          <p:cNvSpPr>
            <a:spLocks noGrp="1"/>
          </p:cNvSpPr>
          <p:nvPr>
            <p:ph type="sldNum" sz="quarter" idx="12"/>
          </p:nvPr>
        </p:nvSpPr>
        <p:spPr/>
        <p:txBody>
          <a:bodyPr/>
          <a:lstStyle/>
          <a:p>
            <a:pPr>
              <a:defRPr/>
            </a:pPr>
            <a:fld id="{EC355F65-3290-4159-BDA6-D4680175CD5C}" type="slidenum">
              <a:rPr lang="en-US" smtClean="0"/>
              <a:pPr>
                <a:defRPr/>
              </a:pPr>
              <a:t>2</a:t>
            </a:fld>
            <a:endParaRPr lang="en-US"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228600"/>
            <a:ext cx="7915274" cy="1447800"/>
          </a:xfrm>
        </p:spPr>
        <p:txBody>
          <a:bodyPr/>
          <a:lstStyle/>
          <a:p>
            <a:pPr algn="ctr" eaLnBrk="1" hangingPunct="1"/>
            <a:r>
              <a:rPr lang="es-ES" sz="4000" dirty="0"/>
              <a:t>Plan de Participación de los Padres y la Familia (PFEP)
</a:t>
            </a:r>
            <a:endParaRPr lang="en-US" sz="4000" dirty="0"/>
          </a:p>
        </p:txBody>
      </p:sp>
      <p:sp>
        <p:nvSpPr>
          <p:cNvPr id="107527" name="Text Box 7"/>
          <p:cNvSpPr txBox="1">
            <a:spLocks noChangeArrowheads="1"/>
          </p:cNvSpPr>
          <p:nvPr/>
        </p:nvSpPr>
        <p:spPr bwMode="auto">
          <a:xfrm>
            <a:off x="1787525" y="2286000"/>
            <a:ext cx="7127875" cy="3293209"/>
          </a:xfrm>
          <a:prstGeom prst="rect">
            <a:avLst/>
          </a:prstGeom>
          <a:noFill/>
          <a:ln w="28575" algn="ctr">
            <a:noFill/>
            <a:miter lim="800000"/>
            <a:headEnd/>
            <a:tailEnd/>
          </a:ln>
          <a:effectLst/>
        </p:spPr>
        <p:txBody>
          <a:bodyPr wrap="square">
            <a:spAutoFit/>
          </a:bodyPr>
          <a:lstStyle/>
          <a:p>
            <a:pPr marL="225425" indent="-225425">
              <a:defRPr/>
            </a:pPr>
            <a:r>
              <a:rPr lang="es-ES" sz="2600" b="1" dirty="0">
                <a:latin typeface="Arial Narrow" panose="020B0606020202030204" pitchFamily="34" charset="0"/>
              </a:rPr>
              <a:t>Las escuelas de Título I deben:
proporcionar información oportuna sobre los programas del Título I a los padres
explicar el plan de estudios, las evaluaciones y los estándares mínimos que los estudiantes deben cumplir. 
ofrecer un número flexible de fechas y horas de reunión
</a:t>
            </a:r>
            <a:endParaRPr lang="en-US" sz="26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20</a:t>
            </a:fld>
            <a:endParaRPr lang="en-US" dirty="0"/>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93788" y="838200"/>
            <a:ext cx="8050212" cy="838200"/>
          </a:xfrm>
        </p:spPr>
        <p:txBody>
          <a:bodyPr/>
          <a:lstStyle/>
          <a:p>
            <a:pPr algn="ctr" eaLnBrk="1" hangingPunct="1"/>
            <a:r>
              <a:rPr lang="es-ES" sz="4000" dirty="0"/>
              <a:t>Plan de Participación de los Padres y la Familia (PFEP)
</a:t>
            </a:r>
            <a:endParaRPr lang="en-US" sz="4000" dirty="0"/>
          </a:p>
        </p:txBody>
      </p:sp>
      <p:sp>
        <p:nvSpPr>
          <p:cNvPr id="11267" name="Text Box 5"/>
          <p:cNvSpPr txBox="1">
            <a:spLocks noChangeArrowheads="1"/>
          </p:cNvSpPr>
          <p:nvPr/>
        </p:nvSpPr>
        <p:spPr bwMode="auto">
          <a:xfrm>
            <a:off x="1600200" y="2667000"/>
            <a:ext cx="7280275" cy="3613297"/>
          </a:xfrm>
          <a:prstGeom prst="rect">
            <a:avLst/>
          </a:prstGeom>
          <a:noFill/>
          <a:ln w="28575" algn="ctr">
            <a:noFill/>
            <a:miter lim="800000"/>
            <a:headEnd/>
            <a:tailEnd/>
          </a:ln>
        </p:spPr>
        <p:txBody>
          <a:bodyPr wrap="square">
            <a:spAutoFit/>
          </a:bodyPr>
          <a:lstStyle/>
          <a:p>
            <a:pPr marL="280988" indent="-280988"/>
            <a:r>
              <a:rPr lang="es-ES" sz="2600" b="1" dirty="0">
                <a:latin typeface="Arial Narrow" panose="020B0606020202030204" pitchFamily="34" charset="0"/>
              </a:rPr>
              <a:t>Las escuelas de Título I deben:
Involucrar a los padres en la toma de decisiones sobre cómo se deben gastar los fondos del Título I reservados para la participación de los padres
proporcionar documentos que demuestren que las familias recibieron información traducida en su idioma nativo, cuando sea razonable
mostrar evidencia de comunicación continua entre la escuela, las familias, los estudiantes y la comunidad
</a:t>
            </a:r>
            <a:endParaRPr lang="en-US" sz="26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21</a:t>
            </a:fld>
            <a:endParaRPr lang="en-US"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93788" y="914400"/>
            <a:ext cx="8050212" cy="838200"/>
          </a:xfrm>
        </p:spPr>
        <p:txBody>
          <a:bodyPr/>
          <a:lstStyle/>
          <a:p>
            <a:pPr algn="ctr" eaLnBrk="1" hangingPunct="1"/>
            <a:r>
              <a:rPr lang="es-ES" sz="4000" dirty="0"/>
              <a:t>Plan de Participación de los Padres y la Familia (PFEP)
</a:t>
            </a:r>
            <a:endParaRPr lang="en-US" sz="4000" b="0" dirty="0"/>
          </a:p>
        </p:txBody>
      </p:sp>
      <p:sp>
        <p:nvSpPr>
          <p:cNvPr id="12291" name="Text Box 3"/>
          <p:cNvSpPr txBox="1">
            <a:spLocks noChangeArrowheads="1"/>
          </p:cNvSpPr>
          <p:nvPr/>
        </p:nvSpPr>
        <p:spPr bwMode="auto">
          <a:xfrm>
            <a:off x="1729970" y="2667000"/>
            <a:ext cx="7013575" cy="3533275"/>
          </a:xfrm>
          <a:prstGeom prst="rect">
            <a:avLst/>
          </a:prstGeom>
          <a:noFill/>
          <a:ln w="28575" algn="ctr">
            <a:noFill/>
            <a:miter lim="800000"/>
            <a:headEnd/>
            <a:tailEnd/>
          </a:ln>
        </p:spPr>
        <p:txBody>
          <a:bodyPr>
            <a:spAutoFit/>
          </a:bodyPr>
          <a:lstStyle/>
          <a:p>
            <a:pPr marL="225425" indent="-225425"/>
            <a:r>
              <a:rPr lang="es-ES" sz="2600" b="1" dirty="0">
                <a:latin typeface="Arial Narrow" panose="020B0606020202030204" pitchFamily="34" charset="0"/>
              </a:rPr>
              <a:t>Las escuelas de Título I deben:
proporcionar información sobre cómo la escuela trabaja con la comunidad, los voluntarios y las asociaciones comerciales para aumentar el rendimiento de los estudiantes
proporcionar capacitaciones al personal y a los padres diseñadas para aumentar el rendimiento de los estudiantes y apoyar la participación de la familia
</a:t>
            </a:r>
            <a:endParaRPr lang="en-US" sz="2600" b="1" dirty="0">
              <a:latin typeface="Tahoma" pitchFamily="34" charset="0"/>
            </a:endParaRP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22</a:t>
            </a:fld>
            <a:endParaRPr lang="en-US" dirty="0"/>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736387" y="685800"/>
            <a:ext cx="7010400" cy="1189038"/>
          </a:xfrm>
          <a:noFill/>
        </p:spPr>
        <p:txBody>
          <a:bodyPr/>
          <a:lstStyle/>
          <a:p>
            <a:pPr algn="ctr" eaLnBrk="1" hangingPunct="1"/>
            <a:r>
              <a:rPr lang="es-ES" sz="4000" dirty="0"/>
              <a:t>Plan de Participación de los Padres y la Familia (PFEP)
</a:t>
            </a:r>
            <a:endParaRPr lang="en-US" sz="4000" dirty="0"/>
          </a:p>
        </p:txBody>
      </p:sp>
      <p:sp>
        <p:nvSpPr>
          <p:cNvPr id="13315" name="Text Box 5"/>
          <p:cNvSpPr>
            <a:spLocks noGrp="1" noChangeArrowheads="1"/>
          </p:cNvSpPr>
          <p:nvPr>
            <p:ph type="body" idx="1"/>
          </p:nvPr>
        </p:nvSpPr>
        <p:spPr>
          <a:xfrm>
            <a:off x="1524000" y="2667000"/>
            <a:ext cx="7010400" cy="4419600"/>
          </a:xfrm>
          <a:noFill/>
        </p:spPr>
        <p:txBody>
          <a:bodyPr/>
          <a:lstStyle/>
          <a:p>
            <a:pPr eaLnBrk="1" hangingPunct="1">
              <a:lnSpc>
                <a:spcPct val="80000"/>
              </a:lnSpc>
              <a:spcBef>
                <a:spcPct val="20000"/>
              </a:spcBef>
              <a:buNone/>
            </a:pPr>
            <a:r>
              <a:rPr lang="es-ES" sz="2600" b="1" dirty="0">
                <a:latin typeface="Arial Narrow" panose="020B0606020202030204" pitchFamily="34" charset="0"/>
              </a:rPr>
              <a:t>Las escuelas de Título I deben:
realizar conjuntamente una evaluación anual del contenido y la efectividad del Plan de Participación de padres y familias (PFEP) de la escuela
monitorear y evaluar las estrategias del Plan de Participación de padres y familias (PFEP)
utilizar los resultados de la evaluación para diseñar y revisar estrategias para una participación más efectiva de la familia
</a:t>
            </a:r>
            <a:endParaRPr lang="en-US" sz="2600" dirty="0">
              <a:latin typeface="Arial Narrow" panose="020B0606020202030204" pitchFamily="34" charset="0"/>
            </a:endParaRP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23</a:t>
            </a:fld>
            <a:endParaRPr lang="en-US" dirty="0"/>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4800" dirty="0"/>
              <a:t>Resultados de la encuesta para padres
</a:t>
            </a:r>
            <a:endParaRPr lang="en-US" sz="4800" dirty="0"/>
          </a:p>
        </p:txBody>
      </p:sp>
      <p:sp>
        <p:nvSpPr>
          <p:cNvPr id="3" name="Content Placeholder 2"/>
          <p:cNvSpPr>
            <a:spLocks noGrp="1"/>
          </p:cNvSpPr>
          <p:nvPr>
            <p:ph idx="1"/>
          </p:nvPr>
        </p:nvSpPr>
        <p:spPr/>
        <p:txBody>
          <a:bodyPr/>
          <a:lstStyle/>
          <a:p>
            <a:pPr marL="0" lvl="0" indent="0">
              <a:lnSpc>
                <a:spcPct val="115000"/>
              </a:lnSpc>
              <a:spcBef>
                <a:spcPts val="0"/>
              </a:spcBef>
              <a:spcAft>
                <a:spcPts val="0"/>
              </a:spcAft>
              <a:buNone/>
            </a:pPr>
            <a:r>
              <a:rPr lang="es-ES" sz="1600" b="1" dirty="0">
                <a:latin typeface="Arial"/>
                <a:ea typeface="Arial"/>
                <a:cs typeface="Arial"/>
                <a:sym typeface="Arial"/>
              </a:rPr>
              <a:t>Comunicación
Utilización de un programa unificado de mensajes de texto para la comunicación regular entre padres y maestros 
Usar una variedad de formas como mensajes de texto, correos electrónicos, boletines informativos, redes sociales, etc. 
Participación de las familias  
Organice eventos más tarde en el día o en la noche para que puedan participar
Comunicación a través de boletines informativos y encuestas para padres con fines de retroalimentación y planificación
Financiación
Los fondos sugeridos del Título I se utilizarán para lo siguiente:  
Personal adicional
Tutoría después de la escuela
Materiales prácticos
Materiales para llevar a casa
Excursiones
</a:t>
            </a:r>
            <a:endParaRPr lang="en-US" dirty="0"/>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24</a:t>
            </a:fld>
            <a:endParaRPr lang="en-US" dirty="0"/>
          </a:p>
        </p:txBody>
      </p:sp>
    </p:spTree>
    <p:extLst>
      <p:ext uri="{BB962C8B-B14F-4D97-AF65-F5344CB8AC3E}">
        <p14:creationId xmlns:p14="http://schemas.microsoft.com/office/powerpoint/2010/main" val="225703091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Título</a:t>
            </a:r>
            <a:r>
              <a:rPr lang="en-US" dirty="0"/>
              <a:t> I </a:t>
            </a:r>
            <a:r>
              <a:rPr lang="en-US" dirty="0" err="1"/>
              <a:t>Procedimiento</a:t>
            </a:r>
            <a:r>
              <a:rPr lang="en-US" dirty="0"/>
              <a:t> de </a:t>
            </a:r>
            <a:r>
              <a:rPr lang="en-US" dirty="0" err="1"/>
              <a:t>reclamación</a:t>
            </a:r>
            <a:r>
              <a:rPr lang="en-US" dirty="0"/>
              <a:t>
</a:t>
            </a:r>
          </a:p>
        </p:txBody>
      </p:sp>
      <p:sp>
        <p:nvSpPr>
          <p:cNvPr id="3" name="Content Placeholder 2"/>
          <p:cNvSpPr>
            <a:spLocks noGrp="1"/>
          </p:cNvSpPr>
          <p:nvPr>
            <p:ph idx="1"/>
          </p:nvPr>
        </p:nvSpPr>
        <p:spPr>
          <a:xfrm>
            <a:off x="1744494" y="1371600"/>
            <a:ext cx="7010400" cy="4572000"/>
          </a:xfrm>
        </p:spPr>
        <p:txBody>
          <a:bodyPr/>
          <a:lstStyle/>
          <a:p>
            <a:pPr marL="0" indent="0">
              <a:buNone/>
            </a:pPr>
            <a:r>
              <a:rPr lang="es-ES" b="1" dirty="0">
                <a:latin typeface="Arial Narrow" panose="020B0606020202030204" pitchFamily="34" charset="0"/>
              </a:rPr>
              <a:t>Los padres tienen el derecho de enviar comentarios con respecto a los planes del Título I del distrito y / o la escuela
Los comentarios deben ser entregados a la escuela
 La escuela enviará comentarios a la Oficina del Título I del distrito
La Oficina del Título I del distrito incluirá comentarios de los padres cuando se presenten planes al Departamento de Educación de Florida.
</a:t>
            </a:r>
            <a:endParaRPr lang="en-US" sz="2600" i="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25</a:t>
            </a:fld>
            <a:endParaRPr lang="en-US" dirty="0"/>
          </a:p>
        </p:txBody>
      </p:sp>
    </p:spTree>
    <p:extLst>
      <p:ext uri="{BB962C8B-B14F-4D97-AF65-F5344CB8AC3E}">
        <p14:creationId xmlns:p14="http://schemas.microsoft.com/office/powerpoint/2010/main" val="3526776869"/>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84263" y="428625"/>
            <a:ext cx="8050212" cy="838200"/>
          </a:xfrm>
        </p:spPr>
        <p:txBody>
          <a:bodyPr/>
          <a:lstStyle/>
          <a:p>
            <a:pPr algn="ctr" eaLnBrk="1" hangingPunct="1"/>
            <a:r>
              <a:rPr lang="en-US" sz="4800" dirty="0" err="1"/>
              <a:t>Pacto</a:t>
            </a:r>
            <a:r>
              <a:rPr lang="en-US" sz="4800" dirty="0"/>
              <a:t> Escuela-Padre
</a:t>
            </a:r>
          </a:p>
        </p:txBody>
      </p:sp>
      <p:sp>
        <p:nvSpPr>
          <p:cNvPr id="14339" name="Text Box 5"/>
          <p:cNvSpPr txBox="1">
            <a:spLocks noChangeArrowheads="1"/>
          </p:cNvSpPr>
          <p:nvPr/>
        </p:nvSpPr>
        <p:spPr bwMode="auto">
          <a:xfrm>
            <a:off x="1676400" y="1295400"/>
            <a:ext cx="7119938" cy="3613297"/>
          </a:xfrm>
          <a:prstGeom prst="rect">
            <a:avLst/>
          </a:prstGeom>
          <a:noFill/>
          <a:ln w="28575" algn="ctr">
            <a:noFill/>
            <a:miter lim="800000"/>
            <a:headEnd/>
            <a:tailEnd/>
          </a:ln>
        </p:spPr>
        <p:txBody>
          <a:bodyPr>
            <a:spAutoFit/>
          </a:bodyPr>
          <a:lstStyle/>
          <a:p>
            <a:pPr marL="225425" indent="-225425">
              <a:buFont typeface="Wingdings" pitchFamily="2" charset="2"/>
              <a:buChar char="§"/>
            </a:pPr>
            <a:r>
              <a:rPr lang="es-ES" sz="2600" dirty="0">
                <a:latin typeface="Arial Narrow" panose="020B0606020202030204" pitchFamily="34" charset="0"/>
              </a:rPr>
              <a:t>Cada escuela debe tener un Pacto Escuela-Padres que esté escrito por los padres y el personal de la escuela.
El pacto describe las responsabilidades de los estudiantes, los padres y el personal de la escuela en el esfuerzo por aumentar el rendimiento estudiantil.
El pacto se compartirá durante las conferencias de padres y maestros durante todo el año.
El pacto debe ser revisado cada año por el padre, el estudiante y el maestro.
</a:t>
            </a:r>
            <a:endParaRPr lang="en-US" sz="2600" dirty="0">
              <a:latin typeface="Arial Narrow" panose="020B0606020202030204" pitchFamily="34" charset="0"/>
            </a:endParaRPr>
          </a:p>
        </p:txBody>
      </p:sp>
      <p:pic>
        <p:nvPicPr>
          <p:cNvPr id="14340" name="Picture 9" descr="j0413596"/>
          <p:cNvPicPr>
            <a:picLocks noChangeAspect="1" noChangeArrowheads="1"/>
          </p:cNvPicPr>
          <p:nvPr/>
        </p:nvPicPr>
        <p:blipFill>
          <a:blip r:embed="rId3" cstate="print"/>
          <a:srcRect/>
          <a:stretch>
            <a:fillRect/>
          </a:stretch>
        </p:blipFill>
        <p:spPr bwMode="auto">
          <a:xfrm>
            <a:off x="7694612" y="5562600"/>
            <a:ext cx="765175" cy="6651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26</a:t>
            </a:fld>
            <a:endParaRPr lang="en-US" dirty="0"/>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84263" y="428625"/>
            <a:ext cx="8050212" cy="838200"/>
          </a:xfrm>
        </p:spPr>
        <p:txBody>
          <a:bodyPr/>
          <a:lstStyle/>
          <a:p>
            <a:pPr algn="ctr" eaLnBrk="1" hangingPunct="1"/>
            <a:r>
              <a:rPr lang="es-ES" sz="4000" dirty="0"/>
              <a:t>El derecho de los padres a saber
</a:t>
            </a:r>
            <a:endParaRPr lang="en-US" sz="4000" dirty="0"/>
          </a:p>
        </p:txBody>
      </p:sp>
      <p:sp>
        <p:nvSpPr>
          <p:cNvPr id="15363" name="Text Box 3"/>
          <p:cNvSpPr txBox="1">
            <a:spLocks noChangeArrowheads="1"/>
          </p:cNvSpPr>
          <p:nvPr/>
        </p:nvSpPr>
        <p:spPr bwMode="auto">
          <a:xfrm>
            <a:off x="1597025" y="1536700"/>
            <a:ext cx="7191375" cy="3133165"/>
          </a:xfrm>
          <a:prstGeom prst="rect">
            <a:avLst/>
          </a:prstGeom>
          <a:noFill/>
          <a:ln w="28575" algn="ctr">
            <a:noFill/>
            <a:miter lim="800000"/>
            <a:headEnd/>
            <a:tailEnd/>
          </a:ln>
        </p:spPr>
        <p:txBody>
          <a:bodyPr>
            <a:spAutoFit/>
          </a:bodyPr>
          <a:lstStyle/>
          <a:p>
            <a:pPr marL="225425" indent="-225425" algn="just">
              <a:buFont typeface="Wingdings" pitchFamily="2" charset="2"/>
              <a:buChar char="§"/>
            </a:pPr>
            <a:r>
              <a:rPr lang="es-ES" sz="2600" dirty="0">
                <a:latin typeface="Arial Narrow" panose="020B0606020202030204" pitchFamily="34" charset="0"/>
              </a:rPr>
              <a:t>Los padres tienen derecho a solicitar y recibir información oportuna sobre las calificaciones profesionales de los maestros y </a:t>
            </a:r>
            <a:r>
              <a:rPr lang="es-ES" sz="2600" dirty="0" err="1">
                <a:latin typeface="Arial Narrow" panose="020B0606020202030204" pitchFamily="34" charset="0"/>
              </a:rPr>
              <a:t>paraprofesionales</a:t>
            </a:r>
            <a:r>
              <a:rPr lang="es-ES" sz="2600" dirty="0">
                <a:latin typeface="Arial Narrow" panose="020B0606020202030204" pitchFamily="34" charset="0"/>
              </a:rPr>
              <a:t> de sus hijos.
Los padres deben ser notificados si su hijo es asignado o enseñado durante cuatro o más semanas consecutivas por un maestro que no está certificado por el estado.
</a:t>
            </a:r>
            <a:endParaRPr lang="en-US" sz="2800" dirty="0">
              <a:latin typeface="Arial Narrow" panose="020B0606020202030204" pitchFamily="34" charset="0"/>
            </a:endParaRPr>
          </a:p>
        </p:txBody>
      </p:sp>
      <p:pic>
        <p:nvPicPr>
          <p:cNvPr id="15364" name="Picture 8" descr="j0409643"/>
          <p:cNvPicPr>
            <a:picLocks noChangeAspect="1" noChangeArrowheads="1"/>
          </p:cNvPicPr>
          <p:nvPr/>
        </p:nvPicPr>
        <p:blipFill>
          <a:blip r:embed="rId3" cstate="print"/>
          <a:srcRect/>
          <a:stretch>
            <a:fillRect/>
          </a:stretch>
        </p:blipFill>
        <p:spPr bwMode="auto">
          <a:xfrm>
            <a:off x="5334000" y="4572000"/>
            <a:ext cx="3048000" cy="1905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27</a:t>
            </a:fld>
            <a:endParaRPr lang="en-US" dirty="0"/>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47800" y="0"/>
            <a:ext cx="7962901" cy="1295400"/>
          </a:xfrm>
        </p:spPr>
        <p:txBody>
          <a:bodyPr/>
          <a:lstStyle/>
          <a:p>
            <a:pPr algn="ctr" eaLnBrk="1" hangingPunct="1"/>
            <a:r>
              <a:rPr lang="en-US" sz="3600" dirty="0"/>
              <a:t>La </a:t>
            </a:r>
            <a:r>
              <a:rPr lang="en-US" sz="3600" dirty="0" err="1"/>
              <a:t>investigación</a:t>
            </a:r>
            <a:r>
              <a:rPr lang="en-US" sz="3600" dirty="0"/>
              <a:t> </a:t>
            </a:r>
            <a:r>
              <a:rPr lang="en-US" sz="3600" dirty="0" err="1"/>
              <a:t>muestra</a:t>
            </a:r>
            <a:r>
              <a:rPr lang="en-US" sz="3600" dirty="0"/>
              <a:t>...</a:t>
            </a:r>
            <a:br>
              <a:rPr lang="en-US" sz="3600" dirty="0"/>
            </a:br>
            <a:r>
              <a:rPr lang="en-US" sz="1800" dirty="0"/>
              <a:t>(Epstein and Associates, 2009)</a:t>
            </a:r>
            <a:endParaRPr lang="en-US" sz="4800" dirty="0"/>
          </a:p>
        </p:txBody>
      </p:sp>
      <p:sp>
        <p:nvSpPr>
          <p:cNvPr id="17411" name="Text Box 4"/>
          <p:cNvSpPr txBox="1">
            <a:spLocks noChangeArrowheads="1"/>
          </p:cNvSpPr>
          <p:nvPr/>
        </p:nvSpPr>
        <p:spPr bwMode="auto">
          <a:xfrm>
            <a:off x="1873250" y="1922463"/>
            <a:ext cx="184150" cy="311150"/>
          </a:xfrm>
          <a:prstGeom prst="rect">
            <a:avLst/>
          </a:prstGeom>
          <a:noFill/>
          <a:ln w="28575" algn="ctr">
            <a:noFill/>
            <a:miter lim="800000"/>
            <a:headEnd/>
            <a:tailEnd/>
          </a:ln>
        </p:spPr>
        <p:txBody>
          <a:bodyPr wrap="none">
            <a:spAutoFit/>
          </a:bodyPr>
          <a:lstStyle/>
          <a:p>
            <a:endParaRPr lang="en-US" dirty="0"/>
          </a:p>
        </p:txBody>
      </p:sp>
      <p:sp>
        <p:nvSpPr>
          <p:cNvPr id="17412" name="Text Box 5"/>
          <p:cNvSpPr txBox="1">
            <a:spLocks noChangeArrowheads="1"/>
          </p:cNvSpPr>
          <p:nvPr/>
        </p:nvSpPr>
        <p:spPr bwMode="auto">
          <a:xfrm>
            <a:off x="1752600" y="1524000"/>
            <a:ext cx="6781800" cy="5084469"/>
          </a:xfrm>
          <a:prstGeom prst="rect">
            <a:avLst/>
          </a:prstGeom>
          <a:noFill/>
          <a:ln w="28575" algn="ctr">
            <a:noFill/>
            <a:miter lim="800000"/>
            <a:headEnd/>
            <a:tailEnd/>
          </a:ln>
        </p:spPr>
        <p:txBody>
          <a:bodyPr wrap="square">
            <a:spAutoFit/>
          </a:bodyPr>
          <a:lstStyle/>
          <a:p>
            <a:pPr algn="just">
              <a:buFont typeface="Wingdings" pitchFamily="2" charset="2"/>
              <a:buNone/>
            </a:pPr>
            <a:r>
              <a:rPr lang="es-ES" sz="2600" b="1" dirty="0">
                <a:latin typeface="Arial Narrow" panose="020B0606020202030204" pitchFamily="34" charset="0"/>
              </a:rPr>
              <a:t>No importa el estatus socioeconómico, cuando los padres están involucrados, los estudiantes son más propensos a:
 asistir a la escuela regularmente
 obtener mejores calificaciones 
 obtener mejores puntajes en las pruebas
 aprobar cursos 
 ser promovido al siguiente grado
 adaptarse al cambio
 tener mejores habilidades sociales
 graduado
 continuar su educación
</a:t>
            </a:r>
            <a:r>
              <a:rPr lang="en-US" sz="2600" dirty="0">
                <a:latin typeface="Tahoma" pitchFamily="34" charset="0"/>
              </a:rPr>
              <a:t>	</a:t>
            </a:r>
            <a:r>
              <a:rPr lang="en-US" sz="2800" dirty="0">
                <a:latin typeface="Tahoma" pitchFamily="34" charset="0"/>
              </a:rPr>
              <a:t> </a:t>
            </a: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28</a:t>
            </a:fld>
            <a:endParaRPr lang="en-US"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Grp="1" noChangeArrowheads="1"/>
          </p:cNvSpPr>
          <p:nvPr>
            <p:ph type="title"/>
          </p:nvPr>
        </p:nvSpPr>
        <p:spPr>
          <a:xfrm>
            <a:off x="1343025" y="409575"/>
            <a:ext cx="7856538" cy="838200"/>
          </a:xfrm>
        </p:spPr>
        <p:txBody>
          <a:bodyPr/>
          <a:lstStyle/>
          <a:p>
            <a:pPr algn="ctr" eaLnBrk="1" hangingPunct="1"/>
            <a:r>
              <a:rPr lang="en-US" sz="4800" dirty="0" err="1"/>
              <a:t>Consejos</a:t>
            </a:r>
            <a:r>
              <a:rPr lang="en-US" sz="4800" dirty="0"/>
              <a:t> para </a:t>
            </a:r>
            <a:r>
              <a:rPr lang="en-US" sz="4800" dirty="0" err="1"/>
              <a:t>el</a:t>
            </a:r>
            <a:r>
              <a:rPr lang="en-US" sz="4800" dirty="0"/>
              <a:t> </a:t>
            </a:r>
            <a:r>
              <a:rPr lang="en-US" sz="4800" dirty="0" err="1"/>
              <a:t>éxito</a:t>
            </a:r>
            <a:r>
              <a:rPr lang="en-US" sz="4800" dirty="0"/>
              <a:t>:
</a:t>
            </a:r>
            <a:endParaRPr lang="en-US" sz="5400" dirty="0"/>
          </a:p>
        </p:txBody>
      </p:sp>
      <p:sp>
        <p:nvSpPr>
          <p:cNvPr id="18435" name="Text Box 13"/>
          <p:cNvSpPr txBox="1">
            <a:spLocks noChangeArrowheads="1"/>
          </p:cNvSpPr>
          <p:nvPr/>
        </p:nvSpPr>
        <p:spPr bwMode="auto">
          <a:xfrm>
            <a:off x="1447800" y="1447800"/>
            <a:ext cx="7527925" cy="4795159"/>
          </a:xfrm>
          <a:prstGeom prst="rect">
            <a:avLst/>
          </a:prstGeom>
          <a:noFill/>
          <a:ln w="28575" algn="ctr">
            <a:noFill/>
            <a:miter lim="800000"/>
            <a:headEnd/>
            <a:tailEnd/>
          </a:ln>
        </p:spPr>
        <p:txBody>
          <a:bodyPr wrap="square">
            <a:spAutoFit/>
          </a:bodyPr>
          <a:lstStyle/>
          <a:p>
            <a:pPr marL="457200" indent="-457200" algn="just">
              <a:buFont typeface="Arial" panose="020B0604020202020204" pitchFamily="34" charset="0"/>
              <a:buChar char="•"/>
            </a:pPr>
            <a:r>
              <a:rPr lang="es-ES" sz="2600" dirty="0">
                <a:latin typeface="Arial Narrow" panose="020B0606020202030204" pitchFamily="34" charset="0"/>
              </a:rPr>
              <a:t>¡Comuníquese con el maestro de su hijo a menudo durante todo el año!
Considere unirse a nuestro Consejo Asesor Escolar (SAC) o al Consejo Asesor del Distrito del Título I. ¡Deja que tu voz sea escuchada!
Algunas escuelas de Título I tienen Centros de Recursos para Padres que proporcionan materiales y recursos que las familias pueden consultar para usar en el hogar.
Comuníquese con Jessica Farner para discutir los materiales disponibles
</a:t>
            </a:r>
            <a:endParaRPr lang="en-US" sz="2600" dirty="0">
              <a:latin typeface="Arial Narrow" panose="020B0606020202030204" pitchFamily="34" charset="0"/>
            </a:endParaRPr>
          </a:p>
          <a:p>
            <a:pPr algn="just"/>
            <a:endParaRPr lang="en-US" sz="2800" dirty="0">
              <a:latin typeface="Arial Narrow" panose="020B0606020202030204" pitchFamily="34" charset="0"/>
            </a:endParaRPr>
          </a:p>
          <a:p>
            <a:pPr marL="225425" indent="-225425">
              <a:buFont typeface="Wingdings" pitchFamily="2" charset="2"/>
              <a:buChar char="§"/>
            </a:pPr>
            <a:endParaRPr lang="en-US" sz="2800" dirty="0">
              <a:latin typeface="Tahoma" pitchFamily="34" charset="0"/>
            </a:endParaRPr>
          </a:p>
        </p:txBody>
      </p:sp>
      <p:sp>
        <p:nvSpPr>
          <p:cNvPr id="3086" name="Text Box 14"/>
          <p:cNvSpPr txBox="1">
            <a:spLocks noChangeArrowheads="1"/>
          </p:cNvSpPr>
          <p:nvPr/>
        </p:nvSpPr>
        <p:spPr bwMode="auto">
          <a:xfrm>
            <a:off x="-254000" y="3724275"/>
            <a:ext cx="457200" cy="433388"/>
          </a:xfrm>
          <a:prstGeom prst="rect">
            <a:avLst/>
          </a:prstGeom>
          <a:noFill/>
          <a:ln w="28575" algn="ctr">
            <a:noFill/>
            <a:miter lim="800000"/>
            <a:headEnd/>
            <a:tailEnd/>
          </a:ln>
          <a:effectLst/>
        </p:spPr>
        <p:txBody>
          <a:bodyPr wrap="none">
            <a:spAutoFit/>
          </a:bodyPr>
          <a:lstStyle/>
          <a:p>
            <a:pPr>
              <a:buFont typeface="Wingdings" pitchFamily="2" charset="2"/>
              <a:buChar char="§"/>
              <a:defRPr/>
            </a:pPr>
            <a:r>
              <a:rPr lang="en-US" sz="2800" dirty="0">
                <a:effectLst>
                  <a:outerShdw blurRad="38100" dist="38100" dir="2700000" algn="tl">
                    <a:srgbClr val="C0C0C0"/>
                  </a:outerShdw>
                </a:effectLst>
                <a:latin typeface="Tahoma" pitchFamily="34" charset="0"/>
              </a:rPr>
              <a:t> </a:t>
            </a: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29</a:t>
            </a:fld>
            <a:endParaRPr lang="en-US"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s-ES" sz="4800" dirty="0"/>
              <a:t>¿Qué es el Título I?
</a:t>
            </a:r>
            <a:endParaRPr lang="en-US" sz="4800" dirty="0"/>
          </a:p>
        </p:txBody>
      </p:sp>
      <p:sp>
        <p:nvSpPr>
          <p:cNvPr id="5123" name="Rectangle 3"/>
          <p:cNvSpPr>
            <a:spLocks noGrp="1" noChangeArrowheads="1"/>
          </p:cNvSpPr>
          <p:nvPr>
            <p:ph type="body" idx="1"/>
          </p:nvPr>
        </p:nvSpPr>
        <p:spPr>
          <a:xfrm>
            <a:off x="1409700" y="1219200"/>
            <a:ext cx="7696200" cy="5499100"/>
          </a:xfrm>
        </p:spPr>
        <p:txBody>
          <a:bodyPr/>
          <a:lstStyle/>
          <a:p>
            <a:pPr eaLnBrk="1" hangingPunct="1">
              <a:buNone/>
            </a:pPr>
            <a:r>
              <a:rPr lang="es-ES" sz="2000" b="1" i="1" dirty="0">
                <a:latin typeface="Franklin Gothic Demi" panose="020B0703020102020204" pitchFamily="34" charset="0"/>
              </a:rPr>
              <a:t>El Título I es una subvención federal que:
Asegura que todos los niños tengan la oportunidad de obtener una educación de alta calidad y alcanzar la competencia en desafiar los estándares académicos y las evaluaciones académicas estatales.
proporciona fondos suplementarios a los distritos escolares para ayudar a las escuelas con altas concentraciones de pobreza a cumplir con las metas educativas
ayuda a desarrollar la capacidad de los padres y maestros
alienta a los padres a participar en la educación de sus hijos
</a:t>
            </a:r>
            <a:endParaRPr lang="en-US" sz="20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3</a:t>
            </a:fld>
            <a:endParaRPr lang="en-US" dirty="0"/>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a:t>Consejos</a:t>
            </a:r>
            <a:r>
              <a:rPr lang="en-US" sz="4000" dirty="0"/>
              <a:t> para </a:t>
            </a:r>
            <a:r>
              <a:rPr lang="en-US" sz="4000" dirty="0" err="1"/>
              <a:t>el</a:t>
            </a:r>
            <a:r>
              <a:rPr lang="en-US" sz="4000" dirty="0"/>
              <a:t> </a:t>
            </a:r>
            <a:r>
              <a:rPr lang="en-US" sz="4000" dirty="0" err="1"/>
              <a:t>éxito</a:t>
            </a:r>
            <a:r>
              <a:rPr lang="en-US" sz="4000" dirty="0"/>
              <a:t>:
</a:t>
            </a:r>
          </a:p>
        </p:txBody>
      </p:sp>
      <p:sp>
        <p:nvSpPr>
          <p:cNvPr id="3" name="Content Placeholder 2"/>
          <p:cNvSpPr>
            <a:spLocks noGrp="1"/>
          </p:cNvSpPr>
          <p:nvPr>
            <p:ph idx="1"/>
          </p:nvPr>
        </p:nvSpPr>
        <p:spPr/>
        <p:txBody>
          <a:bodyPr/>
          <a:lstStyle/>
          <a:p>
            <a:pPr lvl="1"/>
            <a:endParaRPr lang="en-US" b="1" dirty="0">
              <a:solidFill>
                <a:srgbClr val="FF0000"/>
              </a:solidFill>
            </a:endParaRPr>
          </a:p>
          <a:p>
            <a:pPr lvl="1"/>
            <a:endParaRPr lang="en-US" b="1" dirty="0">
              <a:solidFill>
                <a:srgbClr val="FF0000"/>
              </a:solidFill>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30</a:t>
            </a:fld>
            <a:endParaRPr lang="en-US" dirty="0"/>
          </a:p>
        </p:txBody>
      </p:sp>
      <p:pic>
        <p:nvPicPr>
          <p:cNvPr id="8" name="Picture 7">
            <a:extLst>
              <a:ext uri="{FF2B5EF4-FFF2-40B4-BE49-F238E27FC236}">
                <a16:creationId xmlns:a16="http://schemas.microsoft.com/office/drawing/2014/main" id="{DC103F96-7871-127B-56C6-8FC3D000EC21}"/>
              </a:ext>
            </a:extLst>
          </p:cNvPr>
          <p:cNvPicPr>
            <a:picLocks noChangeAspect="1"/>
          </p:cNvPicPr>
          <p:nvPr/>
        </p:nvPicPr>
        <p:blipFill>
          <a:blip r:embed="rId2"/>
          <a:stretch>
            <a:fillRect/>
          </a:stretch>
        </p:blipFill>
        <p:spPr>
          <a:xfrm>
            <a:off x="114300" y="2333022"/>
            <a:ext cx="8915400" cy="2191956"/>
          </a:xfrm>
          <a:prstGeom prst="rect">
            <a:avLst/>
          </a:prstGeom>
        </p:spPr>
      </p:pic>
      <p:sp>
        <p:nvSpPr>
          <p:cNvPr id="6" name="Right Arrow 5"/>
          <p:cNvSpPr/>
          <p:nvPr/>
        </p:nvSpPr>
        <p:spPr bwMode="auto">
          <a:xfrm rot="19269298">
            <a:off x="5538462" y="3393564"/>
            <a:ext cx="1752600" cy="937909"/>
          </a:xfrm>
          <a:prstGeom prst="rightArrow">
            <a:avLst/>
          </a:prstGeom>
          <a:solidFill>
            <a:srgbClr val="FF0000"/>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42719428"/>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609725" y="304800"/>
            <a:ext cx="7586663" cy="838200"/>
          </a:xfrm>
        </p:spPr>
        <p:txBody>
          <a:bodyPr/>
          <a:lstStyle/>
          <a:p>
            <a:pPr algn="ctr" eaLnBrk="1" hangingPunct="1"/>
            <a:r>
              <a:rPr lang="en-US" sz="4000" dirty="0" err="1"/>
              <a:t>Consejos</a:t>
            </a:r>
            <a:r>
              <a:rPr lang="en-US" sz="4000" dirty="0"/>
              <a:t> para </a:t>
            </a:r>
            <a:r>
              <a:rPr lang="en-US" sz="4000" dirty="0" err="1"/>
              <a:t>el</a:t>
            </a:r>
            <a:r>
              <a:rPr lang="en-US" sz="4000" dirty="0"/>
              <a:t> </a:t>
            </a:r>
            <a:r>
              <a:rPr lang="en-US" sz="4000" dirty="0" err="1"/>
              <a:t>éxito</a:t>
            </a:r>
            <a:r>
              <a:rPr lang="en-US" sz="4000" dirty="0"/>
              <a:t>:
</a:t>
            </a:r>
          </a:p>
        </p:txBody>
      </p:sp>
      <p:sp>
        <p:nvSpPr>
          <p:cNvPr id="7" name="Slide Number Placeholder 6"/>
          <p:cNvSpPr>
            <a:spLocks noGrp="1"/>
          </p:cNvSpPr>
          <p:nvPr>
            <p:ph type="sldNum" sz="quarter" idx="12"/>
          </p:nvPr>
        </p:nvSpPr>
        <p:spPr/>
        <p:txBody>
          <a:bodyPr/>
          <a:lstStyle/>
          <a:p>
            <a:pPr>
              <a:defRPr/>
            </a:pPr>
            <a:fld id="{EC355F65-3290-4159-BDA6-D4680175CD5C}" type="slidenum">
              <a:rPr lang="en-US" smtClean="0"/>
              <a:pPr>
                <a:defRPr/>
              </a:pPr>
              <a:t>31</a:t>
            </a:fld>
            <a:endParaRPr lang="en-US" dirty="0"/>
          </a:p>
        </p:txBody>
      </p:sp>
      <p:sp>
        <p:nvSpPr>
          <p:cNvPr id="2" name="TextBox 1"/>
          <p:cNvSpPr txBox="1"/>
          <p:nvPr/>
        </p:nvSpPr>
        <p:spPr>
          <a:xfrm>
            <a:off x="1609725" y="1447800"/>
            <a:ext cx="7153275" cy="4327338"/>
          </a:xfrm>
          <a:prstGeom prst="rect">
            <a:avLst/>
          </a:prstGeom>
          <a:noFill/>
        </p:spPr>
        <p:txBody>
          <a:bodyPr wrap="square" rtlCol="0">
            <a:spAutoFit/>
          </a:bodyPr>
          <a:lstStyle/>
          <a:p>
            <a:pPr marL="285750" indent="-285750">
              <a:buFont typeface="Arial" panose="020B0604020202020204" pitchFamily="34" charset="0"/>
              <a:buChar char="•"/>
            </a:pPr>
            <a:r>
              <a:rPr lang="es-ES" sz="3200" dirty="0">
                <a:latin typeface="Arial Narrow" panose="020B0606020202030204" pitchFamily="34" charset="0"/>
              </a:rPr>
              <a:t>No olvides registrarte para obtener tu cuenta de FOCUS.  ¡Controle las calificaciones de su hijo y manténgase en contacto con su maestro!
¡Por favor, considere ser voluntario este año!  ¡Nos encantaría tenerte!
Por favor complete el formulario de Comentarios de la Reunión Anual.  ¡Sus opiniones nos importan!
</a:t>
            </a:r>
            <a:endParaRPr lang="en-US" sz="3200" dirty="0">
              <a:latin typeface="Arial Narrow" panose="020B0606020202030204" pitchFamily="34"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0" y="304800"/>
            <a:ext cx="7010400" cy="838200"/>
          </a:xfrm>
        </p:spPr>
        <p:txBody>
          <a:bodyPr/>
          <a:lstStyle/>
          <a:p>
            <a:pPr algn="ctr" eaLnBrk="1" hangingPunct="1"/>
            <a:r>
              <a:rPr lang="en-US" sz="4800" dirty="0" err="1"/>
              <a:t>Financiación</a:t>
            </a:r>
            <a:r>
              <a:rPr lang="en-US" sz="4800" dirty="0"/>
              <a:t> del </a:t>
            </a:r>
            <a:r>
              <a:rPr lang="en-US" sz="4800" dirty="0" err="1"/>
              <a:t>Título</a:t>
            </a:r>
            <a:r>
              <a:rPr lang="en-US" sz="4800" dirty="0"/>
              <a:t> I
</a:t>
            </a:r>
          </a:p>
        </p:txBody>
      </p:sp>
      <p:sp>
        <p:nvSpPr>
          <p:cNvPr id="7171" name="Text Box 4"/>
          <p:cNvSpPr txBox="1">
            <a:spLocks noChangeArrowheads="1"/>
          </p:cNvSpPr>
          <p:nvPr/>
        </p:nvSpPr>
        <p:spPr bwMode="auto">
          <a:xfrm>
            <a:off x="1681163" y="1603374"/>
            <a:ext cx="7234237" cy="3533275"/>
          </a:xfrm>
          <a:prstGeom prst="rect">
            <a:avLst/>
          </a:prstGeom>
          <a:noFill/>
          <a:ln w="28575" algn="ctr">
            <a:noFill/>
            <a:miter lim="800000"/>
            <a:headEnd/>
            <a:tailEnd/>
          </a:ln>
        </p:spPr>
        <p:txBody>
          <a:bodyPr wrap="square">
            <a:spAutoFit/>
          </a:bodyPr>
          <a:lstStyle/>
          <a:p>
            <a:pPr marL="280988" indent="-280988">
              <a:buFont typeface="Wingdings" pitchFamily="2" charset="2"/>
              <a:buChar char="§"/>
            </a:pPr>
            <a:r>
              <a:rPr lang="es-ES" sz="2600" dirty="0">
                <a:latin typeface="Arial Narrow" panose="020B0606020202030204" pitchFamily="34" charset="0"/>
              </a:rPr>
              <a:t>Los distritos asignan fondos del Título I a las escuelas que califican según el número de estudiantes elegibles para recibir comidas gratuitas / a precio reducido
El Título I debe complementar, no suplantar los fondos del distrito
Una cantidad específica de la subvención del Título I debe gastarse en el compromiso familiar y el desarrollo profesional
Los padres tienen el derecho de dar su opinión sobre cómo la escuela usará sus fondos del Título I</a:t>
            </a:r>
            <a:endParaRPr lang="en-US" sz="260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4</a:t>
            </a:fld>
            <a:endParaRPr lang="en-US" dirty="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239000" cy="838200"/>
          </a:xfrm>
        </p:spPr>
        <p:txBody>
          <a:bodyPr/>
          <a:lstStyle/>
          <a:p>
            <a:r>
              <a:rPr lang="es-ES" dirty="0"/>
              <a:t>¿Quién decide cómo se utilizan los fondos?
</a:t>
            </a:r>
            <a:endParaRPr lang="en-US" dirty="0"/>
          </a:p>
        </p:txBody>
      </p:sp>
      <p:sp>
        <p:nvSpPr>
          <p:cNvPr id="3" name="Content Placeholder 2"/>
          <p:cNvSpPr>
            <a:spLocks noGrp="1"/>
          </p:cNvSpPr>
          <p:nvPr>
            <p:ph idx="1"/>
          </p:nvPr>
        </p:nvSpPr>
        <p:spPr>
          <a:xfrm>
            <a:off x="1619794" y="838200"/>
            <a:ext cx="7162800" cy="5562600"/>
          </a:xfrm>
        </p:spPr>
        <p:txBody>
          <a:bodyPr/>
          <a:lstStyle/>
          <a:p>
            <a:pPr eaLnBrk="1" hangingPunct="1"/>
            <a:r>
              <a:rPr lang="es-ES" altLang="en-US" sz="2000" b="1" dirty="0">
                <a:latin typeface="Arial Narrow" panose="020B0606020202030204" pitchFamily="34" charset="0"/>
              </a:rPr>
              <a:t>Su equipo administrativo considera los datos y comentarios recopilados a lo largo del año escolar para construir su presupuesto escolar
Cada escuela tiene un Consejo Asesor Escolar (SAC) compuesto por:
padres, maestros, personal, miembros de la comunidad, director y estudiantes (en escuelas intermedias y secundarias)
El Consejo Asesor Escolar ayuda a determinar cómo usar los fondos del Título I.  ¡Por favor, considere unirse!
El uso de los fondos del Título I debe alinearse con los objetivos del Plan de Mejoramiento Escolar (SIP) y el Plan de toda la Escuela (SWP) para el Título I
Copias de estos documentos están disponibles para su revisión en la oficina de la escuela (traducidas, cuando sea posible)</a:t>
            </a:r>
            <a:endParaRPr lang="en-US" altLang="en-US" sz="2000" i="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5</a:t>
            </a:fld>
            <a:endParaRPr lang="en-US" dirty="0"/>
          </a:p>
        </p:txBody>
      </p:sp>
    </p:spTree>
    <p:extLst>
      <p:ext uri="{BB962C8B-B14F-4D97-AF65-F5344CB8AC3E}">
        <p14:creationId xmlns:p14="http://schemas.microsoft.com/office/powerpoint/2010/main" val="63545647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title"/>
          </p:nvPr>
        </p:nvSpPr>
        <p:spPr>
          <a:xfrm>
            <a:off x="561975" y="304800"/>
            <a:ext cx="8959850" cy="838200"/>
          </a:xfrm>
        </p:spPr>
        <p:txBody>
          <a:bodyPr/>
          <a:lstStyle/>
          <a:p>
            <a:pPr algn="ctr" eaLnBrk="1" hangingPunct="1"/>
            <a:r>
              <a:rPr lang="en-US" sz="4800" dirty="0" err="1"/>
              <a:t>Programas</a:t>
            </a:r>
            <a:r>
              <a:rPr lang="en-US" sz="4800" dirty="0"/>
              <a:t> de </a:t>
            </a:r>
            <a:r>
              <a:rPr lang="en-US" sz="4800" dirty="0" err="1"/>
              <a:t>Título</a:t>
            </a:r>
            <a:r>
              <a:rPr lang="en-US" sz="4800" dirty="0"/>
              <a:t> I
</a:t>
            </a:r>
          </a:p>
        </p:txBody>
      </p:sp>
      <p:sp>
        <p:nvSpPr>
          <p:cNvPr id="8195" name="Text Box 13"/>
          <p:cNvSpPr txBox="1">
            <a:spLocks noChangeArrowheads="1"/>
          </p:cNvSpPr>
          <p:nvPr/>
        </p:nvSpPr>
        <p:spPr bwMode="auto">
          <a:xfrm>
            <a:off x="1143000" y="1676400"/>
            <a:ext cx="7391400" cy="3053144"/>
          </a:xfrm>
          <a:prstGeom prst="rect">
            <a:avLst/>
          </a:prstGeom>
          <a:noFill/>
          <a:ln w="28575" algn="ctr">
            <a:noFill/>
            <a:miter lim="800000"/>
            <a:headEnd/>
            <a:tailEnd/>
          </a:ln>
        </p:spPr>
        <p:txBody>
          <a:bodyPr wrap="square">
            <a:spAutoFit/>
          </a:bodyPr>
          <a:lstStyle/>
          <a:p>
            <a:pPr marL="858838" indent="-173038">
              <a:buFont typeface="Wingdings" pitchFamily="2" charset="2"/>
              <a:buChar char="§"/>
            </a:pPr>
            <a:r>
              <a:rPr lang="es-ES" sz="2600" dirty="0">
                <a:latin typeface="Arial Narrow" panose="020B0606020202030204" pitchFamily="34" charset="0"/>
              </a:rPr>
              <a:t>Todas las escuelas públicas del Título I en </a:t>
            </a:r>
            <a:r>
              <a:rPr lang="es-ES" sz="2600" dirty="0" err="1">
                <a:latin typeface="Arial Narrow" panose="020B0606020202030204" pitchFamily="34" charset="0"/>
              </a:rPr>
              <a:t>Brevard</a:t>
            </a:r>
            <a:r>
              <a:rPr lang="es-ES" sz="2600" dirty="0">
                <a:latin typeface="Arial Narrow" panose="020B0606020202030204" pitchFamily="34" charset="0"/>
              </a:rPr>
              <a:t> son programas para toda la escuela, lo que significa que los fondos del Título I, junto con otras fuentes de financiamiento locales, estatales y federales se utilizan para apoyar a todos los estudiantes de la escuela.
El enfoque principal del programa Título I es apoyar a los estudiantes con mayor riesgo de fracaso académico</a:t>
            </a:r>
            <a:endParaRPr lang="en-US" sz="2600" dirty="0">
              <a:latin typeface="Arial Narrow" panose="020B0606020202030204" pitchFamily="34" charset="0"/>
            </a:endParaRPr>
          </a:p>
        </p:txBody>
      </p:sp>
      <p:sp>
        <p:nvSpPr>
          <p:cNvPr id="8211" name="Text Box 19"/>
          <p:cNvSpPr txBox="1">
            <a:spLocks noChangeArrowheads="1"/>
          </p:cNvSpPr>
          <p:nvPr/>
        </p:nvSpPr>
        <p:spPr bwMode="auto">
          <a:xfrm>
            <a:off x="1290638" y="1320800"/>
            <a:ext cx="7794625" cy="433388"/>
          </a:xfrm>
          <a:prstGeom prst="rect">
            <a:avLst/>
          </a:prstGeom>
          <a:noFill/>
          <a:ln w="28575" algn="ctr">
            <a:noFill/>
            <a:miter lim="800000"/>
            <a:headEnd/>
            <a:tailEnd/>
          </a:ln>
          <a:effectLst/>
        </p:spPr>
        <p:txBody>
          <a:bodyPr>
            <a:spAutoFit/>
          </a:bodyPr>
          <a:lstStyle/>
          <a:p>
            <a:pPr algn="ctr">
              <a:buFont typeface="Wingdings" pitchFamily="2" charset="2"/>
              <a:buNone/>
              <a:defRPr/>
            </a:pPr>
            <a:r>
              <a:rPr lang="en-US" sz="2800" dirty="0">
                <a:effectLst>
                  <a:outerShdw blurRad="38100" dist="38100" dir="2700000" algn="tl">
                    <a:srgbClr val="C0C0C0"/>
                  </a:outerShdw>
                </a:effectLst>
                <a:latin typeface="Tahoma" pitchFamily="34" charset="0"/>
              </a:rPr>
              <a:t> </a:t>
            </a:r>
          </a:p>
        </p:txBody>
      </p:sp>
      <p:sp>
        <p:nvSpPr>
          <p:cNvPr id="5" name="Slide Number Placeholder 4"/>
          <p:cNvSpPr>
            <a:spLocks noGrp="1"/>
          </p:cNvSpPr>
          <p:nvPr>
            <p:ph type="sldNum" sz="quarter" idx="12"/>
          </p:nvPr>
        </p:nvSpPr>
        <p:spPr/>
        <p:txBody>
          <a:bodyPr/>
          <a:lstStyle/>
          <a:p>
            <a:pPr>
              <a:defRPr/>
            </a:pPr>
            <a:fld id="{EC355F65-3290-4159-BDA6-D4680175CD5C}" type="slidenum">
              <a:rPr lang="en-US" smtClean="0"/>
              <a:pPr>
                <a:defRPr/>
              </a:pPr>
              <a:t>6</a:t>
            </a:fld>
            <a:endParaRPr lang="en-US" dirty="0"/>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Uso de los fondos del Título I
</a:t>
            </a:r>
            <a:endParaRPr lang="en-US" dirty="0"/>
          </a:p>
        </p:txBody>
      </p:sp>
      <p:sp>
        <p:nvSpPr>
          <p:cNvPr id="4" name="Content Placeholder 3"/>
          <p:cNvSpPr>
            <a:spLocks noGrp="1"/>
          </p:cNvSpPr>
          <p:nvPr>
            <p:ph sz="half" idx="2"/>
          </p:nvPr>
        </p:nvSpPr>
        <p:spPr>
          <a:xfrm>
            <a:off x="1600200" y="1485900"/>
            <a:ext cx="7086600" cy="4572000"/>
          </a:xfrm>
        </p:spPr>
        <p:txBody>
          <a:bodyPr/>
          <a:lstStyle/>
          <a:p>
            <a:r>
              <a:rPr lang="es-ES" sz="2000" dirty="0" err="1">
                <a:latin typeface="Arial Narrow" panose="020B0606020202030204" pitchFamily="34" charset="0"/>
              </a:rPr>
              <a:t>Challenger</a:t>
            </a:r>
            <a:r>
              <a:rPr lang="es-ES" sz="2000" dirty="0">
                <a:latin typeface="Arial Narrow" panose="020B0606020202030204" pitchFamily="34" charset="0"/>
              </a:rPr>
              <a:t> 7 Elementary recibe $200,408.00 para pagar los servicios y programas para nuestros estudiantes.
Los fondos del Título I basados en la escuela pagan lo siguiente:
1 Profesor de Título I
2 Asistentes del Título I
Materiales y suministros
Eventos de participación familiar
Desarrollo Profesional
Algunas excursiones como </a:t>
            </a:r>
            <a:r>
              <a:rPr lang="es-ES" sz="2000" dirty="0" err="1">
                <a:latin typeface="Arial Narrow" panose="020B0606020202030204" pitchFamily="34" charset="0"/>
              </a:rPr>
              <a:t>Lagoon</a:t>
            </a:r>
            <a:r>
              <a:rPr lang="es-ES" sz="2000" dirty="0">
                <a:latin typeface="Arial Narrow" panose="020B0606020202030204" pitchFamily="34" charset="0"/>
              </a:rPr>
              <a:t> </a:t>
            </a:r>
            <a:r>
              <a:rPr lang="es-ES" sz="2000" dirty="0" err="1">
                <a:latin typeface="Arial Narrow" panose="020B0606020202030204" pitchFamily="34" charset="0"/>
              </a:rPr>
              <a:t>Quest</a:t>
            </a:r>
            <a:endParaRPr lang="en-US" sz="2000" dirty="0">
              <a:solidFill>
                <a:srgbClr val="FF0000"/>
              </a:solidFill>
              <a:latin typeface="Arial Narrow" panose="020B0606020202030204" pitchFamily="34" charset="0"/>
            </a:endParaRPr>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9A77A958-841B-43D5-9D1F-B030659F0973}" type="slidenum">
              <a:rPr lang="en-US" smtClean="0"/>
              <a:pPr>
                <a:defRPr/>
              </a:pPr>
              <a:t>7</a:t>
            </a:fld>
            <a:endParaRPr lang="en-US" dirty="0"/>
          </a:p>
        </p:txBody>
      </p:sp>
    </p:spTree>
    <p:extLst>
      <p:ext uri="{BB962C8B-B14F-4D97-AF65-F5344CB8AC3E}">
        <p14:creationId xmlns:p14="http://schemas.microsoft.com/office/powerpoint/2010/main" val="668872045"/>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Información sobre el grado escolar
</a:t>
            </a:r>
            <a:endParaRPr lang="en-US" dirty="0"/>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8</a:t>
            </a:fld>
            <a:endParaRPr lang="en-US" dirty="0"/>
          </a:p>
        </p:txBody>
      </p:sp>
      <p:sp>
        <p:nvSpPr>
          <p:cNvPr id="9" name="Content Placeholder 8">
            <a:extLst>
              <a:ext uri="{FF2B5EF4-FFF2-40B4-BE49-F238E27FC236}">
                <a16:creationId xmlns:a16="http://schemas.microsoft.com/office/drawing/2014/main" id="{1249C8A2-6956-A238-6BB8-CF84EDA967D8}"/>
              </a:ext>
            </a:extLst>
          </p:cNvPr>
          <p:cNvSpPr>
            <a:spLocks noGrp="1"/>
          </p:cNvSpPr>
          <p:nvPr>
            <p:ph idx="1"/>
          </p:nvPr>
        </p:nvSpPr>
        <p:spPr/>
        <p:txBody>
          <a:bodyPr/>
          <a:lstStyle/>
          <a:p>
            <a:r>
              <a:rPr lang="es-ES" dirty="0" err="1"/>
              <a:t>Challenger</a:t>
            </a:r>
            <a:r>
              <a:rPr lang="es-ES" dirty="0"/>
              <a:t> 7 es una escuela "C" este año.
El dominio general de ELA de </a:t>
            </a:r>
            <a:r>
              <a:rPr lang="es-ES" dirty="0" err="1"/>
              <a:t>Challenger</a:t>
            </a:r>
            <a:r>
              <a:rPr lang="es-ES" dirty="0"/>
              <a:t> se redujo en un 3% en comparación con 2021.
El dominio general de matemáticas de </a:t>
            </a:r>
            <a:r>
              <a:rPr lang="es-ES" dirty="0" err="1"/>
              <a:t>Challenger</a:t>
            </a:r>
            <a:r>
              <a:rPr lang="es-ES" dirty="0"/>
              <a:t> se redujo en un 5% en comparación con 2021.</a:t>
            </a:r>
            <a:endParaRPr lang="en-US" dirty="0"/>
          </a:p>
        </p:txBody>
      </p:sp>
    </p:spTree>
    <p:extLst>
      <p:ext uri="{BB962C8B-B14F-4D97-AF65-F5344CB8AC3E}">
        <p14:creationId xmlns:p14="http://schemas.microsoft.com/office/powerpoint/2010/main" val="268760078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Objetivos</a:t>
            </a:r>
            <a:r>
              <a:rPr lang="en-US" dirty="0"/>
              <a:t> SIP/SWP
</a:t>
            </a:r>
          </a:p>
        </p:txBody>
      </p:sp>
      <p:sp>
        <p:nvSpPr>
          <p:cNvPr id="3" name="Content Placeholder 2"/>
          <p:cNvSpPr>
            <a:spLocks noGrp="1"/>
          </p:cNvSpPr>
          <p:nvPr>
            <p:ph idx="1"/>
          </p:nvPr>
        </p:nvSpPr>
        <p:spPr>
          <a:xfrm>
            <a:off x="1752600" y="1395412"/>
            <a:ext cx="7010400" cy="5157787"/>
          </a:xfrm>
        </p:spPr>
        <p:txBody>
          <a:bodyPr/>
          <a:lstStyle/>
          <a:p>
            <a:r>
              <a:rPr lang="es-ES" sz="2000" dirty="0"/>
              <a:t>Al menos el 65% de nuestros estudiantes obtendrán un puntaje competente en ELA de acuerdo con las evaluaciones estatales.
Al menos el 56% de nuestro 25% más bajo obtendrá un puntaje competente en ELA de acuerdo con las evaluaciones estatales
Al menos el 39% de nuestros estudiantes con discapacidades obtendrán un puntaje competente en ELA de acuerdo con las evaluaciones estatales.</a:t>
            </a:r>
            <a:endParaRPr lang="en-US" sz="2000" dirty="0"/>
          </a:p>
        </p:txBody>
      </p:sp>
      <p:sp>
        <p:nvSpPr>
          <p:cNvPr id="4" name="Slide Number Placeholder 3"/>
          <p:cNvSpPr>
            <a:spLocks noGrp="1"/>
          </p:cNvSpPr>
          <p:nvPr>
            <p:ph type="sldNum" sz="quarter" idx="12"/>
          </p:nvPr>
        </p:nvSpPr>
        <p:spPr/>
        <p:txBody>
          <a:bodyPr/>
          <a:lstStyle/>
          <a:p>
            <a:pPr>
              <a:defRPr/>
            </a:pPr>
            <a:fld id="{EC355F65-3290-4159-BDA6-D4680175CD5C}" type="slidenum">
              <a:rPr lang="en-US" smtClean="0"/>
              <a:pPr>
                <a:defRPr/>
              </a:pPr>
              <a:t>9</a:t>
            </a:fld>
            <a:endParaRPr lang="en-US" dirty="0"/>
          </a:p>
        </p:txBody>
      </p:sp>
    </p:spTree>
    <p:extLst>
      <p:ext uri="{BB962C8B-B14F-4D97-AF65-F5344CB8AC3E}">
        <p14:creationId xmlns:p14="http://schemas.microsoft.com/office/powerpoint/2010/main" val="2333147029"/>
      </p:ext>
    </p:extLst>
  </p:cSld>
  <p:clrMapOvr>
    <a:masterClrMapping/>
  </p:clrMapOvr>
  <p:transition>
    <p:fade thruBlk="1"/>
  </p:transition>
</p:sld>
</file>

<file path=ppt/theme/theme1.xml><?xml version="1.0" encoding="utf-8"?>
<a:theme xmlns:a="http://schemas.openxmlformats.org/drawingml/2006/main" name="Classroom expectations presentation">
  <a:themeElements>
    <a:clrScheme name="Classroom expectations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assroom expectations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2857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assroom expectations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assroom expectations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assroom expectations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assroom expectations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assroom expectations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assroom expectations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assroom expectations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assroom expectations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assroom expectations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assroom expectations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assroom expectations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assroom expectations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assroom expectations presentation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119232</TotalTime>
  <Words>2165</Words>
  <Application>Microsoft Office PowerPoint</Application>
  <PresentationFormat>On-screen Show (4:3)</PresentationFormat>
  <Paragraphs>126</Paragraphs>
  <Slides>31</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Narrow</vt:lpstr>
      <vt:lpstr>Calibri</vt:lpstr>
      <vt:lpstr>Franklin Gothic Demi</vt:lpstr>
      <vt:lpstr>Tahoma</vt:lpstr>
      <vt:lpstr>Wingdings</vt:lpstr>
      <vt:lpstr>Classroom expectations presentation</vt:lpstr>
      <vt:lpstr>Título I Reunión Anual  
</vt:lpstr>
      <vt:lpstr>Propósito de la reunión
</vt:lpstr>
      <vt:lpstr>¿Qué es el Título I?
</vt:lpstr>
      <vt:lpstr>Financiación del Título I
</vt:lpstr>
      <vt:lpstr>¿Quién decide cómo se utilizan los fondos?
</vt:lpstr>
      <vt:lpstr>Programas de Título I
</vt:lpstr>
      <vt:lpstr>Uso de los fondos del Título I
</vt:lpstr>
      <vt:lpstr>Información sobre el grado escolar
</vt:lpstr>
      <vt:lpstr>Objetivos SIP/SWP
</vt:lpstr>
      <vt:lpstr>Objetivos SIP/SWP
</vt:lpstr>
      <vt:lpstr>El Título I admite objetivos SIP/SWP
</vt:lpstr>
      <vt:lpstr>Estándares Educativos
</vt:lpstr>
      <vt:lpstr>Testing</vt:lpstr>
      <vt:lpstr>Ensayo
</vt:lpstr>
      <vt:lpstr>Ensayo
</vt:lpstr>
      <vt:lpstr>Resultados de la prueba FSA
</vt:lpstr>
      <vt:lpstr>Resultados de la prueba FSA
</vt:lpstr>
      <vt:lpstr>Resultados de la prueba FSA
</vt:lpstr>
      <vt:lpstr>Plan de Participación de los Padres y la Familia (PFEP)
</vt:lpstr>
      <vt:lpstr>Plan de Participación de los Padres y la Familia (PFEP)
</vt:lpstr>
      <vt:lpstr>Plan de Participación de los Padres y la Familia (PFEP)
</vt:lpstr>
      <vt:lpstr>Plan de Participación de los Padres y la Familia (PFEP)
</vt:lpstr>
      <vt:lpstr>Plan de Participación de los Padres y la Familia (PFEP)
</vt:lpstr>
      <vt:lpstr>Resultados de la encuesta para padres
</vt:lpstr>
      <vt:lpstr>Título I Procedimiento de reclamación
</vt:lpstr>
      <vt:lpstr>Pacto Escuela-Padre
</vt:lpstr>
      <vt:lpstr>El derecho de los padres a saber
</vt:lpstr>
      <vt:lpstr>La investigación muestra... (Epstein and Associates, 2009)</vt:lpstr>
      <vt:lpstr>Consejos para el éxito:
</vt:lpstr>
      <vt:lpstr>Consejos para el éxito:
</vt:lpstr>
      <vt:lpstr>Consejos para el éxito: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 and Families</dc:title>
  <dc:creator>Terry Pitchford</dc:creator>
  <cp:lastModifiedBy>Farner.Jessica@Challenger 7 Elementary</cp:lastModifiedBy>
  <cp:revision>107</cp:revision>
  <cp:lastPrinted>2015-06-08T14:34:47Z</cp:lastPrinted>
  <dcterms:modified xsi:type="dcterms:W3CDTF">2022-09-23T17:48:40Z</dcterms:modified>
</cp:coreProperties>
</file>