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3"/>
  </p:notesMasterIdLst>
  <p:handoutMasterIdLst>
    <p:handoutMasterId r:id="rId34"/>
  </p:handoutMasterIdLst>
  <p:sldIdLst>
    <p:sldId id="256" r:id="rId2"/>
    <p:sldId id="285" r:id="rId3"/>
    <p:sldId id="288" r:id="rId4"/>
    <p:sldId id="275" r:id="rId5"/>
    <p:sldId id="293" r:id="rId6"/>
    <p:sldId id="262" r:id="rId7"/>
    <p:sldId id="291" r:id="rId8"/>
    <p:sldId id="297" r:id="rId9"/>
    <p:sldId id="298" r:id="rId10"/>
    <p:sldId id="303" r:id="rId11"/>
    <p:sldId id="302" r:id="rId12"/>
    <p:sldId id="292" r:id="rId13"/>
    <p:sldId id="296" r:id="rId14"/>
    <p:sldId id="294" r:id="rId15"/>
    <p:sldId id="307" r:id="rId16"/>
    <p:sldId id="304" r:id="rId17"/>
    <p:sldId id="305" r:id="rId18"/>
    <p:sldId id="306" r:id="rId19"/>
    <p:sldId id="270" r:id="rId20"/>
    <p:sldId id="280" r:id="rId21"/>
    <p:sldId id="277" r:id="rId22"/>
    <p:sldId id="287" r:id="rId23"/>
    <p:sldId id="290" r:id="rId24"/>
    <p:sldId id="299" r:id="rId25"/>
    <p:sldId id="295" r:id="rId26"/>
    <p:sldId id="271" r:id="rId27"/>
    <p:sldId id="272" r:id="rId28"/>
    <p:sldId id="276" r:id="rId29"/>
    <p:sldId id="257" r:id="rId30"/>
    <p:sldId id="300" r:id="rId31"/>
    <p:sldId id="284" r:id="rId32"/>
  </p:sldIdLst>
  <p:sldSz cx="9144000" cy="6858000" type="screen4x3"/>
  <p:notesSz cx="6858000" cy="9296400"/>
  <p:defaultTextStyle>
    <a:defPPr>
      <a:defRPr lang="en-US"/>
    </a:defPPr>
    <a:lvl1pPr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lnSpc>
        <a:spcPct val="80000"/>
      </a:lnSpc>
      <a:spcBef>
        <a:spcPct val="2000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1A0971-EDBD-4540-B8E2-D2247C2EF31B}" v="31" dt="2022-09-23T15:44:59.2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rner.Jessica@Challenger 7 Elementary" userId="bbaf4198-567b-4838-80f3-0074d849b49b" providerId="ADAL" clId="{2D1A0971-EDBD-4540-B8E2-D2247C2EF31B}"/>
    <pc:docChg chg="undo custSel addSld delSld modSld">
      <pc:chgData name="Farner.Jessica@Challenger 7 Elementary" userId="bbaf4198-567b-4838-80f3-0074d849b49b" providerId="ADAL" clId="{2D1A0971-EDBD-4540-B8E2-D2247C2EF31B}" dt="2022-09-23T17:46:37.393" v="833"/>
      <pc:docMkLst>
        <pc:docMk/>
      </pc:docMkLst>
      <pc:sldChg chg="modSp mod">
        <pc:chgData name="Farner.Jessica@Challenger 7 Elementary" userId="bbaf4198-567b-4838-80f3-0074d849b49b" providerId="ADAL" clId="{2D1A0971-EDBD-4540-B8E2-D2247C2EF31B}" dt="2022-09-23T15:44:58.516" v="812" actId="1076"/>
        <pc:sldMkLst>
          <pc:docMk/>
          <pc:sldMk cId="0" sldId="256"/>
        </pc:sldMkLst>
        <pc:spChg chg="mod">
          <ac:chgData name="Farner.Jessica@Challenger 7 Elementary" userId="bbaf4198-567b-4838-80f3-0074d849b49b" providerId="ADAL" clId="{2D1A0971-EDBD-4540-B8E2-D2247C2EF31B}" dt="2022-09-23T15:44:58.516" v="812" actId="1076"/>
          <ac:spMkLst>
            <pc:docMk/>
            <pc:sldMk cId="0" sldId="256"/>
            <ac:spMk id="2050" creationId="{00000000-0000-0000-0000-000000000000}"/>
          </ac:spMkLst>
        </pc:spChg>
      </pc:sldChg>
      <pc:sldChg chg="modSp">
        <pc:chgData name="Farner.Jessica@Challenger 7 Elementary" userId="bbaf4198-567b-4838-80f3-0074d849b49b" providerId="ADAL" clId="{2D1A0971-EDBD-4540-B8E2-D2247C2EF31B}" dt="2022-09-23T15:44:57.869" v="811"/>
        <pc:sldMkLst>
          <pc:docMk/>
          <pc:sldMk cId="0" sldId="285"/>
        </pc:sldMkLst>
        <pc:spChg chg="mod">
          <ac:chgData name="Farner.Jessica@Challenger 7 Elementary" userId="bbaf4198-567b-4838-80f3-0074d849b49b" providerId="ADAL" clId="{2D1A0971-EDBD-4540-B8E2-D2247C2EF31B}" dt="2022-09-23T15:44:57.869" v="811"/>
          <ac:spMkLst>
            <pc:docMk/>
            <pc:sldMk cId="0" sldId="285"/>
            <ac:spMk id="4099" creationId="{00000000-0000-0000-0000-000000000000}"/>
          </ac:spMkLst>
        </pc:spChg>
      </pc:sldChg>
      <pc:sldChg chg="addSp delSp modSp mod modTransition modAnim">
        <pc:chgData name="Farner.Jessica@Challenger 7 Elementary" userId="bbaf4198-567b-4838-80f3-0074d849b49b" providerId="ADAL" clId="{2D1A0971-EDBD-4540-B8E2-D2247C2EF31B}" dt="2022-09-23T15:22:30.072" v="798"/>
        <pc:sldMkLst>
          <pc:docMk/>
          <pc:sldMk cId="1499105632" sldId="304"/>
        </pc:sldMkLst>
        <pc:spChg chg="mod">
          <ac:chgData name="Farner.Jessica@Challenger 7 Elementary" userId="bbaf4198-567b-4838-80f3-0074d849b49b" providerId="ADAL" clId="{2D1A0971-EDBD-4540-B8E2-D2247C2EF31B}" dt="2022-09-23T15:15:38.163" v="779" actId="20577"/>
          <ac:spMkLst>
            <pc:docMk/>
            <pc:sldMk cId="1499105632" sldId="304"/>
            <ac:spMk id="2" creationId="{00000000-0000-0000-0000-000000000000}"/>
          </ac:spMkLst>
        </pc:spChg>
        <pc:spChg chg="del">
          <ac:chgData name="Farner.Jessica@Challenger 7 Elementary" userId="bbaf4198-567b-4838-80f3-0074d849b49b" providerId="ADAL" clId="{2D1A0971-EDBD-4540-B8E2-D2247C2EF31B}" dt="2022-09-23T15:15:41.763" v="780" actId="478"/>
          <ac:spMkLst>
            <pc:docMk/>
            <pc:sldMk cId="1499105632" sldId="304"/>
            <ac:spMk id="6" creationId="{33A64993-DA2C-FB64-2DCE-3DA545EAABB9}"/>
          </ac:spMkLst>
        </pc:spChg>
        <pc:spChg chg="add mod">
          <ac:chgData name="Farner.Jessica@Challenger 7 Elementary" userId="bbaf4198-567b-4838-80f3-0074d849b49b" providerId="ADAL" clId="{2D1A0971-EDBD-4540-B8E2-D2247C2EF31B}" dt="2022-09-23T15:16:13.861" v="785" actId="1076"/>
          <ac:spMkLst>
            <pc:docMk/>
            <pc:sldMk cId="1499105632" sldId="304"/>
            <ac:spMk id="8" creationId="{8FBA6F78-45B6-7299-4483-7882D7C9BA7C}"/>
          </ac:spMkLst>
        </pc:spChg>
        <pc:picChg chg="del mod">
          <ac:chgData name="Farner.Jessica@Challenger 7 Elementary" userId="bbaf4198-567b-4838-80f3-0074d849b49b" providerId="ADAL" clId="{2D1A0971-EDBD-4540-B8E2-D2247C2EF31B}" dt="2022-09-23T15:15:45.573" v="782" actId="478"/>
          <ac:picMkLst>
            <pc:docMk/>
            <pc:sldMk cId="1499105632" sldId="304"/>
            <ac:picMk id="7" creationId="{A7FB5A28-8B69-1922-1D6E-CF48C1ABAE52}"/>
          </ac:picMkLst>
        </pc:picChg>
        <pc:picChg chg="del">
          <ac:chgData name="Farner.Jessica@Challenger 7 Elementary" userId="bbaf4198-567b-4838-80f3-0074d849b49b" providerId="ADAL" clId="{2D1A0971-EDBD-4540-B8E2-D2247C2EF31B}" dt="2022-09-23T15:17:10.240" v="790"/>
          <ac:picMkLst>
            <pc:docMk/>
            <pc:sldMk cId="1499105632" sldId="304"/>
            <ac:picMk id="10" creationId="{1D0BF022-901C-7EE8-A9B5-969488270AF1}"/>
          </ac:picMkLst>
        </pc:picChg>
        <pc:picChg chg="add del mod">
          <ac:chgData name="Farner.Jessica@Challenger 7 Elementary" userId="bbaf4198-567b-4838-80f3-0074d849b49b" providerId="ADAL" clId="{2D1A0971-EDBD-4540-B8E2-D2247C2EF31B}" dt="2022-09-23T15:22:30.072" v="798"/>
          <ac:picMkLst>
            <pc:docMk/>
            <pc:sldMk cId="1499105632" sldId="304"/>
            <ac:picMk id="15" creationId="{2AF4B3BA-BE34-1146-1496-BCB24F883A2A}"/>
          </ac:picMkLst>
        </pc:picChg>
        <pc:picChg chg="add mod">
          <ac:chgData name="Farner.Jessica@Challenger 7 Elementary" userId="bbaf4198-567b-4838-80f3-0074d849b49b" providerId="ADAL" clId="{2D1A0971-EDBD-4540-B8E2-D2247C2EF31B}" dt="2022-09-23T15:22:30.072" v="798"/>
          <ac:picMkLst>
            <pc:docMk/>
            <pc:sldMk cId="1499105632" sldId="304"/>
            <ac:picMk id="16" creationId="{B1D79C98-A519-0839-71F9-87AF7B113BDD}"/>
          </ac:picMkLst>
        </pc:picChg>
      </pc:sldChg>
      <pc:sldChg chg="addSp delSp modSp add mod modTransition modAnim">
        <pc:chgData name="Farner.Jessica@Challenger 7 Elementary" userId="bbaf4198-567b-4838-80f3-0074d849b49b" providerId="ADAL" clId="{2D1A0971-EDBD-4540-B8E2-D2247C2EF31B}" dt="2022-09-23T15:24:30.132" v="805"/>
        <pc:sldMkLst>
          <pc:docMk/>
          <pc:sldMk cId="1118081017" sldId="305"/>
        </pc:sldMkLst>
        <pc:spChg chg="mod">
          <ac:chgData name="Farner.Jessica@Challenger 7 Elementary" userId="bbaf4198-567b-4838-80f3-0074d849b49b" providerId="ADAL" clId="{2D1A0971-EDBD-4540-B8E2-D2247C2EF31B}" dt="2022-09-23T15:16:33.639" v="787" actId="20577"/>
          <ac:spMkLst>
            <pc:docMk/>
            <pc:sldMk cId="1118081017" sldId="305"/>
            <ac:spMk id="8" creationId="{8FBA6F78-45B6-7299-4483-7882D7C9BA7C}"/>
          </ac:spMkLst>
        </pc:spChg>
        <pc:picChg chg="add mod">
          <ac:chgData name="Farner.Jessica@Challenger 7 Elementary" userId="bbaf4198-567b-4838-80f3-0074d849b49b" providerId="ADAL" clId="{2D1A0971-EDBD-4540-B8E2-D2247C2EF31B}" dt="2022-09-23T15:16:51.011" v="789" actId="1076"/>
          <ac:picMkLst>
            <pc:docMk/>
            <pc:sldMk cId="1118081017" sldId="305"/>
            <ac:picMk id="5" creationId="{66B623B9-C53F-4202-0D4B-D231374A6703}"/>
          </ac:picMkLst>
        </pc:picChg>
        <pc:picChg chg="del">
          <ac:chgData name="Farner.Jessica@Challenger 7 Elementary" userId="bbaf4198-567b-4838-80f3-0074d849b49b" providerId="ADAL" clId="{2D1A0971-EDBD-4540-B8E2-D2247C2EF31B}" dt="2022-09-23T15:17:15.274" v="791"/>
          <ac:picMkLst>
            <pc:docMk/>
            <pc:sldMk cId="1118081017" sldId="305"/>
            <ac:picMk id="10" creationId="{1D0BF022-901C-7EE8-A9B5-969488270AF1}"/>
          </ac:picMkLst>
        </pc:picChg>
        <pc:picChg chg="add del mod">
          <ac:chgData name="Farner.Jessica@Challenger 7 Elementary" userId="bbaf4198-567b-4838-80f3-0074d849b49b" providerId="ADAL" clId="{2D1A0971-EDBD-4540-B8E2-D2247C2EF31B}" dt="2022-09-23T15:23:42.797" v="801"/>
          <ac:picMkLst>
            <pc:docMk/>
            <pc:sldMk cId="1118081017" sldId="305"/>
            <ac:picMk id="11" creationId="{A02421C7-B106-8FB5-D331-A73619E22D72}"/>
          </ac:picMkLst>
        </pc:picChg>
        <pc:picChg chg="add del mod">
          <ac:chgData name="Farner.Jessica@Challenger 7 Elementary" userId="bbaf4198-567b-4838-80f3-0074d849b49b" providerId="ADAL" clId="{2D1A0971-EDBD-4540-B8E2-D2247C2EF31B}" dt="2022-09-23T15:24:05.392" v="802"/>
          <ac:picMkLst>
            <pc:docMk/>
            <pc:sldMk cId="1118081017" sldId="305"/>
            <ac:picMk id="13" creationId="{5671B1AB-C407-9855-725A-ED886CF30A1C}"/>
          </ac:picMkLst>
        </pc:picChg>
        <pc:picChg chg="add del mod">
          <ac:chgData name="Farner.Jessica@Challenger 7 Elementary" userId="bbaf4198-567b-4838-80f3-0074d849b49b" providerId="ADAL" clId="{2D1A0971-EDBD-4540-B8E2-D2247C2EF31B}" dt="2022-09-23T15:24:08.334" v="804"/>
          <ac:picMkLst>
            <pc:docMk/>
            <pc:sldMk cId="1118081017" sldId="305"/>
            <ac:picMk id="14" creationId="{AE82DD71-BD8B-4EE3-253E-BDF8A91F0128}"/>
          </ac:picMkLst>
        </pc:picChg>
        <pc:picChg chg="add del mod ord">
          <ac:chgData name="Farner.Jessica@Challenger 7 Elementary" userId="bbaf4198-567b-4838-80f3-0074d849b49b" providerId="ADAL" clId="{2D1A0971-EDBD-4540-B8E2-D2247C2EF31B}" dt="2022-09-23T15:24:30.132" v="805"/>
          <ac:picMkLst>
            <pc:docMk/>
            <pc:sldMk cId="1118081017" sldId="305"/>
            <ac:picMk id="16" creationId="{924ACAAA-E70B-42DF-F2C1-65B52D6A6959}"/>
          </ac:picMkLst>
        </pc:picChg>
        <pc:picChg chg="add mod">
          <ac:chgData name="Farner.Jessica@Challenger 7 Elementary" userId="bbaf4198-567b-4838-80f3-0074d849b49b" providerId="ADAL" clId="{2D1A0971-EDBD-4540-B8E2-D2247C2EF31B}" dt="2022-09-23T15:24:30.132" v="805"/>
          <ac:picMkLst>
            <pc:docMk/>
            <pc:sldMk cId="1118081017" sldId="305"/>
            <ac:picMk id="17" creationId="{2A562195-9F39-A7D0-A2C8-DFB979D30620}"/>
          </ac:picMkLst>
        </pc:picChg>
      </pc:sldChg>
      <pc:sldChg chg="addSp delSp modSp add del mod modTransition modAnim">
        <pc:chgData name="Farner.Jessica@Challenger 7 Elementary" userId="bbaf4198-567b-4838-80f3-0074d849b49b" providerId="ADAL" clId="{2D1A0971-EDBD-4540-B8E2-D2247C2EF31B}" dt="2022-09-22T18:57:40.382" v="744" actId="2696"/>
        <pc:sldMkLst>
          <pc:docMk/>
          <pc:sldMk cId="2093718381" sldId="305"/>
        </pc:sldMkLst>
        <pc:spChg chg="mod">
          <ac:chgData name="Farner.Jessica@Challenger 7 Elementary" userId="bbaf4198-567b-4838-80f3-0074d849b49b" providerId="ADAL" clId="{2D1A0971-EDBD-4540-B8E2-D2247C2EF31B}" dt="2022-09-20T12:12:05.504" v="24" actId="20577"/>
          <ac:spMkLst>
            <pc:docMk/>
            <pc:sldMk cId="2093718381" sldId="305"/>
            <ac:spMk id="2" creationId="{00000000-0000-0000-0000-000000000000}"/>
          </ac:spMkLst>
        </pc:spChg>
        <pc:spChg chg="add mod">
          <ac:chgData name="Farner.Jessica@Challenger 7 Elementary" userId="bbaf4198-567b-4838-80f3-0074d849b49b" providerId="ADAL" clId="{2D1A0971-EDBD-4540-B8E2-D2247C2EF31B}" dt="2022-09-20T16:17:51.206" v="736" actId="255"/>
          <ac:spMkLst>
            <pc:docMk/>
            <pc:sldMk cId="2093718381" sldId="305"/>
            <ac:spMk id="5" creationId="{53A418FF-404B-34F1-1001-9F57D559EE01}"/>
          </ac:spMkLst>
        </pc:spChg>
        <pc:spChg chg="del">
          <ac:chgData name="Farner.Jessica@Challenger 7 Elementary" userId="bbaf4198-567b-4838-80f3-0074d849b49b" providerId="ADAL" clId="{2D1A0971-EDBD-4540-B8E2-D2247C2EF31B}" dt="2022-09-20T12:12:07.587" v="25" actId="478"/>
          <ac:spMkLst>
            <pc:docMk/>
            <pc:sldMk cId="2093718381" sldId="305"/>
            <ac:spMk id="6" creationId="{33A64993-DA2C-FB64-2DCE-3DA545EAABB9}"/>
          </ac:spMkLst>
        </pc:spChg>
        <pc:picChg chg="del">
          <ac:chgData name="Farner.Jessica@Challenger 7 Elementary" userId="bbaf4198-567b-4838-80f3-0074d849b49b" providerId="ADAL" clId="{2D1A0971-EDBD-4540-B8E2-D2247C2EF31B}" dt="2022-09-20T12:11:56.780" v="1" actId="478"/>
          <ac:picMkLst>
            <pc:docMk/>
            <pc:sldMk cId="2093718381" sldId="305"/>
            <ac:picMk id="7" creationId="{A7FB5A28-8B69-1922-1D6E-CF48C1ABAE52}"/>
          </ac:picMkLst>
        </pc:picChg>
        <pc:picChg chg="del">
          <ac:chgData name="Farner.Jessica@Challenger 7 Elementary" userId="bbaf4198-567b-4838-80f3-0074d849b49b" providerId="ADAL" clId="{2D1A0971-EDBD-4540-B8E2-D2247C2EF31B}" dt="2022-09-20T18:20:40.934" v="737"/>
          <ac:picMkLst>
            <pc:docMk/>
            <pc:sldMk cId="2093718381" sldId="305"/>
            <ac:picMk id="10" creationId="{1D0BF022-901C-7EE8-A9B5-969488270AF1}"/>
          </ac:picMkLst>
        </pc:picChg>
      </pc:sldChg>
      <pc:sldChg chg="addSp delSp modSp add mod">
        <pc:chgData name="Farner.Jessica@Challenger 7 Elementary" userId="bbaf4198-567b-4838-80f3-0074d849b49b" providerId="ADAL" clId="{2D1A0971-EDBD-4540-B8E2-D2247C2EF31B}" dt="2022-09-23T15:26:20.009" v="808" actId="1076"/>
        <pc:sldMkLst>
          <pc:docMk/>
          <pc:sldMk cId="704934045" sldId="306"/>
        </pc:sldMkLst>
        <pc:picChg chg="del">
          <ac:chgData name="Farner.Jessica@Challenger 7 Elementary" userId="bbaf4198-567b-4838-80f3-0074d849b49b" providerId="ADAL" clId="{2D1A0971-EDBD-4540-B8E2-D2247C2EF31B}" dt="2022-09-23T15:17:23.732" v="793" actId="478"/>
          <ac:picMkLst>
            <pc:docMk/>
            <pc:sldMk cId="704934045" sldId="306"/>
            <ac:picMk id="5" creationId="{66B623B9-C53F-4202-0D4B-D231374A6703}"/>
          </ac:picMkLst>
        </pc:picChg>
        <pc:picChg chg="add mod">
          <ac:chgData name="Farner.Jessica@Challenger 7 Elementary" userId="bbaf4198-567b-4838-80f3-0074d849b49b" providerId="ADAL" clId="{2D1A0971-EDBD-4540-B8E2-D2247C2EF31B}" dt="2022-09-23T15:17:39.983" v="795" actId="1076"/>
          <ac:picMkLst>
            <pc:docMk/>
            <pc:sldMk cId="704934045" sldId="306"/>
            <ac:picMk id="6" creationId="{9492DE99-3BE4-3515-7A95-36BF9DECD3A7}"/>
          </ac:picMkLst>
        </pc:picChg>
        <pc:picChg chg="add mod">
          <ac:chgData name="Farner.Jessica@Challenger 7 Elementary" userId="bbaf4198-567b-4838-80f3-0074d849b49b" providerId="ADAL" clId="{2D1A0971-EDBD-4540-B8E2-D2247C2EF31B}" dt="2022-09-23T15:26:20.009" v="808" actId="1076"/>
          <ac:picMkLst>
            <pc:docMk/>
            <pc:sldMk cId="704934045" sldId="306"/>
            <ac:picMk id="9" creationId="{4FE85E80-5287-128D-A571-E159864FC99F}"/>
          </ac:picMkLst>
        </pc:picChg>
      </pc:sldChg>
      <pc:sldChg chg="addSp delSp modSp add del mod modTransition modAnim">
        <pc:chgData name="Farner.Jessica@Challenger 7 Elementary" userId="bbaf4198-567b-4838-80f3-0074d849b49b" providerId="ADAL" clId="{2D1A0971-EDBD-4540-B8E2-D2247C2EF31B}" dt="2022-09-22T18:57:13.903" v="742" actId="2696"/>
        <pc:sldMkLst>
          <pc:docMk/>
          <pc:sldMk cId="2390986563" sldId="306"/>
        </pc:sldMkLst>
        <pc:spChg chg="mod">
          <ac:chgData name="Farner.Jessica@Challenger 7 Elementary" userId="bbaf4198-567b-4838-80f3-0074d849b49b" providerId="ADAL" clId="{2D1A0971-EDBD-4540-B8E2-D2247C2EF31B}" dt="2022-09-20T16:13:35.770" v="597" actId="20577"/>
          <ac:spMkLst>
            <pc:docMk/>
            <pc:sldMk cId="2390986563" sldId="306"/>
            <ac:spMk id="5" creationId="{53A418FF-404B-34F1-1001-9F57D559EE01}"/>
          </ac:spMkLst>
        </pc:spChg>
        <pc:picChg chg="add mod">
          <ac:chgData name="Farner.Jessica@Challenger 7 Elementary" userId="bbaf4198-567b-4838-80f3-0074d849b49b" providerId="ADAL" clId="{2D1A0971-EDBD-4540-B8E2-D2247C2EF31B}" dt="2022-09-20T16:13:41.979" v="599" actId="1076"/>
          <ac:picMkLst>
            <pc:docMk/>
            <pc:sldMk cId="2390986563" sldId="306"/>
            <ac:picMk id="7" creationId="{CEACEE92-6FCF-0A53-EB32-D8D2626995BB}"/>
          </ac:picMkLst>
        </pc:picChg>
        <pc:picChg chg="del">
          <ac:chgData name="Farner.Jessica@Challenger 7 Elementary" userId="bbaf4198-567b-4838-80f3-0074d849b49b" providerId="ADAL" clId="{2D1A0971-EDBD-4540-B8E2-D2247C2EF31B}" dt="2022-09-20T18:23:00.745" v="739"/>
          <ac:picMkLst>
            <pc:docMk/>
            <pc:sldMk cId="2390986563" sldId="306"/>
            <ac:picMk id="10" creationId="{1D0BF022-901C-7EE8-A9B5-969488270AF1}"/>
          </ac:picMkLst>
        </pc:picChg>
      </pc:sldChg>
      <pc:sldChg chg="addSp delSp modSp add del mod modTransition modAnim">
        <pc:chgData name="Farner.Jessica@Challenger 7 Elementary" userId="bbaf4198-567b-4838-80f3-0074d849b49b" providerId="ADAL" clId="{2D1A0971-EDBD-4540-B8E2-D2247C2EF31B}" dt="2022-09-22T18:57:25.943" v="743" actId="2696"/>
        <pc:sldMkLst>
          <pc:docMk/>
          <pc:sldMk cId="194834913" sldId="307"/>
        </pc:sldMkLst>
        <pc:picChg chg="add mod">
          <ac:chgData name="Farner.Jessica@Challenger 7 Elementary" userId="bbaf4198-567b-4838-80f3-0074d849b49b" providerId="ADAL" clId="{2D1A0971-EDBD-4540-B8E2-D2247C2EF31B}" dt="2022-09-20T16:16:53.264" v="694" actId="1076"/>
          <ac:picMkLst>
            <pc:docMk/>
            <pc:sldMk cId="194834913" sldId="307"/>
            <ac:picMk id="8" creationId="{2BD8C936-938A-0DA1-3E2E-1D5116223AD7}"/>
          </ac:picMkLst>
        </pc:picChg>
        <pc:picChg chg="del">
          <ac:chgData name="Farner.Jessica@Challenger 7 Elementary" userId="bbaf4198-567b-4838-80f3-0074d849b49b" providerId="ADAL" clId="{2D1A0971-EDBD-4540-B8E2-D2247C2EF31B}" dt="2022-09-20T18:23:05.961" v="740"/>
          <ac:picMkLst>
            <pc:docMk/>
            <pc:sldMk cId="194834913" sldId="307"/>
            <ac:picMk id="10" creationId="{1D0BF022-901C-7EE8-A9B5-969488270AF1}"/>
          </ac:picMkLst>
        </pc:picChg>
      </pc:sldChg>
      <pc:sldChg chg="addSp delSp modSp add mod modTransition modAnim">
        <pc:chgData name="Farner.Jessica@Challenger 7 Elementary" userId="bbaf4198-567b-4838-80f3-0074d849b49b" providerId="ADAL" clId="{2D1A0971-EDBD-4540-B8E2-D2247C2EF31B}" dt="2022-09-23T17:46:37.393" v="833"/>
        <pc:sldMkLst>
          <pc:docMk/>
          <pc:sldMk cId="1156003252" sldId="307"/>
        </pc:sldMkLst>
        <pc:spChg chg="mod">
          <ac:chgData name="Farner.Jessica@Challenger 7 Elementary" userId="bbaf4198-567b-4838-80f3-0074d849b49b" providerId="ADAL" clId="{2D1A0971-EDBD-4540-B8E2-D2247C2EF31B}" dt="2022-09-23T15:57:38.460" v="824" actId="20577"/>
          <ac:spMkLst>
            <pc:docMk/>
            <pc:sldMk cId="1156003252" sldId="307"/>
            <ac:spMk id="6" creationId="{33A64993-DA2C-FB64-2DCE-3DA545EAABB9}"/>
          </ac:spMkLst>
        </pc:spChg>
        <pc:picChg chg="del">
          <ac:chgData name="Farner.Jessica@Challenger 7 Elementary" userId="bbaf4198-567b-4838-80f3-0074d849b49b" providerId="ADAL" clId="{2D1A0971-EDBD-4540-B8E2-D2247C2EF31B}" dt="2022-09-23T17:45:02.670" v="825" actId="478"/>
          <ac:picMkLst>
            <pc:docMk/>
            <pc:sldMk cId="1156003252" sldId="307"/>
            <ac:picMk id="5" creationId="{2BBDC169-4BA4-798E-F856-B1C82458D5CB}"/>
          </ac:picMkLst>
        </pc:picChg>
        <pc:picChg chg="add mod">
          <ac:chgData name="Farner.Jessica@Challenger 7 Elementary" userId="bbaf4198-567b-4838-80f3-0074d849b49b" providerId="ADAL" clId="{2D1A0971-EDBD-4540-B8E2-D2247C2EF31B}" dt="2022-09-23T17:45:10.361" v="827" actId="14100"/>
          <ac:picMkLst>
            <pc:docMk/>
            <pc:sldMk cId="1156003252" sldId="307"/>
            <ac:picMk id="7" creationId="{4C34CDA2-0FD6-35CB-92E1-A786E7D7C44D}"/>
          </ac:picMkLst>
        </pc:picChg>
        <pc:picChg chg="add del mod ord">
          <ac:chgData name="Farner.Jessica@Challenger 7 Elementary" userId="bbaf4198-567b-4838-80f3-0074d849b49b" providerId="ADAL" clId="{2D1A0971-EDBD-4540-B8E2-D2247C2EF31B}" dt="2022-09-23T17:45:59.236" v="830"/>
          <ac:picMkLst>
            <pc:docMk/>
            <pc:sldMk cId="1156003252" sldId="307"/>
            <ac:picMk id="9" creationId="{799826C0-05BC-665F-001F-3D78C3C42487}"/>
          </ac:picMkLst>
        </pc:picChg>
        <pc:picChg chg="add del mod">
          <ac:chgData name="Farner.Jessica@Challenger 7 Elementary" userId="bbaf4198-567b-4838-80f3-0074d849b49b" providerId="ADAL" clId="{2D1A0971-EDBD-4540-B8E2-D2247C2EF31B}" dt="2022-09-23T17:46:15.200" v="832"/>
          <ac:picMkLst>
            <pc:docMk/>
            <pc:sldMk cId="1156003252" sldId="307"/>
            <ac:picMk id="10" creationId="{F7C74492-DADB-01D2-6C81-6966089A0A18}"/>
          </ac:picMkLst>
        </pc:picChg>
        <pc:picChg chg="add del mod ord">
          <ac:chgData name="Farner.Jessica@Challenger 7 Elementary" userId="bbaf4198-567b-4838-80f3-0074d849b49b" providerId="ADAL" clId="{2D1A0971-EDBD-4540-B8E2-D2247C2EF31B}" dt="2022-09-23T17:46:37.393" v="833"/>
          <ac:picMkLst>
            <pc:docMk/>
            <pc:sldMk cId="1156003252" sldId="307"/>
            <ac:picMk id="13" creationId="{AD18C2F9-E6C9-07F9-C086-691FC4D53C98}"/>
          </ac:picMkLst>
        </pc:picChg>
        <pc:picChg chg="add mod">
          <ac:chgData name="Farner.Jessica@Challenger 7 Elementary" userId="bbaf4198-567b-4838-80f3-0074d849b49b" providerId="ADAL" clId="{2D1A0971-EDBD-4540-B8E2-D2247C2EF31B}" dt="2022-09-23T17:46:37.393" v="833"/>
          <ac:picMkLst>
            <pc:docMk/>
            <pc:sldMk cId="1156003252" sldId="307"/>
            <ac:picMk id="14" creationId="{A75381E5-99A6-A7E0-E241-EC77006888C7}"/>
          </ac:picMkLst>
        </pc:picChg>
        <pc:picChg chg="del">
          <ac:chgData name="Farner.Jessica@Challenger 7 Elementary" userId="bbaf4198-567b-4838-80f3-0074d849b49b" providerId="ADAL" clId="{2D1A0971-EDBD-4540-B8E2-D2247C2EF31B}" dt="2022-09-23T17:45:33.731" v="829"/>
          <ac:picMkLst>
            <pc:docMk/>
            <pc:sldMk cId="1156003252" sldId="307"/>
            <ac:picMk id="16" creationId="{F1707943-43D8-548F-71EA-1B79A5B40098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678F2-7C16-4CBF-9397-156CCB99286B}" type="datetimeFigureOut">
              <a:rPr lang="en-US" smtClean="0"/>
              <a:pPr/>
              <a:t>9/23/2022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6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6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8CAF6-D62E-4E26-B8F6-B52400DF99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199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C68B7-8A91-4BA6-98CB-D1893302FB35}" type="datetimeFigureOut">
              <a:rPr lang="en-US" smtClean="0"/>
              <a:pPr/>
              <a:t>9/23/2022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6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6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AD6CF2-60ED-4A02-B919-C6CCF3F22B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0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0563AA-1383-470B-8995-4F6EB31481C2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dirty="0"/>
              <a:t>Good evening,  Thank you for taking the time join our Title I annual meeting. My name is Jessica Farner and I am the Title I coordinator at Challenger 7.  </a:t>
            </a:r>
          </a:p>
        </p:txBody>
      </p:sp>
    </p:spTree>
    <p:extLst>
      <p:ext uri="{BB962C8B-B14F-4D97-AF65-F5344CB8AC3E}">
        <p14:creationId xmlns:p14="http://schemas.microsoft.com/office/powerpoint/2010/main" val="1911929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666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947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386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180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859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1130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776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05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505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F45F8B-A5C6-4E9A-9386-3F298D158C71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53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88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BE3CCC-3ED0-4615-A7C8-BCE9D5666985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562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31B56B-41CF-4BB3-8E2A-26231A18D7DD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804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13C929-D8DC-475C-BFD1-8AC21BCEDB07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18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305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15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AD0016-94D1-4E13-B953-809502AA08B4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890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2EB93-6BED-4345-B367-081233E66D35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894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496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910A06-F304-4E8B-BA3F-E6D13920AA6A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dirty="0"/>
              <a:t>Discuss your parent resource room,</a:t>
            </a:r>
            <a:r>
              <a:rPr lang="en-US" baseline="0" dirty="0"/>
              <a:t> what is offered, and what is available.</a:t>
            </a:r>
            <a:endParaRPr lang="en-US" dirty="0"/>
          </a:p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2668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29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10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D4567E-306E-47C6-BC19-E8C848205A06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36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6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8BAE8E-057E-43FD-9E6D-ECDC2914AC7E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23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00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14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D6CF2-60ED-4A02-B919-C6CCF3F22B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4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95400"/>
            <a:ext cx="8229600" cy="1143000"/>
          </a:xfrm>
        </p:spPr>
        <p:txBody>
          <a:bodyPr/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11575" y="2819400"/>
            <a:ext cx="5051425" cy="12954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342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4394B0-515A-4461-9134-9C46E6D6576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C095A-1450-431D-9889-397B4D765F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304800"/>
            <a:ext cx="1752600" cy="5662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04800"/>
            <a:ext cx="5105400" cy="5662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AE0C0-A072-4941-A9B4-EE9B58866B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5F65-3290-4159-BDA6-D4680175CD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563A9-865A-4CE9-8EBF-C74F0BDC20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395413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0" y="1395413"/>
            <a:ext cx="3429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7A958-841B-43D5-9D1F-B030659F0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57F3A-6FBF-4EC1-AE25-192EAE3AE1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373E1-A23F-4C2C-AC4A-E5184F0F6B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267C0-0464-4EA9-AFEC-4F288032DE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263E14-02D7-49FA-8B23-39C859CB27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69C8E-BFA9-47F6-93FD-79B622FA41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304800"/>
            <a:ext cx="7010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52600" y="1395413"/>
            <a:ext cx="7010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905000" y="6400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16413" y="6400800"/>
            <a:ext cx="20843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 smtClean="0"/>
            </a:lvl1pPr>
          </a:lstStyle>
          <a:p>
            <a:pPr>
              <a:defRPr/>
            </a:pPr>
            <a:fld id="{93D54206-F752-4B6A-AB9E-712961D141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>
    <p:fade thruBlk="1"/>
  </p:transition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6666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hyperlink" Target="https://www.cpalms.org/Homepage/BEST_Standards.aspx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7.png"/><Relationship Id="rId5" Type="http://schemas.openxmlformats.org/officeDocument/2006/relationships/image" Target="../media/image12.wmf"/><Relationship Id="rId4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38400" y="2911475"/>
            <a:ext cx="6589713" cy="2692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7200">
                <a:effectLst>
                  <a:outerShdw blurRad="38100" dist="38100" dir="2700000" algn="tl">
                    <a:srgbClr val="C0C0C0"/>
                  </a:outerShdw>
                </a:effectLst>
              </a:rPr>
              <a:t>Title I Annual Meeting</a:t>
            </a:r>
            <a:r>
              <a:rPr lang="en-US" sz="3200">
                <a:effectLst>
                  <a:outerShdw blurRad="38100" dist="38100" dir="2700000" algn="tl">
                    <a:srgbClr val="C0C0C0"/>
                  </a:outerShdw>
                </a:effectLst>
              </a:rPr>
              <a:t> </a:t>
            </a:r>
            <a:r>
              <a:rPr lang="en-US" sz="3200"/>
              <a:t> </a:t>
            </a:r>
            <a:endParaRPr lang="en-US" sz="3200" dirty="0"/>
          </a:p>
        </p:txBody>
      </p:sp>
      <p:pic>
        <p:nvPicPr>
          <p:cNvPr id="3075" name="Picture 15" descr="j040083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42063" y="319088"/>
            <a:ext cx="2801937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6" descr="j04002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195513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8" descr="j038635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7025" y="3175"/>
            <a:ext cx="2251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20" descr="j04096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54238" y="660400"/>
            <a:ext cx="2108200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905000" cy="457200"/>
          </a:xfrm>
        </p:spPr>
        <p:txBody>
          <a:bodyPr/>
          <a:lstStyle/>
          <a:p>
            <a:pPr>
              <a:defRPr/>
            </a:pPr>
            <a:fld id="{6A4394B0-515A-4461-9134-9C46E6D6576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0500" y="6358247"/>
            <a:ext cx="4495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Challenger 7 Elementary   Sept. 22,2022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98E5007-E5BA-8E0C-4F60-87EA0B0C4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</p:cSld>
  <p:clrMapOvr>
    <a:masterClrMapping/>
  </p:clrMapOvr>
  <p:transition advTm="98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SIP/SWP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395412"/>
            <a:ext cx="7010400" cy="5157787"/>
          </a:xfrm>
        </p:spPr>
        <p:txBody>
          <a:bodyPr/>
          <a:lstStyle/>
          <a:p>
            <a:r>
              <a:rPr lang="en-US" dirty="0"/>
              <a:t>At least 65% of our students will score proficient in math according to state assessments</a:t>
            </a:r>
          </a:p>
          <a:p>
            <a:r>
              <a:rPr lang="en-US" dirty="0"/>
              <a:t>At least 47% of our lowest 25% will score proficient in math according to state assessments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7E24577-DBC4-678A-DD4C-17F98379C7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93665"/>
      </p:ext>
    </p:extLst>
  </p:cSld>
  <p:clrMapOvr>
    <a:masterClrMapping/>
  </p:clrMapOvr>
  <p:transition advTm="16061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I supports SIP/SWP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Title I teacher and assistants will be providing reading and math intervention.</a:t>
            </a:r>
          </a:p>
          <a:p>
            <a:r>
              <a:rPr lang="en-US" dirty="0"/>
              <a:t>Funds will help provide materials and supplies for teachers and students to utilize in class.  </a:t>
            </a:r>
          </a:p>
          <a:p>
            <a:r>
              <a:rPr lang="en-US" dirty="0"/>
              <a:t>Family engagement events will provide families with strategies and materials to support their child’s learning at home.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E5D702C-4706-4699-DE37-B9EC7F21B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73130"/>
      </p:ext>
    </p:extLst>
  </p:cSld>
  <p:clrMapOvr>
    <a:masterClrMapping/>
  </p:clrMapOvr>
  <p:transition advTm="2113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Educational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395412"/>
            <a:ext cx="7010400" cy="50053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dirty="0">
                <a:latin typeface="Arial Narrow" panose="020B0606020202030204" pitchFamily="34" charset="0"/>
              </a:rPr>
              <a:t>Florida’s academic content standards establish high expectations for all students in the areas of reading, mathematics, writing, and science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Arial Narrow" panose="020B0606020202030204" pitchFamily="34" charset="0"/>
              </a:rPr>
              <a:t>Florida Standards for Language Arts and Math </a:t>
            </a:r>
            <a:r>
              <a:rPr lang="en-US" altLang="en-US" dirty="0">
                <a:latin typeface="Arial Narrow" panose="020B0606020202030204" pitchFamily="34" charset="0"/>
              </a:rPr>
              <a:t>identify what your child needs to know and be able to do. Information can be found at: 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dirty="0">
                <a:latin typeface="Arial Narrow" panose="020B0606020202030204" pitchFamily="34" charset="0"/>
                <a:hlinkClick r:id="rId5"/>
              </a:rPr>
              <a:t>https://www.cpalms.org/Homepage/BEST_Standards.aspx</a:t>
            </a:r>
            <a:endParaRPr lang="en-US" altLang="en-US" dirty="0">
              <a:latin typeface="Arial Narrow" panose="020B0606020202030204" pitchFamily="34" charset="0"/>
            </a:endParaRPr>
          </a:p>
          <a:p>
            <a:pPr lvl="1" eaLnBrk="1" hangingPunct="1">
              <a:lnSpc>
                <a:spcPct val="90000"/>
              </a:lnSpc>
            </a:pPr>
            <a:endParaRPr lang="en-US" altLang="en-US" dirty="0"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6C2506-0EFB-CEE3-7717-9AB14E2C8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77457"/>
      </p:ext>
    </p:extLst>
  </p:cSld>
  <p:clrMapOvr>
    <a:masterClrMapping/>
  </p:clrMapOvr>
  <p:transition advTm="2321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5425" indent="-225425" algn="just"/>
            <a:r>
              <a:rPr lang="en-US" dirty="0">
                <a:latin typeface="Arial Narrow" panose="020B0606020202030204" pitchFamily="34" charset="0"/>
              </a:rPr>
              <a:t>Parents are to be provided information regarding the level of achievement of their child on each state academic assessment required by law</a:t>
            </a:r>
          </a:p>
          <a:p>
            <a:pPr marL="225425" indent="-225425" algn="just"/>
            <a:r>
              <a:rPr lang="en-US" dirty="0">
                <a:latin typeface="Arial Narrow" panose="020B0606020202030204" pitchFamily="34" charset="0"/>
              </a:rPr>
              <a:t>To the extent that is feasible, testing information must be translated into a language the parents can understand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AAF859B-F001-E3AE-FD48-51615D1D66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19199"/>
      </p:ext>
    </p:extLst>
  </p:cSld>
  <p:clrMapOvr>
    <a:masterClrMapping/>
  </p:clrMapOvr>
  <p:transition advTm="1573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2BBDC169-4BA4-798E-F856-B1C82458D5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28600" y="2133600"/>
            <a:ext cx="8534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A64993-DA2C-FB64-2DCE-3DA545EAABB9}"/>
              </a:ext>
            </a:extLst>
          </p:cNvPr>
          <p:cNvSpPr txBox="1"/>
          <p:nvPr/>
        </p:nvSpPr>
        <p:spPr>
          <a:xfrm rot="10800000" flipV="1">
            <a:off x="1866900" y="1143000"/>
            <a:ext cx="5257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iReady</a:t>
            </a:r>
            <a:r>
              <a:rPr lang="en-US" dirty="0"/>
              <a:t> Reading EOY Diagnostic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1707943-43D8-548F-71EA-1B79A5B40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117056"/>
      </p:ext>
    </p:extLst>
  </p:cSld>
  <p:clrMapOvr>
    <a:masterClrMapping/>
  </p:clrMapOvr>
  <p:transition advTm="3625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Testing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A64993-DA2C-FB64-2DCE-3DA545EAABB9}"/>
              </a:ext>
            </a:extLst>
          </p:cNvPr>
          <p:cNvSpPr txBox="1"/>
          <p:nvPr/>
        </p:nvSpPr>
        <p:spPr>
          <a:xfrm rot="10800000" flipV="1">
            <a:off x="1866900" y="1143000"/>
            <a:ext cx="525780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iReady</a:t>
            </a:r>
            <a:r>
              <a:rPr lang="en-US" dirty="0"/>
              <a:t> Math EOY Diagnostic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A75381E5-99A6-A7E0-E241-EC7700688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4C34CDA2-0FD6-35CB-92E1-A786E7D7C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419100" y="1822512"/>
            <a:ext cx="8305800" cy="436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6003252"/>
      </p:ext>
    </p:extLst>
  </p:cSld>
  <p:clrMapOvr>
    <a:masterClrMapping/>
  </p:clrMapOvr>
  <p:transition advTm="1838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FSA Test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BA6F78-45B6-7299-4483-7882D7C9BA7C}"/>
              </a:ext>
            </a:extLst>
          </p:cNvPr>
          <p:cNvSpPr txBox="1"/>
          <p:nvPr/>
        </p:nvSpPr>
        <p:spPr>
          <a:xfrm>
            <a:off x="2286000" y="1366561"/>
            <a:ext cx="4572000" cy="4450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year FSA scores will only be available on FOCUS.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If you would like someone to discuss or explain your child’s score report with you, please contact the office.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Please be sure to sign up for FOCUS. This will allow you to view grades, communicate with teachers, and update phone numbers.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Please let your child’s teacher know if you need your FOCUS pin number</a:t>
            </a:r>
            <a:r>
              <a:rPr lang="en-US" sz="1800" dirty="0"/>
              <a:t>.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B1D79C98-A519-0839-71F9-87AF7B113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05632"/>
      </p:ext>
    </p:extLst>
  </p:cSld>
  <p:clrMapOvr>
    <a:masterClrMapping/>
  </p:clrMapOvr>
  <p:transition advTm="2331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FSA Test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BA6F78-45B6-7299-4483-7882D7C9BA7C}"/>
              </a:ext>
            </a:extLst>
          </p:cNvPr>
          <p:cNvSpPr txBox="1"/>
          <p:nvPr/>
        </p:nvSpPr>
        <p:spPr>
          <a:xfrm>
            <a:off x="2286000" y="1366561"/>
            <a:ext cx="4572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623B9-C53F-4202-0D4B-D231374A6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1660" y="1179250"/>
            <a:ext cx="6773220" cy="5172797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A562195-9F39-A7D0-A2C8-DFB979D30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047" t="-55469" r="-137047" b="-55469"/>
          <a:stretch>
            <a:fillRect/>
          </a:stretch>
        </p:blipFill>
        <p:spPr>
          <a:xfrm>
            <a:off x="6860763" y="5572125"/>
            <a:ext cx="2280474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81017"/>
      </p:ext>
    </p:extLst>
  </p:cSld>
  <p:clrMapOvr>
    <a:masterClrMapping/>
  </p:clrMapOvr>
  <p:transition advTm="1798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FSA Test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BA6F78-45B6-7299-4483-7882D7C9BA7C}"/>
              </a:ext>
            </a:extLst>
          </p:cNvPr>
          <p:cNvSpPr txBox="1"/>
          <p:nvPr/>
        </p:nvSpPr>
        <p:spPr>
          <a:xfrm>
            <a:off x="2286000" y="1366561"/>
            <a:ext cx="4572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92DE99-3BE4-3515-7A95-36BF9DECD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90" y="1143000"/>
            <a:ext cx="6773220" cy="5172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E85E80-5287-128D-A571-E159864FC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758" y="5171999"/>
            <a:ext cx="6820852" cy="108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34045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28624"/>
            <a:ext cx="8067675" cy="1704975"/>
          </a:xfrm>
        </p:spPr>
        <p:txBody>
          <a:bodyPr/>
          <a:lstStyle/>
          <a:p>
            <a:pPr algn="ctr" eaLnBrk="1" hangingPunct="1"/>
            <a:r>
              <a:rPr lang="en-US" sz="4800" dirty="0"/>
              <a:t>Parent and Family Engagement Plan (PFEP)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01787" y="3017913"/>
            <a:ext cx="7329487" cy="32685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Each Title I school must jointly develop, agree upon, and distribute to parents a written </a:t>
            </a:r>
            <a:r>
              <a:rPr lang="en-US" sz="2600" b="1" dirty="0">
                <a:latin typeface="Arial Narrow" panose="020B0606020202030204" pitchFamily="34" charset="0"/>
              </a:rPr>
              <a:t>Parent and Family Engagement Plan (PFEP)</a:t>
            </a:r>
          </a:p>
          <a:p>
            <a:pPr marL="225425" indent="-225425">
              <a:buFont typeface="Wingdings" pitchFamily="2" charset="2"/>
              <a:buChar char="§"/>
            </a:pPr>
            <a:endParaRPr lang="en-US" sz="2600" dirty="0">
              <a:latin typeface="Arial Narrow" panose="020B0606020202030204" pitchFamily="34" charset="0"/>
            </a:endParaRPr>
          </a:p>
          <a:p>
            <a:pPr marL="225425" indent="-225425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The Parent and Family Engagement Plan (PFEP) describes how the school will carry out parent involvement requirements, including the development of a </a:t>
            </a:r>
            <a:r>
              <a:rPr lang="en-US" sz="2600" b="1" dirty="0">
                <a:latin typeface="Arial Narrow" panose="020B0606020202030204" pitchFamily="34" charset="0"/>
              </a:rPr>
              <a:t>School-Parent Compact</a:t>
            </a:r>
            <a:endParaRPr lang="en-US" sz="2800" b="1" dirty="0">
              <a:latin typeface="Arial Narrow" panose="020B0606020202030204" pitchFamily="34" charset="0"/>
            </a:endParaRPr>
          </a:p>
          <a:p>
            <a:pPr marL="225425" indent="-225425">
              <a:buFont typeface="Wingdings" pitchFamily="2" charset="2"/>
              <a:buNone/>
            </a:pPr>
            <a:endParaRPr lang="en-US" sz="2800" dirty="0">
              <a:latin typeface="Tahoma" pitchFamily="34" charset="0"/>
            </a:endParaRPr>
          </a:p>
        </p:txBody>
      </p:sp>
      <p:sp>
        <p:nvSpPr>
          <p:cNvPr id="82954" name="Text Box 10"/>
          <p:cNvSpPr txBox="1">
            <a:spLocks noChangeArrowheads="1"/>
          </p:cNvSpPr>
          <p:nvPr/>
        </p:nvSpPr>
        <p:spPr bwMode="auto">
          <a:xfrm>
            <a:off x="1398588" y="6172200"/>
            <a:ext cx="7353300" cy="28733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endParaRPr lang="en-US" sz="1600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51E1847-7ED5-09EB-363A-6506A3C9B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13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88" y="304800"/>
            <a:ext cx="7437437" cy="838200"/>
          </a:xfrm>
        </p:spPr>
        <p:txBody>
          <a:bodyPr/>
          <a:lstStyle/>
          <a:p>
            <a:pPr algn="ctr" eaLnBrk="1" hangingPunct="1"/>
            <a:r>
              <a:rPr lang="en-US" sz="4800" dirty="0"/>
              <a:t>Purpose of Meeting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523206" y="1143000"/>
            <a:ext cx="7544594" cy="55646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600">
                <a:ln>
                  <a:solidFill>
                    <a:schemeClr val="accent3"/>
                  </a:solidFill>
                </a:ln>
                <a:latin typeface="Franklin Gothic Demi" panose="020B0703020102020204" pitchFamily="34" charset="0"/>
              </a:rPr>
              <a:t>According to the </a:t>
            </a:r>
            <a:r>
              <a:rPr lang="en-US" sz="2800" i="1">
                <a:latin typeface="Franklin Gothic Demi" panose="020B0703020102020204" pitchFamily="34" charset="0"/>
              </a:rPr>
              <a:t>Every Student Succeeds Act (ESSA)</a:t>
            </a:r>
            <a:r>
              <a:rPr lang="en-US" sz="2600">
                <a:ln>
                  <a:solidFill>
                    <a:schemeClr val="accent3"/>
                  </a:solidFill>
                </a:ln>
                <a:latin typeface="Franklin Gothic Demi" panose="020B0703020102020204" pitchFamily="34" charset="0"/>
              </a:rPr>
              <a:t>, schools are required to host an Annual Meeting to explain and discuss:</a:t>
            </a:r>
          </a:p>
          <a:p>
            <a:pPr>
              <a:buFont typeface="Wingdings" pitchFamily="2" charset="2"/>
              <a:buChar char="§"/>
            </a:pPr>
            <a:r>
              <a:rPr lang="en-US" sz="2800">
                <a:ln>
                  <a:solidFill>
                    <a:schemeClr val="accent3"/>
                  </a:solidFill>
                </a:ln>
                <a:latin typeface="Franklin Gothic Demi" panose="020B0703020102020204" pitchFamily="34" charset="0"/>
              </a:rPr>
              <a:t> </a:t>
            </a:r>
            <a:r>
              <a:rPr lang="en-US" sz="2600" b="1">
                <a:ln>
                  <a:solidFill>
                    <a:schemeClr val="accent3"/>
                  </a:solidFill>
                </a:ln>
                <a:latin typeface="Franklin Gothic Demi" panose="020B0703020102020204" pitchFamily="34" charset="0"/>
              </a:rPr>
              <a:t>Title I programs and requirements</a:t>
            </a:r>
            <a:endParaRPr lang="en-US" sz="2800" b="1">
              <a:ln>
                <a:solidFill>
                  <a:schemeClr val="accent3"/>
                </a:solidFill>
              </a:ln>
              <a:latin typeface="Franklin Gothic Demi" panose="020B07030201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900">
              <a:ln>
                <a:solidFill>
                  <a:schemeClr val="accent3"/>
                </a:solidFill>
              </a:ln>
              <a:latin typeface="Franklin Gothic Demi" panose="020B0703020102020204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>
                <a:ln>
                  <a:solidFill>
                    <a:schemeClr val="accent3"/>
                  </a:solidFill>
                </a:ln>
                <a:latin typeface="Franklin Gothic Demi" panose="020B0703020102020204" pitchFamily="34" charset="0"/>
              </a:rPr>
              <a:t> </a:t>
            </a:r>
            <a:r>
              <a:rPr lang="en-US" sz="2400">
                <a:ln>
                  <a:solidFill>
                    <a:schemeClr val="accent3"/>
                  </a:solidFill>
                </a:ln>
                <a:latin typeface="Arial Narrow" panose="020B0606020202030204" pitchFamily="34" charset="0"/>
              </a:rPr>
              <a:t>Parent and Family Engagement Plan</a:t>
            </a:r>
          </a:p>
          <a:p>
            <a:pPr lvl="2">
              <a:buFont typeface="Arial" pitchFamily="34" charset="0"/>
              <a:buChar char="•"/>
            </a:pPr>
            <a:r>
              <a:rPr lang="en-US" sz="2400">
                <a:ln>
                  <a:solidFill>
                    <a:schemeClr val="accent3"/>
                  </a:solidFill>
                </a:ln>
                <a:latin typeface="Arial Narrow" panose="020B0606020202030204" pitchFamily="34" charset="0"/>
              </a:rPr>
              <a:t> School-Parent Compact </a:t>
            </a:r>
          </a:p>
          <a:p>
            <a:pPr lvl="2">
              <a:buFont typeface="Arial" pitchFamily="34" charset="0"/>
              <a:buChar char="•"/>
            </a:pPr>
            <a:r>
              <a:rPr lang="en-US" sz="2400">
                <a:ln>
                  <a:solidFill>
                    <a:schemeClr val="accent3"/>
                  </a:solidFill>
                </a:ln>
                <a:latin typeface="Arial Narrow" panose="020B0606020202030204" pitchFamily="34" charset="0"/>
              </a:rPr>
              <a:t> Parents’ Right to Know</a:t>
            </a:r>
          </a:p>
          <a:p>
            <a:pPr lvl="2">
              <a:buFont typeface="Arial" pitchFamily="34" charset="0"/>
              <a:buChar char="•"/>
            </a:pPr>
            <a:r>
              <a:rPr lang="en-US" sz="2400">
                <a:ln>
                  <a:solidFill>
                    <a:schemeClr val="accent3"/>
                  </a:solidFill>
                </a:ln>
                <a:latin typeface="Arial Narrow" panose="020B0606020202030204" pitchFamily="34" charset="0"/>
              </a:rPr>
              <a:t> Design, Implement and Evaluate School Improvement  </a:t>
            </a:r>
          </a:p>
          <a:p>
            <a:pPr lvl="2"/>
            <a:r>
              <a:rPr lang="en-US" sz="2400">
                <a:ln>
                  <a:solidFill>
                    <a:schemeClr val="accent3"/>
                  </a:solidFill>
                </a:ln>
                <a:latin typeface="Arial Narrow" panose="020B0606020202030204" pitchFamily="34" charset="0"/>
              </a:rPr>
              <a:t>   Plan (SIP/SWP) Goals</a:t>
            </a:r>
          </a:p>
          <a:p>
            <a:pPr lvl="2">
              <a:buFont typeface="Arial" pitchFamily="34" charset="0"/>
              <a:buChar char="•"/>
            </a:pPr>
            <a:r>
              <a:rPr lang="en-US" sz="2400">
                <a:ln>
                  <a:solidFill>
                    <a:schemeClr val="accent3"/>
                  </a:solidFill>
                </a:ln>
                <a:latin typeface="Arial Narrow" panose="020B0606020202030204" pitchFamily="34" charset="0"/>
              </a:rPr>
              <a:t> Gather Stakeholder Input</a:t>
            </a:r>
          </a:p>
          <a:p>
            <a:pPr lvl="2">
              <a:buFont typeface="Wingdings" pitchFamily="2" charset="2"/>
              <a:buNone/>
            </a:pPr>
            <a:endParaRPr lang="en-US" sz="2400">
              <a:ln>
                <a:solidFill>
                  <a:schemeClr val="accent3"/>
                </a:solidFill>
              </a:ln>
              <a:latin typeface="Franklin Gothic Demi" panose="020B07030201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2800">
                <a:ln>
                  <a:solidFill>
                    <a:schemeClr val="accent3"/>
                  </a:solidFill>
                </a:ln>
                <a:latin typeface="Franklin Gothic Demi" panose="020B0703020102020204" pitchFamily="34" charset="0"/>
              </a:rPr>
              <a:t> </a:t>
            </a:r>
            <a:r>
              <a:rPr lang="en-US" sz="2600" b="1">
                <a:ln>
                  <a:solidFill>
                    <a:schemeClr val="accent3"/>
                  </a:solidFill>
                </a:ln>
                <a:latin typeface="Franklin Gothic Demi" panose="020B0703020102020204" pitchFamily="34" charset="0"/>
              </a:rPr>
              <a:t>Additional support</a:t>
            </a:r>
            <a:endParaRPr lang="en-US" sz="900" b="1">
              <a:ln>
                <a:solidFill>
                  <a:schemeClr val="accent3"/>
                </a:solidFill>
              </a:ln>
              <a:latin typeface="Franklin Gothic Demi" panose="020B0703020102020204" pitchFamily="34" charset="0"/>
            </a:endParaRPr>
          </a:p>
          <a:p>
            <a:endParaRPr lang="en-US" sz="900">
              <a:ln>
                <a:solidFill>
                  <a:schemeClr val="accent3"/>
                </a:solidFill>
              </a:ln>
              <a:latin typeface="Franklin Gothic Demi" panose="020B0703020102020204" pitchFamily="34" charset="0"/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>
                <a:ln>
                  <a:solidFill>
                    <a:schemeClr val="accent3"/>
                  </a:solidFill>
                </a:ln>
                <a:latin typeface="Franklin Gothic Demi" panose="020B0703020102020204" pitchFamily="34" charset="0"/>
              </a:rPr>
              <a:t> </a:t>
            </a:r>
            <a:r>
              <a:rPr lang="en-US" sz="2400">
                <a:ln>
                  <a:solidFill>
                    <a:schemeClr val="accent3"/>
                  </a:solidFill>
                </a:ln>
                <a:latin typeface="Arial Narrow" panose="020B0606020202030204" pitchFamily="34" charset="0"/>
              </a:rPr>
              <a:t>School and Family Partnerships</a:t>
            </a:r>
          </a:p>
          <a:p>
            <a:pPr lvl="2">
              <a:buFont typeface="Arial" pitchFamily="34" charset="0"/>
              <a:buChar char="•"/>
            </a:pPr>
            <a:r>
              <a:rPr lang="en-US" sz="2400">
                <a:ln>
                  <a:solidFill>
                    <a:schemeClr val="accent3"/>
                  </a:solidFill>
                </a:ln>
                <a:latin typeface="Arial Narrow" panose="020B0606020202030204" pitchFamily="34" charset="0"/>
              </a:rPr>
              <a:t> Business Partnerships</a:t>
            </a:r>
            <a:endParaRPr lang="en-US" sz="2400" dirty="0">
              <a:ln>
                <a:solidFill>
                  <a:schemeClr val="accent3"/>
                </a:solidFill>
              </a:ln>
              <a:latin typeface="Arial Narrow" panose="020B060602020203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097" name="Audio 4096">
            <a:hlinkClick r:id="" action="ppaction://media"/>
            <a:extLst>
              <a:ext uri="{FF2B5EF4-FFF2-40B4-BE49-F238E27FC236}">
                <a16:creationId xmlns:a16="http://schemas.microsoft.com/office/drawing/2014/main" id="{343C3EDF-C835-A623-1CC1-DB4C8A06D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</p:cSld>
  <p:clrMapOvr>
    <a:masterClrMapping/>
  </p:clrMapOvr>
  <p:transition advTm="2478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915274" cy="1447800"/>
          </a:xfrm>
        </p:spPr>
        <p:txBody>
          <a:bodyPr/>
          <a:lstStyle/>
          <a:p>
            <a:pPr algn="ctr" eaLnBrk="1" hangingPunct="1"/>
            <a:r>
              <a:rPr lang="en-US" sz="4400" dirty="0"/>
              <a:t>Parent and Family Engagement Plan (PFEP)</a:t>
            </a:r>
          </a:p>
        </p:txBody>
      </p:sp>
      <p:sp>
        <p:nvSpPr>
          <p:cNvPr id="107527" name="Text Box 7"/>
          <p:cNvSpPr txBox="1">
            <a:spLocks noChangeArrowheads="1"/>
          </p:cNvSpPr>
          <p:nvPr/>
        </p:nvSpPr>
        <p:spPr bwMode="auto">
          <a:xfrm>
            <a:off x="1787525" y="2286000"/>
            <a:ext cx="7127875" cy="26284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25425" indent="-225425">
              <a:defRPr/>
            </a:pPr>
            <a:r>
              <a:rPr lang="en-US" sz="2600" b="1" dirty="0">
                <a:latin typeface="Arial Narrow" panose="020B0606020202030204" pitchFamily="34" charset="0"/>
              </a:rPr>
              <a:t>Title I schools must:</a:t>
            </a:r>
          </a:p>
          <a:p>
            <a:pPr marL="225425" indent="-225425">
              <a:spcBef>
                <a:spcPts val="1556"/>
              </a:spcBef>
              <a:buFont typeface="Wingdings" pitchFamily="2" charset="2"/>
              <a:buChar char="§"/>
              <a:defRPr/>
            </a:pPr>
            <a:r>
              <a:rPr lang="en-US" sz="2600" dirty="0">
                <a:latin typeface="Arial Narrow" panose="020B0606020202030204" pitchFamily="34" charset="0"/>
              </a:rPr>
              <a:t>provide </a:t>
            </a:r>
            <a:r>
              <a:rPr lang="en-US" sz="2600" b="1" dirty="0">
                <a:latin typeface="Arial Narrow" panose="020B0606020202030204" pitchFamily="34" charset="0"/>
              </a:rPr>
              <a:t>timely information </a:t>
            </a:r>
            <a:r>
              <a:rPr lang="en-US" sz="2600" dirty="0">
                <a:latin typeface="Arial Narrow" panose="020B0606020202030204" pitchFamily="34" charset="0"/>
              </a:rPr>
              <a:t>about Title I programs to parents</a:t>
            </a:r>
          </a:p>
          <a:p>
            <a:pPr marL="225425" indent="-225425">
              <a:spcBef>
                <a:spcPts val="1556"/>
              </a:spcBef>
              <a:buFont typeface="Wingdings" pitchFamily="2" charset="2"/>
              <a:buChar char="§"/>
              <a:defRPr/>
            </a:pPr>
            <a:r>
              <a:rPr lang="en-US" sz="2600" b="1" dirty="0">
                <a:latin typeface="Arial Narrow" panose="020B0606020202030204" pitchFamily="34" charset="0"/>
              </a:rPr>
              <a:t>explain</a:t>
            </a:r>
            <a:r>
              <a:rPr lang="en-US" sz="2600" dirty="0">
                <a:latin typeface="Arial Narrow" panose="020B0606020202030204" pitchFamily="34" charset="0"/>
              </a:rPr>
              <a:t> the curriculum, assessments, and the minimum standards that students are required to meet </a:t>
            </a:r>
          </a:p>
          <a:p>
            <a:pPr marL="225425" indent="-225425">
              <a:spcBef>
                <a:spcPts val="1556"/>
              </a:spcBef>
              <a:buFont typeface="Wingdings" pitchFamily="2" charset="2"/>
              <a:buChar char="§"/>
              <a:defRPr/>
            </a:pPr>
            <a:r>
              <a:rPr lang="en-US" sz="2600" b="1" dirty="0">
                <a:latin typeface="Arial Narrow" panose="020B0606020202030204" pitchFamily="34" charset="0"/>
              </a:rPr>
              <a:t>offer</a:t>
            </a:r>
            <a:r>
              <a:rPr lang="en-US" sz="2600" dirty="0">
                <a:latin typeface="Arial Narrow" panose="020B0606020202030204" pitchFamily="34" charset="0"/>
              </a:rPr>
              <a:t> a flexible number of meeting dates and times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345B080-32EC-B651-B2CD-1C0B2D68C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415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838200"/>
            <a:ext cx="8050212" cy="838200"/>
          </a:xfrm>
        </p:spPr>
        <p:txBody>
          <a:bodyPr/>
          <a:lstStyle/>
          <a:p>
            <a:pPr algn="ctr" eaLnBrk="1" hangingPunct="1"/>
            <a:r>
              <a:rPr lang="en-US" sz="4800" dirty="0"/>
              <a:t>Parent and Family Engagement Plan (PFEP)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1600200" y="2667000"/>
            <a:ext cx="7280275" cy="326858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0988" indent="-280988"/>
            <a:r>
              <a:rPr lang="en-US" sz="2600" b="1" dirty="0">
                <a:latin typeface="Arial Narrow" panose="020B0606020202030204" pitchFamily="34" charset="0"/>
              </a:rPr>
              <a:t>Title I schools must:</a:t>
            </a:r>
          </a:p>
          <a:p>
            <a:pPr marL="225425" indent="-225425">
              <a:spcBef>
                <a:spcPts val="1556"/>
              </a:spcBef>
              <a:buFont typeface="Wingdings" pitchFamily="2" charset="2"/>
              <a:buChar char="§"/>
              <a:defRPr/>
            </a:pPr>
            <a:r>
              <a:rPr lang="en-US" sz="2600" dirty="0">
                <a:latin typeface="Arial Narrow" panose="020B0606020202030204" pitchFamily="34" charset="0"/>
              </a:rPr>
              <a:t>involve parents in making decisions about how Title I funds reserved for parent involvement should be</a:t>
            </a:r>
            <a:r>
              <a:rPr lang="en-US" sz="2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2600" b="1" u="sng" dirty="0">
                <a:latin typeface="Arial Narrow" panose="020B0606020202030204" pitchFamily="34" charset="0"/>
              </a:rPr>
              <a:t>spent</a:t>
            </a:r>
            <a:endParaRPr lang="en-US" sz="2600" dirty="0">
              <a:latin typeface="Arial Narrow" panose="020B0606020202030204" pitchFamily="34" charset="0"/>
            </a:endParaRPr>
          </a:p>
          <a:p>
            <a:pPr marL="280988" indent="-280988">
              <a:spcBef>
                <a:spcPts val="1556"/>
              </a:spcBef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provide documents to show that families were given information </a:t>
            </a:r>
            <a:r>
              <a:rPr lang="en-US" sz="2600" b="1" u="sng" dirty="0">
                <a:latin typeface="Arial Narrow" panose="020B0606020202030204" pitchFamily="34" charset="0"/>
              </a:rPr>
              <a:t>translated</a:t>
            </a:r>
            <a:r>
              <a:rPr lang="en-US" sz="2600" dirty="0">
                <a:latin typeface="Arial Narrow" panose="020B0606020202030204" pitchFamily="34" charset="0"/>
              </a:rPr>
              <a:t> in their native language, when reasonable</a:t>
            </a:r>
          </a:p>
          <a:p>
            <a:pPr marL="280988" indent="-280988">
              <a:spcBef>
                <a:spcPts val="1556"/>
              </a:spcBef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show evidence of continuous </a:t>
            </a:r>
            <a:r>
              <a:rPr lang="en-US" sz="2600" b="1" u="sng" dirty="0">
                <a:latin typeface="Arial Narrow" panose="020B0606020202030204" pitchFamily="34" charset="0"/>
              </a:rPr>
              <a:t>communication</a:t>
            </a:r>
            <a:r>
              <a:rPr lang="en-US" sz="2600" dirty="0">
                <a:latin typeface="Arial Narrow" panose="020B0606020202030204" pitchFamily="34" charset="0"/>
              </a:rPr>
              <a:t> between the school, families, students, and community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3871F6-C5D2-DD6C-1C59-1FED99D92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84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914400"/>
            <a:ext cx="8050212" cy="838200"/>
          </a:xfrm>
        </p:spPr>
        <p:txBody>
          <a:bodyPr/>
          <a:lstStyle/>
          <a:p>
            <a:pPr algn="ctr" eaLnBrk="1" hangingPunct="1"/>
            <a:r>
              <a:rPr lang="en-US" sz="4800" dirty="0"/>
              <a:t>Parent and Family Engagement Plan (PFEP)</a:t>
            </a:r>
            <a:endParaRPr lang="en-US" sz="4800" b="0" dirty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729970" y="2667000"/>
            <a:ext cx="7013575" cy="31434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/>
            <a:r>
              <a:rPr lang="en-US" sz="2600" b="1" dirty="0">
                <a:latin typeface="Arial Narrow" panose="020B0606020202030204" pitchFamily="34" charset="0"/>
              </a:rPr>
              <a:t>Title I schools must:</a:t>
            </a:r>
          </a:p>
          <a:p>
            <a:pPr marL="280988" indent="-280988">
              <a:spcBef>
                <a:spcPts val="1556"/>
              </a:spcBef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provide information on how the school works with community, volunteers, and business partnerships to increase </a:t>
            </a:r>
            <a:r>
              <a:rPr lang="en-US" sz="2600" b="1" u="sng" dirty="0">
                <a:latin typeface="Arial Narrow" panose="020B0606020202030204" pitchFamily="34" charset="0"/>
              </a:rPr>
              <a:t>student achievement</a:t>
            </a:r>
            <a:endParaRPr lang="en-US" sz="2600" dirty="0">
              <a:latin typeface="Arial Narrow" panose="020B0606020202030204" pitchFamily="34" charset="0"/>
            </a:endParaRPr>
          </a:p>
          <a:p>
            <a:pPr marL="280988" indent="-280988">
              <a:spcBef>
                <a:spcPts val="1556"/>
              </a:spcBef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provide trainings to staff and parents designed to increase student achievement and support </a:t>
            </a:r>
            <a:r>
              <a:rPr lang="en-US" sz="2600" b="1" u="sng" dirty="0">
                <a:latin typeface="Arial Narrow" panose="020B0606020202030204" pitchFamily="34" charset="0"/>
              </a:rPr>
              <a:t>family engagement</a:t>
            </a:r>
            <a:endParaRPr lang="en-US" sz="2600" dirty="0">
              <a:latin typeface="Arial Narrow" panose="020B0606020202030204" pitchFamily="34" charset="0"/>
            </a:endParaRPr>
          </a:p>
          <a:p>
            <a:endParaRPr lang="en-US" sz="2600" b="1" dirty="0">
              <a:latin typeface="Tahom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9590A4A-77B2-E0FB-E4FA-1B94981DD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8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1736387" y="685800"/>
            <a:ext cx="7010400" cy="1189038"/>
          </a:xfrm>
          <a:noFill/>
        </p:spPr>
        <p:txBody>
          <a:bodyPr/>
          <a:lstStyle/>
          <a:p>
            <a:pPr algn="ctr" eaLnBrk="1" hangingPunct="1"/>
            <a:r>
              <a:rPr lang="en-US" sz="4800" dirty="0"/>
              <a:t>Parent and Family Engagement Plan(PFEP)</a:t>
            </a:r>
          </a:p>
        </p:txBody>
      </p:sp>
      <p:sp>
        <p:nvSpPr>
          <p:cNvPr id="13315" name="Text Box 5"/>
          <p:cNvSpPr>
            <a:spLocks noGrp="1" noChangeArrowheads="1"/>
          </p:cNvSpPr>
          <p:nvPr>
            <p:ph type="body" idx="1"/>
          </p:nvPr>
        </p:nvSpPr>
        <p:spPr>
          <a:xfrm>
            <a:off x="1524000" y="2667000"/>
            <a:ext cx="7010400" cy="441960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buNone/>
            </a:pPr>
            <a:r>
              <a:rPr lang="en-US" sz="2600" b="1" dirty="0">
                <a:latin typeface="Arial Narrow" panose="020B0606020202030204" pitchFamily="34" charset="0"/>
              </a:rPr>
              <a:t>Title I schools must:</a:t>
            </a:r>
          </a:p>
          <a:p>
            <a:pPr eaLnBrk="1" hangingPunct="1">
              <a:lnSpc>
                <a:spcPct val="80000"/>
              </a:lnSpc>
              <a:spcBef>
                <a:spcPts val="1556"/>
              </a:spcBef>
            </a:pPr>
            <a:r>
              <a:rPr lang="en-US" sz="2600" dirty="0">
                <a:latin typeface="Arial Narrow" panose="020B0606020202030204" pitchFamily="34" charset="0"/>
              </a:rPr>
              <a:t>jointly conduct an </a:t>
            </a:r>
            <a:r>
              <a:rPr lang="en-US" sz="2600" b="1" u="sng" dirty="0">
                <a:latin typeface="Arial Narrow" panose="020B0606020202030204" pitchFamily="34" charset="0"/>
              </a:rPr>
              <a:t>annual evaluation</a:t>
            </a:r>
            <a:r>
              <a:rPr lang="en-US" sz="2600" b="1" dirty="0">
                <a:latin typeface="Arial Narrow" panose="020B0606020202030204" pitchFamily="34" charset="0"/>
              </a:rPr>
              <a:t> </a:t>
            </a:r>
            <a:r>
              <a:rPr lang="en-US" sz="2600" dirty="0">
                <a:latin typeface="Arial Narrow" panose="020B0606020202030204" pitchFamily="34" charset="0"/>
              </a:rPr>
              <a:t>of the content and effectiveness of the school’s Parent and Family Engagement Plan </a:t>
            </a:r>
            <a:r>
              <a:rPr lang="en-US" sz="2800" dirty="0">
                <a:latin typeface="Arial Narrow" panose="020B0606020202030204" pitchFamily="34" charset="0"/>
              </a:rPr>
              <a:t>(PFEP)</a:t>
            </a:r>
            <a:endParaRPr lang="en-US" sz="2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556"/>
              </a:spcBef>
            </a:pPr>
            <a:r>
              <a:rPr lang="en-US" sz="2600" b="1" u="sng" dirty="0">
                <a:latin typeface="Arial Narrow" panose="020B0606020202030204" pitchFamily="34" charset="0"/>
              </a:rPr>
              <a:t>monitor and evaluate </a:t>
            </a:r>
            <a:r>
              <a:rPr lang="en-US" sz="2600" dirty="0">
                <a:latin typeface="Arial Narrow" panose="020B0606020202030204" pitchFamily="34" charset="0"/>
              </a:rPr>
              <a:t>the strategies of the Parent and Family Engagement Plan </a:t>
            </a:r>
            <a:r>
              <a:rPr lang="en-US" dirty="0">
                <a:latin typeface="Arial Narrow" panose="020B0606020202030204" pitchFamily="34" charset="0"/>
              </a:rPr>
              <a:t>(PFEP)</a:t>
            </a:r>
            <a:endParaRPr lang="en-US" sz="2600" dirty="0">
              <a:latin typeface="Arial Narrow" panose="020B0606020202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1556"/>
              </a:spcBef>
            </a:pPr>
            <a:r>
              <a:rPr lang="en-US" sz="2600" dirty="0">
                <a:latin typeface="Arial Narrow" panose="020B0606020202030204" pitchFamily="34" charset="0"/>
              </a:rPr>
              <a:t>use the findings of the evaluation to </a:t>
            </a:r>
            <a:r>
              <a:rPr lang="en-US" sz="2600" b="1" u="sng" dirty="0">
                <a:latin typeface="Arial Narrow" panose="020B0606020202030204" pitchFamily="34" charset="0"/>
              </a:rPr>
              <a:t>design and revise</a:t>
            </a:r>
            <a:r>
              <a:rPr lang="en-US" sz="2600" b="1" dirty="0">
                <a:latin typeface="Arial Narrow" panose="020B0606020202030204" pitchFamily="34" charset="0"/>
              </a:rPr>
              <a:t> </a:t>
            </a:r>
            <a:r>
              <a:rPr lang="en-US" sz="2600" dirty="0">
                <a:latin typeface="Arial Narrow" panose="020B0606020202030204" pitchFamily="34" charset="0"/>
              </a:rPr>
              <a:t>strategies for more effective family involvement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0A30936-6D44-8DC7-E74D-962D50DC28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</p:cSld>
  <p:clrMapOvr>
    <a:masterClrMapping/>
  </p:clrMapOvr>
  <p:transition advTm="2034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Parent Survey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Communication</a:t>
            </a: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▪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Utilizing a unified texting program for regular parent-teacher communication </a:t>
            </a:r>
          </a:p>
          <a:p>
            <a:pPr marL="3429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▪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Using a variety of forms such as texting, emailing, newsletters, social media, etc.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b="1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Involvement of Families</a:t>
            </a: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  </a:t>
            </a:r>
          </a:p>
          <a:p>
            <a:pPr marL="3429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▪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Hold events  later in the day or evening time so they could participate</a:t>
            </a:r>
          </a:p>
          <a:p>
            <a:pPr marL="3429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▪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Communication through newsletters and surveys for parents for feedback and planning purposes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Arial"/>
                <a:ea typeface="Arial"/>
                <a:cs typeface="Arial"/>
                <a:sym typeface="Arial"/>
              </a:rPr>
              <a:t>Funding</a:t>
            </a:r>
            <a:endParaRPr lang="en-US" sz="16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Suggested Title I funds be used for the following:  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▪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Additional staff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▪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After school tutoring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▪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Hands-on materials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▪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Take-home materials</a:t>
            </a: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/>
              <a:buChar char="▪"/>
            </a:pPr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Field trips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9C4BCE0-9359-EAD5-85AD-41BEF67B4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30914"/>
      </p:ext>
    </p:extLst>
  </p:cSld>
  <p:clrMapOvr>
    <a:masterClrMapping/>
  </p:clrMapOvr>
  <p:transition advTm="41524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I Complaint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4494" y="1371600"/>
            <a:ext cx="7010400" cy="457200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 Narrow" panose="020B0606020202030204" pitchFamily="34" charset="0"/>
              </a:rPr>
              <a:t>Parents have the right to submit comments regarding district and/or school Title I plans</a:t>
            </a:r>
          </a:p>
          <a:p>
            <a:pPr marL="0" indent="0">
              <a:buNone/>
            </a:pPr>
            <a:endParaRPr lang="en-US" sz="1800" b="1" dirty="0">
              <a:latin typeface="Arial Narrow" panose="020B0606020202030204" pitchFamily="34" charset="0"/>
            </a:endParaRPr>
          </a:p>
          <a:p>
            <a:pPr lvl="1"/>
            <a:r>
              <a:rPr lang="en-US" sz="2600" i="0" dirty="0">
                <a:latin typeface="Arial Narrow" panose="020B0606020202030204" pitchFamily="34" charset="0"/>
              </a:rPr>
              <a:t>Comments should be turned in to the school</a:t>
            </a:r>
          </a:p>
          <a:p>
            <a:pPr lvl="1"/>
            <a:r>
              <a:rPr lang="en-US" sz="2600" i="0" dirty="0">
                <a:latin typeface="Arial Narrow" panose="020B0606020202030204" pitchFamily="34" charset="0"/>
              </a:rPr>
              <a:t> The school will forward comments to the district Office of Title I</a:t>
            </a:r>
          </a:p>
          <a:p>
            <a:pPr lvl="1"/>
            <a:r>
              <a:rPr lang="en-US" sz="2600" i="0" dirty="0">
                <a:latin typeface="Arial Narrow" panose="020B0606020202030204" pitchFamily="34" charset="0"/>
              </a:rPr>
              <a:t>The district Office of Title I will include parent comments when plans are submitted to the Florida Department of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9DAD07D-BE19-0FE8-6A77-817576A24A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76869"/>
      </p:ext>
    </p:extLst>
  </p:cSld>
  <p:clrMapOvr>
    <a:masterClrMapping/>
  </p:clrMapOvr>
  <p:transition advTm="1752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428625"/>
            <a:ext cx="8050212" cy="838200"/>
          </a:xfrm>
        </p:spPr>
        <p:txBody>
          <a:bodyPr/>
          <a:lstStyle/>
          <a:p>
            <a:pPr algn="ctr" eaLnBrk="1" hangingPunct="1"/>
            <a:r>
              <a:rPr lang="en-US" sz="4800" dirty="0"/>
              <a:t>School-Parent Compact</a:t>
            </a:r>
          </a:p>
        </p:txBody>
      </p:sp>
      <p:sp>
        <p:nvSpPr>
          <p:cNvPr id="14339" name="Text Box 5"/>
          <p:cNvSpPr txBox="1">
            <a:spLocks noChangeArrowheads="1"/>
          </p:cNvSpPr>
          <p:nvPr/>
        </p:nvSpPr>
        <p:spPr bwMode="auto">
          <a:xfrm>
            <a:off x="1676400" y="1295400"/>
            <a:ext cx="7119938" cy="441351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Each school must have a School-Parent Compact that is written by parents and school personnel</a:t>
            </a:r>
          </a:p>
          <a:p>
            <a:pPr marL="225425" indent="-225425"/>
            <a:endParaRPr lang="en-US" sz="2600" dirty="0">
              <a:latin typeface="Arial Narrow" panose="020B0606020202030204" pitchFamily="34" charset="0"/>
            </a:endParaRPr>
          </a:p>
          <a:p>
            <a:pPr marL="225425" indent="-225425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The compact outlines the responsibilities of the students, parents, and school staff in striving to raise student achievement</a:t>
            </a:r>
          </a:p>
          <a:p>
            <a:pPr marL="225425" indent="-225425">
              <a:buFont typeface="Wingdings" pitchFamily="2" charset="2"/>
              <a:buChar char="§"/>
            </a:pPr>
            <a:endParaRPr lang="en-US" sz="2600" dirty="0">
              <a:latin typeface="Arial Narrow" panose="020B0606020202030204" pitchFamily="34" charset="0"/>
            </a:endParaRPr>
          </a:p>
          <a:p>
            <a:pPr marL="225425" indent="-225425">
              <a:buFont typeface="Wingdings" pitchFamily="2" charset="2"/>
              <a:buChar char="§"/>
            </a:pPr>
            <a:r>
              <a:rPr lang="en-US" sz="2600" b="1" dirty="0">
                <a:latin typeface="Arial Narrow" panose="020B0606020202030204" pitchFamily="34" charset="0"/>
              </a:rPr>
              <a:t>The compact will be shared during parent-teacher conferences throughout the year</a:t>
            </a:r>
          </a:p>
          <a:p>
            <a:pPr marL="225425" indent="-225425"/>
            <a:endParaRPr lang="en-US" sz="2600" dirty="0">
              <a:latin typeface="Arial Narrow" panose="020B0606020202030204" pitchFamily="34" charset="0"/>
            </a:endParaRPr>
          </a:p>
          <a:p>
            <a:pPr marL="225425" indent="-225425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The compact is to be reviewed each year by the parent, student, and teacher</a:t>
            </a:r>
          </a:p>
        </p:txBody>
      </p:sp>
      <p:pic>
        <p:nvPicPr>
          <p:cNvPr id="14340" name="Picture 9" descr="j04135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4612" y="5562600"/>
            <a:ext cx="76517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6AEBEB8-5EDF-D705-BC47-A3C8D7430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</p:cSld>
  <p:clrMapOvr>
    <a:masterClrMapping/>
  </p:clrMapOvr>
  <p:transition advTm="19977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428625"/>
            <a:ext cx="8050212" cy="838200"/>
          </a:xfrm>
        </p:spPr>
        <p:txBody>
          <a:bodyPr/>
          <a:lstStyle/>
          <a:p>
            <a:pPr algn="ctr" eaLnBrk="1" hangingPunct="1"/>
            <a:r>
              <a:rPr lang="en-US" sz="4800" dirty="0"/>
              <a:t>Parents’ Right to Know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597025" y="1536700"/>
            <a:ext cx="7191375" cy="25176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5425" indent="-225425" algn="just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Parents have the right to request and receive timely information regarding the professional qualifications of their child’s teachers and paraprofessionals</a:t>
            </a:r>
          </a:p>
          <a:p>
            <a:pPr marL="225425" indent="-225425" algn="just">
              <a:buFont typeface="Wingdings" pitchFamily="2" charset="2"/>
              <a:buChar char="§"/>
            </a:pPr>
            <a:endParaRPr lang="en-US" sz="2600" dirty="0">
              <a:latin typeface="Arial Narrow" panose="020B0606020202030204" pitchFamily="34" charset="0"/>
            </a:endParaRPr>
          </a:p>
          <a:p>
            <a:pPr marL="225425" indent="-225425" algn="just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Parents must be notified if their child is assigned to or taught for four or more consecutive weeks by a teacher who is not state certified</a:t>
            </a:r>
            <a:endParaRPr lang="en-US" sz="2800" dirty="0">
              <a:latin typeface="Arial Narrow" panose="020B0606020202030204" pitchFamily="34" charset="0"/>
            </a:endParaRPr>
          </a:p>
        </p:txBody>
      </p:sp>
      <p:pic>
        <p:nvPicPr>
          <p:cNvPr id="15364" name="Picture 8" descr="j04096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4572000"/>
            <a:ext cx="3048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257E54-9FDE-CABF-1F93-EDE08A0435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741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0"/>
            <a:ext cx="7962901" cy="1295400"/>
          </a:xfrm>
        </p:spPr>
        <p:txBody>
          <a:bodyPr/>
          <a:lstStyle/>
          <a:p>
            <a:pPr algn="ctr" eaLnBrk="1" hangingPunct="1"/>
            <a:r>
              <a:rPr lang="en-US" sz="4800" dirty="0"/>
              <a:t>Research shows…</a:t>
            </a:r>
            <a:br>
              <a:rPr lang="en-US" sz="4800" dirty="0"/>
            </a:br>
            <a:r>
              <a:rPr lang="en-US" sz="1800" dirty="0"/>
              <a:t>(Epstein and Associates, 2009)</a:t>
            </a:r>
            <a:endParaRPr lang="en-US" sz="4800" dirty="0"/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873250" y="1922463"/>
            <a:ext cx="184150" cy="311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752600" y="1524000"/>
            <a:ext cx="6781800" cy="4764381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None/>
            </a:pPr>
            <a:r>
              <a:rPr lang="en-US" sz="2600" b="1" dirty="0">
                <a:latin typeface="Arial Narrow" panose="020B0606020202030204" pitchFamily="34" charset="0"/>
              </a:rPr>
              <a:t>No matter the socio-economic status, when parents are involved, students are more likely to: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600" b="1" dirty="0">
                <a:latin typeface="Arial Narrow" panose="020B0606020202030204" pitchFamily="34" charset="0"/>
              </a:rPr>
              <a:t> </a:t>
            </a:r>
            <a:r>
              <a:rPr lang="en-US" sz="2600" dirty="0">
                <a:latin typeface="Arial Narrow" panose="020B0606020202030204" pitchFamily="34" charset="0"/>
              </a:rPr>
              <a:t>attend school regularly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 earn better grades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 obtain better test scores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 pass courses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 be promoted to the next grade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 adapt to change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 have better social skills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 graduate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 continue their education</a:t>
            </a:r>
          </a:p>
          <a:p>
            <a:pPr lvl="1" algn="just"/>
            <a:r>
              <a:rPr lang="en-US" sz="2600" dirty="0">
                <a:latin typeface="Tahoma" pitchFamily="34" charset="0"/>
              </a:rPr>
              <a:t>	</a:t>
            </a:r>
            <a:r>
              <a:rPr lang="en-US" sz="2800" dirty="0">
                <a:latin typeface="Tahoma" pitchFamily="34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9E062A5-CE36-9CD2-9E7D-D92956E19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2316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343025" y="409575"/>
            <a:ext cx="7856538" cy="838200"/>
          </a:xfrm>
        </p:spPr>
        <p:txBody>
          <a:bodyPr/>
          <a:lstStyle/>
          <a:p>
            <a:pPr algn="ctr" eaLnBrk="1" hangingPunct="1"/>
            <a:r>
              <a:rPr lang="en-US" sz="4800" dirty="0"/>
              <a:t>Tips for Success:</a:t>
            </a:r>
            <a:endParaRPr lang="en-US" sz="5400" dirty="0"/>
          </a:p>
        </p:txBody>
      </p:sp>
      <p:sp>
        <p:nvSpPr>
          <p:cNvPr id="18435" name="Text Box 13"/>
          <p:cNvSpPr txBox="1">
            <a:spLocks noChangeArrowheads="1"/>
          </p:cNvSpPr>
          <p:nvPr/>
        </p:nvSpPr>
        <p:spPr bwMode="auto">
          <a:xfrm>
            <a:off x="1447800" y="1447800"/>
            <a:ext cx="7527925" cy="559537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Communicate with your child’s teacher often throughout the year!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600" dirty="0">
              <a:latin typeface="Arial Narrow" panose="020B0606020202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Consider joining our School Advisory Council (SAC) or the Title I District Advisory Council. Let your voice be heard!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Some Title I schools have Parent Resource Centers that provide materials and resources that families may check out to use at home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2600" dirty="0">
              <a:latin typeface="Arial Narrow" panose="020B0606020202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600" dirty="0">
                <a:latin typeface="Arial Narrow" panose="020B0606020202030204" pitchFamily="34" charset="0"/>
              </a:rPr>
              <a:t>Reach out to </a:t>
            </a:r>
            <a:r>
              <a:rPr lang="en-US" sz="2600" b="1" dirty="0">
                <a:latin typeface="Arial Narrow" panose="020B0606020202030204" pitchFamily="34" charset="0"/>
              </a:rPr>
              <a:t>Jessica Farner</a:t>
            </a:r>
            <a:r>
              <a:rPr lang="en-US" sz="26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600" dirty="0">
                <a:latin typeface="Arial Narrow" panose="020B0606020202030204" pitchFamily="34" charset="0"/>
              </a:rPr>
              <a:t>to discuss available materials</a:t>
            </a:r>
            <a:endParaRPr lang="en-US" sz="26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225425" indent="-225425" algn="just">
              <a:buFont typeface="Wingdings" pitchFamily="2" charset="2"/>
              <a:buChar char="§"/>
            </a:pPr>
            <a:endParaRPr lang="en-US" sz="2600" dirty="0">
              <a:latin typeface="Arial Narrow" panose="020B0606020202030204" pitchFamily="34" charset="0"/>
            </a:endParaRPr>
          </a:p>
          <a:p>
            <a:pPr algn="just"/>
            <a:endParaRPr lang="en-US" sz="2800" dirty="0">
              <a:latin typeface="Arial Narrow" panose="020B0606020202030204" pitchFamily="34" charset="0"/>
            </a:endParaRPr>
          </a:p>
          <a:p>
            <a:pPr marL="225425" indent="-225425">
              <a:buFont typeface="Wingdings" pitchFamily="2" charset="2"/>
              <a:buChar char="§"/>
            </a:pPr>
            <a:endParaRPr lang="en-US" sz="2800" dirty="0">
              <a:latin typeface="Tahoma" pitchFamily="34" charset="0"/>
            </a:endParaRP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-254000" y="3724275"/>
            <a:ext cx="457200" cy="4333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1F15C6-828E-6B6B-7AE4-879E521326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325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800" dirty="0"/>
              <a:t>What is Title I?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9700" y="1219200"/>
            <a:ext cx="7696200" cy="54991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3000" b="1" i="1" dirty="0">
                <a:latin typeface="Franklin Gothic Demi" panose="020B0703020102020204" pitchFamily="34" charset="0"/>
              </a:rPr>
              <a:t>Title I  </a:t>
            </a:r>
            <a:r>
              <a:rPr lang="en-US" sz="2600" b="1" dirty="0">
                <a:latin typeface="Franklin Gothic Demi" panose="020B0703020102020204" pitchFamily="34" charset="0"/>
              </a:rPr>
              <a:t>is a federal grant that:</a:t>
            </a:r>
          </a:p>
          <a:p>
            <a:pPr eaLnBrk="1" hangingPunct="1"/>
            <a:r>
              <a:rPr lang="en-US" sz="2600" b="1" dirty="0">
                <a:latin typeface="Arial Narrow" panose="020B0606020202030204" pitchFamily="34" charset="0"/>
              </a:rPr>
              <a:t>Ensures all children have the opportunity to obtain a high-quality education and reach proficiency on challenging state academic standards and assessments</a:t>
            </a:r>
          </a:p>
          <a:p>
            <a:pPr eaLnBrk="1" hangingPunct="1"/>
            <a:r>
              <a:rPr lang="en-US" sz="2600" dirty="0">
                <a:latin typeface="Arial Narrow" panose="020B0606020202030204" pitchFamily="34" charset="0"/>
              </a:rPr>
              <a:t>provides supplemental funds to school districts to assist schools with high concentrations of poverty to meet educational goals</a:t>
            </a:r>
          </a:p>
          <a:p>
            <a:pPr eaLnBrk="1" hangingPunct="1"/>
            <a:r>
              <a:rPr lang="en-US" sz="2600" dirty="0">
                <a:latin typeface="Arial Narrow" panose="020B0606020202030204" pitchFamily="34" charset="0"/>
              </a:rPr>
              <a:t>assists with building capacity of parents and teachers</a:t>
            </a:r>
          </a:p>
          <a:p>
            <a:pPr eaLnBrk="1" hangingPunct="1"/>
            <a:r>
              <a:rPr lang="en-US" sz="2600" dirty="0">
                <a:latin typeface="Arial Narrow" panose="020B0606020202030204" pitchFamily="34" charset="0"/>
              </a:rPr>
              <a:t>encourages parents to be involved in their children’s education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C59AF7BA-8975-8993-8448-00237952D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834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Tips for Success: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103F96-7871-127B-56C6-8FC3D000E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333022"/>
            <a:ext cx="8915400" cy="2191956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F1D0EDF-F2C4-656D-8CEB-50C0E19012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 bwMode="auto">
          <a:xfrm rot="19269298">
            <a:off x="5538462" y="3393564"/>
            <a:ext cx="1752600" cy="937909"/>
          </a:xfrm>
          <a:prstGeom prst="rightArrow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719428"/>
      </p:ext>
    </p:extLst>
  </p:cSld>
  <p:clrMapOvr>
    <a:masterClrMapping/>
  </p:clrMapOvr>
  <p:transition advTm="1423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9725" y="304800"/>
            <a:ext cx="7586663" cy="838200"/>
          </a:xfrm>
        </p:spPr>
        <p:txBody>
          <a:bodyPr/>
          <a:lstStyle/>
          <a:p>
            <a:pPr algn="ctr" eaLnBrk="1" hangingPunct="1"/>
            <a:r>
              <a:rPr lang="en-US" sz="4000" dirty="0"/>
              <a:t>Tips for Success: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09725" y="1447800"/>
            <a:ext cx="71532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 Narrow" panose="020B0606020202030204" pitchFamily="34" charset="0"/>
              </a:rPr>
              <a:t>Don’t forget to sign up for your </a:t>
            </a:r>
            <a:r>
              <a:rPr lang="en-US" sz="3200" b="1" dirty="0">
                <a:latin typeface="Arial Narrow" panose="020B0606020202030204" pitchFamily="34" charset="0"/>
              </a:rPr>
              <a:t>FOCUS account</a:t>
            </a:r>
            <a:r>
              <a:rPr lang="en-US" sz="3200" dirty="0">
                <a:latin typeface="Arial Narrow" panose="020B0606020202030204" pitchFamily="34" charset="0"/>
              </a:rPr>
              <a:t>.  Monitor your child’s grades and stay in touch with their teacher!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 Narrow" panose="020B0606020202030204" pitchFamily="34" charset="0"/>
              </a:rPr>
              <a:t>Please consider </a:t>
            </a:r>
            <a:r>
              <a:rPr lang="en-US" sz="3200" b="1" dirty="0">
                <a:latin typeface="Arial Narrow" panose="020B0606020202030204" pitchFamily="34" charset="0"/>
              </a:rPr>
              <a:t>volunteering </a:t>
            </a:r>
            <a:r>
              <a:rPr lang="en-US" sz="3200" dirty="0">
                <a:latin typeface="Arial Narrow" panose="020B0606020202030204" pitchFamily="34" charset="0"/>
              </a:rPr>
              <a:t>this year!  We’d love to have you!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 Narrow" panose="020B0606020202030204" pitchFamily="34" charset="0"/>
              </a:rPr>
              <a:t>Please complete the </a:t>
            </a:r>
            <a:r>
              <a:rPr lang="en-US" sz="3200" b="1" dirty="0">
                <a:latin typeface="Arial Narrow" panose="020B0606020202030204" pitchFamily="34" charset="0"/>
              </a:rPr>
              <a:t>Annual Meeting Feedback form</a:t>
            </a:r>
            <a:r>
              <a:rPr lang="en-US" sz="3200" dirty="0">
                <a:latin typeface="Arial Narrow" panose="020B0606020202030204" pitchFamily="34" charset="0"/>
              </a:rPr>
              <a:t>.  Your opinions matter to us!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59DFA948-40BF-BB18-8D52-89A6DDBA1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</p:cSld>
  <p:clrMapOvr>
    <a:masterClrMapping/>
  </p:clrMapOvr>
  <p:transition advTm="1995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7010400" cy="838200"/>
          </a:xfrm>
        </p:spPr>
        <p:txBody>
          <a:bodyPr/>
          <a:lstStyle/>
          <a:p>
            <a:pPr algn="ctr" eaLnBrk="1" hangingPunct="1"/>
            <a:r>
              <a:rPr lang="en-US" sz="4800" dirty="0"/>
              <a:t>Title I Funding</a:t>
            </a:r>
          </a:p>
        </p:txBody>
      </p:sp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1681163" y="1603374"/>
            <a:ext cx="7234237" cy="409342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0988" indent="-280988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Districts allocate Title I funds to qualifying schools based on the number of students eligible to receive free/reduced price meals</a:t>
            </a:r>
          </a:p>
          <a:p>
            <a:pPr marL="280988" indent="-280988">
              <a:buFont typeface="Wingdings" pitchFamily="2" charset="2"/>
              <a:buNone/>
            </a:pPr>
            <a:endParaRPr lang="en-US" sz="2600" dirty="0">
              <a:latin typeface="Arial Narrow" panose="020B0606020202030204" pitchFamily="34" charset="0"/>
            </a:endParaRPr>
          </a:p>
          <a:p>
            <a:pPr marL="280988" indent="-280988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Title I must supplement, not supplant district funds</a:t>
            </a:r>
          </a:p>
          <a:p>
            <a:pPr marL="280988" indent="-280988">
              <a:buFont typeface="Wingdings" pitchFamily="2" charset="2"/>
              <a:buNone/>
            </a:pPr>
            <a:endParaRPr lang="en-US" sz="2600" dirty="0">
              <a:latin typeface="Arial Narrow" panose="020B0606020202030204" pitchFamily="34" charset="0"/>
            </a:endParaRPr>
          </a:p>
          <a:p>
            <a:pPr marL="280988" indent="-280988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A specified amount of the Title I grant must be spent on family engagement and professional development</a:t>
            </a:r>
          </a:p>
          <a:p>
            <a:pPr marL="280988" indent="-280988">
              <a:buFont typeface="Wingdings" pitchFamily="2" charset="2"/>
              <a:buChar char="§"/>
            </a:pPr>
            <a:endParaRPr lang="en-US" sz="2600" dirty="0">
              <a:latin typeface="Arial Narrow" panose="020B0606020202030204" pitchFamily="34" charset="0"/>
            </a:endParaRPr>
          </a:p>
          <a:p>
            <a:pPr marL="280988" indent="-280988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Parents have the right to give input regarding how the school will use its Title I funds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5F9E6BA-10A4-505E-B8A3-E7AD05866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</p:cSld>
  <p:clrMapOvr>
    <a:masterClrMapping/>
  </p:clrMapOvr>
  <p:transition advTm="2388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52400"/>
            <a:ext cx="7239000" cy="838200"/>
          </a:xfrm>
        </p:spPr>
        <p:txBody>
          <a:bodyPr/>
          <a:lstStyle/>
          <a:p>
            <a:r>
              <a:rPr lang="en-US" dirty="0"/>
              <a:t>Who decides how funds are used?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794" y="838200"/>
            <a:ext cx="7162800" cy="5562600"/>
          </a:xfrm>
        </p:spPr>
        <p:txBody>
          <a:bodyPr/>
          <a:lstStyle/>
          <a:p>
            <a:pPr eaLnBrk="1" hangingPunct="1"/>
            <a:r>
              <a:rPr lang="en-US" altLang="en-US" sz="2400" b="1" dirty="0">
                <a:latin typeface="Arial Narrow" panose="020B0606020202030204" pitchFamily="34" charset="0"/>
              </a:rPr>
              <a:t>Your administrative team considers data and feedback collected throughout the school year to build their school budget</a:t>
            </a:r>
          </a:p>
          <a:p>
            <a:pPr eaLnBrk="1" hangingPunct="1"/>
            <a:r>
              <a:rPr lang="en-US" altLang="en-US" sz="2400" b="1" dirty="0">
                <a:latin typeface="Arial Narrow" panose="020B0606020202030204" pitchFamily="34" charset="0"/>
              </a:rPr>
              <a:t>Every school has a School Advisory Council (SAC) composed of:</a:t>
            </a:r>
          </a:p>
          <a:p>
            <a:pPr lvl="1" eaLnBrk="1" hangingPunct="1"/>
            <a:r>
              <a:rPr lang="en-US" altLang="en-US" sz="2200" i="0" dirty="0">
                <a:latin typeface="Arial Narrow" panose="020B0606020202030204" pitchFamily="34" charset="0"/>
              </a:rPr>
              <a:t>parents, teachers, staff, community members, principal and students (at middle and high schools)</a:t>
            </a:r>
          </a:p>
          <a:p>
            <a:pPr eaLnBrk="1" hangingPunct="1"/>
            <a:r>
              <a:rPr lang="en-US" altLang="en-US" sz="2400" b="1" dirty="0">
                <a:latin typeface="Arial Narrow" panose="020B0606020202030204" pitchFamily="34" charset="0"/>
              </a:rPr>
              <a:t>The School Advisory Council helps determine how to use Title I funds.  </a:t>
            </a:r>
            <a:r>
              <a:rPr lang="en-US" altLang="en-US" sz="2400" b="1" u="sng" dirty="0">
                <a:latin typeface="Arial Narrow" panose="020B0606020202030204" pitchFamily="34" charset="0"/>
              </a:rPr>
              <a:t>Please consider joining!</a:t>
            </a:r>
          </a:p>
          <a:p>
            <a:pPr eaLnBrk="1" hangingPunct="1"/>
            <a:r>
              <a:rPr lang="en-US" altLang="en-US" sz="2400" b="1" dirty="0">
                <a:latin typeface="Arial Narrow" panose="020B0606020202030204" pitchFamily="34" charset="0"/>
              </a:rPr>
              <a:t>Use of Title I funds must align with the goals of the School Improvement Plan (SIP) and School-wide Plan (SWP) for Title I</a:t>
            </a:r>
          </a:p>
          <a:p>
            <a:pPr lvl="1" eaLnBrk="1" hangingPunct="1"/>
            <a:r>
              <a:rPr lang="en-US" altLang="en-US" i="0" dirty="0">
                <a:latin typeface="Arial Narrow" panose="020B0606020202030204" pitchFamily="34" charset="0"/>
              </a:rPr>
              <a:t>Copies of these documents are available for review in the school office (translated, when possible)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2122E4A-AB7A-C63E-5CCF-11F2719F9D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56474"/>
      </p:ext>
    </p:extLst>
  </p:cSld>
  <p:clrMapOvr>
    <a:masterClrMapping/>
  </p:clrMapOvr>
  <p:transition advTm="35603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9"/>
          <p:cNvSpPr>
            <a:spLocks noGrp="1" noChangeArrowheads="1"/>
          </p:cNvSpPr>
          <p:nvPr>
            <p:ph type="title"/>
          </p:nvPr>
        </p:nvSpPr>
        <p:spPr>
          <a:xfrm>
            <a:off x="561975" y="304800"/>
            <a:ext cx="8959850" cy="838200"/>
          </a:xfrm>
        </p:spPr>
        <p:txBody>
          <a:bodyPr/>
          <a:lstStyle/>
          <a:p>
            <a:pPr algn="ctr" eaLnBrk="1" hangingPunct="1"/>
            <a:r>
              <a:rPr lang="en-US" sz="4800" dirty="0"/>
              <a:t>Title I Programs</a:t>
            </a:r>
          </a:p>
        </p:txBody>
      </p:sp>
      <p:sp>
        <p:nvSpPr>
          <p:cNvPr id="8195" name="Text Box 13"/>
          <p:cNvSpPr txBox="1">
            <a:spLocks noChangeArrowheads="1"/>
          </p:cNvSpPr>
          <p:nvPr/>
        </p:nvSpPr>
        <p:spPr bwMode="auto">
          <a:xfrm>
            <a:off x="1143000" y="1676400"/>
            <a:ext cx="7391400" cy="28931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8838" indent="-173038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All Title I public schools in Brevard are school-wide programs, meaning Title I funds, along with other local-, state- and federal funding sources are used to support all students in the school</a:t>
            </a:r>
          </a:p>
          <a:p>
            <a:pPr marL="858838" indent="-173038"/>
            <a:endParaRPr lang="en-US" sz="2600" dirty="0">
              <a:latin typeface="Arial Narrow" panose="020B0606020202030204" pitchFamily="34" charset="0"/>
            </a:endParaRPr>
          </a:p>
          <a:p>
            <a:pPr marL="858838" indent="-173038">
              <a:buFont typeface="Wingdings" pitchFamily="2" charset="2"/>
              <a:buChar char="§"/>
            </a:pPr>
            <a:r>
              <a:rPr lang="en-US" sz="2600" dirty="0">
                <a:latin typeface="Arial Narrow" panose="020B0606020202030204" pitchFamily="34" charset="0"/>
              </a:rPr>
              <a:t>The primary focus of the Title I program is to support the students most at-risk for academic failure</a:t>
            </a:r>
          </a:p>
          <a:p>
            <a:pPr marL="685800"/>
            <a:endParaRPr lang="en-US" sz="2600" dirty="0">
              <a:latin typeface="Arial Narrow" panose="020B0606020202030204" pitchFamily="34" charset="0"/>
            </a:endParaRP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1290638" y="1320800"/>
            <a:ext cx="7794625" cy="4333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4FFBDCA-3819-323B-F1E0-2442A4234B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8379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Title I Funds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1485900"/>
            <a:ext cx="7086600" cy="4572000"/>
          </a:xfrm>
        </p:spPr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Challenger 7 Elementary is provided with $200,408.00 to pay for services and programs for our students.</a:t>
            </a:r>
          </a:p>
          <a:p>
            <a:r>
              <a:rPr lang="en-US" dirty="0">
                <a:latin typeface="Arial Narrow" panose="020B0606020202030204" pitchFamily="34" charset="0"/>
              </a:rPr>
              <a:t>School-based Title I funds pay for the following: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1 Title I teacher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2 Title I assistants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Materials and supplies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Family engagement events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Professional Development</a:t>
            </a:r>
          </a:p>
          <a:p>
            <a:pPr lvl="1"/>
            <a:r>
              <a:rPr lang="en-US" dirty="0">
                <a:latin typeface="Arial Narrow" panose="020B0606020202030204" pitchFamily="34" charset="0"/>
              </a:rPr>
              <a:t>Some field trip such as Lagoon Quest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77A958-841B-43D5-9D1F-B030659F0973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A4FB65D1-CBCC-AE3B-6285-931CBD35FC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72045"/>
      </p:ext>
    </p:extLst>
  </p:cSld>
  <p:clrMapOvr>
    <a:masterClrMapping/>
  </p:clrMapOvr>
  <p:transition advTm="30402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Grade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249C8A2-6956-A238-6BB8-CF84EDA96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Challenger 7 is a “C” school this year.</a:t>
            </a:r>
          </a:p>
          <a:p>
            <a:r>
              <a:rPr lang="en-US" dirty="0"/>
              <a:t>Challenger’s overall ELA proficiency dropped by 3% compared to 2021.</a:t>
            </a:r>
          </a:p>
          <a:p>
            <a:r>
              <a:rPr lang="en-US" dirty="0"/>
              <a:t>Challenger’s overall Math proficiency dropped by 5% compared to 2021.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668A4581-488C-34B7-59A3-EF5562A90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37500" t="-55724" r="-137500" b="-55724"/>
          <a:stretch>
            <a:fillRect/>
          </a:stretch>
        </p:blipFill>
        <p:spPr>
          <a:xfrm>
            <a:off x="6858000" y="5356254"/>
            <a:ext cx="2286000" cy="128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00781"/>
      </p:ext>
    </p:extLst>
  </p:cSld>
  <p:clrMapOvr>
    <a:masterClrMapping/>
  </p:clrMapOvr>
  <p:transition advTm="14698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SIP/SWP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395412"/>
            <a:ext cx="7010400" cy="5157787"/>
          </a:xfrm>
        </p:spPr>
        <p:txBody>
          <a:bodyPr/>
          <a:lstStyle/>
          <a:p>
            <a:r>
              <a:rPr lang="en-US" dirty="0"/>
              <a:t>At least 65% of our students will score proficient in ELA according to state assessments.</a:t>
            </a:r>
          </a:p>
          <a:p>
            <a:r>
              <a:rPr lang="en-US" dirty="0"/>
              <a:t>At least 56% of our lowest 25% will score proficient in ELA according to state assessments</a:t>
            </a:r>
          </a:p>
          <a:p>
            <a:r>
              <a:rPr lang="en-US" dirty="0"/>
              <a:t>At least 39% of our students with disabilities will score proficient in ELA according to state assessments.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355F65-3290-4159-BDA6-D4680175CD5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BCFBAA4-5ACE-EFA6-1043-0615A46466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47029"/>
      </p:ext>
    </p:extLst>
  </p:cSld>
  <p:clrMapOvr>
    <a:masterClrMapping/>
  </p:clrMapOvr>
  <p:transition advTm="224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lassroom expectations presentation">
  <a:themeElements>
    <a:clrScheme name="Classroom expectations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lassroom expectations presentatio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lassroom expectations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room expectations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room expectations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room expectations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room expectations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room expectations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room expectations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room expectations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room expectations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room expectations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room expectations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room expectations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room expectations presentation 1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119222</TotalTime>
  <Words>1681</Words>
  <Application>Microsoft Office PowerPoint</Application>
  <PresentationFormat>On-screen Show (4:3)</PresentationFormat>
  <Paragraphs>234</Paragraphs>
  <Slides>31</Slides>
  <Notes>29</Notes>
  <HiddenSlides>0</HiddenSlides>
  <MMClips>30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Narrow</vt:lpstr>
      <vt:lpstr>Calibri</vt:lpstr>
      <vt:lpstr>Franklin Gothic Demi</vt:lpstr>
      <vt:lpstr>Tahoma</vt:lpstr>
      <vt:lpstr>Wingdings</vt:lpstr>
      <vt:lpstr>Classroom expectations presentation</vt:lpstr>
      <vt:lpstr>Title I Annual Meeting  </vt:lpstr>
      <vt:lpstr>Purpose of Meeting</vt:lpstr>
      <vt:lpstr>What is Title I?</vt:lpstr>
      <vt:lpstr>Title I Funding</vt:lpstr>
      <vt:lpstr>Who decides how funds are used?</vt:lpstr>
      <vt:lpstr>Title I Programs</vt:lpstr>
      <vt:lpstr>Use of Title I Funds</vt:lpstr>
      <vt:lpstr>School Grade Information</vt:lpstr>
      <vt:lpstr>SIP/SWP Goals</vt:lpstr>
      <vt:lpstr>SIP/SWP Goals</vt:lpstr>
      <vt:lpstr>Title I supports SIP/SWP Goals</vt:lpstr>
      <vt:lpstr>Educational Standards</vt:lpstr>
      <vt:lpstr>Testing</vt:lpstr>
      <vt:lpstr>Testing</vt:lpstr>
      <vt:lpstr>Testing</vt:lpstr>
      <vt:lpstr>FSA Test Results</vt:lpstr>
      <vt:lpstr>FSA Test Results</vt:lpstr>
      <vt:lpstr>FSA Test Results</vt:lpstr>
      <vt:lpstr>Parent and Family Engagement Plan (PFEP)</vt:lpstr>
      <vt:lpstr>Parent and Family Engagement Plan (PFEP)</vt:lpstr>
      <vt:lpstr>Parent and Family Engagement Plan (PFEP)</vt:lpstr>
      <vt:lpstr>Parent and Family Engagement Plan (PFEP)</vt:lpstr>
      <vt:lpstr>Parent and Family Engagement Plan(PFEP)</vt:lpstr>
      <vt:lpstr>Parent Survey Results</vt:lpstr>
      <vt:lpstr>Title I Complaint Procedure</vt:lpstr>
      <vt:lpstr>School-Parent Compact</vt:lpstr>
      <vt:lpstr>Parents’ Right to Know</vt:lpstr>
      <vt:lpstr>Research shows… (Epstein and Associates, 2009)</vt:lpstr>
      <vt:lpstr>Tips for Success:</vt:lpstr>
      <vt:lpstr>Tips for Success:</vt:lpstr>
      <vt:lpstr>Tips for Success: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 and Families</dc:title>
  <dc:creator>Terry Pitchford</dc:creator>
  <cp:lastModifiedBy>Farner.Jessica@Challenger 7 Elementary</cp:lastModifiedBy>
  <cp:revision>106</cp:revision>
  <cp:lastPrinted>2015-06-08T14:34:47Z</cp:lastPrinted>
  <dcterms:modified xsi:type="dcterms:W3CDTF">2022-09-23T17:49:10Z</dcterms:modified>
</cp:coreProperties>
</file>