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711" r:id="rId2"/>
  </p:sldMasterIdLst>
  <p:notesMasterIdLst>
    <p:notesMasterId r:id="rId28"/>
  </p:notesMasterIdLst>
  <p:sldIdLst>
    <p:sldId id="256" r:id="rId3"/>
    <p:sldId id="257" r:id="rId4"/>
    <p:sldId id="258" r:id="rId5"/>
    <p:sldId id="259" r:id="rId6"/>
    <p:sldId id="260" r:id="rId7"/>
    <p:sldId id="261" r:id="rId8"/>
    <p:sldId id="279" r:id="rId9"/>
    <p:sldId id="263" r:id="rId10"/>
    <p:sldId id="264" r:id="rId11"/>
    <p:sldId id="265" r:id="rId12"/>
    <p:sldId id="266" r:id="rId13"/>
    <p:sldId id="280" r:id="rId14"/>
    <p:sldId id="281" r:id="rId15"/>
    <p:sldId id="282" r:id="rId16"/>
    <p:sldId id="268" r:id="rId17"/>
    <p:sldId id="269" r:id="rId18"/>
    <p:sldId id="271" r:id="rId19"/>
    <p:sldId id="272" r:id="rId20"/>
    <p:sldId id="283" r:id="rId21"/>
    <p:sldId id="273" r:id="rId22"/>
    <p:sldId id="274" r:id="rId23"/>
    <p:sldId id="275" r:id="rId24"/>
    <p:sldId id="276" r:id="rId25"/>
    <p:sldId id="284" r:id="rId26"/>
    <p:sldId id="278" r:id="rId27"/>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FD3F13D-2EF9-33A2-28B9-8B6C34928433}" v="22" dt="2023-10-02T15:33:28.853"/>
    <p1510:client id="{364D5351-DD45-A4B7-E71A-3CB7B4AC6973}" v="602" dt="2023-08-24T15:46:50.750"/>
    <p1510:client id="{51FEEE98-FAFE-3E33-E984-DBEEBC8EB973}" v="1" dt="2023-08-29T15:04:49.354"/>
    <p1510:client id="{85B665B4-504C-3417-ECCD-DF7B5D47FA2C}" v="9" dt="2023-09-28T16:05:41.687"/>
    <p1510:client id="{F65EAE50-1485-2BD3-76A9-E72F169E57C6}" v="554" dt="2023-10-03T17:02:49.96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microsoft.com/office/2015/10/relationships/revisionInfo" Target="revisionInfo.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microsoft.com/office/2016/11/relationships/changesInfo" Target="changesInfos/changesInfo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viewProps" Target="viewProps.xml"/><Relationship Id="rId8" Type="http://schemas.openxmlformats.org/officeDocument/2006/relationships/slide" Target="slides/slide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larke.Devane@Cambridge Elementary" userId="S::clarke.devane@brevardschools.org::0db381cb-6dbe-4370-981e-1574a91ee647" providerId="AD" clId="Web-{0FD3F13D-2EF9-33A2-28B9-8B6C34928433}"/>
    <pc:docChg chg="addSld delSld modSld">
      <pc:chgData name="Clarke.Devane@Cambridge Elementary" userId="S::clarke.devane@brevardschools.org::0db381cb-6dbe-4370-981e-1574a91ee647" providerId="AD" clId="Web-{0FD3F13D-2EF9-33A2-28B9-8B6C34928433}" dt="2023-10-02T15:33:28.853" v="19"/>
      <pc:docMkLst>
        <pc:docMk/>
      </pc:docMkLst>
      <pc:sldChg chg="addSp modSp">
        <pc:chgData name="Clarke.Devane@Cambridge Elementary" userId="S::clarke.devane@brevardschools.org::0db381cb-6dbe-4370-981e-1574a91ee647" providerId="AD" clId="Web-{0FD3F13D-2EF9-33A2-28B9-8B6C34928433}" dt="2023-10-02T15:32:24.054" v="17" actId="1076"/>
        <pc:sldMkLst>
          <pc:docMk/>
          <pc:sldMk cId="2584434608" sldId="272"/>
        </pc:sldMkLst>
        <pc:spChg chg="mod">
          <ac:chgData name="Clarke.Devane@Cambridge Elementary" userId="S::clarke.devane@brevardschools.org::0db381cb-6dbe-4370-981e-1574a91ee647" providerId="AD" clId="Web-{0FD3F13D-2EF9-33A2-28B9-8B6C34928433}" dt="2023-10-02T15:30:52.833" v="5" actId="20577"/>
          <ac:spMkLst>
            <pc:docMk/>
            <pc:sldMk cId="2584434608" sldId="272"/>
            <ac:spMk id="3" creationId="{867507D3-9B52-BAB8-A151-8B4BE7683EA7}"/>
          </ac:spMkLst>
        </pc:spChg>
        <pc:picChg chg="add mod">
          <ac:chgData name="Clarke.Devane@Cambridge Elementary" userId="S::clarke.devane@brevardschools.org::0db381cb-6dbe-4370-981e-1574a91ee647" providerId="AD" clId="Web-{0FD3F13D-2EF9-33A2-28B9-8B6C34928433}" dt="2023-10-02T15:32:24.054" v="17" actId="1076"/>
          <ac:picMkLst>
            <pc:docMk/>
            <pc:sldMk cId="2584434608" sldId="272"/>
            <ac:picMk id="4" creationId="{3923579C-21C3-E031-8ED7-AF6255F47C94}"/>
          </ac:picMkLst>
        </pc:picChg>
      </pc:sldChg>
      <pc:sldChg chg="del">
        <pc:chgData name="Clarke.Devane@Cambridge Elementary" userId="S::clarke.devane@brevardschools.org::0db381cb-6dbe-4370-981e-1574a91ee647" providerId="AD" clId="Web-{0FD3F13D-2EF9-33A2-28B9-8B6C34928433}" dt="2023-10-02T15:33:28.853" v="19"/>
        <pc:sldMkLst>
          <pc:docMk/>
          <pc:sldMk cId="3523185255" sldId="277"/>
        </pc:sldMkLst>
      </pc:sldChg>
      <pc:sldChg chg="new del">
        <pc:chgData name="Clarke.Devane@Cambridge Elementary" userId="S::clarke.devane@brevardschools.org::0db381cb-6dbe-4370-981e-1574a91ee647" providerId="AD" clId="Web-{0FD3F13D-2EF9-33A2-28B9-8B6C34928433}" dt="2023-10-02T15:30:43.864" v="2"/>
        <pc:sldMkLst>
          <pc:docMk/>
          <pc:sldMk cId="2125564200" sldId="283"/>
        </pc:sldMkLst>
      </pc:sldChg>
      <pc:sldChg chg="addSp delSp modSp add replId">
        <pc:chgData name="Clarke.Devane@Cambridge Elementary" userId="S::clarke.devane@brevardschools.org::0db381cb-6dbe-4370-981e-1574a91ee647" providerId="AD" clId="Web-{0FD3F13D-2EF9-33A2-28B9-8B6C34928433}" dt="2023-10-02T15:32:07.194" v="13" actId="1076"/>
        <pc:sldMkLst>
          <pc:docMk/>
          <pc:sldMk cId="3199719944" sldId="283"/>
        </pc:sldMkLst>
        <pc:picChg chg="del">
          <ac:chgData name="Clarke.Devane@Cambridge Elementary" userId="S::clarke.devane@brevardschools.org::0db381cb-6dbe-4370-981e-1574a91ee647" providerId="AD" clId="Web-{0FD3F13D-2EF9-33A2-28B9-8B6C34928433}" dt="2023-10-02T15:31:49.616" v="10"/>
          <ac:picMkLst>
            <pc:docMk/>
            <pc:sldMk cId="3199719944" sldId="283"/>
            <ac:picMk id="4" creationId="{3923579C-21C3-E031-8ED7-AF6255F47C94}"/>
          </ac:picMkLst>
        </pc:picChg>
        <pc:picChg chg="add mod">
          <ac:chgData name="Clarke.Devane@Cambridge Elementary" userId="S::clarke.devane@brevardschools.org::0db381cb-6dbe-4370-981e-1574a91ee647" providerId="AD" clId="Web-{0FD3F13D-2EF9-33A2-28B9-8B6C34928433}" dt="2023-10-02T15:32:07.194" v="13" actId="1076"/>
          <ac:picMkLst>
            <pc:docMk/>
            <pc:sldMk cId="3199719944" sldId="283"/>
            <ac:picMk id="5" creationId="{85053779-69BD-9A41-7400-A22543C0A1B8}"/>
          </ac:picMkLst>
        </pc:picChg>
      </pc:sldChg>
      <pc:sldChg chg="add">
        <pc:chgData name="Clarke.Devane@Cambridge Elementary" userId="S::clarke.devane@brevardschools.org::0db381cb-6dbe-4370-981e-1574a91ee647" providerId="AD" clId="Web-{0FD3F13D-2EF9-33A2-28B9-8B6C34928433}" dt="2023-10-02T15:33:21.165" v="18"/>
        <pc:sldMkLst>
          <pc:docMk/>
          <pc:sldMk cId="4258666638" sldId="284"/>
        </pc:sldMkLst>
      </pc:sldChg>
    </pc:docChg>
  </pc:docChgLst>
  <pc:docChgLst>
    <pc:chgData name="Stephens.Lupe@Cambridge Elementary" userId="S::stephens.lupe@brevardschools.org::30a5cd6c-2818-49d9-93d4-697567e74906" providerId="AD" clId="Web-{F65EAE50-1485-2BD3-76A9-E72F169E57C6}"/>
    <pc:docChg chg="modSld">
      <pc:chgData name="Stephens.Lupe@Cambridge Elementary" userId="S::stephens.lupe@brevardschools.org::30a5cd6c-2818-49d9-93d4-697567e74906" providerId="AD" clId="Web-{F65EAE50-1485-2BD3-76A9-E72F169E57C6}" dt="2023-10-03T16:57:49.821" v="498" actId="20577"/>
      <pc:docMkLst>
        <pc:docMk/>
      </pc:docMkLst>
      <pc:sldChg chg="modSp">
        <pc:chgData name="Stephens.Lupe@Cambridge Elementary" userId="S::stephens.lupe@brevardschools.org::30a5cd6c-2818-49d9-93d4-697567e74906" providerId="AD" clId="Web-{F65EAE50-1485-2BD3-76A9-E72F169E57C6}" dt="2023-10-03T15:11:01.021" v="55"/>
        <pc:sldMkLst>
          <pc:docMk/>
          <pc:sldMk cId="885058497" sldId="279"/>
        </pc:sldMkLst>
        <pc:spChg chg="mod">
          <ac:chgData name="Stephens.Lupe@Cambridge Elementary" userId="S::stephens.lupe@brevardschools.org::30a5cd6c-2818-49d9-93d4-697567e74906" providerId="AD" clId="Web-{F65EAE50-1485-2BD3-76A9-E72F169E57C6}" dt="2023-10-03T15:10:27.800" v="39" actId="20577"/>
          <ac:spMkLst>
            <pc:docMk/>
            <pc:sldMk cId="885058497" sldId="279"/>
            <ac:spMk id="2" creationId="{00000000-0000-0000-0000-000000000000}"/>
          </ac:spMkLst>
        </pc:spChg>
        <pc:graphicFrameChg chg="mod modGraphic">
          <ac:chgData name="Stephens.Lupe@Cambridge Elementary" userId="S::stephens.lupe@brevardschools.org::30a5cd6c-2818-49d9-93d4-697567e74906" providerId="AD" clId="Web-{F65EAE50-1485-2BD3-76A9-E72F169E57C6}" dt="2023-10-03T15:11:01.021" v="55"/>
          <ac:graphicFrameMkLst>
            <pc:docMk/>
            <pc:sldMk cId="885058497" sldId="279"/>
            <ac:graphicFrameMk id="6" creationId="{39E8861C-8E22-7DEA-F007-31CDD81F257E}"/>
          </ac:graphicFrameMkLst>
        </pc:graphicFrameChg>
      </pc:sldChg>
      <pc:sldChg chg="modSp">
        <pc:chgData name="Stephens.Lupe@Cambridge Elementary" userId="S::stephens.lupe@brevardschools.org::30a5cd6c-2818-49d9-93d4-697567e74906" providerId="AD" clId="Web-{F65EAE50-1485-2BD3-76A9-E72F169E57C6}" dt="2023-10-03T15:18:11.684" v="269" actId="20577"/>
        <pc:sldMkLst>
          <pc:docMk/>
          <pc:sldMk cId="2671103820" sldId="280"/>
        </pc:sldMkLst>
        <pc:spChg chg="mod">
          <ac:chgData name="Stephens.Lupe@Cambridge Elementary" userId="S::stephens.lupe@brevardschools.org::30a5cd6c-2818-49d9-93d4-697567e74906" providerId="AD" clId="Web-{F65EAE50-1485-2BD3-76A9-E72F169E57C6}" dt="2023-10-03T15:12:58.074" v="81" actId="20577"/>
          <ac:spMkLst>
            <pc:docMk/>
            <pc:sldMk cId="2671103820" sldId="280"/>
            <ac:spMk id="2" creationId="{00000000-0000-0000-0000-000000000000}"/>
          </ac:spMkLst>
        </pc:spChg>
        <pc:spChg chg="mod">
          <ac:chgData name="Stephens.Lupe@Cambridge Elementary" userId="S::stephens.lupe@brevardschools.org::30a5cd6c-2818-49d9-93d4-697567e74906" providerId="AD" clId="Web-{F65EAE50-1485-2BD3-76A9-E72F169E57C6}" dt="2023-10-03T15:14:28.876" v="139" actId="20577"/>
          <ac:spMkLst>
            <pc:docMk/>
            <pc:sldMk cId="2671103820" sldId="280"/>
            <ac:spMk id="3" creationId="{00000000-0000-0000-0000-000000000000}"/>
          </ac:spMkLst>
        </pc:spChg>
        <pc:spChg chg="mod">
          <ac:chgData name="Stephens.Lupe@Cambridge Elementary" userId="S::stephens.lupe@brevardschools.org::30a5cd6c-2818-49d9-93d4-697567e74906" providerId="AD" clId="Web-{F65EAE50-1485-2BD3-76A9-E72F169E57C6}" dt="2023-10-03T15:16:23.460" v="218" actId="20577"/>
          <ac:spMkLst>
            <pc:docMk/>
            <pc:sldMk cId="2671103820" sldId="280"/>
            <ac:spMk id="6" creationId="{515E7D44-C990-E801-736C-C6AF0883C4F5}"/>
          </ac:spMkLst>
        </pc:spChg>
        <pc:spChg chg="mod">
          <ac:chgData name="Stephens.Lupe@Cambridge Elementary" userId="S::stephens.lupe@brevardschools.org::30a5cd6c-2818-49d9-93d4-697567e74906" providerId="AD" clId="Web-{F65EAE50-1485-2BD3-76A9-E72F169E57C6}" dt="2023-10-03T15:18:11.684" v="269" actId="20577"/>
          <ac:spMkLst>
            <pc:docMk/>
            <pc:sldMk cId="2671103820" sldId="280"/>
            <ac:spMk id="8" creationId="{816CEC45-CA9B-937E-B684-95F8CAEFCE07}"/>
          </ac:spMkLst>
        </pc:spChg>
      </pc:sldChg>
      <pc:sldChg chg="modSp">
        <pc:chgData name="Stephens.Lupe@Cambridge Elementary" userId="S::stephens.lupe@brevardschools.org::30a5cd6c-2818-49d9-93d4-697567e74906" providerId="AD" clId="Web-{F65EAE50-1485-2BD3-76A9-E72F169E57C6}" dt="2023-10-03T16:52:20.767" v="457" actId="20577"/>
        <pc:sldMkLst>
          <pc:docMk/>
          <pc:sldMk cId="3103100011" sldId="281"/>
        </pc:sldMkLst>
        <pc:spChg chg="mod">
          <ac:chgData name="Stephens.Lupe@Cambridge Elementary" userId="S::stephens.lupe@brevardschools.org::30a5cd6c-2818-49d9-93d4-697567e74906" providerId="AD" clId="Web-{F65EAE50-1485-2BD3-76A9-E72F169E57C6}" dt="2023-10-03T15:18:31.888" v="282" actId="20577"/>
          <ac:spMkLst>
            <pc:docMk/>
            <pc:sldMk cId="3103100011" sldId="281"/>
            <ac:spMk id="2" creationId="{00000000-0000-0000-0000-000000000000}"/>
          </ac:spMkLst>
        </pc:spChg>
        <pc:spChg chg="mod">
          <ac:chgData name="Stephens.Lupe@Cambridge Elementary" userId="S::stephens.lupe@brevardschools.org::30a5cd6c-2818-49d9-93d4-697567e74906" providerId="AD" clId="Web-{F65EAE50-1485-2BD3-76A9-E72F169E57C6}" dt="2023-10-03T16:52:20.767" v="457" actId="20577"/>
          <ac:spMkLst>
            <pc:docMk/>
            <pc:sldMk cId="3103100011" sldId="281"/>
            <ac:spMk id="3" creationId="{00000000-0000-0000-0000-000000000000}"/>
          </ac:spMkLst>
        </pc:spChg>
      </pc:sldChg>
      <pc:sldChg chg="modSp">
        <pc:chgData name="Stephens.Lupe@Cambridge Elementary" userId="S::stephens.lupe@brevardschools.org::30a5cd6c-2818-49d9-93d4-697567e74906" providerId="AD" clId="Web-{F65EAE50-1485-2BD3-76A9-E72F169E57C6}" dt="2023-10-03T16:55:30.740" v="482" actId="20577"/>
        <pc:sldMkLst>
          <pc:docMk/>
          <pc:sldMk cId="805867045" sldId="282"/>
        </pc:sldMkLst>
        <pc:spChg chg="mod">
          <ac:chgData name="Stephens.Lupe@Cambridge Elementary" userId="S::stephens.lupe@brevardschools.org::30a5cd6c-2818-49d9-93d4-697567e74906" providerId="AD" clId="Web-{F65EAE50-1485-2BD3-76A9-E72F169E57C6}" dt="2023-10-03T16:55:30.740" v="482" actId="20577"/>
          <ac:spMkLst>
            <pc:docMk/>
            <pc:sldMk cId="805867045" sldId="282"/>
            <ac:spMk id="2" creationId="{C9B17F4E-8852-38FA-6363-4E7FA556DD61}"/>
          </ac:spMkLst>
        </pc:spChg>
      </pc:sldChg>
      <pc:sldChg chg="modSp">
        <pc:chgData name="Stephens.Lupe@Cambridge Elementary" userId="S::stephens.lupe@brevardschools.org::30a5cd6c-2818-49d9-93d4-697567e74906" providerId="AD" clId="Web-{F65EAE50-1485-2BD3-76A9-E72F169E57C6}" dt="2023-10-03T16:57:49.821" v="498" actId="20577"/>
        <pc:sldMkLst>
          <pc:docMk/>
          <pc:sldMk cId="4258666638" sldId="284"/>
        </pc:sldMkLst>
        <pc:spChg chg="mod">
          <ac:chgData name="Stephens.Lupe@Cambridge Elementary" userId="S::stephens.lupe@brevardschools.org::30a5cd6c-2818-49d9-93d4-697567e74906" providerId="AD" clId="Web-{F65EAE50-1485-2BD3-76A9-E72F169E57C6}" dt="2023-10-03T16:57:49.821" v="498" actId="20577"/>
          <ac:spMkLst>
            <pc:docMk/>
            <pc:sldMk cId="4258666638" sldId="284"/>
            <ac:spMk id="2" creationId="{00000000-0000-0000-0000-000000000000}"/>
          </ac:spMkLst>
        </pc:spChg>
      </pc:sldChg>
    </pc:docChg>
  </pc:docChgLst>
  <pc:docChgLst>
    <pc:chgData name="Stephens.Lupe@Cambridge Elementary" userId="S::stephens.lupe@brevardschools.org::30a5cd6c-2818-49d9-93d4-697567e74906" providerId="AD" clId="Web-{364D5351-DD45-A4B7-E71A-3CB7B4AC6973}"/>
    <pc:docChg chg="modSld">
      <pc:chgData name="Stephens.Lupe@Cambridge Elementary" userId="S::stephens.lupe@brevardschools.org::30a5cd6c-2818-49d9-93d4-697567e74906" providerId="AD" clId="Web-{364D5351-DD45-A4B7-E71A-3CB7B4AC6973}" dt="2023-08-24T15:46:50.750" v="609" actId="20577"/>
      <pc:docMkLst>
        <pc:docMk/>
      </pc:docMkLst>
      <pc:sldChg chg="modSp">
        <pc:chgData name="Stephens.Lupe@Cambridge Elementary" userId="S::stephens.lupe@brevardschools.org::30a5cd6c-2818-49d9-93d4-697567e74906" providerId="AD" clId="Web-{364D5351-DD45-A4B7-E71A-3CB7B4AC6973}" dt="2023-08-24T14:57:32.904" v="15" actId="20577"/>
        <pc:sldMkLst>
          <pc:docMk/>
          <pc:sldMk cId="3915897655" sldId="256"/>
        </pc:sldMkLst>
        <pc:spChg chg="mod">
          <ac:chgData name="Stephens.Lupe@Cambridge Elementary" userId="S::stephens.lupe@brevardschools.org::30a5cd6c-2818-49d9-93d4-697567e74906" providerId="AD" clId="Web-{364D5351-DD45-A4B7-E71A-3CB7B4AC6973}" dt="2023-08-24T14:57:32.904" v="15" actId="20577"/>
          <ac:spMkLst>
            <pc:docMk/>
            <pc:sldMk cId="3915897655" sldId="256"/>
            <ac:spMk id="3" creationId="{9FB3F0E0-662B-5467-B892-C8F9345D79E8}"/>
          </ac:spMkLst>
        </pc:spChg>
      </pc:sldChg>
      <pc:sldChg chg="modSp">
        <pc:chgData name="Stephens.Lupe@Cambridge Elementary" userId="S::stephens.lupe@brevardschools.org::30a5cd6c-2818-49d9-93d4-697567e74906" providerId="AD" clId="Web-{364D5351-DD45-A4B7-E71A-3CB7B4AC6973}" dt="2023-08-24T15:01:51.039" v="86" actId="20577"/>
        <pc:sldMkLst>
          <pc:docMk/>
          <pc:sldMk cId="103112414" sldId="260"/>
        </pc:sldMkLst>
        <pc:spChg chg="mod">
          <ac:chgData name="Stephens.Lupe@Cambridge Elementary" userId="S::stephens.lupe@brevardschools.org::30a5cd6c-2818-49d9-93d4-697567e74906" providerId="AD" clId="Web-{364D5351-DD45-A4B7-E71A-3CB7B4AC6973}" dt="2023-08-24T15:01:51.039" v="86" actId="20577"/>
          <ac:spMkLst>
            <pc:docMk/>
            <pc:sldMk cId="103112414" sldId="260"/>
            <ac:spMk id="3" creationId="{CE880D5F-3E31-860E-9E4D-B7DC54867A35}"/>
          </ac:spMkLst>
        </pc:spChg>
      </pc:sldChg>
      <pc:sldChg chg="modSp">
        <pc:chgData name="Stephens.Lupe@Cambridge Elementary" userId="S::stephens.lupe@brevardschools.org::30a5cd6c-2818-49d9-93d4-697567e74906" providerId="AD" clId="Web-{364D5351-DD45-A4B7-E71A-3CB7B4AC6973}" dt="2023-08-24T15:03:20.292" v="99" actId="20577"/>
        <pc:sldMkLst>
          <pc:docMk/>
          <pc:sldMk cId="1090447372" sldId="262"/>
        </pc:sldMkLst>
        <pc:spChg chg="mod">
          <ac:chgData name="Stephens.Lupe@Cambridge Elementary" userId="S::stephens.lupe@brevardschools.org::30a5cd6c-2818-49d9-93d4-697567e74906" providerId="AD" clId="Web-{364D5351-DD45-A4B7-E71A-3CB7B4AC6973}" dt="2023-08-24T15:03:20.292" v="99" actId="20577"/>
          <ac:spMkLst>
            <pc:docMk/>
            <pc:sldMk cId="1090447372" sldId="262"/>
            <ac:spMk id="3" creationId="{F8098212-1BB4-738B-9BF5-EF5C30315D9B}"/>
          </ac:spMkLst>
        </pc:spChg>
      </pc:sldChg>
      <pc:sldChg chg="modSp">
        <pc:chgData name="Stephens.Lupe@Cambridge Elementary" userId="S::stephens.lupe@brevardschools.org::30a5cd6c-2818-49d9-93d4-697567e74906" providerId="AD" clId="Web-{364D5351-DD45-A4B7-E71A-3CB7B4AC6973}" dt="2023-08-24T15:09:18.320" v="333" actId="20577"/>
        <pc:sldMkLst>
          <pc:docMk/>
          <pc:sldMk cId="2443953576" sldId="263"/>
        </pc:sldMkLst>
        <pc:spChg chg="mod">
          <ac:chgData name="Stephens.Lupe@Cambridge Elementary" userId="S::stephens.lupe@brevardschools.org::30a5cd6c-2818-49d9-93d4-697567e74906" providerId="AD" clId="Web-{364D5351-DD45-A4B7-E71A-3CB7B4AC6973}" dt="2023-08-24T15:09:18.320" v="333" actId="20577"/>
          <ac:spMkLst>
            <pc:docMk/>
            <pc:sldMk cId="2443953576" sldId="263"/>
            <ac:spMk id="3" creationId="{11008211-7EC4-9A95-169B-9B9EF0F60B7A}"/>
          </ac:spMkLst>
        </pc:spChg>
      </pc:sldChg>
      <pc:sldChg chg="modSp">
        <pc:chgData name="Stephens.Lupe@Cambridge Elementary" userId="S::stephens.lupe@brevardschools.org::30a5cd6c-2818-49d9-93d4-697567e74906" providerId="AD" clId="Web-{364D5351-DD45-A4B7-E71A-3CB7B4AC6973}" dt="2023-08-24T15:42:56.413" v="568" actId="20577"/>
        <pc:sldMkLst>
          <pc:docMk/>
          <pc:sldMk cId="1468467201" sldId="264"/>
        </pc:sldMkLst>
        <pc:spChg chg="mod">
          <ac:chgData name="Stephens.Lupe@Cambridge Elementary" userId="S::stephens.lupe@brevardschools.org::30a5cd6c-2818-49d9-93d4-697567e74906" providerId="AD" clId="Web-{364D5351-DD45-A4B7-E71A-3CB7B4AC6973}" dt="2023-08-24T15:42:56.413" v="568" actId="20577"/>
          <ac:spMkLst>
            <pc:docMk/>
            <pc:sldMk cId="1468467201" sldId="264"/>
            <ac:spMk id="3" creationId="{85EBDA3A-7E0E-4F57-2663-90EAFA79341E}"/>
          </ac:spMkLst>
        </pc:spChg>
      </pc:sldChg>
      <pc:sldChg chg="modSp">
        <pc:chgData name="Stephens.Lupe@Cambridge Elementary" userId="S::stephens.lupe@brevardschools.org::30a5cd6c-2818-49d9-93d4-697567e74906" providerId="AD" clId="Web-{364D5351-DD45-A4B7-E71A-3CB7B4AC6973}" dt="2023-08-24T15:45:14.840" v="578" actId="20577"/>
        <pc:sldMkLst>
          <pc:docMk/>
          <pc:sldMk cId="3545967542" sldId="273"/>
        </pc:sldMkLst>
        <pc:spChg chg="mod">
          <ac:chgData name="Stephens.Lupe@Cambridge Elementary" userId="S::stephens.lupe@brevardschools.org::30a5cd6c-2818-49d9-93d4-697567e74906" providerId="AD" clId="Web-{364D5351-DD45-A4B7-E71A-3CB7B4AC6973}" dt="2023-08-24T15:45:14.840" v="578" actId="20577"/>
          <ac:spMkLst>
            <pc:docMk/>
            <pc:sldMk cId="3545967542" sldId="273"/>
            <ac:spMk id="3" creationId="{5B0AB444-9D4E-2BC5-73EF-EF8248BE448A}"/>
          </ac:spMkLst>
        </pc:spChg>
      </pc:sldChg>
      <pc:sldChg chg="delSp modSp">
        <pc:chgData name="Stephens.Lupe@Cambridge Elementary" userId="S::stephens.lupe@brevardschools.org::30a5cd6c-2818-49d9-93d4-697567e74906" providerId="AD" clId="Web-{364D5351-DD45-A4B7-E71A-3CB7B4AC6973}" dt="2023-08-24T15:46:27.063" v="607" actId="20577"/>
        <pc:sldMkLst>
          <pc:docMk/>
          <pc:sldMk cId="370530861" sldId="276"/>
        </pc:sldMkLst>
        <pc:spChg chg="mod">
          <ac:chgData name="Stephens.Lupe@Cambridge Elementary" userId="S::stephens.lupe@brevardschools.org::30a5cd6c-2818-49d9-93d4-697567e74906" providerId="AD" clId="Web-{364D5351-DD45-A4B7-E71A-3CB7B4AC6973}" dt="2023-08-24T15:46:03.967" v="588" actId="20577"/>
          <ac:spMkLst>
            <pc:docMk/>
            <pc:sldMk cId="370530861" sldId="276"/>
            <ac:spMk id="2" creationId="{C40592D7-2B1C-B7AE-464E-91CA7D171BDC}"/>
          </ac:spMkLst>
        </pc:spChg>
        <pc:spChg chg="mod">
          <ac:chgData name="Stephens.Lupe@Cambridge Elementary" userId="S::stephens.lupe@brevardschools.org::30a5cd6c-2818-49d9-93d4-697567e74906" providerId="AD" clId="Web-{364D5351-DD45-A4B7-E71A-3CB7B4AC6973}" dt="2023-08-24T15:46:27.063" v="607" actId="20577"/>
          <ac:spMkLst>
            <pc:docMk/>
            <pc:sldMk cId="370530861" sldId="276"/>
            <ac:spMk id="3" creationId="{B745DF0F-EB69-756B-DDFE-7F1B7BC69C70}"/>
          </ac:spMkLst>
        </pc:spChg>
        <pc:picChg chg="del">
          <ac:chgData name="Stephens.Lupe@Cambridge Elementary" userId="S::stephens.lupe@brevardschools.org::30a5cd6c-2818-49d9-93d4-697567e74906" providerId="AD" clId="Web-{364D5351-DD45-A4B7-E71A-3CB7B4AC6973}" dt="2023-08-24T15:45:56.279" v="583"/>
          <ac:picMkLst>
            <pc:docMk/>
            <pc:sldMk cId="370530861" sldId="276"/>
            <ac:picMk id="4" creationId="{BDC3C118-D6BC-1A7E-F15D-00C864C5290A}"/>
          </ac:picMkLst>
        </pc:picChg>
      </pc:sldChg>
      <pc:sldChg chg="modSp">
        <pc:chgData name="Stephens.Lupe@Cambridge Elementary" userId="S::stephens.lupe@brevardschools.org::30a5cd6c-2818-49d9-93d4-697567e74906" providerId="AD" clId="Web-{364D5351-DD45-A4B7-E71A-3CB7B4AC6973}" dt="2023-08-24T15:46:50.750" v="609" actId="20577"/>
        <pc:sldMkLst>
          <pc:docMk/>
          <pc:sldMk cId="1610068173" sldId="278"/>
        </pc:sldMkLst>
        <pc:spChg chg="mod">
          <ac:chgData name="Stephens.Lupe@Cambridge Elementary" userId="S::stephens.lupe@brevardschools.org::30a5cd6c-2818-49d9-93d4-697567e74906" providerId="AD" clId="Web-{364D5351-DD45-A4B7-E71A-3CB7B4AC6973}" dt="2023-08-24T15:46:50.750" v="609" actId="20577"/>
          <ac:spMkLst>
            <pc:docMk/>
            <pc:sldMk cId="1610068173" sldId="278"/>
            <ac:spMk id="2" creationId="{1A100810-DBE7-6C58-E5D7-DA8083C387EE}"/>
          </ac:spMkLst>
        </pc:spChg>
      </pc:sldChg>
    </pc:docChg>
  </pc:docChgLst>
  <pc:docChgLst>
    <pc:chgData name="Clarke.Devane@Cambridge Elementary" userId="S::clarke.devane@brevardschools.org::0db381cb-6dbe-4370-981e-1574a91ee647" providerId="AD" clId="Web-{85B665B4-504C-3417-ECCD-DF7B5D47FA2C}"/>
    <pc:docChg chg="addSld delSld sldOrd addMainMaster">
      <pc:chgData name="Clarke.Devane@Cambridge Elementary" userId="S::clarke.devane@brevardschools.org::0db381cb-6dbe-4370-981e-1574a91ee647" providerId="AD" clId="Web-{85B665B4-504C-3417-ECCD-DF7B5D47FA2C}" dt="2023-09-28T16:05:41.687" v="8"/>
      <pc:docMkLst>
        <pc:docMk/>
      </pc:docMkLst>
      <pc:sldChg chg="del">
        <pc:chgData name="Clarke.Devane@Cambridge Elementary" userId="S::clarke.devane@brevardschools.org::0db381cb-6dbe-4370-981e-1574a91ee647" providerId="AD" clId="Web-{85B665B4-504C-3417-ECCD-DF7B5D47FA2C}" dt="2023-09-28T15:55:17.042" v="1"/>
        <pc:sldMkLst>
          <pc:docMk/>
          <pc:sldMk cId="1090447372" sldId="262"/>
        </pc:sldMkLst>
      </pc:sldChg>
      <pc:sldChg chg="del ord">
        <pc:chgData name="Clarke.Devane@Cambridge Elementary" userId="S::clarke.devane@brevardschools.org::0db381cb-6dbe-4370-981e-1574a91ee647" providerId="AD" clId="Web-{85B665B4-504C-3417-ECCD-DF7B5D47FA2C}" dt="2023-09-28T16:00:50.959" v="5"/>
        <pc:sldMkLst>
          <pc:docMk/>
          <pc:sldMk cId="2893293710" sldId="267"/>
        </pc:sldMkLst>
      </pc:sldChg>
      <pc:sldChg chg="del">
        <pc:chgData name="Clarke.Devane@Cambridge Elementary" userId="S::clarke.devane@brevardschools.org::0db381cb-6dbe-4370-981e-1574a91ee647" providerId="AD" clId="Web-{85B665B4-504C-3417-ECCD-DF7B5D47FA2C}" dt="2023-09-28T16:05:41.687" v="8"/>
        <pc:sldMkLst>
          <pc:docMk/>
          <pc:sldMk cId="1198860856" sldId="270"/>
        </pc:sldMkLst>
      </pc:sldChg>
      <pc:sldChg chg="add">
        <pc:chgData name="Clarke.Devane@Cambridge Elementary" userId="S::clarke.devane@brevardschools.org::0db381cb-6dbe-4370-981e-1574a91ee647" providerId="AD" clId="Web-{85B665B4-504C-3417-ECCD-DF7B5D47FA2C}" dt="2023-09-28T15:54:50.245" v="0"/>
        <pc:sldMkLst>
          <pc:docMk/>
          <pc:sldMk cId="885058497" sldId="279"/>
        </pc:sldMkLst>
      </pc:sldChg>
      <pc:sldChg chg="add">
        <pc:chgData name="Clarke.Devane@Cambridge Elementary" userId="S::clarke.devane@brevardschools.org::0db381cb-6dbe-4370-981e-1574a91ee647" providerId="AD" clId="Web-{85B665B4-504C-3417-ECCD-DF7B5D47FA2C}" dt="2023-09-28T15:55:55.934" v="2"/>
        <pc:sldMkLst>
          <pc:docMk/>
          <pc:sldMk cId="2671103820" sldId="280"/>
        </pc:sldMkLst>
      </pc:sldChg>
      <pc:sldChg chg="add">
        <pc:chgData name="Clarke.Devane@Cambridge Elementary" userId="S::clarke.devane@brevardschools.org::0db381cb-6dbe-4370-981e-1574a91ee647" providerId="AD" clId="Web-{85B665B4-504C-3417-ECCD-DF7B5D47FA2C}" dt="2023-09-28T16:00:47.365" v="4"/>
        <pc:sldMkLst>
          <pc:docMk/>
          <pc:sldMk cId="3103100011" sldId="281"/>
        </pc:sldMkLst>
      </pc:sldChg>
      <pc:sldChg chg="add ord">
        <pc:chgData name="Clarke.Devane@Cambridge Elementary" userId="S::clarke.devane@brevardschools.org::0db381cb-6dbe-4370-981e-1574a91ee647" providerId="AD" clId="Web-{85B665B4-504C-3417-ECCD-DF7B5D47FA2C}" dt="2023-09-28T16:05:15.670" v="7"/>
        <pc:sldMkLst>
          <pc:docMk/>
          <pc:sldMk cId="805867045" sldId="282"/>
        </pc:sldMkLst>
      </pc:sldChg>
      <pc:sldMasterChg chg="add addSldLayout">
        <pc:chgData name="Clarke.Devane@Cambridge Elementary" userId="S::clarke.devane@brevardschools.org::0db381cb-6dbe-4370-981e-1574a91ee647" providerId="AD" clId="Web-{85B665B4-504C-3417-ECCD-DF7B5D47FA2C}" dt="2023-09-28T15:54:50.245" v="0"/>
        <pc:sldMasterMkLst>
          <pc:docMk/>
          <pc:sldMasterMk cId="914417800" sldId="2147483711"/>
        </pc:sldMasterMkLst>
        <pc:sldLayoutChg chg="add">
          <pc:chgData name="Clarke.Devane@Cambridge Elementary" userId="S::clarke.devane@brevardschools.org::0db381cb-6dbe-4370-981e-1574a91ee647" providerId="AD" clId="Web-{85B665B4-504C-3417-ECCD-DF7B5D47FA2C}" dt="2023-09-28T15:54:50.245" v="0"/>
          <pc:sldLayoutMkLst>
            <pc:docMk/>
            <pc:sldMasterMk cId="914417800" sldId="2147483711"/>
            <pc:sldLayoutMk cId="3842989236" sldId="2147483712"/>
          </pc:sldLayoutMkLst>
        </pc:sldLayoutChg>
        <pc:sldLayoutChg chg="add">
          <pc:chgData name="Clarke.Devane@Cambridge Elementary" userId="S::clarke.devane@brevardschools.org::0db381cb-6dbe-4370-981e-1574a91ee647" providerId="AD" clId="Web-{85B665B4-504C-3417-ECCD-DF7B5D47FA2C}" dt="2023-09-28T15:54:50.245" v="0"/>
          <pc:sldLayoutMkLst>
            <pc:docMk/>
            <pc:sldMasterMk cId="914417800" sldId="2147483711"/>
            <pc:sldLayoutMk cId="3906215110" sldId="2147483713"/>
          </pc:sldLayoutMkLst>
        </pc:sldLayoutChg>
        <pc:sldLayoutChg chg="add">
          <pc:chgData name="Clarke.Devane@Cambridge Elementary" userId="S::clarke.devane@brevardschools.org::0db381cb-6dbe-4370-981e-1574a91ee647" providerId="AD" clId="Web-{85B665B4-504C-3417-ECCD-DF7B5D47FA2C}" dt="2023-09-28T15:54:50.245" v="0"/>
          <pc:sldLayoutMkLst>
            <pc:docMk/>
            <pc:sldMasterMk cId="914417800" sldId="2147483711"/>
            <pc:sldLayoutMk cId="3702186666" sldId="2147483714"/>
          </pc:sldLayoutMkLst>
        </pc:sldLayoutChg>
        <pc:sldLayoutChg chg="add">
          <pc:chgData name="Clarke.Devane@Cambridge Elementary" userId="S::clarke.devane@brevardschools.org::0db381cb-6dbe-4370-981e-1574a91ee647" providerId="AD" clId="Web-{85B665B4-504C-3417-ECCD-DF7B5D47FA2C}" dt="2023-09-28T15:54:50.245" v="0"/>
          <pc:sldLayoutMkLst>
            <pc:docMk/>
            <pc:sldMasterMk cId="914417800" sldId="2147483711"/>
            <pc:sldLayoutMk cId="3501051924" sldId="2147483715"/>
          </pc:sldLayoutMkLst>
        </pc:sldLayoutChg>
        <pc:sldLayoutChg chg="add">
          <pc:chgData name="Clarke.Devane@Cambridge Elementary" userId="S::clarke.devane@brevardschools.org::0db381cb-6dbe-4370-981e-1574a91ee647" providerId="AD" clId="Web-{85B665B4-504C-3417-ECCD-DF7B5D47FA2C}" dt="2023-09-28T15:54:50.245" v="0"/>
          <pc:sldLayoutMkLst>
            <pc:docMk/>
            <pc:sldMasterMk cId="914417800" sldId="2147483711"/>
            <pc:sldLayoutMk cId="2885326843" sldId="2147483716"/>
          </pc:sldLayoutMkLst>
        </pc:sldLayoutChg>
        <pc:sldLayoutChg chg="add">
          <pc:chgData name="Clarke.Devane@Cambridge Elementary" userId="S::clarke.devane@brevardschools.org::0db381cb-6dbe-4370-981e-1574a91ee647" providerId="AD" clId="Web-{85B665B4-504C-3417-ECCD-DF7B5D47FA2C}" dt="2023-09-28T15:54:50.245" v="0"/>
          <pc:sldLayoutMkLst>
            <pc:docMk/>
            <pc:sldMasterMk cId="914417800" sldId="2147483711"/>
            <pc:sldLayoutMk cId="1276569821" sldId="2147483717"/>
          </pc:sldLayoutMkLst>
        </pc:sldLayoutChg>
        <pc:sldLayoutChg chg="add">
          <pc:chgData name="Clarke.Devane@Cambridge Elementary" userId="S::clarke.devane@brevardschools.org::0db381cb-6dbe-4370-981e-1574a91ee647" providerId="AD" clId="Web-{85B665B4-504C-3417-ECCD-DF7B5D47FA2C}" dt="2023-09-28T15:54:50.245" v="0"/>
          <pc:sldLayoutMkLst>
            <pc:docMk/>
            <pc:sldMasterMk cId="914417800" sldId="2147483711"/>
            <pc:sldLayoutMk cId="3099231913" sldId="2147483718"/>
          </pc:sldLayoutMkLst>
        </pc:sldLayoutChg>
        <pc:sldLayoutChg chg="add">
          <pc:chgData name="Clarke.Devane@Cambridge Elementary" userId="S::clarke.devane@brevardschools.org::0db381cb-6dbe-4370-981e-1574a91ee647" providerId="AD" clId="Web-{85B665B4-504C-3417-ECCD-DF7B5D47FA2C}" dt="2023-09-28T15:54:50.245" v="0"/>
          <pc:sldLayoutMkLst>
            <pc:docMk/>
            <pc:sldMasterMk cId="914417800" sldId="2147483711"/>
            <pc:sldLayoutMk cId="1937509539" sldId="2147483719"/>
          </pc:sldLayoutMkLst>
        </pc:sldLayoutChg>
        <pc:sldLayoutChg chg="add">
          <pc:chgData name="Clarke.Devane@Cambridge Elementary" userId="S::clarke.devane@brevardschools.org::0db381cb-6dbe-4370-981e-1574a91ee647" providerId="AD" clId="Web-{85B665B4-504C-3417-ECCD-DF7B5D47FA2C}" dt="2023-09-28T15:54:50.245" v="0"/>
          <pc:sldLayoutMkLst>
            <pc:docMk/>
            <pc:sldMasterMk cId="914417800" sldId="2147483711"/>
            <pc:sldLayoutMk cId="1251243750" sldId="2147483720"/>
          </pc:sldLayoutMkLst>
        </pc:sldLayoutChg>
        <pc:sldLayoutChg chg="add">
          <pc:chgData name="Clarke.Devane@Cambridge Elementary" userId="S::clarke.devane@brevardschools.org::0db381cb-6dbe-4370-981e-1574a91ee647" providerId="AD" clId="Web-{85B665B4-504C-3417-ECCD-DF7B5D47FA2C}" dt="2023-09-28T15:54:50.245" v="0"/>
          <pc:sldLayoutMkLst>
            <pc:docMk/>
            <pc:sldMasterMk cId="914417800" sldId="2147483711"/>
            <pc:sldLayoutMk cId="3854629878" sldId="2147483721"/>
          </pc:sldLayoutMkLst>
        </pc:sldLayoutChg>
        <pc:sldLayoutChg chg="add">
          <pc:chgData name="Clarke.Devane@Cambridge Elementary" userId="S::clarke.devane@brevardschools.org::0db381cb-6dbe-4370-981e-1574a91ee647" providerId="AD" clId="Web-{85B665B4-504C-3417-ECCD-DF7B5D47FA2C}" dt="2023-09-28T15:54:50.245" v="0"/>
          <pc:sldLayoutMkLst>
            <pc:docMk/>
            <pc:sldMasterMk cId="914417800" sldId="2147483711"/>
            <pc:sldLayoutMk cId="3868253203" sldId="2147483722"/>
          </pc:sldLayoutMkLst>
        </pc:sldLayoutChg>
      </pc:sldMasterChg>
    </pc:docChg>
  </pc:docChgLst>
  <pc:docChgLst>
    <pc:chgData name="Clarke.Devane@Cambridge Elementary" userId="S::clarke.devane@brevardschools.org::0db381cb-6dbe-4370-981e-1574a91ee647" providerId="AD" clId="Web-{51FEEE98-FAFE-3E33-E984-DBEEBC8EB973}"/>
    <pc:docChg chg="modSld">
      <pc:chgData name="Clarke.Devane@Cambridge Elementary" userId="S::clarke.devane@brevardschools.org::0db381cb-6dbe-4370-981e-1574a91ee647" providerId="AD" clId="Web-{51FEEE98-FAFE-3E33-E984-DBEEBC8EB973}" dt="2023-08-29T15:04:49.354" v="0" actId="1076"/>
      <pc:docMkLst>
        <pc:docMk/>
      </pc:docMkLst>
      <pc:sldChg chg="modSp">
        <pc:chgData name="Clarke.Devane@Cambridge Elementary" userId="S::clarke.devane@brevardschools.org::0db381cb-6dbe-4370-981e-1574a91ee647" providerId="AD" clId="Web-{51FEEE98-FAFE-3E33-E984-DBEEBC8EB973}" dt="2023-08-29T15:04:49.354" v="0" actId="1076"/>
        <pc:sldMkLst>
          <pc:docMk/>
          <pc:sldMk cId="3523185255" sldId="277"/>
        </pc:sldMkLst>
        <pc:picChg chg="mod">
          <ac:chgData name="Clarke.Devane@Cambridge Elementary" userId="S::clarke.devane@brevardschools.org::0db381cb-6dbe-4370-981e-1574a91ee647" providerId="AD" clId="Web-{51FEEE98-FAFE-3E33-E984-DBEEBC8EB973}" dt="2023-08-29T15:04:49.354" v="0" actId="1076"/>
          <ac:picMkLst>
            <pc:docMk/>
            <pc:sldMk cId="3523185255" sldId="277"/>
            <ac:picMk id="4" creationId="{048A779E-9C34-5D10-DA4C-592EC9CD6E9B}"/>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E05C185B-1BBF-4873-9827-EA3A95A89B2B}" type="datetimeFigureOut">
              <a:t>10/3/2023</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77C1007C-8ADA-4C22-89B2-AD0731DEBA02}" type="slidenum">
              <a:t>‹#›</a:t>
            </a:fld>
            <a:endParaRPr lang="en-US"/>
          </a:p>
        </p:txBody>
      </p:sp>
    </p:spTree>
    <p:extLst>
      <p:ext uri="{BB962C8B-B14F-4D97-AF65-F5344CB8AC3E}">
        <p14:creationId xmlns:p14="http://schemas.microsoft.com/office/powerpoint/2010/main" val="31459444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AD6CF2-60ED-4A02-B919-C6CCF3F22B2C}" type="slidenum">
              <a:rPr lang="en-US" smtClean="0"/>
              <a:pPr/>
              <a:t>7</a:t>
            </a:fld>
            <a:endParaRPr lang="en-US"/>
          </a:p>
        </p:txBody>
      </p:sp>
    </p:spTree>
    <p:extLst>
      <p:ext uri="{BB962C8B-B14F-4D97-AF65-F5344CB8AC3E}">
        <p14:creationId xmlns:p14="http://schemas.microsoft.com/office/powerpoint/2010/main" val="37611435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AD6CF2-60ED-4A02-B919-C6CCF3F22B2C}" type="slidenum">
              <a:rPr lang="en-US" smtClean="0"/>
              <a:pPr/>
              <a:t>12</a:t>
            </a:fld>
            <a:endParaRPr lang="en-US"/>
          </a:p>
        </p:txBody>
      </p:sp>
    </p:spTree>
    <p:extLst>
      <p:ext uri="{BB962C8B-B14F-4D97-AF65-F5344CB8AC3E}">
        <p14:creationId xmlns:p14="http://schemas.microsoft.com/office/powerpoint/2010/main" val="37433901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AD6CF2-60ED-4A02-B919-C6CCF3F22B2C}" type="slidenum">
              <a:rPr lang="en-US" smtClean="0"/>
              <a:pPr/>
              <a:t>13</a:t>
            </a:fld>
            <a:endParaRPr lang="en-US"/>
          </a:p>
        </p:txBody>
      </p:sp>
    </p:spTree>
    <p:extLst>
      <p:ext uri="{BB962C8B-B14F-4D97-AF65-F5344CB8AC3E}">
        <p14:creationId xmlns:p14="http://schemas.microsoft.com/office/powerpoint/2010/main" val="17908592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0D4450B-0969-45BE-959C-F9F0C2D8888E}" type="datetimeFigureOut">
              <a:rPr lang="en-US" smtClean="0"/>
              <a:t>10/3/2023</a:t>
            </a:fld>
            <a:endParaRPr lang="en-US"/>
          </a:p>
        </p:txBody>
      </p:sp>
      <p:sp>
        <p:nvSpPr>
          <p:cNvPr id="5" name="Footer Placeholder 4"/>
          <p:cNvSpPr>
            <a:spLocks noGrp="1"/>
          </p:cNvSpPr>
          <p:nvPr>
            <p:ph type="ftr" sz="quarter" idx="11"/>
          </p:nvPr>
        </p:nvSpPr>
        <p:spPr>
          <a:xfrm>
            <a:off x="2416500" y="329307"/>
            <a:ext cx="4973915" cy="309201"/>
          </a:xfrm>
        </p:spPr>
        <p:txBody>
          <a:bodyPr/>
          <a:lstStyle/>
          <a:p>
            <a:endParaRPr lang="en-US"/>
          </a:p>
        </p:txBody>
      </p:sp>
      <p:sp>
        <p:nvSpPr>
          <p:cNvPr id="6" name="Slide Number Placeholder 5"/>
          <p:cNvSpPr>
            <a:spLocks noGrp="1"/>
          </p:cNvSpPr>
          <p:nvPr>
            <p:ph type="sldNum" sz="quarter" idx="12"/>
          </p:nvPr>
        </p:nvSpPr>
        <p:spPr>
          <a:xfrm>
            <a:off x="1437664" y="798973"/>
            <a:ext cx="811019" cy="503578"/>
          </a:xfrm>
        </p:spPr>
        <p:txBody>
          <a:bodyPr/>
          <a:lstStyle/>
          <a:p>
            <a:fld id="{7F64F81C-E4C4-44A5-8CDA-3C5896B390FA}" type="slidenum">
              <a:rPr lang="en-US" smtClean="0"/>
              <a:t>‹#›</a:t>
            </a:fld>
            <a:endParaRPr lang="en-US"/>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663723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0D4450B-0969-45BE-959C-F9F0C2D8888E}" type="datetimeFigureOut">
              <a:rPr lang="en-US" smtClean="0"/>
              <a:t>10/3/2023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64F81C-E4C4-44A5-8CDA-3C5896B390FA}" type="slidenum">
              <a:rPr lang="en-US" smtClean="0"/>
              <a:t>‹#›</a:t>
            </a:fld>
            <a:endParaRPr lang="en-US"/>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5297161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0D4450B-0969-45BE-959C-F9F0C2D8888E}" type="datetimeFigureOut">
              <a:rPr lang="en-US" smtClean="0"/>
              <a:t>10/3/2023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64F81C-E4C4-44A5-8CDA-3C5896B390FA}" type="slidenum">
              <a:rPr lang="en-US" smtClean="0"/>
              <a:t>‹#›</a:t>
            </a:fld>
            <a:endParaRPr lang="en-US"/>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7190675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195093" y="802300"/>
            <a:ext cx="7491353" cy="2541431"/>
          </a:xfrm>
        </p:spPr>
        <p:txBody>
          <a:bodyPr bIns="0" anchor="b">
            <a:normAutofit/>
          </a:bodyPr>
          <a:lstStyle>
            <a:lvl1pPr algn="l">
              <a:defRPr sz="5400"/>
            </a:lvl1pPr>
          </a:lstStyle>
          <a:p>
            <a:r>
              <a:rPr lang="en-US"/>
              <a:t>Click to edit Master title style</a:t>
            </a:r>
          </a:p>
        </p:txBody>
      </p:sp>
      <p:sp>
        <p:nvSpPr>
          <p:cNvPr id="3" name="Subtitle 2"/>
          <p:cNvSpPr>
            <a:spLocks noGrp="1"/>
          </p:cNvSpPr>
          <p:nvPr>
            <p:ph type="subTitle" idx="1"/>
          </p:nvPr>
        </p:nvSpPr>
        <p:spPr>
          <a:xfrm>
            <a:off x="3195093" y="3531206"/>
            <a:ext cx="7491353" cy="977621"/>
          </a:xfrm>
        </p:spPr>
        <p:txBody>
          <a:bodyPr tIns="91440" bIns="91440">
            <a:normAutofit/>
          </a:bodyPr>
          <a:lstStyle>
            <a:lvl1pPr marL="0" indent="0" algn="l">
              <a:buNone/>
              <a:defRPr sz="1600" b="0" cap="all" baseline="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a:xfrm>
            <a:off x="3195092" y="329309"/>
            <a:ext cx="4115056" cy="309201"/>
          </a:xfrm>
        </p:spPr>
        <p:txBody>
          <a:bodyPr/>
          <a:lstStyle/>
          <a:p>
            <a:pPr>
              <a:defRPr/>
            </a:pPr>
            <a:endParaRPr lang="en-US"/>
          </a:p>
        </p:txBody>
      </p:sp>
      <p:sp>
        <p:nvSpPr>
          <p:cNvPr id="6" name="Slide Number Placeholder 5"/>
          <p:cNvSpPr>
            <a:spLocks noGrp="1"/>
          </p:cNvSpPr>
          <p:nvPr>
            <p:ph type="sldNum" sz="quarter" idx="12"/>
          </p:nvPr>
        </p:nvSpPr>
        <p:spPr>
          <a:xfrm>
            <a:off x="1912938" y="798973"/>
            <a:ext cx="1069340" cy="503578"/>
          </a:xfrm>
        </p:spPr>
        <p:txBody>
          <a:bodyPr/>
          <a:lstStyle/>
          <a:p>
            <a:pPr>
              <a:defRPr/>
            </a:pPr>
            <a:fld id="{6A4394B0-515A-4461-9134-9C46E6D65762}" type="slidenum">
              <a:rPr lang="en-US" smtClean="0"/>
              <a:pPr>
                <a:defRPr/>
              </a:pPr>
              <a:t>‹#›</a:t>
            </a:fld>
            <a:endParaRPr lang="en-US"/>
          </a:p>
        </p:txBody>
      </p:sp>
      <p:cxnSp>
        <p:nvCxnSpPr>
          <p:cNvPr id="15" name="Straight Connector 14"/>
          <p:cNvCxnSpPr/>
          <p:nvPr/>
        </p:nvCxnSpPr>
        <p:spPr>
          <a:xfrm>
            <a:off x="3195093" y="3528542"/>
            <a:ext cx="7491353"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842989236"/>
      </p:ext>
    </p:extLst>
  </p:cSld>
  <p:clrMapOvr>
    <a:masterClrMapping/>
  </p:clrMapOvr>
  <p:transition>
    <p:fade thruBlk="1"/>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C355F65-3290-4159-BDA6-D4680175CD5C}" type="slidenum">
              <a:rPr lang="en-US" smtClean="0"/>
              <a:pPr>
                <a:defRPr/>
              </a:pPr>
              <a:t>‹#›</a:t>
            </a:fld>
            <a:endParaRPr lang="en-US"/>
          </a:p>
        </p:txBody>
      </p:sp>
      <p:cxnSp>
        <p:nvCxnSpPr>
          <p:cNvPr id="33" name="Straight Connector 32"/>
          <p:cNvCxnSpPr/>
          <p:nvPr/>
        </p:nvCxnSpPr>
        <p:spPr>
          <a:xfrm>
            <a:off x="1924655" y="1847088"/>
            <a:ext cx="876179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906215110"/>
      </p:ext>
    </p:extLst>
  </p:cSld>
  <p:clrMapOvr>
    <a:masterClrMapping/>
  </p:clrMapOvr>
  <p:transition>
    <p:fade thruBlk="1"/>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24655" y="1756130"/>
            <a:ext cx="7489336" cy="1887950"/>
          </a:xfrm>
        </p:spPr>
        <p:txBody>
          <a:bodyPr anchor="b">
            <a:normAutofit/>
          </a:bodyPr>
          <a:lstStyle>
            <a:lvl1pPr algn="l">
              <a:defRPr sz="3200"/>
            </a:lvl1pPr>
          </a:lstStyle>
          <a:p>
            <a:r>
              <a:rPr lang="en-US"/>
              <a:t>Click to edit Master title style</a:t>
            </a:r>
          </a:p>
        </p:txBody>
      </p:sp>
      <p:sp>
        <p:nvSpPr>
          <p:cNvPr id="3" name="Text Placeholder 2"/>
          <p:cNvSpPr>
            <a:spLocks noGrp="1"/>
          </p:cNvSpPr>
          <p:nvPr>
            <p:ph type="body" idx="1"/>
          </p:nvPr>
        </p:nvSpPr>
        <p:spPr>
          <a:xfrm>
            <a:off x="1924656" y="3806197"/>
            <a:ext cx="7489336" cy="1012929"/>
          </a:xfrm>
        </p:spPr>
        <p:txBody>
          <a:bodyPr tIns="91440">
            <a:normAutofit/>
          </a:bodyPr>
          <a:lstStyle>
            <a:lvl1pPr marL="0" indent="0" algn="l">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7E563A9-865A-4CE9-8EBF-C74F0BDC2046}" type="slidenum">
              <a:rPr lang="en-US" smtClean="0"/>
              <a:pPr>
                <a:defRPr/>
              </a:pPr>
              <a:t>‹#›</a:t>
            </a:fld>
            <a:endParaRPr lang="en-US"/>
          </a:p>
        </p:txBody>
      </p:sp>
      <p:cxnSp>
        <p:nvCxnSpPr>
          <p:cNvPr id="15" name="Straight Connector 14"/>
          <p:cNvCxnSpPr/>
          <p:nvPr/>
        </p:nvCxnSpPr>
        <p:spPr>
          <a:xfrm>
            <a:off x="1924655" y="3804985"/>
            <a:ext cx="748933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702186666"/>
      </p:ext>
    </p:extLst>
  </p:cSld>
  <p:clrMapOvr>
    <a:masterClrMapping/>
  </p:clrMapOvr>
  <p:transition>
    <p:fade thruBlk="1"/>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924655" y="804891"/>
            <a:ext cx="8761791" cy="1059305"/>
          </a:xfrm>
        </p:spPr>
        <p:txBody>
          <a:bodyPr/>
          <a:lstStyle/>
          <a:p>
            <a:r>
              <a:rPr lang="en-US"/>
              <a:t>Click to edit Master title style</a:t>
            </a:r>
          </a:p>
        </p:txBody>
      </p:sp>
      <p:sp>
        <p:nvSpPr>
          <p:cNvPr id="3" name="Content Placeholder 2"/>
          <p:cNvSpPr>
            <a:spLocks noGrp="1"/>
          </p:cNvSpPr>
          <p:nvPr>
            <p:ph sz="half" idx="1"/>
          </p:nvPr>
        </p:nvSpPr>
        <p:spPr>
          <a:xfrm>
            <a:off x="1924654" y="2013936"/>
            <a:ext cx="4167828" cy="34375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518909" y="2013937"/>
            <a:ext cx="4167536" cy="34375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9A77A958-841B-43D5-9D1F-B030659F0973}" type="slidenum">
              <a:rPr lang="en-US" smtClean="0"/>
              <a:pPr>
                <a:defRPr/>
              </a:pPr>
              <a:t>‹#›</a:t>
            </a:fld>
            <a:endParaRPr lang="en-US"/>
          </a:p>
        </p:txBody>
      </p:sp>
      <p:cxnSp>
        <p:nvCxnSpPr>
          <p:cNvPr id="33" name="Straight Connector 32"/>
          <p:cNvCxnSpPr/>
          <p:nvPr/>
        </p:nvCxnSpPr>
        <p:spPr>
          <a:xfrm>
            <a:off x="1924655" y="1847088"/>
            <a:ext cx="876179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501051924"/>
      </p:ext>
    </p:extLst>
  </p:cSld>
  <p:clrMapOvr>
    <a:masterClrMapping/>
  </p:clrMapOvr>
  <p:transition>
    <p:fade thruBlk="1"/>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36" name="Straight Connector 35"/>
          <p:cNvCxnSpPr/>
          <p:nvPr/>
        </p:nvCxnSpPr>
        <p:spPr>
          <a:xfrm>
            <a:off x="1924655" y="1847088"/>
            <a:ext cx="8761791"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a:xfrm>
            <a:off x="1924655" y="804165"/>
            <a:ext cx="8761792" cy="1056319"/>
          </a:xfrm>
        </p:spPr>
        <p:txBody>
          <a:bodyPr/>
          <a:lstStyle/>
          <a:p>
            <a:r>
              <a:rPr lang="en-US"/>
              <a:t>Click to edit Master title style</a:t>
            </a:r>
          </a:p>
        </p:txBody>
      </p:sp>
      <p:sp>
        <p:nvSpPr>
          <p:cNvPr id="3" name="Text Placeholder 2"/>
          <p:cNvSpPr>
            <a:spLocks noGrp="1"/>
          </p:cNvSpPr>
          <p:nvPr>
            <p:ph type="body" idx="1"/>
          </p:nvPr>
        </p:nvSpPr>
        <p:spPr>
          <a:xfrm>
            <a:off x="1924655" y="2019551"/>
            <a:ext cx="4167688" cy="801943"/>
          </a:xfrm>
        </p:spPr>
        <p:txBody>
          <a:bodyPr anchor="b">
            <a:normAutofit/>
          </a:bodyPr>
          <a:lstStyle>
            <a:lvl1pPr marL="0" indent="0">
              <a:lnSpc>
                <a:spcPct val="100000"/>
              </a:lnSpc>
              <a:buNone/>
              <a:defRPr sz="220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1924655" y="2824271"/>
            <a:ext cx="4167688"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518909" y="2023005"/>
            <a:ext cx="4167536" cy="802237"/>
          </a:xfrm>
        </p:spPr>
        <p:txBody>
          <a:bodyPr anchor="b">
            <a:normAutofit/>
          </a:bodyPr>
          <a:lstStyle>
            <a:lvl1pPr marL="0" indent="0">
              <a:lnSpc>
                <a:spcPct val="100000"/>
              </a:lnSpc>
              <a:buNone/>
              <a:defRPr sz="220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518909" y="2821491"/>
            <a:ext cx="4167536"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BB757F3A-6FBF-4EC1-AE25-192EAE3AE133}" type="slidenum">
              <a:rPr lang="en-US" smtClean="0"/>
              <a:pPr>
                <a:defRPr/>
              </a:pPr>
              <a:t>‹#›</a:t>
            </a:fld>
            <a:endParaRPr lang="en-US"/>
          </a:p>
        </p:txBody>
      </p:sp>
    </p:spTree>
    <p:extLst>
      <p:ext uri="{BB962C8B-B14F-4D97-AF65-F5344CB8AC3E}">
        <p14:creationId xmlns:p14="http://schemas.microsoft.com/office/powerpoint/2010/main" val="2885326843"/>
      </p:ext>
    </p:extLst>
  </p:cSld>
  <p:clrMapOvr>
    <a:masterClrMapping/>
  </p:clrMapOvr>
  <p:transition>
    <p:fade thruBlk="1"/>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cxnSp>
        <p:nvCxnSpPr>
          <p:cNvPr id="32" name="Straight Connector 31"/>
          <p:cNvCxnSpPr/>
          <p:nvPr/>
        </p:nvCxnSpPr>
        <p:spPr>
          <a:xfrm>
            <a:off x="1924655" y="1847088"/>
            <a:ext cx="8761791"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857373E1-A23F-4C2C-AC4A-E5184F0F6BF8}" type="slidenum">
              <a:rPr lang="en-US" smtClean="0"/>
              <a:pPr>
                <a:defRPr/>
              </a:pPr>
              <a:t>‹#›</a:t>
            </a:fld>
            <a:endParaRPr lang="en-US"/>
          </a:p>
        </p:txBody>
      </p:sp>
    </p:spTree>
    <p:extLst>
      <p:ext uri="{BB962C8B-B14F-4D97-AF65-F5344CB8AC3E}">
        <p14:creationId xmlns:p14="http://schemas.microsoft.com/office/powerpoint/2010/main" val="1276569821"/>
      </p:ext>
    </p:extLst>
  </p:cSld>
  <p:clrMapOvr>
    <a:masterClrMapping/>
  </p:clrMapOvr>
  <p:transition>
    <p:fade thruBlk="1"/>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8DA267C0-0464-4EA9-AFEC-4F288032DE5B}" type="slidenum">
              <a:rPr lang="en-US" smtClean="0"/>
              <a:pPr>
                <a:defRPr/>
              </a:pPr>
              <a:t>‹#›</a:t>
            </a:fld>
            <a:endParaRPr lang="en-US"/>
          </a:p>
        </p:txBody>
      </p:sp>
    </p:spTree>
    <p:extLst>
      <p:ext uri="{BB962C8B-B14F-4D97-AF65-F5344CB8AC3E}">
        <p14:creationId xmlns:p14="http://schemas.microsoft.com/office/powerpoint/2010/main" val="3099231913"/>
      </p:ext>
    </p:extLst>
  </p:cSld>
  <p:clrMapOvr>
    <a:masterClrMapping/>
  </p:clrMapOvr>
  <p:transition>
    <p:fade thruBlk="1"/>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18723" y="798973"/>
            <a:ext cx="3234600" cy="2247117"/>
          </a:xfrm>
        </p:spPr>
        <p:txBody>
          <a:bodyPr anchor="b">
            <a:normAutofit/>
          </a:bodyPr>
          <a:lstStyle>
            <a:lvl1pPr algn="l">
              <a:defRPr sz="2400"/>
            </a:lvl1pPr>
          </a:lstStyle>
          <a:p>
            <a:r>
              <a:rPr lang="en-US"/>
              <a:t>Click to edit Master title style</a:t>
            </a:r>
          </a:p>
        </p:txBody>
      </p:sp>
      <p:sp>
        <p:nvSpPr>
          <p:cNvPr id="3" name="Content Placeholder 2"/>
          <p:cNvSpPr>
            <a:spLocks noGrp="1"/>
          </p:cNvSpPr>
          <p:nvPr>
            <p:ph idx="1"/>
          </p:nvPr>
        </p:nvSpPr>
        <p:spPr>
          <a:xfrm>
            <a:off x="5582208" y="798974"/>
            <a:ext cx="5104237"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918723" y="3205493"/>
            <a:ext cx="3236492" cy="2248181"/>
          </a:xfrm>
        </p:spPr>
        <p:txBody>
          <a:bodyPr>
            <a:normAutofit/>
          </a:bodyPr>
          <a:lstStyle>
            <a:lvl1pPr marL="0" indent="0" algn="l">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30263E14-02D7-49FA-8B23-39C859CB27D8}" type="slidenum">
              <a:rPr lang="en-US" smtClean="0"/>
              <a:pPr>
                <a:defRPr/>
              </a:pPr>
              <a:t>‹#›</a:t>
            </a:fld>
            <a:endParaRPr lang="en-US"/>
          </a:p>
        </p:txBody>
      </p:sp>
      <p:cxnSp>
        <p:nvCxnSpPr>
          <p:cNvPr id="17" name="Straight Connector 16"/>
          <p:cNvCxnSpPr/>
          <p:nvPr/>
        </p:nvCxnSpPr>
        <p:spPr>
          <a:xfrm>
            <a:off x="1922331" y="3205491"/>
            <a:ext cx="3231035"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937509539"/>
      </p:ext>
    </p:extLst>
  </p:cSld>
  <p:clrMapOvr>
    <a:masterClrMapping/>
  </p:clrMapOvr>
  <p:transition>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0D4450B-0969-45BE-959C-F9F0C2D8888E}" type="datetimeFigureOut">
              <a:rPr lang="en-US" smtClean="0"/>
              <a:t>10/3/2023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64F81C-E4C4-44A5-8CDA-3C5896B390FA}" type="slidenum">
              <a:rPr lang="en-US" smtClean="0"/>
              <a:t>‹#›</a:t>
            </a:fld>
            <a:endParaRPr lang="en-US"/>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8039058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13" name="Group 12"/>
          <p:cNvGrpSpPr/>
          <p:nvPr/>
        </p:nvGrpSpPr>
        <p:grpSpPr>
          <a:xfrm>
            <a:off x="6662002" y="482172"/>
            <a:ext cx="4681849" cy="5149101"/>
            <a:chOff x="6852919" y="583365"/>
            <a:chExt cx="4681849" cy="5181928"/>
          </a:xfrm>
        </p:grpSpPr>
        <p:sp>
          <p:nvSpPr>
            <p:cNvPr id="14" name="Rectangle 13"/>
            <p:cNvSpPr/>
            <p:nvPr/>
          </p:nvSpPr>
          <p:spPr>
            <a:xfrm>
              <a:off x="6852919" y="583365"/>
              <a:ext cx="4681849"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5" name="Rectangle 14"/>
            <p:cNvSpPr/>
            <p:nvPr/>
          </p:nvSpPr>
          <p:spPr>
            <a:xfrm>
              <a:off x="7273787" y="915806"/>
              <a:ext cx="3844017" cy="4507918"/>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925531" y="1129513"/>
            <a:ext cx="4326580" cy="1830584"/>
          </a:xfrm>
        </p:spPr>
        <p:txBody>
          <a:bodyPr anchor="b">
            <a:normAutofit/>
          </a:bodyPr>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7520171" y="1122544"/>
            <a:ext cx="2979997" cy="3866327"/>
          </a:xfrm>
          <a:solidFill>
            <a:schemeClr val="bg1">
              <a:lumMod val="85000"/>
            </a:schemeClr>
          </a:solidFill>
          <a:ln w="9525" cap="sq">
            <a:noFill/>
            <a:miter lim="800000"/>
          </a:ln>
          <a:effectLst/>
        </p:spPr>
        <p:txBody>
          <a:bodyPr anchor="t"/>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1924656" y="3145992"/>
            <a:ext cx="4320381" cy="2003742"/>
          </a:xfrm>
        </p:spPr>
        <p:txBody>
          <a:bodyPr>
            <a:normAutofit/>
          </a:bodyPr>
          <a:lstStyle>
            <a:lvl1pPr marL="0" indent="0" algn="l">
              <a:buNone/>
              <a:defRPr sz="18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1915552" y="5469858"/>
            <a:ext cx="4336560" cy="320123"/>
          </a:xfrm>
        </p:spPr>
        <p:txBody>
          <a:bodyPr/>
          <a:lstStyle>
            <a:lvl1pPr algn="l">
              <a:defRPr/>
            </a:lvl1pPr>
          </a:lstStyle>
          <a:p>
            <a:pPr>
              <a:defRPr/>
            </a:pPr>
            <a:endParaRPr lang="en-US"/>
          </a:p>
        </p:txBody>
      </p:sp>
      <p:sp>
        <p:nvSpPr>
          <p:cNvPr id="6" name="Footer Placeholder 5"/>
          <p:cNvSpPr>
            <a:spLocks noGrp="1"/>
          </p:cNvSpPr>
          <p:nvPr>
            <p:ph type="ftr" sz="quarter" idx="11"/>
          </p:nvPr>
        </p:nvSpPr>
        <p:spPr>
          <a:xfrm>
            <a:off x="1916707" y="318642"/>
            <a:ext cx="4335404" cy="320931"/>
          </a:xfrm>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E7369C8E-BFA9-47F6-93FD-79B622FA41DF}" type="slidenum">
              <a:rPr lang="en-US" smtClean="0"/>
              <a:pPr>
                <a:defRPr/>
              </a:pPr>
              <a:t>‹#›</a:t>
            </a:fld>
            <a:endParaRPr lang="en-US"/>
          </a:p>
        </p:txBody>
      </p:sp>
      <p:cxnSp>
        <p:nvCxnSpPr>
          <p:cNvPr id="31" name="Straight Connector 30"/>
          <p:cNvCxnSpPr/>
          <p:nvPr/>
        </p:nvCxnSpPr>
        <p:spPr>
          <a:xfrm>
            <a:off x="1921708" y="3143605"/>
            <a:ext cx="4322685"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251243750"/>
      </p:ext>
    </p:extLst>
  </p:cSld>
  <p:clrMapOvr>
    <a:masterClrMapping/>
  </p:clrMapOvr>
  <p:transition>
    <p:fade thruBlk="1"/>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cxnSp>
        <p:nvCxnSpPr>
          <p:cNvPr id="33" name="Straight Connector 32"/>
          <p:cNvCxnSpPr/>
          <p:nvPr/>
        </p:nvCxnSpPr>
        <p:spPr>
          <a:xfrm>
            <a:off x="1924655" y="1847088"/>
            <a:ext cx="8761791"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FD8C095A-1450-431D-9889-397B4D765FA1}" type="slidenum">
              <a:rPr lang="en-US" smtClean="0"/>
              <a:pPr>
                <a:defRPr/>
              </a:pPr>
              <a:t>‹#›</a:t>
            </a:fld>
            <a:endParaRPr lang="en-US"/>
          </a:p>
        </p:txBody>
      </p:sp>
    </p:spTree>
    <p:extLst>
      <p:ext uri="{BB962C8B-B14F-4D97-AF65-F5344CB8AC3E}">
        <p14:creationId xmlns:p14="http://schemas.microsoft.com/office/powerpoint/2010/main" val="3854629878"/>
      </p:ext>
    </p:extLst>
  </p:cSld>
  <p:clrMapOvr>
    <a:masterClrMapping/>
  </p:clrMapOvr>
  <p:transition>
    <p:fade thruBlk="1"/>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24038" y="798975"/>
            <a:ext cx="1470703" cy="4659889"/>
          </a:xfrm>
        </p:spPr>
        <p:txBody>
          <a:bodyPr vert="eaVert"/>
          <a:lstStyle>
            <a:lvl1pPr algn="l">
              <a:defRPr/>
            </a:lvl1pPr>
          </a:lstStyle>
          <a:p>
            <a:r>
              <a:rPr lang="en-US"/>
              <a:t>Click to edit Master title style</a:t>
            </a:r>
          </a:p>
        </p:txBody>
      </p:sp>
      <p:sp>
        <p:nvSpPr>
          <p:cNvPr id="3" name="Vertical Text Placeholder 2"/>
          <p:cNvSpPr>
            <a:spLocks noGrp="1"/>
          </p:cNvSpPr>
          <p:nvPr>
            <p:ph type="body" orient="vert" idx="1"/>
          </p:nvPr>
        </p:nvSpPr>
        <p:spPr>
          <a:xfrm>
            <a:off x="1924655" y="798975"/>
            <a:ext cx="7068127"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D94AE0C0-A072-4941-A9B4-EE9B58866B7E}" type="slidenum">
              <a:rPr lang="en-US" smtClean="0"/>
              <a:pPr>
                <a:defRPr/>
              </a:pPr>
              <a:t>‹#›</a:t>
            </a:fld>
            <a:endParaRPr lang="en-US"/>
          </a:p>
        </p:txBody>
      </p:sp>
      <p:cxnSp>
        <p:nvCxnSpPr>
          <p:cNvPr id="15" name="Straight Connector 14"/>
          <p:cNvCxnSpPr/>
          <p:nvPr/>
        </p:nvCxnSpPr>
        <p:spPr>
          <a:xfrm>
            <a:off x="9224037" y="798975"/>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868253203"/>
      </p:ext>
    </p:extLst>
  </p:cSld>
  <p:clrMapOvr>
    <a:masterClrMapping/>
  </p:clrMapOvr>
  <p:transition>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0D4450B-0969-45BE-959C-F9F0C2D8888E}" type="datetimeFigureOut">
              <a:rPr lang="en-US" smtClean="0"/>
              <a:t>10/3/2023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64F81C-E4C4-44A5-8CDA-3C5896B390FA}" type="slidenum">
              <a:rPr lang="en-US" smtClean="0"/>
              <a:t>‹#›</a:t>
            </a:fld>
            <a:endParaRPr lang="en-US"/>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5483977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p>
        </p:txBody>
      </p:sp>
      <p:sp>
        <p:nvSpPr>
          <p:cNvPr id="3" name="Content Placeholder 2"/>
          <p:cNvSpPr>
            <a:spLocks noGrp="1"/>
          </p:cNvSpPr>
          <p:nvPr>
            <p:ph sz="half" idx="1"/>
          </p:nvPr>
        </p:nvSpPr>
        <p:spPr>
          <a:xfrm>
            <a:off x="1447331" y="2010878"/>
            <a:ext cx="4645152" cy="34485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413771" y="2017343"/>
            <a:ext cx="4645152" cy="3441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0D4450B-0969-45BE-959C-F9F0C2D8888E}" type="datetimeFigureOut">
              <a:rPr lang="en-US" smtClean="0"/>
              <a:t>10/3/2023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64F81C-E4C4-44A5-8CDA-3C5896B390FA}" type="slidenum">
              <a:rPr lang="en-US" smtClean="0"/>
              <a:t>‹#›</a:t>
            </a:fld>
            <a:endParaRPr lang="en-US"/>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5592859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0D4450B-0969-45BE-959C-F9F0C2D8888E}" type="datetimeFigureOut">
              <a:rPr lang="en-US" smtClean="0"/>
              <a:t>10/3/2023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F64F81C-E4C4-44A5-8CDA-3C5896B390FA}" type="slidenum">
              <a:rPr lang="en-US" smtClean="0"/>
              <a:t>‹#›</a:t>
            </a:fld>
            <a:endParaRPr lang="en-US"/>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9814674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0D4450B-0969-45BE-959C-F9F0C2D8888E}" type="datetimeFigureOut">
              <a:rPr lang="en-US" smtClean="0"/>
              <a:t>10/3/2023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F64F81C-E4C4-44A5-8CDA-3C5896B390FA}" type="slidenum">
              <a:rPr lang="en-US" smtClean="0"/>
              <a:t>‹#›</a:t>
            </a:fld>
            <a:endParaRPr lang="en-US"/>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8617766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D4450B-0969-45BE-959C-F9F0C2D8888E}" type="datetimeFigureOut">
              <a:rPr lang="en-US" smtClean="0"/>
              <a:t>10/3/2023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F64F81C-E4C4-44A5-8CDA-3C5896B390FA}" type="slidenum">
              <a:rPr lang="en-US" smtClean="0"/>
              <a:t>‹#›</a:t>
            </a:fld>
            <a:endParaRPr lang="en-US"/>
          </a:p>
        </p:txBody>
      </p:sp>
    </p:spTree>
    <p:extLst>
      <p:ext uri="{BB962C8B-B14F-4D97-AF65-F5344CB8AC3E}">
        <p14:creationId xmlns:p14="http://schemas.microsoft.com/office/powerpoint/2010/main" val="8567852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p>
        </p:txBody>
      </p:sp>
      <p:sp>
        <p:nvSpPr>
          <p:cNvPr id="3" name="Content Placeholder 2"/>
          <p:cNvSpPr>
            <a:spLocks noGrp="1"/>
          </p:cNvSpPr>
          <p:nvPr>
            <p:ph idx="1"/>
          </p:nvPr>
        </p:nvSpPr>
        <p:spPr>
          <a:xfrm>
            <a:off x="5043714" y="798974"/>
            <a:ext cx="6012470"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0D4450B-0969-45BE-959C-F9F0C2D8888E}" type="datetimeFigureOut">
              <a:rPr lang="en-US" smtClean="0"/>
              <a:t>10/3/2023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64F81C-E4C4-44A5-8CDA-3C5896B390FA}" type="slidenum">
              <a:rPr lang="en-US" smtClean="0"/>
              <a:t>‹#›</a:t>
            </a:fld>
            <a:endParaRPr lang="en-US"/>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4332613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F0D4450B-0969-45BE-959C-F9F0C2D8888E}" type="datetimeFigureOut">
              <a:rPr lang="en-US" smtClean="0"/>
              <a:t>10/3/2023</a:t>
            </a:fld>
            <a:endParaRPr lang="en-US"/>
          </a:p>
        </p:txBody>
      </p:sp>
      <p:sp>
        <p:nvSpPr>
          <p:cNvPr id="6" name="Footer Placeholder 5"/>
          <p:cNvSpPr>
            <a:spLocks noGrp="1"/>
          </p:cNvSpPr>
          <p:nvPr>
            <p:ph type="ftr" sz="quarter" idx="11"/>
          </p:nvPr>
        </p:nvSpPr>
        <p:spPr>
          <a:xfrm>
            <a:off x="1447382" y="318640"/>
            <a:ext cx="5541004" cy="320931"/>
          </a:xfrm>
        </p:spPr>
        <p:txBody>
          <a:bodyPr/>
          <a:lstStyle/>
          <a:p>
            <a:endParaRPr lang="en-US"/>
          </a:p>
        </p:txBody>
      </p:sp>
      <p:sp>
        <p:nvSpPr>
          <p:cNvPr id="7" name="Slide Number Placeholder 6"/>
          <p:cNvSpPr>
            <a:spLocks noGrp="1"/>
          </p:cNvSpPr>
          <p:nvPr>
            <p:ph type="sldNum" sz="quarter" idx="12"/>
          </p:nvPr>
        </p:nvSpPr>
        <p:spPr/>
        <p:txBody>
          <a:bodyPr/>
          <a:lstStyle/>
          <a:p>
            <a:fld id="{7F64F81C-E4C4-44A5-8CDA-3C5896B390FA}" type="slidenum">
              <a:rPr lang="en-US" smtClean="0"/>
              <a:t>‹#›</a:t>
            </a:fld>
            <a:endParaRPr lang="en-US"/>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6919658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F0D4450B-0969-45BE-959C-F9F0C2D8888E}" type="datetimeFigureOut">
              <a:rPr lang="en-US" smtClean="0"/>
              <a:t>10/3/2023</a:t>
            </a:fld>
            <a:endParaRPr lang="en-US"/>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7F64F81C-E4C4-44A5-8CDA-3C5896B390FA}" type="slidenum">
              <a:rPr lang="en-US" smtClean="0"/>
              <a:t>‹#›</a:t>
            </a:fld>
            <a:endParaRPr lang="en-US"/>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5450013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0" name="Rectangle 9"/>
          <p:cNvSpPr/>
          <p:nvPr/>
        </p:nvSpPr>
        <p:spPr>
          <a:xfrm>
            <a:off x="0" y="2015734"/>
            <a:ext cx="12192000" cy="4079520"/>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2" name="Picture 11"/>
          <p:cNvPicPr>
            <a:picLocks noChangeAspect="1"/>
          </p:cNvPicPr>
          <p:nvPr/>
        </p:nvPicPr>
        <p:blipFill rotWithShape="1">
          <a:blip r:embed="rId13">
            <a:extLst>
              <a:ext uri="{28A0092B-C50C-407E-A947-70E740481C1C}">
                <a14:useLocalDpi xmlns:a14="http://schemas.microsoft.com/office/drawing/2010/main" val="0"/>
              </a:ext>
            </a:extLst>
          </a:blip>
          <a:srcRect l="12500" t="1538" r="12500" b="-1538"/>
          <a:stretch/>
        </p:blipFill>
        <p:spPr>
          <a:xfrm>
            <a:off x="-1" y="6095254"/>
            <a:ext cx="12192001" cy="774727"/>
          </a:xfrm>
          <a:prstGeom prst="rect">
            <a:avLst/>
          </a:prstGeom>
        </p:spPr>
      </p:pic>
      <p:cxnSp>
        <p:nvCxnSpPr>
          <p:cNvPr id="13" name="Straight Connector 12"/>
          <p:cNvCxnSpPr/>
          <p:nvPr/>
        </p:nvCxnSpPr>
        <p:spPr>
          <a:xfrm>
            <a:off x="0" y="6101127"/>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1924655" y="804521"/>
            <a:ext cx="8761791" cy="1049235"/>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1924655" y="2015734"/>
            <a:ext cx="8761791"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528723" y="330370"/>
            <a:ext cx="3157723" cy="309201"/>
          </a:xfrm>
          <a:prstGeom prst="rect">
            <a:avLst/>
          </a:prstGeom>
        </p:spPr>
        <p:txBody>
          <a:bodyPr vert="horz" lIns="91440" tIns="45720" rIns="91440" bIns="45720" rtlCol="0" anchor="ctr"/>
          <a:lstStyle>
            <a:lvl1pPr algn="r">
              <a:defRPr sz="10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1924655" y="329309"/>
            <a:ext cx="5378672" cy="309201"/>
          </a:xfrm>
          <a:prstGeom prst="rect">
            <a:avLst/>
          </a:prstGeom>
        </p:spPr>
        <p:txBody>
          <a:bodyPr vert="horz" lIns="91440" tIns="45720" rIns="91440" bIns="45720" rtlCol="0" anchor="ctr"/>
          <a:lstStyle>
            <a:lvl1pPr algn="l">
              <a:defRPr sz="10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0300" y="798973"/>
            <a:ext cx="1060995" cy="503578"/>
          </a:xfrm>
          <a:prstGeom prst="rect">
            <a:avLst/>
          </a:prstGeom>
        </p:spPr>
        <p:txBody>
          <a:bodyPr vert="horz" lIns="91440" tIns="45720" rIns="91440" bIns="45720" rtlCol="0" anchor="t"/>
          <a:lstStyle>
            <a:lvl1pPr algn="r">
              <a:defRPr sz="2800">
                <a:solidFill>
                  <a:schemeClr val="accent1"/>
                </a:solidFill>
              </a:defRPr>
            </a:lvl1pPr>
          </a:lstStyle>
          <a:p>
            <a:pPr>
              <a:defRPr/>
            </a:pPr>
            <a:fld id="{93D54206-F752-4B6A-AB9E-712961D14126}" type="slidenum">
              <a:rPr lang="en-US" smtClean="0"/>
              <a:pPr>
                <a:defRPr/>
              </a:pPr>
              <a:t>‹#›</a:t>
            </a:fld>
            <a:endParaRPr lang="en-US"/>
          </a:p>
        </p:txBody>
      </p:sp>
    </p:spTree>
    <p:extLst>
      <p:ext uri="{BB962C8B-B14F-4D97-AF65-F5344CB8AC3E}">
        <p14:creationId xmlns:p14="http://schemas.microsoft.com/office/powerpoint/2010/main" val="914417800"/>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Lst>
  <p:transition>
    <p:fade thruBlk="1"/>
  </p:transition>
  <p:hf hdr="0" ftr="0" dt="0"/>
  <p:txStyles>
    <p:titleStyle>
      <a:lvl1pPr algn="l" defTabSz="6858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685800" rtl="0" eaLnBrk="1" latinLnBrk="0" hangingPunct="1">
        <a:lnSpc>
          <a:spcPct val="120000"/>
        </a:lnSpc>
        <a:spcBef>
          <a:spcPts val="1000"/>
        </a:spcBef>
        <a:buClr>
          <a:schemeClr val="accent1"/>
        </a:buClr>
        <a:buSzPct val="100000"/>
        <a:buFont typeface="Arial" panose="020B0604020202020204" pitchFamily="34" charset="0"/>
        <a:buChar char="•"/>
        <a:defRPr sz="2000" kern="1200" cap="none">
          <a:solidFill>
            <a:schemeClr val="tx1"/>
          </a:solidFill>
          <a:effectLst/>
          <a:latin typeface="+mn-lt"/>
          <a:ea typeface="+mn-ea"/>
          <a:cs typeface="+mn-cs"/>
        </a:defRPr>
      </a:lvl1pPr>
      <a:lvl2pPr marL="6858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600" kern="1200" cap="none" baseline="0">
          <a:solidFill>
            <a:schemeClr val="tx1"/>
          </a:solidFill>
          <a:effectLst/>
          <a:latin typeface="+mn-lt"/>
          <a:ea typeface="+mn-ea"/>
          <a:cs typeface="+mn-cs"/>
        </a:defRPr>
      </a:lvl2pPr>
      <a:lvl3pPr marL="11430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600" kern="1200" cap="none">
          <a:solidFill>
            <a:schemeClr val="tx1"/>
          </a:solidFill>
          <a:effectLst/>
          <a:latin typeface="+mn-lt"/>
          <a:ea typeface="+mn-ea"/>
          <a:cs typeface="+mn-cs"/>
        </a:defRPr>
      </a:lvl3pPr>
      <a:lvl4pPr marL="16002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200" kern="1200" cap="none">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hyperlink" Target="https://docs.google.com/document/d/1B8XHzfm7uf1Pq0Xi0_cklaMXo1Bp_KHwz0-lh_87eNY/edit#heading=h.32i1myrnt2iq" TargetMode="External"/><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www.brevardschools.org/CambridgeES" TargetMode="Externa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FB3F0E0-662B-5467-B892-C8F9345D79E8}"/>
              </a:ext>
            </a:extLst>
          </p:cNvPr>
          <p:cNvSpPr>
            <a:spLocks noGrp="1"/>
          </p:cNvSpPr>
          <p:nvPr>
            <p:ph type="subTitle" idx="1"/>
          </p:nvPr>
        </p:nvSpPr>
        <p:spPr>
          <a:xfrm>
            <a:off x="5127475" y="3855945"/>
            <a:ext cx="6123929" cy="886972"/>
          </a:xfrm>
        </p:spPr>
        <p:txBody>
          <a:bodyPr vert="horz" lIns="91440" tIns="91440" rIns="91440" bIns="91440" rtlCol="0" anchor="t">
            <a:normAutofit fontScale="47500" lnSpcReduction="20000"/>
          </a:bodyPr>
          <a:lstStyle/>
          <a:p>
            <a:pPr algn="ctr"/>
            <a:r>
              <a:rPr lang="en-US" sz="3600">
                <a:solidFill>
                  <a:srgbClr val="FF0000"/>
                </a:solidFill>
              </a:rPr>
              <a:t>Escuela Cambridge</a:t>
            </a:r>
          </a:p>
          <a:p>
            <a:pPr algn="ctr"/>
            <a:r>
              <a:rPr lang="en-US" sz="3600">
                <a:solidFill>
                  <a:srgbClr val="FF0000"/>
                </a:solidFill>
              </a:rPr>
              <a:t>8/24/2023</a:t>
            </a:r>
          </a:p>
          <a:p>
            <a:endParaRPr lang="en-US"/>
          </a:p>
        </p:txBody>
      </p:sp>
      <p:pic>
        <p:nvPicPr>
          <p:cNvPr id="4" name="Picture 2" descr="Image result for proud to be a TitleI school">
            <a:extLst>
              <a:ext uri="{FF2B5EF4-FFF2-40B4-BE49-F238E27FC236}">
                <a16:creationId xmlns:a16="http://schemas.microsoft.com/office/drawing/2014/main" id="{DD8B294C-4EBB-037E-7054-2174D28DC5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9229" y="4020014"/>
            <a:ext cx="1981200" cy="1905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4D036272-1940-4EC0-F06F-0D54D55759BA}"/>
              </a:ext>
            </a:extLst>
          </p:cNvPr>
          <p:cNvSpPr txBox="1"/>
          <p:nvPr/>
        </p:nvSpPr>
        <p:spPr>
          <a:xfrm>
            <a:off x="240798" y="6327759"/>
            <a:ext cx="891716" cy="369332"/>
          </a:xfrm>
          <a:prstGeom prst="rect">
            <a:avLst/>
          </a:prstGeom>
          <a:noFill/>
        </p:spPr>
        <p:txBody>
          <a:bodyPr wrap="square">
            <a:spAutoFit/>
          </a:bodyPr>
          <a:lstStyle/>
          <a:p>
            <a:r>
              <a:rPr lang="en-US">
                <a:solidFill>
                  <a:schemeClr val="bg1"/>
                </a:solidFill>
              </a:rPr>
              <a:t>FY24</a:t>
            </a:r>
          </a:p>
        </p:txBody>
      </p:sp>
      <p:sp>
        <p:nvSpPr>
          <p:cNvPr id="7" name="Rectangle 1">
            <a:extLst>
              <a:ext uri="{FF2B5EF4-FFF2-40B4-BE49-F238E27FC236}">
                <a16:creationId xmlns:a16="http://schemas.microsoft.com/office/drawing/2014/main" id="{7ABA1F8F-6908-09A2-7F4B-22B348E506E4}"/>
              </a:ext>
            </a:extLst>
          </p:cNvPr>
          <p:cNvSpPr>
            <a:spLocks noGrp="1" noChangeArrowheads="1"/>
          </p:cNvSpPr>
          <p:nvPr>
            <p:ph type="ctrTitle"/>
          </p:nvPr>
        </p:nvSpPr>
        <p:spPr bwMode="auto">
          <a:xfrm>
            <a:off x="2230452" y="984772"/>
            <a:ext cx="8201229" cy="1636353"/>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2696" rIns="0" bIns="-12696"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S" altLang="en-US" sz="5400" b="1" i="0" u="none" strike="noStrike" cap="none" normalizeH="0" baseline="0">
                <a:ln>
                  <a:noFill/>
                </a:ln>
                <a:solidFill>
                  <a:srgbClr val="00B0F0"/>
                </a:solidFill>
                <a:effectLst/>
                <a:latin typeface="Abadi" panose="020B0604020104020204" pitchFamily="34" charset="0"/>
              </a:rPr>
              <a:t>Reunión Anual del Título I</a:t>
            </a:r>
            <a:br>
              <a:rPr kumimoji="0" lang="es-ES" altLang="en-US" sz="5400" b="0" i="0" u="none" strike="noStrike" cap="none" normalizeH="0" baseline="0">
                <a:ln>
                  <a:noFill/>
                </a:ln>
                <a:solidFill>
                  <a:srgbClr val="202124"/>
                </a:solidFill>
                <a:effectLst/>
                <a:latin typeface="Abadi" panose="020B0604020104020204" pitchFamily="34" charset="0"/>
              </a:rPr>
            </a:br>
            <a:r>
              <a:rPr kumimoji="0" lang="es-ES" altLang="en-US" sz="5400" b="0" i="0" u="none" strike="noStrike" cap="none" normalizeH="0" baseline="0">
                <a:ln>
                  <a:noFill/>
                </a:ln>
                <a:solidFill>
                  <a:srgbClr val="202124"/>
                </a:solidFill>
                <a:effectLst/>
                <a:latin typeface="Abadi" panose="020B0604020104020204" pitchFamily="34" charset="0"/>
              </a:rPr>
              <a:t> 2023-24</a:t>
            </a:r>
            <a:r>
              <a:rPr kumimoji="0" lang="es-ES" altLang="en-US" sz="5400" b="0" i="0" u="none" strike="noStrike" cap="none" normalizeH="0" baseline="0">
                <a:ln>
                  <a:noFill/>
                </a:ln>
                <a:solidFill>
                  <a:schemeClr val="tx1"/>
                </a:solidFill>
                <a:effectLst/>
                <a:latin typeface="Abadi" panose="020B0604020104020204" pitchFamily="34" charset="0"/>
              </a:rPr>
              <a:t> </a:t>
            </a:r>
          </a:p>
        </p:txBody>
      </p:sp>
    </p:spTree>
    <p:extLst>
      <p:ext uri="{BB962C8B-B14F-4D97-AF65-F5344CB8AC3E}">
        <p14:creationId xmlns:p14="http://schemas.microsoft.com/office/powerpoint/2010/main" val="39158976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ABE5D1-98BC-E9F4-03F7-8BE52A477AF0}"/>
              </a:ext>
            </a:extLst>
          </p:cNvPr>
          <p:cNvSpPr>
            <a:spLocks noGrp="1"/>
          </p:cNvSpPr>
          <p:nvPr>
            <p:ph type="title"/>
          </p:nvPr>
        </p:nvSpPr>
        <p:spPr>
          <a:xfrm>
            <a:off x="3364269" y="1148468"/>
            <a:ext cx="9603275" cy="1049235"/>
          </a:xfrm>
        </p:spPr>
        <p:txBody>
          <a:bodyPr/>
          <a:lstStyle/>
          <a:p>
            <a:r>
              <a:rPr lang="en-US" err="1"/>
              <a:t>Estándares</a:t>
            </a:r>
            <a:r>
              <a:rPr lang="en-US"/>
              <a:t> </a:t>
            </a:r>
            <a:r>
              <a:rPr lang="en-US" err="1"/>
              <a:t>Educativos</a:t>
            </a:r>
            <a:endParaRPr lang="en-US"/>
          </a:p>
        </p:txBody>
      </p:sp>
      <p:sp>
        <p:nvSpPr>
          <p:cNvPr id="3" name="Content Placeholder 2">
            <a:extLst>
              <a:ext uri="{FF2B5EF4-FFF2-40B4-BE49-F238E27FC236}">
                <a16:creationId xmlns:a16="http://schemas.microsoft.com/office/drawing/2014/main" id="{ACA09A9A-EFD6-1E22-CDD9-3CCB957C6624}"/>
              </a:ext>
            </a:extLst>
          </p:cNvPr>
          <p:cNvSpPr>
            <a:spLocks noGrp="1"/>
          </p:cNvSpPr>
          <p:nvPr>
            <p:ph idx="1"/>
          </p:nvPr>
        </p:nvSpPr>
        <p:spPr>
          <a:xfrm>
            <a:off x="335561" y="2015732"/>
            <a:ext cx="10719294" cy="3450613"/>
          </a:xfrm>
        </p:spPr>
        <p:txBody>
          <a:bodyPr>
            <a:normAutofit lnSpcReduction="10000"/>
          </a:bodyPr>
          <a:lstStyle/>
          <a:p>
            <a:r>
              <a:rPr lang="es-ES"/>
              <a:t>Los estándares de contenido académico de Florida establecen altas expectativas para todos los estudiantes en las áreas de lectura, matemáticas, escritura y ciencias.</a:t>
            </a:r>
          </a:p>
          <a:p>
            <a:r>
              <a:rPr lang="es-ES"/>
              <a:t>Los Estándares de Florida </a:t>
            </a:r>
            <a:r>
              <a:rPr lang="es-ES" err="1"/>
              <a:t>Benchmarks</a:t>
            </a:r>
            <a:r>
              <a:rPr lang="es-ES"/>
              <a:t> </a:t>
            </a:r>
            <a:r>
              <a:rPr lang="es-ES" err="1"/>
              <a:t>for</a:t>
            </a:r>
            <a:r>
              <a:rPr lang="es-ES"/>
              <a:t> </a:t>
            </a:r>
            <a:r>
              <a:rPr lang="es-ES" err="1"/>
              <a:t>Excellent</a:t>
            </a:r>
            <a:r>
              <a:rPr lang="es-ES"/>
              <a:t> </a:t>
            </a:r>
            <a:r>
              <a:rPr lang="es-ES" err="1"/>
              <a:t>Student</a:t>
            </a:r>
            <a:r>
              <a:rPr lang="es-ES"/>
              <a:t> </a:t>
            </a:r>
            <a:r>
              <a:rPr lang="es-ES" err="1"/>
              <a:t>Thinking</a:t>
            </a:r>
            <a:r>
              <a:rPr lang="es-ES"/>
              <a:t> (B.E.S.T.) para Artes del Lenguaje y Matemáticas identifican lo que su hijo necesita saber y ser capaz de hacer. La información se puede encontrar en:</a:t>
            </a:r>
          </a:p>
          <a:p>
            <a:pPr lvl="1"/>
            <a:r>
              <a:rPr lang="en-US">
                <a:solidFill>
                  <a:srgbClr val="FF0000"/>
                </a:solidFill>
              </a:rPr>
              <a:t>www.cpalms.org                       </a:t>
            </a:r>
            <a:r>
              <a:rPr lang="es-ES" sz="1600"/>
              <a:t>Haga clic en la pestaña "Estándares" en la parte superior de la página</a:t>
            </a:r>
          </a:p>
          <a:p>
            <a:pPr lvl="1"/>
            <a:endParaRPr lang="es-ES" sz="1600"/>
          </a:p>
          <a:p>
            <a:pPr marL="457200" lvl="1" indent="0" algn="ctr">
              <a:buNone/>
            </a:pPr>
            <a:r>
              <a:rPr lang="en-US" sz="2000"/>
              <a:t> </a:t>
            </a:r>
            <a:r>
              <a:rPr lang="es-ES" sz="2000"/>
              <a:t>Si necesita ayuda para acceder a B.E.S.T. Estándares en </a:t>
            </a:r>
            <a:r>
              <a:rPr lang="es-ES" sz="2000" err="1"/>
              <a:t>Cpalms</a:t>
            </a:r>
            <a:endParaRPr lang="es-ES" sz="2000"/>
          </a:p>
          <a:p>
            <a:pPr marL="457200" lvl="1" indent="0" algn="ctr">
              <a:buNone/>
            </a:pPr>
            <a:r>
              <a:rPr lang="es-ES" sz="2000"/>
              <a:t>por favor pregúntele al maestro de su hijo </a:t>
            </a:r>
            <a:r>
              <a:rPr lang="es-ES" sz="2000">
                <a:sym typeface="Wingdings" panose="05000000000000000000" pitchFamily="2" charset="2"/>
              </a:rPr>
              <a:t></a:t>
            </a:r>
            <a:r>
              <a:rPr lang="en-US" sz="2000"/>
              <a:t> </a:t>
            </a:r>
          </a:p>
        </p:txBody>
      </p:sp>
      <p:sp>
        <p:nvSpPr>
          <p:cNvPr id="5" name="TextBox 4">
            <a:extLst>
              <a:ext uri="{FF2B5EF4-FFF2-40B4-BE49-F238E27FC236}">
                <a16:creationId xmlns:a16="http://schemas.microsoft.com/office/drawing/2014/main" id="{5C3C87AF-C4AF-2FFB-D5DE-5FD9B0A9B6AF}"/>
              </a:ext>
            </a:extLst>
          </p:cNvPr>
          <p:cNvSpPr txBox="1"/>
          <p:nvPr/>
        </p:nvSpPr>
        <p:spPr>
          <a:xfrm>
            <a:off x="155197" y="6333609"/>
            <a:ext cx="1262543" cy="369332"/>
          </a:xfrm>
          <a:prstGeom prst="rect">
            <a:avLst/>
          </a:prstGeom>
          <a:noFill/>
        </p:spPr>
        <p:txBody>
          <a:bodyPr wrap="square">
            <a:spAutoFit/>
          </a:bodyPr>
          <a:lstStyle/>
          <a:p>
            <a:pPr algn="ctr"/>
            <a:r>
              <a:rPr lang="en-US">
                <a:solidFill>
                  <a:schemeClr val="bg1"/>
                </a:solidFill>
              </a:rPr>
              <a:t>FY24</a:t>
            </a:r>
          </a:p>
        </p:txBody>
      </p:sp>
    </p:spTree>
    <p:extLst>
      <p:ext uri="{BB962C8B-B14F-4D97-AF65-F5344CB8AC3E}">
        <p14:creationId xmlns:p14="http://schemas.microsoft.com/office/powerpoint/2010/main" val="31040502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528B3-63B0-9F6B-9FCE-7A59F28F86C6}"/>
              </a:ext>
            </a:extLst>
          </p:cNvPr>
          <p:cNvSpPr>
            <a:spLocks noGrp="1"/>
          </p:cNvSpPr>
          <p:nvPr>
            <p:ph type="title"/>
          </p:nvPr>
        </p:nvSpPr>
        <p:spPr>
          <a:xfrm>
            <a:off x="1451578" y="966497"/>
            <a:ext cx="9603275" cy="1049235"/>
          </a:xfrm>
        </p:spPr>
        <p:txBody>
          <a:bodyPr>
            <a:normAutofit/>
          </a:bodyPr>
          <a:lstStyle/>
          <a:p>
            <a:pPr algn="ctr"/>
            <a:r>
              <a:rPr lang="en-US" sz="4000" err="1"/>
              <a:t>Pruebas</a:t>
            </a:r>
            <a:endParaRPr lang="en-US" sz="4000"/>
          </a:p>
        </p:txBody>
      </p:sp>
      <p:sp>
        <p:nvSpPr>
          <p:cNvPr id="3" name="Content Placeholder 2">
            <a:extLst>
              <a:ext uri="{FF2B5EF4-FFF2-40B4-BE49-F238E27FC236}">
                <a16:creationId xmlns:a16="http://schemas.microsoft.com/office/drawing/2014/main" id="{F1542228-2504-5E1C-EC9B-3DFC622E5B87}"/>
              </a:ext>
            </a:extLst>
          </p:cNvPr>
          <p:cNvSpPr>
            <a:spLocks noGrp="1"/>
          </p:cNvSpPr>
          <p:nvPr>
            <p:ph idx="1"/>
          </p:nvPr>
        </p:nvSpPr>
        <p:spPr>
          <a:xfrm>
            <a:off x="318783" y="2015732"/>
            <a:ext cx="10736072" cy="3450613"/>
          </a:xfrm>
        </p:spPr>
        <p:txBody>
          <a:bodyPr/>
          <a:lstStyle/>
          <a:p>
            <a:r>
              <a:rPr lang="es-ES"/>
              <a:t>Los padres/familias recibirán información sobre el nivel de rendimiento de su hijo en cada evaluación académica estatal requerida por la ley.</a:t>
            </a:r>
          </a:p>
          <a:p>
            <a:r>
              <a:rPr lang="es-ES"/>
              <a:t>Los padres/familias deben recibir materiales para apoyar a su hijo si se está desempeñando por debajo del nivel de grado en las evaluaciones académicas estatales en lectura y/o matemáticas.</a:t>
            </a:r>
          </a:p>
          <a:p>
            <a:r>
              <a:rPr lang="es-ES"/>
              <a:t>Los padres/familias de estudiantes identificados como sustancialmente deficientes en lectura según las evaluaciones académicas estatales deben contar con un plan de "Leer en casa".</a:t>
            </a:r>
          </a:p>
          <a:p>
            <a:r>
              <a:rPr lang="es-ES"/>
              <a:t>En la medida de lo posible, la información de las pruebas debe traducirse a un idioma que los padres/familias puedan entender.</a:t>
            </a:r>
            <a:endParaRPr lang="en-US"/>
          </a:p>
        </p:txBody>
      </p:sp>
      <p:sp>
        <p:nvSpPr>
          <p:cNvPr id="7" name="TextBox 6">
            <a:extLst>
              <a:ext uri="{FF2B5EF4-FFF2-40B4-BE49-F238E27FC236}">
                <a16:creationId xmlns:a16="http://schemas.microsoft.com/office/drawing/2014/main" id="{459089F4-81B0-7749-6337-8B3AADBC6ABC}"/>
              </a:ext>
            </a:extLst>
          </p:cNvPr>
          <p:cNvSpPr txBox="1"/>
          <p:nvPr/>
        </p:nvSpPr>
        <p:spPr>
          <a:xfrm>
            <a:off x="318783" y="6262273"/>
            <a:ext cx="1208013" cy="369332"/>
          </a:xfrm>
          <a:prstGeom prst="rect">
            <a:avLst/>
          </a:prstGeom>
          <a:noFill/>
        </p:spPr>
        <p:txBody>
          <a:bodyPr wrap="square">
            <a:spAutoFit/>
          </a:bodyPr>
          <a:lstStyle/>
          <a:p>
            <a:pPr algn="ctr"/>
            <a:r>
              <a:rPr lang="en-US">
                <a:solidFill>
                  <a:schemeClr val="bg1"/>
                </a:solidFill>
              </a:rPr>
              <a:t>FY24</a:t>
            </a:r>
          </a:p>
        </p:txBody>
      </p:sp>
    </p:spTree>
    <p:extLst>
      <p:ext uri="{BB962C8B-B14F-4D97-AF65-F5344CB8AC3E}">
        <p14:creationId xmlns:p14="http://schemas.microsoft.com/office/powerpoint/2010/main" val="27164528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0801" y="533401"/>
            <a:ext cx="6978924" cy="1049235"/>
          </a:xfrm>
        </p:spPr>
        <p:txBody>
          <a:bodyPr>
            <a:normAutofit fontScale="90000"/>
          </a:bodyPr>
          <a:lstStyle/>
          <a:p>
            <a:pPr algn="ctr"/>
            <a:r>
              <a:rPr lang="en-US" sz="4000" dirty="0"/>
              <a:t>2023-24 </a:t>
            </a:r>
            <a:r>
              <a:rPr lang="en-US" sz="4000" dirty="0" err="1"/>
              <a:t>Fechas</a:t>
            </a:r>
            <a:r>
              <a:rPr lang="en-US" sz="4000" dirty="0"/>
              <a:t> de  </a:t>
            </a:r>
            <a:r>
              <a:rPr lang="en-US" sz="4000" dirty="0" err="1"/>
              <a:t>Examenes</a:t>
            </a:r>
          </a:p>
        </p:txBody>
      </p:sp>
      <p:sp>
        <p:nvSpPr>
          <p:cNvPr id="3" name="Content Placeholder 2"/>
          <p:cNvSpPr>
            <a:spLocks noGrp="1"/>
          </p:cNvSpPr>
          <p:nvPr>
            <p:ph idx="1"/>
          </p:nvPr>
        </p:nvSpPr>
        <p:spPr>
          <a:xfrm>
            <a:off x="1828801" y="2015733"/>
            <a:ext cx="3041636" cy="4042770"/>
          </a:xfrm>
        </p:spPr>
        <p:txBody>
          <a:bodyPr>
            <a:normAutofit lnSpcReduction="10000"/>
          </a:bodyPr>
          <a:lstStyle/>
          <a:p>
            <a:r>
              <a:rPr lang="en-US" dirty="0">
                <a:latin typeface="Arial Narrow"/>
              </a:rPr>
              <a:t>Progress Monitoring 1 (PM1)</a:t>
            </a:r>
            <a:endParaRPr lang="en-US" dirty="0">
              <a:latin typeface="Arial Narrow" panose="020B0606020202030204" pitchFamily="34" charset="0"/>
            </a:endParaRPr>
          </a:p>
          <a:p>
            <a:pPr lvl="1"/>
            <a:r>
              <a:rPr lang="en-US" dirty="0">
                <a:latin typeface="Arial Narrow"/>
              </a:rPr>
              <a:t>Lectura</a:t>
            </a:r>
          </a:p>
          <a:p>
            <a:pPr lvl="2"/>
            <a:r>
              <a:rPr lang="en-US" dirty="0">
                <a:latin typeface="Arial Narrow"/>
              </a:rPr>
              <a:t>Grados 3-6: </a:t>
            </a:r>
            <a:r>
              <a:rPr lang="en-US" dirty="0" err="1">
                <a:latin typeface="Arial Narrow"/>
              </a:rPr>
              <a:t>Septiembre</a:t>
            </a:r>
            <a:r>
              <a:rPr lang="en-US" dirty="0">
                <a:latin typeface="Arial Narrow"/>
              </a:rPr>
              <a:t> 6</a:t>
            </a:r>
            <a:endParaRPr lang="en-US" dirty="0">
              <a:latin typeface="Arial Narrow" panose="020B0606020202030204" pitchFamily="34" charset="0"/>
            </a:endParaRPr>
          </a:p>
          <a:p>
            <a:pPr lvl="2"/>
            <a:r>
              <a:rPr lang="en-US" dirty="0">
                <a:latin typeface="Arial Narrow"/>
              </a:rPr>
              <a:t>Grados VPK – 2: </a:t>
            </a:r>
            <a:r>
              <a:rPr lang="en-US" dirty="0" err="1">
                <a:latin typeface="Arial Narrow"/>
              </a:rPr>
              <a:t>Septiembre</a:t>
            </a:r>
            <a:r>
              <a:rPr lang="en-US" dirty="0">
                <a:latin typeface="Arial Narrow"/>
              </a:rPr>
              <a:t> 12 </a:t>
            </a:r>
          </a:p>
          <a:p>
            <a:pPr lvl="1"/>
            <a:r>
              <a:rPr lang="en-US" dirty="0">
                <a:latin typeface="Arial Narrow"/>
              </a:rPr>
              <a:t>Matematicas</a:t>
            </a:r>
          </a:p>
          <a:p>
            <a:pPr lvl="2"/>
            <a:r>
              <a:rPr lang="en-US" dirty="0">
                <a:latin typeface="Arial Narrow"/>
              </a:rPr>
              <a:t>Grados 3-6: </a:t>
            </a:r>
            <a:r>
              <a:rPr lang="en-US" dirty="0" err="1">
                <a:latin typeface="Arial Narrow"/>
              </a:rPr>
              <a:t>Septiembre</a:t>
            </a:r>
            <a:r>
              <a:rPr lang="en-US" dirty="0">
                <a:latin typeface="Arial Narrow"/>
              </a:rPr>
              <a:t> 7 </a:t>
            </a:r>
            <a:endParaRPr lang="en-US" dirty="0">
              <a:latin typeface="Arial Narrow" panose="020B0606020202030204" pitchFamily="34" charset="0"/>
            </a:endParaRPr>
          </a:p>
          <a:p>
            <a:pPr lvl="2"/>
            <a:r>
              <a:rPr lang="en-US" dirty="0">
                <a:latin typeface="Arial Narrow"/>
              </a:rPr>
              <a:t>Grados VPK – 2: </a:t>
            </a:r>
            <a:r>
              <a:rPr lang="en-US" dirty="0" err="1">
                <a:latin typeface="Arial Narrow"/>
              </a:rPr>
              <a:t>Septiembre</a:t>
            </a:r>
            <a:r>
              <a:rPr lang="en-US" dirty="0">
                <a:latin typeface="Arial Narrow"/>
              </a:rPr>
              <a:t> 13 </a:t>
            </a:r>
            <a:endParaRPr lang="en-US" dirty="0">
              <a:latin typeface="Arial Narrow" panose="020B0606020202030204" pitchFamily="34" charset="0"/>
            </a:endParaRPr>
          </a:p>
          <a:p>
            <a:pPr marL="457200" lvl="1" indent="0">
              <a:buNone/>
            </a:pPr>
            <a:endParaRPr lang="en-US">
              <a:latin typeface="Arial Narrow" panose="020B0606020202030204" pitchFamily="34" charset="0"/>
            </a:endParaRPr>
          </a:p>
          <a:p>
            <a:pPr marL="457200" lvl="1" indent="0">
              <a:buNone/>
            </a:pPr>
            <a:endParaRPr lang="en-US">
              <a:solidFill>
                <a:srgbClr val="FF0000"/>
              </a:solidFill>
              <a:latin typeface="Arial Narrow" panose="020B0606020202030204" pitchFamily="34" charset="0"/>
            </a:endParaRPr>
          </a:p>
        </p:txBody>
      </p:sp>
      <p:sp>
        <p:nvSpPr>
          <p:cNvPr id="5" name="TextBox 4">
            <a:extLst>
              <a:ext uri="{FF2B5EF4-FFF2-40B4-BE49-F238E27FC236}">
                <a16:creationId xmlns:a16="http://schemas.microsoft.com/office/drawing/2014/main" id="{4BF9FAAA-05E7-92A5-D9B7-F0CDB5DDBC37}"/>
              </a:ext>
            </a:extLst>
          </p:cNvPr>
          <p:cNvSpPr txBox="1"/>
          <p:nvPr/>
        </p:nvSpPr>
        <p:spPr>
          <a:xfrm>
            <a:off x="1828801" y="6311283"/>
            <a:ext cx="4576438" cy="369332"/>
          </a:xfrm>
          <a:prstGeom prst="rect">
            <a:avLst/>
          </a:prstGeom>
          <a:noFill/>
        </p:spPr>
        <p:txBody>
          <a:bodyPr wrap="square">
            <a:spAutoFit/>
          </a:bodyPr>
          <a:lstStyle/>
          <a:p>
            <a:r>
              <a:rPr lang="en-US">
                <a:solidFill>
                  <a:schemeClr val="bg1"/>
                </a:solidFill>
              </a:rPr>
              <a:t>FY24</a:t>
            </a:r>
          </a:p>
        </p:txBody>
      </p:sp>
      <p:sp>
        <p:nvSpPr>
          <p:cNvPr id="6" name="Content Placeholder 2">
            <a:extLst>
              <a:ext uri="{FF2B5EF4-FFF2-40B4-BE49-F238E27FC236}">
                <a16:creationId xmlns:a16="http://schemas.microsoft.com/office/drawing/2014/main" id="{515E7D44-C990-E801-736C-C6AF0883C4F5}"/>
              </a:ext>
            </a:extLst>
          </p:cNvPr>
          <p:cNvSpPr txBox="1">
            <a:spLocks/>
          </p:cNvSpPr>
          <p:nvPr/>
        </p:nvSpPr>
        <p:spPr>
          <a:xfrm>
            <a:off x="4435658" y="2009981"/>
            <a:ext cx="3041636" cy="4042770"/>
          </a:xfrm>
          <a:prstGeom prst="rect">
            <a:avLst/>
          </a:prstGeom>
        </p:spPr>
        <p:txBody>
          <a:bodyPr vert="horz" lIns="91440" tIns="45720" rIns="91440" bIns="45720" rtlCol="0" anchor="t">
            <a:normAutofit lnSpcReduction="10000"/>
          </a:bodyPr>
          <a:lstStyle>
            <a:lvl1pPr marL="228600" indent="-228600" algn="l" defTabSz="685800" rtl="0" eaLnBrk="1" latinLnBrk="0" hangingPunct="1">
              <a:lnSpc>
                <a:spcPct val="120000"/>
              </a:lnSpc>
              <a:spcBef>
                <a:spcPts val="1000"/>
              </a:spcBef>
              <a:buClr>
                <a:schemeClr val="accent1"/>
              </a:buClr>
              <a:buSzPct val="100000"/>
              <a:buFont typeface="Arial" panose="020B0604020202020204" pitchFamily="34" charset="0"/>
              <a:buChar char="•"/>
              <a:defRPr sz="2000" kern="1200" cap="none">
                <a:solidFill>
                  <a:schemeClr val="tx1"/>
                </a:solidFill>
                <a:effectLst/>
                <a:latin typeface="+mn-lt"/>
                <a:ea typeface="+mn-ea"/>
                <a:cs typeface="+mn-cs"/>
              </a:defRPr>
            </a:lvl1pPr>
            <a:lvl2pPr marL="6858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600" kern="1200" cap="none" baseline="0">
                <a:solidFill>
                  <a:schemeClr val="tx1"/>
                </a:solidFill>
                <a:effectLst/>
                <a:latin typeface="+mn-lt"/>
                <a:ea typeface="+mn-ea"/>
                <a:cs typeface="+mn-cs"/>
              </a:defRPr>
            </a:lvl2pPr>
            <a:lvl3pPr marL="11430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600" kern="1200" cap="none">
                <a:solidFill>
                  <a:schemeClr val="tx1"/>
                </a:solidFill>
                <a:effectLst/>
                <a:latin typeface="+mn-lt"/>
                <a:ea typeface="+mn-ea"/>
                <a:cs typeface="+mn-cs"/>
              </a:defRPr>
            </a:lvl3pPr>
            <a:lvl4pPr marL="16002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200" kern="1200" cap="none">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r>
              <a:rPr lang="en-US" dirty="0">
                <a:latin typeface="Arial Narrow"/>
              </a:rPr>
              <a:t>Progress Monitoring 2  (PM2)</a:t>
            </a:r>
            <a:endParaRPr lang="en-US" dirty="0">
              <a:latin typeface="Arial Narrow" panose="020B0606020202030204" pitchFamily="34" charset="0"/>
            </a:endParaRPr>
          </a:p>
          <a:p>
            <a:pPr lvl="1"/>
            <a:r>
              <a:rPr lang="en-US" dirty="0">
                <a:latin typeface="Arial Narrow"/>
              </a:rPr>
              <a:t>Lectura</a:t>
            </a:r>
            <a:endParaRPr lang="en-US" dirty="0">
              <a:latin typeface="Arial Narrow" panose="020B0606020202030204" pitchFamily="34" charset="0"/>
            </a:endParaRPr>
          </a:p>
          <a:p>
            <a:pPr lvl="2"/>
            <a:r>
              <a:rPr lang="en-US" dirty="0">
                <a:latin typeface="Arial Narrow"/>
              </a:rPr>
              <a:t>Grados 3-6:         </a:t>
            </a:r>
            <a:r>
              <a:rPr lang="en-US" dirty="0" err="1">
                <a:latin typeface="Arial Narrow"/>
              </a:rPr>
              <a:t>Enero</a:t>
            </a:r>
            <a:r>
              <a:rPr lang="en-US" dirty="0">
                <a:latin typeface="Arial Narrow"/>
              </a:rPr>
              <a:t> 10 </a:t>
            </a:r>
            <a:endParaRPr lang="en-US" dirty="0">
              <a:latin typeface="Arial Narrow" panose="020B0606020202030204" pitchFamily="34" charset="0"/>
            </a:endParaRPr>
          </a:p>
          <a:p>
            <a:pPr lvl="2"/>
            <a:r>
              <a:rPr lang="en-US" dirty="0">
                <a:latin typeface="Arial Narrow"/>
              </a:rPr>
              <a:t>Grados VPK – 2: </a:t>
            </a:r>
            <a:r>
              <a:rPr lang="en-US" dirty="0" err="1">
                <a:latin typeface="Arial Narrow"/>
              </a:rPr>
              <a:t>Diciembre</a:t>
            </a:r>
            <a:r>
              <a:rPr lang="en-US" dirty="0">
                <a:latin typeface="Arial Narrow"/>
              </a:rPr>
              <a:t> 5  </a:t>
            </a:r>
          </a:p>
          <a:p>
            <a:pPr lvl="1"/>
            <a:r>
              <a:rPr lang="en-US" dirty="0" err="1">
                <a:latin typeface="Arial Narrow"/>
              </a:rPr>
              <a:t>Mathematicas</a:t>
            </a:r>
            <a:endParaRPr lang="en-US">
              <a:latin typeface="Arial Narrow"/>
            </a:endParaRPr>
          </a:p>
          <a:p>
            <a:pPr lvl="2"/>
            <a:r>
              <a:rPr lang="en-US" dirty="0">
                <a:latin typeface="Arial Narrow"/>
              </a:rPr>
              <a:t>Grados 3-6:          </a:t>
            </a:r>
            <a:r>
              <a:rPr lang="en-US" dirty="0" err="1">
                <a:latin typeface="Arial Narrow"/>
              </a:rPr>
              <a:t>Enero</a:t>
            </a:r>
            <a:r>
              <a:rPr lang="en-US" dirty="0">
                <a:latin typeface="Arial Narrow"/>
              </a:rPr>
              <a:t> 11  </a:t>
            </a:r>
            <a:endParaRPr lang="en-US" dirty="0">
              <a:latin typeface="Arial Narrow" panose="020B0606020202030204" pitchFamily="34" charset="0"/>
            </a:endParaRPr>
          </a:p>
          <a:p>
            <a:pPr lvl="2"/>
            <a:r>
              <a:rPr lang="en-US" dirty="0">
                <a:latin typeface="Arial Narrow"/>
              </a:rPr>
              <a:t>Grados VPK – 2: </a:t>
            </a:r>
            <a:r>
              <a:rPr lang="en-US" dirty="0" err="1">
                <a:latin typeface="Arial Narrow"/>
              </a:rPr>
              <a:t>Diciembre</a:t>
            </a:r>
            <a:r>
              <a:rPr lang="en-US" dirty="0">
                <a:latin typeface="Arial Narrow"/>
              </a:rPr>
              <a:t> 6 </a:t>
            </a:r>
            <a:endParaRPr lang="en-US" dirty="0">
              <a:latin typeface="Arial Narrow" panose="020B0606020202030204" pitchFamily="34" charset="0"/>
            </a:endParaRPr>
          </a:p>
          <a:p>
            <a:pPr marL="457200" lvl="1" indent="0">
              <a:buNone/>
            </a:pPr>
            <a:endParaRPr lang="en-US">
              <a:solidFill>
                <a:srgbClr val="FF0000"/>
              </a:solidFill>
              <a:latin typeface="Arial Narrow" panose="020B0606020202030204" pitchFamily="34" charset="0"/>
            </a:endParaRPr>
          </a:p>
          <a:p>
            <a:pPr marL="457200" lvl="1" indent="0">
              <a:buNone/>
            </a:pPr>
            <a:endParaRPr lang="en-US">
              <a:solidFill>
                <a:srgbClr val="FF0000"/>
              </a:solidFill>
              <a:latin typeface="Arial Narrow" panose="020B0606020202030204" pitchFamily="34" charset="0"/>
            </a:endParaRPr>
          </a:p>
        </p:txBody>
      </p:sp>
      <p:sp>
        <p:nvSpPr>
          <p:cNvPr id="8" name="Content Placeholder 2">
            <a:extLst>
              <a:ext uri="{FF2B5EF4-FFF2-40B4-BE49-F238E27FC236}">
                <a16:creationId xmlns:a16="http://schemas.microsoft.com/office/drawing/2014/main" id="{816CEC45-CA9B-937E-B684-95F8CAEFCE07}"/>
              </a:ext>
            </a:extLst>
          </p:cNvPr>
          <p:cNvSpPr txBox="1">
            <a:spLocks/>
          </p:cNvSpPr>
          <p:nvPr/>
        </p:nvSpPr>
        <p:spPr>
          <a:xfrm>
            <a:off x="7521594" y="1886042"/>
            <a:ext cx="2807528" cy="4483444"/>
          </a:xfrm>
          <a:prstGeom prst="rect">
            <a:avLst/>
          </a:prstGeom>
        </p:spPr>
        <p:txBody>
          <a:bodyPr vert="horz" lIns="91440" tIns="45720" rIns="91440" bIns="45720" rtlCol="0" anchor="t">
            <a:normAutofit fontScale="92500" lnSpcReduction="10000"/>
          </a:bodyPr>
          <a:lstStyle>
            <a:lvl1pPr marL="228600" indent="-228600" algn="l" defTabSz="685800" rtl="0" eaLnBrk="1" latinLnBrk="0" hangingPunct="1">
              <a:lnSpc>
                <a:spcPct val="120000"/>
              </a:lnSpc>
              <a:spcBef>
                <a:spcPts val="1000"/>
              </a:spcBef>
              <a:buClr>
                <a:schemeClr val="accent1"/>
              </a:buClr>
              <a:buSzPct val="100000"/>
              <a:buFont typeface="Arial" panose="020B0604020202020204" pitchFamily="34" charset="0"/>
              <a:buChar char="•"/>
              <a:defRPr sz="2000" kern="1200" cap="none">
                <a:solidFill>
                  <a:schemeClr val="tx1"/>
                </a:solidFill>
                <a:effectLst/>
                <a:latin typeface="+mn-lt"/>
                <a:ea typeface="+mn-ea"/>
                <a:cs typeface="+mn-cs"/>
              </a:defRPr>
            </a:lvl1pPr>
            <a:lvl2pPr marL="6858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600" kern="1200" cap="none" baseline="0">
                <a:solidFill>
                  <a:schemeClr val="tx1"/>
                </a:solidFill>
                <a:effectLst/>
                <a:latin typeface="+mn-lt"/>
                <a:ea typeface="+mn-ea"/>
                <a:cs typeface="+mn-cs"/>
              </a:defRPr>
            </a:lvl2pPr>
            <a:lvl3pPr marL="11430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600" kern="1200" cap="none">
                <a:solidFill>
                  <a:schemeClr val="tx1"/>
                </a:solidFill>
                <a:effectLst/>
                <a:latin typeface="+mn-lt"/>
                <a:ea typeface="+mn-ea"/>
                <a:cs typeface="+mn-cs"/>
              </a:defRPr>
            </a:lvl3pPr>
            <a:lvl4pPr marL="16002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200" kern="1200" cap="none">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r>
              <a:rPr lang="en-US" dirty="0">
                <a:latin typeface="Arial Narrow"/>
              </a:rPr>
              <a:t>Progress Monitoring 3  (PM3)</a:t>
            </a:r>
            <a:endParaRPr lang="en-US" dirty="0">
              <a:latin typeface="Arial Narrow" panose="020B0606020202030204" pitchFamily="34" charset="0"/>
            </a:endParaRPr>
          </a:p>
          <a:p>
            <a:pPr lvl="1"/>
            <a:r>
              <a:rPr lang="en-US" dirty="0">
                <a:latin typeface="Arial Narrow"/>
              </a:rPr>
              <a:t>Lectura</a:t>
            </a:r>
            <a:endParaRPr lang="en-US" dirty="0">
              <a:latin typeface="Arial Narrow" panose="020B0606020202030204" pitchFamily="34" charset="0"/>
            </a:endParaRPr>
          </a:p>
          <a:p>
            <a:pPr lvl="2"/>
            <a:r>
              <a:rPr lang="en-US" dirty="0">
                <a:latin typeface="Arial Narrow"/>
              </a:rPr>
              <a:t>Grados 3-6:            Mayo 1</a:t>
            </a:r>
            <a:endParaRPr lang="en-US" dirty="0">
              <a:latin typeface="Arial Narrow" panose="020B0606020202030204" pitchFamily="34" charset="0"/>
            </a:endParaRPr>
          </a:p>
          <a:p>
            <a:pPr lvl="2"/>
            <a:r>
              <a:rPr lang="en-US" dirty="0">
                <a:latin typeface="Arial Narrow"/>
              </a:rPr>
              <a:t>Grados VPK – 2: Abril 16 </a:t>
            </a:r>
          </a:p>
          <a:p>
            <a:pPr lvl="1"/>
            <a:r>
              <a:rPr lang="en-US" dirty="0" err="1">
                <a:latin typeface="Arial Narrow"/>
              </a:rPr>
              <a:t>Mathematicas</a:t>
            </a:r>
          </a:p>
          <a:p>
            <a:pPr lvl="2"/>
            <a:r>
              <a:rPr lang="en-US" dirty="0">
                <a:latin typeface="Arial Narrow"/>
              </a:rPr>
              <a:t>Grados 3-6:            Mayo 2</a:t>
            </a:r>
            <a:endParaRPr lang="en-US" dirty="0">
              <a:latin typeface="Arial Narrow" panose="020B0606020202030204" pitchFamily="34" charset="0"/>
            </a:endParaRPr>
          </a:p>
          <a:p>
            <a:pPr lvl="2"/>
            <a:r>
              <a:rPr lang="en-US" dirty="0">
                <a:latin typeface="Arial Narrow"/>
              </a:rPr>
              <a:t>Grados VPK – 2: Abril 17</a:t>
            </a:r>
            <a:endParaRPr lang="en-US" dirty="0">
              <a:latin typeface="Arial Narrow" panose="020B0606020202030204" pitchFamily="34" charset="0"/>
            </a:endParaRPr>
          </a:p>
          <a:p>
            <a:pPr lvl="1"/>
            <a:r>
              <a:rPr lang="en-US" dirty="0" err="1">
                <a:latin typeface="Arial Narrow"/>
              </a:rPr>
              <a:t>Ciencias</a:t>
            </a:r>
            <a:r>
              <a:rPr lang="en-US" dirty="0">
                <a:latin typeface="Arial Narrow"/>
              </a:rPr>
              <a:t> (Grado 5)</a:t>
            </a:r>
            <a:endParaRPr lang="en-US" dirty="0">
              <a:latin typeface="Arial Narrow" panose="020B0606020202030204" pitchFamily="34" charset="0"/>
            </a:endParaRPr>
          </a:p>
          <a:p>
            <a:pPr lvl="2"/>
            <a:r>
              <a:rPr lang="en-US" dirty="0">
                <a:latin typeface="Arial Narrow"/>
              </a:rPr>
              <a:t>Mayo 8</a:t>
            </a:r>
            <a:endParaRPr lang="en-US" dirty="0">
              <a:latin typeface="Arial Narrow" panose="020B0606020202030204" pitchFamily="34" charset="0"/>
            </a:endParaRPr>
          </a:p>
          <a:p>
            <a:pPr marL="457200" lvl="1" indent="0">
              <a:buNone/>
            </a:pPr>
            <a:endParaRPr lang="en-US">
              <a:solidFill>
                <a:srgbClr val="FF0000"/>
              </a:solidFill>
              <a:latin typeface="Arial Narrow" panose="020B0606020202030204" pitchFamily="34" charset="0"/>
            </a:endParaRPr>
          </a:p>
          <a:p>
            <a:pPr marL="457200" lvl="1" indent="0">
              <a:buNone/>
            </a:pPr>
            <a:endParaRPr lang="en-US">
              <a:solidFill>
                <a:srgbClr val="FF0000"/>
              </a:solidFill>
              <a:latin typeface="Arial Narrow" panose="020B0606020202030204" pitchFamily="34" charset="0"/>
            </a:endParaRPr>
          </a:p>
        </p:txBody>
      </p:sp>
    </p:spTree>
    <p:extLst>
      <p:ext uri="{BB962C8B-B14F-4D97-AF65-F5344CB8AC3E}">
        <p14:creationId xmlns:p14="http://schemas.microsoft.com/office/powerpoint/2010/main" val="2671103820"/>
      </p:ext>
    </p:extLst>
  </p:cSld>
  <p:clrMapOvr>
    <a:masterClrMapping/>
  </p:clrMapOvr>
  <p:transition>
    <p:fade thruBlk="1"/>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0801" y="533401"/>
            <a:ext cx="6571343" cy="1049235"/>
          </a:xfrm>
        </p:spPr>
        <p:txBody>
          <a:bodyPr>
            <a:normAutofit fontScale="90000"/>
          </a:bodyPr>
          <a:lstStyle/>
          <a:p>
            <a:pPr algn="ctr"/>
            <a:r>
              <a:rPr lang="en-US" sz="4800" dirty="0"/>
              <a:t>2023-24 </a:t>
            </a:r>
            <a:r>
              <a:rPr lang="en-US" sz="4800" dirty="0" err="1"/>
              <a:t>Examenes</a:t>
            </a:r>
            <a:r>
              <a:rPr lang="en-US" sz="4800" dirty="0"/>
              <a:t> </a:t>
            </a:r>
            <a:r>
              <a:rPr lang="en-US" sz="4800" dirty="0" err="1"/>
              <a:t>Escolares</a:t>
            </a:r>
          </a:p>
        </p:txBody>
      </p:sp>
      <p:sp>
        <p:nvSpPr>
          <p:cNvPr id="3" name="Content Placeholder 2"/>
          <p:cNvSpPr>
            <a:spLocks noGrp="1"/>
          </p:cNvSpPr>
          <p:nvPr>
            <p:ph idx="1"/>
          </p:nvPr>
        </p:nvSpPr>
        <p:spPr>
          <a:xfrm>
            <a:off x="1828801" y="2015734"/>
            <a:ext cx="7710034" cy="3450613"/>
          </a:xfrm>
        </p:spPr>
        <p:txBody>
          <a:bodyPr/>
          <a:lstStyle/>
          <a:p>
            <a:r>
              <a:rPr lang="en-US" dirty="0">
                <a:latin typeface="Arial Narrow"/>
              </a:rPr>
              <a:t>En </a:t>
            </a:r>
            <a:r>
              <a:rPr lang="en-US" dirty="0" err="1">
                <a:latin typeface="Arial Narrow"/>
              </a:rPr>
              <a:t>los</a:t>
            </a:r>
            <a:r>
              <a:rPr lang="en-US" dirty="0">
                <a:latin typeface="Arial Narrow"/>
              </a:rPr>
              <a:t> Grados Pre-K a 2, Se </a:t>
            </a:r>
            <a:r>
              <a:rPr lang="en-US" dirty="0" err="1">
                <a:latin typeface="Arial Narrow"/>
              </a:rPr>
              <a:t>mandaran</a:t>
            </a:r>
            <a:r>
              <a:rPr lang="en-US" dirty="0">
                <a:latin typeface="Arial Narrow"/>
              </a:rPr>
              <a:t> </a:t>
            </a:r>
            <a:r>
              <a:rPr lang="en-US" dirty="0" err="1">
                <a:latin typeface="Arial Narrow"/>
              </a:rPr>
              <a:t>copias</a:t>
            </a:r>
            <a:r>
              <a:rPr lang="en-US" dirty="0">
                <a:latin typeface="Arial Narrow"/>
              </a:rPr>
              <a:t> de </a:t>
            </a:r>
            <a:r>
              <a:rPr lang="en-US" dirty="0" err="1">
                <a:latin typeface="Arial Narrow"/>
              </a:rPr>
              <a:t>los</a:t>
            </a:r>
            <a:r>
              <a:rPr lang="en-US" dirty="0">
                <a:latin typeface="Arial Narrow"/>
              </a:rPr>
              <a:t> </a:t>
            </a:r>
            <a:r>
              <a:rPr lang="en-US" dirty="0" err="1">
                <a:latin typeface="Arial Narrow"/>
              </a:rPr>
              <a:t>resultados</a:t>
            </a:r>
            <a:r>
              <a:rPr lang="en-US" dirty="0">
                <a:latin typeface="Arial Narrow"/>
              </a:rPr>
              <a:t> </a:t>
            </a:r>
            <a:r>
              <a:rPr lang="en-US" dirty="0" err="1">
                <a:latin typeface="Arial Narrow"/>
              </a:rPr>
              <a:t>dentro</a:t>
            </a:r>
            <a:r>
              <a:rPr lang="en-US" dirty="0">
                <a:latin typeface="Arial Narrow"/>
              </a:rPr>
              <a:t> de 10 </a:t>
            </a:r>
            <a:r>
              <a:rPr lang="en-US" dirty="0" err="1">
                <a:latin typeface="Arial Narrow"/>
              </a:rPr>
              <a:t>dias</a:t>
            </a:r>
            <a:r>
              <a:rPr lang="en-US" dirty="0">
                <a:latin typeface="Arial Narrow"/>
              </a:rPr>
              <a:t> </a:t>
            </a:r>
            <a:r>
              <a:rPr lang="en-US" dirty="0" err="1">
                <a:latin typeface="Arial Narrow"/>
              </a:rPr>
              <a:t>despues</a:t>
            </a:r>
            <a:r>
              <a:rPr lang="en-US" dirty="0">
                <a:latin typeface="Arial Narrow"/>
              </a:rPr>
              <a:t> del examen a casa. </a:t>
            </a:r>
          </a:p>
          <a:p>
            <a:r>
              <a:rPr lang="en-US" dirty="0">
                <a:latin typeface="Arial Narrow"/>
              </a:rPr>
              <a:t>En Grados 3 a 6, la </a:t>
            </a:r>
            <a:r>
              <a:rPr lang="en-US" dirty="0" err="1">
                <a:latin typeface="Arial Narrow"/>
              </a:rPr>
              <a:t>puntuacion</a:t>
            </a:r>
            <a:r>
              <a:rPr lang="en-US" dirty="0">
                <a:latin typeface="Arial Narrow"/>
              </a:rPr>
              <a:t> de </a:t>
            </a:r>
            <a:r>
              <a:rPr lang="en-US" dirty="0" err="1">
                <a:latin typeface="Arial Narrow"/>
              </a:rPr>
              <a:t>los</a:t>
            </a:r>
            <a:r>
              <a:rPr lang="en-US" dirty="0">
                <a:latin typeface="Arial Narrow"/>
              </a:rPr>
              <a:t> </a:t>
            </a:r>
            <a:r>
              <a:rPr lang="en-US" dirty="0" err="1">
                <a:latin typeface="Arial Narrow"/>
              </a:rPr>
              <a:t>examenes</a:t>
            </a:r>
            <a:r>
              <a:rPr lang="en-US" dirty="0">
                <a:latin typeface="Arial Narrow"/>
              </a:rPr>
              <a:t> se </a:t>
            </a:r>
            <a:r>
              <a:rPr lang="en-US" dirty="0" err="1">
                <a:latin typeface="Arial Narrow"/>
              </a:rPr>
              <a:t>encuentran</a:t>
            </a:r>
            <a:r>
              <a:rPr lang="en-US" dirty="0">
                <a:latin typeface="Arial Narrow"/>
              </a:rPr>
              <a:t> </a:t>
            </a:r>
            <a:r>
              <a:rPr lang="en-US" dirty="0" err="1">
                <a:latin typeface="Arial Narrow"/>
              </a:rPr>
              <a:t>en</a:t>
            </a:r>
            <a:r>
              <a:rPr lang="en-US" dirty="0">
                <a:latin typeface="Arial Narrow"/>
              </a:rPr>
              <a:t> </a:t>
            </a:r>
            <a:r>
              <a:rPr lang="en-US" dirty="0" err="1">
                <a:latin typeface="Arial Narrow"/>
              </a:rPr>
              <a:t>el</a:t>
            </a:r>
            <a:r>
              <a:rPr lang="en-US" dirty="0">
                <a:latin typeface="Arial Narrow"/>
              </a:rPr>
              <a:t> portal de  FOCUS. El </a:t>
            </a:r>
            <a:r>
              <a:rPr lang="en-US" dirty="0" err="1">
                <a:latin typeface="Arial Narrow"/>
              </a:rPr>
              <a:t>siguiente</a:t>
            </a:r>
            <a:r>
              <a:rPr lang="en-US" dirty="0">
                <a:latin typeface="Arial Narrow"/>
              </a:rPr>
              <a:t> link </a:t>
            </a:r>
            <a:r>
              <a:rPr lang="en-US" dirty="0" err="1">
                <a:latin typeface="Arial Narrow"/>
              </a:rPr>
              <a:t>te</a:t>
            </a:r>
            <a:r>
              <a:rPr lang="en-US" dirty="0">
                <a:latin typeface="Arial Narrow"/>
              </a:rPr>
              <a:t> </a:t>
            </a:r>
            <a:r>
              <a:rPr lang="en-US" dirty="0" err="1">
                <a:latin typeface="Arial Narrow"/>
              </a:rPr>
              <a:t>dara</a:t>
            </a:r>
            <a:r>
              <a:rPr lang="en-US" dirty="0">
                <a:latin typeface="Arial Narrow"/>
              </a:rPr>
              <a:t> </a:t>
            </a:r>
            <a:r>
              <a:rPr lang="en-US" dirty="0" err="1">
                <a:latin typeface="Arial Narrow"/>
              </a:rPr>
              <a:t>instruciones</a:t>
            </a:r>
            <a:r>
              <a:rPr lang="en-US" dirty="0">
                <a:latin typeface="Arial Narrow"/>
              </a:rPr>
              <a:t> de </a:t>
            </a:r>
            <a:r>
              <a:rPr lang="en-US" dirty="0" err="1">
                <a:latin typeface="Arial Narrow"/>
              </a:rPr>
              <a:t>como</a:t>
            </a:r>
            <a:r>
              <a:rPr lang="en-US" dirty="0">
                <a:latin typeface="Arial Narrow"/>
              </a:rPr>
              <a:t> </a:t>
            </a:r>
            <a:r>
              <a:rPr lang="en-US" dirty="0" err="1">
                <a:latin typeface="Arial Narrow"/>
              </a:rPr>
              <a:t>assesar</a:t>
            </a:r>
            <a:r>
              <a:rPr lang="en-US" dirty="0">
                <a:latin typeface="Arial Narrow"/>
              </a:rPr>
              <a:t> la </a:t>
            </a:r>
            <a:r>
              <a:rPr lang="en-US" dirty="0" err="1">
                <a:latin typeface="Arial Narrow"/>
              </a:rPr>
              <a:t>puntuacion</a:t>
            </a:r>
            <a:r>
              <a:rPr lang="en-US" dirty="0">
                <a:latin typeface="Arial Narrow"/>
              </a:rPr>
              <a:t> </a:t>
            </a:r>
            <a:r>
              <a:rPr lang="en-US" dirty="0" err="1">
                <a:latin typeface="Arial Narrow"/>
              </a:rPr>
              <a:t>en</a:t>
            </a:r>
            <a:r>
              <a:rPr lang="en-US" dirty="0">
                <a:latin typeface="Arial Narrow"/>
              </a:rPr>
              <a:t> FOCUS.</a:t>
            </a:r>
          </a:p>
          <a:p>
            <a:r>
              <a:rPr lang="en-US" dirty="0">
                <a:ea typeface="+mn-lt"/>
                <a:cs typeface="+mn-lt"/>
                <a:hlinkClick r:id="rId3">
                  <a:extLst>
                    <a:ext uri="{A12FA001-AC4F-418D-AE19-62706E023703}">
                      <ahyp:hlinkClr xmlns:ahyp="http://schemas.microsoft.com/office/drawing/2018/hyperlinkcolor" val="tx"/>
                    </a:ext>
                  </a:extLst>
                </a:hlinkClick>
              </a:rPr>
              <a:t>https://docs.google.com/document/d/1B8XHzfm7uf1Pq0Xi0_cklaMXo1Bp_KHwz0-lh_87eNY/edit#heading=h.32i1myrnt2iq</a:t>
            </a:r>
            <a:r>
              <a:rPr lang="en-US" dirty="0">
                <a:ea typeface="+mn-lt"/>
                <a:cs typeface="+mn-lt"/>
              </a:rPr>
              <a:t> </a:t>
            </a:r>
            <a:endParaRPr lang="en-US" dirty="0">
              <a:latin typeface="Arial Narrow" panose="020B0606020202030204" pitchFamily="34" charset="0"/>
            </a:endParaRPr>
          </a:p>
          <a:p>
            <a:endParaRPr lang="en-US">
              <a:solidFill>
                <a:srgbClr val="FF0000"/>
              </a:solidFill>
              <a:latin typeface="Arial Narrow" panose="020B0606020202030204" pitchFamily="34" charset="0"/>
            </a:endParaRPr>
          </a:p>
          <a:p>
            <a:pPr marL="457200" lvl="1" indent="0">
              <a:buNone/>
            </a:pPr>
            <a:endParaRPr lang="en-US">
              <a:solidFill>
                <a:srgbClr val="FF0000"/>
              </a:solidFill>
              <a:latin typeface="Arial Narrow" panose="020B0606020202030204" pitchFamily="34" charset="0"/>
            </a:endParaRPr>
          </a:p>
          <a:p>
            <a:pPr marL="457200" lvl="1" indent="0">
              <a:buNone/>
            </a:pPr>
            <a:endParaRPr lang="en-US">
              <a:solidFill>
                <a:srgbClr val="FF0000"/>
              </a:solidFill>
              <a:latin typeface="Arial Narrow" panose="020B0606020202030204" pitchFamily="34" charset="0"/>
            </a:endParaRPr>
          </a:p>
        </p:txBody>
      </p:sp>
      <p:sp>
        <p:nvSpPr>
          <p:cNvPr id="5" name="TextBox 4">
            <a:extLst>
              <a:ext uri="{FF2B5EF4-FFF2-40B4-BE49-F238E27FC236}">
                <a16:creationId xmlns:a16="http://schemas.microsoft.com/office/drawing/2014/main" id="{4BF9FAAA-05E7-92A5-D9B7-F0CDB5DDBC37}"/>
              </a:ext>
            </a:extLst>
          </p:cNvPr>
          <p:cNvSpPr txBox="1"/>
          <p:nvPr/>
        </p:nvSpPr>
        <p:spPr>
          <a:xfrm>
            <a:off x="1828801" y="6311283"/>
            <a:ext cx="4576438" cy="369332"/>
          </a:xfrm>
          <a:prstGeom prst="rect">
            <a:avLst/>
          </a:prstGeom>
          <a:noFill/>
        </p:spPr>
        <p:txBody>
          <a:bodyPr wrap="square">
            <a:spAutoFit/>
          </a:bodyPr>
          <a:lstStyle/>
          <a:p>
            <a:r>
              <a:rPr lang="en-US">
                <a:solidFill>
                  <a:schemeClr val="bg1"/>
                </a:solidFill>
              </a:rPr>
              <a:t>FY24</a:t>
            </a:r>
          </a:p>
        </p:txBody>
      </p:sp>
    </p:spTree>
    <p:extLst>
      <p:ext uri="{BB962C8B-B14F-4D97-AF65-F5344CB8AC3E}">
        <p14:creationId xmlns:p14="http://schemas.microsoft.com/office/powerpoint/2010/main" val="3103100011"/>
      </p:ext>
    </p:extLst>
  </p:cSld>
  <p:clrMapOvr>
    <a:masterClrMapping/>
  </p:clrMapOvr>
  <p:transition>
    <p:fade thruBlk="1"/>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B17F4E-8852-38FA-6363-4E7FA556DD61}"/>
              </a:ext>
            </a:extLst>
          </p:cNvPr>
          <p:cNvSpPr>
            <a:spLocks noGrp="1"/>
          </p:cNvSpPr>
          <p:nvPr>
            <p:ph type="title"/>
          </p:nvPr>
        </p:nvSpPr>
        <p:spPr>
          <a:xfrm>
            <a:off x="1802254" y="795627"/>
            <a:ext cx="8866236" cy="1058129"/>
          </a:xfrm>
        </p:spPr>
        <p:txBody>
          <a:bodyPr>
            <a:normAutofit/>
          </a:bodyPr>
          <a:lstStyle/>
          <a:p>
            <a:pPr algn="ctr"/>
            <a:r>
              <a:rPr lang="en-US" sz="2800"/>
              <a:t>Instrucciones de como accesar los resultados en FOCUS</a:t>
            </a:r>
            <a:endParaRPr lang="en-US"/>
          </a:p>
        </p:txBody>
      </p:sp>
      <p:pic>
        <p:nvPicPr>
          <p:cNvPr id="5" name="Content Placeholder 4" descr="A screenshot of a web page&#10;&#10;Description automatically generated">
            <a:extLst>
              <a:ext uri="{FF2B5EF4-FFF2-40B4-BE49-F238E27FC236}">
                <a16:creationId xmlns:a16="http://schemas.microsoft.com/office/drawing/2014/main" id="{E19CF344-6A5D-D370-DF56-99B9A5B70C3E}"/>
              </a:ext>
            </a:extLst>
          </p:cNvPr>
          <p:cNvPicPr>
            <a:picLocks noGrp="1" noChangeAspect="1"/>
          </p:cNvPicPr>
          <p:nvPr>
            <p:ph idx="1"/>
          </p:nvPr>
        </p:nvPicPr>
        <p:blipFill>
          <a:blip r:embed="rId2"/>
          <a:stretch>
            <a:fillRect/>
          </a:stretch>
        </p:blipFill>
        <p:spPr>
          <a:xfrm>
            <a:off x="2480915" y="1668831"/>
            <a:ext cx="7553390" cy="5051702"/>
          </a:xfrm>
        </p:spPr>
      </p:pic>
    </p:spTree>
    <p:extLst>
      <p:ext uri="{BB962C8B-B14F-4D97-AF65-F5344CB8AC3E}">
        <p14:creationId xmlns:p14="http://schemas.microsoft.com/office/powerpoint/2010/main" val="805867045"/>
      </p:ext>
    </p:extLst>
  </p:cSld>
  <p:clrMapOvr>
    <a:masterClrMapping/>
  </p:clrMapOvr>
  <p:transition>
    <p:fade thruBlk="1"/>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06A3E3-4CFF-B4B1-2C7D-A4C16454908C}"/>
              </a:ext>
            </a:extLst>
          </p:cNvPr>
          <p:cNvSpPr>
            <a:spLocks noGrp="1"/>
          </p:cNvSpPr>
          <p:nvPr>
            <p:ph type="title"/>
          </p:nvPr>
        </p:nvSpPr>
        <p:spPr/>
        <p:txBody>
          <a:bodyPr/>
          <a:lstStyle/>
          <a:p>
            <a:pPr algn="ctr"/>
            <a:r>
              <a:rPr lang="es-ES"/>
              <a:t>Plan de participación de padres y familias (PFEP)</a:t>
            </a:r>
            <a:endParaRPr lang="en-US"/>
          </a:p>
        </p:txBody>
      </p:sp>
      <p:sp>
        <p:nvSpPr>
          <p:cNvPr id="3" name="Content Placeholder 2">
            <a:extLst>
              <a:ext uri="{FF2B5EF4-FFF2-40B4-BE49-F238E27FC236}">
                <a16:creationId xmlns:a16="http://schemas.microsoft.com/office/drawing/2014/main" id="{149D3161-2A26-073A-93D3-B19AD9C9FE68}"/>
              </a:ext>
            </a:extLst>
          </p:cNvPr>
          <p:cNvSpPr>
            <a:spLocks noGrp="1"/>
          </p:cNvSpPr>
          <p:nvPr>
            <p:ph idx="1"/>
          </p:nvPr>
        </p:nvSpPr>
        <p:spPr>
          <a:xfrm>
            <a:off x="360727" y="2015732"/>
            <a:ext cx="10694127" cy="3450613"/>
          </a:xfrm>
        </p:spPr>
        <p:txBody>
          <a:bodyPr>
            <a:normAutofit lnSpcReduction="10000"/>
          </a:bodyPr>
          <a:lstStyle/>
          <a:p>
            <a:r>
              <a:rPr lang="es-ES"/>
              <a:t>Cada escuela del Título I debe redactar anualmente, con el aporte de las familias, los maestros y los miembros de la comunidad, un Plan de participación de los padres y la familia (PFEP, por sus siglas en inglés).</a:t>
            </a:r>
          </a:p>
          <a:p>
            <a:r>
              <a:rPr lang="es-ES"/>
              <a:t>El Plan de participación de los padres y la familia (PFEP) describe cómo la escuela llevará a cabo los requisitos de participación de los padres, incluido el desarrollo de un Pacto entre la escuela y los padres.</a:t>
            </a:r>
          </a:p>
          <a:p>
            <a:r>
              <a:rPr lang="es-ES"/>
              <a:t>El Plan de participación de los padres y la familia (PFEP) y el Pacto entre la escuela y los padres se pueden encontrar en el </a:t>
            </a:r>
            <a:r>
              <a:rPr lang="es-ES" b="1">
                <a:solidFill>
                  <a:srgbClr val="00B0F0"/>
                </a:solidFill>
              </a:rPr>
              <a:t>Cuaderno de padres del Título I </a:t>
            </a:r>
            <a:r>
              <a:rPr lang="es-ES"/>
              <a:t>que se encuentra en la oficina principal.</a:t>
            </a:r>
            <a:endParaRPr lang="en-US"/>
          </a:p>
        </p:txBody>
      </p:sp>
      <p:sp>
        <p:nvSpPr>
          <p:cNvPr id="5" name="TextBox 4">
            <a:extLst>
              <a:ext uri="{FF2B5EF4-FFF2-40B4-BE49-F238E27FC236}">
                <a16:creationId xmlns:a16="http://schemas.microsoft.com/office/drawing/2014/main" id="{D56CCDFF-DE26-AE35-BF46-3A9CB6779B90}"/>
              </a:ext>
            </a:extLst>
          </p:cNvPr>
          <p:cNvSpPr txBox="1"/>
          <p:nvPr/>
        </p:nvSpPr>
        <p:spPr>
          <a:xfrm>
            <a:off x="224406" y="6270662"/>
            <a:ext cx="1159778" cy="369332"/>
          </a:xfrm>
          <a:prstGeom prst="rect">
            <a:avLst/>
          </a:prstGeom>
          <a:noFill/>
        </p:spPr>
        <p:txBody>
          <a:bodyPr wrap="square">
            <a:spAutoFit/>
          </a:bodyPr>
          <a:lstStyle/>
          <a:p>
            <a:pPr algn="ctr"/>
            <a:r>
              <a:rPr lang="en-US">
                <a:solidFill>
                  <a:schemeClr val="bg1"/>
                </a:solidFill>
              </a:rPr>
              <a:t>FY24</a:t>
            </a:r>
          </a:p>
        </p:txBody>
      </p:sp>
    </p:spTree>
    <p:extLst>
      <p:ext uri="{BB962C8B-B14F-4D97-AF65-F5344CB8AC3E}">
        <p14:creationId xmlns:p14="http://schemas.microsoft.com/office/powerpoint/2010/main" val="33270850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B076DE-3D01-7DDB-5C4D-64A12A9C40A2}"/>
              </a:ext>
            </a:extLst>
          </p:cNvPr>
          <p:cNvSpPr>
            <a:spLocks noGrp="1"/>
          </p:cNvSpPr>
          <p:nvPr>
            <p:ph type="title"/>
          </p:nvPr>
        </p:nvSpPr>
        <p:spPr/>
        <p:txBody>
          <a:bodyPr/>
          <a:lstStyle/>
          <a:p>
            <a:pPr algn="ctr"/>
            <a:r>
              <a:rPr lang="es-ES"/>
              <a:t>Requisitos de participación de los padres y la familia</a:t>
            </a:r>
            <a:endParaRPr lang="en-US"/>
          </a:p>
        </p:txBody>
      </p:sp>
      <p:sp>
        <p:nvSpPr>
          <p:cNvPr id="3" name="Content Placeholder 2">
            <a:extLst>
              <a:ext uri="{FF2B5EF4-FFF2-40B4-BE49-F238E27FC236}">
                <a16:creationId xmlns:a16="http://schemas.microsoft.com/office/drawing/2014/main" id="{5AEFDCE2-C5C0-6A2B-A139-64F82D251CCF}"/>
              </a:ext>
            </a:extLst>
          </p:cNvPr>
          <p:cNvSpPr>
            <a:spLocks noGrp="1"/>
          </p:cNvSpPr>
          <p:nvPr>
            <p:ph idx="1"/>
          </p:nvPr>
        </p:nvSpPr>
        <p:spPr>
          <a:xfrm>
            <a:off x="184558" y="1936861"/>
            <a:ext cx="11752976" cy="4116620"/>
          </a:xfrm>
        </p:spPr>
        <p:txBody>
          <a:bodyPr>
            <a:normAutofit fontScale="92500"/>
          </a:bodyPr>
          <a:lstStyle/>
          <a:p>
            <a:pPr marL="0" indent="0">
              <a:buNone/>
            </a:pPr>
            <a:r>
              <a:rPr lang="es-ES"/>
              <a:t>Las escuelas de Título I deben:</a:t>
            </a:r>
          </a:p>
          <a:p>
            <a:r>
              <a:rPr lang="es-ES"/>
              <a:t>Tener una evaluación anual de la efectividad del Plan de Participación de Padres y Familias (PFEP) de la escuela y luego usar esa evaluación para diseñar y revisar el plan.</a:t>
            </a:r>
          </a:p>
          <a:p>
            <a:r>
              <a:rPr lang="es-ES"/>
              <a:t>Explicar el plan de estudios, las evaluaciones y los estándares mínimos que los estudiantes deben cumplir.</a:t>
            </a:r>
          </a:p>
          <a:p>
            <a:r>
              <a:rPr lang="es-ES"/>
              <a:t>Proporcionar capacitaciones/eventos académicos para ayudar a los padres a ayudar mejor a sus hijos en el hogar.</a:t>
            </a:r>
          </a:p>
          <a:p>
            <a:r>
              <a:rPr lang="es-ES"/>
              <a:t>Ofrezca un número flexible de fechas y horas de reunión para adaptarse a los horarios de los padres.</a:t>
            </a:r>
          </a:p>
          <a:p>
            <a:r>
              <a:rPr lang="es-ES"/>
              <a:t>Involucrar a los padres en la toma de decisiones sobre cómo se deben gastar los fondos del Título I para la participación de los padres.</a:t>
            </a:r>
          </a:p>
          <a:p>
            <a:r>
              <a:rPr lang="es-ES"/>
              <a:t>Mostrar evidencia de comunicación continua entre la escuela y las familias.</a:t>
            </a:r>
          </a:p>
          <a:p>
            <a:pPr marL="0" indent="0">
              <a:buNone/>
            </a:pPr>
            <a:endParaRPr lang="en-US"/>
          </a:p>
        </p:txBody>
      </p:sp>
      <p:sp>
        <p:nvSpPr>
          <p:cNvPr id="5" name="TextBox 4">
            <a:extLst>
              <a:ext uri="{FF2B5EF4-FFF2-40B4-BE49-F238E27FC236}">
                <a16:creationId xmlns:a16="http://schemas.microsoft.com/office/drawing/2014/main" id="{9B5A572B-6372-CDDE-B34D-C8C3415F4FD1}"/>
              </a:ext>
            </a:extLst>
          </p:cNvPr>
          <p:cNvSpPr txBox="1"/>
          <p:nvPr/>
        </p:nvSpPr>
        <p:spPr>
          <a:xfrm>
            <a:off x="184558" y="6294330"/>
            <a:ext cx="1419836" cy="369332"/>
          </a:xfrm>
          <a:prstGeom prst="rect">
            <a:avLst/>
          </a:prstGeom>
          <a:noFill/>
        </p:spPr>
        <p:txBody>
          <a:bodyPr wrap="square">
            <a:spAutoFit/>
          </a:bodyPr>
          <a:lstStyle/>
          <a:p>
            <a:pPr algn="ctr"/>
            <a:r>
              <a:rPr lang="en-US">
                <a:solidFill>
                  <a:schemeClr val="bg1"/>
                </a:solidFill>
              </a:rPr>
              <a:t>FY24</a:t>
            </a:r>
          </a:p>
        </p:txBody>
      </p:sp>
    </p:spTree>
    <p:extLst>
      <p:ext uri="{BB962C8B-B14F-4D97-AF65-F5344CB8AC3E}">
        <p14:creationId xmlns:p14="http://schemas.microsoft.com/office/powerpoint/2010/main" val="37326422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1E927D-2F11-5B28-54E7-BF98F91A8EE8}"/>
              </a:ext>
            </a:extLst>
          </p:cNvPr>
          <p:cNvSpPr>
            <a:spLocks noGrp="1"/>
          </p:cNvSpPr>
          <p:nvPr>
            <p:ph type="title"/>
          </p:nvPr>
        </p:nvSpPr>
        <p:spPr>
          <a:xfrm>
            <a:off x="1577414" y="1232358"/>
            <a:ext cx="9603275" cy="1049235"/>
          </a:xfrm>
        </p:spPr>
        <p:txBody>
          <a:bodyPr/>
          <a:lstStyle/>
          <a:p>
            <a:pPr algn="ctr"/>
            <a:r>
              <a:rPr lang="es-ES"/>
              <a:t>Pacto entre la escuela y los padres</a:t>
            </a:r>
            <a:endParaRPr lang="en-US"/>
          </a:p>
        </p:txBody>
      </p:sp>
      <p:sp>
        <p:nvSpPr>
          <p:cNvPr id="3" name="Content Placeholder 2">
            <a:extLst>
              <a:ext uri="{FF2B5EF4-FFF2-40B4-BE49-F238E27FC236}">
                <a16:creationId xmlns:a16="http://schemas.microsoft.com/office/drawing/2014/main" id="{68F9E623-8199-EB1C-0BDD-034DBBE3D42D}"/>
              </a:ext>
            </a:extLst>
          </p:cNvPr>
          <p:cNvSpPr>
            <a:spLocks noGrp="1"/>
          </p:cNvSpPr>
          <p:nvPr>
            <p:ph idx="1"/>
          </p:nvPr>
        </p:nvSpPr>
        <p:spPr>
          <a:xfrm>
            <a:off x="369117" y="2015732"/>
            <a:ext cx="10685738" cy="3450613"/>
          </a:xfrm>
        </p:spPr>
        <p:txBody>
          <a:bodyPr/>
          <a:lstStyle/>
          <a:p>
            <a:r>
              <a:rPr lang="es-ES"/>
              <a:t>Cada escuela debe tener un Acuerdo entre la escuela y los padres escrito por padres, maestros y estudiantes.</a:t>
            </a:r>
          </a:p>
          <a:p>
            <a:r>
              <a:rPr lang="es-ES"/>
              <a:t>El Pacto describe las responsabilidades compartidas de los estudiantes, padres y maestros para mejorar el rendimiento académico de los estudiantes.</a:t>
            </a:r>
          </a:p>
          <a:p>
            <a:r>
              <a:rPr lang="es-ES"/>
              <a:t>El Pacto será revisado con las familias durante todo el año.</a:t>
            </a:r>
          </a:p>
          <a:p>
            <a:r>
              <a:rPr lang="es-ES"/>
              <a:t>Se requiere que el Compacto sea revisado cada año utilizando los aportes de los padres, estudiantes y maestros.</a:t>
            </a:r>
            <a:endParaRPr lang="en-US"/>
          </a:p>
        </p:txBody>
      </p:sp>
      <p:sp>
        <p:nvSpPr>
          <p:cNvPr id="5" name="TextBox 4">
            <a:extLst>
              <a:ext uri="{FF2B5EF4-FFF2-40B4-BE49-F238E27FC236}">
                <a16:creationId xmlns:a16="http://schemas.microsoft.com/office/drawing/2014/main" id="{BA21388A-C9AC-26B1-5A0F-D2DBD42C239A}"/>
              </a:ext>
            </a:extLst>
          </p:cNvPr>
          <p:cNvSpPr txBox="1"/>
          <p:nvPr/>
        </p:nvSpPr>
        <p:spPr>
          <a:xfrm>
            <a:off x="165683" y="6249719"/>
            <a:ext cx="1721840" cy="369332"/>
          </a:xfrm>
          <a:prstGeom prst="rect">
            <a:avLst/>
          </a:prstGeom>
          <a:noFill/>
        </p:spPr>
        <p:txBody>
          <a:bodyPr wrap="square">
            <a:spAutoFit/>
          </a:bodyPr>
          <a:lstStyle/>
          <a:p>
            <a:pPr algn="ctr"/>
            <a:r>
              <a:rPr lang="en-US">
                <a:solidFill>
                  <a:schemeClr val="bg1"/>
                </a:solidFill>
              </a:rPr>
              <a:t>FY24</a:t>
            </a:r>
          </a:p>
        </p:txBody>
      </p:sp>
    </p:spTree>
    <p:extLst>
      <p:ext uri="{BB962C8B-B14F-4D97-AF65-F5344CB8AC3E}">
        <p14:creationId xmlns:p14="http://schemas.microsoft.com/office/powerpoint/2010/main" val="8295881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5CDDD9-C8D9-F900-A984-9FBC093CC80B}"/>
              </a:ext>
            </a:extLst>
          </p:cNvPr>
          <p:cNvSpPr>
            <a:spLocks noGrp="1"/>
          </p:cNvSpPr>
          <p:nvPr>
            <p:ph type="title"/>
          </p:nvPr>
        </p:nvSpPr>
        <p:spPr>
          <a:xfrm>
            <a:off x="1451579" y="1182024"/>
            <a:ext cx="9603275" cy="1049235"/>
          </a:xfrm>
        </p:spPr>
        <p:txBody>
          <a:bodyPr/>
          <a:lstStyle/>
          <a:p>
            <a:pPr algn="ctr"/>
            <a:r>
              <a:rPr lang="en-US" err="1"/>
              <a:t>Acuerdo</a:t>
            </a:r>
            <a:r>
              <a:rPr lang="en-US"/>
              <a:t> </a:t>
            </a:r>
            <a:r>
              <a:rPr lang="en-US" err="1"/>
              <a:t>escuela</a:t>
            </a:r>
            <a:r>
              <a:rPr lang="en-US"/>
              <a:t>-padres 2023-24</a:t>
            </a:r>
          </a:p>
        </p:txBody>
      </p:sp>
      <p:sp>
        <p:nvSpPr>
          <p:cNvPr id="3" name="Content Placeholder 2">
            <a:extLst>
              <a:ext uri="{FF2B5EF4-FFF2-40B4-BE49-F238E27FC236}">
                <a16:creationId xmlns:a16="http://schemas.microsoft.com/office/drawing/2014/main" id="{867507D3-9B52-BAB8-A151-8B4BE7683EA7}"/>
              </a:ext>
            </a:extLst>
          </p:cNvPr>
          <p:cNvSpPr>
            <a:spLocks noGrp="1"/>
          </p:cNvSpPr>
          <p:nvPr>
            <p:ph idx="1"/>
          </p:nvPr>
        </p:nvSpPr>
        <p:spPr>
          <a:xfrm>
            <a:off x="604007" y="2015732"/>
            <a:ext cx="10450847" cy="3450613"/>
          </a:xfrm>
        </p:spPr>
        <p:txBody>
          <a:bodyPr/>
          <a:lstStyle/>
          <a:p>
            <a:pPr marL="0" indent="0">
              <a:buNone/>
            </a:pPr>
            <a:endParaRPr lang="en-US" sz="2000">
              <a:highlight>
                <a:srgbClr val="FFFF00"/>
              </a:highlight>
            </a:endParaRPr>
          </a:p>
          <a:p>
            <a:endParaRPr lang="en-US"/>
          </a:p>
        </p:txBody>
      </p:sp>
      <p:pic>
        <p:nvPicPr>
          <p:cNvPr id="4" name="Picture 3" descr="A screenshot of a computer&#10;&#10;Description automatically generated">
            <a:extLst>
              <a:ext uri="{FF2B5EF4-FFF2-40B4-BE49-F238E27FC236}">
                <a16:creationId xmlns:a16="http://schemas.microsoft.com/office/drawing/2014/main" id="{3923579C-21C3-E031-8ED7-AF6255F47C94}"/>
              </a:ext>
            </a:extLst>
          </p:cNvPr>
          <p:cNvPicPr>
            <a:picLocks noChangeAspect="1"/>
          </p:cNvPicPr>
          <p:nvPr/>
        </p:nvPicPr>
        <p:blipFill>
          <a:blip r:embed="rId2"/>
          <a:stretch>
            <a:fillRect/>
          </a:stretch>
        </p:blipFill>
        <p:spPr>
          <a:xfrm>
            <a:off x="2259660" y="1885020"/>
            <a:ext cx="7672681" cy="4847145"/>
          </a:xfrm>
          <a:prstGeom prst="rect">
            <a:avLst/>
          </a:prstGeom>
        </p:spPr>
      </p:pic>
    </p:spTree>
    <p:extLst>
      <p:ext uri="{BB962C8B-B14F-4D97-AF65-F5344CB8AC3E}">
        <p14:creationId xmlns:p14="http://schemas.microsoft.com/office/powerpoint/2010/main" val="25844346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5CDDD9-C8D9-F900-A984-9FBC093CC80B}"/>
              </a:ext>
            </a:extLst>
          </p:cNvPr>
          <p:cNvSpPr>
            <a:spLocks noGrp="1"/>
          </p:cNvSpPr>
          <p:nvPr>
            <p:ph type="title"/>
          </p:nvPr>
        </p:nvSpPr>
        <p:spPr>
          <a:xfrm>
            <a:off x="1451579" y="1182024"/>
            <a:ext cx="9603275" cy="1049235"/>
          </a:xfrm>
        </p:spPr>
        <p:txBody>
          <a:bodyPr/>
          <a:lstStyle/>
          <a:p>
            <a:pPr algn="ctr"/>
            <a:r>
              <a:rPr lang="en-US" err="1"/>
              <a:t>Acuerdo</a:t>
            </a:r>
            <a:r>
              <a:rPr lang="en-US"/>
              <a:t> </a:t>
            </a:r>
            <a:r>
              <a:rPr lang="en-US" err="1"/>
              <a:t>escuela</a:t>
            </a:r>
            <a:r>
              <a:rPr lang="en-US"/>
              <a:t>-padres 2023-24</a:t>
            </a:r>
          </a:p>
        </p:txBody>
      </p:sp>
      <p:sp>
        <p:nvSpPr>
          <p:cNvPr id="3" name="Content Placeholder 2">
            <a:extLst>
              <a:ext uri="{FF2B5EF4-FFF2-40B4-BE49-F238E27FC236}">
                <a16:creationId xmlns:a16="http://schemas.microsoft.com/office/drawing/2014/main" id="{867507D3-9B52-BAB8-A151-8B4BE7683EA7}"/>
              </a:ext>
            </a:extLst>
          </p:cNvPr>
          <p:cNvSpPr>
            <a:spLocks noGrp="1"/>
          </p:cNvSpPr>
          <p:nvPr>
            <p:ph idx="1"/>
          </p:nvPr>
        </p:nvSpPr>
        <p:spPr>
          <a:xfrm>
            <a:off x="604007" y="2015732"/>
            <a:ext cx="10450847" cy="3450613"/>
          </a:xfrm>
        </p:spPr>
        <p:txBody>
          <a:bodyPr/>
          <a:lstStyle/>
          <a:p>
            <a:pPr marL="0" indent="0">
              <a:buNone/>
            </a:pPr>
            <a:endParaRPr lang="en-US" sz="2000">
              <a:highlight>
                <a:srgbClr val="FFFF00"/>
              </a:highlight>
            </a:endParaRPr>
          </a:p>
          <a:p>
            <a:endParaRPr lang="en-US"/>
          </a:p>
        </p:txBody>
      </p:sp>
      <p:pic>
        <p:nvPicPr>
          <p:cNvPr id="5" name="Picture 4" descr="A screenshot of a web page&#10;&#10;Description automatically generated">
            <a:extLst>
              <a:ext uri="{FF2B5EF4-FFF2-40B4-BE49-F238E27FC236}">
                <a16:creationId xmlns:a16="http://schemas.microsoft.com/office/drawing/2014/main" id="{85053779-69BD-9A41-7400-A22543C0A1B8}"/>
              </a:ext>
            </a:extLst>
          </p:cNvPr>
          <p:cNvPicPr>
            <a:picLocks noChangeAspect="1"/>
          </p:cNvPicPr>
          <p:nvPr/>
        </p:nvPicPr>
        <p:blipFill>
          <a:blip r:embed="rId2"/>
          <a:stretch>
            <a:fillRect/>
          </a:stretch>
        </p:blipFill>
        <p:spPr>
          <a:xfrm>
            <a:off x="2052696" y="1974044"/>
            <a:ext cx="8077200" cy="4847839"/>
          </a:xfrm>
          <a:prstGeom prst="rect">
            <a:avLst/>
          </a:prstGeom>
        </p:spPr>
      </p:pic>
    </p:spTree>
    <p:extLst>
      <p:ext uri="{BB962C8B-B14F-4D97-AF65-F5344CB8AC3E}">
        <p14:creationId xmlns:p14="http://schemas.microsoft.com/office/powerpoint/2010/main" val="31997199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a:extLst>
              <a:ext uri="{FF2B5EF4-FFF2-40B4-BE49-F238E27FC236}">
                <a16:creationId xmlns:a16="http://schemas.microsoft.com/office/drawing/2014/main" id="{3F696C92-B541-03E5-D565-87CE92D52B03}"/>
              </a:ext>
            </a:extLst>
          </p:cNvPr>
          <p:cNvSpPr>
            <a:spLocks noGrp="1" noChangeArrowheads="1"/>
          </p:cNvSpPr>
          <p:nvPr>
            <p:ph type="title"/>
          </p:nvPr>
        </p:nvSpPr>
        <p:spPr bwMode="auto">
          <a:xfrm>
            <a:off x="1448641" y="678631"/>
            <a:ext cx="9294718" cy="713024"/>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2696" rIns="0" bIns="-12696"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S" altLang="en-US" sz="2400" b="0" i="0" u="none" strike="noStrike" cap="none" normalizeH="0" baseline="0">
                <a:ln>
                  <a:noFill/>
                </a:ln>
                <a:solidFill>
                  <a:srgbClr val="202124"/>
                </a:solidFill>
                <a:effectLst/>
                <a:latin typeface="inherit"/>
              </a:rPr>
              <a:t>De acuerdo con la Ley </a:t>
            </a:r>
            <a:r>
              <a:rPr kumimoji="0" lang="es-ES" altLang="en-US" sz="2400" b="0" i="0" u="none" strike="noStrike" cap="none" normalizeH="0" baseline="0" err="1">
                <a:ln>
                  <a:noFill/>
                </a:ln>
                <a:solidFill>
                  <a:srgbClr val="202124"/>
                </a:solidFill>
                <a:effectLst/>
                <a:latin typeface="inherit"/>
              </a:rPr>
              <a:t>Every</a:t>
            </a:r>
            <a:r>
              <a:rPr kumimoji="0" lang="es-ES" altLang="en-US" sz="2400" b="0" i="0" u="none" strike="noStrike" cap="none" normalizeH="0" baseline="0">
                <a:ln>
                  <a:noFill/>
                </a:ln>
                <a:solidFill>
                  <a:srgbClr val="202124"/>
                </a:solidFill>
                <a:effectLst/>
                <a:latin typeface="inherit"/>
              </a:rPr>
              <a:t> </a:t>
            </a:r>
            <a:r>
              <a:rPr kumimoji="0" lang="es-ES" altLang="en-US" sz="2400" b="0" i="0" u="none" strike="noStrike" cap="none" normalizeH="0" baseline="0" err="1">
                <a:ln>
                  <a:noFill/>
                </a:ln>
                <a:solidFill>
                  <a:srgbClr val="202124"/>
                </a:solidFill>
                <a:effectLst/>
                <a:latin typeface="inherit"/>
              </a:rPr>
              <a:t>Student</a:t>
            </a:r>
            <a:r>
              <a:rPr kumimoji="0" lang="es-ES" altLang="en-US" sz="2400" b="0" i="0" u="none" strike="noStrike" cap="none" normalizeH="0" baseline="0">
                <a:ln>
                  <a:noFill/>
                </a:ln>
                <a:solidFill>
                  <a:srgbClr val="202124"/>
                </a:solidFill>
                <a:effectLst/>
                <a:latin typeface="inherit"/>
              </a:rPr>
              <a:t> </a:t>
            </a:r>
            <a:r>
              <a:rPr kumimoji="0" lang="es-ES" altLang="en-US" sz="2400" b="0" i="0" u="none" strike="noStrike" cap="none" normalizeH="0" baseline="0" err="1">
                <a:ln>
                  <a:noFill/>
                </a:ln>
                <a:solidFill>
                  <a:srgbClr val="202124"/>
                </a:solidFill>
                <a:effectLst/>
                <a:latin typeface="inherit"/>
              </a:rPr>
              <a:t>Succeeds</a:t>
            </a:r>
            <a:r>
              <a:rPr kumimoji="0" lang="es-ES" altLang="en-US" sz="2400" b="0" i="0" u="none" strike="noStrike" cap="none" normalizeH="0" baseline="0">
                <a:ln>
                  <a:noFill/>
                </a:ln>
                <a:solidFill>
                  <a:srgbClr val="202124"/>
                </a:solidFill>
                <a:effectLst/>
                <a:latin typeface="inherit"/>
              </a:rPr>
              <a:t> </a:t>
            </a:r>
            <a:r>
              <a:rPr kumimoji="0" lang="es-ES" altLang="en-US" sz="2400" b="0" i="0" u="none" strike="noStrike" cap="none" normalizeH="0" baseline="0" err="1">
                <a:ln>
                  <a:noFill/>
                </a:ln>
                <a:solidFill>
                  <a:srgbClr val="202124"/>
                </a:solidFill>
                <a:effectLst/>
                <a:latin typeface="inherit"/>
              </a:rPr>
              <a:t>Act</a:t>
            </a:r>
            <a:r>
              <a:rPr kumimoji="0" lang="es-ES" altLang="en-US" sz="2400" b="0" i="0" u="none" strike="noStrike" cap="none" normalizeH="0" baseline="0">
                <a:ln>
                  <a:noFill/>
                </a:ln>
                <a:solidFill>
                  <a:srgbClr val="202124"/>
                </a:solidFill>
                <a:effectLst/>
                <a:latin typeface="inherit"/>
              </a:rPr>
              <a:t> (ESSA), </a:t>
            </a:r>
            <a:br>
              <a:rPr kumimoji="0" lang="es-ES" altLang="en-US" sz="2400" b="0" i="0" u="none" strike="noStrike" cap="none" normalizeH="0" baseline="0">
                <a:ln>
                  <a:noFill/>
                </a:ln>
                <a:solidFill>
                  <a:srgbClr val="202124"/>
                </a:solidFill>
                <a:effectLst/>
                <a:latin typeface="inherit"/>
              </a:rPr>
            </a:br>
            <a:r>
              <a:rPr kumimoji="0" lang="es-ES" altLang="en-US" sz="2400" b="0" i="0" u="none" strike="noStrike" cap="none" normalizeH="0" baseline="0">
                <a:ln>
                  <a:noFill/>
                </a:ln>
                <a:solidFill>
                  <a:srgbClr val="202124"/>
                </a:solidFill>
                <a:effectLst/>
                <a:latin typeface="inherit"/>
              </a:rPr>
              <a:t>las escuelas deben tener una </a:t>
            </a:r>
            <a:r>
              <a:rPr kumimoji="0" lang="es-ES" altLang="en-US" sz="2400" b="1" i="0" u="none" strike="noStrike" cap="none" normalizeH="0" baseline="0">
                <a:ln>
                  <a:noFill/>
                </a:ln>
                <a:solidFill>
                  <a:srgbClr val="00B0F0"/>
                </a:solidFill>
                <a:effectLst/>
                <a:latin typeface="inherit"/>
              </a:rPr>
              <a:t>Reunión </a:t>
            </a:r>
            <a:r>
              <a:rPr lang="es-ES" altLang="en-US" sz="2400" b="1" cap="none">
                <a:solidFill>
                  <a:srgbClr val="00B0F0"/>
                </a:solidFill>
                <a:latin typeface="inherit"/>
              </a:rPr>
              <a:t>A</a:t>
            </a:r>
            <a:r>
              <a:rPr kumimoji="0" lang="es-ES" altLang="en-US" sz="2400" b="1" i="0" u="none" strike="noStrike" cap="none" normalizeH="0" baseline="0">
                <a:ln>
                  <a:noFill/>
                </a:ln>
                <a:solidFill>
                  <a:srgbClr val="00B0F0"/>
                </a:solidFill>
                <a:effectLst/>
                <a:latin typeface="inherit"/>
              </a:rPr>
              <a:t>nual </a:t>
            </a:r>
            <a:r>
              <a:rPr kumimoji="0" lang="es-ES" altLang="en-US" sz="2400" b="0" i="0" u="none" strike="noStrike" cap="none" normalizeH="0" baseline="0">
                <a:ln>
                  <a:noFill/>
                </a:ln>
                <a:solidFill>
                  <a:srgbClr val="202124"/>
                </a:solidFill>
                <a:effectLst/>
                <a:latin typeface="inherit"/>
              </a:rPr>
              <a:t>para explicar:</a:t>
            </a:r>
            <a:r>
              <a:rPr kumimoji="0" lang="es-ES" altLang="en-US" sz="2400" b="0" i="0" u="none" strike="noStrike" cap="none" normalizeH="0" baseline="0">
                <a:ln>
                  <a:noFill/>
                </a:ln>
                <a:solidFill>
                  <a:schemeClr val="tx1"/>
                </a:solidFill>
                <a:effectLst/>
              </a:rPr>
              <a:t> </a:t>
            </a:r>
            <a:endParaRPr kumimoji="0" lang="es-ES" altLang="en-US" sz="2400" b="0" i="0" u="none" strike="noStrike" cap="none" normalizeH="0" baseline="0">
              <a:ln>
                <a:noFill/>
              </a:ln>
              <a:solidFill>
                <a:schemeClr val="tx1"/>
              </a:solidFill>
              <a:effectLst/>
              <a:latin typeface="Arial" panose="020B0604020202020204" pitchFamily="34" charset="0"/>
            </a:endParaRPr>
          </a:p>
        </p:txBody>
      </p:sp>
      <p:sp>
        <p:nvSpPr>
          <p:cNvPr id="7" name="Rectangle 4">
            <a:extLst>
              <a:ext uri="{FF2B5EF4-FFF2-40B4-BE49-F238E27FC236}">
                <a16:creationId xmlns:a16="http://schemas.microsoft.com/office/drawing/2014/main" id="{964F0457-3514-76B3-A4D6-B6742206770D}"/>
              </a:ext>
            </a:extLst>
          </p:cNvPr>
          <p:cNvSpPr>
            <a:spLocks noGrp="1" noChangeArrowheads="1"/>
          </p:cNvSpPr>
          <p:nvPr>
            <p:ph idx="1"/>
          </p:nvPr>
        </p:nvSpPr>
        <p:spPr bwMode="auto">
          <a:xfrm>
            <a:off x="687899" y="2076479"/>
            <a:ext cx="8120542" cy="3329125"/>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2696" rIns="0" bIns="-12696" numCol="1" anchor="ctr" anchorCtr="0" compatLnSpc="1">
            <a:prstTxWarp prst="textNoShape">
              <a:avLst/>
            </a:prstTxWarp>
            <a:spAutoFit/>
          </a:bodyPr>
          <a:lstStyle/>
          <a:p>
            <a:pPr marL="0" indent="0" eaLnBrk="0" fontAlgn="base" hangingPunct="0">
              <a:lnSpc>
                <a:spcPct val="100000"/>
              </a:lnSpc>
              <a:spcBef>
                <a:spcPct val="0"/>
              </a:spcBef>
              <a:spcAft>
                <a:spcPct val="0"/>
              </a:spcAft>
              <a:buClrTx/>
              <a:buSzTx/>
              <a:buNone/>
            </a:pPr>
            <a:r>
              <a:rPr kumimoji="0" lang="es-ES" altLang="en-US" sz="2600" b="1" i="0" u="none" strike="noStrike" cap="none" normalizeH="0" baseline="0">
                <a:ln>
                  <a:noFill/>
                </a:ln>
                <a:solidFill>
                  <a:srgbClr val="202124"/>
                </a:solidFill>
                <a:effectLst/>
                <a:latin typeface="inherit"/>
              </a:rPr>
              <a:t>El programa Título I, que incluye:</a:t>
            </a:r>
          </a:p>
          <a:p>
            <a:pPr eaLnBrk="0" fontAlgn="base" hangingPunct="0">
              <a:lnSpc>
                <a:spcPct val="100000"/>
              </a:lnSpc>
              <a:spcBef>
                <a:spcPct val="0"/>
              </a:spcBef>
              <a:spcAft>
                <a:spcPct val="0"/>
              </a:spcAft>
              <a:buClrTx/>
              <a:buSzTx/>
            </a:pPr>
            <a:r>
              <a:rPr kumimoji="0" lang="es-ES" altLang="en-US" sz="2400" b="0" i="0" u="none" strike="noStrike" cap="none" normalizeH="0" baseline="0">
                <a:ln>
                  <a:noFill/>
                </a:ln>
                <a:solidFill>
                  <a:srgbClr val="202124"/>
                </a:solidFill>
                <a:effectLst/>
                <a:latin typeface="inherit"/>
              </a:rPr>
              <a:t>Plan de participación de padres y familias (PFEP) </a:t>
            </a:r>
          </a:p>
          <a:p>
            <a:pPr eaLnBrk="0" fontAlgn="base" hangingPunct="0">
              <a:lnSpc>
                <a:spcPct val="100000"/>
              </a:lnSpc>
              <a:spcBef>
                <a:spcPct val="0"/>
              </a:spcBef>
              <a:spcAft>
                <a:spcPct val="0"/>
              </a:spcAft>
              <a:buClrTx/>
              <a:buSzTx/>
            </a:pPr>
            <a:r>
              <a:rPr kumimoji="0" lang="es-ES" altLang="en-US" sz="2400" b="0" i="0" u="none" strike="noStrike" cap="none" normalizeH="0" baseline="0">
                <a:ln>
                  <a:noFill/>
                </a:ln>
                <a:solidFill>
                  <a:srgbClr val="202124"/>
                </a:solidFill>
                <a:effectLst/>
                <a:latin typeface="inherit"/>
              </a:rPr>
              <a:t>Pacto entre las escuelas y los padres </a:t>
            </a:r>
          </a:p>
          <a:p>
            <a:pPr eaLnBrk="0" fontAlgn="base" hangingPunct="0">
              <a:lnSpc>
                <a:spcPct val="100000"/>
              </a:lnSpc>
              <a:spcBef>
                <a:spcPct val="0"/>
              </a:spcBef>
              <a:spcAft>
                <a:spcPct val="0"/>
              </a:spcAft>
              <a:buClrTx/>
              <a:buSzTx/>
            </a:pPr>
            <a:r>
              <a:rPr kumimoji="0" lang="es-ES" altLang="en-US" sz="2400" b="0" i="0" u="none" strike="noStrike" cap="none" normalizeH="0" baseline="0">
                <a:ln>
                  <a:noFill/>
                </a:ln>
                <a:solidFill>
                  <a:srgbClr val="202124"/>
                </a:solidFill>
                <a:effectLst/>
                <a:latin typeface="inherit"/>
              </a:rPr>
              <a:t>Derecho de los padres a saber </a:t>
            </a:r>
          </a:p>
          <a:p>
            <a:pPr eaLnBrk="0" fontAlgn="base" hangingPunct="0">
              <a:lnSpc>
                <a:spcPct val="100000"/>
              </a:lnSpc>
              <a:spcBef>
                <a:spcPct val="0"/>
              </a:spcBef>
              <a:spcAft>
                <a:spcPct val="0"/>
              </a:spcAft>
              <a:buClrTx/>
              <a:buSzTx/>
            </a:pPr>
            <a:r>
              <a:rPr kumimoji="0" lang="es-ES" altLang="en-US" sz="2400" b="0" i="0" u="none" strike="noStrike" cap="none" normalizeH="0" baseline="0">
                <a:ln>
                  <a:noFill/>
                </a:ln>
                <a:solidFill>
                  <a:srgbClr val="202124"/>
                </a:solidFill>
                <a:effectLst/>
                <a:latin typeface="inherit"/>
              </a:rPr>
              <a:t>Las Metas del Plan de Mejoramiento Escolar (SIP) </a:t>
            </a:r>
          </a:p>
          <a:p>
            <a:pPr eaLnBrk="0" fontAlgn="base" hangingPunct="0">
              <a:lnSpc>
                <a:spcPct val="100000"/>
              </a:lnSpc>
              <a:spcBef>
                <a:spcPct val="0"/>
              </a:spcBef>
              <a:spcAft>
                <a:spcPct val="0"/>
              </a:spcAft>
              <a:buClrTx/>
              <a:buSzTx/>
            </a:pPr>
            <a:r>
              <a:rPr kumimoji="0" lang="es-ES" altLang="en-US" sz="2400" b="0" i="0" u="none" strike="noStrike" cap="none" normalizeH="0" baseline="0">
                <a:ln>
                  <a:noFill/>
                </a:ln>
                <a:solidFill>
                  <a:srgbClr val="202124"/>
                </a:solidFill>
                <a:effectLst/>
                <a:latin typeface="inherit"/>
              </a:rPr>
              <a:t>La importancia de la participación de los padres y la familia </a:t>
            </a:r>
          </a:p>
          <a:p>
            <a:pPr eaLnBrk="0" fontAlgn="base" hangingPunct="0">
              <a:lnSpc>
                <a:spcPct val="100000"/>
              </a:lnSpc>
              <a:spcBef>
                <a:spcPct val="0"/>
              </a:spcBef>
              <a:spcAft>
                <a:spcPct val="0"/>
              </a:spcAft>
              <a:buClrTx/>
              <a:buSzTx/>
            </a:pPr>
            <a:r>
              <a:rPr kumimoji="0" lang="es-ES" altLang="en-US" sz="2400" b="0" i="0" u="none" strike="noStrike" cap="none" normalizeH="0" baseline="0">
                <a:ln>
                  <a:noFill/>
                </a:ln>
                <a:solidFill>
                  <a:srgbClr val="202124"/>
                </a:solidFill>
                <a:effectLst/>
                <a:latin typeface="inherit"/>
              </a:rPr>
              <a:t>El uso de fondos</a:t>
            </a:r>
            <a:r>
              <a:rPr kumimoji="0" lang="es-ES" altLang="en-US" sz="2400" b="0" i="0" u="none" strike="noStrike" cap="none" normalizeH="0" baseline="0">
                <a:ln>
                  <a:noFill/>
                </a:ln>
                <a:solidFill>
                  <a:schemeClr val="tx1"/>
                </a:solidFill>
                <a:effectLst/>
              </a:rPr>
              <a:t> </a:t>
            </a:r>
            <a:endParaRPr kumimoji="0" lang="es-ES" altLang="en-US" sz="24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altLang="en-US" sz="2100" b="0" i="0" u="none" strike="noStrike" cap="none" normalizeH="0" baseline="0">
              <a:ln>
                <a:noFill/>
              </a:ln>
              <a:solidFill>
                <a:srgbClr val="202124"/>
              </a:solidFill>
              <a:effectLst/>
              <a:latin typeface="inheri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altLang="en-US" sz="2100" b="0" i="0" u="none" strike="noStrike" cap="none" normalizeH="0" baseline="0">
              <a:ln>
                <a:noFill/>
              </a:ln>
              <a:solidFill>
                <a:srgbClr val="202124"/>
              </a:solidFill>
              <a:effectLst/>
              <a:latin typeface="inheri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n-US" sz="800" b="0" i="0" u="none" strike="noStrike" cap="none" normalizeH="0" baseline="0">
                <a:ln>
                  <a:noFill/>
                </a:ln>
                <a:solidFill>
                  <a:schemeClr val="tx1"/>
                </a:solidFill>
                <a:effectLst/>
              </a:rPr>
              <a:t> </a:t>
            </a:r>
            <a:endParaRPr kumimoji="0" lang="es-ES" altLang="en-US" sz="1800" b="0" i="0" u="none" strike="noStrike" cap="none" normalizeH="0" baseline="0">
              <a:ln>
                <a:noFill/>
              </a:ln>
              <a:solidFill>
                <a:schemeClr val="tx1"/>
              </a:solidFill>
              <a:effectLst/>
              <a:latin typeface="Arial" panose="020B0604020202020204" pitchFamily="34" charset="0"/>
            </a:endParaRPr>
          </a:p>
        </p:txBody>
      </p:sp>
      <p:sp>
        <p:nvSpPr>
          <p:cNvPr id="9" name="Rectangle 6">
            <a:extLst>
              <a:ext uri="{FF2B5EF4-FFF2-40B4-BE49-F238E27FC236}">
                <a16:creationId xmlns:a16="http://schemas.microsoft.com/office/drawing/2014/main" id="{D3E9B912-4E84-9A89-CD22-9A443B07C4D0}"/>
              </a:ext>
            </a:extLst>
          </p:cNvPr>
          <p:cNvSpPr>
            <a:spLocks noChangeArrowheads="1"/>
          </p:cNvSpPr>
          <p:nvPr/>
        </p:nvSpPr>
        <p:spPr bwMode="auto">
          <a:xfrm>
            <a:off x="0" y="133697"/>
            <a:ext cx="65" cy="189804"/>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ES" altLang="en-US" sz="1400" b="0" i="0" u="none" strike="noStrike" cap="none" normalizeH="0" baseline="0">
              <a:ln>
                <a:noFill/>
              </a:ln>
              <a:solidFill>
                <a:schemeClr val="tx1"/>
              </a:solidFill>
              <a:effectLst/>
              <a:latin typeface="Arial" panose="020B0604020202020204" pitchFamily="34" charset="0"/>
            </a:endParaRPr>
          </a:p>
        </p:txBody>
      </p:sp>
      <p:pic>
        <p:nvPicPr>
          <p:cNvPr id="10" name="Picture 6" descr="Key Questions and Valuable Resources on ESSA | Rodel Foundation of Delaware">
            <a:extLst>
              <a:ext uri="{FF2B5EF4-FFF2-40B4-BE49-F238E27FC236}">
                <a16:creationId xmlns:a16="http://schemas.microsoft.com/office/drawing/2014/main" id="{72BAAA15-5561-57F1-FA24-2BD9A44BEE7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88016" y="4166916"/>
            <a:ext cx="2479004" cy="17486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25049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AB53F5-3860-4323-10C6-19AFAE7D3191}"/>
              </a:ext>
            </a:extLst>
          </p:cNvPr>
          <p:cNvSpPr>
            <a:spLocks noGrp="1"/>
          </p:cNvSpPr>
          <p:nvPr>
            <p:ph type="title"/>
          </p:nvPr>
        </p:nvSpPr>
        <p:spPr>
          <a:xfrm>
            <a:off x="1451579" y="1156857"/>
            <a:ext cx="9603275" cy="1049235"/>
          </a:xfrm>
        </p:spPr>
        <p:txBody>
          <a:bodyPr/>
          <a:lstStyle/>
          <a:p>
            <a:pPr algn="ctr"/>
            <a:r>
              <a:rPr lang="es-ES"/>
              <a:t>Derecho de los padres a saber</a:t>
            </a:r>
            <a:endParaRPr lang="en-US"/>
          </a:p>
        </p:txBody>
      </p:sp>
      <p:sp>
        <p:nvSpPr>
          <p:cNvPr id="3" name="Content Placeholder 2">
            <a:extLst>
              <a:ext uri="{FF2B5EF4-FFF2-40B4-BE49-F238E27FC236}">
                <a16:creationId xmlns:a16="http://schemas.microsoft.com/office/drawing/2014/main" id="{5B0AB444-9D4E-2BC5-73EF-EF8248BE448A}"/>
              </a:ext>
            </a:extLst>
          </p:cNvPr>
          <p:cNvSpPr>
            <a:spLocks noGrp="1"/>
          </p:cNvSpPr>
          <p:nvPr>
            <p:ph idx="1"/>
          </p:nvPr>
        </p:nvSpPr>
        <p:spPr>
          <a:xfrm>
            <a:off x="644074" y="2334513"/>
            <a:ext cx="10903852" cy="3450613"/>
          </a:xfrm>
        </p:spPr>
        <p:txBody>
          <a:bodyPr/>
          <a:lstStyle/>
          <a:p>
            <a:r>
              <a:rPr lang="es-ES"/>
              <a:t>Los padres tienen derecho a solicitar y recibir información oportuna sobre las calificaciones profesionales de los maestros y asistentes de sus hijos.</a:t>
            </a:r>
          </a:p>
          <a:p>
            <a:r>
              <a:rPr lang="es-ES"/>
              <a:t>Los padres deben ser notificados si su hijo es asignado o enseñado durante cuatro o más semanas consecutivas por un maestro que no está certificado por el estado.</a:t>
            </a:r>
            <a:endParaRPr lang="en-US"/>
          </a:p>
        </p:txBody>
      </p:sp>
      <p:sp>
        <p:nvSpPr>
          <p:cNvPr id="5" name="TextBox 4">
            <a:extLst>
              <a:ext uri="{FF2B5EF4-FFF2-40B4-BE49-F238E27FC236}">
                <a16:creationId xmlns:a16="http://schemas.microsoft.com/office/drawing/2014/main" id="{FAC5E975-84BE-0578-FA39-908D226B8F46}"/>
              </a:ext>
            </a:extLst>
          </p:cNvPr>
          <p:cNvSpPr txBox="1"/>
          <p:nvPr/>
        </p:nvSpPr>
        <p:spPr>
          <a:xfrm>
            <a:off x="-245377" y="6325220"/>
            <a:ext cx="2141289" cy="369332"/>
          </a:xfrm>
          <a:prstGeom prst="rect">
            <a:avLst/>
          </a:prstGeom>
          <a:noFill/>
        </p:spPr>
        <p:txBody>
          <a:bodyPr wrap="square">
            <a:spAutoFit/>
          </a:bodyPr>
          <a:lstStyle/>
          <a:p>
            <a:pPr algn="ctr"/>
            <a:r>
              <a:rPr lang="en-US">
                <a:solidFill>
                  <a:schemeClr val="bg1"/>
                </a:solidFill>
              </a:rPr>
              <a:t>FY24</a:t>
            </a:r>
          </a:p>
        </p:txBody>
      </p:sp>
    </p:spTree>
    <p:extLst>
      <p:ext uri="{BB962C8B-B14F-4D97-AF65-F5344CB8AC3E}">
        <p14:creationId xmlns:p14="http://schemas.microsoft.com/office/powerpoint/2010/main" val="35459675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1BAA0B-41DE-BA99-7968-10ECF8C2E9F0}"/>
              </a:ext>
            </a:extLst>
          </p:cNvPr>
          <p:cNvSpPr>
            <a:spLocks noGrp="1"/>
          </p:cNvSpPr>
          <p:nvPr>
            <p:ph type="title"/>
          </p:nvPr>
        </p:nvSpPr>
        <p:spPr>
          <a:xfrm>
            <a:off x="1518691" y="1173635"/>
            <a:ext cx="9603275" cy="1049235"/>
          </a:xfrm>
        </p:spPr>
        <p:txBody>
          <a:bodyPr/>
          <a:lstStyle/>
          <a:p>
            <a:pPr algn="ctr"/>
            <a:r>
              <a:rPr lang="pt-BR"/>
              <a:t>Procedimiento de Quejas Título I</a:t>
            </a:r>
            <a:endParaRPr lang="en-US"/>
          </a:p>
        </p:txBody>
      </p:sp>
      <p:sp>
        <p:nvSpPr>
          <p:cNvPr id="3" name="Content Placeholder 2">
            <a:extLst>
              <a:ext uri="{FF2B5EF4-FFF2-40B4-BE49-F238E27FC236}">
                <a16:creationId xmlns:a16="http://schemas.microsoft.com/office/drawing/2014/main" id="{0F440776-6DE8-346F-64A9-E211F678BBF3}"/>
              </a:ext>
            </a:extLst>
          </p:cNvPr>
          <p:cNvSpPr>
            <a:spLocks noGrp="1"/>
          </p:cNvSpPr>
          <p:nvPr>
            <p:ph idx="1"/>
          </p:nvPr>
        </p:nvSpPr>
        <p:spPr>
          <a:xfrm>
            <a:off x="797588" y="2233752"/>
            <a:ext cx="10987742" cy="3450613"/>
          </a:xfrm>
        </p:spPr>
        <p:txBody>
          <a:bodyPr/>
          <a:lstStyle/>
          <a:p>
            <a:pPr marL="0" indent="0">
              <a:buNone/>
            </a:pPr>
            <a:r>
              <a:rPr lang="es-ES" sz="2800"/>
              <a:t>Los padres tienen derecho a enviar comentarios/inquietudes sobre el distrito y/o el plan de Título I de la escuela.</a:t>
            </a:r>
          </a:p>
          <a:p>
            <a:pPr lvl="1"/>
            <a:r>
              <a:rPr lang="es-ES" sz="2600"/>
              <a:t>Los comentarios deben ser entregados al director de la escuela.</a:t>
            </a:r>
          </a:p>
          <a:p>
            <a:pPr lvl="1"/>
            <a:r>
              <a:rPr lang="es-ES" sz="2600"/>
              <a:t>El director de la escuela enviará los comentarios al Departamento de Título I del distrito.</a:t>
            </a:r>
            <a:endParaRPr lang="en-US" sz="2600"/>
          </a:p>
        </p:txBody>
      </p:sp>
      <p:sp>
        <p:nvSpPr>
          <p:cNvPr id="5" name="TextBox 4">
            <a:extLst>
              <a:ext uri="{FF2B5EF4-FFF2-40B4-BE49-F238E27FC236}">
                <a16:creationId xmlns:a16="http://schemas.microsoft.com/office/drawing/2014/main" id="{57C5C549-0F3D-A637-A5B3-0F5BA950B733}"/>
              </a:ext>
            </a:extLst>
          </p:cNvPr>
          <p:cNvSpPr txBox="1"/>
          <p:nvPr/>
        </p:nvSpPr>
        <p:spPr>
          <a:xfrm>
            <a:off x="98855" y="6279051"/>
            <a:ext cx="1419836" cy="369332"/>
          </a:xfrm>
          <a:prstGeom prst="rect">
            <a:avLst/>
          </a:prstGeom>
          <a:noFill/>
        </p:spPr>
        <p:txBody>
          <a:bodyPr wrap="square">
            <a:spAutoFit/>
          </a:bodyPr>
          <a:lstStyle/>
          <a:p>
            <a:pPr algn="ctr"/>
            <a:r>
              <a:rPr lang="en-US">
                <a:solidFill>
                  <a:schemeClr val="bg1"/>
                </a:solidFill>
              </a:rPr>
              <a:t>FY24</a:t>
            </a:r>
          </a:p>
        </p:txBody>
      </p:sp>
    </p:spTree>
    <p:extLst>
      <p:ext uri="{BB962C8B-B14F-4D97-AF65-F5344CB8AC3E}">
        <p14:creationId xmlns:p14="http://schemas.microsoft.com/office/powerpoint/2010/main" val="27693722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77FD9D-9AB4-3AF9-5AE4-AA8AFCBD6ADE}"/>
              </a:ext>
            </a:extLst>
          </p:cNvPr>
          <p:cNvSpPr>
            <a:spLocks noGrp="1"/>
          </p:cNvSpPr>
          <p:nvPr>
            <p:ph type="title"/>
          </p:nvPr>
        </p:nvSpPr>
        <p:spPr>
          <a:xfrm>
            <a:off x="1451579" y="1106523"/>
            <a:ext cx="9603275" cy="1049235"/>
          </a:xfrm>
        </p:spPr>
        <p:txBody>
          <a:bodyPr/>
          <a:lstStyle/>
          <a:p>
            <a:pPr algn="ctr"/>
            <a:r>
              <a:rPr lang="en-US" err="1"/>
              <a:t>Estudios</a:t>
            </a:r>
            <a:r>
              <a:rPr lang="en-US"/>
              <a:t> </a:t>
            </a:r>
            <a:r>
              <a:rPr lang="en-US" err="1"/>
              <a:t>muestran</a:t>
            </a:r>
            <a:r>
              <a:rPr lang="en-US"/>
              <a:t>…</a:t>
            </a:r>
          </a:p>
        </p:txBody>
      </p:sp>
      <p:pic>
        <p:nvPicPr>
          <p:cNvPr id="4" name="Content Placeholder 3">
            <a:extLst>
              <a:ext uri="{FF2B5EF4-FFF2-40B4-BE49-F238E27FC236}">
                <a16:creationId xmlns:a16="http://schemas.microsoft.com/office/drawing/2014/main" id="{E8A7AA87-2196-1894-D570-13A793EEE472}"/>
              </a:ext>
            </a:extLst>
          </p:cNvPr>
          <p:cNvPicPr>
            <a:picLocks noGrp="1" noChangeAspect="1"/>
          </p:cNvPicPr>
          <p:nvPr>
            <p:ph idx="1"/>
          </p:nvPr>
        </p:nvPicPr>
        <p:blipFill>
          <a:blip r:embed="rId2"/>
          <a:stretch>
            <a:fillRect/>
          </a:stretch>
        </p:blipFill>
        <p:spPr>
          <a:xfrm>
            <a:off x="8180274" y="2033239"/>
            <a:ext cx="2597121" cy="1603387"/>
          </a:xfrm>
          <a:prstGeom prst="rect">
            <a:avLst/>
          </a:prstGeom>
        </p:spPr>
      </p:pic>
      <p:pic>
        <p:nvPicPr>
          <p:cNvPr id="5" name="Picture 4">
            <a:extLst>
              <a:ext uri="{FF2B5EF4-FFF2-40B4-BE49-F238E27FC236}">
                <a16:creationId xmlns:a16="http://schemas.microsoft.com/office/drawing/2014/main" id="{68E5AA8B-E046-DCDC-35EF-090EB2165EE0}"/>
              </a:ext>
            </a:extLst>
          </p:cNvPr>
          <p:cNvPicPr>
            <a:picLocks noChangeAspect="1"/>
          </p:cNvPicPr>
          <p:nvPr/>
        </p:nvPicPr>
        <p:blipFill>
          <a:blip r:embed="rId3"/>
          <a:stretch>
            <a:fillRect/>
          </a:stretch>
        </p:blipFill>
        <p:spPr>
          <a:xfrm>
            <a:off x="9418186" y="3845681"/>
            <a:ext cx="2432515" cy="1713124"/>
          </a:xfrm>
          <a:prstGeom prst="rect">
            <a:avLst/>
          </a:prstGeom>
        </p:spPr>
      </p:pic>
      <p:sp>
        <p:nvSpPr>
          <p:cNvPr id="7" name="TextBox 6">
            <a:extLst>
              <a:ext uri="{FF2B5EF4-FFF2-40B4-BE49-F238E27FC236}">
                <a16:creationId xmlns:a16="http://schemas.microsoft.com/office/drawing/2014/main" id="{BE254DA5-29BA-62A1-E47A-268DD4C05D84}"/>
              </a:ext>
            </a:extLst>
          </p:cNvPr>
          <p:cNvSpPr txBox="1"/>
          <p:nvPr/>
        </p:nvSpPr>
        <p:spPr>
          <a:xfrm>
            <a:off x="201335" y="1926695"/>
            <a:ext cx="8221211" cy="4370427"/>
          </a:xfrm>
          <a:prstGeom prst="rect">
            <a:avLst/>
          </a:prstGeom>
          <a:noFill/>
        </p:spPr>
        <p:txBody>
          <a:bodyPr wrap="square">
            <a:spAutoFit/>
          </a:bodyPr>
          <a:lstStyle/>
          <a:p>
            <a:r>
              <a:rPr lang="es-ES" sz="2600"/>
              <a:t>Independientemente del nivel socioeconómico, cuando los padres participan, es más probable que los estudiantes:</a:t>
            </a:r>
          </a:p>
          <a:p>
            <a:pPr marL="742950" lvl="1" indent="-285750">
              <a:buFont typeface="Arial" panose="020B0604020202020204" pitchFamily="34" charset="0"/>
              <a:buChar char="•"/>
            </a:pPr>
            <a:r>
              <a:rPr lang="es-ES" sz="2600"/>
              <a:t>asistir a la escuela regularmente</a:t>
            </a:r>
          </a:p>
          <a:p>
            <a:pPr marL="742950" lvl="1" indent="-285750">
              <a:buFont typeface="Arial" panose="020B0604020202020204" pitchFamily="34" charset="0"/>
              <a:buChar char="•"/>
            </a:pPr>
            <a:r>
              <a:rPr lang="en-US" sz="2600" err="1"/>
              <a:t>obtener</a:t>
            </a:r>
            <a:r>
              <a:rPr lang="en-US" sz="2600"/>
              <a:t> </a:t>
            </a:r>
            <a:r>
              <a:rPr lang="en-US" sz="2600" err="1"/>
              <a:t>mejores</a:t>
            </a:r>
            <a:r>
              <a:rPr lang="en-US" sz="2600"/>
              <a:t> </a:t>
            </a:r>
            <a:r>
              <a:rPr lang="en-US" sz="2600" err="1"/>
              <a:t>calificaciones</a:t>
            </a:r>
            <a:endParaRPr lang="en-US" sz="2600"/>
          </a:p>
          <a:p>
            <a:pPr marL="742950" lvl="1" indent="-285750">
              <a:buFont typeface="Arial" panose="020B0604020202020204" pitchFamily="34" charset="0"/>
              <a:buChar char="•"/>
            </a:pPr>
            <a:r>
              <a:rPr lang="es-ES" sz="2600"/>
              <a:t>obtener mejores puntajes en las pruebas</a:t>
            </a:r>
          </a:p>
          <a:p>
            <a:pPr marL="742950" lvl="1" indent="-285750">
              <a:buFont typeface="Arial" panose="020B0604020202020204" pitchFamily="34" charset="0"/>
              <a:buChar char="•"/>
            </a:pPr>
            <a:r>
              <a:rPr lang="es-ES" sz="2600"/>
              <a:t>tener más confianza en sí mismo</a:t>
            </a:r>
          </a:p>
          <a:p>
            <a:pPr marL="742950" lvl="1" indent="-285750">
              <a:buFont typeface="Arial" panose="020B0604020202020204" pitchFamily="34" charset="0"/>
              <a:buChar char="•"/>
            </a:pPr>
            <a:r>
              <a:rPr lang="es-ES" sz="2600"/>
              <a:t>ser promovido al siguiente grado</a:t>
            </a:r>
          </a:p>
          <a:p>
            <a:pPr marL="742950" lvl="1" indent="-285750">
              <a:buFont typeface="Arial" panose="020B0604020202020204" pitchFamily="34" charset="0"/>
              <a:buChar char="•"/>
            </a:pPr>
            <a:r>
              <a:rPr lang="en-US" sz="2600" err="1"/>
              <a:t>tener</a:t>
            </a:r>
            <a:r>
              <a:rPr lang="en-US" sz="2600"/>
              <a:t> </a:t>
            </a:r>
            <a:r>
              <a:rPr lang="en-US" sz="2600" err="1"/>
              <a:t>mejores</a:t>
            </a:r>
            <a:r>
              <a:rPr lang="en-US" sz="2600"/>
              <a:t> </a:t>
            </a:r>
            <a:r>
              <a:rPr lang="en-US" sz="2600" err="1"/>
              <a:t>habilidades</a:t>
            </a:r>
            <a:r>
              <a:rPr lang="en-US" sz="2600"/>
              <a:t> </a:t>
            </a:r>
            <a:r>
              <a:rPr lang="en-US" sz="2600" err="1"/>
              <a:t>sociales</a:t>
            </a:r>
            <a:endParaRPr lang="en-US" sz="2600"/>
          </a:p>
          <a:p>
            <a:pPr marL="742950" lvl="1" indent="-285750">
              <a:buFont typeface="Arial" panose="020B0604020202020204" pitchFamily="34" charset="0"/>
              <a:buChar char="•"/>
            </a:pPr>
            <a:r>
              <a:rPr lang="en-US" sz="2600" err="1"/>
              <a:t>graduado</a:t>
            </a:r>
            <a:endParaRPr lang="en-US" sz="2600"/>
          </a:p>
          <a:p>
            <a:pPr marL="742950" lvl="1" indent="-285750">
              <a:buFont typeface="Arial" panose="020B0604020202020204" pitchFamily="34" charset="0"/>
              <a:buChar char="•"/>
            </a:pPr>
            <a:r>
              <a:rPr lang="en-US" sz="2600" err="1"/>
              <a:t>continuar</a:t>
            </a:r>
            <a:r>
              <a:rPr lang="en-US" sz="2600"/>
              <a:t> </a:t>
            </a:r>
            <a:r>
              <a:rPr lang="en-US" sz="2600" err="1"/>
              <a:t>su</a:t>
            </a:r>
            <a:r>
              <a:rPr lang="en-US" sz="2600"/>
              <a:t> </a:t>
            </a:r>
            <a:r>
              <a:rPr lang="en-US" sz="2600" err="1"/>
              <a:t>educación</a:t>
            </a:r>
            <a:endParaRPr lang="en-US" sz="2600"/>
          </a:p>
          <a:p>
            <a:pPr marL="285750" indent="-285750">
              <a:buFont typeface="Arial" panose="020B0604020202020204" pitchFamily="34" charset="0"/>
              <a:buChar char="•"/>
            </a:pPr>
            <a:endParaRPr lang="en-US"/>
          </a:p>
        </p:txBody>
      </p:sp>
      <p:pic>
        <p:nvPicPr>
          <p:cNvPr id="9" name="Picture 8">
            <a:extLst>
              <a:ext uri="{FF2B5EF4-FFF2-40B4-BE49-F238E27FC236}">
                <a16:creationId xmlns:a16="http://schemas.microsoft.com/office/drawing/2014/main" id="{7D8B0384-8947-49E4-35E4-1B38135FA85D}"/>
              </a:ext>
            </a:extLst>
          </p:cNvPr>
          <p:cNvPicPr>
            <a:picLocks noChangeAspect="1"/>
          </p:cNvPicPr>
          <p:nvPr/>
        </p:nvPicPr>
        <p:blipFill>
          <a:blip r:embed="rId4"/>
          <a:stretch>
            <a:fillRect/>
          </a:stretch>
        </p:blipFill>
        <p:spPr>
          <a:xfrm>
            <a:off x="329235" y="6297122"/>
            <a:ext cx="762066" cy="493819"/>
          </a:xfrm>
          <a:prstGeom prst="rect">
            <a:avLst/>
          </a:prstGeom>
        </p:spPr>
      </p:pic>
    </p:spTree>
    <p:extLst>
      <p:ext uri="{BB962C8B-B14F-4D97-AF65-F5344CB8AC3E}">
        <p14:creationId xmlns:p14="http://schemas.microsoft.com/office/powerpoint/2010/main" val="26796524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0592D7-2B1C-B7AE-464E-91CA7D171BDC}"/>
              </a:ext>
            </a:extLst>
          </p:cNvPr>
          <p:cNvSpPr>
            <a:spLocks noGrp="1"/>
          </p:cNvSpPr>
          <p:nvPr>
            <p:ph type="title"/>
          </p:nvPr>
        </p:nvSpPr>
        <p:spPr>
          <a:xfrm>
            <a:off x="0" y="1144269"/>
            <a:ext cx="9603275" cy="1049235"/>
          </a:xfrm>
        </p:spPr>
        <p:txBody>
          <a:bodyPr>
            <a:normAutofit/>
          </a:bodyPr>
          <a:lstStyle/>
          <a:p>
            <a:pPr algn="ctr"/>
            <a:r>
              <a:rPr lang="en-US" sz="4000" err="1"/>
              <a:t>Consegos</a:t>
            </a:r>
            <a:r>
              <a:rPr lang="en-US" sz="4000"/>
              <a:t> para Exito</a:t>
            </a:r>
          </a:p>
        </p:txBody>
      </p:sp>
      <p:sp>
        <p:nvSpPr>
          <p:cNvPr id="3" name="Content Placeholder 2">
            <a:extLst>
              <a:ext uri="{FF2B5EF4-FFF2-40B4-BE49-F238E27FC236}">
                <a16:creationId xmlns:a16="http://schemas.microsoft.com/office/drawing/2014/main" id="{B745DF0F-EB69-756B-DDFE-7F1B7BC69C70}"/>
              </a:ext>
            </a:extLst>
          </p:cNvPr>
          <p:cNvSpPr>
            <a:spLocks noGrp="1"/>
          </p:cNvSpPr>
          <p:nvPr>
            <p:ph idx="1"/>
          </p:nvPr>
        </p:nvSpPr>
        <p:spPr>
          <a:xfrm>
            <a:off x="134224" y="2015732"/>
            <a:ext cx="11618751" cy="4099842"/>
          </a:xfrm>
        </p:spPr>
        <p:txBody>
          <a:bodyPr>
            <a:normAutofit/>
          </a:bodyPr>
          <a:lstStyle/>
          <a:p>
            <a:r>
              <a:rPr lang="es-ES"/>
              <a:t>¡Comuníquese con el maestro de su hijo a menudo durante todo el año! Comience a principios de año... ¿cómo quieren comunicarse entre ustedes?</a:t>
            </a:r>
          </a:p>
          <a:p>
            <a:r>
              <a:rPr lang="es-ES"/>
              <a:t>¡Dé su opinión sobre el Plan Título I de la escuela!</a:t>
            </a:r>
          </a:p>
          <a:p>
            <a:r>
              <a:rPr lang="es-ES"/>
              <a:t>Considere unirse al PTO/PTA, al Consejo Asesor Escolar (SAC) o al Equipo de Liderazgo de Padres del Distrito. ¡Deja que se escuche tu voz!</a:t>
            </a:r>
          </a:p>
          <a:p>
            <a:r>
              <a:rPr lang="es-ES"/>
              <a:t>Algunas escuelas de Título I tienen Centros de Recursos para Padres que brindan materiales que las familias pueden sacar para usar en casa. Si la escuela de su hijo no tiene un Centro de recursos para padres, pídale al maestro de su hijo materiales que lo ayuden en casa.</a:t>
            </a:r>
          </a:p>
          <a:p>
            <a:r>
              <a:rPr lang="es-ES"/>
              <a:t>Comuníquese con Sr. Clarke</a:t>
            </a:r>
            <a:r>
              <a:rPr lang="es-ES">
                <a:solidFill>
                  <a:srgbClr val="000000"/>
                </a:solidFill>
              </a:rPr>
              <a:t> </a:t>
            </a:r>
            <a:r>
              <a:rPr lang="es-ES"/>
              <a:t>para analizar los materiales disponibles </a:t>
            </a:r>
            <a:r>
              <a:rPr lang="es-ES">
                <a:sym typeface="Wingdings" panose="05000000000000000000" pitchFamily="2" charset="2"/>
              </a:rPr>
              <a:t></a:t>
            </a:r>
            <a:endParaRPr lang="en-US"/>
          </a:p>
        </p:txBody>
      </p:sp>
      <p:sp>
        <p:nvSpPr>
          <p:cNvPr id="6" name="TextBox 5">
            <a:extLst>
              <a:ext uri="{FF2B5EF4-FFF2-40B4-BE49-F238E27FC236}">
                <a16:creationId xmlns:a16="http://schemas.microsoft.com/office/drawing/2014/main" id="{83176AD6-BF8E-CFE4-BA80-158BF5A42C43}"/>
              </a:ext>
            </a:extLst>
          </p:cNvPr>
          <p:cNvSpPr txBox="1"/>
          <p:nvPr/>
        </p:nvSpPr>
        <p:spPr>
          <a:xfrm>
            <a:off x="134224" y="6277755"/>
            <a:ext cx="1080592" cy="369332"/>
          </a:xfrm>
          <a:prstGeom prst="rect">
            <a:avLst/>
          </a:prstGeom>
          <a:noFill/>
        </p:spPr>
        <p:txBody>
          <a:bodyPr wrap="square">
            <a:spAutoFit/>
          </a:bodyPr>
          <a:lstStyle/>
          <a:p>
            <a:pPr algn="ctr"/>
            <a:r>
              <a:rPr lang="en-US">
                <a:solidFill>
                  <a:schemeClr val="bg1"/>
                </a:solidFill>
              </a:rPr>
              <a:t>FY24</a:t>
            </a:r>
          </a:p>
        </p:txBody>
      </p:sp>
    </p:spTree>
    <p:extLst>
      <p:ext uri="{BB962C8B-B14F-4D97-AF65-F5344CB8AC3E}">
        <p14:creationId xmlns:p14="http://schemas.microsoft.com/office/powerpoint/2010/main" val="3705308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36215" y="966499"/>
            <a:ext cx="7167109" cy="1049235"/>
          </a:xfrm>
        </p:spPr>
        <p:txBody>
          <a:bodyPr>
            <a:normAutofit/>
          </a:bodyPr>
          <a:lstStyle/>
          <a:p>
            <a:pPr algn="ctr"/>
            <a:r>
              <a:rPr lang="en-US"/>
              <a:t>Modos de mantenerce informados</a:t>
            </a:r>
          </a:p>
        </p:txBody>
      </p:sp>
      <p:sp>
        <p:nvSpPr>
          <p:cNvPr id="7" name="TextBox 6">
            <a:extLst>
              <a:ext uri="{FF2B5EF4-FFF2-40B4-BE49-F238E27FC236}">
                <a16:creationId xmlns:a16="http://schemas.microsoft.com/office/drawing/2014/main" id="{EDEF519F-FDE5-4C5B-D190-59DFC96AB683}"/>
              </a:ext>
            </a:extLst>
          </p:cNvPr>
          <p:cNvSpPr txBox="1"/>
          <p:nvPr/>
        </p:nvSpPr>
        <p:spPr>
          <a:xfrm>
            <a:off x="1824675" y="5105400"/>
            <a:ext cx="3056541" cy="923330"/>
          </a:xfrm>
          <a:prstGeom prst="rect">
            <a:avLst/>
          </a:prstGeom>
          <a:noFill/>
        </p:spPr>
        <p:txBody>
          <a:bodyPr wrap="square" lIns="91440" tIns="45720" rIns="91440" bIns="45720" rtlCol="0" anchor="t">
            <a:spAutoFit/>
          </a:bodyPr>
          <a:lstStyle/>
          <a:p>
            <a:r>
              <a:rPr lang="en-US">
                <a:solidFill>
                  <a:srgbClr val="FF0000"/>
                </a:solidFill>
              </a:rPr>
              <a:t>Cambridge Facebook page</a:t>
            </a:r>
          </a:p>
          <a:p>
            <a:r>
              <a:rPr lang="en-US" err="1">
                <a:solidFill>
                  <a:srgbClr val="FF0000"/>
                </a:solidFill>
              </a:rPr>
              <a:t>SeeSaw</a:t>
            </a:r>
            <a:r>
              <a:rPr lang="en-US">
                <a:solidFill>
                  <a:srgbClr val="FF0000"/>
                </a:solidFill>
              </a:rPr>
              <a:t> –some classrooms use</a:t>
            </a:r>
          </a:p>
          <a:p>
            <a:r>
              <a:rPr lang="en-US">
                <a:solidFill>
                  <a:srgbClr val="FF0000"/>
                </a:solidFill>
              </a:rPr>
              <a:t>FOCUS</a:t>
            </a:r>
          </a:p>
        </p:txBody>
      </p:sp>
      <p:sp>
        <p:nvSpPr>
          <p:cNvPr id="8" name="TextBox 7">
            <a:extLst>
              <a:ext uri="{FF2B5EF4-FFF2-40B4-BE49-F238E27FC236}">
                <a16:creationId xmlns:a16="http://schemas.microsoft.com/office/drawing/2014/main" id="{CAFB6D85-25E5-EB44-A8EC-87DE081B5FD5}"/>
              </a:ext>
            </a:extLst>
          </p:cNvPr>
          <p:cNvSpPr txBox="1"/>
          <p:nvPr/>
        </p:nvSpPr>
        <p:spPr>
          <a:xfrm>
            <a:off x="1824361" y="6324600"/>
            <a:ext cx="4576438" cy="369332"/>
          </a:xfrm>
          <a:prstGeom prst="rect">
            <a:avLst/>
          </a:prstGeom>
          <a:noFill/>
        </p:spPr>
        <p:txBody>
          <a:bodyPr wrap="square">
            <a:spAutoFit/>
          </a:bodyPr>
          <a:lstStyle/>
          <a:p>
            <a:r>
              <a:rPr lang="en-US">
                <a:solidFill>
                  <a:schemeClr val="bg1"/>
                </a:solidFill>
              </a:rPr>
              <a:t>FY24</a:t>
            </a:r>
          </a:p>
        </p:txBody>
      </p:sp>
      <p:sp>
        <p:nvSpPr>
          <p:cNvPr id="10" name="TextBox 9">
            <a:extLst>
              <a:ext uri="{FF2B5EF4-FFF2-40B4-BE49-F238E27FC236}">
                <a16:creationId xmlns:a16="http://schemas.microsoft.com/office/drawing/2014/main" id="{E868BBF6-D291-2EAA-36CC-C020D561168B}"/>
              </a:ext>
            </a:extLst>
          </p:cNvPr>
          <p:cNvSpPr txBox="1"/>
          <p:nvPr/>
        </p:nvSpPr>
        <p:spPr>
          <a:xfrm>
            <a:off x="2891659" y="2017987"/>
            <a:ext cx="4871544"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hlinkClick r:id="rId2"/>
              </a:rPr>
              <a:t>https://www.brevardschools.org/CambridgeES</a:t>
            </a:r>
            <a:endParaRPr lang="en-US"/>
          </a:p>
          <a:p>
            <a:endParaRPr lang="en-US"/>
          </a:p>
        </p:txBody>
      </p:sp>
      <p:pic>
        <p:nvPicPr>
          <p:cNvPr id="11" name="Picture 10" descr="A screenshot of a web page&#10;&#10;Description automatically generated">
            <a:extLst>
              <a:ext uri="{FF2B5EF4-FFF2-40B4-BE49-F238E27FC236}">
                <a16:creationId xmlns:a16="http://schemas.microsoft.com/office/drawing/2014/main" id="{90BA2AE5-F7EF-867A-C37A-8A8FE0E47394}"/>
              </a:ext>
            </a:extLst>
          </p:cNvPr>
          <p:cNvPicPr>
            <a:picLocks noChangeAspect="1"/>
          </p:cNvPicPr>
          <p:nvPr/>
        </p:nvPicPr>
        <p:blipFill>
          <a:blip r:embed="rId3"/>
          <a:stretch>
            <a:fillRect/>
          </a:stretch>
        </p:blipFill>
        <p:spPr>
          <a:xfrm>
            <a:off x="4842643" y="2386106"/>
            <a:ext cx="4753301" cy="3475125"/>
          </a:xfrm>
          <a:prstGeom prst="rect">
            <a:avLst/>
          </a:prstGeom>
        </p:spPr>
      </p:pic>
    </p:spTree>
    <p:extLst>
      <p:ext uri="{BB962C8B-B14F-4D97-AF65-F5344CB8AC3E}">
        <p14:creationId xmlns:p14="http://schemas.microsoft.com/office/powerpoint/2010/main" val="4258666638"/>
      </p:ext>
    </p:extLst>
  </p:cSld>
  <p:clrMapOvr>
    <a:masterClrMapping/>
  </p:clrMapOvr>
  <p:transition>
    <p:fade thruBlk="1"/>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100810-DBE7-6C58-E5D7-DA8083C387EE}"/>
              </a:ext>
            </a:extLst>
          </p:cNvPr>
          <p:cNvSpPr>
            <a:spLocks noGrp="1"/>
          </p:cNvSpPr>
          <p:nvPr>
            <p:ph type="title"/>
          </p:nvPr>
        </p:nvSpPr>
        <p:spPr>
          <a:xfrm>
            <a:off x="1451579" y="1072967"/>
            <a:ext cx="9603275" cy="1049235"/>
          </a:xfrm>
        </p:spPr>
        <p:txBody>
          <a:bodyPr/>
          <a:lstStyle/>
          <a:p>
            <a:pPr algn="ctr"/>
            <a:r>
              <a:rPr lang="es-ES"/>
              <a:t>¡Antes de que te  vayas!</a:t>
            </a:r>
            <a:endParaRPr lang="en-US"/>
          </a:p>
        </p:txBody>
      </p:sp>
      <p:sp>
        <p:nvSpPr>
          <p:cNvPr id="3" name="Content Placeholder 2">
            <a:extLst>
              <a:ext uri="{FF2B5EF4-FFF2-40B4-BE49-F238E27FC236}">
                <a16:creationId xmlns:a16="http://schemas.microsoft.com/office/drawing/2014/main" id="{EFF42257-2EA1-1881-E5E5-6A52F6C43307}"/>
              </a:ext>
            </a:extLst>
          </p:cNvPr>
          <p:cNvSpPr>
            <a:spLocks noGrp="1"/>
          </p:cNvSpPr>
          <p:nvPr>
            <p:ph idx="1"/>
          </p:nvPr>
        </p:nvSpPr>
        <p:spPr>
          <a:xfrm>
            <a:off x="613511" y="2015732"/>
            <a:ext cx="10618626" cy="3450613"/>
          </a:xfrm>
        </p:spPr>
        <p:txBody>
          <a:bodyPr/>
          <a:lstStyle/>
          <a:p>
            <a:r>
              <a:rPr lang="es-ES">
                <a:latin typeface="Arial Narrow" panose="020B0606020202030204" pitchFamily="34" charset="0"/>
              </a:rPr>
              <a:t>No olvide registrarse en su cuenta FOCUS. ¡Supervise las calificaciones de su hijo y manténgase en contacto con su maestro!</a:t>
            </a:r>
          </a:p>
          <a:p>
            <a:r>
              <a:rPr lang="es-ES">
                <a:latin typeface="Arial Narrow" panose="020B0606020202030204" pitchFamily="34" charset="0"/>
              </a:rPr>
              <a:t>¡Por favor considere ser voluntario en el salón de clases de su hijo este año! ¡Nos encantaría tenerte!</a:t>
            </a:r>
          </a:p>
          <a:p>
            <a:r>
              <a:rPr lang="es-ES">
                <a:latin typeface="Arial Narrow" panose="020B0606020202030204" pitchFamily="34" charset="0"/>
              </a:rPr>
              <a:t>Complete el formulario de Comentarios sobre la reunión anual. ¡Tus opiniones nos importan!</a:t>
            </a:r>
            <a:endParaRPr lang="en-US">
              <a:latin typeface="Arial Narrow" panose="020B0606020202030204" pitchFamily="34" charset="0"/>
            </a:endParaRPr>
          </a:p>
        </p:txBody>
      </p:sp>
      <p:pic>
        <p:nvPicPr>
          <p:cNvPr id="5122" name="Picture 2" descr="Image result for gracias clipart">
            <a:extLst>
              <a:ext uri="{FF2B5EF4-FFF2-40B4-BE49-F238E27FC236}">
                <a16:creationId xmlns:a16="http://schemas.microsoft.com/office/drawing/2014/main" id="{0D3CB93B-F6CA-D10E-CA3D-A0B2233756B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47861" y="4232599"/>
            <a:ext cx="2369975"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00681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3874E8EF-3CEA-C90E-AF49-9E56131F7716}"/>
              </a:ext>
            </a:extLst>
          </p:cNvPr>
          <p:cNvSpPr>
            <a:spLocks noGrp="1" noChangeArrowheads="1"/>
          </p:cNvSpPr>
          <p:nvPr>
            <p:ph type="title"/>
          </p:nvPr>
        </p:nvSpPr>
        <p:spPr bwMode="auto">
          <a:xfrm>
            <a:off x="2785144" y="283086"/>
            <a:ext cx="6196599" cy="1451688"/>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2696" rIns="0" bIns="-12696" numCol="1" anchor="ctr" anchorCtr="0" compatLnSpc="1">
            <a:prstTxWarp prst="textNoShape">
              <a:avLst/>
            </a:prstTxWarp>
            <a:spAutoFit/>
          </a:bodyPr>
          <a:lstStyle/>
          <a:p>
            <a:pPr algn="ctr" eaLnBrk="0" fontAlgn="base" hangingPunct="0">
              <a:lnSpc>
                <a:spcPct val="100000"/>
              </a:lnSpc>
              <a:spcAft>
                <a:spcPct val="0"/>
              </a:spcAft>
            </a:pPr>
            <a:r>
              <a:rPr kumimoji="0" lang="es-ES" altLang="en-US" sz="2400" b="1" i="0" u="none" strike="noStrike" cap="none" normalizeH="0" baseline="0">
                <a:ln>
                  <a:noFill/>
                </a:ln>
                <a:solidFill>
                  <a:srgbClr val="202124"/>
                </a:solidFill>
                <a:effectLst/>
                <a:latin typeface="inherit"/>
              </a:rPr>
              <a:t>¿Qué es el Título I?</a:t>
            </a:r>
            <a:br>
              <a:rPr kumimoji="0" lang="es-ES" altLang="en-US" sz="2400" b="1" i="0" u="none" strike="noStrike" cap="none" normalizeH="0" baseline="0">
                <a:ln>
                  <a:noFill/>
                </a:ln>
                <a:solidFill>
                  <a:srgbClr val="202124"/>
                </a:solidFill>
                <a:effectLst/>
                <a:latin typeface="inherit"/>
              </a:rPr>
            </a:br>
            <a:br>
              <a:rPr kumimoji="0" lang="es-ES" altLang="en-US" sz="2400" b="1" i="0" u="none" strike="noStrike" cap="none" normalizeH="0" baseline="0">
                <a:ln>
                  <a:noFill/>
                </a:ln>
                <a:solidFill>
                  <a:srgbClr val="202124"/>
                </a:solidFill>
                <a:effectLst/>
                <a:latin typeface="inherit"/>
              </a:rPr>
            </a:br>
            <a:r>
              <a:rPr kumimoji="0" lang="es-ES" altLang="en-US" sz="2400" b="1" i="0" u="none" strike="noStrike" cap="none" normalizeH="0" baseline="0">
                <a:ln>
                  <a:noFill/>
                </a:ln>
                <a:solidFill>
                  <a:srgbClr val="202124"/>
                </a:solidFill>
                <a:effectLst/>
                <a:latin typeface="Arial Narrow" panose="020B0606020202030204" pitchFamily="34" charset="0"/>
              </a:rPr>
              <a:t>El Título I es una subvención federal que:</a:t>
            </a:r>
            <a:r>
              <a:rPr kumimoji="0" lang="es-ES" altLang="en-US" sz="900" b="1" i="0" u="none" strike="noStrike" cap="none" normalizeH="0" baseline="0">
                <a:ln>
                  <a:noFill/>
                </a:ln>
                <a:solidFill>
                  <a:schemeClr val="tx1"/>
                </a:solidFill>
                <a:effectLst/>
                <a:latin typeface="Arial Narrow" panose="020B0606020202030204" pitchFamily="34" charset="0"/>
              </a:rPr>
              <a:t> </a:t>
            </a:r>
            <a:br>
              <a:rPr kumimoji="0" lang="es-ES" altLang="en-US" sz="2000" b="1" i="0" u="none" strike="noStrike" cap="none" normalizeH="0" baseline="0">
                <a:ln>
                  <a:noFill/>
                </a:ln>
                <a:solidFill>
                  <a:schemeClr val="tx1"/>
                </a:solidFill>
                <a:effectLst/>
                <a:latin typeface="Arial Narrow" panose="020B0606020202030204" pitchFamily="34" charset="0"/>
              </a:rPr>
            </a:br>
            <a:r>
              <a:rPr kumimoji="0" lang="es-ES" altLang="en-US" sz="2400" b="0" i="0" u="none" strike="noStrike" cap="none" normalizeH="0" baseline="0">
                <a:ln>
                  <a:noFill/>
                </a:ln>
                <a:solidFill>
                  <a:schemeClr val="tx1"/>
                </a:solidFill>
                <a:effectLst/>
              </a:rPr>
              <a:t> </a:t>
            </a:r>
            <a:endParaRPr kumimoji="0" lang="es-ES" altLang="en-US" sz="2400" b="0" i="0" u="none" strike="noStrike" cap="none" normalizeH="0" baseline="0">
              <a:ln>
                <a:noFill/>
              </a:ln>
              <a:solidFill>
                <a:schemeClr val="tx1"/>
              </a:solidFill>
              <a:effectLst/>
              <a:latin typeface="Arial" panose="020B0604020202020204" pitchFamily="34" charset="0"/>
            </a:endParaRPr>
          </a:p>
        </p:txBody>
      </p:sp>
      <p:sp>
        <p:nvSpPr>
          <p:cNvPr id="5" name="Rectangle 2">
            <a:extLst>
              <a:ext uri="{FF2B5EF4-FFF2-40B4-BE49-F238E27FC236}">
                <a16:creationId xmlns:a16="http://schemas.microsoft.com/office/drawing/2014/main" id="{795385A2-CB45-E883-7F40-E0A2265387C4}"/>
              </a:ext>
            </a:extLst>
          </p:cNvPr>
          <p:cNvSpPr>
            <a:spLocks noChangeArrowheads="1"/>
          </p:cNvSpPr>
          <p:nvPr/>
        </p:nvSpPr>
        <p:spPr bwMode="auto">
          <a:xfrm>
            <a:off x="335560" y="1008930"/>
            <a:ext cx="65" cy="25135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ES" altLang="en-US" sz="1800" b="0" i="0" u="none" strike="noStrike" cap="none" normalizeH="0" baseline="0">
              <a:ln>
                <a:noFill/>
              </a:ln>
              <a:solidFill>
                <a:schemeClr val="tx1"/>
              </a:solidFill>
              <a:effectLst/>
              <a:latin typeface="Arial" panose="020B0604020202020204" pitchFamily="34" charset="0"/>
            </a:endParaRPr>
          </a:p>
        </p:txBody>
      </p:sp>
      <p:sp>
        <p:nvSpPr>
          <p:cNvPr id="6" name="Rectangle 3">
            <a:extLst>
              <a:ext uri="{FF2B5EF4-FFF2-40B4-BE49-F238E27FC236}">
                <a16:creationId xmlns:a16="http://schemas.microsoft.com/office/drawing/2014/main" id="{1956F9F9-DF5B-6A50-260A-DA05A4984D6C}"/>
              </a:ext>
            </a:extLst>
          </p:cNvPr>
          <p:cNvSpPr>
            <a:spLocks noGrp="1" noChangeArrowheads="1"/>
          </p:cNvSpPr>
          <p:nvPr>
            <p:ph idx="1"/>
          </p:nvPr>
        </p:nvSpPr>
        <p:spPr bwMode="auto">
          <a:xfrm>
            <a:off x="228965" y="2057099"/>
            <a:ext cx="11308956" cy="3852345"/>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2696" rIns="0" bIns="-12696" numCol="1" anchor="ctr" anchorCtr="0" compatLnSpc="1">
            <a:prstTxWarp prst="textNoShape">
              <a:avLst/>
            </a:prstTxWarp>
            <a:spAutoFit/>
          </a:bodyPr>
          <a:lstStyle/>
          <a:p>
            <a:pPr eaLnBrk="0" fontAlgn="base" hangingPunct="0">
              <a:lnSpc>
                <a:spcPct val="100000"/>
              </a:lnSpc>
              <a:spcBef>
                <a:spcPct val="0"/>
              </a:spcBef>
              <a:spcAft>
                <a:spcPct val="0"/>
              </a:spcAft>
              <a:buClrTx/>
              <a:buSzTx/>
            </a:pPr>
            <a:r>
              <a:rPr kumimoji="0" lang="es-ES" altLang="en-US" b="0" i="0" u="none" strike="noStrike" cap="none" normalizeH="0" baseline="0">
                <a:ln>
                  <a:noFill/>
                </a:ln>
                <a:solidFill>
                  <a:srgbClr val="202124"/>
                </a:solidFill>
                <a:effectLst/>
                <a:latin typeface="Arial Narrow" panose="020B0606020202030204" pitchFamily="34" charset="0"/>
              </a:rPr>
              <a:t>Asegura que todos los niños tengan la oportunidad de obtener una educación de alta calidad y alcanzar</a:t>
            </a:r>
          </a:p>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n-US" b="0" i="0" u="none" strike="noStrike" cap="none" normalizeH="0" baseline="0">
                <a:ln>
                  <a:noFill/>
                </a:ln>
                <a:solidFill>
                  <a:srgbClr val="202124"/>
                </a:solidFill>
                <a:effectLst/>
                <a:latin typeface="Arial Narrow" panose="020B0606020202030204" pitchFamily="34" charset="0"/>
              </a:rPr>
              <a:t>    el dominio de las normas exigentes y las evaluaciones académicas estatales.</a:t>
            </a:r>
            <a:r>
              <a:rPr kumimoji="0" lang="es-ES" altLang="en-US" b="0" i="0" u="none" strike="noStrike" cap="none" normalizeH="0" baseline="0">
                <a:ln>
                  <a:noFill/>
                </a:ln>
                <a:solidFill>
                  <a:schemeClr val="tx1"/>
                </a:solidFill>
                <a:effectLst/>
                <a:latin typeface="Arial Narrow" panose="020B060602020203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altLang="en-US" b="0" i="0" u="none" strike="noStrike" cap="none" normalizeH="0" baseline="0">
              <a:ln>
                <a:noFill/>
              </a:ln>
              <a:solidFill>
                <a:schemeClr val="tx1"/>
              </a:solidFill>
              <a:effectLst/>
              <a:latin typeface="Arial Narrow" panose="020B0606020202030204" pitchFamily="34" charset="0"/>
            </a:endParaRPr>
          </a:p>
          <a:p>
            <a:pPr eaLnBrk="0" fontAlgn="base" hangingPunct="0">
              <a:lnSpc>
                <a:spcPct val="100000"/>
              </a:lnSpc>
              <a:spcBef>
                <a:spcPct val="0"/>
              </a:spcBef>
              <a:spcAft>
                <a:spcPct val="0"/>
              </a:spcAft>
              <a:buClrTx/>
              <a:buSzTx/>
            </a:pPr>
            <a:r>
              <a:rPr kumimoji="0" lang="es-ES" altLang="en-US" b="0" i="0" u="none" strike="noStrike" cap="none" normalizeH="0" baseline="0">
                <a:ln>
                  <a:noFill/>
                </a:ln>
                <a:solidFill>
                  <a:srgbClr val="202124"/>
                </a:solidFill>
                <a:effectLst/>
                <a:latin typeface="Arial Narrow" panose="020B0606020202030204" pitchFamily="34" charset="0"/>
              </a:rPr>
              <a:t>Brinda fondos complementarios a los distritos escolares para ayudar a las escuelas con altas concentraciones de pobreza a alcanzar las metas educativas.</a:t>
            </a:r>
            <a:r>
              <a:rPr kumimoji="0" lang="es-ES" altLang="en-US" b="0" i="0" u="none" strike="noStrike" cap="none" normalizeH="0" baseline="0">
                <a:ln>
                  <a:noFill/>
                </a:ln>
                <a:solidFill>
                  <a:schemeClr val="tx1"/>
                </a:solidFill>
                <a:effectLst/>
                <a:latin typeface="Arial Narrow" panose="020B0606020202030204" pitchFamily="34" charset="0"/>
              </a:rPr>
              <a:t> </a:t>
            </a:r>
          </a:p>
          <a:p>
            <a:pPr eaLnBrk="0" fontAlgn="base" hangingPunct="0">
              <a:lnSpc>
                <a:spcPct val="100000"/>
              </a:lnSpc>
              <a:spcBef>
                <a:spcPct val="0"/>
              </a:spcBef>
              <a:spcAft>
                <a:spcPct val="0"/>
              </a:spcAft>
              <a:buClrTx/>
              <a:buSzTx/>
            </a:pPr>
            <a:endParaRPr kumimoji="0" lang="es-ES" altLang="en-US" b="0" i="0" u="none" strike="noStrike" cap="none" normalizeH="0" baseline="0">
              <a:ln>
                <a:noFill/>
              </a:ln>
              <a:solidFill>
                <a:schemeClr val="tx1"/>
              </a:solidFill>
              <a:effectLst/>
              <a:latin typeface="Arial Narrow" panose="020B0606020202030204" pitchFamily="34" charset="0"/>
            </a:endParaRPr>
          </a:p>
          <a:p>
            <a:pPr eaLnBrk="0" fontAlgn="base" hangingPunct="0">
              <a:lnSpc>
                <a:spcPct val="100000"/>
              </a:lnSpc>
              <a:spcBef>
                <a:spcPct val="0"/>
              </a:spcBef>
              <a:spcAft>
                <a:spcPct val="0"/>
              </a:spcAft>
              <a:buClrTx/>
              <a:buSzTx/>
            </a:pPr>
            <a:r>
              <a:rPr kumimoji="0" lang="es-ES" altLang="en-US" b="0" i="0" u="none" strike="noStrike" cap="none" normalizeH="0" baseline="0">
                <a:ln>
                  <a:noFill/>
                </a:ln>
                <a:solidFill>
                  <a:srgbClr val="202124"/>
                </a:solidFill>
                <a:effectLst/>
                <a:latin typeface="Arial Narrow" panose="020B0606020202030204" pitchFamily="34" charset="0"/>
              </a:rPr>
              <a:t>Requiere que las escuelas capaciten a los padres sobre cómo apoyar académicamente a sus hijos en el hogar.</a:t>
            </a:r>
            <a:r>
              <a:rPr kumimoji="0" lang="es-ES" altLang="en-US" b="0" i="0" u="none" strike="noStrike" cap="none" normalizeH="0" baseline="0">
                <a:ln>
                  <a:noFill/>
                </a:ln>
                <a:solidFill>
                  <a:schemeClr val="tx1"/>
                </a:solidFill>
                <a:effectLst/>
                <a:latin typeface="Arial Narrow" panose="020B060602020203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altLang="en-US" b="0" i="0" u="none" strike="noStrike" cap="none" normalizeH="0" baseline="0">
              <a:ln>
                <a:noFill/>
              </a:ln>
              <a:solidFill>
                <a:schemeClr val="tx1"/>
              </a:solidFill>
              <a:effectLst/>
              <a:latin typeface="Arial Narrow" panose="020B0606020202030204" pitchFamily="34" charset="0"/>
            </a:endParaRPr>
          </a:p>
          <a:p>
            <a:pPr eaLnBrk="0" fontAlgn="base" hangingPunct="0">
              <a:lnSpc>
                <a:spcPct val="100000"/>
              </a:lnSpc>
              <a:spcBef>
                <a:spcPct val="0"/>
              </a:spcBef>
              <a:spcAft>
                <a:spcPct val="0"/>
              </a:spcAft>
              <a:buClrTx/>
              <a:buSzTx/>
            </a:pPr>
            <a:r>
              <a:rPr kumimoji="0" lang="es-ES" altLang="en-US" b="0" i="0" u="none" strike="noStrike" cap="none" normalizeH="0" baseline="0">
                <a:ln>
                  <a:noFill/>
                </a:ln>
                <a:solidFill>
                  <a:srgbClr val="202124"/>
                </a:solidFill>
                <a:effectLst/>
                <a:latin typeface="Arial Narrow" panose="020B0606020202030204" pitchFamily="34" charset="0"/>
              </a:rPr>
              <a:t>Requiere que las escuelas capaciten a los maestros sobre cómo trabajar de manera efectiva con los padres y las familias para ayudar a mejorar el rendimiento académico.</a:t>
            </a:r>
          </a:p>
          <a:p>
            <a:pPr eaLnBrk="0" fontAlgn="base" hangingPunct="0">
              <a:lnSpc>
                <a:spcPct val="100000"/>
              </a:lnSpc>
              <a:spcBef>
                <a:spcPct val="0"/>
              </a:spcBef>
              <a:spcAft>
                <a:spcPct val="0"/>
              </a:spcAft>
              <a:buClrTx/>
              <a:buSzTx/>
            </a:pPr>
            <a:r>
              <a:rPr kumimoji="0" lang="es-ES" altLang="en-US" b="0" i="0" u="none" strike="noStrike" cap="none" normalizeH="0" baseline="0">
                <a:ln>
                  <a:noFill/>
                </a:ln>
                <a:solidFill>
                  <a:schemeClr val="tx1"/>
                </a:solidFill>
                <a:effectLst/>
                <a:latin typeface="Arial Narrow" panose="020B0606020202030204" pitchFamily="34" charset="0"/>
              </a:rPr>
              <a:t> </a:t>
            </a:r>
          </a:p>
          <a:p>
            <a:pPr eaLnBrk="0" fontAlgn="base" hangingPunct="0">
              <a:lnSpc>
                <a:spcPct val="100000"/>
              </a:lnSpc>
              <a:spcBef>
                <a:spcPct val="0"/>
              </a:spcBef>
              <a:spcAft>
                <a:spcPct val="0"/>
              </a:spcAft>
              <a:buClrTx/>
              <a:buSzTx/>
            </a:pPr>
            <a:r>
              <a:rPr lang="es-ES" altLang="en-US">
                <a:latin typeface="Arial Narrow" panose="020B0606020202030204" pitchFamily="34" charset="0"/>
              </a:rPr>
              <a:t>Requiere que los padres tengan un papel activo en el rendimiento académico de sus hijos.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altLang="en-US" sz="1200" b="0" i="0" u="none" strike="noStrike" cap="none" normalizeH="0" baseline="0">
              <a:ln>
                <a:noFill/>
              </a:ln>
              <a:solidFill>
                <a:schemeClr val="tx1"/>
              </a:solidFill>
              <a:effectLst/>
              <a:latin typeface="Arial" panose="020B0604020202020204" pitchFamily="34" charset="0"/>
            </a:endParaRPr>
          </a:p>
        </p:txBody>
      </p:sp>
      <p:sp>
        <p:nvSpPr>
          <p:cNvPr id="7" name="Rectangle 4">
            <a:extLst>
              <a:ext uri="{FF2B5EF4-FFF2-40B4-BE49-F238E27FC236}">
                <a16:creationId xmlns:a16="http://schemas.microsoft.com/office/drawing/2014/main" id="{DDB1946E-361C-B8A9-D73B-61060640321B}"/>
              </a:ext>
            </a:extLst>
          </p:cNvPr>
          <p:cNvSpPr>
            <a:spLocks noChangeArrowheads="1"/>
          </p:cNvSpPr>
          <p:nvPr/>
        </p:nvSpPr>
        <p:spPr bwMode="auto">
          <a:xfrm>
            <a:off x="0" y="102920"/>
            <a:ext cx="65" cy="25135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ES" altLang="en-US" sz="1800" b="0" i="0" u="none" strike="noStrike" cap="none" normalizeH="0" baseline="0">
              <a:ln>
                <a:noFill/>
              </a:ln>
              <a:solidFill>
                <a:schemeClr val="tx1"/>
              </a:solidFill>
              <a:effectLst/>
              <a:latin typeface="Arial" panose="020B0604020202020204" pitchFamily="34" charset="0"/>
            </a:endParaRPr>
          </a:p>
        </p:txBody>
      </p:sp>
      <p:sp>
        <p:nvSpPr>
          <p:cNvPr id="8" name="Rectangle 5">
            <a:extLst>
              <a:ext uri="{FF2B5EF4-FFF2-40B4-BE49-F238E27FC236}">
                <a16:creationId xmlns:a16="http://schemas.microsoft.com/office/drawing/2014/main" id="{1918B754-927A-C099-5015-84DAD0A15537}"/>
              </a:ext>
            </a:extLst>
          </p:cNvPr>
          <p:cNvSpPr>
            <a:spLocks noChangeArrowheads="1"/>
          </p:cNvSpPr>
          <p:nvPr/>
        </p:nvSpPr>
        <p:spPr bwMode="auto">
          <a:xfrm>
            <a:off x="0" y="102920"/>
            <a:ext cx="65" cy="25135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ES" altLang="en-US" sz="1800" b="0" i="0" u="none" strike="noStrike" cap="none" normalizeH="0" baseline="0">
              <a:ln>
                <a:noFill/>
              </a:ln>
              <a:solidFill>
                <a:schemeClr val="tx1"/>
              </a:solidFill>
              <a:effectLst/>
              <a:latin typeface="Arial" panose="020B0604020202020204" pitchFamily="34" charset="0"/>
            </a:endParaRPr>
          </a:p>
        </p:txBody>
      </p:sp>
      <p:sp>
        <p:nvSpPr>
          <p:cNvPr id="9" name="Rectangle 6">
            <a:extLst>
              <a:ext uri="{FF2B5EF4-FFF2-40B4-BE49-F238E27FC236}">
                <a16:creationId xmlns:a16="http://schemas.microsoft.com/office/drawing/2014/main" id="{A839AF2D-BB96-67EA-D60C-60CF964A95C2}"/>
              </a:ext>
            </a:extLst>
          </p:cNvPr>
          <p:cNvSpPr>
            <a:spLocks noChangeArrowheads="1"/>
          </p:cNvSpPr>
          <p:nvPr/>
        </p:nvSpPr>
        <p:spPr bwMode="auto">
          <a:xfrm>
            <a:off x="0" y="102920"/>
            <a:ext cx="65" cy="25135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ES" altLang="en-US" sz="1800" b="0" i="0" u="none" strike="noStrike" cap="none" normalizeH="0" baseline="0">
              <a:ln>
                <a:noFill/>
              </a:ln>
              <a:solidFill>
                <a:schemeClr val="tx1"/>
              </a:solidFill>
              <a:effectLst/>
              <a:latin typeface="Arial" panose="020B0604020202020204" pitchFamily="34" charset="0"/>
            </a:endParaRPr>
          </a:p>
        </p:txBody>
      </p:sp>
      <p:sp>
        <p:nvSpPr>
          <p:cNvPr id="11" name="TextBox 10">
            <a:extLst>
              <a:ext uri="{FF2B5EF4-FFF2-40B4-BE49-F238E27FC236}">
                <a16:creationId xmlns:a16="http://schemas.microsoft.com/office/drawing/2014/main" id="{07662999-6C9E-3D8F-9588-B20CE33059A1}"/>
              </a:ext>
            </a:extLst>
          </p:cNvPr>
          <p:cNvSpPr txBox="1"/>
          <p:nvPr/>
        </p:nvSpPr>
        <p:spPr>
          <a:xfrm>
            <a:off x="3051496" y="3250625"/>
            <a:ext cx="6102990" cy="369332"/>
          </a:xfrm>
          <a:prstGeom prst="rect">
            <a:avLst/>
          </a:prstGeom>
          <a:noFill/>
        </p:spPr>
        <p:txBody>
          <a:bodyPr wrap="square">
            <a:spAutoFit/>
          </a:bodyPr>
          <a:lstStyle/>
          <a:p>
            <a:pPr algn="ctr"/>
            <a:r>
              <a:rPr lang="en-US">
                <a:solidFill>
                  <a:schemeClr val="bg1"/>
                </a:solidFill>
              </a:rPr>
              <a:t>FY24</a:t>
            </a:r>
          </a:p>
        </p:txBody>
      </p:sp>
      <p:sp>
        <p:nvSpPr>
          <p:cNvPr id="13" name="TextBox 12">
            <a:extLst>
              <a:ext uri="{FF2B5EF4-FFF2-40B4-BE49-F238E27FC236}">
                <a16:creationId xmlns:a16="http://schemas.microsoft.com/office/drawing/2014/main" id="{9436EBF8-C291-46BC-7D5C-122E15D199F1}"/>
              </a:ext>
            </a:extLst>
          </p:cNvPr>
          <p:cNvSpPr txBox="1"/>
          <p:nvPr/>
        </p:nvSpPr>
        <p:spPr>
          <a:xfrm>
            <a:off x="576744" y="6336922"/>
            <a:ext cx="799051" cy="369332"/>
          </a:xfrm>
          <a:prstGeom prst="rect">
            <a:avLst/>
          </a:prstGeom>
          <a:noFill/>
        </p:spPr>
        <p:txBody>
          <a:bodyPr wrap="square">
            <a:spAutoFit/>
          </a:bodyPr>
          <a:lstStyle/>
          <a:p>
            <a:pPr algn="ctr"/>
            <a:r>
              <a:rPr lang="en-US">
                <a:solidFill>
                  <a:schemeClr val="bg1"/>
                </a:solidFill>
              </a:rPr>
              <a:t>FY24</a:t>
            </a:r>
          </a:p>
        </p:txBody>
      </p:sp>
    </p:spTree>
    <p:extLst>
      <p:ext uri="{BB962C8B-B14F-4D97-AF65-F5344CB8AC3E}">
        <p14:creationId xmlns:p14="http://schemas.microsoft.com/office/powerpoint/2010/main" val="2633175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193BAE7-093C-ED9E-7E3B-8417B0B6975A}"/>
              </a:ext>
            </a:extLst>
          </p:cNvPr>
          <p:cNvSpPr>
            <a:spLocks noGrp="1"/>
          </p:cNvSpPr>
          <p:nvPr>
            <p:ph idx="1"/>
          </p:nvPr>
        </p:nvSpPr>
        <p:spPr>
          <a:xfrm>
            <a:off x="478173" y="2015732"/>
            <a:ext cx="10576682" cy="3450613"/>
          </a:xfrm>
        </p:spPr>
        <p:txBody>
          <a:bodyPr/>
          <a:lstStyle/>
          <a:p>
            <a:r>
              <a:rPr lang="es-ES"/>
              <a:t>Las Escuelas Públicas de </a:t>
            </a:r>
            <a:r>
              <a:rPr lang="es-ES" err="1"/>
              <a:t>Brevard</a:t>
            </a:r>
            <a:r>
              <a:rPr lang="es-ES"/>
              <a:t> asignan fondos del Título I a las escuelas que califican según los datos de certificación directa recibidos del estado.</a:t>
            </a:r>
          </a:p>
          <a:p>
            <a:r>
              <a:rPr lang="es-ES"/>
              <a:t>Los fondos del Título I deben complementar, no reemplazar los fondos del distrito.</a:t>
            </a:r>
          </a:p>
          <a:p>
            <a:r>
              <a:rPr lang="es-ES"/>
              <a:t>Se debe gastar una cantidad específica de fondos del Título I en la participación familiar. La opinión de los padres es fundamental para que las escuelas puedan brindar capacitaciones/eventos que sean relevantes para las familias.</a:t>
            </a:r>
          </a:p>
          <a:p>
            <a:r>
              <a:rPr lang="es-ES"/>
              <a:t>Los padres tienen derecho a dar su opinión sobre cómo la escuela utilizará sus fondos del Título I.</a:t>
            </a:r>
            <a:endParaRPr lang="en-US"/>
          </a:p>
        </p:txBody>
      </p:sp>
      <p:pic>
        <p:nvPicPr>
          <p:cNvPr id="4" name="Picture 2" descr="Image result for money clip art">
            <a:extLst>
              <a:ext uri="{FF2B5EF4-FFF2-40B4-BE49-F238E27FC236}">
                <a16:creationId xmlns:a16="http://schemas.microsoft.com/office/drawing/2014/main" id="{438B01F8-18B3-4D56-1031-7DF4D57939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2024" y="642540"/>
            <a:ext cx="1371600" cy="99060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1">
            <a:extLst>
              <a:ext uri="{FF2B5EF4-FFF2-40B4-BE49-F238E27FC236}">
                <a16:creationId xmlns:a16="http://schemas.microsoft.com/office/drawing/2014/main" id="{98288068-B799-D1E2-9A88-4981B2FA336D}"/>
              </a:ext>
            </a:extLst>
          </p:cNvPr>
          <p:cNvSpPr>
            <a:spLocks noGrp="1" noChangeArrowheads="1"/>
          </p:cNvSpPr>
          <p:nvPr>
            <p:ph type="title"/>
          </p:nvPr>
        </p:nvSpPr>
        <p:spPr bwMode="auto">
          <a:xfrm>
            <a:off x="2978376" y="1076286"/>
            <a:ext cx="4533164" cy="528358"/>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n-US" sz="3600" b="0" i="0" u="none" strike="noStrike" cap="none" normalizeH="0" baseline="0">
                <a:ln>
                  <a:noFill/>
                </a:ln>
                <a:solidFill>
                  <a:srgbClr val="202124"/>
                </a:solidFill>
                <a:effectLst/>
                <a:latin typeface="Arial Narrow" panose="020B0606020202030204" pitchFamily="34" charset="0"/>
              </a:rPr>
              <a:t>Financiamiento del Título I</a:t>
            </a:r>
            <a:r>
              <a:rPr kumimoji="0" lang="es-ES" altLang="en-US" sz="3600" b="0" i="0" u="none" strike="noStrike" cap="none" normalizeH="0" baseline="0">
                <a:ln>
                  <a:noFill/>
                </a:ln>
                <a:solidFill>
                  <a:schemeClr val="tx1"/>
                </a:solidFill>
                <a:effectLst/>
                <a:latin typeface="Arial Narrow" panose="020B0606020202030204" pitchFamily="34" charset="0"/>
              </a:rPr>
              <a:t> </a:t>
            </a:r>
          </a:p>
        </p:txBody>
      </p:sp>
      <p:sp>
        <p:nvSpPr>
          <p:cNvPr id="8" name="TextBox 7">
            <a:extLst>
              <a:ext uri="{FF2B5EF4-FFF2-40B4-BE49-F238E27FC236}">
                <a16:creationId xmlns:a16="http://schemas.microsoft.com/office/drawing/2014/main" id="{19EE8644-8AEA-5877-0FF3-304A2F4C7C4F}"/>
              </a:ext>
            </a:extLst>
          </p:cNvPr>
          <p:cNvSpPr txBox="1"/>
          <p:nvPr/>
        </p:nvSpPr>
        <p:spPr>
          <a:xfrm>
            <a:off x="593521" y="6270662"/>
            <a:ext cx="6102990" cy="369332"/>
          </a:xfrm>
          <a:prstGeom prst="rect">
            <a:avLst/>
          </a:prstGeom>
          <a:noFill/>
        </p:spPr>
        <p:txBody>
          <a:bodyPr wrap="square">
            <a:spAutoFit/>
          </a:bodyPr>
          <a:lstStyle/>
          <a:p>
            <a:r>
              <a:rPr lang="en-US">
                <a:solidFill>
                  <a:schemeClr val="bg1"/>
                </a:solidFill>
              </a:rPr>
              <a:t>FY24</a:t>
            </a:r>
          </a:p>
        </p:txBody>
      </p:sp>
    </p:spTree>
    <p:extLst>
      <p:ext uri="{BB962C8B-B14F-4D97-AF65-F5344CB8AC3E}">
        <p14:creationId xmlns:p14="http://schemas.microsoft.com/office/powerpoint/2010/main" val="42412403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34256B-F60D-0BB1-7EB8-DF91B00B0079}"/>
              </a:ext>
            </a:extLst>
          </p:cNvPr>
          <p:cNvSpPr>
            <a:spLocks noGrp="1"/>
          </p:cNvSpPr>
          <p:nvPr>
            <p:ph type="title"/>
          </p:nvPr>
        </p:nvSpPr>
        <p:spPr>
          <a:xfrm>
            <a:off x="763398" y="1106523"/>
            <a:ext cx="10249511" cy="1049235"/>
          </a:xfrm>
        </p:spPr>
        <p:txBody>
          <a:bodyPr/>
          <a:lstStyle/>
          <a:p>
            <a:pPr algn="ctr"/>
            <a:r>
              <a:rPr lang="es-ES"/>
              <a:t>¿Quién decide cómo se utilizan los fondos?</a:t>
            </a:r>
            <a:endParaRPr lang="en-US"/>
          </a:p>
        </p:txBody>
      </p:sp>
      <p:sp>
        <p:nvSpPr>
          <p:cNvPr id="3" name="Content Placeholder 2">
            <a:extLst>
              <a:ext uri="{FF2B5EF4-FFF2-40B4-BE49-F238E27FC236}">
                <a16:creationId xmlns:a16="http://schemas.microsoft.com/office/drawing/2014/main" id="{CE880D5F-3E31-860E-9E4D-B7DC54867A35}"/>
              </a:ext>
            </a:extLst>
          </p:cNvPr>
          <p:cNvSpPr>
            <a:spLocks noGrp="1"/>
          </p:cNvSpPr>
          <p:nvPr>
            <p:ph idx="1"/>
          </p:nvPr>
        </p:nvSpPr>
        <p:spPr>
          <a:xfrm>
            <a:off x="184559" y="2015732"/>
            <a:ext cx="11610362" cy="4037749"/>
          </a:xfrm>
        </p:spPr>
        <p:txBody>
          <a:bodyPr>
            <a:normAutofit fontScale="92500" lnSpcReduction="20000"/>
          </a:bodyPr>
          <a:lstStyle/>
          <a:p>
            <a:r>
              <a:rPr lang="es-ES"/>
              <a:t>Su equipo administrativo considera los datos y los comentarios recopilados a lo largo del año escolar para redactar el Plan Título I de la escuela. El equipo de la escuela de Cambridge consta de Sra. </a:t>
            </a:r>
            <a:r>
              <a:rPr lang="es-ES" err="1"/>
              <a:t>Tagye</a:t>
            </a:r>
            <a:r>
              <a:rPr lang="es-ES"/>
              <a:t>, Sra. </a:t>
            </a:r>
            <a:r>
              <a:rPr lang="es-ES" err="1"/>
              <a:t>Ziccardi</a:t>
            </a:r>
            <a:r>
              <a:rPr lang="es-ES"/>
              <a:t> y Sr. Clarke.</a:t>
            </a:r>
          </a:p>
          <a:p>
            <a:r>
              <a:rPr lang="es-ES"/>
              <a:t>El uso de los fondos del Título I debe alinearse con las metas del Plan de Mejoramiento Escolar (SIP).</a:t>
            </a:r>
          </a:p>
          <a:p>
            <a:r>
              <a:rPr lang="es-ES"/>
              <a:t>Cada escuela tiene un Consejo Asesor Escolar (SAC) compuesto por:</a:t>
            </a:r>
          </a:p>
          <a:p>
            <a:pPr lvl="1"/>
            <a:r>
              <a:rPr lang="es-ES"/>
              <a:t>padres, maestros, personal, miembros de la comunidad, administradores y estudiantes (en escuelas intermedias y secundarias)</a:t>
            </a:r>
          </a:p>
          <a:p>
            <a:pPr lvl="1"/>
            <a:r>
              <a:rPr lang="es-ES"/>
              <a:t>El Consejo Asesor Escolar ayuda a determinar cómo utilizar los fondos del Título I. ¡Por favor considere unirse, necesitamos su voz!</a:t>
            </a:r>
          </a:p>
          <a:p>
            <a:pPr lvl="1"/>
            <a:endParaRPr lang="es-ES"/>
          </a:p>
          <a:p>
            <a:pPr marL="457200" lvl="1" indent="0" algn="ctr">
              <a:buNone/>
            </a:pPr>
            <a:r>
              <a:rPr lang="es-ES"/>
              <a:t>Las copias del Plan Título I y el Plan de Mejoramiento Escolar (SIP) están disponibles para las familias en el</a:t>
            </a:r>
          </a:p>
          <a:p>
            <a:pPr marL="457200" lvl="1" indent="0" algn="ctr">
              <a:buNone/>
            </a:pPr>
            <a:r>
              <a:rPr lang="es-ES"/>
              <a:t> </a:t>
            </a:r>
            <a:r>
              <a:rPr lang="es-ES" b="1">
                <a:solidFill>
                  <a:srgbClr val="00B0F0"/>
                </a:solidFill>
              </a:rPr>
              <a:t>Cuaderno para padres de Título I </a:t>
            </a:r>
            <a:r>
              <a:rPr lang="es-ES"/>
              <a:t>en la oficina principal.</a:t>
            </a:r>
            <a:endParaRPr lang="en-US"/>
          </a:p>
        </p:txBody>
      </p:sp>
      <p:sp>
        <p:nvSpPr>
          <p:cNvPr id="4" name="Star: 5 Points 3">
            <a:extLst>
              <a:ext uri="{FF2B5EF4-FFF2-40B4-BE49-F238E27FC236}">
                <a16:creationId xmlns:a16="http://schemas.microsoft.com/office/drawing/2014/main" id="{68393C72-048F-C103-04E7-4E7EA5D69DC8}"/>
              </a:ext>
            </a:extLst>
          </p:cNvPr>
          <p:cNvSpPr/>
          <p:nvPr/>
        </p:nvSpPr>
        <p:spPr>
          <a:xfrm>
            <a:off x="1222979" y="5275276"/>
            <a:ext cx="228600" cy="228600"/>
          </a:xfrm>
          <a:prstGeom prst="star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18C39B54-A8D1-373F-3ACA-0746A9224D85}"/>
              </a:ext>
            </a:extLst>
          </p:cNvPr>
          <p:cNvSpPr txBox="1"/>
          <p:nvPr/>
        </p:nvSpPr>
        <p:spPr>
          <a:xfrm>
            <a:off x="0" y="6329385"/>
            <a:ext cx="1369219" cy="369332"/>
          </a:xfrm>
          <a:prstGeom prst="rect">
            <a:avLst/>
          </a:prstGeom>
          <a:noFill/>
        </p:spPr>
        <p:txBody>
          <a:bodyPr wrap="square">
            <a:spAutoFit/>
          </a:bodyPr>
          <a:lstStyle/>
          <a:p>
            <a:pPr algn="ctr"/>
            <a:r>
              <a:rPr lang="en-US">
                <a:solidFill>
                  <a:schemeClr val="bg1"/>
                </a:solidFill>
              </a:rPr>
              <a:t>FY24</a:t>
            </a:r>
          </a:p>
        </p:txBody>
      </p:sp>
    </p:spTree>
    <p:extLst>
      <p:ext uri="{BB962C8B-B14F-4D97-AF65-F5344CB8AC3E}">
        <p14:creationId xmlns:p14="http://schemas.microsoft.com/office/powerpoint/2010/main" val="1031124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448894-1778-2F26-D76E-BAA0DA99B0ED}"/>
              </a:ext>
            </a:extLst>
          </p:cNvPr>
          <p:cNvSpPr>
            <a:spLocks noGrp="1"/>
          </p:cNvSpPr>
          <p:nvPr>
            <p:ph type="title"/>
          </p:nvPr>
        </p:nvSpPr>
        <p:spPr>
          <a:xfrm>
            <a:off x="981795" y="1047800"/>
            <a:ext cx="9603275" cy="1049235"/>
          </a:xfrm>
        </p:spPr>
        <p:txBody>
          <a:bodyPr/>
          <a:lstStyle/>
          <a:p>
            <a:pPr algn="ctr"/>
            <a:r>
              <a:rPr lang="en-US" err="1"/>
              <a:t>Programas</a:t>
            </a:r>
            <a:r>
              <a:rPr lang="en-US"/>
              <a:t> de </a:t>
            </a:r>
            <a:r>
              <a:rPr lang="en-US" err="1"/>
              <a:t>Título</a:t>
            </a:r>
            <a:r>
              <a:rPr lang="en-US"/>
              <a:t> I</a:t>
            </a:r>
          </a:p>
        </p:txBody>
      </p:sp>
      <p:sp>
        <p:nvSpPr>
          <p:cNvPr id="3" name="Content Placeholder 2">
            <a:extLst>
              <a:ext uri="{FF2B5EF4-FFF2-40B4-BE49-F238E27FC236}">
                <a16:creationId xmlns:a16="http://schemas.microsoft.com/office/drawing/2014/main" id="{EDAF6FFA-ED51-4906-03DA-9222009F8570}"/>
              </a:ext>
            </a:extLst>
          </p:cNvPr>
          <p:cNvSpPr>
            <a:spLocks noGrp="1"/>
          </p:cNvSpPr>
          <p:nvPr>
            <p:ph idx="1"/>
          </p:nvPr>
        </p:nvSpPr>
        <p:spPr>
          <a:xfrm>
            <a:off x="394283" y="2015732"/>
            <a:ext cx="10660571" cy="3450613"/>
          </a:xfrm>
        </p:spPr>
        <p:txBody>
          <a:bodyPr/>
          <a:lstStyle/>
          <a:p>
            <a:r>
              <a:rPr lang="es-ES"/>
              <a:t>Todas las escuelas públicas de Título I en </a:t>
            </a:r>
            <a:r>
              <a:rPr lang="es-ES" err="1"/>
              <a:t>Brevard</a:t>
            </a:r>
            <a:r>
              <a:rPr lang="es-ES"/>
              <a:t> son programas para toda la escuela, lo que significa que los fondos de Título I, junto con otras fuentes de financiación locales, estatales y federales, se utilizan para apoyar a todos los estudiantes de la escuela.</a:t>
            </a:r>
          </a:p>
          <a:p>
            <a:r>
              <a:rPr lang="es-ES"/>
              <a:t>El enfoque principal del programa Título I es apoyar a los estudiantes con mayor riesgo de fracaso académico.</a:t>
            </a:r>
          </a:p>
          <a:p>
            <a:r>
              <a:rPr lang="es-ES"/>
              <a:t>Las escuelas identifican grupos específicos de estudiantes que necesitan un apoyo académico más intensivo. Estos subgrupos se muestran en el Plan de Mejoramiento Escolar (SIP).</a:t>
            </a:r>
            <a:endParaRPr lang="en-US"/>
          </a:p>
        </p:txBody>
      </p:sp>
      <p:sp>
        <p:nvSpPr>
          <p:cNvPr id="5" name="TextBox 4">
            <a:extLst>
              <a:ext uri="{FF2B5EF4-FFF2-40B4-BE49-F238E27FC236}">
                <a16:creationId xmlns:a16="http://schemas.microsoft.com/office/drawing/2014/main" id="{4FE37059-374D-472D-761E-27E591A6ACDE}"/>
              </a:ext>
            </a:extLst>
          </p:cNvPr>
          <p:cNvSpPr txBox="1"/>
          <p:nvPr/>
        </p:nvSpPr>
        <p:spPr>
          <a:xfrm>
            <a:off x="249573" y="6337774"/>
            <a:ext cx="1184944" cy="369332"/>
          </a:xfrm>
          <a:prstGeom prst="rect">
            <a:avLst/>
          </a:prstGeom>
          <a:noFill/>
        </p:spPr>
        <p:txBody>
          <a:bodyPr wrap="square">
            <a:spAutoFit/>
          </a:bodyPr>
          <a:lstStyle/>
          <a:p>
            <a:pPr algn="ctr"/>
            <a:r>
              <a:rPr lang="en-US">
                <a:solidFill>
                  <a:schemeClr val="bg1"/>
                </a:solidFill>
              </a:rPr>
              <a:t>FY24</a:t>
            </a:r>
          </a:p>
        </p:txBody>
      </p:sp>
    </p:spTree>
    <p:extLst>
      <p:ext uri="{BB962C8B-B14F-4D97-AF65-F5344CB8AC3E}">
        <p14:creationId xmlns:p14="http://schemas.microsoft.com/office/powerpoint/2010/main" val="10589626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5749" y="2907"/>
            <a:ext cx="6571343" cy="1049235"/>
          </a:xfrm>
        </p:spPr>
        <p:txBody>
          <a:bodyPr vert="horz" lIns="91440" tIns="45720" rIns="91440" bIns="45720" rtlCol="0" anchor="t">
            <a:noAutofit/>
          </a:bodyPr>
          <a:lstStyle/>
          <a:p>
            <a:pPr algn="ctr"/>
            <a:r>
              <a:rPr lang="en-US" sz="2500" err="1"/>
              <a:t>Resultados</a:t>
            </a:r>
            <a:r>
              <a:rPr lang="en-US" sz="2500" dirty="0"/>
              <a:t> de </a:t>
            </a:r>
            <a:r>
              <a:rPr lang="en-US" sz="2500" err="1"/>
              <a:t>Evaluacion</a:t>
            </a:r>
            <a:r>
              <a:rPr lang="en-US" sz="2500" dirty="0"/>
              <a:t> escolar</a:t>
            </a:r>
            <a:br>
              <a:rPr lang="en-US" sz="2500" dirty="0"/>
            </a:br>
            <a:r>
              <a:rPr lang="en-US" sz="2500" dirty="0"/>
              <a:t>Datos </a:t>
            </a:r>
            <a:r>
              <a:rPr lang="en-US" sz="2500" err="1"/>
              <a:t>Historicos</a:t>
            </a:r>
            <a:endParaRPr lang="en-US" sz="2500"/>
          </a:p>
        </p:txBody>
      </p:sp>
      <p:graphicFrame>
        <p:nvGraphicFramePr>
          <p:cNvPr id="6" name="Content Placeholder 5">
            <a:extLst>
              <a:ext uri="{FF2B5EF4-FFF2-40B4-BE49-F238E27FC236}">
                <a16:creationId xmlns:a16="http://schemas.microsoft.com/office/drawing/2014/main" id="{39E8861C-8E22-7DEA-F007-31CDD81F257E}"/>
              </a:ext>
            </a:extLst>
          </p:cNvPr>
          <p:cNvGraphicFramePr>
            <a:graphicFrameLocks noGrp="1"/>
          </p:cNvGraphicFramePr>
          <p:nvPr>
            <p:ph idx="1"/>
            <p:extLst>
              <p:ext uri="{D42A27DB-BD31-4B8C-83A1-F6EECF244321}">
                <p14:modId xmlns:p14="http://schemas.microsoft.com/office/powerpoint/2010/main" val="4117629711"/>
              </p:ext>
            </p:extLst>
          </p:nvPr>
        </p:nvGraphicFramePr>
        <p:xfrm>
          <a:off x="1779961" y="1050325"/>
          <a:ext cx="8628984" cy="5496345"/>
        </p:xfrm>
        <a:graphic>
          <a:graphicData uri="http://schemas.openxmlformats.org/drawingml/2006/table">
            <a:tbl>
              <a:tblPr firstRow="1" bandRow="1">
                <a:tableStyleId>{5C22544A-7EE6-4342-B048-85BDC9FD1C3A}</a:tableStyleId>
              </a:tblPr>
              <a:tblGrid>
                <a:gridCol w="1078623">
                  <a:extLst>
                    <a:ext uri="{9D8B030D-6E8A-4147-A177-3AD203B41FA5}">
                      <a16:colId xmlns:a16="http://schemas.microsoft.com/office/drawing/2014/main" val="868149082"/>
                    </a:ext>
                  </a:extLst>
                </a:gridCol>
                <a:gridCol w="1078623">
                  <a:extLst>
                    <a:ext uri="{9D8B030D-6E8A-4147-A177-3AD203B41FA5}">
                      <a16:colId xmlns:a16="http://schemas.microsoft.com/office/drawing/2014/main" val="3618821153"/>
                    </a:ext>
                  </a:extLst>
                </a:gridCol>
                <a:gridCol w="1078623">
                  <a:extLst>
                    <a:ext uri="{9D8B030D-6E8A-4147-A177-3AD203B41FA5}">
                      <a16:colId xmlns:a16="http://schemas.microsoft.com/office/drawing/2014/main" val="437558086"/>
                    </a:ext>
                  </a:extLst>
                </a:gridCol>
                <a:gridCol w="1078623">
                  <a:extLst>
                    <a:ext uri="{9D8B030D-6E8A-4147-A177-3AD203B41FA5}">
                      <a16:colId xmlns:a16="http://schemas.microsoft.com/office/drawing/2014/main" val="3691946618"/>
                    </a:ext>
                  </a:extLst>
                </a:gridCol>
                <a:gridCol w="1078623">
                  <a:extLst>
                    <a:ext uri="{9D8B030D-6E8A-4147-A177-3AD203B41FA5}">
                      <a16:colId xmlns:a16="http://schemas.microsoft.com/office/drawing/2014/main" val="1621471953"/>
                    </a:ext>
                  </a:extLst>
                </a:gridCol>
                <a:gridCol w="1078623">
                  <a:extLst>
                    <a:ext uri="{9D8B030D-6E8A-4147-A177-3AD203B41FA5}">
                      <a16:colId xmlns:a16="http://schemas.microsoft.com/office/drawing/2014/main" val="2011037204"/>
                    </a:ext>
                  </a:extLst>
                </a:gridCol>
                <a:gridCol w="1078623">
                  <a:extLst>
                    <a:ext uri="{9D8B030D-6E8A-4147-A177-3AD203B41FA5}">
                      <a16:colId xmlns:a16="http://schemas.microsoft.com/office/drawing/2014/main" val="155335040"/>
                    </a:ext>
                  </a:extLst>
                </a:gridCol>
                <a:gridCol w="1078623">
                  <a:extLst>
                    <a:ext uri="{9D8B030D-6E8A-4147-A177-3AD203B41FA5}">
                      <a16:colId xmlns:a16="http://schemas.microsoft.com/office/drawing/2014/main" val="2511496162"/>
                    </a:ext>
                  </a:extLst>
                </a:gridCol>
              </a:tblGrid>
              <a:tr h="641791">
                <a:tc>
                  <a:txBody>
                    <a:bodyPr/>
                    <a:lstStyle/>
                    <a:p>
                      <a:pPr fontAlgn="t"/>
                      <a:endParaRPr lang="en-US" dirty="0">
                        <a:effectLst/>
                      </a:endParaRPr>
                    </a:p>
                  </a:txBody>
                  <a:tcPr marL="95250" marR="95250" marT="95250" marB="95250"/>
                </a:tc>
                <a:tc>
                  <a:txBody>
                    <a:bodyPr/>
                    <a:lstStyle/>
                    <a:p>
                      <a:pPr rtl="0" fontAlgn="t">
                        <a:spcBef>
                          <a:spcPts val="0"/>
                        </a:spcBef>
                        <a:spcAft>
                          <a:spcPts val="0"/>
                        </a:spcAft>
                      </a:pPr>
                      <a:r>
                        <a:rPr lang="en-US" sz="1900" u="none" strike="noStrike" dirty="0">
                          <a:effectLst/>
                        </a:rPr>
                        <a:t>2017</a:t>
                      </a:r>
                      <a:endParaRPr lang="en-US" dirty="0">
                        <a:effectLst/>
                      </a:endParaRPr>
                    </a:p>
                  </a:txBody>
                  <a:tcPr marL="95250" marR="95250" marT="95250" marB="95250"/>
                </a:tc>
                <a:tc>
                  <a:txBody>
                    <a:bodyPr/>
                    <a:lstStyle/>
                    <a:p>
                      <a:pPr rtl="0" fontAlgn="t">
                        <a:spcBef>
                          <a:spcPts val="0"/>
                        </a:spcBef>
                        <a:spcAft>
                          <a:spcPts val="0"/>
                        </a:spcAft>
                      </a:pPr>
                      <a:r>
                        <a:rPr lang="en-US" sz="1900" u="none" strike="noStrike" dirty="0">
                          <a:effectLst/>
                        </a:rPr>
                        <a:t>2018</a:t>
                      </a:r>
                      <a:endParaRPr lang="en-US" dirty="0">
                        <a:effectLst/>
                      </a:endParaRPr>
                    </a:p>
                  </a:txBody>
                  <a:tcPr marL="95250" marR="95250" marT="95250" marB="95250"/>
                </a:tc>
                <a:tc>
                  <a:txBody>
                    <a:bodyPr/>
                    <a:lstStyle/>
                    <a:p>
                      <a:pPr rtl="0" fontAlgn="t">
                        <a:spcBef>
                          <a:spcPts val="0"/>
                        </a:spcBef>
                        <a:spcAft>
                          <a:spcPts val="0"/>
                        </a:spcAft>
                      </a:pPr>
                      <a:r>
                        <a:rPr lang="en-US" sz="1900" u="none" strike="noStrike" dirty="0">
                          <a:effectLst/>
                        </a:rPr>
                        <a:t>2019</a:t>
                      </a:r>
                      <a:endParaRPr lang="en-US" dirty="0">
                        <a:effectLst/>
                      </a:endParaRPr>
                    </a:p>
                  </a:txBody>
                  <a:tcPr marL="95250" marR="95250" marT="95250" marB="95250"/>
                </a:tc>
                <a:tc>
                  <a:txBody>
                    <a:bodyPr/>
                    <a:lstStyle/>
                    <a:p>
                      <a:pPr rtl="0" fontAlgn="t">
                        <a:spcBef>
                          <a:spcPts val="0"/>
                        </a:spcBef>
                        <a:spcAft>
                          <a:spcPts val="0"/>
                        </a:spcAft>
                      </a:pPr>
                      <a:r>
                        <a:rPr lang="en-US" sz="1900" u="none" strike="noStrike" dirty="0">
                          <a:effectLst/>
                        </a:rPr>
                        <a:t>2021</a:t>
                      </a:r>
                      <a:endParaRPr lang="en-US" dirty="0">
                        <a:effectLst/>
                      </a:endParaRPr>
                    </a:p>
                  </a:txBody>
                  <a:tcPr marL="95250" marR="95250" marT="95250" marB="95250"/>
                </a:tc>
                <a:tc>
                  <a:txBody>
                    <a:bodyPr/>
                    <a:lstStyle/>
                    <a:p>
                      <a:pPr rtl="0" fontAlgn="t">
                        <a:spcBef>
                          <a:spcPts val="0"/>
                        </a:spcBef>
                        <a:spcAft>
                          <a:spcPts val="0"/>
                        </a:spcAft>
                      </a:pPr>
                      <a:r>
                        <a:rPr lang="en-US" sz="1900" u="none" strike="noStrike" dirty="0">
                          <a:effectLst/>
                        </a:rPr>
                        <a:t>2022</a:t>
                      </a:r>
                      <a:endParaRPr lang="en-US" dirty="0">
                        <a:effectLst/>
                      </a:endParaRPr>
                    </a:p>
                  </a:txBody>
                  <a:tcPr marL="95250" marR="95250" marT="95250" marB="95250"/>
                </a:tc>
                <a:tc>
                  <a:txBody>
                    <a:bodyPr/>
                    <a:lstStyle/>
                    <a:p>
                      <a:pPr rtl="0" fontAlgn="t">
                        <a:spcBef>
                          <a:spcPts val="0"/>
                        </a:spcBef>
                        <a:spcAft>
                          <a:spcPts val="0"/>
                        </a:spcAft>
                      </a:pPr>
                      <a:r>
                        <a:rPr lang="en-US" sz="1900" u="none" strike="noStrike" dirty="0">
                          <a:effectLst/>
                        </a:rPr>
                        <a:t>2023 </a:t>
                      </a:r>
                      <a:endParaRPr lang="en-US" dirty="0">
                        <a:effectLst/>
                      </a:endParaRPr>
                    </a:p>
                  </a:txBody>
                  <a:tcPr marL="95250" marR="95250" marT="95250" marB="95250"/>
                </a:tc>
                <a:tc>
                  <a:txBody>
                    <a:bodyPr/>
                    <a:lstStyle/>
                    <a:p>
                      <a:pPr rtl="0" fontAlgn="t">
                        <a:spcBef>
                          <a:spcPts val="0"/>
                        </a:spcBef>
                        <a:spcAft>
                          <a:spcPts val="0"/>
                        </a:spcAft>
                      </a:pPr>
                      <a:r>
                        <a:rPr lang="en-US" sz="1900" u="none" strike="noStrike" dirty="0">
                          <a:effectLst/>
                        </a:rPr>
                        <a:t>2024 Meta</a:t>
                      </a:r>
                      <a:endParaRPr lang="en-US" sz="1700" u="none" strike="noStrike" dirty="0">
                        <a:effectLst/>
                      </a:endParaRPr>
                    </a:p>
                  </a:txBody>
                  <a:tcPr marL="95250" marR="95250" marT="95250" marB="95250"/>
                </a:tc>
                <a:extLst>
                  <a:ext uri="{0D108BD9-81ED-4DB2-BD59-A6C34878D82A}">
                    <a16:rowId xmlns:a16="http://schemas.microsoft.com/office/drawing/2014/main" val="1718009424"/>
                  </a:ext>
                </a:extLst>
              </a:tr>
              <a:tr h="611589">
                <a:tc>
                  <a:txBody>
                    <a:bodyPr/>
                    <a:lstStyle/>
                    <a:p>
                      <a:pPr rtl="0" fontAlgn="t">
                        <a:spcBef>
                          <a:spcPts val="0"/>
                        </a:spcBef>
                        <a:spcAft>
                          <a:spcPts val="0"/>
                        </a:spcAft>
                      </a:pPr>
                      <a:r>
                        <a:rPr lang="en-US" sz="1700" u="none" strike="noStrike" dirty="0">
                          <a:effectLst/>
                        </a:rPr>
                        <a:t>3rd ELA</a:t>
                      </a:r>
                      <a:endParaRPr lang="en-US" dirty="0">
                        <a:effectLst/>
                      </a:endParaRPr>
                    </a:p>
                  </a:txBody>
                  <a:tcPr marL="95250" marR="95250" marT="95250" marB="95250"/>
                </a:tc>
                <a:tc>
                  <a:txBody>
                    <a:bodyPr/>
                    <a:lstStyle/>
                    <a:p>
                      <a:pPr rtl="0" fontAlgn="t">
                        <a:spcBef>
                          <a:spcPts val="0"/>
                        </a:spcBef>
                        <a:spcAft>
                          <a:spcPts val="0"/>
                        </a:spcAft>
                      </a:pPr>
                      <a:r>
                        <a:rPr lang="en-US" sz="1900" u="none" strike="noStrike" dirty="0">
                          <a:effectLst/>
                        </a:rPr>
                        <a:t>X</a:t>
                      </a:r>
                      <a:endParaRPr lang="en-US" dirty="0">
                        <a:effectLst/>
                      </a:endParaRPr>
                    </a:p>
                  </a:txBody>
                  <a:tcPr marL="95250" marR="95250" marT="95250" marB="95250"/>
                </a:tc>
                <a:tc>
                  <a:txBody>
                    <a:bodyPr/>
                    <a:lstStyle/>
                    <a:p>
                      <a:pPr rtl="0" fontAlgn="t">
                        <a:spcBef>
                          <a:spcPts val="0"/>
                        </a:spcBef>
                        <a:spcAft>
                          <a:spcPts val="0"/>
                        </a:spcAft>
                      </a:pPr>
                      <a:r>
                        <a:rPr lang="en-US" sz="1900" u="none" strike="noStrike" dirty="0">
                          <a:effectLst/>
                        </a:rPr>
                        <a:t>X</a:t>
                      </a:r>
                      <a:endParaRPr lang="en-US" dirty="0">
                        <a:effectLst/>
                      </a:endParaRPr>
                    </a:p>
                  </a:txBody>
                  <a:tcPr marL="95250" marR="95250" marT="95250" marB="95250"/>
                </a:tc>
                <a:tc>
                  <a:txBody>
                    <a:bodyPr/>
                    <a:lstStyle/>
                    <a:p>
                      <a:pPr rtl="0" fontAlgn="t">
                        <a:spcBef>
                          <a:spcPts val="0"/>
                        </a:spcBef>
                        <a:spcAft>
                          <a:spcPts val="0"/>
                        </a:spcAft>
                      </a:pPr>
                      <a:r>
                        <a:rPr lang="en-US" sz="1900" u="none" strike="noStrike" dirty="0">
                          <a:effectLst/>
                        </a:rPr>
                        <a:t>X</a:t>
                      </a:r>
                      <a:endParaRPr lang="en-US" dirty="0">
                        <a:effectLst/>
                      </a:endParaRPr>
                    </a:p>
                  </a:txBody>
                  <a:tcPr marL="95250" marR="95250" marT="95250" marB="95250"/>
                </a:tc>
                <a:tc>
                  <a:txBody>
                    <a:bodyPr/>
                    <a:lstStyle/>
                    <a:p>
                      <a:pPr rtl="0" fontAlgn="t">
                        <a:spcBef>
                          <a:spcPts val="0"/>
                        </a:spcBef>
                        <a:spcAft>
                          <a:spcPts val="0"/>
                        </a:spcAft>
                      </a:pPr>
                      <a:r>
                        <a:rPr lang="en-US" sz="1900" u="none" strike="noStrike" dirty="0">
                          <a:effectLst/>
                        </a:rPr>
                        <a:t>X</a:t>
                      </a:r>
                      <a:endParaRPr lang="en-US" dirty="0">
                        <a:effectLst/>
                      </a:endParaRPr>
                    </a:p>
                  </a:txBody>
                  <a:tcPr marL="95250" marR="95250" marT="95250" marB="95250"/>
                </a:tc>
                <a:tc>
                  <a:txBody>
                    <a:bodyPr/>
                    <a:lstStyle/>
                    <a:p>
                      <a:pPr rtl="0" fontAlgn="t">
                        <a:spcBef>
                          <a:spcPts val="0"/>
                        </a:spcBef>
                        <a:spcAft>
                          <a:spcPts val="0"/>
                        </a:spcAft>
                      </a:pPr>
                      <a:r>
                        <a:rPr lang="en-US" sz="1900" u="none" strike="noStrike" dirty="0">
                          <a:effectLst/>
                        </a:rPr>
                        <a:t>X</a:t>
                      </a:r>
                      <a:endParaRPr lang="en-US" dirty="0">
                        <a:effectLst/>
                      </a:endParaRPr>
                    </a:p>
                  </a:txBody>
                  <a:tcPr marL="95250" marR="95250" marT="95250" marB="95250"/>
                </a:tc>
                <a:tc>
                  <a:txBody>
                    <a:bodyPr/>
                    <a:lstStyle/>
                    <a:p>
                      <a:pPr rtl="0" fontAlgn="t">
                        <a:spcBef>
                          <a:spcPts val="0"/>
                        </a:spcBef>
                        <a:spcAft>
                          <a:spcPts val="0"/>
                        </a:spcAft>
                      </a:pPr>
                      <a:r>
                        <a:rPr lang="en-US" sz="1900" u="none" strike="noStrike" dirty="0">
                          <a:effectLst/>
                        </a:rPr>
                        <a:t>X</a:t>
                      </a:r>
                      <a:endParaRPr lang="en-US" dirty="0">
                        <a:effectLst/>
                      </a:endParaRPr>
                    </a:p>
                  </a:txBody>
                  <a:tcPr marL="95250" marR="95250" marT="95250" marB="95250"/>
                </a:tc>
                <a:tc>
                  <a:txBody>
                    <a:bodyPr/>
                    <a:lstStyle/>
                    <a:p>
                      <a:pPr rtl="0" fontAlgn="t">
                        <a:spcBef>
                          <a:spcPts val="0"/>
                        </a:spcBef>
                        <a:spcAft>
                          <a:spcPts val="0"/>
                        </a:spcAft>
                      </a:pPr>
                      <a:r>
                        <a:rPr lang="en-US" sz="1900" u="none" strike="noStrike" dirty="0">
                          <a:effectLst/>
                        </a:rPr>
                        <a:t>55</a:t>
                      </a:r>
                      <a:endParaRPr lang="en-US" dirty="0">
                        <a:effectLst/>
                      </a:endParaRPr>
                    </a:p>
                  </a:txBody>
                  <a:tcPr marL="95250" marR="95250" marT="95250" marB="95250"/>
                </a:tc>
                <a:extLst>
                  <a:ext uri="{0D108BD9-81ED-4DB2-BD59-A6C34878D82A}">
                    <a16:rowId xmlns:a16="http://schemas.microsoft.com/office/drawing/2014/main" val="1757500914"/>
                  </a:ext>
                </a:extLst>
              </a:tr>
              <a:tr h="422827">
                <a:tc>
                  <a:txBody>
                    <a:bodyPr/>
                    <a:lstStyle/>
                    <a:p>
                      <a:pPr rtl="0" fontAlgn="t">
                        <a:spcBef>
                          <a:spcPts val="0"/>
                        </a:spcBef>
                        <a:spcAft>
                          <a:spcPts val="0"/>
                        </a:spcAft>
                      </a:pPr>
                      <a:r>
                        <a:rPr lang="en-US" sz="1700" u="none" strike="noStrike" dirty="0">
                          <a:effectLst/>
                        </a:rPr>
                        <a:t>ELA </a:t>
                      </a:r>
                      <a:endParaRPr lang="en-US" dirty="0">
                        <a:effectLst/>
                      </a:endParaRPr>
                    </a:p>
                  </a:txBody>
                  <a:tcPr marL="95250" marR="95250" marT="95250" marB="95250"/>
                </a:tc>
                <a:tc>
                  <a:txBody>
                    <a:bodyPr/>
                    <a:lstStyle/>
                    <a:p>
                      <a:pPr rtl="0" fontAlgn="t">
                        <a:spcBef>
                          <a:spcPts val="0"/>
                        </a:spcBef>
                        <a:spcAft>
                          <a:spcPts val="0"/>
                        </a:spcAft>
                      </a:pPr>
                      <a:r>
                        <a:rPr lang="en-US" sz="1900" u="none" strike="noStrike" dirty="0">
                          <a:effectLst/>
                        </a:rPr>
                        <a:t>44</a:t>
                      </a:r>
                      <a:endParaRPr lang="en-US" dirty="0">
                        <a:effectLst/>
                      </a:endParaRPr>
                    </a:p>
                  </a:txBody>
                  <a:tcPr marL="95250" marR="95250" marT="95250" marB="95250"/>
                </a:tc>
                <a:tc>
                  <a:txBody>
                    <a:bodyPr/>
                    <a:lstStyle/>
                    <a:p>
                      <a:pPr rtl="0" fontAlgn="t">
                        <a:spcBef>
                          <a:spcPts val="0"/>
                        </a:spcBef>
                        <a:spcAft>
                          <a:spcPts val="0"/>
                        </a:spcAft>
                      </a:pPr>
                      <a:r>
                        <a:rPr lang="en-US" sz="1900" u="none" strike="noStrike" dirty="0">
                          <a:effectLst/>
                        </a:rPr>
                        <a:t>37</a:t>
                      </a:r>
                      <a:endParaRPr lang="en-US" dirty="0">
                        <a:effectLst/>
                      </a:endParaRPr>
                    </a:p>
                  </a:txBody>
                  <a:tcPr marL="95250" marR="95250" marT="95250" marB="95250"/>
                </a:tc>
                <a:tc>
                  <a:txBody>
                    <a:bodyPr/>
                    <a:lstStyle/>
                    <a:p>
                      <a:pPr rtl="0" fontAlgn="t">
                        <a:spcBef>
                          <a:spcPts val="0"/>
                        </a:spcBef>
                        <a:spcAft>
                          <a:spcPts val="0"/>
                        </a:spcAft>
                      </a:pPr>
                      <a:r>
                        <a:rPr lang="en-US" sz="1900" u="none" strike="noStrike" dirty="0">
                          <a:effectLst/>
                        </a:rPr>
                        <a:t>39</a:t>
                      </a:r>
                      <a:endParaRPr lang="en-US" dirty="0">
                        <a:effectLst/>
                      </a:endParaRPr>
                    </a:p>
                  </a:txBody>
                  <a:tcPr marL="95250" marR="95250" marT="95250" marB="95250"/>
                </a:tc>
                <a:tc>
                  <a:txBody>
                    <a:bodyPr/>
                    <a:lstStyle/>
                    <a:p>
                      <a:pPr rtl="0" fontAlgn="t">
                        <a:spcBef>
                          <a:spcPts val="0"/>
                        </a:spcBef>
                        <a:spcAft>
                          <a:spcPts val="0"/>
                        </a:spcAft>
                      </a:pPr>
                      <a:r>
                        <a:rPr lang="en-US" sz="1900" u="none" strike="noStrike" dirty="0">
                          <a:effectLst/>
                        </a:rPr>
                        <a:t>32</a:t>
                      </a:r>
                      <a:endParaRPr lang="en-US" dirty="0">
                        <a:effectLst/>
                      </a:endParaRPr>
                    </a:p>
                  </a:txBody>
                  <a:tcPr marL="95250" marR="95250" marT="95250" marB="95250"/>
                </a:tc>
                <a:tc>
                  <a:txBody>
                    <a:bodyPr/>
                    <a:lstStyle/>
                    <a:p>
                      <a:pPr rtl="0" fontAlgn="t">
                        <a:spcBef>
                          <a:spcPts val="0"/>
                        </a:spcBef>
                        <a:spcAft>
                          <a:spcPts val="0"/>
                        </a:spcAft>
                      </a:pPr>
                      <a:r>
                        <a:rPr lang="en-US" sz="1900" u="none" strike="noStrike" dirty="0">
                          <a:effectLst/>
                        </a:rPr>
                        <a:t>38</a:t>
                      </a:r>
                      <a:endParaRPr lang="en-US" dirty="0">
                        <a:effectLst/>
                      </a:endParaRPr>
                    </a:p>
                  </a:txBody>
                  <a:tcPr marL="95250" marR="95250" marT="95250" marB="95250"/>
                </a:tc>
                <a:tc>
                  <a:txBody>
                    <a:bodyPr/>
                    <a:lstStyle/>
                    <a:p>
                      <a:pPr rtl="0" fontAlgn="t">
                        <a:spcBef>
                          <a:spcPts val="0"/>
                        </a:spcBef>
                        <a:spcAft>
                          <a:spcPts val="0"/>
                        </a:spcAft>
                      </a:pPr>
                      <a:r>
                        <a:rPr lang="en-US" sz="1900" u="none" strike="noStrike" dirty="0">
                          <a:effectLst/>
                        </a:rPr>
                        <a:t>Est. 35</a:t>
                      </a:r>
                      <a:endParaRPr lang="en-US" dirty="0">
                        <a:effectLst/>
                      </a:endParaRPr>
                    </a:p>
                  </a:txBody>
                  <a:tcPr marL="95250" marR="95250" marT="95250" marB="95250"/>
                </a:tc>
                <a:tc>
                  <a:txBody>
                    <a:bodyPr/>
                    <a:lstStyle/>
                    <a:p>
                      <a:pPr rtl="0" fontAlgn="t">
                        <a:spcBef>
                          <a:spcPts val="0"/>
                        </a:spcBef>
                        <a:spcAft>
                          <a:spcPts val="0"/>
                        </a:spcAft>
                      </a:pPr>
                      <a:r>
                        <a:rPr lang="en-US" sz="1900" u="none" strike="noStrike" dirty="0">
                          <a:effectLst/>
                        </a:rPr>
                        <a:t>45</a:t>
                      </a:r>
                      <a:endParaRPr lang="en-US" dirty="0">
                        <a:effectLst/>
                      </a:endParaRPr>
                    </a:p>
                  </a:txBody>
                  <a:tcPr marL="95250" marR="95250" marT="95250" marB="95250"/>
                </a:tc>
                <a:extLst>
                  <a:ext uri="{0D108BD9-81ED-4DB2-BD59-A6C34878D82A}">
                    <a16:rowId xmlns:a16="http://schemas.microsoft.com/office/drawing/2014/main" val="3801066296"/>
                  </a:ext>
                </a:extLst>
              </a:tr>
              <a:tr h="611589">
                <a:tc>
                  <a:txBody>
                    <a:bodyPr/>
                    <a:lstStyle/>
                    <a:p>
                      <a:pPr rtl="0" fontAlgn="t">
                        <a:spcBef>
                          <a:spcPts val="0"/>
                        </a:spcBef>
                        <a:spcAft>
                          <a:spcPts val="0"/>
                        </a:spcAft>
                      </a:pPr>
                      <a:r>
                        <a:rPr lang="en-US" sz="1700" u="none" strike="noStrike" dirty="0">
                          <a:effectLst/>
                        </a:rPr>
                        <a:t>ELA LG</a:t>
                      </a:r>
                      <a:endParaRPr lang="en-US" dirty="0">
                        <a:effectLst/>
                      </a:endParaRPr>
                    </a:p>
                  </a:txBody>
                  <a:tcPr marL="95250" marR="95250" marT="95250" marB="95250"/>
                </a:tc>
                <a:tc>
                  <a:txBody>
                    <a:bodyPr/>
                    <a:lstStyle/>
                    <a:p>
                      <a:pPr rtl="0" fontAlgn="t">
                        <a:spcBef>
                          <a:spcPts val="0"/>
                        </a:spcBef>
                        <a:spcAft>
                          <a:spcPts val="0"/>
                        </a:spcAft>
                      </a:pPr>
                      <a:r>
                        <a:rPr lang="en-US" sz="1900" u="none" strike="noStrike" dirty="0">
                          <a:effectLst/>
                        </a:rPr>
                        <a:t>49</a:t>
                      </a:r>
                      <a:endParaRPr lang="en-US" dirty="0">
                        <a:effectLst/>
                      </a:endParaRPr>
                    </a:p>
                  </a:txBody>
                  <a:tcPr marL="95250" marR="95250" marT="95250" marB="95250"/>
                </a:tc>
                <a:tc>
                  <a:txBody>
                    <a:bodyPr/>
                    <a:lstStyle/>
                    <a:p>
                      <a:pPr rtl="0" fontAlgn="t">
                        <a:spcBef>
                          <a:spcPts val="0"/>
                        </a:spcBef>
                        <a:spcAft>
                          <a:spcPts val="0"/>
                        </a:spcAft>
                      </a:pPr>
                      <a:r>
                        <a:rPr lang="en-US" sz="1900" u="none" strike="noStrike" dirty="0">
                          <a:effectLst/>
                        </a:rPr>
                        <a:t>46</a:t>
                      </a:r>
                      <a:endParaRPr lang="en-US" dirty="0">
                        <a:effectLst/>
                      </a:endParaRPr>
                    </a:p>
                  </a:txBody>
                  <a:tcPr marL="95250" marR="95250" marT="95250" marB="95250"/>
                </a:tc>
                <a:tc>
                  <a:txBody>
                    <a:bodyPr/>
                    <a:lstStyle/>
                    <a:p>
                      <a:pPr rtl="0" fontAlgn="t">
                        <a:spcBef>
                          <a:spcPts val="0"/>
                        </a:spcBef>
                        <a:spcAft>
                          <a:spcPts val="0"/>
                        </a:spcAft>
                      </a:pPr>
                      <a:r>
                        <a:rPr lang="en-US" sz="1900" u="none" strike="noStrike" dirty="0">
                          <a:effectLst/>
                        </a:rPr>
                        <a:t>52</a:t>
                      </a:r>
                      <a:endParaRPr lang="en-US" dirty="0">
                        <a:effectLst/>
                      </a:endParaRPr>
                    </a:p>
                  </a:txBody>
                  <a:tcPr marL="95250" marR="95250" marT="95250" marB="95250"/>
                </a:tc>
                <a:tc>
                  <a:txBody>
                    <a:bodyPr/>
                    <a:lstStyle/>
                    <a:p>
                      <a:pPr rtl="0" fontAlgn="t">
                        <a:spcBef>
                          <a:spcPts val="0"/>
                        </a:spcBef>
                        <a:spcAft>
                          <a:spcPts val="0"/>
                        </a:spcAft>
                      </a:pPr>
                      <a:r>
                        <a:rPr lang="en-US" sz="1900" u="none" strike="noStrike" dirty="0">
                          <a:effectLst/>
                        </a:rPr>
                        <a:t>51</a:t>
                      </a:r>
                      <a:endParaRPr lang="en-US" dirty="0">
                        <a:effectLst/>
                      </a:endParaRPr>
                    </a:p>
                  </a:txBody>
                  <a:tcPr marL="95250" marR="95250" marT="95250" marB="95250"/>
                </a:tc>
                <a:tc>
                  <a:txBody>
                    <a:bodyPr/>
                    <a:lstStyle/>
                    <a:p>
                      <a:pPr rtl="0" fontAlgn="t">
                        <a:spcBef>
                          <a:spcPts val="0"/>
                        </a:spcBef>
                        <a:spcAft>
                          <a:spcPts val="0"/>
                        </a:spcAft>
                      </a:pPr>
                      <a:r>
                        <a:rPr lang="en-US" sz="1900" u="none" strike="noStrike" dirty="0">
                          <a:effectLst/>
                        </a:rPr>
                        <a:t>55</a:t>
                      </a:r>
                      <a:endParaRPr lang="en-US" dirty="0">
                        <a:effectLst/>
                      </a:endParaRPr>
                    </a:p>
                  </a:txBody>
                  <a:tcPr marL="95250" marR="95250" marT="95250" marB="95250"/>
                </a:tc>
                <a:tc>
                  <a:txBody>
                    <a:bodyPr/>
                    <a:lstStyle/>
                    <a:p>
                      <a:pPr rtl="0" fontAlgn="t">
                        <a:spcBef>
                          <a:spcPts val="0"/>
                        </a:spcBef>
                        <a:spcAft>
                          <a:spcPts val="0"/>
                        </a:spcAft>
                      </a:pPr>
                      <a:r>
                        <a:rPr lang="en-US" sz="1900" u="none" strike="noStrike" dirty="0">
                          <a:effectLst/>
                        </a:rPr>
                        <a:t>NR</a:t>
                      </a:r>
                      <a:endParaRPr lang="en-US" dirty="0">
                        <a:effectLst/>
                      </a:endParaRPr>
                    </a:p>
                  </a:txBody>
                  <a:tcPr marL="95250" marR="95250" marT="95250" marB="95250"/>
                </a:tc>
                <a:tc>
                  <a:txBody>
                    <a:bodyPr/>
                    <a:lstStyle/>
                    <a:p>
                      <a:pPr rtl="0" fontAlgn="t">
                        <a:spcBef>
                          <a:spcPts val="0"/>
                        </a:spcBef>
                        <a:spcAft>
                          <a:spcPts val="0"/>
                        </a:spcAft>
                      </a:pPr>
                      <a:r>
                        <a:rPr lang="en-US" sz="1900" u="none" strike="noStrike" dirty="0">
                          <a:effectLst/>
                        </a:rPr>
                        <a:t>55</a:t>
                      </a:r>
                      <a:endParaRPr lang="en-US" dirty="0">
                        <a:effectLst/>
                      </a:endParaRPr>
                    </a:p>
                  </a:txBody>
                  <a:tcPr marL="95250" marR="95250" marT="95250" marB="95250"/>
                </a:tc>
                <a:extLst>
                  <a:ext uri="{0D108BD9-81ED-4DB2-BD59-A6C34878D82A}">
                    <a16:rowId xmlns:a16="http://schemas.microsoft.com/office/drawing/2014/main" val="2540998417"/>
                  </a:ext>
                </a:extLst>
              </a:tr>
              <a:tr h="611589">
                <a:tc>
                  <a:txBody>
                    <a:bodyPr/>
                    <a:lstStyle/>
                    <a:p>
                      <a:pPr rtl="0" fontAlgn="t">
                        <a:spcBef>
                          <a:spcPts val="0"/>
                        </a:spcBef>
                        <a:spcAft>
                          <a:spcPts val="0"/>
                        </a:spcAft>
                      </a:pPr>
                      <a:r>
                        <a:rPr lang="en-US" sz="1700" u="none" strike="noStrike" dirty="0">
                          <a:effectLst/>
                        </a:rPr>
                        <a:t>ELA L25%</a:t>
                      </a:r>
                      <a:endParaRPr lang="en-US" dirty="0">
                        <a:effectLst/>
                      </a:endParaRPr>
                    </a:p>
                  </a:txBody>
                  <a:tcPr marL="95250" marR="95250" marT="95250" marB="95250"/>
                </a:tc>
                <a:tc>
                  <a:txBody>
                    <a:bodyPr/>
                    <a:lstStyle/>
                    <a:p>
                      <a:pPr rtl="0" fontAlgn="t">
                        <a:spcBef>
                          <a:spcPts val="0"/>
                        </a:spcBef>
                        <a:spcAft>
                          <a:spcPts val="0"/>
                        </a:spcAft>
                      </a:pPr>
                      <a:r>
                        <a:rPr lang="en-US" sz="1900" u="none" strike="noStrike" dirty="0">
                          <a:effectLst/>
                        </a:rPr>
                        <a:t>47</a:t>
                      </a:r>
                      <a:endParaRPr lang="en-US" dirty="0">
                        <a:effectLst/>
                      </a:endParaRPr>
                    </a:p>
                  </a:txBody>
                  <a:tcPr marL="95250" marR="95250" marT="95250" marB="95250"/>
                </a:tc>
                <a:tc>
                  <a:txBody>
                    <a:bodyPr/>
                    <a:lstStyle/>
                    <a:p>
                      <a:pPr rtl="0" fontAlgn="t">
                        <a:spcBef>
                          <a:spcPts val="0"/>
                        </a:spcBef>
                        <a:spcAft>
                          <a:spcPts val="0"/>
                        </a:spcAft>
                      </a:pPr>
                      <a:r>
                        <a:rPr lang="en-US" sz="1900" u="none" strike="noStrike" dirty="0">
                          <a:effectLst/>
                        </a:rPr>
                        <a:t>36</a:t>
                      </a:r>
                      <a:endParaRPr lang="en-US" dirty="0">
                        <a:effectLst/>
                      </a:endParaRPr>
                    </a:p>
                  </a:txBody>
                  <a:tcPr marL="95250" marR="95250" marT="95250" marB="95250"/>
                </a:tc>
                <a:tc>
                  <a:txBody>
                    <a:bodyPr/>
                    <a:lstStyle/>
                    <a:p>
                      <a:pPr rtl="0" fontAlgn="t">
                        <a:spcBef>
                          <a:spcPts val="0"/>
                        </a:spcBef>
                        <a:spcAft>
                          <a:spcPts val="0"/>
                        </a:spcAft>
                      </a:pPr>
                      <a:r>
                        <a:rPr lang="en-US" sz="1900" u="none" strike="noStrike" dirty="0">
                          <a:effectLst/>
                        </a:rPr>
                        <a:t>56</a:t>
                      </a:r>
                      <a:endParaRPr lang="en-US" dirty="0">
                        <a:effectLst/>
                      </a:endParaRPr>
                    </a:p>
                  </a:txBody>
                  <a:tcPr marL="95250" marR="95250" marT="95250" marB="95250"/>
                </a:tc>
                <a:tc>
                  <a:txBody>
                    <a:bodyPr/>
                    <a:lstStyle/>
                    <a:p>
                      <a:pPr rtl="0" fontAlgn="t">
                        <a:spcBef>
                          <a:spcPts val="0"/>
                        </a:spcBef>
                        <a:spcAft>
                          <a:spcPts val="0"/>
                        </a:spcAft>
                      </a:pPr>
                      <a:r>
                        <a:rPr lang="en-US" sz="1900" u="none" strike="noStrike" dirty="0">
                          <a:effectLst/>
                        </a:rPr>
                        <a:t>53</a:t>
                      </a:r>
                      <a:endParaRPr lang="en-US" dirty="0">
                        <a:effectLst/>
                      </a:endParaRPr>
                    </a:p>
                  </a:txBody>
                  <a:tcPr marL="95250" marR="95250" marT="95250" marB="95250"/>
                </a:tc>
                <a:tc>
                  <a:txBody>
                    <a:bodyPr/>
                    <a:lstStyle/>
                    <a:p>
                      <a:pPr rtl="0" fontAlgn="t">
                        <a:spcBef>
                          <a:spcPts val="0"/>
                        </a:spcBef>
                        <a:spcAft>
                          <a:spcPts val="0"/>
                        </a:spcAft>
                      </a:pPr>
                      <a:r>
                        <a:rPr lang="en-US" sz="1900" u="none" strike="noStrike" dirty="0">
                          <a:effectLst/>
                        </a:rPr>
                        <a:t>40</a:t>
                      </a:r>
                      <a:endParaRPr lang="en-US" dirty="0">
                        <a:effectLst/>
                      </a:endParaRPr>
                    </a:p>
                  </a:txBody>
                  <a:tcPr marL="95250" marR="95250" marT="95250" marB="95250"/>
                </a:tc>
                <a:tc>
                  <a:txBody>
                    <a:bodyPr/>
                    <a:lstStyle/>
                    <a:p>
                      <a:pPr rtl="0" fontAlgn="t">
                        <a:spcBef>
                          <a:spcPts val="0"/>
                        </a:spcBef>
                        <a:spcAft>
                          <a:spcPts val="0"/>
                        </a:spcAft>
                      </a:pPr>
                      <a:r>
                        <a:rPr lang="en-US" sz="1900" u="none" strike="noStrike" dirty="0">
                          <a:effectLst/>
                        </a:rPr>
                        <a:t>NR</a:t>
                      </a:r>
                      <a:endParaRPr lang="en-US" dirty="0">
                        <a:effectLst/>
                      </a:endParaRPr>
                    </a:p>
                  </a:txBody>
                  <a:tcPr marL="95250" marR="95250" marT="95250" marB="95250"/>
                </a:tc>
                <a:tc>
                  <a:txBody>
                    <a:bodyPr/>
                    <a:lstStyle/>
                    <a:p>
                      <a:pPr rtl="0" fontAlgn="t">
                        <a:spcBef>
                          <a:spcPts val="0"/>
                        </a:spcBef>
                        <a:spcAft>
                          <a:spcPts val="0"/>
                        </a:spcAft>
                      </a:pPr>
                      <a:r>
                        <a:rPr lang="en-US" sz="1900" u="none" strike="noStrike" dirty="0">
                          <a:effectLst/>
                        </a:rPr>
                        <a:t>50</a:t>
                      </a:r>
                      <a:endParaRPr lang="en-US" dirty="0">
                        <a:effectLst/>
                      </a:endParaRPr>
                    </a:p>
                  </a:txBody>
                  <a:tcPr marL="95250" marR="95250" marT="95250" marB="95250"/>
                </a:tc>
                <a:extLst>
                  <a:ext uri="{0D108BD9-81ED-4DB2-BD59-A6C34878D82A}">
                    <a16:rowId xmlns:a16="http://schemas.microsoft.com/office/drawing/2014/main" val="4101857796"/>
                  </a:ext>
                </a:extLst>
              </a:tr>
              <a:tr h="422827">
                <a:tc>
                  <a:txBody>
                    <a:bodyPr/>
                    <a:lstStyle/>
                    <a:p>
                      <a:pPr rtl="0" fontAlgn="t">
                        <a:spcBef>
                          <a:spcPts val="0"/>
                        </a:spcBef>
                        <a:spcAft>
                          <a:spcPts val="0"/>
                        </a:spcAft>
                      </a:pPr>
                      <a:r>
                        <a:rPr lang="en-US" sz="1700" u="none" strike="noStrike" dirty="0">
                          <a:effectLst/>
                        </a:rPr>
                        <a:t>Math</a:t>
                      </a:r>
                      <a:endParaRPr lang="en-US" dirty="0">
                        <a:effectLst/>
                      </a:endParaRPr>
                    </a:p>
                  </a:txBody>
                  <a:tcPr marL="95250" marR="95250" marT="95250" marB="95250"/>
                </a:tc>
                <a:tc>
                  <a:txBody>
                    <a:bodyPr/>
                    <a:lstStyle/>
                    <a:p>
                      <a:pPr rtl="0" fontAlgn="t">
                        <a:spcBef>
                          <a:spcPts val="0"/>
                        </a:spcBef>
                        <a:spcAft>
                          <a:spcPts val="0"/>
                        </a:spcAft>
                      </a:pPr>
                      <a:r>
                        <a:rPr lang="en-US" sz="1900" u="none" strike="noStrike" dirty="0">
                          <a:effectLst/>
                        </a:rPr>
                        <a:t>55</a:t>
                      </a:r>
                      <a:endParaRPr lang="en-US" dirty="0">
                        <a:effectLst/>
                      </a:endParaRPr>
                    </a:p>
                  </a:txBody>
                  <a:tcPr marL="95250" marR="95250" marT="95250" marB="95250"/>
                </a:tc>
                <a:tc>
                  <a:txBody>
                    <a:bodyPr/>
                    <a:lstStyle/>
                    <a:p>
                      <a:pPr rtl="0" fontAlgn="t">
                        <a:spcBef>
                          <a:spcPts val="0"/>
                        </a:spcBef>
                        <a:spcAft>
                          <a:spcPts val="0"/>
                        </a:spcAft>
                      </a:pPr>
                      <a:r>
                        <a:rPr lang="en-US" sz="1900" u="none" strike="noStrike" dirty="0">
                          <a:effectLst/>
                        </a:rPr>
                        <a:t>53</a:t>
                      </a:r>
                      <a:endParaRPr lang="en-US" dirty="0">
                        <a:effectLst/>
                      </a:endParaRPr>
                    </a:p>
                  </a:txBody>
                  <a:tcPr marL="95250" marR="95250" marT="95250" marB="95250"/>
                </a:tc>
                <a:tc>
                  <a:txBody>
                    <a:bodyPr/>
                    <a:lstStyle/>
                    <a:p>
                      <a:pPr rtl="0" fontAlgn="t">
                        <a:spcBef>
                          <a:spcPts val="0"/>
                        </a:spcBef>
                        <a:spcAft>
                          <a:spcPts val="0"/>
                        </a:spcAft>
                      </a:pPr>
                      <a:r>
                        <a:rPr lang="en-US" sz="1900" u="none" strike="noStrike" dirty="0">
                          <a:effectLst/>
                        </a:rPr>
                        <a:t>51</a:t>
                      </a:r>
                      <a:endParaRPr lang="en-US" dirty="0">
                        <a:effectLst/>
                      </a:endParaRPr>
                    </a:p>
                  </a:txBody>
                  <a:tcPr marL="95250" marR="95250" marT="95250" marB="95250"/>
                </a:tc>
                <a:tc>
                  <a:txBody>
                    <a:bodyPr/>
                    <a:lstStyle/>
                    <a:p>
                      <a:pPr rtl="0" fontAlgn="t">
                        <a:spcBef>
                          <a:spcPts val="0"/>
                        </a:spcBef>
                        <a:spcAft>
                          <a:spcPts val="0"/>
                        </a:spcAft>
                      </a:pPr>
                      <a:r>
                        <a:rPr lang="en-US" sz="1900" u="none" strike="noStrike" dirty="0">
                          <a:effectLst/>
                        </a:rPr>
                        <a:t>40</a:t>
                      </a:r>
                      <a:endParaRPr lang="en-US" dirty="0">
                        <a:effectLst/>
                      </a:endParaRPr>
                    </a:p>
                  </a:txBody>
                  <a:tcPr marL="95250" marR="95250" marT="95250" marB="95250"/>
                </a:tc>
                <a:tc>
                  <a:txBody>
                    <a:bodyPr/>
                    <a:lstStyle/>
                    <a:p>
                      <a:pPr rtl="0" fontAlgn="t">
                        <a:spcBef>
                          <a:spcPts val="0"/>
                        </a:spcBef>
                        <a:spcAft>
                          <a:spcPts val="0"/>
                        </a:spcAft>
                      </a:pPr>
                      <a:r>
                        <a:rPr lang="en-US" sz="1900" u="none" strike="noStrike" dirty="0">
                          <a:effectLst/>
                        </a:rPr>
                        <a:t>46</a:t>
                      </a:r>
                      <a:endParaRPr lang="en-US" dirty="0">
                        <a:effectLst/>
                      </a:endParaRPr>
                    </a:p>
                  </a:txBody>
                  <a:tcPr marL="95250" marR="95250" marT="95250" marB="95250"/>
                </a:tc>
                <a:tc>
                  <a:txBody>
                    <a:bodyPr/>
                    <a:lstStyle/>
                    <a:p>
                      <a:pPr rtl="0" fontAlgn="t">
                        <a:spcBef>
                          <a:spcPts val="0"/>
                        </a:spcBef>
                        <a:spcAft>
                          <a:spcPts val="0"/>
                        </a:spcAft>
                      </a:pPr>
                      <a:r>
                        <a:rPr lang="en-US" sz="1900" u="none" strike="noStrike" dirty="0">
                          <a:effectLst/>
                        </a:rPr>
                        <a:t>Est. 43</a:t>
                      </a:r>
                      <a:endParaRPr lang="en-US" dirty="0">
                        <a:effectLst/>
                      </a:endParaRPr>
                    </a:p>
                  </a:txBody>
                  <a:tcPr marL="95250" marR="95250" marT="95250" marB="95250"/>
                </a:tc>
                <a:tc>
                  <a:txBody>
                    <a:bodyPr/>
                    <a:lstStyle/>
                    <a:p>
                      <a:pPr rtl="0" fontAlgn="t">
                        <a:spcBef>
                          <a:spcPts val="0"/>
                        </a:spcBef>
                        <a:spcAft>
                          <a:spcPts val="0"/>
                        </a:spcAft>
                      </a:pPr>
                      <a:r>
                        <a:rPr lang="en-US" sz="1900" u="none" strike="noStrike" dirty="0">
                          <a:effectLst/>
                        </a:rPr>
                        <a:t>55</a:t>
                      </a:r>
                      <a:endParaRPr lang="en-US" dirty="0">
                        <a:effectLst/>
                      </a:endParaRPr>
                    </a:p>
                  </a:txBody>
                  <a:tcPr marL="95250" marR="95250" marT="95250" marB="95250"/>
                </a:tc>
                <a:extLst>
                  <a:ext uri="{0D108BD9-81ED-4DB2-BD59-A6C34878D82A}">
                    <a16:rowId xmlns:a16="http://schemas.microsoft.com/office/drawing/2014/main" val="65337315"/>
                  </a:ext>
                </a:extLst>
              </a:tr>
              <a:tr h="611589">
                <a:tc>
                  <a:txBody>
                    <a:bodyPr/>
                    <a:lstStyle/>
                    <a:p>
                      <a:pPr rtl="0" fontAlgn="t">
                        <a:spcBef>
                          <a:spcPts val="0"/>
                        </a:spcBef>
                        <a:spcAft>
                          <a:spcPts val="0"/>
                        </a:spcAft>
                      </a:pPr>
                      <a:r>
                        <a:rPr lang="en-US" sz="1700" u="none" strike="noStrike" dirty="0">
                          <a:effectLst/>
                        </a:rPr>
                        <a:t>Math LG</a:t>
                      </a:r>
                      <a:endParaRPr lang="en-US" dirty="0">
                        <a:effectLst/>
                      </a:endParaRPr>
                    </a:p>
                  </a:txBody>
                  <a:tcPr marL="95250" marR="95250" marT="95250" marB="95250"/>
                </a:tc>
                <a:tc>
                  <a:txBody>
                    <a:bodyPr/>
                    <a:lstStyle/>
                    <a:p>
                      <a:pPr rtl="0" fontAlgn="t">
                        <a:spcBef>
                          <a:spcPts val="0"/>
                        </a:spcBef>
                        <a:spcAft>
                          <a:spcPts val="0"/>
                        </a:spcAft>
                      </a:pPr>
                      <a:r>
                        <a:rPr lang="en-US" sz="1900" u="none" strike="noStrike" dirty="0">
                          <a:effectLst/>
                        </a:rPr>
                        <a:t>63</a:t>
                      </a:r>
                      <a:endParaRPr lang="en-US" dirty="0">
                        <a:effectLst/>
                      </a:endParaRPr>
                    </a:p>
                  </a:txBody>
                  <a:tcPr marL="95250" marR="95250" marT="95250" marB="95250"/>
                </a:tc>
                <a:tc>
                  <a:txBody>
                    <a:bodyPr/>
                    <a:lstStyle/>
                    <a:p>
                      <a:pPr rtl="0" fontAlgn="t">
                        <a:spcBef>
                          <a:spcPts val="0"/>
                        </a:spcBef>
                        <a:spcAft>
                          <a:spcPts val="0"/>
                        </a:spcAft>
                      </a:pPr>
                      <a:r>
                        <a:rPr lang="en-US" sz="1900" u="none" strike="noStrike" dirty="0">
                          <a:effectLst/>
                        </a:rPr>
                        <a:t>71</a:t>
                      </a:r>
                      <a:endParaRPr lang="en-US" dirty="0">
                        <a:effectLst/>
                      </a:endParaRPr>
                    </a:p>
                  </a:txBody>
                  <a:tcPr marL="95250" marR="95250" marT="95250" marB="95250"/>
                </a:tc>
                <a:tc>
                  <a:txBody>
                    <a:bodyPr/>
                    <a:lstStyle/>
                    <a:p>
                      <a:pPr rtl="0" fontAlgn="t">
                        <a:spcBef>
                          <a:spcPts val="0"/>
                        </a:spcBef>
                        <a:spcAft>
                          <a:spcPts val="0"/>
                        </a:spcAft>
                      </a:pPr>
                      <a:r>
                        <a:rPr lang="en-US" sz="1900" u="none" strike="noStrike" dirty="0">
                          <a:effectLst/>
                        </a:rPr>
                        <a:t>60</a:t>
                      </a:r>
                      <a:endParaRPr lang="en-US" dirty="0">
                        <a:effectLst/>
                      </a:endParaRPr>
                    </a:p>
                  </a:txBody>
                  <a:tcPr marL="95250" marR="95250" marT="95250" marB="95250"/>
                </a:tc>
                <a:tc>
                  <a:txBody>
                    <a:bodyPr/>
                    <a:lstStyle/>
                    <a:p>
                      <a:pPr rtl="0" fontAlgn="t">
                        <a:spcBef>
                          <a:spcPts val="0"/>
                        </a:spcBef>
                        <a:spcAft>
                          <a:spcPts val="0"/>
                        </a:spcAft>
                      </a:pPr>
                      <a:r>
                        <a:rPr lang="en-US" sz="1900" u="none" strike="noStrike" dirty="0">
                          <a:effectLst/>
                        </a:rPr>
                        <a:t>59</a:t>
                      </a:r>
                      <a:endParaRPr lang="en-US" dirty="0">
                        <a:effectLst/>
                      </a:endParaRPr>
                    </a:p>
                  </a:txBody>
                  <a:tcPr marL="95250" marR="95250" marT="95250" marB="95250"/>
                </a:tc>
                <a:tc>
                  <a:txBody>
                    <a:bodyPr/>
                    <a:lstStyle/>
                    <a:p>
                      <a:pPr rtl="0" fontAlgn="t">
                        <a:spcBef>
                          <a:spcPts val="0"/>
                        </a:spcBef>
                        <a:spcAft>
                          <a:spcPts val="0"/>
                        </a:spcAft>
                      </a:pPr>
                      <a:r>
                        <a:rPr lang="en-US" sz="1900" u="none" strike="noStrike" dirty="0">
                          <a:effectLst/>
                        </a:rPr>
                        <a:t>59</a:t>
                      </a:r>
                      <a:endParaRPr lang="en-US" dirty="0">
                        <a:effectLst/>
                      </a:endParaRPr>
                    </a:p>
                  </a:txBody>
                  <a:tcPr marL="95250" marR="95250" marT="95250" marB="95250"/>
                </a:tc>
                <a:tc>
                  <a:txBody>
                    <a:bodyPr/>
                    <a:lstStyle/>
                    <a:p>
                      <a:pPr rtl="0" fontAlgn="t">
                        <a:spcBef>
                          <a:spcPts val="0"/>
                        </a:spcBef>
                        <a:spcAft>
                          <a:spcPts val="0"/>
                        </a:spcAft>
                      </a:pPr>
                      <a:r>
                        <a:rPr lang="en-US" sz="1900" u="none" strike="noStrike" dirty="0">
                          <a:effectLst/>
                        </a:rPr>
                        <a:t>NR</a:t>
                      </a:r>
                      <a:endParaRPr lang="en-US" dirty="0">
                        <a:effectLst/>
                      </a:endParaRPr>
                    </a:p>
                  </a:txBody>
                  <a:tcPr marL="95250" marR="95250" marT="95250" marB="95250"/>
                </a:tc>
                <a:tc>
                  <a:txBody>
                    <a:bodyPr/>
                    <a:lstStyle/>
                    <a:p>
                      <a:pPr rtl="0" fontAlgn="t">
                        <a:spcBef>
                          <a:spcPts val="0"/>
                        </a:spcBef>
                        <a:spcAft>
                          <a:spcPts val="0"/>
                        </a:spcAft>
                      </a:pPr>
                      <a:r>
                        <a:rPr lang="en-US" sz="1900" u="none" strike="noStrike" dirty="0">
                          <a:effectLst/>
                        </a:rPr>
                        <a:t>60</a:t>
                      </a:r>
                      <a:endParaRPr lang="en-US" dirty="0">
                        <a:effectLst/>
                      </a:endParaRPr>
                    </a:p>
                  </a:txBody>
                  <a:tcPr marL="95250" marR="95250" marT="95250" marB="95250"/>
                </a:tc>
                <a:extLst>
                  <a:ext uri="{0D108BD9-81ED-4DB2-BD59-A6C34878D82A}">
                    <a16:rowId xmlns:a16="http://schemas.microsoft.com/office/drawing/2014/main" val="3282531499"/>
                  </a:ext>
                </a:extLst>
              </a:tr>
              <a:tr h="611589">
                <a:tc>
                  <a:txBody>
                    <a:bodyPr/>
                    <a:lstStyle/>
                    <a:p>
                      <a:pPr rtl="0" fontAlgn="t">
                        <a:spcBef>
                          <a:spcPts val="0"/>
                        </a:spcBef>
                        <a:spcAft>
                          <a:spcPts val="0"/>
                        </a:spcAft>
                      </a:pPr>
                      <a:r>
                        <a:rPr lang="en-US" sz="1700" u="none" strike="noStrike" dirty="0">
                          <a:effectLst/>
                        </a:rPr>
                        <a:t>Math L 25%</a:t>
                      </a:r>
                      <a:endParaRPr lang="en-US" dirty="0">
                        <a:effectLst/>
                      </a:endParaRPr>
                    </a:p>
                  </a:txBody>
                  <a:tcPr marL="95250" marR="95250" marT="95250" marB="95250"/>
                </a:tc>
                <a:tc>
                  <a:txBody>
                    <a:bodyPr/>
                    <a:lstStyle/>
                    <a:p>
                      <a:pPr rtl="0" fontAlgn="t">
                        <a:spcBef>
                          <a:spcPts val="0"/>
                        </a:spcBef>
                        <a:spcAft>
                          <a:spcPts val="0"/>
                        </a:spcAft>
                      </a:pPr>
                      <a:r>
                        <a:rPr lang="en-US" sz="1900" u="none" strike="noStrike" dirty="0">
                          <a:effectLst/>
                        </a:rPr>
                        <a:t>47</a:t>
                      </a:r>
                      <a:endParaRPr lang="en-US" dirty="0">
                        <a:effectLst/>
                      </a:endParaRPr>
                    </a:p>
                  </a:txBody>
                  <a:tcPr marL="95250" marR="95250" marT="95250" marB="95250"/>
                </a:tc>
                <a:tc>
                  <a:txBody>
                    <a:bodyPr/>
                    <a:lstStyle/>
                    <a:p>
                      <a:pPr rtl="0" fontAlgn="t">
                        <a:spcBef>
                          <a:spcPts val="0"/>
                        </a:spcBef>
                        <a:spcAft>
                          <a:spcPts val="0"/>
                        </a:spcAft>
                      </a:pPr>
                      <a:r>
                        <a:rPr lang="en-US" sz="1900" u="none" strike="noStrike" dirty="0">
                          <a:effectLst/>
                        </a:rPr>
                        <a:t>58</a:t>
                      </a:r>
                      <a:endParaRPr lang="en-US" dirty="0">
                        <a:effectLst/>
                      </a:endParaRPr>
                    </a:p>
                  </a:txBody>
                  <a:tcPr marL="95250" marR="95250" marT="95250" marB="95250"/>
                </a:tc>
                <a:tc>
                  <a:txBody>
                    <a:bodyPr/>
                    <a:lstStyle/>
                    <a:p>
                      <a:pPr rtl="0" fontAlgn="t">
                        <a:spcBef>
                          <a:spcPts val="0"/>
                        </a:spcBef>
                        <a:spcAft>
                          <a:spcPts val="0"/>
                        </a:spcAft>
                      </a:pPr>
                      <a:r>
                        <a:rPr lang="en-US" sz="1900" u="none" strike="noStrike" dirty="0">
                          <a:effectLst/>
                        </a:rPr>
                        <a:t>45</a:t>
                      </a:r>
                      <a:endParaRPr lang="en-US" dirty="0">
                        <a:effectLst/>
                      </a:endParaRPr>
                    </a:p>
                  </a:txBody>
                  <a:tcPr marL="95250" marR="95250" marT="95250" marB="95250"/>
                </a:tc>
                <a:tc>
                  <a:txBody>
                    <a:bodyPr/>
                    <a:lstStyle/>
                    <a:p>
                      <a:pPr rtl="0" fontAlgn="t">
                        <a:spcBef>
                          <a:spcPts val="0"/>
                        </a:spcBef>
                        <a:spcAft>
                          <a:spcPts val="0"/>
                        </a:spcAft>
                      </a:pPr>
                      <a:r>
                        <a:rPr lang="en-US" sz="1900" u="none" strike="noStrike" dirty="0">
                          <a:effectLst/>
                        </a:rPr>
                        <a:t>48</a:t>
                      </a:r>
                      <a:endParaRPr lang="en-US" dirty="0">
                        <a:effectLst/>
                      </a:endParaRPr>
                    </a:p>
                  </a:txBody>
                  <a:tcPr marL="95250" marR="95250" marT="95250" marB="95250"/>
                </a:tc>
                <a:tc>
                  <a:txBody>
                    <a:bodyPr/>
                    <a:lstStyle/>
                    <a:p>
                      <a:pPr rtl="0" fontAlgn="t">
                        <a:spcBef>
                          <a:spcPts val="0"/>
                        </a:spcBef>
                        <a:spcAft>
                          <a:spcPts val="0"/>
                        </a:spcAft>
                      </a:pPr>
                      <a:r>
                        <a:rPr lang="en-US" sz="1900" u="none" strike="noStrike" dirty="0">
                          <a:effectLst/>
                        </a:rPr>
                        <a:t>45</a:t>
                      </a:r>
                      <a:endParaRPr lang="en-US" dirty="0">
                        <a:effectLst/>
                      </a:endParaRPr>
                    </a:p>
                  </a:txBody>
                  <a:tcPr marL="95250" marR="95250" marT="95250" marB="95250"/>
                </a:tc>
                <a:tc>
                  <a:txBody>
                    <a:bodyPr/>
                    <a:lstStyle/>
                    <a:p>
                      <a:pPr rtl="0" fontAlgn="t">
                        <a:spcBef>
                          <a:spcPts val="0"/>
                        </a:spcBef>
                        <a:spcAft>
                          <a:spcPts val="0"/>
                        </a:spcAft>
                      </a:pPr>
                      <a:r>
                        <a:rPr lang="en-US" sz="1900" u="none" strike="noStrike" dirty="0">
                          <a:effectLst/>
                        </a:rPr>
                        <a:t>NR</a:t>
                      </a:r>
                      <a:endParaRPr lang="en-US" dirty="0">
                        <a:effectLst/>
                      </a:endParaRPr>
                    </a:p>
                  </a:txBody>
                  <a:tcPr marL="95250" marR="95250" marT="95250" marB="95250"/>
                </a:tc>
                <a:tc>
                  <a:txBody>
                    <a:bodyPr/>
                    <a:lstStyle/>
                    <a:p>
                      <a:pPr rtl="0" fontAlgn="t">
                        <a:spcBef>
                          <a:spcPts val="0"/>
                        </a:spcBef>
                        <a:spcAft>
                          <a:spcPts val="0"/>
                        </a:spcAft>
                      </a:pPr>
                      <a:r>
                        <a:rPr lang="en-US" sz="1900" u="none" strike="noStrike" dirty="0">
                          <a:effectLst/>
                        </a:rPr>
                        <a:t>50</a:t>
                      </a:r>
                      <a:endParaRPr lang="en-US" dirty="0">
                        <a:effectLst/>
                      </a:endParaRPr>
                    </a:p>
                  </a:txBody>
                  <a:tcPr marL="95250" marR="95250" marT="95250" marB="95250"/>
                </a:tc>
                <a:extLst>
                  <a:ext uri="{0D108BD9-81ED-4DB2-BD59-A6C34878D82A}">
                    <a16:rowId xmlns:a16="http://schemas.microsoft.com/office/drawing/2014/main" val="48593009"/>
                  </a:ext>
                </a:extLst>
              </a:tr>
              <a:tr h="611589">
                <a:tc>
                  <a:txBody>
                    <a:bodyPr/>
                    <a:lstStyle/>
                    <a:p>
                      <a:pPr rtl="0" fontAlgn="t">
                        <a:spcBef>
                          <a:spcPts val="0"/>
                        </a:spcBef>
                        <a:spcAft>
                          <a:spcPts val="0"/>
                        </a:spcAft>
                      </a:pPr>
                      <a:r>
                        <a:rPr lang="en-US" sz="1700" u="none" strike="noStrike" dirty="0">
                          <a:effectLst/>
                        </a:rPr>
                        <a:t>Science</a:t>
                      </a:r>
                      <a:endParaRPr lang="en-US" dirty="0">
                        <a:effectLst/>
                      </a:endParaRPr>
                    </a:p>
                  </a:txBody>
                  <a:tcPr marL="95250" marR="95250" marT="95250" marB="95250"/>
                </a:tc>
                <a:tc>
                  <a:txBody>
                    <a:bodyPr/>
                    <a:lstStyle/>
                    <a:p>
                      <a:pPr rtl="0" fontAlgn="t">
                        <a:spcBef>
                          <a:spcPts val="0"/>
                        </a:spcBef>
                        <a:spcAft>
                          <a:spcPts val="0"/>
                        </a:spcAft>
                      </a:pPr>
                      <a:r>
                        <a:rPr lang="en-US" sz="1900" u="none" strike="noStrike" dirty="0">
                          <a:effectLst/>
                        </a:rPr>
                        <a:t>51</a:t>
                      </a:r>
                      <a:endParaRPr lang="en-US" dirty="0">
                        <a:effectLst/>
                      </a:endParaRPr>
                    </a:p>
                  </a:txBody>
                  <a:tcPr marL="95250" marR="95250" marT="95250" marB="95250"/>
                </a:tc>
                <a:tc>
                  <a:txBody>
                    <a:bodyPr/>
                    <a:lstStyle/>
                    <a:p>
                      <a:pPr rtl="0" fontAlgn="t">
                        <a:spcBef>
                          <a:spcPts val="0"/>
                        </a:spcBef>
                        <a:spcAft>
                          <a:spcPts val="0"/>
                        </a:spcAft>
                      </a:pPr>
                      <a:r>
                        <a:rPr lang="en-US" sz="1900" u="none" strike="noStrike" dirty="0">
                          <a:effectLst/>
                        </a:rPr>
                        <a:t>47</a:t>
                      </a:r>
                      <a:endParaRPr lang="en-US" dirty="0">
                        <a:effectLst/>
                      </a:endParaRPr>
                    </a:p>
                  </a:txBody>
                  <a:tcPr marL="95250" marR="95250" marT="95250" marB="95250"/>
                </a:tc>
                <a:tc>
                  <a:txBody>
                    <a:bodyPr/>
                    <a:lstStyle/>
                    <a:p>
                      <a:pPr rtl="0" fontAlgn="t">
                        <a:spcBef>
                          <a:spcPts val="0"/>
                        </a:spcBef>
                        <a:spcAft>
                          <a:spcPts val="0"/>
                        </a:spcAft>
                      </a:pPr>
                      <a:r>
                        <a:rPr lang="en-US" sz="1900" u="none" strike="noStrike" dirty="0">
                          <a:effectLst/>
                        </a:rPr>
                        <a:t>70</a:t>
                      </a:r>
                      <a:endParaRPr lang="en-US" dirty="0">
                        <a:effectLst/>
                      </a:endParaRPr>
                    </a:p>
                  </a:txBody>
                  <a:tcPr marL="95250" marR="95250" marT="95250" marB="95250"/>
                </a:tc>
                <a:tc>
                  <a:txBody>
                    <a:bodyPr/>
                    <a:lstStyle/>
                    <a:p>
                      <a:pPr rtl="0" fontAlgn="t">
                        <a:spcBef>
                          <a:spcPts val="0"/>
                        </a:spcBef>
                        <a:spcAft>
                          <a:spcPts val="0"/>
                        </a:spcAft>
                      </a:pPr>
                      <a:r>
                        <a:rPr lang="en-US" sz="1900" u="none" strike="noStrike" dirty="0">
                          <a:effectLst/>
                        </a:rPr>
                        <a:t>41</a:t>
                      </a:r>
                      <a:endParaRPr lang="en-US" dirty="0">
                        <a:effectLst/>
                      </a:endParaRPr>
                    </a:p>
                  </a:txBody>
                  <a:tcPr marL="95250" marR="95250" marT="95250" marB="95250"/>
                </a:tc>
                <a:tc>
                  <a:txBody>
                    <a:bodyPr/>
                    <a:lstStyle/>
                    <a:p>
                      <a:pPr rtl="0" fontAlgn="t">
                        <a:spcBef>
                          <a:spcPts val="0"/>
                        </a:spcBef>
                        <a:spcAft>
                          <a:spcPts val="0"/>
                        </a:spcAft>
                      </a:pPr>
                      <a:r>
                        <a:rPr lang="en-US" sz="1900" u="none" strike="noStrike" dirty="0">
                          <a:effectLst/>
                        </a:rPr>
                        <a:t>67</a:t>
                      </a:r>
                      <a:endParaRPr lang="en-US" dirty="0">
                        <a:effectLst/>
                      </a:endParaRPr>
                    </a:p>
                  </a:txBody>
                  <a:tcPr marL="95250" marR="95250" marT="95250" marB="95250"/>
                </a:tc>
                <a:tc>
                  <a:txBody>
                    <a:bodyPr/>
                    <a:lstStyle/>
                    <a:p>
                      <a:pPr rtl="0" fontAlgn="t">
                        <a:spcBef>
                          <a:spcPts val="0"/>
                        </a:spcBef>
                        <a:spcAft>
                          <a:spcPts val="0"/>
                        </a:spcAft>
                      </a:pPr>
                      <a:r>
                        <a:rPr lang="en-US" sz="1900" u="none" strike="noStrike" dirty="0">
                          <a:effectLst/>
                        </a:rPr>
                        <a:t>61</a:t>
                      </a:r>
                      <a:endParaRPr lang="en-US" dirty="0">
                        <a:effectLst/>
                      </a:endParaRPr>
                    </a:p>
                  </a:txBody>
                  <a:tcPr marL="95250" marR="95250" marT="95250" marB="95250"/>
                </a:tc>
                <a:tc>
                  <a:txBody>
                    <a:bodyPr/>
                    <a:lstStyle/>
                    <a:p>
                      <a:pPr rtl="0" fontAlgn="t">
                        <a:spcBef>
                          <a:spcPts val="0"/>
                        </a:spcBef>
                        <a:spcAft>
                          <a:spcPts val="0"/>
                        </a:spcAft>
                      </a:pPr>
                      <a:r>
                        <a:rPr lang="en-US" sz="1900" u="none" strike="noStrike" dirty="0">
                          <a:effectLst/>
                        </a:rPr>
                        <a:t>62</a:t>
                      </a:r>
                      <a:endParaRPr lang="en-US" dirty="0">
                        <a:effectLst/>
                      </a:endParaRPr>
                    </a:p>
                  </a:txBody>
                  <a:tcPr marL="95250" marR="95250" marT="95250" marB="95250"/>
                </a:tc>
                <a:extLst>
                  <a:ext uri="{0D108BD9-81ED-4DB2-BD59-A6C34878D82A}">
                    <a16:rowId xmlns:a16="http://schemas.microsoft.com/office/drawing/2014/main" val="2725558862"/>
                  </a:ext>
                </a:extLst>
              </a:tr>
            </a:tbl>
          </a:graphicData>
        </a:graphic>
      </p:graphicFrame>
      <p:sp>
        <p:nvSpPr>
          <p:cNvPr id="5" name="TextBox 4">
            <a:extLst>
              <a:ext uri="{FF2B5EF4-FFF2-40B4-BE49-F238E27FC236}">
                <a16:creationId xmlns:a16="http://schemas.microsoft.com/office/drawing/2014/main" id="{0491631B-C974-2670-F0BC-07245C700F30}"/>
              </a:ext>
            </a:extLst>
          </p:cNvPr>
          <p:cNvSpPr txBox="1"/>
          <p:nvPr/>
        </p:nvSpPr>
        <p:spPr>
          <a:xfrm>
            <a:off x="1905000" y="6324600"/>
            <a:ext cx="4576438" cy="369332"/>
          </a:xfrm>
          <a:prstGeom prst="rect">
            <a:avLst/>
          </a:prstGeom>
          <a:noFill/>
        </p:spPr>
        <p:txBody>
          <a:bodyPr wrap="square">
            <a:spAutoFit/>
          </a:bodyPr>
          <a:lstStyle/>
          <a:p>
            <a:r>
              <a:rPr lang="en-US">
                <a:solidFill>
                  <a:schemeClr val="bg1"/>
                </a:solidFill>
              </a:rPr>
              <a:t>FY24</a:t>
            </a:r>
          </a:p>
        </p:txBody>
      </p:sp>
      <p:sp>
        <p:nvSpPr>
          <p:cNvPr id="7" name="TextBox 6">
            <a:extLst>
              <a:ext uri="{FF2B5EF4-FFF2-40B4-BE49-F238E27FC236}">
                <a16:creationId xmlns:a16="http://schemas.microsoft.com/office/drawing/2014/main" id="{4D069F06-4F7A-9018-6BAA-99C17437BBAB}"/>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p:txBody>
      </p:sp>
    </p:spTree>
    <p:extLst>
      <p:ext uri="{BB962C8B-B14F-4D97-AF65-F5344CB8AC3E}">
        <p14:creationId xmlns:p14="http://schemas.microsoft.com/office/powerpoint/2010/main" val="885058497"/>
      </p:ext>
    </p:extLst>
  </p:cSld>
  <p:clrMapOvr>
    <a:masterClrMapping/>
  </p:clrMapOvr>
  <p:transition>
    <p:fade thruBlk="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02C12A-FDC5-D991-9D02-6EA6A657C453}"/>
              </a:ext>
            </a:extLst>
          </p:cNvPr>
          <p:cNvSpPr>
            <a:spLocks noGrp="1"/>
          </p:cNvSpPr>
          <p:nvPr>
            <p:ph type="title"/>
          </p:nvPr>
        </p:nvSpPr>
        <p:spPr/>
        <p:txBody>
          <a:bodyPr/>
          <a:lstStyle/>
          <a:p>
            <a:pPr algn="ctr"/>
            <a:r>
              <a:rPr lang="es-ES"/>
              <a:t>Metas del Plan de Mejoramiento Escolar 2023-24</a:t>
            </a:r>
            <a:endParaRPr lang="en-US"/>
          </a:p>
        </p:txBody>
      </p:sp>
      <p:sp>
        <p:nvSpPr>
          <p:cNvPr id="3" name="Content Placeholder 2">
            <a:extLst>
              <a:ext uri="{FF2B5EF4-FFF2-40B4-BE49-F238E27FC236}">
                <a16:creationId xmlns:a16="http://schemas.microsoft.com/office/drawing/2014/main" id="{11008211-7EC4-9A95-169B-9B9EF0F60B7A}"/>
              </a:ext>
            </a:extLst>
          </p:cNvPr>
          <p:cNvSpPr>
            <a:spLocks noGrp="1"/>
          </p:cNvSpPr>
          <p:nvPr>
            <p:ph idx="1"/>
          </p:nvPr>
        </p:nvSpPr>
        <p:spPr/>
        <p:txBody>
          <a:bodyPr/>
          <a:lstStyle/>
          <a:p>
            <a:r>
              <a:rPr lang="en-US">
                <a:solidFill>
                  <a:srgbClr val="000000"/>
                </a:solidFill>
              </a:rPr>
              <a:t>Por lo </a:t>
            </a:r>
            <a:r>
              <a:rPr lang="en-US" err="1">
                <a:solidFill>
                  <a:srgbClr val="000000"/>
                </a:solidFill>
              </a:rPr>
              <a:t>menos</a:t>
            </a:r>
            <a:r>
              <a:rPr lang="en-US">
                <a:solidFill>
                  <a:srgbClr val="000000"/>
                </a:solidFill>
              </a:rPr>
              <a:t> 55% de </a:t>
            </a:r>
            <a:r>
              <a:rPr lang="en-US" err="1">
                <a:solidFill>
                  <a:srgbClr val="000000"/>
                </a:solidFill>
              </a:rPr>
              <a:t>todos</a:t>
            </a:r>
            <a:r>
              <a:rPr lang="en-US">
                <a:solidFill>
                  <a:srgbClr val="000000"/>
                </a:solidFill>
              </a:rPr>
              <a:t> </a:t>
            </a:r>
            <a:r>
              <a:rPr lang="en-US" err="1">
                <a:solidFill>
                  <a:srgbClr val="000000"/>
                </a:solidFill>
              </a:rPr>
              <a:t>los</a:t>
            </a:r>
            <a:r>
              <a:rPr lang="en-US">
                <a:solidFill>
                  <a:srgbClr val="000000"/>
                </a:solidFill>
              </a:rPr>
              <a:t> </a:t>
            </a:r>
            <a:r>
              <a:rPr lang="en-US" err="1">
                <a:solidFill>
                  <a:srgbClr val="000000"/>
                </a:solidFill>
              </a:rPr>
              <a:t>estudiantes</a:t>
            </a:r>
            <a:r>
              <a:rPr lang="en-US">
                <a:solidFill>
                  <a:srgbClr val="000000"/>
                </a:solidFill>
              </a:rPr>
              <a:t> Grados K a 3 </a:t>
            </a:r>
            <a:r>
              <a:rPr lang="en-US" err="1">
                <a:solidFill>
                  <a:srgbClr val="000000"/>
                </a:solidFill>
              </a:rPr>
              <a:t>estaran</a:t>
            </a:r>
            <a:r>
              <a:rPr lang="en-US">
                <a:solidFill>
                  <a:srgbClr val="000000"/>
                </a:solidFill>
              </a:rPr>
              <a:t> a </a:t>
            </a:r>
            <a:r>
              <a:rPr lang="en-US" err="1">
                <a:solidFill>
                  <a:srgbClr val="000000"/>
                </a:solidFill>
              </a:rPr>
              <a:t>nivlel</a:t>
            </a:r>
            <a:r>
              <a:rPr lang="en-US">
                <a:solidFill>
                  <a:srgbClr val="000000"/>
                </a:solidFill>
              </a:rPr>
              <a:t> del </a:t>
            </a:r>
            <a:r>
              <a:rPr lang="en-US" err="1">
                <a:solidFill>
                  <a:srgbClr val="000000"/>
                </a:solidFill>
              </a:rPr>
              <a:t>grado</a:t>
            </a:r>
            <a:r>
              <a:rPr lang="en-US">
                <a:solidFill>
                  <a:srgbClr val="000000"/>
                </a:solidFill>
              </a:rPr>
              <a:t> </a:t>
            </a:r>
            <a:r>
              <a:rPr lang="en-US" err="1">
                <a:solidFill>
                  <a:srgbClr val="000000"/>
                </a:solidFill>
              </a:rPr>
              <a:t>segun</a:t>
            </a:r>
            <a:r>
              <a:rPr lang="en-US">
                <a:solidFill>
                  <a:srgbClr val="000000"/>
                </a:solidFill>
              </a:rPr>
              <a:t> </a:t>
            </a:r>
            <a:r>
              <a:rPr lang="en-US" err="1">
                <a:solidFill>
                  <a:srgbClr val="000000"/>
                </a:solidFill>
              </a:rPr>
              <a:t>el</a:t>
            </a:r>
            <a:r>
              <a:rPr lang="en-US">
                <a:solidFill>
                  <a:srgbClr val="000000"/>
                </a:solidFill>
              </a:rPr>
              <a:t> examen de ELA FAST PM 3.</a:t>
            </a:r>
          </a:p>
          <a:p>
            <a:r>
              <a:rPr lang="en-US"/>
              <a:t>Por lo </a:t>
            </a:r>
            <a:r>
              <a:rPr lang="en-US" err="1"/>
              <a:t>menos</a:t>
            </a:r>
            <a:r>
              <a:rPr lang="en-US"/>
              <a:t> 45% de </a:t>
            </a:r>
            <a:r>
              <a:rPr lang="en-US" err="1"/>
              <a:t>todos</a:t>
            </a:r>
            <a:r>
              <a:rPr lang="en-US"/>
              <a:t> </a:t>
            </a:r>
            <a:r>
              <a:rPr lang="en-US" err="1"/>
              <a:t>los</a:t>
            </a:r>
            <a:r>
              <a:rPr lang="en-US"/>
              <a:t> </a:t>
            </a:r>
            <a:r>
              <a:rPr lang="en-US" err="1"/>
              <a:t>estudiantes</a:t>
            </a:r>
            <a:r>
              <a:rPr lang="en-US"/>
              <a:t> </a:t>
            </a:r>
            <a:r>
              <a:rPr lang="en-US" err="1"/>
              <a:t>grados</a:t>
            </a:r>
            <a:r>
              <a:rPr lang="en-US"/>
              <a:t> 4 a 6 </a:t>
            </a:r>
            <a:r>
              <a:rPr lang="en-US" err="1"/>
              <a:t>estaran</a:t>
            </a:r>
            <a:r>
              <a:rPr lang="en-US"/>
              <a:t> al </a:t>
            </a:r>
            <a:r>
              <a:rPr lang="en-US" err="1"/>
              <a:t>nivel</a:t>
            </a:r>
            <a:r>
              <a:rPr lang="en-US"/>
              <a:t> del </a:t>
            </a:r>
            <a:r>
              <a:rPr lang="en-US" err="1"/>
              <a:t>grado</a:t>
            </a:r>
            <a:r>
              <a:rPr lang="en-US"/>
              <a:t> </a:t>
            </a:r>
            <a:r>
              <a:rPr lang="en-US" err="1"/>
              <a:t>medido</a:t>
            </a:r>
            <a:r>
              <a:rPr lang="en-US"/>
              <a:t> </a:t>
            </a:r>
            <a:r>
              <a:rPr lang="en-US" err="1"/>
              <a:t>por</a:t>
            </a:r>
            <a:r>
              <a:rPr lang="en-US"/>
              <a:t> </a:t>
            </a:r>
            <a:r>
              <a:rPr lang="en-US" err="1"/>
              <a:t>el</a:t>
            </a:r>
            <a:r>
              <a:rPr lang="en-US"/>
              <a:t> examen ELA FAST PM 3.</a:t>
            </a:r>
          </a:p>
          <a:p>
            <a:r>
              <a:rPr lang="en-US"/>
              <a:t>Por lo </a:t>
            </a:r>
            <a:r>
              <a:rPr lang="en-US" err="1"/>
              <a:t>menos</a:t>
            </a:r>
            <a:r>
              <a:rPr lang="en-US"/>
              <a:t> 55% de </a:t>
            </a:r>
            <a:r>
              <a:rPr lang="en-US" err="1"/>
              <a:t>todos</a:t>
            </a:r>
            <a:r>
              <a:rPr lang="en-US"/>
              <a:t> </a:t>
            </a:r>
            <a:r>
              <a:rPr lang="en-US" err="1"/>
              <a:t>los</a:t>
            </a:r>
            <a:r>
              <a:rPr lang="en-US"/>
              <a:t> </a:t>
            </a:r>
            <a:r>
              <a:rPr lang="en-US" err="1"/>
              <a:t>estudiantes</a:t>
            </a:r>
            <a:r>
              <a:rPr lang="en-US"/>
              <a:t> de K a 6 </a:t>
            </a:r>
            <a:r>
              <a:rPr lang="en-US" err="1"/>
              <a:t>estaran</a:t>
            </a:r>
            <a:r>
              <a:rPr lang="en-US"/>
              <a:t> a </a:t>
            </a:r>
            <a:r>
              <a:rPr lang="en-US" err="1"/>
              <a:t>nivel</a:t>
            </a:r>
            <a:r>
              <a:rPr lang="en-US"/>
              <a:t> del </a:t>
            </a:r>
            <a:r>
              <a:rPr lang="en-US" err="1"/>
              <a:t>grado</a:t>
            </a:r>
            <a:r>
              <a:rPr lang="en-US"/>
              <a:t> </a:t>
            </a:r>
            <a:r>
              <a:rPr lang="en-US" err="1"/>
              <a:t>en</a:t>
            </a:r>
            <a:r>
              <a:rPr lang="en-US"/>
              <a:t> </a:t>
            </a:r>
            <a:r>
              <a:rPr lang="en-US" err="1"/>
              <a:t>matematicas</a:t>
            </a:r>
            <a:r>
              <a:rPr lang="en-US"/>
              <a:t> </a:t>
            </a:r>
            <a:r>
              <a:rPr lang="en-US" err="1"/>
              <a:t>medido</a:t>
            </a:r>
            <a:r>
              <a:rPr lang="en-US"/>
              <a:t> </a:t>
            </a:r>
            <a:r>
              <a:rPr lang="en-US" err="1"/>
              <a:t>por</a:t>
            </a:r>
            <a:r>
              <a:rPr lang="en-US"/>
              <a:t> </a:t>
            </a:r>
            <a:r>
              <a:rPr lang="en-US" err="1"/>
              <a:t>el</a:t>
            </a:r>
            <a:r>
              <a:rPr lang="en-US"/>
              <a:t> examen FAST PM 3.</a:t>
            </a:r>
          </a:p>
          <a:p>
            <a:r>
              <a:rPr lang="en-US"/>
              <a:t>Por lo </a:t>
            </a:r>
            <a:r>
              <a:rPr lang="en-US" err="1"/>
              <a:t>menos</a:t>
            </a:r>
            <a:r>
              <a:rPr lang="en-US"/>
              <a:t> 65% de </a:t>
            </a:r>
            <a:r>
              <a:rPr lang="en-US" err="1"/>
              <a:t>los</a:t>
            </a:r>
            <a:r>
              <a:rPr lang="en-US"/>
              <a:t> </a:t>
            </a:r>
            <a:r>
              <a:rPr lang="en-US" err="1"/>
              <a:t>estudiantes</a:t>
            </a:r>
            <a:r>
              <a:rPr lang="en-US"/>
              <a:t> </a:t>
            </a:r>
            <a:r>
              <a:rPr lang="en-US" err="1"/>
              <a:t>en</a:t>
            </a:r>
            <a:r>
              <a:rPr lang="en-US"/>
              <a:t> 5 </a:t>
            </a:r>
            <a:r>
              <a:rPr lang="en-US" err="1"/>
              <a:t>grado</a:t>
            </a:r>
            <a:r>
              <a:rPr lang="en-US"/>
              <a:t> </a:t>
            </a:r>
            <a:r>
              <a:rPr lang="en-US" err="1"/>
              <a:t>estaran</a:t>
            </a:r>
            <a:r>
              <a:rPr lang="en-US"/>
              <a:t> a </a:t>
            </a:r>
            <a:r>
              <a:rPr lang="en-US" err="1"/>
              <a:t>nivel</a:t>
            </a:r>
            <a:r>
              <a:rPr lang="en-US"/>
              <a:t> del </a:t>
            </a:r>
            <a:r>
              <a:rPr lang="en-US" err="1"/>
              <a:t>grado</a:t>
            </a:r>
            <a:r>
              <a:rPr lang="en-US"/>
              <a:t> </a:t>
            </a:r>
            <a:r>
              <a:rPr lang="en-US" err="1"/>
              <a:t>medido</a:t>
            </a:r>
            <a:r>
              <a:rPr lang="en-US"/>
              <a:t> </a:t>
            </a:r>
            <a:r>
              <a:rPr lang="en-US" err="1"/>
              <a:t>por</a:t>
            </a:r>
            <a:r>
              <a:rPr lang="en-US"/>
              <a:t> </a:t>
            </a:r>
            <a:r>
              <a:rPr lang="en-US" err="1"/>
              <a:t>el</a:t>
            </a:r>
            <a:r>
              <a:rPr lang="en-US"/>
              <a:t> examen de FSA </a:t>
            </a:r>
            <a:r>
              <a:rPr lang="en-US" err="1"/>
              <a:t>en</a:t>
            </a:r>
            <a:r>
              <a:rPr lang="en-US"/>
              <a:t> </a:t>
            </a:r>
            <a:r>
              <a:rPr lang="en-US" err="1"/>
              <a:t>Ciencias</a:t>
            </a:r>
            <a:r>
              <a:rPr lang="en-US"/>
              <a:t>.</a:t>
            </a:r>
          </a:p>
          <a:p>
            <a:endParaRPr lang="en-US"/>
          </a:p>
        </p:txBody>
      </p:sp>
      <p:sp>
        <p:nvSpPr>
          <p:cNvPr id="5" name="TextBox 4">
            <a:extLst>
              <a:ext uri="{FF2B5EF4-FFF2-40B4-BE49-F238E27FC236}">
                <a16:creationId xmlns:a16="http://schemas.microsoft.com/office/drawing/2014/main" id="{3AC8B523-238F-7751-93CF-03B40955B7A3}"/>
              </a:ext>
            </a:extLst>
          </p:cNvPr>
          <p:cNvSpPr txBox="1"/>
          <p:nvPr/>
        </p:nvSpPr>
        <p:spPr>
          <a:xfrm>
            <a:off x="165683" y="6270662"/>
            <a:ext cx="1352725" cy="369332"/>
          </a:xfrm>
          <a:prstGeom prst="rect">
            <a:avLst/>
          </a:prstGeom>
          <a:noFill/>
        </p:spPr>
        <p:txBody>
          <a:bodyPr wrap="square">
            <a:spAutoFit/>
          </a:bodyPr>
          <a:lstStyle/>
          <a:p>
            <a:pPr algn="ctr"/>
            <a:r>
              <a:rPr lang="en-US">
                <a:solidFill>
                  <a:schemeClr val="bg1"/>
                </a:solidFill>
              </a:rPr>
              <a:t>FY24</a:t>
            </a:r>
          </a:p>
        </p:txBody>
      </p:sp>
    </p:spTree>
    <p:extLst>
      <p:ext uri="{BB962C8B-B14F-4D97-AF65-F5344CB8AC3E}">
        <p14:creationId xmlns:p14="http://schemas.microsoft.com/office/powerpoint/2010/main" val="24439535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61768E-D17C-43AB-FCB4-BFEE2A996BBD}"/>
              </a:ext>
            </a:extLst>
          </p:cNvPr>
          <p:cNvSpPr>
            <a:spLocks noGrp="1"/>
          </p:cNvSpPr>
          <p:nvPr>
            <p:ph type="title"/>
          </p:nvPr>
        </p:nvSpPr>
        <p:spPr>
          <a:xfrm>
            <a:off x="1294362" y="1106523"/>
            <a:ext cx="9603275" cy="1049235"/>
          </a:xfrm>
        </p:spPr>
        <p:txBody>
          <a:bodyPr>
            <a:normAutofit/>
          </a:bodyPr>
          <a:lstStyle/>
          <a:p>
            <a:pPr algn="ctr"/>
            <a:r>
              <a:rPr lang="en-US" sz="3600"/>
              <a:t>Plan </a:t>
            </a:r>
            <a:r>
              <a:rPr lang="en-US" sz="3600" err="1"/>
              <a:t>Título</a:t>
            </a:r>
            <a:r>
              <a:rPr lang="en-US" sz="3600"/>
              <a:t> I 2023-24</a:t>
            </a:r>
          </a:p>
        </p:txBody>
      </p:sp>
      <p:sp>
        <p:nvSpPr>
          <p:cNvPr id="3" name="Content Placeholder 2">
            <a:extLst>
              <a:ext uri="{FF2B5EF4-FFF2-40B4-BE49-F238E27FC236}">
                <a16:creationId xmlns:a16="http://schemas.microsoft.com/office/drawing/2014/main" id="{85EBDA3A-7E0E-4F57-2663-90EAFA79341E}"/>
              </a:ext>
            </a:extLst>
          </p:cNvPr>
          <p:cNvSpPr>
            <a:spLocks noGrp="1"/>
          </p:cNvSpPr>
          <p:nvPr>
            <p:ph idx="1"/>
          </p:nvPr>
        </p:nvSpPr>
        <p:spPr>
          <a:xfrm>
            <a:off x="226503" y="2015732"/>
            <a:ext cx="11484528" cy="3450613"/>
          </a:xfrm>
        </p:spPr>
        <p:txBody>
          <a:bodyPr>
            <a:normAutofit/>
          </a:bodyPr>
          <a:lstStyle/>
          <a:p>
            <a:r>
              <a:rPr lang="es" sz="1900"/>
              <a:t>La escuela Cambridge recibe $ 294,672</a:t>
            </a:r>
            <a:r>
              <a:rPr lang="es-ES">
                <a:ea typeface="+mn-lt"/>
                <a:cs typeface="+mn-lt"/>
              </a:rPr>
              <a:t> para pagar los servicios y programas para nuestros estudiantes.</a:t>
            </a:r>
            <a:r>
              <a:rPr lang="es-US" sz="1900">
                <a:latin typeface="Arial"/>
                <a:cs typeface="Arial"/>
              </a:rPr>
              <a:t> </a:t>
            </a:r>
            <a:endParaRPr lang="es-ES"/>
          </a:p>
          <a:p>
            <a:r>
              <a:rPr lang="es" sz="1900"/>
              <a:t>Los</a:t>
            </a:r>
            <a:r>
              <a:rPr lang="es-ES">
                <a:ea typeface="+mn-lt"/>
                <a:cs typeface="+mn-lt"/>
              </a:rPr>
              <a:t> fondos del Título I basados </a:t>
            </a:r>
            <a:r>
              <a:rPr lang="es" sz="1900"/>
              <a:t>en la escuela pagan lo siguiente:</a:t>
            </a:r>
            <a:r>
              <a:rPr lang="es-US" sz="1900">
                <a:latin typeface="Arial"/>
                <a:cs typeface="Arial"/>
              </a:rPr>
              <a:t> </a:t>
            </a:r>
            <a:endParaRPr lang="es-ES"/>
          </a:p>
          <a:p>
            <a:pPr lvl="1"/>
            <a:r>
              <a:rPr lang="es" sz="1500"/>
              <a:t>Maestro</a:t>
            </a:r>
            <a:r>
              <a:rPr lang="es-ES">
                <a:ea typeface="+mn-lt"/>
                <a:cs typeface="+mn-lt"/>
              </a:rPr>
              <a:t> adicional para apoyar con la </a:t>
            </a:r>
            <a:r>
              <a:rPr lang="es" sz="1500"/>
              <a:t>intervención (Sr. Clarke)</a:t>
            </a:r>
            <a:r>
              <a:rPr lang="es" sz="1500">
                <a:latin typeface="Arial"/>
                <a:cs typeface="Arial"/>
              </a:rPr>
              <a:t> </a:t>
            </a:r>
            <a:endParaRPr lang="es-ES" sz="1500"/>
          </a:p>
          <a:p>
            <a:pPr lvl="1"/>
            <a:r>
              <a:rPr lang="es" sz="1500"/>
              <a:t>Asistente de instrucción adicional para apoyar con la intervención y trabajar con las familias en asistencia (Sr. </a:t>
            </a:r>
            <a:r>
              <a:rPr lang="es" sz="1500" err="1"/>
              <a:t>Voskuhl</a:t>
            </a:r>
            <a:r>
              <a:rPr lang="es" sz="1500"/>
              <a:t>)</a:t>
            </a:r>
            <a:r>
              <a:rPr lang="es" sz="1500">
                <a:latin typeface="Arial"/>
                <a:cs typeface="Arial"/>
              </a:rPr>
              <a:t> </a:t>
            </a:r>
            <a:endParaRPr lang="es-ES" sz="1500"/>
          </a:p>
          <a:p>
            <a:pPr lvl="1"/>
            <a:r>
              <a:rPr lang="es" sz="1500"/>
              <a:t>Una maestra de STEM (Sra. </a:t>
            </a:r>
            <a:r>
              <a:rPr lang="es" sz="1500" err="1"/>
              <a:t>Perini</a:t>
            </a:r>
            <a:r>
              <a:rPr lang="es" sz="1500"/>
              <a:t>)</a:t>
            </a:r>
            <a:r>
              <a:rPr lang="es" sz="1500">
                <a:latin typeface="Arial"/>
                <a:cs typeface="Arial"/>
              </a:rPr>
              <a:t> </a:t>
            </a:r>
            <a:endParaRPr lang="es-ES" sz="1500"/>
          </a:p>
          <a:p>
            <a:pPr lvl="1"/>
            <a:r>
              <a:rPr lang="es" sz="1500"/>
              <a:t>Buscando contratar a una entrenadora de Lectura.  La mitad de ese salario/beneficios serán pagados por el Titulo 1.</a:t>
            </a:r>
            <a:r>
              <a:rPr lang="es" sz="1500">
                <a:latin typeface="Arial"/>
                <a:cs typeface="Arial"/>
              </a:rPr>
              <a:t> </a:t>
            </a:r>
            <a:endParaRPr lang="es-ES" sz="1500"/>
          </a:p>
          <a:p>
            <a:endParaRPr lang="es-ES"/>
          </a:p>
          <a:p>
            <a:pPr>
              <a:buFont typeface="Wingdings" panose="020B0604020202020204" pitchFamily="34" charset="0"/>
              <a:buChar char="v"/>
            </a:pPr>
            <a:r>
              <a:rPr lang="es" sz="1900"/>
              <a:t>Todos nuestros fondos de Título I apoyan nuestras metas del Plan de Mejoramiento Escolar (SIP).</a:t>
            </a:r>
            <a:endParaRPr lang="es-ES"/>
          </a:p>
          <a:p>
            <a:endParaRPr lang="es-ES" sz="2000"/>
          </a:p>
        </p:txBody>
      </p:sp>
    </p:spTree>
    <p:extLst>
      <p:ext uri="{BB962C8B-B14F-4D97-AF65-F5344CB8AC3E}">
        <p14:creationId xmlns:p14="http://schemas.microsoft.com/office/powerpoint/2010/main" val="1468467201"/>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TM10001114[[fn=Gallery]]</Template>
  <Application>Microsoft Office PowerPoint</Application>
  <PresentationFormat>Widescreen</PresentationFormat>
  <Slides>25</Slides>
  <Notes>3</Notes>
  <HiddenSlides>0</HiddenSlides>
  <ScaleCrop>false</ScaleCrop>
  <HeadingPairs>
    <vt:vector size="4" baseType="variant">
      <vt:variant>
        <vt:lpstr>Theme</vt:lpstr>
      </vt:variant>
      <vt:variant>
        <vt:i4>2</vt:i4>
      </vt:variant>
      <vt:variant>
        <vt:lpstr>Slide Titles</vt:lpstr>
      </vt:variant>
      <vt:variant>
        <vt:i4>25</vt:i4>
      </vt:variant>
    </vt:vector>
  </HeadingPairs>
  <TitlesOfParts>
    <vt:vector size="27" baseType="lpstr">
      <vt:lpstr>Gallery</vt:lpstr>
      <vt:lpstr>Gallery</vt:lpstr>
      <vt:lpstr>Reunión Anual del Título I  2023-24 </vt:lpstr>
      <vt:lpstr>De acuerdo con la Ley Every Student Succeeds Act (ESSA),  las escuelas deben tener una Reunión Anual para explicar: </vt:lpstr>
      <vt:lpstr>¿Qué es el Título I?  El Título I es una subvención federal que:   </vt:lpstr>
      <vt:lpstr>Financiamiento del Título I </vt:lpstr>
      <vt:lpstr>¿Quién decide cómo se utilizan los fondos?</vt:lpstr>
      <vt:lpstr>Programas de Título I</vt:lpstr>
      <vt:lpstr>Resultados de Evaluacion escolar Datos Historicos</vt:lpstr>
      <vt:lpstr>Metas del Plan de Mejoramiento Escolar 2023-24</vt:lpstr>
      <vt:lpstr>Plan Título I 2023-24</vt:lpstr>
      <vt:lpstr>Estándares Educativos</vt:lpstr>
      <vt:lpstr>Pruebas</vt:lpstr>
      <vt:lpstr>2023-24 Fechas de  Examenes</vt:lpstr>
      <vt:lpstr>2023-24 Examenes Escolares</vt:lpstr>
      <vt:lpstr>Instrucciones de como accesar los resultados en FOCUS</vt:lpstr>
      <vt:lpstr>Plan de participación de padres y familias (PFEP)</vt:lpstr>
      <vt:lpstr>Requisitos de participación de los padres y la familia</vt:lpstr>
      <vt:lpstr>Pacto entre la escuela y los padres</vt:lpstr>
      <vt:lpstr>Acuerdo escuela-padres 2023-24</vt:lpstr>
      <vt:lpstr>Acuerdo escuela-padres 2023-24</vt:lpstr>
      <vt:lpstr>Derecho de los padres a saber</vt:lpstr>
      <vt:lpstr>Procedimiento de Quejas Título I</vt:lpstr>
      <vt:lpstr>Estudios muestran…</vt:lpstr>
      <vt:lpstr>Consegos para Exito</vt:lpstr>
      <vt:lpstr>Modos de mantenerce informados</vt:lpstr>
      <vt:lpstr>¡Antes de que te  vayas!</vt:lpstr>
    </vt:vector>
  </TitlesOfParts>
  <Company>Brevard Public Schools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Reunión Anual del Título I  2023-24</dc:title>
  <dc:creator>Gillich.Denise@ESEA Title I</dc:creator>
  <cp:revision>113</cp:revision>
  <cp:lastPrinted>2023-07-06T18:07:54Z</cp:lastPrinted>
  <dcterms:created xsi:type="dcterms:W3CDTF">2023-06-20T13:40:25Z</dcterms:created>
  <dcterms:modified xsi:type="dcterms:W3CDTF">2023-10-03T17:02:50Z</dcterms:modified>
</cp:coreProperties>
</file>