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2" r:id="rId5"/>
    <p:sldId id="273" r:id="rId6"/>
    <p:sldId id="278" r:id="rId7"/>
    <p:sldId id="268" r:id="rId8"/>
    <p:sldId id="291" r:id="rId9"/>
    <p:sldId id="266" r:id="rId10"/>
    <p:sldId id="261" r:id="rId11"/>
    <p:sldId id="287" r:id="rId12"/>
    <p:sldId id="288" r:id="rId13"/>
    <p:sldId id="286" r:id="rId14"/>
    <p:sldId id="292" r:id="rId15"/>
    <p:sldId id="293" r:id="rId16"/>
    <p:sldId id="289" r:id="rId17"/>
    <p:sldId id="290" r:id="rId18"/>
    <p:sldId id="284" r:id="rId19"/>
    <p:sldId id="283" r:id="rId20"/>
    <p:sldId id="294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106" d="100"/>
          <a:sy n="106" d="100"/>
        </p:scale>
        <p:origin x="180" y="78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8/layout/LinedList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FE81FEC-2664-411F-AEB3-065F29F52751}">
      <dgm:prSet custT="1"/>
      <dgm:spPr/>
      <dgm:t>
        <a:bodyPr lIns="182880" tIns="182880" rIns="182880" bIns="182880" anchor="ctr"/>
        <a:lstStyle/>
        <a:p>
          <a:pPr marL="0" rtl="0">
            <a:lnSpc>
              <a:spcPct val="100000"/>
            </a:lnSpc>
            <a:buNone/>
          </a:pPr>
          <a:r>
            <a:rPr lang="en-US" sz="1800" b="0" i="0" kern="120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deploy </a:t>
          </a:r>
          <a:r>
            <a:rPr lang="en-US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strategic networks with compelling </a:t>
          </a:r>
          <a:r>
            <a:rPr lang="en-US" sz="1800" b="1" i="0" kern="1200" dirty="0">
              <a:solidFill>
                <a:srgbClr val="AC5B4C"/>
              </a:solidFill>
              <a:latin typeface="Gill Sans Nova" panose="020B0602020104020203" pitchFamily="34" charset="0"/>
              <a:ea typeface="+mn-ea"/>
              <a:cs typeface="Gill Sans SemiBold" panose="020B0502020104020203" pitchFamily="34" charset="-79"/>
            </a:rPr>
            <a:t>e-business needs</a:t>
          </a:r>
        </a:p>
      </dgm:t>
    </dgm:pt>
    <dgm:pt modelId="{BCBC007E-0269-421B-9C41-DE26D5C3A822}" type="parTrans" cxnId="{711E093C-AD42-45A4-8D40-A2D39702062E}">
      <dgm:prSet/>
      <dgm:spPr/>
      <dgm:t>
        <a:bodyPr/>
        <a:lstStyle/>
        <a:p>
          <a:endParaRPr lang="en-US"/>
        </a:p>
      </dgm:t>
    </dgm:pt>
    <dgm:pt modelId="{80230EB7-7230-4881-A631-309C07417378}" type="sibTrans" cxnId="{711E093C-AD42-45A4-8D40-A2D39702062E}">
      <dgm:prSet/>
      <dgm:spPr/>
      <dgm:t>
        <a:bodyPr/>
        <a:lstStyle/>
        <a:p>
          <a:endParaRPr lang="en-US"/>
        </a:p>
      </dgm:t>
    </dgm:pt>
    <dgm:pt modelId="{73D947E0-108F-4D20-A71E-3CF329F97212}">
      <dgm:prSet phldr="0" custT="1"/>
      <dgm:spPr/>
      <dgm:t>
        <a:bodyPr anchor="ctr"/>
        <a:lstStyle/>
        <a:p>
          <a:pPr marL="0" rtl="0"/>
          <a:r>
            <a:rPr lang="en-US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PLANNING</a:t>
          </a:r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/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/>
        </a:p>
      </dgm:t>
    </dgm:pt>
    <dgm:pt modelId="{30A490C8-22B4-4D68-875C-0F0DE2FF864D}">
      <dgm:prSet phldr="0" custT="1"/>
      <dgm:spPr/>
      <dgm:t>
        <a:bodyPr anchor="ctr"/>
        <a:lstStyle/>
        <a:p>
          <a:pPr marL="0">
            <a:lnSpc>
              <a:spcPct val="100000"/>
            </a:lnSpc>
          </a:pPr>
          <a:r>
            <a:rPr lang="en-US" sz="1800" b="0" i="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synergize </a:t>
          </a:r>
          <a:r>
            <a:rPr lang="en-US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scalable e-commerce</a:t>
          </a:r>
        </a:p>
      </dgm:t>
    </dgm:pt>
    <dgm:pt modelId="{035C64B0-4F0C-4FD1-BD23-B1D4C9887CBE}" type="parTrans" cxnId="{381FE1CC-8184-4745-8EB3-6DE11655998D}">
      <dgm:prSet/>
      <dgm:spPr/>
      <dgm:t>
        <a:bodyPr/>
        <a:lstStyle/>
        <a:p>
          <a:endParaRPr lang="en-US"/>
        </a:p>
      </dgm:t>
    </dgm:pt>
    <dgm:pt modelId="{45495DA8-8707-41E3-A12B-FA5766269C44}" type="sibTrans" cxnId="{381FE1CC-8184-4745-8EB3-6DE11655998D}">
      <dgm:prSet/>
      <dgm:spPr/>
      <dgm:t>
        <a:bodyPr/>
        <a:lstStyle/>
        <a:p>
          <a:endParaRPr lang="en-US"/>
        </a:p>
      </dgm:t>
    </dgm:pt>
    <dgm:pt modelId="{B1AFA1AF-0FF8-45B3-A6D0-0E255A2F637D}">
      <dgm:prSet phldr="0" custT="1"/>
      <dgm:spPr/>
      <dgm:t>
        <a:bodyPr anchor="ctr"/>
        <a:lstStyle/>
        <a:p>
          <a:pPr marL="0"/>
          <a:r>
            <a:rPr lang="en-US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MARKETING</a:t>
          </a: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/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/>
        </a:p>
      </dgm:t>
    </dgm:pt>
    <dgm:pt modelId="{50418D2B-9486-42DE-AFDD-1D31420040FF}">
      <dgm:prSet phldr="0" custT="1"/>
      <dgm:spPr/>
      <dgm:t>
        <a:bodyPr anchor="ctr"/>
        <a:lstStyle/>
        <a:p>
          <a:pPr marL="0">
            <a:lnSpc>
              <a:spcPct val="100000"/>
            </a:lnSpc>
          </a:pPr>
          <a:r>
            <a:rPr lang="en-US" sz="1800" b="0" i="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disseminate </a:t>
          </a:r>
          <a:r>
            <a:rPr lang="en-US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standardized metrics</a:t>
          </a:r>
        </a:p>
      </dgm:t>
    </dgm:pt>
    <dgm:pt modelId="{D5A17F6B-93F5-442B-938A-0F38C281BE88}" type="parTrans" cxnId="{5A5BA622-5DEB-48B9-88D9-C1DE36C711E5}">
      <dgm:prSet/>
      <dgm:spPr/>
      <dgm:t>
        <a:bodyPr/>
        <a:lstStyle/>
        <a:p>
          <a:endParaRPr lang="en-US"/>
        </a:p>
      </dgm:t>
    </dgm:pt>
    <dgm:pt modelId="{1D87A0A5-8024-4710-846B-D5BFAC785107}" type="sibTrans" cxnId="{5A5BA622-5DEB-48B9-88D9-C1DE36C711E5}">
      <dgm:prSet/>
      <dgm:spPr/>
      <dgm:t>
        <a:bodyPr/>
        <a:lstStyle/>
        <a:p>
          <a:endParaRPr lang="en-US"/>
        </a:p>
      </dgm:t>
    </dgm:pt>
    <dgm:pt modelId="{E9682B4F-0217-4B50-923E-C104AA24290F}">
      <dgm:prSet phldr="0" custT="1"/>
      <dgm:spPr/>
      <dgm:t>
        <a:bodyPr anchor="ctr"/>
        <a:lstStyle/>
        <a:p>
          <a:pPr marL="0"/>
          <a:r>
            <a:rPr lang="en-US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DESIGN</a:t>
          </a:r>
        </a:p>
      </dgm:t>
    </dgm:pt>
    <dgm:pt modelId="{E0F6C4AF-9BBB-4698-91D7-F9AE3EACBD5D}" type="parTrans" cxnId="{6C23D0C9-74B2-4C8B-AB2F-A03B3B0EBE56}">
      <dgm:prSet/>
      <dgm:spPr/>
      <dgm:t>
        <a:bodyPr/>
        <a:lstStyle/>
        <a:p>
          <a:endParaRPr lang="en-US"/>
        </a:p>
      </dgm:t>
    </dgm:pt>
    <dgm:pt modelId="{B8632E42-D7EB-4C31-877E-6F1B2801851A}" type="sibTrans" cxnId="{6C23D0C9-74B2-4C8B-AB2F-A03B3B0EBE56}">
      <dgm:prSet/>
      <dgm:spPr/>
      <dgm:t>
        <a:bodyPr/>
        <a:lstStyle/>
        <a:p>
          <a:endParaRPr lang="en-US"/>
        </a:p>
      </dgm:t>
    </dgm:pt>
    <dgm:pt modelId="{0EC0C300-11E4-45CF-8418-973585107209}">
      <dgm:prSet phldr="0" custT="1"/>
      <dgm:spPr/>
      <dgm:t>
        <a:bodyPr anchor="ctr"/>
        <a:lstStyle/>
        <a:p>
          <a:pPr marL="0">
            <a:lnSpc>
              <a:spcPct val="100000"/>
            </a:lnSpc>
          </a:pPr>
          <a:r>
            <a:rPr lang="en-US" sz="1800" b="0" i="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coordinate </a:t>
          </a:r>
          <a:r>
            <a:rPr lang="en-US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e-business applications</a:t>
          </a:r>
        </a:p>
      </dgm:t>
    </dgm:pt>
    <dgm:pt modelId="{1E4DD98E-100E-46B7-B24A-408BBF69E9FA}" type="parTrans" cxnId="{51563A4F-C0EB-47D6-B5BC-47A4E599AD4B}">
      <dgm:prSet/>
      <dgm:spPr/>
      <dgm:t>
        <a:bodyPr/>
        <a:lstStyle/>
        <a:p>
          <a:endParaRPr lang="en-US"/>
        </a:p>
      </dgm:t>
    </dgm:pt>
    <dgm:pt modelId="{90FAB5D1-62B3-4FF6-A07D-EE607F529C32}" type="sibTrans" cxnId="{51563A4F-C0EB-47D6-B5BC-47A4E599AD4B}">
      <dgm:prSet/>
      <dgm:spPr/>
      <dgm:t>
        <a:bodyPr/>
        <a:lstStyle/>
        <a:p>
          <a:endParaRPr lang="en-US"/>
        </a:p>
      </dgm:t>
    </dgm:pt>
    <dgm:pt modelId="{FEB4A941-E9FA-4A86-A673-85FF34B35F20}">
      <dgm:prSet phldr="0" custT="1"/>
      <dgm:spPr/>
      <dgm:t>
        <a:bodyPr anchor="ctr"/>
        <a:lstStyle/>
        <a:p>
          <a:pPr marL="0" rtl="0">
            <a:lnSpc>
              <a:spcPct val="100000"/>
            </a:lnSpc>
          </a:pPr>
          <a:r>
            <a:rPr lang="en-US" sz="1800" b="0" i="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foster holistically </a:t>
          </a:r>
          <a:r>
            <a:rPr lang="en-US" sz="1800" b="1" i="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superior methodologies</a:t>
          </a:r>
        </a:p>
      </dgm:t>
    </dgm:pt>
    <dgm:pt modelId="{39522508-BC4E-4DD5-A744-AFEFFE36DB74}" type="parTrans" cxnId="{F942F56C-9025-4AA1-9B36-C5AE0A93B0F5}">
      <dgm:prSet/>
      <dgm:spPr/>
      <dgm:t>
        <a:bodyPr/>
        <a:lstStyle/>
        <a:p>
          <a:endParaRPr lang="en-US"/>
        </a:p>
      </dgm:t>
    </dgm:pt>
    <dgm:pt modelId="{97624CC8-6315-4683-B26C-C30D552DA5A6}" type="sibTrans" cxnId="{F942F56C-9025-4AA1-9B36-C5AE0A93B0F5}">
      <dgm:prSet/>
      <dgm:spPr/>
      <dgm:t>
        <a:bodyPr/>
        <a:lstStyle/>
        <a:p>
          <a:endParaRPr lang="en-US"/>
        </a:p>
      </dgm:t>
    </dgm:pt>
    <dgm:pt modelId="{A2322D3A-7AC2-4C5C-9D7E-EAB2313D47D4}">
      <dgm:prSet phldr="0" custT="1"/>
      <dgm:spPr/>
      <dgm:t>
        <a:bodyPr anchor="ctr"/>
        <a:lstStyle/>
        <a:p>
          <a:pPr marL="0"/>
          <a:r>
            <a:rPr lang="en-US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LAUNCH</a:t>
          </a:r>
        </a:p>
      </dgm:t>
    </dgm:pt>
    <dgm:pt modelId="{4A8C15D4-B36F-4764-B4FF-F2AF790D3E17}" type="parTrans" cxnId="{179FAFCF-F878-464E-A8A6-1185EFA0E380}">
      <dgm:prSet/>
      <dgm:spPr/>
      <dgm:t>
        <a:bodyPr/>
        <a:lstStyle/>
        <a:p>
          <a:endParaRPr lang="en-US"/>
        </a:p>
      </dgm:t>
    </dgm:pt>
    <dgm:pt modelId="{84DE1C3A-3FC7-4DB3-88ED-33F65A71557A}" type="sibTrans" cxnId="{179FAFCF-F878-464E-A8A6-1185EFA0E380}">
      <dgm:prSet/>
      <dgm:spPr/>
      <dgm:t>
        <a:bodyPr/>
        <a:lstStyle/>
        <a:p>
          <a:endParaRPr lang="en-US"/>
        </a:p>
      </dgm:t>
    </dgm:pt>
    <dgm:pt modelId="{4F85505A-81B6-4FDA-A144-900B71DAD946}">
      <dgm:prSet phldr="0" custT="1"/>
      <dgm:spPr/>
      <dgm:t>
        <a:bodyPr anchor="ctr"/>
        <a:lstStyle/>
        <a:p>
          <a:pPr marL="0"/>
          <a:r>
            <a:rPr lang="en-US" sz="2000" b="0" i="0" dirty="0">
              <a:latin typeface="Gill Sans Nova" panose="020B0602020104020203" pitchFamily="34" charset="0"/>
              <a:cs typeface="Gill Sans SemiBold" panose="020B0502020104020203" pitchFamily="34" charset="-79"/>
            </a:rPr>
            <a:t>STRATEGY</a:t>
          </a:r>
        </a:p>
      </dgm:t>
    </dgm:pt>
    <dgm:pt modelId="{D9A96E25-7BBE-4DDD-8DDE-B4970D4340A8}" type="parTrans" cxnId="{2D633B56-E147-4EFC-B9EE-6C0413F329B0}">
      <dgm:prSet/>
      <dgm:spPr/>
      <dgm:t>
        <a:bodyPr/>
        <a:lstStyle/>
        <a:p>
          <a:endParaRPr lang="en-US"/>
        </a:p>
      </dgm:t>
    </dgm:pt>
    <dgm:pt modelId="{68F74A88-49DC-44B1-BC0D-220A7B97601C}" type="sibTrans" cxnId="{2D633B56-E147-4EFC-B9EE-6C0413F329B0}">
      <dgm:prSet/>
      <dgm:spPr/>
      <dgm:t>
        <a:bodyPr/>
        <a:lstStyle/>
        <a:p>
          <a:endParaRPr lang="en-US"/>
        </a:p>
      </dgm:t>
    </dgm:pt>
    <dgm:pt modelId="{6564C5E9-1595-624A-93AF-6AD41D06A4F7}" type="pres">
      <dgm:prSet presAssocID="{0DD8915E-DC14-41D6-9BB5-F49E1C265163}" presName="vert0" presStyleCnt="0">
        <dgm:presLayoutVars>
          <dgm:dir/>
          <dgm:animOne val="branch"/>
          <dgm:animLvl val="lvl"/>
        </dgm:presLayoutVars>
      </dgm:prSet>
      <dgm:spPr/>
    </dgm:pt>
    <dgm:pt modelId="{CFCA7698-FAF1-9341-A1FC-ED13A8E7C585}" type="pres">
      <dgm:prSet presAssocID="{73D947E0-108F-4D20-A71E-3CF329F97212}" presName="thickLine" presStyleLbl="alignNode1" presStyleIdx="0" presStyleCnt="5"/>
      <dgm:spPr/>
    </dgm:pt>
    <dgm:pt modelId="{73B53ECD-88F7-D549-B120-6C2932F2D11A}" type="pres">
      <dgm:prSet presAssocID="{73D947E0-108F-4D20-A71E-3CF329F97212}" presName="horz1" presStyleCnt="0"/>
      <dgm:spPr/>
    </dgm:pt>
    <dgm:pt modelId="{16779ABC-4458-134D-8407-3B550EE07267}" type="pres">
      <dgm:prSet presAssocID="{73D947E0-108F-4D20-A71E-3CF329F97212}" presName="tx1" presStyleLbl="revTx" presStyleIdx="0" presStyleCnt="10"/>
      <dgm:spPr/>
    </dgm:pt>
    <dgm:pt modelId="{CAE07029-F81D-A44F-9347-F3E3A6E31F74}" type="pres">
      <dgm:prSet presAssocID="{73D947E0-108F-4D20-A71E-3CF329F97212}" presName="vert1" presStyleCnt="0"/>
      <dgm:spPr/>
    </dgm:pt>
    <dgm:pt modelId="{5A9BB2A1-D458-5443-B445-41D2960F03F2}" type="pres">
      <dgm:prSet presAssocID="{30A490C8-22B4-4D68-875C-0F0DE2FF864D}" presName="vertSpace2a" presStyleCnt="0"/>
      <dgm:spPr/>
    </dgm:pt>
    <dgm:pt modelId="{D7B8E40A-DB15-184E-8163-CFBBECDBFC1D}" type="pres">
      <dgm:prSet presAssocID="{30A490C8-22B4-4D68-875C-0F0DE2FF864D}" presName="horz2" presStyleCnt="0"/>
      <dgm:spPr/>
    </dgm:pt>
    <dgm:pt modelId="{59832A42-FD52-4B4A-92FB-6B1C497CBF3C}" type="pres">
      <dgm:prSet presAssocID="{30A490C8-22B4-4D68-875C-0F0DE2FF864D}" presName="horzSpace2" presStyleCnt="0"/>
      <dgm:spPr/>
    </dgm:pt>
    <dgm:pt modelId="{4B7883FE-9BF1-834B-9E55-433D1207CAF9}" type="pres">
      <dgm:prSet presAssocID="{30A490C8-22B4-4D68-875C-0F0DE2FF864D}" presName="tx2" presStyleLbl="revTx" presStyleIdx="1" presStyleCnt="10"/>
      <dgm:spPr/>
    </dgm:pt>
    <dgm:pt modelId="{0CBE5C3F-806F-B144-AE1F-FC9577B85A0B}" type="pres">
      <dgm:prSet presAssocID="{30A490C8-22B4-4D68-875C-0F0DE2FF864D}" presName="vert2" presStyleCnt="0"/>
      <dgm:spPr/>
    </dgm:pt>
    <dgm:pt modelId="{F855322D-A55D-8B49-879F-C673DBB2B4C9}" type="pres">
      <dgm:prSet presAssocID="{30A490C8-22B4-4D68-875C-0F0DE2FF864D}" presName="thinLine2b" presStyleLbl="callout" presStyleIdx="0" presStyleCnt="5"/>
      <dgm:spPr/>
    </dgm:pt>
    <dgm:pt modelId="{C673FE58-57C7-E240-8F76-83FFAD340DC5}" type="pres">
      <dgm:prSet presAssocID="{30A490C8-22B4-4D68-875C-0F0DE2FF864D}" presName="vertSpace2b" presStyleCnt="0"/>
      <dgm:spPr/>
    </dgm:pt>
    <dgm:pt modelId="{DD445911-31B5-374B-964F-E521B7F4A98B}" type="pres">
      <dgm:prSet presAssocID="{B1AFA1AF-0FF8-45B3-A6D0-0E255A2F637D}" presName="thickLine" presStyleLbl="alignNode1" presStyleIdx="1" presStyleCnt="5"/>
      <dgm:spPr/>
    </dgm:pt>
    <dgm:pt modelId="{2D373430-1C80-8F46-ABC4-CBE10AB29E21}" type="pres">
      <dgm:prSet presAssocID="{B1AFA1AF-0FF8-45B3-A6D0-0E255A2F637D}" presName="horz1" presStyleCnt="0"/>
      <dgm:spPr/>
    </dgm:pt>
    <dgm:pt modelId="{57741AD6-DFD2-814C-A051-E841CC65A4EA}" type="pres">
      <dgm:prSet presAssocID="{B1AFA1AF-0FF8-45B3-A6D0-0E255A2F637D}" presName="tx1" presStyleLbl="revTx" presStyleIdx="2" presStyleCnt="10"/>
      <dgm:spPr/>
    </dgm:pt>
    <dgm:pt modelId="{BAE20A88-DF00-8949-A8B2-0E344D388E90}" type="pres">
      <dgm:prSet presAssocID="{B1AFA1AF-0FF8-45B3-A6D0-0E255A2F637D}" presName="vert1" presStyleCnt="0"/>
      <dgm:spPr/>
    </dgm:pt>
    <dgm:pt modelId="{FFD3D6B1-6613-9A41-97D0-43A8EBCE5EAD}" type="pres">
      <dgm:prSet presAssocID="{50418D2B-9486-42DE-AFDD-1D31420040FF}" presName="vertSpace2a" presStyleCnt="0"/>
      <dgm:spPr/>
    </dgm:pt>
    <dgm:pt modelId="{A95899B2-8F62-204F-B53E-8872741B3D8A}" type="pres">
      <dgm:prSet presAssocID="{50418D2B-9486-42DE-AFDD-1D31420040FF}" presName="horz2" presStyleCnt="0"/>
      <dgm:spPr/>
    </dgm:pt>
    <dgm:pt modelId="{6C1C9676-3658-6D4F-92CD-97954CEC2777}" type="pres">
      <dgm:prSet presAssocID="{50418D2B-9486-42DE-AFDD-1D31420040FF}" presName="horzSpace2" presStyleCnt="0"/>
      <dgm:spPr/>
    </dgm:pt>
    <dgm:pt modelId="{040275F6-8CD8-B443-8E15-E2EA8C115BE0}" type="pres">
      <dgm:prSet presAssocID="{50418D2B-9486-42DE-AFDD-1D31420040FF}" presName="tx2" presStyleLbl="revTx" presStyleIdx="3" presStyleCnt="10"/>
      <dgm:spPr/>
    </dgm:pt>
    <dgm:pt modelId="{D9398154-13A0-B94E-B51B-C707B5F9C02E}" type="pres">
      <dgm:prSet presAssocID="{50418D2B-9486-42DE-AFDD-1D31420040FF}" presName="vert2" presStyleCnt="0"/>
      <dgm:spPr/>
    </dgm:pt>
    <dgm:pt modelId="{1103FC42-5419-864B-A44F-32D393A0563C}" type="pres">
      <dgm:prSet presAssocID="{50418D2B-9486-42DE-AFDD-1D31420040FF}" presName="thinLine2b" presStyleLbl="callout" presStyleIdx="1" presStyleCnt="5"/>
      <dgm:spPr/>
    </dgm:pt>
    <dgm:pt modelId="{3380EF9C-3F0E-624D-89C2-20B7B097FB92}" type="pres">
      <dgm:prSet presAssocID="{50418D2B-9486-42DE-AFDD-1D31420040FF}" presName="vertSpace2b" presStyleCnt="0"/>
      <dgm:spPr/>
    </dgm:pt>
    <dgm:pt modelId="{04EDAAE1-E9CA-2F45-BA18-8E6050569C72}" type="pres">
      <dgm:prSet presAssocID="{E9682B4F-0217-4B50-923E-C104AA24290F}" presName="thickLine" presStyleLbl="alignNode1" presStyleIdx="2" presStyleCnt="5"/>
      <dgm:spPr/>
    </dgm:pt>
    <dgm:pt modelId="{C9E76191-5F12-BF45-AE9C-6FAE2221EFF8}" type="pres">
      <dgm:prSet presAssocID="{E9682B4F-0217-4B50-923E-C104AA24290F}" presName="horz1" presStyleCnt="0"/>
      <dgm:spPr/>
    </dgm:pt>
    <dgm:pt modelId="{12C6F6CB-CEC3-A749-930B-00502DB5A1B0}" type="pres">
      <dgm:prSet presAssocID="{E9682B4F-0217-4B50-923E-C104AA24290F}" presName="tx1" presStyleLbl="revTx" presStyleIdx="4" presStyleCnt="10"/>
      <dgm:spPr/>
    </dgm:pt>
    <dgm:pt modelId="{52E4ABEF-FAC6-8548-9F4D-4E473158A2BE}" type="pres">
      <dgm:prSet presAssocID="{E9682B4F-0217-4B50-923E-C104AA24290F}" presName="vert1" presStyleCnt="0"/>
      <dgm:spPr/>
    </dgm:pt>
    <dgm:pt modelId="{B0D3DAFD-9D46-1543-B3B5-D71843B5B4DB}" type="pres">
      <dgm:prSet presAssocID="{0EC0C300-11E4-45CF-8418-973585107209}" presName="vertSpace2a" presStyleCnt="0"/>
      <dgm:spPr/>
    </dgm:pt>
    <dgm:pt modelId="{4C9CCEC2-ABF3-194E-B533-02A4276A931F}" type="pres">
      <dgm:prSet presAssocID="{0EC0C300-11E4-45CF-8418-973585107209}" presName="horz2" presStyleCnt="0"/>
      <dgm:spPr/>
    </dgm:pt>
    <dgm:pt modelId="{AAE7011B-BADF-3944-9735-AFBCAC4F810D}" type="pres">
      <dgm:prSet presAssocID="{0EC0C300-11E4-45CF-8418-973585107209}" presName="horzSpace2" presStyleCnt="0"/>
      <dgm:spPr/>
    </dgm:pt>
    <dgm:pt modelId="{DAF6D365-7021-E74E-8AD3-AB3AC6A0D057}" type="pres">
      <dgm:prSet presAssocID="{0EC0C300-11E4-45CF-8418-973585107209}" presName="tx2" presStyleLbl="revTx" presStyleIdx="5" presStyleCnt="10"/>
      <dgm:spPr/>
    </dgm:pt>
    <dgm:pt modelId="{EC170AFD-CC2D-3946-BDA9-5D66425E90C2}" type="pres">
      <dgm:prSet presAssocID="{0EC0C300-11E4-45CF-8418-973585107209}" presName="vert2" presStyleCnt="0"/>
      <dgm:spPr/>
    </dgm:pt>
    <dgm:pt modelId="{9071E8DC-DDBE-CD4E-9B99-FF7E5F21CEFF}" type="pres">
      <dgm:prSet presAssocID="{0EC0C300-11E4-45CF-8418-973585107209}" presName="thinLine2b" presStyleLbl="callout" presStyleIdx="2" presStyleCnt="5"/>
      <dgm:spPr/>
    </dgm:pt>
    <dgm:pt modelId="{60ED89A1-904B-E446-B340-02B3D3D2D4CF}" type="pres">
      <dgm:prSet presAssocID="{0EC0C300-11E4-45CF-8418-973585107209}" presName="vertSpace2b" presStyleCnt="0"/>
      <dgm:spPr/>
    </dgm:pt>
    <dgm:pt modelId="{C60B052C-8895-B64E-8F55-A22B06C26711}" type="pres">
      <dgm:prSet presAssocID="{4F85505A-81B6-4FDA-A144-900B71DAD946}" presName="thickLine" presStyleLbl="alignNode1" presStyleIdx="3" presStyleCnt="5"/>
      <dgm:spPr/>
    </dgm:pt>
    <dgm:pt modelId="{6824B304-8D35-7546-835D-37EF75EF130E}" type="pres">
      <dgm:prSet presAssocID="{4F85505A-81B6-4FDA-A144-900B71DAD946}" presName="horz1" presStyleCnt="0"/>
      <dgm:spPr/>
    </dgm:pt>
    <dgm:pt modelId="{C9B957BF-3762-C444-A889-9188DFC903DF}" type="pres">
      <dgm:prSet presAssocID="{4F85505A-81B6-4FDA-A144-900B71DAD946}" presName="tx1" presStyleLbl="revTx" presStyleIdx="6" presStyleCnt="10"/>
      <dgm:spPr/>
    </dgm:pt>
    <dgm:pt modelId="{D251ECF4-3488-2542-8086-F83F675146E2}" type="pres">
      <dgm:prSet presAssocID="{4F85505A-81B6-4FDA-A144-900B71DAD946}" presName="vert1" presStyleCnt="0"/>
      <dgm:spPr/>
    </dgm:pt>
    <dgm:pt modelId="{53DFB678-703B-1646-A2C9-814631074136}" type="pres">
      <dgm:prSet presAssocID="{FEB4A941-E9FA-4A86-A673-85FF34B35F20}" presName="vertSpace2a" presStyleCnt="0"/>
      <dgm:spPr/>
    </dgm:pt>
    <dgm:pt modelId="{C9124C8C-8A51-3E49-8F20-C1A448FD817F}" type="pres">
      <dgm:prSet presAssocID="{FEB4A941-E9FA-4A86-A673-85FF34B35F20}" presName="horz2" presStyleCnt="0"/>
      <dgm:spPr/>
    </dgm:pt>
    <dgm:pt modelId="{5B977E52-1DC2-D846-AA85-F463E40EE7D6}" type="pres">
      <dgm:prSet presAssocID="{FEB4A941-E9FA-4A86-A673-85FF34B35F20}" presName="horzSpace2" presStyleCnt="0"/>
      <dgm:spPr/>
    </dgm:pt>
    <dgm:pt modelId="{B09F43E3-E283-364B-BDDC-AEA3B436FB56}" type="pres">
      <dgm:prSet presAssocID="{FEB4A941-E9FA-4A86-A673-85FF34B35F20}" presName="tx2" presStyleLbl="revTx" presStyleIdx="7" presStyleCnt="10"/>
      <dgm:spPr/>
    </dgm:pt>
    <dgm:pt modelId="{78FAB02E-902A-0246-8841-E18990A6BDCD}" type="pres">
      <dgm:prSet presAssocID="{FEB4A941-E9FA-4A86-A673-85FF34B35F20}" presName="vert2" presStyleCnt="0"/>
      <dgm:spPr/>
    </dgm:pt>
    <dgm:pt modelId="{2A380769-BA5B-F344-93A6-E05188F7C102}" type="pres">
      <dgm:prSet presAssocID="{FEB4A941-E9FA-4A86-A673-85FF34B35F20}" presName="thinLine2b" presStyleLbl="callout" presStyleIdx="3" presStyleCnt="5"/>
      <dgm:spPr/>
    </dgm:pt>
    <dgm:pt modelId="{1666CBCE-44EA-144B-B2DC-553B1D1FA875}" type="pres">
      <dgm:prSet presAssocID="{FEB4A941-E9FA-4A86-A673-85FF34B35F20}" presName="vertSpace2b" presStyleCnt="0"/>
      <dgm:spPr/>
    </dgm:pt>
    <dgm:pt modelId="{43609A61-BA80-5948-B85C-CB38B2D0E047}" type="pres">
      <dgm:prSet presAssocID="{A2322D3A-7AC2-4C5C-9D7E-EAB2313D47D4}" presName="thickLine" presStyleLbl="alignNode1" presStyleIdx="4" presStyleCnt="5"/>
      <dgm:spPr/>
    </dgm:pt>
    <dgm:pt modelId="{755CA152-7A11-B547-85AC-95C6503B0509}" type="pres">
      <dgm:prSet presAssocID="{A2322D3A-7AC2-4C5C-9D7E-EAB2313D47D4}" presName="horz1" presStyleCnt="0"/>
      <dgm:spPr/>
    </dgm:pt>
    <dgm:pt modelId="{6FFE689B-A07F-6149-B2E3-6757BAD42DB9}" type="pres">
      <dgm:prSet presAssocID="{A2322D3A-7AC2-4C5C-9D7E-EAB2313D47D4}" presName="tx1" presStyleLbl="revTx" presStyleIdx="8" presStyleCnt="10"/>
      <dgm:spPr/>
    </dgm:pt>
    <dgm:pt modelId="{C5F03895-AABE-2543-93DF-22AEB1203220}" type="pres">
      <dgm:prSet presAssocID="{A2322D3A-7AC2-4C5C-9D7E-EAB2313D47D4}" presName="vert1" presStyleCnt="0"/>
      <dgm:spPr/>
    </dgm:pt>
    <dgm:pt modelId="{1B4605F0-5552-F241-97AF-C59A6A8D8608}" type="pres">
      <dgm:prSet presAssocID="{8FE81FEC-2664-411F-AEB3-065F29F52751}" presName="vertSpace2a" presStyleCnt="0"/>
      <dgm:spPr/>
    </dgm:pt>
    <dgm:pt modelId="{B3892077-82DE-2B46-B97B-882D9BAC3AA6}" type="pres">
      <dgm:prSet presAssocID="{8FE81FEC-2664-411F-AEB3-065F29F52751}" presName="horz2" presStyleCnt="0"/>
      <dgm:spPr/>
    </dgm:pt>
    <dgm:pt modelId="{D85BDADF-3D02-C949-8AD1-025541606F09}" type="pres">
      <dgm:prSet presAssocID="{8FE81FEC-2664-411F-AEB3-065F29F52751}" presName="horzSpace2" presStyleCnt="0"/>
      <dgm:spPr/>
    </dgm:pt>
    <dgm:pt modelId="{FBD01AEA-A8F9-FE4D-9602-487EAF61F09B}" type="pres">
      <dgm:prSet presAssocID="{8FE81FEC-2664-411F-AEB3-065F29F52751}" presName="tx2" presStyleLbl="revTx" presStyleIdx="9" presStyleCnt="10" custScaleX="98198" custLinFactNeighborX="-1478" custLinFactNeighborY="3011"/>
      <dgm:spPr/>
    </dgm:pt>
    <dgm:pt modelId="{1DA1CE23-8C39-3D4F-A89C-4024EB35CFC1}" type="pres">
      <dgm:prSet presAssocID="{8FE81FEC-2664-411F-AEB3-065F29F52751}" presName="vert2" presStyleCnt="0"/>
      <dgm:spPr/>
    </dgm:pt>
    <dgm:pt modelId="{098E18BB-B50B-7944-A588-57FAEF8C3BE4}" type="pres">
      <dgm:prSet presAssocID="{8FE81FEC-2664-411F-AEB3-065F29F52751}" presName="thinLine2b" presStyleLbl="callout" presStyleIdx="4" presStyleCnt="5"/>
      <dgm:spPr/>
    </dgm:pt>
    <dgm:pt modelId="{DB6E8C3B-99BF-2D4B-BAB0-99514E5BFDCA}" type="pres">
      <dgm:prSet presAssocID="{8FE81FEC-2664-411F-AEB3-065F29F52751}" presName="vertSpace2b" presStyleCnt="0"/>
      <dgm:spPr/>
    </dgm:pt>
  </dgm:ptLst>
  <dgm:cxnLst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DB88A911-C9AB-4245-8A20-5A06108094AF}" type="presOf" srcId="{B1AFA1AF-0FF8-45B3-A6D0-0E255A2F637D}" destId="{57741AD6-DFD2-814C-A051-E841CC65A4EA}" srcOrd="0" destOrd="0" presId="urn:microsoft.com/office/officeart/2008/layout/LinedList"/>
    <dgm:cxn modelId="{5A5BA622-5DEB-48B9-88D9-C1DE36C711E5}" srcId="{B1AFA1AF-0FF8-45B3-A6D0-0E255A2F637D}" destId="{50418D2B-9486-42DE-AFDD-1D31420040FF}" srcOrd="0" destOrd="0" parTransId="{D5A17F6B-93F5-442B-938A-0F38C281BE88}" sibTransId="{1D87A0A5-8024-4710-846B-D5BFAC785107}"/>
    <dgm:cxn modelId="{DB1D962D-409E-D840-8C70-0D3A99E96A69}" type="presOf" srcId="{E9682B4F-0217-4B50-923E-C104AA24290F}" destId="{12C6F6CB-CEC3-A749-930B-00502DB5A1B0}" srcOrd="0" destOrd="0" presId="urn:microsoft.com/office/officeart/2008/layout/LinedList"/>
    <dgm:cxn modelId="{711E093C-AD42-45A4-8D40-A2D39702062E}" srcId="{A2322D3A-7AC2-4C5C-9D7E-EAB2313D47D4}" destId="{8FE81FEC-2664-411F-AEB3-065F29F52751}" srcOrd="0" destOrd="0" parTransId="{BCBC007E-0269-421B-9C41-DE26D5C3A822}" sibTransId="{80230EB7-7230-4881-A631-309C07417378}"/>
    <dgm:cxn modelId="{DF2DE63F-500F-5842-AC4E-C1EC03F88395}" type="presOf" srcId="{A2322D3A-7AC2-4C5C-9D7E-EAB2313D47D4}" destId="{6FFE689B-A07F-6149-B2E3-6757BAD42DB9}" srcOrd="0" destOrd="0" presId="urn:microsoft.com/office/officeart/2008/layout/LinedList"/>
    <dgm:cxn modelId="{D012C86A-5FCF-F74E-A1E4-DA1AAC68B769}" type="presOf" srcId="{50418D2B-9486-42DE-AFDD-1D31420040FF}" destId="{040275F6-8CD8-B443-8E15-E2EA8C115BE0}" srcOrd="0" destOrd="0" presId="urn:microsoft.com/office/officeart/2008/layout/LinedList"/>
    <dgm:cxn modelId="{F942F56C-9025-4AA1-9B36-C5AE0A93B0F5}" srcId="{4F85505A-81B6-4FDA-A144-900B71DAD946}" destId="{FEB4A941-E9FA-4A86-A673-85FF34B35F20}" srcOrd="0" destOrd="0" parTransId="{39522508-BC4E-4DD5-A744-AFEFFE36DB74}" sibTransId="{97624CC8-6315-4683-B26C-C30D552DA5A6}"/>
    <dgm:cxn modelId="{51563A4F-C0EB-47D6-B5BC-47A4E599AD4B}" srcId="{E9682B4F-0217-4B50-923E-C104AA24290F}" destId="{0EC0C300-11E4-45CF-8418-973585107209}" srcOrd="0" destOrd="0" parTransId="{1E4DD98E-100E-46B7-B24A-408BBF69E9FA}" sibTransId="{90FAB5D1-62B3-4FF6-A07D-EE607F529C32}"/>
    <dgm:cxn modelId="{B9992E53-656B-E848-AF8E-65823B9AD34E}" type="presOf" srcId="{0DD8915E-DC14-41D6-9BB5-F49E1C265163}" destId="{6564C5E9-1595-624A-93AF-6AD41D06A4F7}" srcOrd="0" destOrd="0" presId="urn:microsoft.com/office/officeart/2008/layout/LinedList"/>
    <dgm:cxn modelId="{2D633B56-E147-4EFC-B9EE-6C0413F329B0}" srcId="{0DD8915E-DC14-41D6-9BB5-F49E1C265163}" destId="{4F85505A-81B6-4FDA-A144-900B71DAD946}" srcOrd="3" destOrd="0" parTransId="{D9A96E25-7BBE-4DDD-8DDE-B4970D4340A8}" sibTransId="{68F74A88-49DC-44B1-BC0D-220A7B97601C}"/>
    <dgm:cxn modelId="{864E7292-9A7E-3F43-81DD-D653DF53DEF3}" type="presOf" srcId="{0EC0C300-11E4-45CF-8418-973585107209}" destId="{DAF6D365-7021-E74E-8AD3-AB3AC6A0D057}" srcOrd="0" destOrd="0" presId="urn:microsoft.com/office/officeart/2008/layout/LinedList"/>
    <dgm:cxn modelId="{3F5D38A5-AF8F-B44D-AEB3-C86078AC4A7E}" type="presOf" srcId="{4F85505A-81B6-4FDA-A144-900B71DAD946}" destId="{C9B957BF-3762-C444-A889-9188DFC903DF}" srcOrd="0" destOrd="0" presId="urn:microsoft.com/office/officeart/2008/layout/LinedList"/>
    <dgm:cxn modelId="{E1D3D9B5-E888-2A48-989F-530AD91CD6D9}" type="presOf" srcId="{FEB4A941-E9FA-4A86-A673-85FF34B35F20}" destId="{B09F43E3-E283-364B-BDDC-AEA3B436FB56}" srcOrd="0" destOrd="0" presId="urn:microsoft.com/office/officeart/2008/layout/LinedList"/>
    <dgm:cxn modelId="{151D13B9-4602-AE4A-A285-285AEA258666}" type="presOf" srcId="{30A490C8-22B4-4D68-875C-0F0DE2FF864D}" destId="{4B7883FE-9BF1-834B-9E55-433D1207CAF9}" srcOrd="0" destOrd="0" presId="urn:microsoft.com/office/officeart/2008/layout/LinedList"/>
    <dgm:cxn modelId="{6C23D0C9-74B2-4C8B-AB2F-A03B3B0EBE56}" srcId="{0DD8915E-DC14-41D6-9BB5-F49E1C265163}" destId="{E9682B4F-0217-4B50-923E-C104AA24290F}" srcOrd="2" destOrd="0" parTransId="{E0F6C4AF-9BBB-4698-91D7-F9AE3EACBD5D}" sibTransId="{B8632E42-D7EB-4C31-877E-6F1B2801851A}"/>
    <dgm:cxn modelId="{381FE1CC-8184-4745-8EB3-6DE11655998D}" srcId="{73D947E0-108F-4D20-A71E-3CF329F97212}" destId="{30A490C8-22B4-4D68-875C-0F0DE2FF864D}" srcOrd="0" destOrd="0" parTransId="{035C64B0-4F0C-4FD1-BD23-B1D4C9887CBE}" sibTransId="{45495DA8-8707-41E3-A12B-FA5766269C44}"/>
    <dgm:cxn modelId="{179FAFCF-F878-464E-A8A6-1185EFA0E380}" srcId="{0DD8915E-DC14-41D6-9BB5-F49E1C265163}" destId="{A2322D3A-7AC2-4C5C-9D7E-EAB2313D47D4}" srcOrd="4" destOrd="0" parTransId="{4A8C15D4-B36F-4764-B4FF-F2AF790D3E17}" sibTransId="{84DE1C3A-3FC7-4DB3-88ED-33F65A71557A}"/>
    <dgm:cxn modelId="{4D650CE9-A7A6-9546-889D-728D9A26FF98}" type="presOf" srcId="{8FE81FEC-2664-411F-AEB3-065F29F52751}" destId="{FBD01AEA-A8F9-FE4D-9602-487EAF61F09B}" srcOrd="0" destOrd="0" presId="urn:microsoft.com/office/officeart/2008/layout/LinedList"/>
    <dgm:cxn modelId="{24FD07F8-A7B8-6241-8064-11664CC65CE1}" type="presOf" srcId="{73D947E0-108F-4D20-A71E-3CF329F97212}" destId="{16779ABC-4458-134D-8407-3B550EE07267}" srcOrd="0" destOrd="0" presId="urn:microsoft.com/office/officeart/2008/layout/LinedList"/>
    <dgm:cxn modelId="{AFE9FC3A-D3FF-CA44-9605-4703DA53A4C2}" type="presParOf" srcId="{6564C5E9-1595-624A-93AF-6AD41D06A4F7}" destId="{CFCA7698-FAF1-9341-A1FC-ED13A8E7C585}" srcOrd="0" destOrd="0" presId="urn:microsoft.com/office/officeart/2008/layout/LinedList"/>
    <dgm:cxn modelId="{EB08E1B8-074C-A546-B1B8-3153F413A947}" type="presParOf" srcId="{6564C5E9-1595-624A-93AF-6AD41D06A4F7}" destId="{73B53ECD-88F7-D549-B120-6C2932F2D11A}" srcOrd="1" destOrd="0" presId="urn:microsoft.com/office/officeart/2008/layout/LinedList"/>
    <dgm:cxn modelId="{1B53D0A1-66D8-134B-8AF2-80B1E3806E98}" type="presParOf" srcId="{73B53ECD-88F7-D549-B120-6C2932F2D11A}" destId="{16779ABC-4458-134D-8407-3B550EE07267}" srcOrd="0" destOrd="0" presId="urn:microsoft.com/office/officeart/2008/layout/LinedList"/>
    <dgm:cxn modelId="{1A46E30E-242E-1540-8649-777E95C5E910}" type="presParOf" srcId="{73B53ECD-88F7-D549-B120-6C2932F2D11A}" destId="{CAE07029-F81D-A44F-9347-F3E3A6E31F74}" srcOrd="1" destOrd="0" presId="urn:microsoft.com/office/officeart/2008/layout/LinedList"/>
    <dgm:cxn modelId="{0AF080A1-E7F5-D446-9052-7D8C86784D60}" type="presParOf" srcId="{CAE07029-F81D-A44F-9347-F3E3A6E31F74}" destId="{5A9BB2A1-D458-5443-B445-41D2960F03F2}" srcOrd="0" destOrd="0" presId="urn:microsoft.com/office/officeart/2008/layout/LinedList"/>
    <dgm:cxn modelId="{5F4C5453-C466-2B4D-B675-3231308CA30E}" type="presParOf" srcId="{CAE07029-F81D-A44F-9347-F3E3A6E31F74}" destId="{D7B8E40A-DB15-184E-8163-CFBBECDBFC1D}" srcOrd="1" destOrd="0" presId="urn:microsoft.com/office/officeart/2008/layout/LinedList"/>
    <dgm:cxn modelId="{0732A2C9-16FC-034F-A91F-8267830F6866}" type="presParOf" srcId="{D7B8E40A-DB15-184E-8163-CFBBECDBFC1D}" destId="{59832A42-FD52-4B4A-92FB-6B1C497CBF3C}" srcOrd="0" destOrd="0" presId="urn:microsoft.com/office/officeart/2008/layout/LinedList"/>
    <dgm:cxn modelId="{5CB90678-FEDD-7B4C-85C5-E74FFAC3A6D5}" type="presParOf" srcId="{D7B8E40A-DB15-184E-8163-CFBBECDBFC1D}" destId="{4B7883FE-9BF1-834B-9E55-433D1207CAF9}" srcOrd="1" destOrd="0" presId="urn:microsoft.com/office/officeart/2008/layout/LinedList"/>
    <dgm:cxn modelId="{D41FA6A6-5400-9848-8819-FB97F59FFCED}" type="presParOf" srcId="{D7B8E40A-DB15-184E-8163-CFBBECDBFC1D}" destId="{0CBE5C3F-806F-B144-AE1F-FC9577B85A0B}" srcOrd="2" destOrd="0" presId="urn:microsoft.com/office/officeart/2008/layout/LinedList"/>
    <dgm:cxn modelId="{DD71C1D8-1043-5D4C-8AF5-FC83DCADAF26}" type="presParOf" srcId="{CAE07029-F81D-A44F-9347-F3E3A6E31F74}" destId="{F855322D-A55D-8B49-879F-C673DBB2B4C9}" srcOrd="2" destOrd="0" presId="urn:microsoft.com/office/officeart/2008/layout/LinedList"/>
    <dgm:cxn modelId="{6E9B0D8B-3CAE-244A-8A0F-D830FD2A0D04}" type="presParOf" srcId="{CAE07029-F81D-A44F-9347-F3E3A6E31F74}" destId="{C673FE58-57C7-E240-8F76-83FFAD340DC5}" srcOrd="3" destOrd="0" presId="urn:microsoft.com/office/officeart/2008/layout/LinedList"/>
    <dgm:cxn modelId="{4756F502-58A1-F94B-920C-2DBBEEAA4DEA}" type="presParOf" srcId="{6564C5E9-1595-624A-93AF-6AD41D06A4F7}" destId="{DD445911-31B5-374B-964F-E521B7F4A98B}" srcOrd="2" destOrd="0" presId="urn:microsoft.com/office/officeart/2008/layout/LinedList"/>
    <dgm:cxn modelId="{9F80C39F-2660-5140-922B-91B27E6D4697}" type="presParOf" srcId="{6564C5E9-1595-624A-93AF-6AD41D06A4F7}" destId="{2D373430-1C80-8F46-ABC4-CBE10AB29E21}" srcOrd="3" destOrd="0" presId="urn:microsoft.com/office/officeart/2008/layout/LinedList"/>
    <dgm:cxn modelId="{92EB25AD-569A-6A4D-A26B-6CDFE99B6EDD}" type="presParOf" srcId="{2D373430-1C80-8F46-ABC4-CBE10AB29E21}" destId="{57741AD6-DFD2-814C-A051-E841CC65A4EA}" srcOrd="0" destOrd="0" presId="urn:microsoft.com/office/officeart/2008/layout/LinedList"/>
    <dgm:cxn modelId="{6D72D2D3-E663-854F-9534-F50F1A2D112F}" type="presParOf" srcId="{2D373430-1C80-8F46-ABC4-CBE10AB29E21}" destId="{BAE20A88-DF00-8949-A8B2-0E344D388E90}" srcOrd="1" destOrd="0" presId="urn:microsoft.com/office/officeart/2008/layout/LinedList"/>
    <dgm:cxn modelId="{76CA08A2-B1A8-D84F-A1D6-D18A937678EA}" type="presParOf" srcId="{BAE20A88-DF00-8949-A8B2-0E344D388E90}" destId="{FFD3D6B1-6613-9A41-97D0-43A8EBCE5EAD}" srcOrd="0" destOrd="0" presId="urn:microsoft.com/office/officeart/2008/layout/LinedList"/>
    <dgm:cxn modelId="{D3976E80-191E-2A47-8A23-312C10E64BE5}" type="presParOf" srcId="{BAE20A88-DF00-8949-A8B2-0E344D388E90}" destId="{A95899B2-8F62-204F-B53E-8872741B3D8A}" srcOrd="1" destOrd="0" presId="urn:microsoft.com/office/officeart/2008/layout/LinedList"/>
    <dgm:cxn modelId="{5164E1C6-4BB0-1849-BD77-C9B7AA21D82B}" type="presParOf" srcId="{A95899B2-8F62-204F-B53E-8872741B3D8A}" destId="{6C1C9676-3658-6D4F-92CD-97954CEC2777}" srcOrd="0" destOrd="0" presId="urn:microsoft.com/office/officeart/2008/layout/LinedList"/>
    <dgm:cxn modelId="{3FC4A5DA-F6DE-374E-AEAD-681CEC40E66A}" type="presParOf" srcId="{A95899B2-8F62-204F-B53E-8872741B3D8A}" destId="{040275F6-8CD8-B443-8E15-E2EA8C115BE0}" srcOrd="1" destOrd="0" presId="urn:microsoft.com/office/officeart/2008/layout/LinedList"/>
    <dgm:cxn modelId="{EBEECA50-8981-8340-B29B-B350D88E1D99}" type="presParOf" srcId="{A95899B2-8F62-204F-B53E-8872741B3D8A}" destId="{D9398154-13A0-B94E-B51B-C707B5F9C02E}" srcOrd="2" destOrd="0" presId="urn:microsoft.com/office/officeart/2008/layout/LinedList"/>
    <dgm:cxn modelId="{14FAAD23-AA19-634D-A90F-2C772DFBC51E}" type="presParOf" srcId="{BAE20A88-DF00-8949-A8B2-0E344D388E90}" destId="{1103FC42-5419-864B-A44F-32D393A0563C}" srcOrd="2" destOrd="0" presId="urn:microsoft.com/office/officeart/2008/layout/LinedList"/>
    <dgm:cxn modelId="{5920C6F5-90CC-1D42-B07E-283F9763DDF5}" type="presParOf" srcId="{BAE20A88-DF00-8949-A8B2-0E344D388E90}" destId="{3380EF9C-3F0E-624D-89C2-20B7B097FB92}" srcOrd="3" destOrd="0" presId="urn:microsoft.com/office/officeart/2008/layout/LinedList"/>
    <dgm:cxn modelId="{69066118-8321-C84B-8730-7891EA85D306}" type="presParOf" srcId="{6564C5E9-1595-624A-93AF-6AD41D06A4F7}" destId="{04EDAAE1-E9CA-2F45-BA18-8E6050569C72}" srcOrd="4" destOrd="0" presId="urn:microsoft.com/office/officeart/2008/layout/LinedList"/>
    <dgm:cxn modelId="{D6DFF9EC-81C7-9844-A64E-782F3175A529}" type="presParOf" srcId="{6564C5E9-1595-624A-93AF-6AD41D06A4F7}" destId="{C9E76191-5F12-BF45-AE9C-6FAE2221EFF8}" srcOrd="5" destOrd="0" presId="urn:microsoft.com/office/officeart/2008/layout/LinedList"/>
    <dgm:cxn modelId="{55D167D0-1FFB-3B47-B1CA-DDF79D4312A2}" type="presParOf" srcId="{C9E76191-5F12-BF45-AE9C-6FAE2221EFF8}" destId="{12C6F6CB-CEC3-A749-930B-00502DB5A1B0}" srcOrd="0" destOrd="0" presId="urn:microsoft.com/office/officeart/2008/layout/LinedList"/>
    <dgm:cxn modelId="{CFB7884C-ECCD-C44C-B410-02F07DBD2DAE}" type="presParOf" srcId="{C9E76191-5F12-BF45-AE9C-6FAE2221EFF8}" destId="{52E4ABEF-FAC6-8548-9F4D-4E473158A2BE}" srcOrd="1" destOrd="0" presId="urn:microsoft.com/office/officeart/2008/layout/LinedList"/>
    <dgm:cxn modelId="{2AF9A08E-58ED-DE4A-AC76-7328589F18EE}" type="presParOf" srcId="{52E4ABEF-FAC6-8548-9F4D-4E473158A2BE}" destId="{B0D3DAFD-9D46-1543-B3B5-D71843B5B4DB}" srcOrd="0" destOrd="0" presId="urn:microsoft.com/office/officeart/2008/layout/LinedList"/>
    <dgm:cxn modelId="{ED118803-C0D1-EF46-8EAB-BC486A2A10C1}" type="presParOf" srcId="{52E4ABEF-FAC6-8548-9F4D-4E473158A2BE}" destId="{4C9CCEC2-ABF3-194E-B533-02A4276A931F}" srcOrd="1" destOrd="0" presId="urn:microsoft.com/office/officeart/2008/layout/LinedList"/>
    <dgm:cxn modelId="{DE1306D4-F250-6043-9FE2-0CA42CCCE1B5}" type="presParOf" srcId="{4C9CCEC2-ABF3-194E-B533-02A4276A931F}" destId="{AAE7011B-BADF-3944-9735-AFBCAC4F810D}" srcOrd="0" destOrd="0" presId="urn:microsoft.com/office/officeart/2008/layout/LinedList"/>
    <dgm:cxn modelId="{D315A992-7B4B-9646-870A-59A4DEDFF73C}" type="presParOf" srcId="{4C9CCEC2-ABF3-194E-B533-02A4276A931F}" destId="{DAF6D365-7021-E74E-8AD3-AB3AC6A0D057}" srcOrd="1" destOrd="0" presId="urn:microsoft.com/office/officeart/2008/layout/LinedList"/>
    <dgm:cxn modelId="{8CBA91F6-2DC8-D543-BB9F-8D33B34760EF}" type="presParOf" srcId="{4C9CCEC2-ABF3-194E-B533-02A4276A931F}" destId="{EC170AFD-CC2D-3946-BDA9-5D66425E90C2}" srcOrd="2" destOrd="0" presId="urn:microsoft.com/office/officeart/2008/layout/LinedList"/>
    <dgm:cxn modelId="{042001ED-F371-B94A-A941-B8385E523028}" type="presParOf" srcId="{52E4ABEF-FAC6-8548-9F4D-4E473158A2BE}" destId="{9071E8DC-DDBE-CD4E-9B99-FF7E5F21CEFF}" srcOrd="2" destOrd="0" presId="urn:microsoft.com/office/officeart/2008/layout/LinedList"/>
    <dgm:cxn modelId="{FFD0C568-9F11-1947-9F33-012793B26F51}" type="presParOf" srcId="{52E4ABEF-FAC6-8548-9F4D-4E473158A2BE}" destId="{60ED89A1-904B-E446-B340-02B3D3D2D4CF}" srcOrd="3" destOrd="0" presId="urn:microsoft.com/office/officeart/2008/layout/LinedList"/>
    <dgm:cxn modelId="{DCF1C88C-7C89-224A-91BB-CDA93AC9D676}" type="presParOf" srcId="{6564C5E9-1595-624A-93AF-6AD41D06A4F7}" destId="{C60B052C-8895-B64E-8F55-A22B06C26711}" srcOrd="6" destOrd="0" presId="urn:microsoft.com/office/officeart/2008/layout/LinedList"/>
    <dgm:cxn modelId="{B22A98C9-0179-F54E-9D8B-AD7F06FE77A8}" type="presParOf" srcId="{6564C5E9-1595-624A-93AF-6AD41D06A4F7}" destId="{6824B304-8D35-7546-835D-37EF75EF130E}" srcOrd="7" destOrd="0" presId="urn:microsoft.com/office/officeart/2008/layout/LinedList"/>
    <dgm:cxn modelId="{9C61EBA2-C34D-4049-8F2F-50F833365412}" type="presParOf" srcId="{6824B304-8D35-7546-835D-37EF75EF130E}" destId="{C9B957BF-3762-C444-A889-9188DFC903DF}" srcOrd="0" destOrd="0" presId="urn:microsoft.com/office/officeart/2008/layout/LinedList"/>
    <dgm:cxn modelId="{DF079F42-9293-DC49-8D57-CD67858A0C3C}" type="presParOf" srcId="{6824B304-8D35-7546-835D-37EF75EF130E}" destId="{D251ECF4-3488-2542-8086-F83F675146E2}" srcOrd="1" destOrd="0" presId="urn:microsoft.com/office/officeart/2008/layout/LinedList"/>
    <dgm:cxn modelId="{8BCA8774-34E5-0443-9BFD-0C0EE85744CE}" type="presParOf" srcId="{D251ECF4-3488-2542-8086-F83F675146E2}" destId="{53DFB678-703B-1646-A2C9-814631074136}" srcOrd="0" destOrd="0" presId="urn:microsoft.com/office/officeart/2008/layout/LinedList"/>
    <dgm:cxn modelId="{897FA970-6784-9C4D-89E1-C4F3446CD18F}" type="presParOf" srcId="{D251ECF4-3488-2542-8086-F83F675146E2}" destId="{C9124C8C-8A51-3E49-8F20-C1A448FD817F}" srcOrd="1" destOrd="0" presId="urn:microsoft.com/office/officeart/2008/layout/LinedList"/>
    <dgm:cxn modelId="{01FD9C25-9318-4A47-8FCF-70BB794A28E5}" type="presParOf" srcId="{C9124C8C-8A51-3E49-8F20-C1A448FD817F}" destId="{5B977E52-1DC2-D846-AA85-F463E40EE7D6}" srcOrd="0" destOrd="0" presId="urn:microsoft.com/office/officeart/2008/layout/LinedList"/>
    <dgm:cxn modelId="{7A2AF9E0-E5C6-E64B-8E9E-E2D2A84C6456}" type="presParOf" srcId="{C9124C8C-8A51-3E49-8F20-C1A448FD817F}" destId="{B09F43E3-E283-364B-BDDC-AEA3B436FB56}" srcOrd="1" destOrd="0" presId="urn:microsoft.com/office/officeart/2008/layout/LinedList"/>
    <dgm:cxn modelId="{E66D9ACF-D587-D743-9756-BBCAD7F00FC5}" type="presParOf" srcId="{C9124C8C-8A51-3E49-8F20-C1A448FD817F}" destId="{78FAB02E-902A-0246-8841-E18990A6BDCD}" srcOrd="2" destOrd="0" presId="urn:microsoft.com/office/officeart/2008/layout/LinedList"/>
    <dgm:cxn modelId="{366B00D7-7FB9-634F-ADBF-4663F91C9C1D}" type="presParOf" srcId="{D251ECF4-3488-2542-8086-F83F675146E2}" destId="{2A380769-BA5B-F344-93A6-E05188F7C102}" srcOrd="2" destOrd="0" presId="urn:microsoft.com/office/officeart/2008/layout/LinedList"/>
    <dgm:cxn modelId="{3368227B-84D3-AC4F-8180-3F1F9F735031}" type="presParOf" srcId="{D251ECF4-3488-2542-8086-F83F675146E2}" destId="{1666CBCE-44EA-144B-B2DC-553B1D1FA875}" srcOrd="3" destOrd="0" presId="urn:microsoft.com/office/officeart/2008/layout/LinedList"/>
    <dgm:cxn modelId="{DAE02A30-FF3C-9D4D-94EE-99B024F0F5C9}" type="presParOf" srcId="{6564C5E9-1595-624A-93AF-6AD41D06A4F7}" destId="{43609A61-BA80-5948-B85C-CB38B2D0E047}" srcOrd="8" destOrd="0" presId="urn:microsoft.com/office/officeart/2008/layout/LinedList"/>
    <dgm:cxn modelId="{9EDF8B15-436D-EB49-ADB5-26FA79653E5D}" type="presParOf" srcId="{6564C5E9-1595-624A-93AF-6AD41D06A4F7}" destId="{755CA152-7A11-B547-85AC-95C6503B0509}" srcOrd="9" destOrd="0" presId="urn:microsoft.com/office/officeart/2008/layout/LinedList"/>
    <dgm:cxn modelId="{14909C5D-8573-D747-BB99-89CC9D5AF74A}" type="presParOf" srcId="{755CA152-7A11-B547-85AC-95C6503B0509}" destId="{6FFE689B-A07F-6149-B2E3-6757BAD42DB9}" srcOrd="0" destOrd="0" presId="urn:microsoft.com/office/officeart/2008/layout/LinedList"/>
    <dgm:cxn modelId="{D799CCFC-4B98-4E4B-A428-D7DDFF969B23}" type="presParOf" srcId="{755CA152-7A11-B547-85AC-95C6503B0509}" destId="{C5F03895-AABE-2543-93DF-22AEB1203220}" srcOrd="1" destOrd="0" presId="urn:microsoft.com/office/officeart/2008/layout/LinedList"/>
    <dgm:cxn modelId="{E1F7D45B-EE79-F44A-A20F-7A572EC371B5}" type="presParOf" srcId="{C5F03895-AABE-2543-93DF-22AEB1203220}" destId="{1B4605F0-5552-F241-97AF-C59A6A8D8608}" srcOrd="0" destOrd="0" presId="urn:microsoft.com/office/officeart/2008/layout/LinedList"/>
    <dgm:cxn modelId="{7F70C191-6023-EB49-973E-1DF160132004}" type="presParOf" srcId="{C5F03895-AABE-2543-93DF-22AEB1203220}" destId="{B3892077-82DE-2B46-B97B-882D9BAC3AA6}" srcOrd="1" destOrd="0" presId="urn:microsoft.com/office/officeart/2008/layout/LinedList"/>
    <dgm:cxn modelId="{E2DF0640-9691-2D43-AE99-D0A9D618C137}" type="presParOf" srcId="{B3892077-82DE-2B46-B97B-882D9BAC3AA6}" destId="{D85BDADF-3D02-C949-8AD1-025541606F09}" srcOrd="0" destOrd="0" presId="urn:microsoft.com/office/officeart/2008/layout/LinedList"/>
    <dgm:cxn modelId="{BF084401-893F-D74F-9955-84A8B3C483A8}" type="presParOf" srcId="{B3892077-82DE-2B46-B97B-882D9BAC3AA6}" destId="{FBD01AEA-A8F9-FE4D-9602-487EAF61F09B}" srcOrd="1" destOrd="0" presId="urn:microsoft.com/office/officeart/2008/layout/LinedList"/>
    <dgm:cxn modelId="{3A17E715-BFA4-8F4C-8B80-4C99F4A768BF}" type="presParOf" srcId="{B3892077-82DE-2B46-B97B-882D9BAC3AA6}" destId="{1DA1CE23-8C39-3D4F-A89C-4024EB35CFC1}" srcOrd="2" destOrd="0" presId="urn:microsoft.com/office/officeart/2008/layout/LinedList"/>
    <dgm:cxn modelId="{BD4BA07D-3E90-E745-8A1B-A83A96CA4787}" type="presParOf" srcId="{C5F03895-AABE-2543-93DF-22AEB1203220}" destId="{098E18BB-B50B-7944-A588-57FAEF8C3BE4}" srcOrd="2" destOrd="0" presId="urn:microsoft.com/office/officeart/2008/layout/LinedList"/>
    <dgm:cxn modelId="{4CBEAA44-0DAE-6345-ADEC-15CDF54195B3}" type="presParOf" srcId="{C5F03895-AABE-2543-93DF-22AEB1203220}" destId="{DB6E8C3B-99BF-2D4B-BAB0-99514E5BFDCA}" srcOrd="3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A7698-FAF1-9341-A1FC-ED13A8E7C585}">
      <dsp:nvSpPr>
        <dsp:cNvPr id="0" name=""/>
        <dsp:cNvSpPr/>
      </dsp:nvSpPr>
      <dsp:spPr>
        <a:xfrm>
          <a:off x="0" y="473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779ABC-4458-134D-8407-3B550EE07267}">
      <dsp:nvSpPr>
        <dsp:cNvPr id="0" name=""/>
        <dsp:cNvSpPr/>
      </dsp:nvSpPr>
      <dsp:spPr>
        <a:xfrm>
          <a:off x="0" y="473"/>
          <a:ext cx="2103120" cy="77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PLANNING</a:t>
          </a:r>
        </a:p>
      </dsp:txBody>
      <dsp:txXfrm>
        <a:off x="0" y="473"/>
        <a:ext cx="2103120" cy="775145"/>
      </dsp:txXfrm>
    </dsp:sp>
    <dsp:sp modelId="{4B7883FE-9BF1-834B-9E55-433D1207CAF9}">
      <dsp:nvSpPr>
        <dsp:cNvPr id="0" name=""/>
        <dsp:cNvSpPr/>
      </dsp:nvSpPr>
      <dsp:spPr>
        <a:xfrm>
          <a:off x="2260854" y="35672"/>
          <a:ext cx="8254746" cy="703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synergize </a:t>
          </a:r>
          <a:r>
            <a:rPr lang="en-US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scalable e-commerce</a:t>
          </a:r>
        </a:p>
      </dsp:txBody>
      <dsp:txXfrm>
        <a:off x="2260854" y="35672"/>
        <a:ext cx="8254746" cy="703989"/>
      </dsp:txXfrm>
    </dsp:sp>
    <dsp:sp modelId="{F855322D-A55D-8B49-879F-C673DBB2B4C9}">
      <dsp:nvSpPr>
        <dsp:cNvPr id="0" name=""/>
        <dsp:cNvSpPr/>
      </dsp:nvSpPr>
      <dsp:spPr>
        <a:xfrm>
          <a:off x="2103120" y="73966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45911-31B5-374B-964F-E521B7F4A98B}">
      <dsp:nvSpPr>
        <dsp:cNvPr id="0" name=""/>
        <dsp:cNvSpPr/>
      </dsp:nvSpPr>
      <dsp:spPr>
        <a:xfrm>
          <a:off x="0" y="775618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3031"/>
                <a:satOff val="16383"/>
                <a:lumOff val="25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3031"/>
                <a:satOff val="16383"/>
                <a:lumOff val="25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3031"/>
                <a:satOff val="16383"/>
                <a:lumOff val="25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741AD6-DFD2-814C-A051-E841CC65A4EA}">
      <dsp:nvSpPr>
        <dsp:cNvPr id="0" name=""/>
        <dsp:cNvSpPr/>
      </dsp:nvSpPr>
      <dsp:spPr>
        <a:xfrm>
          <a:off x="0" y="775618"/>
          <a:ext cx="2103120" cy="77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MARKETING</a:t>
          </a:r>
        </a:p>
      </dsp:txBody>
      <dsp:txXfrm>
        <a:off x="0" y="775618"/>
        <a:ext cx="2103120" cy="775145"/>
      </dsp:txXfrm>
    </dsp:sp>
    <dsp:sp modelId="{040275F6-8CD8-B443-8E15-E2EA8C115BE0}">
      <dsp:nvSpPr>
        <dsp:cNvPr id="0" name=""/>
        <dsp:cNvSpPr/>
      </dsp:nvSpPr>
      <dsp:spPr>
        <a:xfrm>
          <a:off x="2260854" y="810818"/>
          <a:ext cx="8254746" cy="703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disseminate </a:t>
          </a:r>
          <a:r>
            <a:rPr lang="en-US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standardized metrics</a:t>
          </a:r>
        </a:p>
      </dsp:txBody>
      <dsp:txXfrm>
        <a:off x="2260854" y="810818"/>
        <a:ext cx="8254746" cy="703989"/>
      </dsp:txXfrm>
    </dsp:sp>
    <dsp:sp modelId="{1103FC42-5419-864B-A44F-32D393A0563C}">
      <dsp:nvSpPr>
        <dsp:cNvPr id="0" name=""/>
        <dsp:cNvSpPr/>
      </dsp:nvSpPr>
      <dsp:spPr>
        <a:xfrm>
          <a:off x="2103120" y="151480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DAAE1-E9CA-2F45-BA18-8E6050569C72}">
      <dsp:nvSpPr>
        <dsp:cNvPr id="0" name=""/>
        <dsp:cNvSpPr/>
      </dsp:nvSpPr>
      <dsp:spPr>
        <a:xfrm>
          <a:off x="0" y="1550764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6062"/>
                <a:satOff val="32765"/>
                <a:lumOff val="50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6062"/>
                <a:satOff val="32765"/>
                <a:lumOff val="50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6062"/>
                <a:satOff val="32765"/>
                <a:lumOff val="50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C6F6CB-CEC3-A749-930B-00502DB5A1B0}">
      <dsp:nvSpPr>
        <dsp:cNvPr id="0" name=""/>
        <dsp:cNvSpPr/>
      </dsp:nvSpPr>
      <dsp:spPr>
        <a:xfrm>
          <a:off x="0" y="1550764"/>
          <a:ext cx="2103120" cy="77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DESIGN</a:t>
          </a:r>
        </a:p>
      </dsp:txBody>
      <dsp:txXfrm>
        <a:off x="0" y="1550764"/>
        <a:ext cx="2103120" cy="775145"/>
      </dsp:txXfrm>
    </dsp:sp>
    <dsp:sp modelId="{DAF6D365-7021-E74E-8AD3-AB3AC6A0D057}">
      <dsp:nvSpPr>
        <dsp:cNvPr id="0" name=""/>
        <dsp:cNvSpPr/>
      </dsp:nvSpPr>
      <dsp:spPr>
        <a:xfrm>
          <a:off x="2260854" y="1585964"/>
          <a:ext cx="8254746" cy="703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coordinate </a:t>
          </a:r>
          <a:r>
            <a:rPr lang="en-US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e-business applications</a:t>
          </a:r>
        </a:p>
      </dsp:txBody>
      <dsp:txXfrm>
        <a:off x="2260854" y="1585964"/>
        <a:ext cx="8254746" cy="703989"/>
      </dsp:txXfrm>
    </dsp:sp>
    <dsp:sp modelId="{9071E8DC-DDBE-CD4E-9B99-FF7E5F21CEFF}">
      <dsp:nvSpPr>
        <dsp:cNvPr id="0" name=""/>
        <dsp:cNvSpPr/>
      </dsp:nvSpPr>
      <dsp:spPr>
        <a:xfrm>
          <a:off x="2103120" y="228995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B052C-8895-B64E-8F55-A22B06C26711}">
      <dsp:nvSpPr>
        <dsp:cNvPr id="0" name=""/>
        <dsp:cNvSpPr/>
      </dsp:nvSpPr>
      <dsp:spPr>
        <a:xfrm>
          <a:off x="0" y="2325910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9093"/>
                <a:satOff val="49148"/>
                <a:lumOff val="76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9093"/>
                <a:satOff val="49148"/>
                <a:lumOff val="76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9093"/>
                <a:satOff val="49148"/>
                <a:lumOff val="76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957BF-3762-C444-A889-9188DFC903DF}">
      <dsp:nvSpPr>
        <dsp:cNvPr id="0" name=""/>
        <dsp:cNvSpPr/>
      </dsp:nvSpPr>
      <dsp:spPr>
        <a:xfrm>
          <a:off x="0" y="2325910"/>
          <a:ext cx="2103120" cy="77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STRATEGY</a:t>
          </a:r>
        </a:p>
      </dsp:txBody>
      <dsp:txXfrm>
        <a:off x="0" y="2325910"/>
        <a:ext cx="2103120" cy="775145"/>
      </dsp:txXfrm>
    </dsp:sp>
    <dsp:sp modelId="{B09F43E3-E283-364B-BDDC-AEA3B436FB56}">
      <dsp:nvSpPr>
        <dsp:cNvPr id="0" name=""/>
        <dsp:cNvSpPr/>
      </dsp:nvSpPr>
      <dsp:spPr>
        <a:xfrm>
          <a:off x="2260854" y="2361109"/>
          <a:ext cx="8254746" cy="703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foster holistically </a:t>
          </a:r>
          <a:r>
            <a:rPr lang="en-US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superior methodologies</a:t>
          </a:r>
        </a:p>
      </dsp:txBody>
      <dsp:txXfrm>
        <a:off x="2260854" y="2361109"/>
        <a:ext cx="8254746" cy="703989"/>
      </dsp:txXfrm>
    </dsp:sp>
    <dsp:sp modelId="{2A380769-BA5B-F344-93A6-E05188F7C102}">
      <dsp:nvSpPr>
        <dsp:cNvPr id="0" name=""/>
        <dsp:cNvSpPr/>
      </dsp:nvSpPr>
      <dsp:spPr>
        <a:xfrm>
          <a:off x="2103120" y="306509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09A61-BA80-5948-B85C-CB38B2D0E047}">
      <dsp:nvSpPr>
        <dsp:cNvPr id="0" name=""/>
        <dsp:cNvSpPr/>
      </dsp:nvSpPr>
      <dsp:spPr>
        <a:xfrm>
          <a:off x="0" y="3101056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-12124"/>
                <a:satOff val="65530"/>
                <a:lumOff val="101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12124"/>
                <a:satOff val="65530"/>
                <a:lumOff val="101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12124"/>
                <a:satOff val="65530"/>
                <a:lumOff val="101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FE689B-A07F-6149-B2E3-6757BAD42DB9}">
      <dsp:nvSpPr>
        <dsp:cNvPr id="0" name=""/>
        <dsp:cNvSpPr/>
      </dsp:nvSpPr>
      <dsp:spPr>
        <a:xfrm>
          <a:off x="0" y="3101056"/>
          <a:ext cx="2103120" cy="77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Gill Sans Nova" panose="020B0602020104020203" pitchFamily="34" charset="0"/>
              <a:cs typeface="Gill Sans SemiBold" panose="020B0502020104020203" pitchFamily="34" charset="-79"/>
            </a:rPr>
            <a:t>LAUNCH</a:t>
          </a:r>
        </a:p>
      </dsp:txBody>
      <dsp:txXfrm>
        <a:off x="0" y="3101056"/>
        <a:ext cx="2103120" cy="775145"/>
      </dsp:txXfrm>
    </dsp:sp>
    <dsp:sp modelId="{FBD01AEA-A8F9-FE4D-9602-487EAF61F09B}">
      <dsp:nvSpPr>
        <dsp:cNvPr id="0" name=""/>
        <dsp:cNvSpPr/>
      </dsp:nvSpPr>
      <dsp:spPr>
        <a:xfrm>
          <a:off x="2138848" y="3157452"/>
          <a:ext cx="8105995" cy="703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accent2"/>
              </a:solidFill>
              <a:latin typeface="+mn-lt"/>
              <a:cs typeface="Gill Sans Light" panose="020B0302020104020203" pitchFamily="34" charset="-79"/>
            </a:rPr>
            <a:t>deploy </a:t>
          </a:r>
          <a:r>
            <a:rPr lang="en-US" sz="1800" b="1" i="0" kern="1200" dirty="0">
              <a:solidFill>
                <a:schemeClr val="accent2"/>
              </a:solidFill>
              <a:latin typeface="Gill Sans Nova" panose="020B0602020104020203" pitchFamily="34" charset="0"/>
              <a:cs typeface="Gill Sans SemiBold" panose="020B0502020104020203" pitchFamily="34" charset="-79"/>
            </a:rPr>
            <a:t>strategic networks with compelling </a:t>
          </a:r>
          <a:r>
            <a:rPr lang="en-US" sz="1800" b="1" i="0" kern="1200" dirty="0">
              <a:solidFill>
                <a:srgbClr val="AC5B4C"/>
              </a:solidFill>
              <a:latin typeface="Gill Sans Nova" panose="020B0602020104020203" pitchFamily="34" charset="0"/>
              <a:ea typeface="+mn-ea"/>
              <a:cs typeface="Gill Sans SemiBold" panose="020B0502020104020203" pitchFamily="34" charset="-79"/>
            </a:rPr>
            <a:t>e-business needs</a:t>
          </a:r>
        </a:p>
      </dsp:txBody>
      <dsp:txXfrm>
        <a:off x="2138848" y="3157452"/>
        <a:ext cx="8105995" cy="703989"/>
      </dsp:txXfrm>
    </dsp:sp>
    <dsp:sp modelId="{098E18BB-B50B-7944-A588-57FAEF8C3BE4}">
      <dsp:nvSpPr>
        <dsp:cNvPr id="0" name=""/>
        <dsp:cNvSpPr/>
      </dsp:nvSpPr>
      <dsp:spPr>
        <a:xfrm>
          <a:off x="2103120" y="384024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10/16/2023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SAC 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PM 1 performance ELA Gr 3-6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SAC Meeting Sept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79CECB-D009-2FA5-3A08-2A77E78BC0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372"/>
          <a:stretch/>
        </p:blipFill>
        <p:spPr>
          <a:xfrm>
            <a:off x="576072" y="1678146"/>
            <a:ext cx="5259955" cy="40310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2C88B9-A6C5-AFE3-B242-E4358EB04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975" y="1678146"/>
            <a:ext cx="5469805" cy="403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4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26BF9-EC87-4FF8-3E3E-786835E87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SIP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8A712-6134-5C71-52D7-101F451E5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 PreK-6= 55% At/above grade level</a:t>
            </a:r>
          </a:p>
          <a:p>
            <a:r>
              <a:rPr lang="en-US" dirty="0"/>
              <a:t>50% of all students make Annual Learning Gains</a:t>
            </a:r>
          </a:p>
          <a:p>
            <a:r>
              <a:rPr lang="en-US" dirty="0"/>
              <a:t>50% of lowest 25% make Annual Learning Gains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9B5F8-EAA7-9E5F-CE57-470D447F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D4D70-C8F5-9248-9010-1672911D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56757-B054-5FB5-F997-0C4F2E57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1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440E-1825-7E67-5282-299A021D5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 1 performance STAR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1D193-B2C8-A118-CE9B-EC182E110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K- waiting for most students to take the test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37590-A1E5-31A4-305A-4E6536C78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F4003-D6F0-056C-671D-A69B5E54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00B69-3888-F86A-CB3E-78021DAA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0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PM 1 performance </a:t>
            </a:r>
            <a:r>
              <a:rPr lang="en-US" dirty="0">
                <a:latin typeface="Sagona Book" panose="020F0502020204030204" pitchFamily="34" charset="0"/>
                <a:cs typeface="Sagona Book" panose="020F0502020204030204" pitchFamily="34" charset="0"/>
              </a:rPr>
              <a:t>STAR Math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SAC Meeting Sept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E0068-C14D-5294-4D17-492ECDA79319}"/>
              </a:ext>
            </a:extLst>
          </p:cNvPr>
          <p:cNvSpPr txBox="1"/>
          <p:nvPr/>
        </p:nvSpPr>
        <p:spPr>
          <a:xfrm>
            <a:off x="9189267" y="1620570"/>
            <a:ext cx="28350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At/Above = 63%</a:t>
            </a:r>
          </a:p>
          <a:p>
            <a:r>
              <a:rPr lang="en-US" dirty="0"/>
              <a:t>On Watch = 25%</a:t>
            </a:r>
          </a:p>
          <a:p>
            <a:r>
              <a:rPr lang="en-US" dirty="0"/>
              <a:t>Intervention = 8%</a:t>
            </a:r>
          </a:p>
          <a:p>
            <a:r>
              <a:rPr lang="en-US" dirty="0"/>
              <a:t>Urgent Intervention= 5%</a:t>
            </a:r>
          </a:p>
          <a:p>
            <a:endParaRPr lang="en-US" dirty="0"/>
          </a:p>
          <a:p>
            <a:r>
              <a:rPr lang="en-US" dirty="0"/>
              <a:t>2 students left to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37B74F-3C5E-D58E-7133-27AC2C897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52" y="1531878"/>
            <a:ext cx="8067031" cy="47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29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PM 1 performance </a:t>
            </a:r>
            <a:r>
              <a:rPr lang="en-US" dirty="0">
                <a:latin typeface="Sagona Book" panose="020F0502020204030204" pitchFamily="34" charset="0"/>
                <a:cs typeface="Sagona Book" panose="020F0502020204030204" pitchFamily="34" charset="0"/>
              </a:rPr>
              <a:t>STAR Math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SAC Meeting Sept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E0068-C14D-5294-4D17-492ECDA79319}"/>
              </a:ext>
            </a:extLst>
          </p:cNvPr>
          <p:cNvSpPr txBox="1"/>
          <p:nvPr/>
        </p:nvSpPr>
        <p:spPr>
          <a:xfrm>
            <a:off x="9189267" y="1620570"/>
            <a:ext cx="28350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At/Above = 52%</a:t>
            </a:r>
          </a:p>
          <a:p>
            <a:r>
              <a:rPr lang="en-US" dirty="0"/>
              <a:t>On Watch = 13%</a:t>
            </a:r>
          </a:p>
          <a:p>
            <a:r>
              <a:rPr lang="en-US" dirty="0"/>
              <a:t>Intervention = 21%</a:t>
            </a:r>
          </a:p>
          <a:p>
            <a:r>
              <a:rPr lang="en-US" dirty="0"/>
              <a:t>Urgent Intervention= 14%</a:t>
            </a:r>
          </a:p>
          <a:p>
            <a:endParaRPr lang="en-US" dirty="0"/>
          </a:p>
          <a:p>
            <a:r>
              <a:rPr lang="en-US" dirty="0"/>
              <a:t>2 students left to test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DB189D-1CC0-C693-646E-6698C8DD8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39" y="1380744"/>
            <a:ext cx="7547381" cy="503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18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3BB1-4E6B-DBD0-A53D-7B4F0CC4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ELA				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01DE1-F401-084D-9FDC-981B879EA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 3 </a:t>
            </a:r>
          </a:p>
          <a:p>
            <a:endParaRPr lang="en-US" dirty="0"/>
          </a:p>
          <a:p>
            <a:r>
              <a:rPr lang="en-US" dirty="0"/>
              <a:t>Gr 4	</a:t>
            </a:r>
          </a:p>
          <a:p>
            <a:endParaRPr lang="en-US" dirty="0"/>
          </a:p>
          <a:p>
            <a:r>
              <a:rPr lang="en-US" dirty="0"/>
              <a:t>Gr 5</a:t>
            </a:r>
          </a:p>
          <a:p>
            <a:endParaRPr lang="en-US" dirty="0"/>
          </a:p>
          <a:p>
            <a:r>
              <a:rPr lang="en-US" dirty="0"/>
              <a:t>Gr 6		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26BF-4234-9F82-A0BA-C933918D3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D1679-4114-FA0E-B1BD-B76F44023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F559B-BD5A-0925-12CD-729B0313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15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C355FA-CB6F-A385-8FBA-1E8AC44A2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405" y="1752202"/>
            <a:ext cx="2457668" cy="8597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88CDB34-3D7E-3844-DEA7-34B3D20E6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404" y="2839140"/>
            <a:ext cx="2457667" cy="7228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8B41905-95FA-27EB-7144-9971552DD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8015" y="4846274"/>
            <a:ext cx="2391056" cy="72845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82CC71E-F225-7531-F027-787B349883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2711" y="3738297"/>
            <a:ext cx="2391056" cy="72947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02F8AC0-5001-063A-B640-FEB88A19DB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5117" y="1752201"/>
            <a:ext cx="2434411" cy="81708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AF36F4B-0C5A-A55E-120C-959FBC9448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5117" y="2673004"/>
            <a:ext cx="2457666" cy="84189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57E6006-2FD0-713A-1D7A-A863DFE377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5117" y="3685592"/>
            <a:ext cx="2589497" cy="80087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574CAD5-35B8-004D-280E-1E9A92E7D6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93050" y="4713121"/>
            <a:ext cx="2601564" cy="7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298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PM 1 performance Math Gr 3-6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SAC Meeting Sept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2DF1B4-77B1-098C-3817-A5DD173D3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68" y="2042761"/>
            <a:ext cx="5321889" cy="37600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66B657-3324-7042-59C5-AF47B6454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597" y="2090181"/>
            <a:ext cx="4914067" cy="371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06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F7AA-CED3-19C3-432B-91647874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School Improvement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70039-8316-E2A4-99AA-BEA04184F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65% at/Above Grade Level on end of year Science Assessment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13B2-C776-15BA-9C63-EC99DC96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BACE-D485-9CBD-3F20-9AE44F80D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FE544-A4B4-A7A4-5676-BB04FCEF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66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Ideas? Input?</a:t>
            </a: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518619"/>
              </p:ext>
            </p:extLst>
          </p:nvPr>
        </p:nvGraphicFramePr>
        <p:xfrm>
          <a:off x="7791450" y="1169988"/>
          <a:ext cx="4132263" cy="4838913"/>
        </p:xfrm>
        <a:graphic>
          <a:graphicData uri="http://schemas.openxmlformats.org/drawingml/2006/table">
            <a:tbl>
              <a:tblPr firstRow="1" bandRow="1"/>
              <a:tblGrid>
                <a:gridCol w="4132263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556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Review Minutes</a:t>
                      </a:r>
                    </a:p>
                    <a:p>
                      <a:pPr algn="r"/>
                      <a:r>
                        <a:rPr lang="en-US" sz="18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105424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New Members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107576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Title I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10327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School Improvement Plan Goals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9205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PM 1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3078480"/>
            <a:ext cx="8291710" cy="1773555"/>
          </a:xfrm>
        </p:spPr>
        <p:txBody>
          <a:bodyPr/>
          <a:lstStyle/>
          <a:p>
            <a:r>
              <a:rPr lang="en-US" dirty="0"/>
              <a:t>School Improvement goals</a:t>
            </a:r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DC31-1488-8091-935A-1B03A14A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focus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50689-D84C-7977-0A2B-2F0FFFB201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9ECAA-48CB-8CE7-4844-AA2C77D9E3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Revised Schedule to include 90 min ELA block,  40 min intervention, 30 min Magnetic Reading K-2 and Core Phonics 3</a:t>
            </a:r>
            <a:r>
              <a:rPr lang="en-US" baseline="30000" dirty="0"/>
              <a:t>rd</a:t>
            </a:r>
            <a:r>
              <a:rPr lang="en-US" dirty="0"/>
              <a:t> gr</a:t>
            </a:r>
          </a:p>
          <a:p>
            <a:r>
              <a:rPr lang="en-US" dirty="0"/>
              <a:t>ASP will be Lit Camp and Readers Theater.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B10A79-E2EE-5230-2C2A-E6884B512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1C6792-93C5-DED1-0872-50E165128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1" y="3995928"/>
            <a:ext cx="7336657" cy="1097280"/>
          </a:xfrm>
        </p:spPr>
        <p:txBody>
          <a:bodyPr/>
          <a:lstStyle/>
          <a:p>
            <a:r>
              <a:rPr lang="en-US" dirty="0"/>
              <a:t>90 min block to include small group instruction/intervention</a:t>
            </a:r>
          </a:p>
          <a:p>
            <a:r>
              <a:rPr lang="en-US" dirty="0"/>
              <a:t>ASP will be more about math games to try and include fun. (From Reveal)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B8B492D-0778-C859-9200-08161ABE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185DEE-1419-7DB6-949B-92919589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9210D02-BD78-856B-08E2-820032AC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996500-0AE9-C165-168D-13EAD54D2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2EABD2-FEAA-BEA0-3893-26C33EEAC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PreK-3 = 55% at/above grade level on PM3</a:t>
            </a:r>
          </a:p>
          <a:p>
            <a:r>
              <a:rPr lang="en-US" dirty="0"/>
              <a:t>Gr 4-6 45%  at/above grade level on PM 3</a:t>
            </a:r>
          </a:p>
          <a:p>
            <a:r>
              <a:rPr lang="en-US" dirty="0"/>
              <a:t>58% Annual Learning gains (gr 3-retained -6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r>
              <a:rPr lang="en-US" dirty="0"/>
              <a:t>50% Lowest 25% learning gains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7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45BD6E-D504-0AAE-E7AB-615D9958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product launch</a:t>
            </a:r>
          </a:p>
        </p:txBody>
      </p:sp>
      <p:graphicFrame>
        <p:nvGraphicFramePr>
          <p:cNvPr id="14" name="Content Placeholder 3" descr="Timeline Placeholder ">
            <a:extLst>
              <a:ext uri="{FF2B5EF4-FFF2-40B4-BE49-F238E27FC236}">
                <a16:creationId xmlns:a16="http://schemas.microsoft.com/office/drawing/2014/main" id="{8B282638-605F-AABF-CB34-2453951B1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172855"/>
              </p:ext>
            </p:extLst>
          </p:nvPr>
        </p:nvGraphicFramePr>
        <p:xfrm>
          <a:off x="576263" y="1901825"/>
          <a:ext cx="10515600" cy="387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461112-1314-1F15-2239-5EFCF120C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4406C-089C-C2FF-4CED-A1744760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CC93-7672-B278-4A84-0AB0F722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3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PM 1 performance </a:t>
            </a:r>
            <a:r>
              <a:rPr lang="en-US" dirty="0">
                <a:latin typeface="Sagona Book" panose="020F0502020204030204" pitchFamily="34" charset="0"/>
                <a:cs typeface="Sagona Book" panose="020F0502020204030204" pitchFamily="34" charset="0"/>
              </a:rPr>
              <a:t>STAR Reading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SAC Meeting Sept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091767-122A-3665-D98F-5F9A09FB3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72" y="1389797"/>
            <a:ext cx="8151469" cy="46674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CE0068-C14D-5294-4D17-492ECDA79319}"/>
              </a:ext>
            </a:extLst>
          </p:cNvPr>
          <p:cNvSpPr txBox="1"/>
          <p:nvPr/>
        </p:nvSpPr>
        <p:spPr>
          <a:xfrm>
            <a:off x="8836182" y="1620570"/>
            <a:ext cx="3188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At/Above = 26%</a:t>
            </a:r>
          </a:p>
          <a:p>
            <a:r>
              <a:rPr lang="en-US" dirty="0"/>
              <a:t>On Watch = 12%</a:t>
            </a:r>
          </a:p>
          <a:p>
            <a:r>
              <a:rPr lang="en-US" dirty="0"/>
              <a:t>Intervention = 29%</a:t>
            </a:r>
          </a:p>
          <a:p>
            <a:r>
              <a:rPr lang="en-US" dirty="0"/>
              <a:t>Urgent Intervention= 32%</a:t>
            </a:r>
          </a:p>
          <a:p>
            <a:r>
              <a:rPr lang="en-US" dirty="0"/>
              <a:t>5 students left to test</a:t>
            </a:r>
          </a:p>
        </p:txBody>
      </p:sp>
    </p:spTree>
    <p:extLst>
      <p:ext uri="{BB962C8B-B14F-4D97-AF65-F5344CB8AC3E}">
        <p14:creationId xmlns:p14="http://schemas.microsoft.com/office/powerpoint/2010/main" val="169908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PM 1 performance </a:t>
            </a:r>
            <a:r>
              <a:rPr lang="en-US" dirty="0">
                <a:latin typeface="Sagona Book" panose="020F0502020204030204" pitchFamily="34" charset="0"/>
                <a:cs typeface="Sagona Book" panose="020F0502020204030204" pitchFamily="34" charset="0"/>
              </a:rPr>
              <a:t>STAR Reading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SAC Meeting Sept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E0068-C14D-5294-4D17-492ECDA79319}"/>
              </a:ext>
            </a:extLst>
          </p:cNvPr>
          <p:cNvSpPr txBox="1"/>
          <p:nvPr/>
        </p:nvSpPr>
        <p:spPr>
          <a:xfrm>
            <a:off x="9189267" y="1620570"/>
            <a:ext cx="28350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At/Above = 49%</a:t>
            </a:r>
          </a:p>
          <a:p>
            <a:r>
              <a:rPr lang="en-US" dirty="0"/>
              <a:t>On Watch = 6%</a:t>
            </a:r>
          </a:p>
          <a:p>
            <a:r>
              <a:rPr lang="en-US" dirty="0"/>
              <a:t>Intervention = 22%</a:t>
            </a:r>
          </a:p>
          <a:p>
            <a:r>
              <a:rPr lang="en-US" dirty="0"/>
              <a:t>Urgent Intervention= 24%</a:t>
            </a:r>
          </a:p>
          <a:p>
            <a:endParaRPr lang="en-US" dirty="0"/>
          </a:p>
          <a:p>
            <a:r>
              <a:rPr lang="en-US" dirty="0"/>
              <a:t>7 students left to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C7DBA5-A697-362F-463C-ED4DFB333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53" y="1435062"/>
            <a:ext cx="8622724" cy="48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9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PM 1 performance </a:t>
            </a:r>
            <a:r>
              <a:rPr lang="en-US" dirty="0">
                <a:latin typeface="Sagona Book" panose="020F0502020204030204" pitchFamily="34" charset="0"/>
                <a:cs typeface="Sagona Book" panose="020F0502020204030204" pitchFamily="34" charset="0"/>
              </a:rPr>
              <a:t>STAR Reading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SAC Meeting Sept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E0068-C14D-5294-4D17-492ECDA79319}"/>
              </a:ext>
            </a:extLst>
          </p:cNvPr>
          <p:cNvSpPr txBox="1"/>
          <p:nvPr/>
        </p:nvSpPr>
        <p:spPr>
          <a:xfrm>
            <a:off x="9189267" y="1620570"/>
            <a:ext cx="28350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At/Above = 49%</a:t>
            </a:r>
          </a:p>
          <a:p>
            <a:r>
              <a:rPr lang="en-US" dirty="0"/>
              <a:t>On Watch = 6%</a:t>
            </a:r>
          </a:p>
          <a:p>
            <a:r>
              <a:rPr lang="en-US" dirty="0"/>
              <a:t>Intervention = 22%</a:t>
            </a:r>
          </a:p>
          <a:p>
            <a:r>
              <a:rPr lang="en-US" dirty="0"/>
              <a:t>Urgent Intervention</a:t>
            </a:r>
            <a:r>
              <a:rPr lang="en-US"/>
              <a:t>= 24%</a:t>
            </a:r>
            <a:endParaRPr lang="en-US" dirty="0"/>
          </a:p>
          <a:p>
            <a:endParaRPr lang="en-US" dirty="0"/>
          </a:p>
          <a:p>
            <a:r>
              <a:rPr lang="en-US" dirty="0"/>
              <a:t>11 students left to test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5B603E-FF76-4115-B87D-BA53CD488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05" y="1255599"/>
            <a:ext cx="8367373" cy="501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876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F6C2ABF3-C322-42BE-B48A-63C78EC4C218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A499FA-9FE2-4A54-8493-B62A0ECF167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713FD1EE-2EF1-42E3-9260-53F7A9198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7964E6-3618-4106-9F0D-0B5B9150681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{07B5B55A-4FC8-4CB2-AED5-5AFAC742DA9C}tf11964407_win32</Template>
  <TotalTime>840</TotalTime>
  <Words>473</Words>
  <Application>Microsoft Office PowerPoint</Application>
  <PresentationFormat>Widescreen</PresentationFormat>
  <Paragraphs>127</Paragraphs>
  <Slides>18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Gill Sans Nova</vt:lpstr>
      <vt:lpstr>Gill Sans Nova Light</vt:lpstr>
      <vt:lpstr>Sagona Book</vt:lpstr>
      <vt:lpstr>Custom</vt:lpstr>
      <vt:lpstr>SAC  MEETING</vt:lpstr>
      <vt:lpstr>agenda</vt:lpstr>
      <vt:lpstr>School Improvement goals</vt:lpstr>
      <vt:lpstr>areas of focus</vt:lpstr>
      <vt:lpstr>ELA</vt:lpstr>
      <vt:lpstr>plan for product launch</vt:lpstr>
      <vt:lpstr>PM 1 performance STAR Reading</vt:lpstr>
      <vt:lpstr>PM 1 performance STAR Reading</vt:lpstr>
      <vt:lpstr>PM 1 performance STAR Reading</vt:lpstr>
      <vt:lpstr>PM 1 performance ELA Gr 3-6</vt:lpstr>
      <vt:lpstr>Math SIP Goals</vt:lpstr>
      <vt:lpstr>PM 1 performance STAR Math</vt:lpstr>
      <vt:lpstr>PM 1 performance STAR Math</vt:lpstr>
      <vt:lpstr>PM 1 performance STAR Math</vt:lpstr>
      <vt:lpstr>   ELA    Math</vt:lpstr>
      <vt:lpstr>PM 1 performance Math Gr 3-6</vt:lpstr>
      <vt:lpstr>Science School Improvement Goal</vt:lpstr>
      <vt:lpstr>Ideas? Input?</vt:lpstr>
    </vt:vector>
  </TitlesOfParts>
  <Company>Brevard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 Meeting</dc:title>
  <dc:creator>Tagye.Gina@Cambridge Elementary</dc:creator>
  <cp:lastModifiedBy>Tagye.Gina@Cambridge Elementary</cp:lastModifiedBy>
  <cp:revision>11</cp:revision>
  <dcterms:created xsi:type="dcterms:W3CDTF">2023-09-11T21:35:42Z</dcterms:created>
  <dcterms:modified xsi:type="dcterms:W3CDTF">2023-10-16T17:55:01Z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