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88" r:id="rId4"/>
    <p:sldId id="275" r:id="rId5"/>
    <p:sldId id="293" r:id="rId6"/>
    <p:sldId id="262" r:id="rId7"/>
    <p:sldId id="297" r:id="rId8"/>
    <p:sldId id="298" r:id="rId9"/>
    <p:sldId id="291" r:id="rId10"/>
    <p:sldId id="292" r:id="rId11"/>
    <p:sldId id="296" r:id="rId12"/>
    <p:sldId id="302" r:id="rId13"/>
    <p:sldId id="294" r:id="rId14"/>
    <p:sldId id="303" r:id="rId15"/>
    <p:sldId id="270" r:id="rId16"/>
    <p:sldId id="280" r:id="rId17"/>
    <p:sldId id="271" r:id="rId18"/>
    <p:sldId id="301" r:id="rId19"/>
    <p:sldId id="304" r:id="rId20"/>
    <p:sldId id="272" r:id="rId21"/>
    <p:sldId id="295" r:id="rId22"/>
    <p:sldId id="276" r:id="rId23"/>
    <p:sldId id="257" r:id="rId24"/>
    <p:sldId id="300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7633D-2666-A1BE-6DC2-3FB4C50D85AA}" v="562" dt="2023-08-14T18:09:21.826"/>
    <p1510:client id="{2EF04816-AD43-465E-5750-9AEAFE1C6514}" v="263" dt="2023-08-17T20:32:08.391"/>
    <p1510:client id="{300114CB-A43A-A9DA-5220-9B68AFDA890A}" v="3" dt="2023-08-14T19:21:05.336"/>
    <p1510:client id="{B4F2C4BA-CA51-0C01-5C7F-B8AC6CD39C97}" v="1" dt="2023-08-29T17:45:37.329"/>
    <p1510:client id="{C49F80C0-46D4-C347-C9A3-1ED6C335CE99}" v="182" dt="2023-09-28T16:08:31.282"/>
    <p1510:client id="{C5150532-EA6C-F159-9A77-B7BD5BCA1CE0}" v="24" dt="2023-08-18T19:25:52.737"/>
    <p1510:client id="{D1791853-55EA-CEC1-FE8B-572C6D7DAE1A}" v="3" dt="2023-08-22T11:05:30.683"/>
    <p1510:client id="{D4D9A201-4F8D-8063-8894-4AFBA42C0A72}" v="7" dt="2023-08-18T18:28:38.989"/>
    <p1510:client id="{E36541DA-B821-4DD1-9851-5911FDBC6BA2}" v="1" dt="2023-08-17T20:20:11.292"/>
    <p1510:client id="{E7E713AF-03C8-C057-751C-2537B0E63FFD}" v="1" dt="2023-09-13T17:25:54.056"/>
    <p1510:client id="{EC4B1C22-0656-465C-8F3A-6D7765F9F605}" v="1" dt="2023-07-24T18:06:38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ye.Gina@Cambridge Elementary" userId="S::tagye.gina@brevardschools.org::924a0a74-9675-4a72-aca3-6529bc9b8261" providerId="AD" clId="Web-{1CF7633D-2666-A1BE-6DC2-3FB4C50D85AA}"/>
    <pc:docChg chg="modSld">
      <pc:chgData name="Tagye.Gina@Cambridge Elementary" userId="S::tagye.gina@brevardschools.org::924a0a74-9675-4a72-aca3-6529bc9b8261" providerId="AD" clId="Web-{1CF7633D-2666-A1BE-6DC2-3FB4C50D85AA}" dt="2023-08-14T18:09:20.357" v="523" actId="20577"/>
      <pc:docMkLst>
        <pc:docMk/>
      </pc:docMkLst>
      <pc:sldChg chg="modSp">
        <pc:chgData name="Tagye.Gina@Cambridge Elementary" userId="S::tagye.gina@brevardschools.org::924a0a74-9675-4a72-aca3-6529bc9b8261" providerId="AD" clId="Web-{1CF7633D-2666-A1BE-6DC2-3FB4C50D85AA}" dt="2023-08-14T18:05:33.848" v="451" actId="20577"/>
        <pc:sldMkLst>
          <pc:docMk/>
          <pc:sldMk cId="668872045" sldId="291"/>
        </pc:sldMkLst>
        <pc:spChg chg="mod">
          <ac:chgData name="Tagye.Gina@Cambridge Elementary" userId="S::tagye.gina@brevardschools.org::924a0a74-9675-4a72-aca3-6529bc9b8261" providerId="AD" clId="Web-{1CF7633D-2666-A1BE-6DC2-3FB4C50D85AA}" dt="2023-08-14T18:05:33.848" v="451" actId="20577"/>
          <ac:spMkLst>
            <pc:docMk/>
            <pc:sldMk cId="668872045" sldId="291"/>
            <ac:spMk id="4" creationId="{00000000-0000-0000-0000-000000000000}"/>
          </ac:spMkLst>
        </pc:spChg>
      </pc:sldChg>
      <pc:sldChg chg="modSp">
        <pc:chgData name="Tagye.Gina@Cambridge Elementary" userId="S::tagye.gina@brevardschools.org::924a0a74-9675-4a72-aca3-6529bc9b8261" providerId="AD" clId="Web-{1CF7633D-2666-A1BE-6DC2-3FB4C50D85AA}" dt="2023-08-14T18:02:40.779" v="194" actId="20577"/>
        <pc:sldMkLst>
          <pc:docMk/>
          <pc:sldMk cId="2333147029" sldId="298"/>
        </pc:sldMkLst>
        <pc:spChg chg="mod">
          <ac:chgData name="Tagye.Gina@Cambridge Elementary" userId="S::tagye.gina@brevardschools.org::924a0a74-9675-4a72-aca3-6529bc9b8261" providerId="AD" clId="Web-{1CF7633D-2666-A1BE-6DC2-3FB4C50D85AA}" dt="2023-08-14T18:02:40.779" v="194" actId="20577"/>
          <ac:spMkLst>
            <pc:docMk/>
            <pc:sldMk cId="2333147029" sldId="298"/>
            <ac:spMk id="3" creationId="{00000000-0000-0000-0000-000000000000}"/>
          </ac:spMkLst>
        </pc:spChg>
      </pc:sldChg>
      <pc:sldChg chg="addSp delSp modSp">
        <pc:chgData name="Tagye.Gina@Cambridge Elementary" userId="S::tagye.gina@brevardschools.org::924a0a74-9675-4a72-aca3-6529bc9b8261" providerId="AD" clId="Web-{1CF7633D-2666-A1BE-6DC2-3FB4C50D85AA}" dt="2023-08-14T18:09:20.357" v="523" actId="20577"/>
        <pc:sldMkLst>
          <pc:docMk/>
          <pc:sldMk cId="1242719428" sldId="300"/>
        </pc:sldMkLst>
        <pc:spChg chg="del">
          <ac:chgData name="Tagye.Gina@Cambridge Elementary" userId="S::tagye.gina@brevardschools.org::924a0a74-9675-4a72-aca3-6529bc9b8261" providerId="AD" clId="Web-{1CF7633D-2666-A1BE-6DC2-3FB4C50D85AA}" dt="2023-08-14T18:07:13.212" v="492"/>
          <ac:spMkLst>
            <pc:docMk/>
            <pc:sldMk cId="1242719428" sldId="300"/>
            <ac:spMk id="3" creationId="{00000000-0000-0000-0000-000000000000}"/>
          </ac:spMkLst>
        </pc:spChg>
        <pc:spChg chg="del mod">
          <ac:chgData name="Tagye.Gina@Cambridge Elementary" userId="S::tagye.gina@brevardschools.org::924a0a74-9675-4a72-aca3-6529bc9b8261" providerId="AD" clId="Web-{1CF7633D-2666-A1BE-6DC2-3FB4C50D85AA}" dt="2023-08-14T18:08:43.434" v="516"/>
          <ac:spMkLst>
            <pc:docMk/>
            <pc:sldMk cId="1242719428" sldId="300"/>
            <ac:spMk id="6" creationId="{00000000-0000-0000-0000-000000000000}"/>
          </ac:spMkLst>
        </pc:spChg>
        <pc:spChg chg="mod ord">
          <ac:chgData name="Tagye.Gina@Cambridge Elementary" userId="S::tagye.gina@brevardschools.org::924a0a74-9675-4a72-aca3-6529bc9b8261" providerId="AD" clId="Web-{1CF7633D-2666-A1BE-6DC2-3FB4C50D85AA}" dt="2023-08-14T18:08:24.449" v="511"/>
          <ac:spMkLst>
            <pc:docMk/>
            <pc:sldMk cId="1242719428" sldId="300"/>
            <ac:spMk id="7" creationId="{EDEF519F-FDE5-4C5B-D190-59DFC96AB683}"/>
          </ac:spMkLst>
        </pc:spChg>
        <pc:spChg chg="add del mod">
          <ac:chgData name="Tagye.Gina@Cambridge Elementary" userId="S::tagye.gina@brevardschools.org::924a0a74-9675-4a72-aca3-6529bc9b8261" providerId="AD" clId="Web-{1CF7633D-2666-A1BE-6DC2-3FB4C50D85AA}" dt="2023-08-14T18:07:21.337" v="496"/>
          <ac:spMkLst>
            <pc:docMk/>
            <pc:sldMk cId="1242719428" sldId="300"/>
            <ac:spMk id="9" creationId="{33A3B717-6FE1-1729-DB58-00F3C2F7B9EB}"/>
          </ac:spMkLst>
        </pc:spChg>
        <pc:spChg chg="add mod">
          <ac:chgData name="Tagye.Gina@Cambridge Elementary" userId="S::tagye.gina@brevardschools.org::924a0a74-9675-4a72-aca3-6529bc9b8261" providerId="AD" clId="Web-{1CF7633D-2666-A1BE-6DC2-3FB4C50D85AA}" dt="2023-08-14T18:09:20.357" v="523" actId="20577"/>
          <ac:spMkLst>
            <pc:docMk/>
            <pc:sldMk cId="1242719428" sldId="300"/>
            <ac:spMk id="10" creationId="{E868BBF6-D291-2EAA-36CC-C020D561168B}"/>
          </ac:spMkLst>
        </pc:spChg>
        <pc:spChg chg="add mod">
          <ac:chgData name="Tagye.Gina@Cambridge Elementary" userId="S::tagye.gina@brevardschools.org::924a0a74-9675-4a72-aca3-6529bc9b8261" providerId="AD" clId="Web-{1CF7633D-2666-A1BE-6DC2-3FB4C50D85AA}" dt="2023-08-14T18:09:14.091" v="520"/>
          <ac:spMkLst>
            <pc:docMk/>
            <pc:sldMk cId="1242719428" sldId="300"/>
            <ac:spMk id="12" creationId="{B1FA8AA0-999A-F53D-7F3F-89AC9A2F8591}"/>
          </ac:spMkLst>
        </pc:spChg>
        <pc:picChg chg="del">
          <ac:chgData name="Tagye.Gina@Cambridge Elementary" userId="S::tagye.gina@brevardschools.org::924a0a74-9675-4a72-aca3-6529bc9b8261" providerId="AD" clId="Web-{1CF7633D-2666-A1BE-6DC2-3FB4C50D85AA}" dt="2023-08-14T18:07:22.181" v="497"/>
          <ac:picMkLst>
            <pc:docMk/>
            <pc:sldMk cId="1242719428" sldId="300"/>
            <ac:picMk id="5" creationId="{00000000-0000-0000-0000-000000000000}"/>
          </ac:picMkLst>
        </pc:picChg>
        <pc:picChg chg="add mod">
          <ac:chgData name="Tagye.Gina@Cambridge Elementary" userId="S::tagye.gina@brevardschools.org::924a0a74-9675-4a72-aca3-6529bc9b8261" providerId="AD" clId="Web-{1CF7633D-2666-A1BE-6DC2-3FB4C50D85AA}" dt="2023-08-14T18:08:30.262" v="514" actId="1076"/>
          <ac:picMkLst>
            <pc:docMk/>
            <pc:sldMk cId="1242719428" sldId="300"/>
            <ac:picMk id="11" creationId="{90BA2AE5-F7EF-867A-C37A-8A8FE0E47394}"/>
          </ac:picMkLst>
        </pc:picChg>
      </pc:sldChg>
    </pc:docChg>
  </pc:docChgLst>
  <pc:docChgLst>
    <pc:chgData name="Ziccardi.Evelyn@Cambridge Elementary" userId="S::ziccardi.evelyn@brevardschools.org::c19faa25-aeb5-4a1b-8a61-cce6f79aad57" providerId="AD" clId="Web-{E36541DA-B821-4DD1-9851-5911FDBC6BA2}"/>
    <pc:docChg chg="modSld">
      <pc:chgData name="Ziccardi.Evelyn@Cambridge Elementary" userId="S::ziccardi.evelyn@brevardschools.org::c19faa25-aeb5-4a1b-8a61-cce6f79aad57" providerId="AD" clId="Web-{E36541DA-B821-4DD1-9851-5911FDBC6BA2}" dt="2023-08-17T20:20:11.292" v="0"/>
      <pc:docMkLst>
        <pc:docMk/>
      </pc:docMkLst>
      <pc:sldChg chg="delSp">
        <pc:chgData name="Ziccardi.Evelyn@Cambridge Elementary" userId="S::ziccardi.evelyn@brevardschools.org::c19faa25-aeb5-4a1b-8a61-cce6f79aad57" providerId="AD" clId="Web-{E36541DA-B821-4DD1-9851-5911FDBC6BA2}" dt="2023-08-17T20:20:11.292" v="0"/>
        <pc:sldMkLst>
          <pc:docMk/>
          <pc:sldMk cId="1242719428" sldId="300"/>
        </pc:sldMkLst>
        <pc:spChg chg="del">
          <ac:chgData name="Ziccardi.Evelyn@Cambridge Elementary" userId="S::ziccardi.evelyn@brevardschools.org::c19faa25-aeb5-4a1b-8a61-cce6f79aad57" providerId="AD" clId="Web-{E36541DA-B821-4DD1-9851-5911FDBC6BA2}" dt="2023-08-17T20:20:11.292" v="0"/>
          <ac:spMkLst>
            <pc:docMk/>
            <pc:sldMk cId="1242719428" sldId="300"/>
            <ac:spMk id="12" creationId="{B1FA8AA0-999A-F53D-7F3F-89AC9A2F8591}"/>
          </ac:spMkLst>
        </pc:spChg>
      </pc:sldChg>
    </pc:docChg>
  </pc:docChgLst>
  <pc:docChgLst>
    <pc:chgData name="Clarke.Devane@Cambridge Elementary" userId="S::clarke.devane@brevardschools.org::0db381cb-6dbe-4370-981e-1574a91ee647" providerId="AD" clId="Web-{D1791853-55EA-CEC1-FE8B-572C6D7DAE1A}"/>
    <pc:docChg chg="modSld">
      <pc:chgData name="Clarke.Devane@Cambridge Elementary" userId="S::clarke.devane@brevardschools.org::0db381cb-6dbe-4370-981e-1574a91ee647" providerId="AD" clId="Web-{D1791853-55EA-CEC1-FE8B-572C6D7DAE1A}" dt="2023-08-22T11:05:28.120" v="1" actId="20577"/>
      <pc:docMkLst>
        <pc:docMk/>
      </pc:docMkLst>
      <pc:sldChg chg="modSp">
        <pc:chgData name="Clarke.Devane@Cambridge Elementary" userId="S::clarke.devane@brevardschools.org::0db381cb-6dbe-4370-981e-1574a91ee647" providerId="AD" clId="Web-{D1791853-55EA-CEC1-FE8B-572C6D7DAE1A}" dt="2023-08-22T11:05:28.120" v="1" actId="20577"/>
        <pc:sldMkLst>
          <pc:docMk/>
          <pc:sldMk cId="2333147029" sldId="298"/>
        </pc:sldMkLst>
        <pc:spChg chg="mod">
          <ac:chgData name="Clarke.Devane@Cambridge Elementary" userId="S::clarke.devane@brevardschools.org::0db381cb-6dbe-4370-981e-1574a91ee647" providerId="AD" clId="Web-{D1791853-55EA-CEC1-FE8B-572C6D7DAE1A}" dt="2023-08-22T11:05:28.120" v="1" actId="20577"/>
          <ac:spMkLst>
            <pc:docMk/>
            <pc:sldMk cId="2333147029" sldId="298"/>
            <ac:spMk id="3" creationId="{00000000-0000-0000-0000-000000000000}"/>
          </ac:spMkLst>
        </pc:spChg>
      </pc:sldChg>
    </pc:docChg>
  </pc:docChgLst>
  <pc:docChgLst>
    <pc:chgData name="Ziccardi.Evelyn@Cambridge Elementary" userId="S::ziccardi.evelyn@brevardschools.org::c19faa25-aeb5-4a1b-8a61-cce6f79aad57" providerId="AD" clId="Web-{300114CB-A43A-A9DA-5220-9B68AFDA890A}"/>
    <pc:docChg chg="sldOrd">
      <pc:chgData name="Ziccardi.Evelyn@Cambridge Elementary" userId="S::ziccardi.evelyn@brevardschools.org::c19faa25-aeb5-4a1b-8a61-cce6f79aad57" providerId="AD" clId="Web-{300114CB-A43A-A9DA-5220-9B68AFDA890A}" dt="2023-08-14T19:21:05.336" v="2"/>
      <pc:docMkLst>
        <pc:docMk/>
      </pc:docMkLst>
      <pc:sldChg chg="ord">
        <pc:chgData name="Ziccardi.Evelyn@Cambridge Elementary" userId="S::ziccardi.evelyn@brevardschools.org::c19faa25-aeb5-4a1b-8a61-cce6f79aad57" providerId="AD" clId="Web-{300114CB-A43A-A9DA-5220-9B68AFDA890A}" dt="2023-08-14T19:18:09.657" v="1"/>
        <pc:sldMkLst>
          <pc:docMk/>
          <pc:sldMk cId="0" sldId="280"/>
        </pc:sldMkLst>
      </pc:sldChg>
      <pc:sldChg chg="ord">
        <pc:chgData name="Ziccardi.Evelyn@Cambridge Elementary" userId="S::ziccardi.evelyn@brevardschools.org::c19faa25-aeb5-4a1b-8a61-cce6f79aad57" providerId="AD" clId="Web-{300114CB-A43A-A9DA-5220-9B68AFDA890A}" dt="2023-08-14T19:17:56.938" v="0"/>
        <pc:sldMkLst>
          <pc:docMk/>
          <pc:sldMk cId="2687600781" sldId="297"/>
        </pc:sldMkLst>
      </pc:sldChg>
      <pc:sldChg chg="ord">
        <pc:chgData name="Ziccardi.Evelyn@Cambridge Elementary" userId="S::ziccardi.evelyn@brevardschools.org::c19faa25-aeb5-4a1b-8a61-cce6f79aad57" providerId="AD" clId="Web-{300114CB-A43A-A9DA-5220-9B68AFDA890A}" dt="2023-08-14T19:21:05.336" v="2"/>
        <pc:sldMkLst>
          <pc:docMk/>
          <pc:sldMk cId="2257030914" sldId="299"/>
        </pc:sldMkLst>
      </pc:sldChg>
    </pc:docChg>
  </pc:docChgLst>
  <pc:docChgLst>
    <pc:chgData name="Clarke.Devane@Cambridge Elementary" userId="S::clarke.devane@brevardschools.org::0db381cb-6dbe-4370-981e-1574a91ee647" providerId="AD" clId="Web-{2EF04816-AD43-465E-5750-9AEAFE1C6514}"/>
    <pc:docChg chg="addSld modSld">
      <pc:chgData name="Clarke.Devane@Cambridge Elementary" userId="S::clarke.devane@brevardschools.org::0db381cb-6dbe-4370-981e-1574a91ee647" providerId="AD" clId="Web-{2EF04816-AD43-465E-5750-9AEAFE1C6514}" dt="2023-08-17T20:32:08.391" v="268" actId="1076"/>
      <pc:docMkLst>
        <pc:docMk/>
      </pc:docMkLst>
      <pc:sldChg chg="modSp">
        <pc:chgData name="Clarke.Devane@Cambridge Elementary" userId="S::clarke.devane@brevardschools.org::0db381cb-6dbe-4370-981e-1574a91ee647" providerId="AD" clId="Web-{2EF04816-AD43-465E-5750-9AEAFE1C6514}" dt="2023-08-17T20:15:05.272" v="33" actId="20577"/>
        <pc:sldMkLst>
          <pc:docMk/>
          <pc:sldMk cId="2333147029" sldId="298"/>
        </pc:sldMkLst>
        <pc:spChg chg="mod">
          <ac:chgData name="Clarke.Devane@Cambridge Elementary" userId="S::clarke.devane@brevardschools.org::0db381cb-6dbe-4370-981e-1574a91ee647" providerId="AD" clId="Web-{2EF04816-AD43-465E-5750-9AEAFE1C6514}" dt="2023-08-17T20:15:05.272" v="33" actId="20577"/>
          <ac:spMkLst>
            <pc:docMk/>
            <pc:sldMk cId="2333147029" sldId="298"/>
            <ac:spMk id="3" creationId="{00000000-0000-0000-0000-000000000000}"/>
          </ac:spMkLst>
        </pc:spChg>
      </pc:sldChg>
      <pc:sldChg chg="addSp modSp add replId">
        <pc:chgData name="Clarke.Devane@Cambridge Elementary" userId="S::clarke.devane@brevardschools.org::0db381cb-6dbe-4370-981e-1574a91ee647" providerId="AD" clId="Web-{2EF04816-AD43-465E-5750-9AEAFE1C6514}" dt="2023-08-17T20:32:08.391" v="268" actId="1076"/>
        <pc:sldMkLst>
          <pc:docMk/>
          <pc:sldMk cId="2465153584" sldId="302"/>
        </pc:sldMkLst>
        <pc:spChg chg="mod">
          <ac:chgData name="Clarke.Devane@Cambridge Elementary" userId="S::clarke.devane@brevardschools.org::0db381cb-6dbe-4370-981e-1574a91ee647" providerId="AD" clId="Web-{2EF04816-AD43-465E-5750-9AEAFE1C6514}" dt="2023-08-17T20:25:06.959" v="54" actId="20577"/>
          <ac:spMkLst>
            <pc:docMk/>
            <pc:sldMk cId="2465153584" sldId="302"/>
            <ac:spMk id="2" creationId="{00000000-0000-0000-0000-000000000000}"/>
          </ac:spMkLst>
        </pc:spChg>
        <pc:spChg chg="mod">
          <ac:chgData name="Clarke.Devane@Cambridge Elementary" userId="S::clarke.devane@brevardschools.org::0db381cb-6dbe-4370-981e-1574a91ee647" providerId="AD" clId="Web-{2EF04816-AD43-465E-5750-9AEAFE1C6514}" dt="2023-08-17T20:27:50.697" v="167" actId="14100"/>
          <ac:spMkLst>
            <pc:docMk/>
            <pc:sldMk cId="2465153584" sldId="302"/>
            <ac:spMk id="3" creationId="{00000000-0000-0000-0000-000000000000}"/>
          </ac:spMkLst>
        </pc:spChg>
        <pc:spChg chg="add mod">
          <ac:chgData name="Clarke.Devane@Cambridge Elementary" userId="S::clarke.devane@brevardschools.org::0db381cb-6dbe-4370-981e-1574a91ee647" providerId="AD" clId="Web-{2EF04816-AD43-465E-5750-9AEAFE1C6514}" dt="2023-08-17T20:30:35.404" v="217" actId="20577"/>
          <ac:spMkLst>
            <pc:docMk/>
            <pc:sldMk cId="2465153584" sldId="302"/>
            <ac:spMk id="6" creationId="{515E7D44-C990-E801-736C-C6AF0883C4F5}"/>
          </ac:spMkLst>
        </pc:spChg>
        <pc:spChg chg="add mod">
          <ac:chgData name="Clarke.Devane@Cambridge Elementary" userId="S::clarke.devane@brevardschools.org::0db381cb-6dbe-4370-981e-1574a91ee647" providerId="AD" clId="Web-{2EF04816-AD43-465E-5750-9AEAFE1C6514}" dt="2023-08-17T20:32:08.391" v="268" actId="1076"/>
          <ac:spMkLst>
            <pc:docMk/>
            <pc:sldMk cId="2465153584" sldId="302"/>
            <ac:spMk id="8" creationId="{816CEC45-CA9B-937E-B684-95F8CAEFCE07}"/>
          </ac:spMkLst>
        </pc:spChg>
      </pc:sldChg>
    </pc:docChg>
  </pc:docChgLst>
  <pc:docChgLst>
    <pc:chgData name="Clarke.Devane@Cambridge Elementary" userId="S::clarke.devane@brevardschools.org::0db381cb-6dbe-4370-981e-1574a91ee647" providerId="AD" clId="Web-{C49F80C0-46D4-C347-C9A3-1ED6C335CE99}"/>
    <pc:docChg chg="addSld delSld modSld">
      <pc:chgData name="Clarke.Devane@Cambridge Elementary" userId="S::clarke.devane@brevardschools.org::0db381cb-6dbe-4370-981e-1574a91ee647" providerId="AD" clId="Web-{C49F80C0-46D4-C347-C9A3-1ED6C335CE99}" dt="2023-09-28T16:08:31.282" v="176" actId="1076"/>
      <pc:docMkLst>
        <pc:docMk/>
      </pc:docMkLst>
      <pc:sldChg chg="addSp delSp modSp">
        <pc:chgData name="Clarke.Devane@Cambridge Elementary" userId="S::clarke.devane@brevardschools.org::0db381cb-6dbe-4370-981e-1574a91ee647" providerId="AD" clId="Web-{C49F80C0-46D4-C347-C9A3-1ED6C335CE99}" dt="2023-09-28T16:03:46.946" v="139"/>
        <pc:sldMkLst>
          <pc:docMk/>
          <pc:sldMk cId="2403117056" sldId="294"/>
        </pc:sldMkLst>
        <pc:spChg chg="mod">
          <ac:chgData name="Clarke.Devane@Cambridge Elementary" userId="S::clarke.devane@brevardschools.org::0db381cb-6dbe-4370-981e-1574a91ee647" providerId="AD" clId="Web-{C49F80C0-46D4-C347-C9A3-1ED6C335CE99}" dt="2023-09-28T16:00:31.784" v="136" actId="20577"/>
          <ac:spMkLst>
            <pc:docMk/>
            <pc:sldMk cId="2403117056" sldId="294"/>
            <ac:spMk id="3" creationId="{00000000-0000-0000-0000-000000000000}"/>
          </ac:spMkLst>
        </pc:spChg>
        <pc:picChg chg="add del mod">
          <ac:chgData name="Clarke.Devane@Cambridge Elementary" userId="S::clarke.devane@brevardschools.org::0db381cb-6dbe-4370-981e-1574a91ee647" providerId="AD" clId="Web-{C49F80C0-46D4-C347-C9A3-1ED6C335CE99}" dt="2023-09-28T16:03:46.946" v="139"/>
          <ac:picMkLst>
            <pc:docMk/>
            <pc:sldMk cId="2403117056" sldId="294"/>
            <ac:picMk id="4" creationId="{49D11B14-9D09-8661-0A60-6B599AD0BEB4}"/>
          </ac:picMkLst>
        </pc:picChg>
      </pc:sldChg>
      <pc:sldChg chg="del">
        <pc:chgData name="Clarke.Devane@Cambridge Elementary" userId="S::clarke.devane@brevardschools.org::0db381cb-6dbe-4370-981e-1574a91ee647" providerId="AD" clId="Web-{C49F80C0-46D4-C347-C9A3-1ED6C335CE99}" dt="2023-09-28T16:05:45.309" v="167"/>
        <pc:sldMkLst>
          <pc:docMk/>
          <pc:sldMk cId="2257030914" sldId="299"/>
        </pc:sldMkLst>
      </pc:sldChg>
      <pc:sldChg chg="addSp delSp modSp">
        <pc:chgData name="Clarke.Devane@Cambridge Elementary" userId="S::clarke.devane@brevardschools.org::0db381cb-6dbe-4370-981e-1574a91ee647" providerId="AD" clId="Web-{C49F80C0-46D4-C347-C9A3-1ED6C335CE99}" dt="2023-09-28T16:08:21.876" v="174" actId="1076"/>
        <pc:sldMkLst>
          <pc:docMk/>
          <pc:sldMk cId="2648046609" sldId="301"/>
        </pc:sldMkLst>
        <pc:spChg chg="del mod">
          <ac:chgData name="Clarke.Devane@Cambridge Elementary" userId="S::clarke.devane@brevardschools.org::0db381cb-6dbe-4370-981e-1574a91ee647" providerId="AD" clId="Web-{C49F80C0-46D4-C347-C9A3-1ED6C335CE99}" dt="2023-09-28T16:08:15.719" v="173"/>
          <ac:spMkLst>
            <pc:docMk/>
            <pc:sldMk cId="2648046609" sldId="301"/>
            <ac:spMk id="3" creationId="{E5B80807-FE21-65FB-123D-3DE2F1325DB4}"/>
          </ac:spMkLst>
        </pc:spChg>
        <pc:picChg chg="add mod ord">
          <ac:chgData name="Clarke.Devane@Cambridge Elementary" userId="S::clarke.devane@brevardschools.org::0db381cb-6dbe-4370-981e-1574a91ee647" providerId="AD" clId="Web-{C49F80C0-46D4-C347-C9A3-1ED6C335CE99}" dt="2023-09-28T16:08:21.876" v="174" actId="1076"/>
          <ac:picMkLst>
            <pc:docMk/>
            <pc:sldMk cId="2648046609" sldId="301"/>
            <ac:picMk id="4" creationId="{33F03A0E-281C-671D-12CE-F779C2022BC2}"/>
          </ac:picMkLst>
        </pc:picChg>
      </pc:sldChg>
      <pc:sldChg chg="addSp delSp modSp new">
        <pc:chgData name="Clarke.Devane@Cambridge Elementary" userId="S::clarke.devane@brevardschools.org::0db381cb-6dbe-4370-981e-1574a91ee647" providerId="AD" clId="Web-{C49F80C0-46D4-C347-C9A3-1ED6C335CE99}" dt="2023-09-28T16:05:00.807" v="166" actId="20577"/>
        <pc:sldMkLst>
          <pc:docMk/>
          <pc:sldMk cId="2969210498" sldId="303"/>
        </pc:sldMkLst>
        <pc:spChg chg="mod">
          <ac:chgData name="Clarke.Devane@Cambridge Elementary" userId="S::clarke.devane@brevardschools.org::0db381cb-6dbe-4370-981e-1574a91ee647" providerId="AD" clId="Web-{C49F80C0-46D4-C347-C9A3-1ED6C335CE99}" dt="2023-09-28T16:05:00.807" v="166" actId="20577"/>
          <ac:spMkLst>
            <pc:docMk/>
            <pc:sldMk cId="2969210498" sldId="303"/>
            <ac:spMk id="2" creationId="{C9B17F4E-8852-38FA-6363-4E7FA556DD61}"/>
          </ac:spMkLst>
        </pc:spChg>
        <pc:spChg chg="del">
          <ac:chgData name="Clarke.Devane@Cambridge Elementary" userId="S::clarke.devane@brevardschools.org::0db381cb-6dbe-4370-981e-1574a91ee647" providerId="AD" clId="Web-{C49F80C0-46D4-C347-C9A3-1ED6C335CE99}" dt="2023-09-28T16:04:03.275" v="141"/>
          <ac:spMkLst>
            <pc:docMk/>
            <pc:sldMk cId="2969210498" sldId="303"/>
            <ac:spMk id="3" creationId="{D3764769-3B73-AA5E-646F-BED4F66781BD}"/>
          </ac:spMkLst>
        </pc:spChg>
        <pc:spChg chg="del mod">
          <ac:chgData name="Clarke.Devane@Cambridge Elementary" userId="S::clarke.devane@brevardschools.org::0db381cb-6dbe-4370-981e-1574a91ee647" providerId="AD" clId="Web-{C49F80C0-46D4-C347-C9A3-1ED6C335CE99}" dt="2023-09-28T16:04:51.917" v="165"/>
          <ac:spMkLst>
            <pc:docMk/>
            <pc:sldMk cId="2969210498" sldId="303"/>
            <ac:spMk id="4" creationId="{671EB10F-6229-0A62-9C23-0D8A0FD7EC9D}"/>
          </ac:spMkLst>
        </pc:spChg>
        <pc:picChg chg="add mod ord">
          <ac:chgData name="Clarke.Devane@Cambridge Elementary" userId="S::clarke.devane@brevardschools.org::0db381cb-6dbe-4370-981e-1574a91ee647" providerId="AD" clId="Web-{C49F80C0-46D4-C347-C9A3-1ED6C335CE99}" dt="2023-09-28T16:04:12.400" v="143" actId="1076"/>
          <ac:picMkLst>
            <pc:docMk/>
            <pc:sldMk cId="2969210498" sldId="303"/>
            <ac:picMk id="5" creationId="{E19CF344-6A5D-D370-DF56-99B9A5B70C3E}"/>
          </ac:picMkLst>
        </pc:picChg>
      </pc:sldChg>
      <pc:sldChg chg="addSp delSp modSp add replId">
        <pc:chgData name="Clarke.Devane@Cambridge Elementary" userId="S::clarke.devane@brevardschools.org::0db381cb-6dbe-4370-981e-1574a91ee647" providerId="AD" clId="Web-{C49F80C0-46D4-C347-C9A3-1ED6C335CE99}" dt="2023-09-28T16:08:31.282" v="176" actId="1076"/>
        <pc:sldMkLst>
          <pc:docMk/>
          <pc:sldMk cId="2214050155" sldId="304"/>
        </pc:sldMkLst>
        <pc:spChg chg="del mod">
          <ac:chgData name="Clarke.Devane@Cambridge Elementary" userId="S::clarke.devane@brevardschools.org::0db381cb-6dbe-4370-981e-1574a91ee647" providerId="AD" clId="Web-{C49F80C0-46D4-C347-C9A3-1ED6C335CE99}" dt="2023-09-28T16:08:26.938" v="175"/>
          <ac:spMkLst>
            <pc:docMk/>
            <pc:sldMk cId="2214050155" sldId="304"/>
            <ac:spMk id="3" creationId="{E5B80807-FE21-65FB-123D-3DE2F1325DB4}"/>
          </ac:spMkLst>
        </pc:spChg>
        <pc:picChg chg="add mod ord">
          <ac:chgData name="Clarke.Devane@Cambridge Elementary" userId="S::clarke.devane@brevardschools.org::0db381cb-6dbe-4370-981e-1574a91ee647" providerId="AD" clId="Web-{C49F80C0-46D4-C347-C9A3-1ED6C335CE99}" dt="2023-09-28T16:08:31.282" v="176" actId="1076"/>
          <ac:picMkLst>
            <pc:docMk/>
            <pc:sldMk cId="2214050155" sldId="304"/>
            <ac:picMk id="4" creationId="{6D118B3D-8AD0-7465-5D60-801044DD054A}"/>
          </ac:picMkLst>
        </pc:picChg>
      </pc:sldChg>
    </pc:docChg>
  </pc:docChgLst>
  <pc:docChgLst>
    <pc:chgData name="Clarke.Devane@Cambridge Elementary" userId="S::clarke.devane@brevardschools.org::0db381cb-6dbe-4370-981e-1574a91ee647" providerId="AD" clId="Web-{D4D9A201-4F8D-8063-8894-4AFBA42C0A72}"/>
    <pc:docChg chg="modSld">
      <pc:chgData name="Clarke.Devane@Cambridge Elementary" userId="S::clarke.devane@brevardschools.org::0db381cb-6dbe-4370-981e-1574a91ee647" providerId="AD" clId="Web-{D4D9A201-4F8D-8063-8894-4AFBA42C0A72}" dt="2023-08-18T18:28:38.989" v="6" actId="20577"/>
      <pc:docMkLst>
        <pc:docMk/>
      </pc:docMkLst>
      <pc:sldChg chg="modSp">
        <pc:chgData name="Clarke.Devane@Cambridge Elementary" userId="S::clarke.devane@brevardschools.org::0db381cb-6dbe-4370-981e-1574a91ee647" providerId="AD" clId="Web-{D4D9A201-4F8D-8063-8894-4AFBA42C0A72}" dt="2023-08-18T18:24:58.874" v="3" actId="20577"/>
        <pc:sldMkLst>
          <pc:docMk/>
          <pc:sldMk cId="668872045" sldId="291"/>
        </pc:sldMkLst>
        <pc:spChg chg="mod">
          <ac:chgData name="Clarke.Devane@Cambridge Elementary" userId="S::clarke.devane@brevardschools.org::0db381cb-6dbe-4370-981e-1574a91ee647" providerId="AD" clId="Web-{D4D9A201-4F8D-8063-8894-4AFBA42C0A72}" dt="2023-08-18T18:24:58.874" v="3" actId="20577"/>
          <ac:spMkLst>
            <pc:docMk/>
            <pc:sldMk cId="668872045" sldId="291"/>
            <ac:spMk id="4" creationId="{00000000-0000-0000-0000-000000000000}"/>
          </ac:spMkLst>
        </pc:spChg>
      </pc:sldChg>
      <pc:sldChg chg="modSp">
        <pc:chgData name="Clarke.Devane@Cambridge Elementary" userId="S::clarke.devane@brevardschools.org::0db381cb-6dbe-4370-981e-1574a91ee647" providerId="AD" clId="Web-{D4D9A201-4F8D-8063-8894-4AFBA42C0A72}" dt="2023-08-18T18:20:06.836" v="0" actId="20577"/>
        <pc:sldMkLst>
          <pc:docMk/>
          <pc:sldMk cId="2333147029" sldId="298"/>
        </pc:sldMkLst>
        <pc:spChg chg="mod">
          <ac:chgData name="Clarke.Devane@Cambridge Elementary" userId="S::clarke.devane@brevardschools.org::0db381cb-6dbe-4370-981e-1574a91ee647" providerId="AD" clId="Web-{D4D9A201-4F8D-8063-8894-4AFBA42C0A72}" dt="2023-08-18T18:20:06.836" v="0" actId="20577"/>
          <ac:spMkLst>
            <pc:docMk/>
            <pc:sldMk cId="2333147029" sldId="298"/>
            <ac:spMk id="3" creationId="{00000000-0000-0000-0000-000000000000}"/>
          </ac:spMkLst>
        </pc:spChg>
      </pc:sldChg>
      <pc:sldChg chg="modSp">
        <pc:chgData name="Clarke.Devane@Cambridge Elementary" userId="S::clarke.devane@brevardschools.org::0db381cb-6dbe-4370-981e-1574a91ee647" providerId="AD" clId="Web-{D4D9A201-4F8D-8063-8894-4AFBA42C0A72}" dt="2023-08-18T18:28:38.989" v="6" actId="20577"/>
        <pc:sldMkLst>
          <pc:docMk/>
          <pc:sldMk cId="2465153584" sldId="302"/>
        </pc:sldMkLst>
        <pc:spChg chg="mod">
          <ac:chgData name="Clarke.Devane@Cambridge Elementary" userId="S::clarke.devane@brevardschools.org::0db381cb-6dbe-4370-981e-1574a91ee647" providerId="AD" clId="Web-{D4D9A201-4F8D-8063-8894-4AFBA42C0A72}" dt="2023-08-18T18:28:38.989" v="6" actId="20577"/>
          <ac:spMkLst>
            <pc:docMk/>
            <pc:sldMk cId="2465153584" sldId="302"/>
            <ac:spMk id="3" creationId="{00000000-0000-0000-0000-000000000000}"/>
          </ac:spMkLst>
        </pc:spChg>
        <pc:spChg chg="mod">
          <ac:chgData name="Clarke.Devane@Cambridge Elementary" userId="S::clarke.devane@brevardschools.org::0db381cb-6dbe-4370-981e-1574a91ee647" providerId="AD" clId="Web-{D4D9A201-4F8D-8063-8894-4AFBA42C0A72}" dt="2023-08-18T18:28:32.895" v="5" actId="20577"/>
          <ac:spMkLst>
            <pc:docMk/>
            <pc:sldMk cId="2465153584" sldId="302"/>
            <ac:spMk id="6" creationId="{515E7D44-C990-E801-736C-C6AF0883C4F5}"/>
          </ac:spMkLst>
        </pc:spChg>
        <pc:spChg chg="mod">
          <ac:chgData name="Clarke.Devane@Cambridge Elementary" userId="S::clarke.devane@brevardschools.org::0db381cb-6dbe-4370-981e-1574a91ee647" providerId="AD" clId="Web-{D4D9A201-4F8D-8063-8894-4AFBA42C0A72}" dt="2023-08-18T18:28:09.472" v="4" actId="20577"/>
          <ac:spMkLst>
            <pc:docMk/>
            <pc:sldMk cId="2465153584" sldId="302"/>
            <ac:spMk id="8" creationId="{816CEC45-CA9B-937E-B684-95F8CAEFCE07}"/>
          </ac:spMkLst>
        </pc:spChg>
      </pc:sldChg>
    </pc:docChg>
  </pc:docChgLst>
  <pc:docChgLst>
    <pc:chgData name="Clarke.Devane@Cambridge Elementary" userId="S::clarke.devane@brevardschools.org::0db381cb-6dbe-4370-981e-1574a91ee647" providerId="AD" clId="Web-{E7E713AF-03C8-C057-751C-2537B0E63FFD}"/>
    <pc:docChg chg="sldOrd">
      <pc:chgData name="Clarke.Devane@Cambridge Elementary" userId="S::clarke.devane@brevardschools.org::0db381cb-6dbe-4370-981e-1574a91ee647" providerId="AD" clId="Web-{E7E713AF-03C8-C057-751C-2537B0E63FFD}" dt="2023-09-13T17:25:54.056" v="0"/>
      <pc:docMkLst>
        <pc:docMk/>
      </pc:docMkLst>
      <pc:sldChg chg="ord">
        <pc:chgData name="Clarke.Devane@Cambridge Elementary" userId="S::clarke.devane@brevardschools.org::0db381cb-6dbe-4370-981e-1574a91ee647" providerId="AD" clId="Web-{E7E713AF-03C8-C057-751C-2537B0E63FFD}" dt="2023-09-13T17:25:54.056" v="0"/>
        <pc:sldMkLst>
          <pc:docMk/>
          <pc:sldMk cId="2333147029" sldId="298"/>
        </pc:sldMkLst>
      </pc:sldChg>
    </pc:docChg>
  </pc:docChgLst>
  <pc:docChgLst>
    <pc:chgData name="Clarke.Devane@Cambridge Elementary" userId="S::clarke.devane@brevardschools.org::0db381cb-6dbe-4370-981e-1574a91ee647" providerId="AD" clId="Web-{C5150532-EA6C-F159-9A77-B7BD5BCA1CE0}"/>
    <pc:docChg chg="modSld">
      <pc:chgData name="Clarke.Devane@Cambridge Elementary" userId="S::clarke.devane@brevardschools.org::0db381cb-6dbe-4370-981e-1574a91ee647" providerId="AD" clId="Web-{C5150532-EA6C-F159-9A77-B7BD5BCA1CE0}" dt="2023-08-18T19:25:52.737" v="22" actId="1076"/>
      <pc:docMkLst>
        <pc:docMk/>
      </pc:docMkLst>
      <pc:sldChg chg="addSp delSp modSp">
        <pc:chgData name="Clarke.Devane@Cambridge Elementary" userId="S::clarke.devane@brevardschools.org::0db381cb-6dbe-4370-981e-1574a91ee647" providerId="AD" clId="Web-{C5150532-EA6C-F159-9A77-B7BD5BCA1CE0}" dt="2023-08-18T19:25:52.737" v="22" actId="1076"/>
        <pc:sldMkLst>
          <pc:docMk/>
          <pc:sldMk cId="2687600781" sldId="297"/>
        </pc:sldMkLst>
        <pc:spChg chg="mod">
          <ac:chgData name="Clarke.Devane@Cambridge Elementary" userId="S::clarke.devane@brevardschools.org::0db381cb-6dbe-4370-981e-1574a91ee647" providerId="AD" clId="Web-{C5150532-EA6C-F159-9A77-B7BD5BCA1CE0}" dt="2023-08-18T19:25:47.596" v="21" actId="20577"/>
          <ac:spMkLst>
            <pc:docMk/>
            <pc:sldMk cId="2687600781" sldId="297"/>
            <ac:spMk id="2" creationId="{00000000-0000-0000-0000-000000000000}"/>
          </ac:spMkLst>
        </pc:spChg>
        <pc:spChg chg="del mod">
          <ac:chgData name="Clarke.Devane@Cambridge Elementary" userId="S::clarke.devane@brevardschools.org::0db381cb-6dbe-4370-981e-1574a91ee647" providerId="AD" clId="Web-{C5150532-EA6C-F159-9A77-B7BD5BCA1CE0}" dt="2023-08-18T19:24:52.626" v="1"/>
          <ac:spMkLst>
            <pc:docMk/>
            <pc:sldMk cId="2687600781" sldId="297"/>
            <ac:spMk id="3" creationId="{00000000-0000-0000-0000-000000000000}"/>
          </ac:spMkLst>
        </pc:spChg>
        <pc:spChg chg="add mod">
          <ac:chgData name="Clarke.Devane@Cambridge Elementary" userId="S::clarke.devane@brevardschools.org::0db381cb-6dbe-4370-981e-1574a91ee647" providerId="AD" clId="Web-{C5150532-EA6C-F159-9A77-B7BD5BCA1CE0}" dt="2023-08-18T19:24:52.720" v="3"/>
          <ac:spMkLst>
            <pc:docMk/>
            <pc:sldMk cId="2687600781" sldId="297"/>
            <ac:spMk id="7" creationId="{4D069F06-4F7A-9018-6BAA-99C17437BBAB}"/>
          </ac:spMkLst>
        </pc:spChg>
        <pc:graphicFrameChg chg="add mod ord modGraphic">
          <ac:chgData name="Clarke.Devane@Cambridge Elementary" userId="S::clarke.devane@brevardschools.org::0db381cb-6dbe-4370-981e-1574a91ee647" providerId="AD" clId="Web-{C5150532-EA6C-F159-9A77-B7BD5BCA1CE0}" dt="2023-08-18T19:25:52.737" v="22" actId="1076"/>
          <ac:graphicFrameMkLst>
            <pc:docMk/>
            <pc:sldMk cId="2687600781" sldId="297"/>
            <ac:graphicFrameMk id="6" creationId="{39E8861C-8E22-7DEA-F007-31CDD81F257E}"/>
          </ac:graphicFrameMkLst>
        </pc:graphicFrameChg>
      </pc:sldChg>
    </pc:docChg>
  </pc:docChgLst>
  <pc:docChgLst>
    <pc:chgData name="Clarke.Devane@Cambridge Elementary" userId="S::clarke.devane@brevardschools.org::0db381cb-6dbe-4370-981e-1574a91ee647" providerId="AD" clId="Web-{B4F2C4BA-CA51-0C01-5C7F-B8AC6CD39C97}"/>
    <pc:docChg chg="sldOrd">
      <pc:chgData name="Clarke.Devane@Cambridge Elementary" userId="S::clarke.devane@brevardschools.org::0db381cb-6dbe-4370-981e-1574a91ee647" providerId="AD" clId="Web-{B4F2C4BA-CA51-0C01-5C7F-B8AC6CD39C97}" dt="2023-08-29T17:45:37.329" v="0"/>
      <pc:docMkLst>
        <pc:docMk/>
      </pc:docMkLst>
      <pc:sldChg chg="ord">
        <pc:chgData name="Clarke.Devane@Cambridge Elementary" userId="S::clarke.devane@brevardschools.org::0db381cb-6dbe-4370-981e-1574a91ee647" providerId="AD" clId="Web-{B4F2C4BA-CA51-0C01-5C7F-B8AC6CD39C97}" dt="2023-08-29T17:45:37.329" v="0"/>
        <pc:sldMkLst>
          <pc:docMk/>
          <pc:sldMk cId="2403117056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78F2-7C16-4CBF-9397-156CCB99286B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8CAF6-D62E-4E26-B8F6-B52400DF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68B7-8A91-4BA6-98CB-D1893302FB3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6CF2-60ED-4A02-B919-C6CCF3F22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63AA-1383-470B-8995-4F6EB31481C2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5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5F8B-A5C6-4E9A-9386-3F298D158C71}" type="slidenum">
              <a:rPr lang="en-US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3CCC-3ED0-4615-A7C8-BCE9D5666985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D0016-94D1-4E13-B953-809502AA08B4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2EB93-6BED-4345-B367-081233E66D35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10A06-F304-4E8B-BA3F-E6D13920AA6A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/>
              <a:t>Discuss your parent resource room,</a:t>
            </a:r>
            <a:r>
              <a:rPr lang="en-US" baseline="0"/>
              <a:t> what is offered, and what is available.</a:t>
            </a:r>
            <a:endParaRPr lang="en-US"/>
          </a:p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4567E-306E-47C6-BC19-E8C848205A06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AE8E-057E-43FD-9E6D-ECDC2914AC7E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6A4394B0-515A-4461-9134-9C46E6D65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8923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C095A-1450-431D-9889-397B4D765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987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AE0C0-A072-4941-A9B4-EE9B58866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5320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511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563A9-865A-4CE9-8EBF-C74F0BDC20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866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A958-841B-43D5-9D1F-B030659F0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5192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57F3A-6FBF-4EC1-AE25-192EAE3AE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684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373E1-A23F-4C2C-AC4A-E5184F0F6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98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267C0-0464-4EA9-AFEC-4F288032D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319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3E14-02D7-49FA-8B23-39C859CB27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0953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69C8E-BFA9-47F6-93FD-79B622FA4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4375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3D54206-F752-4B6A-AB9E-712961D141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lm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8XHzfm7uf1Pq0Xi0_cklaMXo1Bp_KHwz0-lh_87eNY/edit#heading=h.32i1myrnt2i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revardschools.org/Cambridge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32713" cy="198514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C0C0C0"/>
                  </a:outerShdw>
                </a:effectLst>
              </a:rPr>
              <a:t>2023-24  Title  I   </a:t>
            </a:r>
            <a:br>
              <a:rPr lang="en-US" sz="7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7200">
                <a:effectLst>
                  <a:outerShdw blurRad="38100" dist="38100" dir="2700000" algn="tl">
                    <a:srgbClr val="C0C0C0"/>
                  </a:outerShdw>
                </a:effectLst>
              </a:rPr>
              <a:t>Annual Meeting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fld id="{6A4394B0-515A-4461-9134-9C46E6D657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399" y="4495800"/>
            <a:ext cx="697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Cambridge Elementary School </a:t>
            </a:r>
          </a:p>
          <a:p>
            <a:pPr algn="ctr"/>
            <a:r>
              <a:rPr lang="en-US" sz="3600"/>
              <a:t>8/24/2023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B1AF2-FB20-1CDF-CCD6-83E2AF06CFBC}"/>
              </a:ext>
            </a:extLst>
          </p:cNvPr>
          <p:cNvSpPr txBox="1"/>
          <p:nvPr/>
        </p:nvSpPr>
        <p:spPr>
          <a:xfrm>
            <a:off x="381000" y="6313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84365"/>
            <a:ext cx="6571343" cy="1049235"/>
          </a:xfrm>
        </p:spPr>
        <p:txBody>
          <a:bodyPr>
            <a:normAutofit/>
          </a:bodyPr>
          <a:lstStyle/>
          <a:p>
            <a:r>
              <a:rPr lang="en-US" sz="3500"/>
              <a:t>Educational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 Narrow" panose="020B0606020202030204" pitchFamily="34" charset="0"/>
              </a:rPr>
              <a:t>Florida’s academic content standards establish high expectations for all students in the areas of reading, mathematics, writing, and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The Florida </a:t>
            </a:r>
            <a:r>
              <a:rPr lang="en-US" altLang="en-US" b="1" u="sng">
                <a:latin typeface="Arial Narrow" panose="020B0606020202030204" pitchFamily="34" charset="0"/>
              </a:rPr>
              <a:t>B</a:t>
            </a:r>
            <a:r>
              <a:rPr lang="en-US" altLang="en-US" b="1">
                <a:latin typeface="Arial Narrow" panose="020B0606020202030204" pitchFamily="34" charset="0"/>
              </a:rPr>
              <a:t>enchmarks for </a:t>
            </a:r>
            <a:r>
              <a:rPr lang="en-US" altLang="en-US" b="1" u="sng">
                <a:latin typeface="Arial Narrow" panose="020B0606020202030204" pitchFamily="34" charset="0"/>
              </a:rPr>
              <a:t>E</a:t>
            </a:r>
            <a:r>
              <a:rPr lang="en-US" altLang="en-US" b="1">
                <a:latin typeface="Arial Narrow" panose="020B0606020202030204" pitchFamily="34" charset="0"/>
              </a:rPr>
              <a:t>xcellent </a:t>
            </a:r>
            <a:r>
              <a:rPr lang="en-US" altLang="en-US" b="1" u="sng">
                <a:latin typeface="Arial Narrow" panose="020B0606020202030204" pitchFamily="34" charset="0"/>
              </a:rPr>
              <a:t>S</a:t>
            </a:r>
            <a:r>
              <a:rPr lang="en-US" altLang="en-US" b="1">
                <a:latin typeface="Arial Narrow" panose="020B0606020202030204" pitchFamily="34" charset="0"/>
              </a:rPr>
              <a:t>tudent </a:t>
            </a:r>
            <a:r>
              <a:rPr lang="en-US" altLang="en-US" b="1" u="sng">
                <a:latin typeface="Arial Narrow" panose="020B0606020202030204" pitchFamily="34" charset="0"/>
              </a:rPr>
              <a:t>T</a:t>
            </a:r>
            <a:r>
              <a:rPr lang="en-US" altLang="en-US" b="1">
                <a:latin typeface="Arial Narrow" panose="020B0606020202030204" pitchFamily="34" charset="0"/>
              </a:rPr>
              <a:t>hinking (B.E.S.T.) Standards for Language Arts and Math </a:t>
            </a:r>
            <a:r>
              <a:rPr lang="en-US" altLang="en-US">
                <a:latin typeface="Arial Narrow" panose="020B0606020202030204" pitchFamily="34" charset="0"/>
              </a:rPr>
              <a:t>identify what your child needs to know and be able to do. Information can be found at: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 Narrow" panose="020B0606020202030204" pitchFamily="34" charset="0"/>
                <a:hlinkClick r:id="rId3"/>
              </a:rPr>
              <a:t>www.cpalms.org</a:t>
            </a:r>
            <a:r>
              <a:rPr lang="en-US" altLang="en-US" sz="2000">
                <a:latin typeface="Arial Narrow" panose="020B0606020202030204" pitchFamily="34" charset="0"/>
              </a:rPr>
              <a:t>              </a:t>
            </a:r>
            <a:r>
              <a:rPr lang="en-US" altLang="en-US">
                <a:latin typeface="Arial Narrow" panose="020B0606020202030204" pitchFamily="34" charset="0"/>
              </a:rPr>
              <a:t>Click on the “Standards” tab at the top of the page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>
              <a:latin typeface="Arial Narrow" panose="020B0606020202030204" pitchFamily="34" charset="0"/>
            </a:endParaRP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If you need help accessing the B.E.S.T. Standards on </a:t>
            </a:r>
            <a:r>
              <a:rPr lang="en-US" altLang="en-US" sz="2400" err="1">
                <a:latin typeface="Arial Narrow" panose="020B0606020202030204" pitchFamily="34" charset="0"/>
              </a:rPr>
              <a:t>Cpalms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please ask your child’s teacher </a:t>
            </a:r>
            <a:r>
              <a:rPr lang="en-US" altLang="en-US" sz="240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en-US" altLang="en-US" sz="2400">
              <a:latin typeface="Arial Narrow" panose="020B060602020203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>
              <a:latin typeface="Arial Narrow" panose="020B060602020203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50315-A258-2721-8AAF-193F7A690A7B}"/>
              </a:ext>
            </a:extLst>
          </p:cNvPr>
          <p:cNvSpPr txBox="1"/>
          <p:nvPr/>
        </p:nvSpPr>
        <p:spPr>
          <a:xfrm>
            <a:off x="329408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116297745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5733"/>
            <a:ext cx="8610599" cy="3450613"/>
          </a:xfrm>
        </p:spPr>
        <p:txBody>
          <a:bodyPr/>
          <a:lstStyle/>
          <a:p>
            <a:pPr marL="225425" indent="-225425" algn="just"/>
            <a:r>
              <a:rPr lang="en-US">
                <a:latin typeface="Arial Narrow" panose="020B0606020202030204" pitchFamily="34" charset="0"/>
              </a:rPr>
              <a:t>Parents/families will be provided information regarding the level of achievement of their child on each state academic assessment that is required by law</a:t>
            </a:r>
          </a:p>
          <a:p>
            <a:pPr marL="225425" indent="-225425" algn="just"/>
            <a:r>
              <a:rPr lang="en-US">
                <a:latin typeface="Arial Narrow" panose="020B0606020202030204" pitchFamily="34" charset="0"/>
              </a:rPr>
              <a:t>Parents/families must be provided materials to support their child if they are performing below grade level on the state academic assessments in reading and/or math</a:t>
            </a:r>
          </a:p>
          <a:p>
            <a:pPr marL="225425" indent="-225425" algn="just"/>
            <a:r>
              <a:rPr lang="en-US">
                <a:latin typeface="Arial Narrow" panose="020B0606020202030204" pitchFamily="34" charset="0"/>
              </a:rPr>
              <a:t>Parents/families of students that are identified as substantially deficient in reading based on the state academic assessments must be provided with a “Read at Home” Plan</a:t>
            </a:r>
          </a:p>
          <a:p>
            <a:pPr marL="225425" indent="-225425" algn="just"/>
            <a:r>
              <a:rPr lang="en-US">
                <a:latin typeface="Arial Narrow" panose="020B0606020202030204" pitchFamily="34" charset="0"/>
              </a:rPr>
              <a:t>To the extent that is feasible, testing information must be translated into a language the parents/families can understand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CA2A0-50E4-9684-00CC-A9EDE1165D0D}"/>
              </a:ext>
            </a:extLst>
          </p:cNvPr>
          <p:cNvSpPr txBox="1"/>
          <p:nvPr/>
        </p:nvSpPr>
        <p:spPr>
          <a:xfrm>
            <a:off x="3810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181591919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/>
              <a:t>2023-24 testing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015733"/>
            <a:ext cx="3041636" cy="404277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Narrow"/>
              </a:rPr>
              <a:t>Progress Monitoring 1 (PM1)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Reading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3-6: September 6th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September 12th </a:t>
            </a:r>
          </a:p>
          <a:p>
            <a:pPr lvl="1"/>
            <a:r>
              <a:rPr lang="en-US" dirty="0">
                <a:latin typeface="Arial Narrow"/>
              </a:rPr>
              <a:t>Math</a:t>
            </a:r>
          </a:p>
          <a:p>
            <a:pPr lvl="2"/>
            <a:r>
              <a:rPr lang="en-US" dirty="0">
                <a:latin typeface="Arial Narrow"/>
              </a:rPr>
              <a:t>Grades 3-6: September 7th 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September 13th 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9FAAA-05E7-92A5-D9B7-F0CDB5DDBC37}"/>
              </a:ext>
            </a:extLst>
          </p:cNvPr>
          <p:cNvSpPr txBox="1"/>
          <p:nvPr/>
        </p:nvSpPr>
        <p:spPr>
          <a:xfrm>
            <a:off x="304801" y="6311283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5E7D44-C990-E801-736C-C6AF0883C4F5}"/>
              </a:ext>
            </a:extLst>
          </p:cNvPr>
          <p:cNvSpPr txBox="1">
            <a:spLocks/>
          </p:cNvSpPr>
          <p:nvPr/>
        </p:nvSpPr>
        <p:spPr>
          <a:xfrm>
            <a:off x="2911658" y="2009981"/>
            <a:ext cx="3041636" cy="404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/>
              </a:rPr>
              <a:t>Progress Monitoring 2  (PM2)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Reading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3-6:      January 10th 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December 5th  </a:t>
            </a:r>
          </a:p>
          <a:p>
            <a:pPr lvl="1"/>
            <a:r>
              <a:rPr lang="en-US" dirty="0">
                <a:latin typeface="Arial Narrow"/>
              </a:rPr>
              <a:t>Math</a:t>
            </a:r>
          </a:p>
          <a:p>
            <a:pPr lvl="2"/>
            <a:r>
              <a:rPr lang="en-US" dirty="0">
                <a:latin typeface="Arial Narrow"/>
              </a:rPr>
              <a:t>Grades 3-6:      January 11th  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December 6th 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6CEC45-CA9B-937E-B684-95F8CAEFCE07}"/>
              </a:ext>
            </a:extLst>
          </p:cNvPr>
          <p:cNvSpPr txBox="1">
            <a:spLocks/>
          </p:cNvSpPr>
          <p:nvPr/>
        </p:nvSpPr>
        <p:spPr>
          <a:xfrm>
            <a:off x="5997594" y="1886042"/>
            <a:ext cx="2807528" cy="4483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/>
              </a:rPr>
              <a:t>Progress Monitoring 3  (PM3)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Reading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3-6:            May 1st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April 16th </a:t>
            </a:r>
          </a:p>
          <a:p>
            <a:pPr lvl="1"/>
            <a:r>
              <a:rPr lang="en-US" dirty="0">
                <a:latin typeface="Arial Narrow"/>
              </a:rPr>
              <a:t>Math</a:t>
            </a:r>
          </a:p>
          <a:p>
            <a:pPr lvl="2"/>
            <a:r>
              <a:rPr lang="en-US" dirty="0">
                <a:latin typeface="Arial Narrow"/>
              </a:rPr>
              <a:t>Grades 3-6:            May 2nd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Grades VPK – 2nd: April 17th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Science (5th Grade)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/>
              </a:rPr>
              <a:t>May 8th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535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/>
              <a:t>2023-24 School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015733"/>
            <a:ext cx="7710034" cy="3450613"/>
          </a:xfrm>
        </p:spPr>
        <p:txBody>
          <a:bodyPr/>
          <a:lstStyle/>
          <a:p>
            <a:r>
              <a:rPr lang="en-US" dirty="0">
                <a:latin typeface="Arial Narrow"/>
              </a:rPr>
              <a:t>In Grades Pre-K through 2nd Grade, printed copies of the test scores will be sent home within 10 days of the test. </a:t>
            </a:r>
          </a:p>
          <a:p>
            <a:r>
              <a:rPr lang="en-US" dirty="0">
                <a:latin typeface="Arial Narrow"/>
              </a:rPr>
              <a:t>In Grades 3rd through 6th, test scores can be found through your FOCUS portal. The following link will provide you with directions on accessing the scores on FOCUS.</a:t>
            </a:r>
          </a:p>
          <a:p>
            <a:r>
              <a:rPr lang="en-US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https://docs.google.com/document/d/1B8XHzfm7uf1Pq0Xi0_cklaMXo1Bp_KHwz0-lh_87eNY/edit#heading=h.32i1myrnt2iq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9FAAA-05E7-92A5-D9B7-F0CDB5DDBC37}"/>
              </a:ext>
            </a:extLst>
          </p:cNvPr>
          <p:cNvSpPr txBox="1"/>
          <p:nvPr/>
        </p:nvSpPr>
        <p:spPr>
          <a:xfrm>
            <a:off x="304801" y="6311283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240311705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7F4E-8852-38FA-6363-4E7FA556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54" y="795626"/>
            <a:ext cx="8866236" cy="105812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Directions on Accessing Scores on FOCUS</a:t>
            </a:r>
            <a:endParaRPr lang="en-US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E19CF344-6A5D-D370-DF56-99B9A5B7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15" y="1668831"/>
            <a:ext cx="7553390" cy="5051702"/>
          </a:xfrm>
        </p:spPr>
      </p:pic>
    </p:spTree>
    <p:extLst>
      <p:ext uri="{BB962C8B-B14F-4D97-AF65-F5344CB8AC3E}">
        <p14:creationId xmlns:p14="http://schemas.microsoft.com/office/powerpoint/2010/main" val="296921049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33400"/>
            <a:ext cx="8067675" cy="1704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/>
              <a:t>Parent and Family Engagement Plan (PFEP)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839200" cy="36009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Each Title I school </a:t>
            </a:r>
            <a:r>
              <a:rPr lang="en-US" sz="2000" u="sng">
                <a:latin typeface="Arial Narrow" panose="020B0606020202030204" pitchFamily="34" charset="0"/>
              </a:rPr>
              <a:t>must</a:t>
            </a:r>
            <a:r>
              <a:rPr lang="en-US" sz="2000">
                <a:latin typeface="Arial Narrow" panose="020B0606020202030204" pitchFamily="34" charset="0"/>
              </a:rPr>
              <a:t> annually write, with input from families, teachers, and community members a written </a:t>
            </a:r>
            <a:r>
              <a:rPr lang="en-US" sz="2000" b="1">
                <a:latin typeface="Arial Narrow" panose="020B0606020202030204" pitchFamily="34" charset="0"/>
              </a:rPr>
              <a:t>Parent and Family Engagement Plan (PFEP)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The Parent and Family Engagement Plan (PFEP) describes how the school will carry out parent engagement requirements, including the development of a </a:t>
            </a:r>
            <a:r>
              <a:rPr lang="en-US" sz="2000" b="1">
                <a:latin typeface="Arial Narrow" panose="020B0606020202030204" pitchFamily="34" charset="0"/>
              </a:rPr>
              <a:t>School-Parent Compact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000" b="1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The </a:t>
            </a:r>
            <a:r>
              <a:rPr lang="en-US" sz="2000" b="1">
                <a:latin typeface="Arial Narrow" panose="020B0606020202030204" pitchFamily="34" charset="0"/>
              </a:rPr>
              <a:t>Parent and Family Engagement Plan (PFEP) </a:t>
            </a:r>
            <a:r>
              <a:rPr lang="en-US" sz="2000">
                <a:latin typeface="Arial Narrow" panose="020B0606020202030204" pitchFamily="34" charset="0"/>
              </a:rPr>
              <a:t>and the </a:t>
            </a:r>
            <a:r>
              <a:rPr lang="en-US" sz="2000" b="1">
                <a:latin typeface="Arial Narrow" panose="020B0606020202030204" pitchFamily="34" charset="0"/>
              </a:rPr>
              <a:t>School-Parent Compact </a:t>
            </a:r>
            <a:r>
              <a:rPr lang="en-US" sz="2000">
                <a:latin typeface="Arial Narrow" panose="020B0606020202030204" pitchFamily="34" charset="0"/>
              </a:rPr>
              <a:t>can both be found in the </a:t>
            </a:r>
            <a:r>
              <a:rPr lang="en-US" sz="2000">
                <a:solidFill>
                  <a:srgbClr val="00B0F0"/>
                </a:solidFill>
                <a:latin typeface="Arial Narrow" panose="020B0606020202030204" pitchFamily="34" charset="0"/>
              </a:rPr>
              <a:t>Title I Parent Notebook </a:t>
            </a:r>
            <a:r>
              <a:rPr lang="en-US" sz="2000">
                <a:latin typeface="Arial Narrow" panose="020B0606020202030204" pitchFamily="34" charset="0"/>
              </a:rPr>
              <a:t>found in the front office.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None/>
            </a:pPr>
            <a:endParaRPr lang="en-US" sz="2800">
              <a:latin typeface="Tahoma" pitchFamily="34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398588" y="6172200"/>
            <a:ext cx="7353300" cy="287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09C7C-9E18-1527-2248-443BD7A70C79}"/>
              </a:ext>
            </a:extLst>
          </p:cNvPr>
          <p:cNvSpPr txBox="1"/>
          <p:nvPr/>
        </p:nvSpPr>
        <p:spPr>
          <a:xfrm>
            <a:off x="304800" y="6293675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15274" cy="1447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/>
              <a:t>Parent and Family Engagement Requirements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9537" y="1847195"/>
            <a:ext cx="8763000" cy="38472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>
              <a:defRPr/>
            </a:pPr>
            <a:r>
              <a:rPr lang="en-US" sz="2000" b="1">
                <a:latin typeface="Arial Narrow" panose="020B0606020202030204" pitchFamily="34" charset="0"/>
              </a:rPr>
              <a:t>Title I schools must: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>
                <a:latin typeface="Arial Narrow" panose="020B0606020202030204" pitchFamily="34" charset="0"/>
              </a:rPr>
              <a:t>Have an annual evaluation of the effectiveness of the school’s Parent and Family Engagement Plan (PFEP) then use that evaluation to design and revise the plan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b="1">
                <a:latin typeface="Arial Narrow" panose="020B0606020202030204" pitchFamily="34" charset="0"/>
              </a:rPr>
              <a:t>Explain</a:t>
            </a:r>
            <a:r>
              <a:rPr lang="en-US">
                <a:latin typeface="Arial Narrow" panose="020B0606020202030204" pitchFamily="34" charset="0"/>
              </a:rPr>
              <a:t> the curriculum, assessments, and the minimum standards that students are required to meet 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>
                <a:latin typeface="Arial Narrow" panose="020B0606020202030204" pitchFamily="34" charset="0"/>
              </a:rPr>
              <a:t>Provide academic trainings/events to help parents better help their children at home 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b="1">
                <a:latin typeface="Arial Narrow" panose="020B0606020202030204" pitchFamily="34" charset="0"/>
              </a:rPr>
              <a:t>Offer</a:t>
            </a:r>
            <a:r>
              <a:rPr lang="en-US">
                <a:latin typeface="Arial Narrow" panose="020B0606020202030204" pitchFamily="34" charset="0"/>
              </a:rPr>
              <a:t> a flexible number of meeting dates and times to accommodate parents' schedules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>
                <a:latin typeface="Arial Narrow" panose="020B0606020202030204" pitchFamily="34" charset="0"/>
              </a:rPr>
              <a:t>Involve parents in making decisions about how Title I funds for parent engagement should be spent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>
                <a:latin typeface="Arial Narrow" panose="020B0606020202030204" pitchFamily="34" charset="0"/>
              </a:rPr>
              <a:t>Show evidence of </a:t>
            </a:r>
            <a:r>
              <a:rPr lang="en-US" u="sng">
                <a:latin typeface="Arial Narrow" panose="020B0606020202030204" pitchFamily="34" charset="0"/>
              </a:rPr>
              <a:t>continuous communication </a:t>
            </a:r>
            <a:r>
              <a:rPr lang="en-US">
                <a:latin typeface="Arial Narrow" panose="020B0606020202030204" pitchFamily="34" charset="0"/>
              </a:rPr>
              <a:t>between school and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765A3-F9BF-D083-B9EC-DCB544BBF684}"/>
              </a:ext>
            </a:extLst>
          </p:cNvPr>
          <p:cNvSpPr txBox="1"/>
          <p:nvPr/>
        </p:nvSpPr>
        <p:spPr>
          <a:xfrm>
            <a:off x="139129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462" y="661309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/>
              <a:t>School-Parent Compact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" y="2133600"/>
            <a:ext cx="8686800" cy="31700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Each school must have a School-Parent Compact that is written by parents, teachers, and students</a:t>
            </a:r>
          </a:p>
          <a:p>
            <a:pPr marL="225425" indent="-225425"/>
            <a:endParaRPr lang="en-US" sz="20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The compact outlines the shared responsibilities of students, parents, and teachers for improved student academic achievement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b="1">
                <a:latin typeface="Arial Narrow" panose="020B0606020202030204" pitchFamily="34" charset="0"/>
              </a:rPr>
              <a:t>The compact will be reviewed with families throughout the year</a:t>
            </a:r>
          </a:p>
          <a:p>
            <a:pPr marL="225425" indent="-225425"/>
            <a:endParaRPr lang="en-US" sz="20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The compact is required to be revised each year using input from parents, students, and teachers.</a:t>
            </a:r>
          </a:p>
        </p:txBody>
      </p:sp>
      <p:pic>
        <p:nvPicPr>
          <p:cNvPr id="14340" name="Picture 9" descr="j0413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612" y="5562600"/>
            <a:ext cx="7651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34F8B-36BB-05B6-F790-8300E818B2E2}"/>
              </a:ext>
            </a:extLst>
          </p:cNvPr>
          <p:cNvSpPr txBox="1"/>
          <p:nvPr/>
        </p:nvSpPr>
        <p:spPr>
          <a:xfrm>
            <a:off x="3048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E4EF-83E3-EACA-645A-A581E008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7248071" cy="1049235"/>
          </a:xfrm>
        </p:spPr>
        <p:txBody>
          <a:bodyPr/>
          <a:lstStyle/>
          <a:p>
            <a:r>
              <a:rPr lang="en-US"/>
              <a:t>2023-24   School-Parent Compact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F03A0E-281C-671D-12CE-F779C2022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76" y="1964596"/>
            <a:ext cx="7024655" cy="4572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0690A-3658-3456-AAA8-D814E8A5E625}"/>
              </a:ext>
            </a:extLst>
          </p:cNvPr>
          <p:cNvSpPr txBox="1"/>
          <p:nvPr/>
        </p:nvSpPr>
        <p:spPr>
          <a:xfrm>
            <a:off x="304800" y="6337008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264804660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E4EF-83E3-EACA-645A-A581E008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7248071" cy="1049235"/>
          </a:xfrm>
        </p:spPr>
        <p:txBody>
          <a:bodyPr/>
          <a:lstStyle/>
          <a:p>
            <a:r>
              <a:rPr lang="en-US"/>
              <a:t>2023-24   School-Parent Compact</a:t>
            </a:r>
          </a:p>
        </p:txBody>
      </p:sp>
      <p:pic>
        <p:nvPicPr>
          <p:cNvPr id="4" name="Content Placeholder 3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6D118B3D-8AD0-7465-5D60-801044DD0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01" y="1991281"/>
            <a:ext cx="7427004" cy="4572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0690A-3658-3456-AAA8-D814E8A5E625}"/>
              </a:ext>
            </a:extLst>
          </p:cNvPr>
          <p:cNvSpPr txBox="1"/>
          <p:nvPr/>
        </p:nvSpPr>
        <p:spPr>
          <a:xfrm>
            <a:off x="304800" y="6337008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221405015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229600" cy="552458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According to the </a:t>
            </a:r>
            <a:r>
              <a:rPr lang="en-US" sz="2800" i="1">
                <a:latin typeface="Franklin Gothic Demi" panose="020B0703020102020204" pitchFamily="34" charset="0"/>
              </a:rPr>
              <a:t>Every Student Succeeds Act (ESSA)</a:t>
            </a:r>
            <a:r>
              <a:rPr lang="en-US" sz="260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, schools are required to have an Annual Meeting to explain:</a:t>
            </a:r>
          </a:p>
          <a:p>
            <a:pPr algn="just"/>
            <a:endParaRPr lang="en-US" sz="260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r>
              <a:rPr lang="en-US" sz="280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The </a:t>
            </a:r>
            <a:r>
              <a:rPr lang="en-US" sz="2600" b="1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Title I program, which includes:</a:t>
            </a:r>
            <a:endParaRPr lang="en-US" sz="2800" b="1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90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Parent and Family Engagement Plan (PFEP)</a:t>
            </a: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School-Parent Compact </a:t>
            </a: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Parents’ Right to Know</a:t>
            </a: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The  School Improvement Plan (SIP) Goals</a:t>
            </a: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The importance of parent and family engagement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The use of funds</a:t>
            </a:r>
            <a:endParaRPr lang="en-US" sz="240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endParaRPr lang="en-US" sz="900" b="1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endParaRPr lang="en-US" sz="90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 lvl="2"/>
            <a:endParaRPr lang="en-US" sz="2400">
              <a:ln>
                <a:solidFill>
                  <a:schemeClr val="accent3"/>
                </a:solidFill>
              </a:ln>
              <a:latin typeface="Arial Narrow" panose="020B0606020202030204" pitchFamily="34" charset="0"/>
            </a:endParaRPr>
          </a:p>
          <a:p>
            <a:pPr lvl="2"/>
            <a:endParaRPr lang="en-US" sz="2400">
              <a:ln>
                <a:solidFill>
                  <a:schemeClr val="accent3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E1C98-11EC-2FAA-0CAE-AD0D28036D38}"/>
              </a:ext>
            </a:extLst>
          </p:cNvPr>
          <p:cNvSpPr txBox="1"/>
          <p:nvPr/>
        </p:nvSpPr>
        <p:spPr>
          <a:xfrm>
            <a:off x="533400" y="6302406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/>
              <a:t>Parents’ Right to Know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2151727"/>
            <a:ext cx="8610600" cy="193899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000"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Parents have the right to request and receive timely information regarding the professional qualifications of their child’s teachers and paraprofessionals</a:t>
            </a:r>
          </a:p>
          <a:p>
            <a:pPr marL="225425" indent="-225425" algn="just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Parents must be notified if their child is assigned to or taught for four or more consecutive weeks by a teacher who is not state certified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9F481-C674-73C1-0C85-10594F685F8F}"/>
              </a:ext>
            </a:extLst>
          </p:cNvPr>
          <p:cNvSpPr txBox="1"/>
          <p:nvPr/>
        </p:nvSpPr>
        <p:spPr>
          <a:xfrm>
            <a:off x="2286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1066800"/>
            <a:ext cx="6571343" cy="1049235"/>
          </a:xfrm>
        </p:spPr>
        <p:txBody>
          <a:bodyPr/>
          <a:lstStyle/>
          <a:p>
            <a:r>
              <a:rPr lang="en-US"/>
              <a:t>Title I Complaint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latin typeface="Arial Narrow" panose="020B0606020202030204" pitchFamily="34" charset="0"/>
              </a:rPr>
              <a:t>Parents have the right to submit comments regarding district and/or school Title I plans</a:t>
            </a:r>
          </a:p>
          <a:p>
            <a:pPr marL="0" indent="0">
              <a:buNone/>
            </a:pPr>
            <a:endParaRPr lang="en-US" sz="1800" b="1">
              <a:latin typeface="Arial Narrow" panose="020B0606020202030204" pitchFamily="34" charset="0"/>
            </a:endParaRPr>
          </a:p>
          <a:p>
            <a:pPr lvl="1"/>
            <a:r>
              <a:rPr lang="en-US" sz="2600" i="0">
                <a:latin typeface="Arial Narrow" panose="020B0606020202030204" pitchFamily="34" charset="0"/>
              </a:rPr>
              <a:t>Comments should be turned in to the school principal</a:t>
            </a:r>
          </a:p>
          <a:p>
            <a:pPr lvl="1"/>
            <a:endParaRPr lang="en-US" sz="2600" i="0">
              <a:latin typeface="Arial Narrow" panose="020B0606020202030204" pitchFamily="34" charset="0"/>
            </a:endParaRPr>
          </a:p>
          <a:p>
            <a:pPr lvl="1"/>
            <a:r>
              <a:rPr lang="en-US" sz="2600" i="0">
                <a:latin typeface="Arial Narrow" panose="020B0606020202030204" pitchFamily="34" charset="0"/>
              </a:rPr>
              <a:t> The school principal will forward the comments to the district </a:t>
            </a:r>
            <a:r>
              <a:rPr lang="en-US" sz="2600">
                <a:latin typeface="Arial Narrow" panose="020B0606020202030204" pitchFamily="34" charset="0"/>
              </a:rPr>
              <a:t>Title I Department</a:t>
            </a:r>
            <a:endParaRPr lang="en-US" sz="2600" i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sz="2600" i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003DC-CF84-AD21-89FB-A4332BFF4284}"/>
              </a:ext>
            </a:extLst>
          </p:cNvPr>
          <p:cNvSpPr txBox="1"/>
          <p:nvPr/>
        </p:nvSpPr>
        <p:spPr>
          <a:xfrm>
            <a:off x="3048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352677686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49" y="954489"/>
            <a:ext cx="7962901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/>
              <a:t>Research shows…</a:t>
            </a:r>
            <a:br>
              <a:rPr lang="en-US" sz="4800"/>
            </a:br>
            <a:endParaRPr lang="en-US" sz="48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73250" y="1922463"/>
            <a:ext cx="184150" cy="311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" y="1946137"/>
            <a:ext cx="8915400" cy="452431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600" b="1">
                <a:latin typeface="Arial Narrow" panose="020B0606020202030204" pitchFamily="34" charset="0"/>
              </a:rPr>
              <a:t>No matter the socio-economic status, when parents are engaged, students are more likely to: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b="1">
                <a:latin typeface="Arial Narrow" panose="020B0606020202030204" pitchFamily="34" charset="0"/>
              </a:rPr>
              <a:t> </a:t>
            </a:r>
            <a:r>
              <a:rPr lang="en-US" sz="2600">
                <a:latin typeface="Arial Narrow" panose="020B0606020202030204" pitchFamily="34" charset="0"/>
              </a:rPr>
              <a:t>attend school regularly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earn better grades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get better test scores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have more self-confidence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be promoted to the next grade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have better social skills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graduate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>
                <a:latin typeface="Arial Narrow" panose="020B0606020202030204" pitchFamily="34" charset="0"/>
              </a:rPr>
              <a:t> continue their education</a:t>
            </a:r>
          </a:p>
          <a:p>
            <a:pPr lvl="1" algn="just"/>
            <a:r>
              <a:rPr lang="en-US" sz="2600">
                <a:latin typeface="Tahoma" pitchFamily="34" charset="0"/>
              </a:rPr>
              <a:t>	</a:t>
            </a:r>
            <a:r>
              <a:rPr lang="en-US" sz="2800">
                <a:latin typeface="Tahoma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DA50C-BF6A-5EB4-1644-56A16F163750}"/>
              </a:ext>
            </a:extLst>
          </p:cNvPr>
          <p:cNvSpPr txBox="1"/>
          <p:nvPr/>
        </p:nvSpPr>
        <p:spPr>
          <a:xfrm>
            <a:off x="304800" y="6309460"/>
            <a:ext cx="4589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856538" cy="838200"/>
          </a:xfrm>
        </p:spPr>
        <p:txBody>
          <a:bodyPr/>
          <a:lstStyle/>
          <a:p>
            <a:pPr algn="ctr" eaLnBrk="1" hangingPunct="1"/>
            <a:r>
              <a:rPr lang="en-US" sz="4800"/>
              <a:t>Tips for Success:</a:t>
            </a:r>
            <a:endParaRPr lang="en-US" sz="5400"/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01600" y="1905000"/>
            <a:ext cx="8940800" cy="53860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Communicate with your child’s teacher often throughout the year! Start at the beginning of the year…how do you want to communicate with each other?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00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Give your input on the schools Title I Plan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00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Consider joining the PTO/PTA, School Advisory Council (SAC) or the District Parent Leadership Team. Let your voice be heard!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00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Some Title I schools have Parent Resource Centers that provide materials that families may check out to use at home. If your child’s school does not have a Parent Resource Center ask your child’s teacher for materials to help you at home.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00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Reach out to Mr. Clarke to discuss </a:t>
            </a:r>
            <a:r>
              <a:rPr lang="en-US" sz="2200">
                <a:latin typeface="Arial Narrow" panose="020B0606020202030204" pitchFamily="34" charset="0"/>
              </a:rPr>
              <a:t>available materials</a:t>
            </a:r>
            <a:endParaRPr lang="en-US" sz="22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endParaRPr lang="en-US" sz="2600">
              <a:latin typeface="Arial Narrow" panose="020B0606020202030204" pitchFamily="34" charset="0"/>
            </a:endParaRPr>
          </a:p>
          <a:p>
            <a:pPr algn="just"/>
            <a:endParaRPr lang="en-US" sz="280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endParaRPr lang="en-US" sz="2800">
              <a:latin typeface="Tahom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-254000" y="3724275"/>
            <a:ext cx="457200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7DA80-E608-7BC5-E2E2-7757175A0717}"/>
              </a:ext>
            </a:extLst>
          </p:cNvPr>
          <p:cNvSpPr txBox="1"/>
          <p:nvPr/>
        </p:nvSpPr>
        <p:spPr>
          <a:xfrm>
            <a:off x="183225" y="6324600"/>
            <a:ext cx="4762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14" y="966498"/>
            <a:ext cx="7167109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/>
              <a:t>Ways to stay informed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F519F-FDE5-4C5B-D190-59DFC96AB683}"/>
              </a:ext>
            </a:extLst>
          </p:cNvPr>
          <p:cNvSpPr txBox="1"/>
          <p:nvPr/>
        </p:nvSpPr>
        <p:spPr>
          <a:xfrm>
            <a:off x="300674" y="5105400"/>
            <a:ext cx="305654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Cambridge Facebook page</a:t>
            </a:r>
          </a:p>
          <a:p>
            <a:r>
              <a:rPr lang="en-US" err="1">
                <a:solidFill>
                  <a:srgbClr val="FF0000"/>
                </a:solidFill>
              </a:rPr>
              <a:t>SeeSaw</a:t>
            </a:r>
            <a:r>
              <a:rPr lang="en-US">
                <a:solidFill>
                  <a:srgbClr val="FF0000"/>
                </a:solidFill>
              </a:rPr>
              <a:t> –some classrooms use</a:t>
            </a:r>
          </a:p>
          <a:p>
            <a:r>
              <a:rPr lang="en-US">
                <a:solidFill>
                  <a:srgbClr val="FF0000"/>
                </a:solidFill>
              </a:rPr>
              <a:t>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B6D85-25E5-EB44-A8EC-87DE081B5FD5}"/>
              </a:ext>
            </a:extLst>
          </p:cNvPr>
          <p:cNvSpPr txBox="1"/>
          <p:nvPr/>
        </p:nvSpPr>
        <p:spPr>
          <a:xfrm>
            <a:off x="300361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8BBF6-D291-2EAA-36CC-C020D561168B}"/>
              </a:ext>
            </a:extLst>
          </p:cNvPr>
          <p:cNvSpPr txBox="1"/>
          <p:nvPr/>
        </p:nvSpPr>
        <p:spPr>
          <a:xfrm>
            <a:off x="1367659" y="2017986"/>
            <a:ext cx="48715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https://www.brevardschools.org/CambridgeES</a:t>
            </a:r>
            <a:endParaRPr lang="en-US"/>
          </a:p>
          <a:p>
            <a:endParaRPr lang="en-US"/>
          </a:p>
        </p:txBody>
      </p:sp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90BA2AE5-F7EF-867A-C37A-8A8FE0E4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2" y="2386105"/>
            <a:ext cx="4753301" cy="34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942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7" y="914400"/>
            <a:ext cx="7586663" cy="838200"/>
          </a:xfrm>
        </p:spPr>
        <p:txBody>
          <a:bodyPr/>
          <a:lstStyle/>
          <a:p>
            <a:pPr algn="ctr" eaLnBrk="1" hangingPunct="1"/>
            <a:r>
              <a:rPr lang="en-US" sz="4000"/>
              <a:t>Before you leave!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057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latin typeface="Arial Narrow" panose="020B0606020202030204" pitchFamily="34" charset="0"/>
              </a:rPr>
              <a:t>Don’t forget to sign up for your FOCUS account.  Monitor your child’s grades and stay in touch with their teacher!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Please consider </a:t>
            </a:r>
            <a:r>
              <a:rPr lang="en-US" sz="2000" b="1">
                <a:latin typeface="Arial Narrow" panose="020B0606020202030204" pitchFamily="34" charset="0"/>
              </a:rPr>
              <a:t>volunteering </a:t>
            </a:r>
            <a:r>
              <a:rPr lang="en-US" sz="2000">
                <a:latin typeface="Arial Narrow" panose="020B0606020202030204" pitchFamily="34" charset="0"/>
              </a:rPr>
              <a:t>in your child’s classroom this year!  We’d love to have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arrow" panose="020B0606020202030204" pitchFamily="34" charset="0"/>
              </a:rPr>
              <a:t>Please complete the </a:t>
            </a:r>
            <a:r>
              <a:rPr lang="en-US" sz="2000" b="1">
                <a:latin typeface="Arial Narrow" panose="020B0606020202030204" pitchFamily="34" charset="0"/>
              </a:rPr>
              <a:t>Annual Meeting Feedback form</a:t>
            </a:r>
            <a:r>
              <a:rPr lang="en-US" sz="2000">
                <a:latin typeface="Arial Narrow" panose="020B0606020202030204" pitchFamily="34" charset="0"/>
              </a:rPr>
              <a:t>.  Your opinions matter to us!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59D26-4853-3325-5367-C103C6C75F5B}"/>
              </a:ext>
            </a:extLst>
          </p:cNvPr>
          <p:cNvSpPr txBox="1"/>
          <p:nvPr/>
        </p:nvSpPr>
        <p:spPr>
          <a:xfrm>
            <a:off x="287784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791200" cy="762000"/>
          </a:xfrm>
        </p:spPr>
        <p:txBody>
          <a:bodyPr/>
          <a:lstStyle/>
          <a:p>
            <a:pPr algn="ctr" eaLnBrk="1" hangingPunct="1"/>
            <a:r>
              <a:rPr lang="en-US" sz="4800"/>
              <a:t>What is Title I?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61624"/>
            <a:ext cx="8534400" cy="5651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b="1" i="1">
                <a:latin typeface="Franklin Gothic Demi" panose="020B0703020102020204" pitchFamily="34" charset="0"/>
              </a:rPr>
              <a:t>Title I  </a:t>
            </a:r>
            <a:r>
              <a:rPr lang="en-US" sz="2600" b="1">
                <a:latin typeface="Franklin Gothic Demi" panose="020B0703020102020204" pitchFamily="34" charset="0"/>
              </a:rPr>
              <a:t>is a federal grant that:</a:t>
            </a:r>
          </a:p>
          <a:p>
            <a:pPr eaLnBrk="1" hangingPunct="1"/>
            <a:endParaRPr lang="en-US">
              <a:latin typeface="Arial Narrow" panose="020B0606020202030204" pitchFamily="34" charset="0"/>
            </a:endParaRPr>
          </a:p>
          <a:p>
            <a:pPr eaLnBrk="1" hangingPunct="1"/>
            <a:r>
              <a:rPr lang="en-US">
                <a:latin typeface="Arial Narrow" panose="020B0606020202030204" pitchFamily="34" charset="0"/>
              </a:rPr>
              <a:t>Ensures all children have the opportunity to obtain a high-quality education and reach proficiency on challenging state academic standards and assessments</a:t>
            </a:r>
          </a:p>
          <a:p>
            <a:pPr eaLnBrk="1" hangingPunct="1"/>
            <a:r>
              <a:rPr lang="en-US">
                <a:latin typeface="Arial Narrow" panose="020B0606020202030204" pitchFamily="34" charset="0"/>
              </a:rPr>
              <a:t>Provides </a:t>
            </a:r>
            <a:r>
              <a:rPr lang="en-US" u="sng">
                <a:latin typeface="Arial Narrow" panose="020B0606020202030204" pitchFamily="34" charset="0"/>
              </a:rPr>
              <a:t>supplemental</a:t>
            </a:r>
            <a:r>
              <a:rPr lang="en-US">
                <a:latin typeface="Arial Narrow" panose="020B0606020202030204" pitchFamily="34" charset="0"/>
              </a:rPr>
              <a:t> funds to school districts to assist schools with high concentrations of poverty to meet educational goals</a:t>
            </a:r>
          </a:p>
          <a:p>
            <a:pPr eaLnBrk="1" hangingPunct="1"/>
            <a:r>
              <a:rPr lang="en-US">
                <a:latin typeface="Arial Narrow" panose="020B0606020202030204" pitchFamily="34" charset="0"/>
              </a:rPr>
              <a:t>Requires schools to train parents on how to support their children academically at home</a:t>
            </a:r>
          </a:p>
          <a:p>
            <a:pPr eaLnBrk="1" hangingPunct="1"/>
            <a:r>
              <a:rPr lang="en-US">
                <a:latin typeface="Arial Narrow" panose="020B0606020202030204" pitchFamily="34" charset="0"/>
              </a:rPr>
              <a:t>Requires schools to train teachers on how to work effectively with parents and families in order to help improve academic achievement</a:t>
            </a:r>
          </a:p>
          <a:p>
            <a:pPr eaLnBrk="1" hangingPunct="1"/>
            <a:r>
              <a:rPr lang="en-US">
                <a:latin typeface="Arial Narrow" panose="020B0606020202030204" pitchFamily="34" charset="0"/>
              </a:rPr>
              <a:t>Requires parents to have an active role in their child’s academic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F14BD-42B0-C8EB-C4B8-8C060BE629A9}"/>
              </a:ext>
            </a:extLst>
          </p:cNvPr>
          <p:cNvSpPr txBox="1"/>
          <p:nvPr/>
        </p:nvSpPr>
        <p:spPr>
          <a:xfrm>
            <a:off x="384699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10400" cy="838200"/>
          </a:xfrm>
        </p:spPr>
        <p:txBody>
          <a:bodyPr/>
          <a:lstStyle/>
          <a:p>
            <a:pPr algn="ctr" eaLnBrk="1" hangingPunct="1"/>
            <a:r>
              <a:rPr lang="en-US" sz="4800"/>
              <a:t>Title I Funding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839200" cy="255454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Districts allocate Title I funds to qualifying schools based on direct certification data</a:t>
            </a:r>
          </a:p>
          <a:p>
            <a:pPr marL="280988" indent="-280988">
              <a:buFont typeface="Wingdings" pitchFamily="2" charset="2"/>
              <a:buNone/>
            </a:pPr>
            <a:endParaRPr lang="en-US" sz="200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Title I funds must supplement, not take the place of district funds</a:t>
            </a:r>
          </a:p>
          <a:p>
            <a:pPr marL="280988" indent="-280988">
              <a:buFont typeface="Wingdings" pitchFamily="2" charset="2"/>
              <a:buNone/>
            </a:pPr>
            <a:endParaRPr lang="en-US" sz="200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A specified amount of Title I funds </a:t>
            </a:r>
            <a:r>
              <a:rPr lang="en-US" sz="2000" u="sng">
                <a:latin typeface="Arial Narrow" panose="020B0606020202030204" pitchFamily="34" charset="0"/>
              </a:rPr>
              <a:t>must</a:t>
            </a:r>
            <a:r>
              <a:rPr lang="en-US" sz="2000">
                <a:latin typeface="Arial Narrow" panose="020B0606020202030204" pitchFamily="34" charset="0"/>
              </a:rPr>
              <a:t> be spent on family engagement. Parent input is critical so schools can provide trainings/events that are relevant to families</a:t>
            </a:r>
          </a:p>
          <a:p>
            <a:pPr marL="280988" indent="-280988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Parents have the right to give input regarding how the school will use its Title I funds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9D618-EAB0-1CE9-89B2-3381A9434740}"/>
              </a:ext>
            </a:extLst>
          </p:cNvPr>
          <p:cNvSpPr txBox="1"/>
          <p:nvPr/>
        </p:nvSpPr>
        <p:spPr>
          <a:xfrm>
            <a:off x="3048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/>
              <a:t>Who decides how funds are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562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Arial Narrow" panose="020B0606020202030204" pitchFamily="34" charset="0"/>
              </a:rPr>
              <a:t>Your administrative team considers data and feedback collected throughout the school year to write the school’s Title I Plan. The team at Cambridge Elementary School consists of Ms. Tagye, Mrs. Ziccardi, and Mr. Clarke.</a:t>
            </a:r>
          </a:p>
          <a:p>
            <a:pPr eaLnBrk="1" hangingPunct="1"/>
            <a:r>
              <a:rPr lang="en-US" altLang="en-US" sz="1800">
                <a:latin typeface="Arial Narrow" panose="020B0606020202030204" pitchFamily="34" charset="0"/>
              </a:rPr>
              <a:t>Use of Title I funds </a:t>
            </a:r>
            <a:r>
              <a:rPr lang="en-US" altLang="en-US" sz="1800" u="sng">
                <a:latin typeface="Arial Narrow" panose="020B0606020202030204" pitchFamily="34" charset="0"/>
              </a:rPr>
              <a:t>must</a:t>
            </a:r>
            <a:r>
              <a:rPr lang="en-US" altLang="en-US" sz="1800">
                <a:latin typeface="Arial Narrow" panose="020B0606020202030204" pitchFamily="34" charset="0"/>
              </a:rPr>
              <a:t> align with the goals of the School Improvement Plan (SIP).</a:t>
            </a:r>
          </a:p>
          <a:p>
            <a:pPr eaLnBrk="1" hangingPunct="1"/>
            <a:r>
              <a:rPr lang="en-US" altLang="en-US" sz="1800">
                <a:latin typeface="Arial Narrow" panose="020B0606020202030204" pitchFamily="34" charset="0"/>
              </a:rPr>
              <a:t>Every school has a School Advisory Council (SAC) composed of:</a:t>
            </a:r>
          </a:p>
          <a:p>
            <a:pPr lvl="1" eaLnBrk="1" hangingPunct="1"/>
            <a:r>
              <a:rPr lang="en-US" altLang="en-US" sz="1800" i="0">
                <a:latin typeface="Arial Narrow" panose="020B0606020202030204" pitchFamily="34" charset="0"/>
              </a:rPr>
              <a:t>parents, teachers, staff, community members, </a:t>
            </a:r>
            <a:r>
              <a:rPr lang="en-US" altLang="en-US" sz="1800">
                <a:latin typeface="Arial Narrow" panose="020B0606020202030204" pitchFamily="34" charset="0"/>
              </a:rPr>
              <a:t>administrators,</a:t>
            </a:r>
            <a:r>
              <a:rPr lang="en-US" altLang="en-US" sz="1800" i="0">
                <a:latin typeface="Arial Narrow" panose="020B0606020202030204" pitchFamily="34" charset="0"/>
              </a:rPr>
              <a:t> and students (at middle and high schools)</a:t>
            </a:r>
          </a:p>
          <a:p>
            <a:pPr eaLnBrk="1" hangingPunct="1"/>
            <a:r>
              <a:rPr lang="en-US" altLang="en-US" sz="1800">
                <a:latin typeface="Arial Narrow" panose="020B0606020202030204" pitchFamily="34" charset="0"/>
              </a:rPr>
              <a:t>The School Advisory Council helps determine how to use Title I funds.  </a:t>
            </a:r>
            <a:r>
              <a:rPr lang="en-US" altLang="en-US" sz="1800" u="sng">
                <a:latin typeface="Arial Narrow" panose="020B0606020202030204" pitchFamily="34" charset="0"/>
              </a:rPr>
              <a:t>Please consider joining we need your voice!</a:t>
            </a:r>
          </a:p>
          <a:p>
            <a:pPr marL="457200" lvl="1" indent="0" algn="ctr" eaLnBrk="1" hangingPunct="1">
              <a:buNone/>
            </a:pPr>
            <a:r>
              <a:rPr lang="en-US" altLang="en-US" i="0">
                <a:latin typeface="Arial Narrow" panose="020B0606020202030204" pitchFamily="34" charset="0"/>
              </a:rPr>
              <a:t>Copies of the Title I Plan and the School Improvement Plan (SIP) are available for families in the</a:t>
            </a:r>
          </a:p>
          <a:p>
            <a:pPr marL="457200" lvl="1" indent="0" algn="ctr" eaLnBrk="1" hangingPunct="1">
              <a:buNone/>
            </a:pPr>
            <a:r>
              <a:rPr lang="en-US" altLang="en-US" i="0">
                <a:latin typeface="Arial Narrow" panose="020B0606020202030204" pitchFamily="34" charset="0"/>
              </a:rPr>
              <a:t> </a:t>
            </a:r>
            <a:r>
              <a:rPr lang="en-US" altLang="en-US" i="0">
                <a:solidFill>
                  <a:srgbClr val="00B0F0"/>
                </a:solidFill>
                <a:latin typeface="Arial Narrow" panose="020B0606020202030204" pitchFamily="34" charset="0"/>
              </a:rPr>
              <a:t>Title I Parent Notebook </a:t>
            </a:r>
            <a:r>
              <a:rPr lang="en-US" altLang="en-US" i="0">
                <a:latin typeface="Arial Narrow" panose="020B0606020202030204" pitchFamily="34" charset="0"/>
              </a:rPr>
              <a:t>in the front office.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08E30E5-AA57-C575-0D7B-FC39022F46DA}"/>
              </a:ext>
            </a:extLst>
          </p:cNvPr>
          <p:cNvSpPr/>
          <p:nvPr/>
        </p:nvSpPr>
        <p:spPr>
          <a:xfrm>
            <a:off x="990600" y="5410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DD69B-39C5-8040-E33D-6DC04E0972E1}"/>
              </a:ext>
            </a:extLst>
          </p:cNvPr>
          <p:cNvSpPr txBox="1"/>
          <p:nvPr/>
        </p:nvSpPr>
        <p:spPr>
          <a:xfrm>
            <a:off x="262262" y="62484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6354564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-152400" y="750094"/>
            <a:ext cx="8959850" cy="838200"/>
          </a:xfrm>
        </p:spPr>
        <p:txBody>
          <a:bodyPr/>
          <a:lstStyle/>
          <a:p>
            <a:pPr algn="ctr" eaLnBrk="1" hangingPunct="1"/>
            <a:r>
              <a:rPr lang="en-US" sz="4800"/>
              <a:t>Title I Programs</a:t>
            </a: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-9617" y="2159000"/>
            <a:ext cx="8959850" cy="32624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8838" indent="-17303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All Title I public schools in Brevard are school-wide programs, meaning Title I funds, along with other local, state, and federal funding sources are used to support </a:t>
            </a:r>
            <a:r>
              <a:rPr lang="en-US" sz="2000" u="sng">
                <a:latin typeface="Arial Narrow" panose="020B0606020202030204" pitchFamily="34" charset="0"/>
              </a:rPr>
              <a:t>all</a:t>
            </a:r>
            <a:r>
              <a:rPr lang="en-US" sz="2000">
                <a:latin typeface="Arial Narrow" panose="020B0606020202030204" pitchFamily="34" charset="0"/>
              </a:rPr>
              <a:t> students in the school</a:t>
            </a:r>
          </a:p>
          <a:p>
            <a:pPr marL="858838" indent="-173038"/>
            <a:endParaRPr lang="en-US" sz="2000">
              <a:latin typeface="Arial Narrow" panose="020B0606020202030204" pitchFamily="34" charset="0"/>
            </a:endParaRPr>
          </a:p>
          <a:p>
            <a:pPr marL="858838" indent="-17303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The primary focus of the Title I program is to support the students most at-risk for academic failure</a:t>
            </a:r>
          </a:p>
          <a:p>
            <a:pPr marL="858838" indent="-173038">
              <a:buFont typeface="Wingdings" pitchFamily="2" charset="2"/>
              <a:buChar char="§"/>
            </a:pPr>
            <a:endParaRPr lang="en-US" sz="2000">
              <a:latin typeface="Arial Narrow" panose="020B0606020202030204" pitchFamily="34" charset="0"/>
            </a:endParaRPr>
          </a:p>
          <a:p>
            <a:pPr marL="858838" indent="-173038">
              <a:buFont typeface="Wingdings" pitchFamily="2" charset="2"/>
              <a:buChar char="§"/>
            </a:pPr>
            <a:r>
              <a:rPr lang="en-US" sz="2000">
                <a:latin typeface="Arial Narrow" panose="020B0606020202030204" pitchFamily="34" charset="0"/>
              </a:rPr>
              <a:t>School identify specific groups of students that need more intensive academic support. These subgroups are show in the School Improvement Plan (SIP)</a:t>
            </a:r>
          </a:p>
          <a:p>
            <a:pPr marL="685800"/>
            <a:endParaRPr lang="en-US" sz="2600">
              <a:latin typeface="Arial Narrow" panose="020B0606020202030204" pitchFamily="34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90638" y="1320800"/>
            <a:ext cx="7794625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52BF6-E2F8-35B7-7619-E0DBF2D1ABF7}"/>
              </a:ext>
            </a:extLst>
          </p:cNvPr>
          <p:cNvSpPr txBox="1"/>
          <p:nvPr/>
        </p:nvSpPr>
        <p:spPr>
          <a:xfrm>
            <a:off x="304800" y="6324600"/>
            <a:ext cx="4651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748" y="2906"/>
            <a:ext cx="6571343" cy="1049235"/>
          </a:xfrm>
        </p:spPr>
        <p:txBody>
          <a:bodyPr/>
          <a:lstStyle/>
          <a:p>
            <a:pPr algn="ctr"/>
            <a:r>
              <a:rPr lang="en-US" dirty="0"/>
              <a:t>School  Assessment Results</a:t>
            </a:r>
            <a:br>
              <a:rPr lang="en-US" dirty="0"/>
            </a:br>
            <a:r>
              <a:rPr lang="en-US" dirty="0"/>
              <a:t>Historical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E8861C-8E22-7DEA-F007-31CDD81F2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50514"/>
              </p:ext>
            </p:extLst>
          </p:nvPr>
        </p:nvGraphicFramePr>
        <p:xfrm>
          <a:off x="255961" y="1050324"/>
          <a:ext cx="8628984" cy="546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23">
                  <a:extLst>
                    <a:ext uri="{9D8B030D-6E8A-4147-A177-3AD203B41FA5}">
                      <a16:colId xmlns:a16="http://schemas.microsoft.com/office/drawing/2014/main" val="868149082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3618821153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437558086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3691946618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1621471953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2011037204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155335040"/>
                    </a:ext>
                  </a:extLst>
                </a:gridCol>
                <a:gridCol w="1078623">
                  <a:extLst>
                    <a:ext uri="{9D8B030D-6E8A-4147-A177-3AD203B41FA5}">
                      <a16:colId xmlns:a16="http://schemas.microsoft.com/office/drawing/2014/main" val="2511496162"/>
                    </a:ext>
                  </a:extLst>
                </a:gridCol>
              </a:tblGrid>
              <a:tr h="641791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2017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2018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2019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2021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2022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2023 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2024 </a:t>
                      </a:r>
                      <a:r>
                        <a:rPr lang="en-US" sz="1700" u="none" strike="noStrike">
                          <a:effectLst/>
                        </a:rPr>
                        <a:t>Goal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718009424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3rd ELA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757500914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ELA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44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37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39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32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38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Est. 35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801066296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ELA LG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NR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540998417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ELA L25%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36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NR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101857796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Math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Est. 43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5337315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Math LG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NR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282531499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Math L 25%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58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48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NR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8593009"/>
                  </a:ext>
                </a:extLst>
              </a:tr>
              <a:tr h="611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none" strike="noStrike">
                          <a:effectLst/>
                        </a:rPr>
                        <a:t>Science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51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70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41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effectLst/>
                        </a:rPr>
                        <a:t>62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725558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91631B-C974-2670-F0BC-07245C700F30}"/>
              </a:ext>
            </a:extLst>
          </p:cNvPr>
          <p:cNvSpPr txBox="1"/>
          <p:nvPr/>
        </p:nvSpPr>
        <p:spPr>
          <a:xfrm>
            <a:off x="381000" y="63246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69F06-4F7A-9018-6BAA-99C17437BBAB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0078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990600"/>
          </a:xfrm>
        </p:spPr>
        <p:txBody>
          <a:bodyPr/>
          <a:lstStyle/>
          <a:p>
            <a:pPr algn="ctr"/>
            <a:r>
              <a:rPr lang="en-US"/>
              <a:t>2023-24  School Improvement Plan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015733"/>
            <a:ext cx="7252834" cy="3450613"/>
          </a:xfrm>
        </p:spPr>
        <p:txBody>
          <a:bodyPr/>
          <a:lstStyle/>
          <a:p>
            <a:r>
              <a:rPr lang="en-US" dirty="0"/>
              <a:t>At least 55% of all students gr K-3 will be on grade level as assessed by ELA FAST PM 3.</a:t>
            </a:r>
          </a:p>
          <a:p>
            <a:r>
              <a:rPr lang="en-US" dirty="0"/>
              <a:t>At least 45% of all students in gr 4-6 will be on grade level as measured by ELA FAST PM 3.</a:t>
            </a:r>
          </a:p>
          <a:p>
            <a:r>
              <a:rPr lang="en-US" dirty="0"/>
              <a:t>At least 55% of all gr K-6 students will be on grade level for Math as measured by FAST PM 3.</a:t>
            </a:r>
          </a:p>
          <a:p>
            <a:r>
              <a:rPr lang="en-US" dirty="0"/>
              <a:t>At least 65% of students in 5th grade will be on grade level as measured by FSA Science Assessment.</a:t>
            </a:r>
          </a:p>
          <a:p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90F37-46C9-C5BE-D688-278EA874D9B2}"/>
              </a:ext>
            </a:extLst>
          </p:cNvPr>
          <p:cNvSpPr txBox="1"/>
          <p:nvPr/>
        </p:nvSpPr>
        <p:spPr>
          <a:xfrm>
            <a:off x="304800" y="624840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233314702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571343" cy="1059305"/>
          </a:xfrm>
        </p:spPr>
        <p:txBody>
          <a:bodyPr/>
          <a:lstStyle/>
          <a:p>
            <a:pPr algn="ctr"/>
            <a:r>
              <a:rPr lang="en-US"/>
              <a:t>(NAME OF SCHOOL) Title I Plan for 2023-24 School Year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800100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Narrow"/>
              </a:rPr>
              <a:t>Cambridge is provided with $294,672 to pay for services and programs for our students.</a:t>
            </a:r>
          </a:p>
          <a:p>
            <a:r>
              <a:rPr lang="en-US" dirty="0">
                <a:latin typeface="Arial Narrow"/>
              </a:rPr>
              <a:t>School-based Title I funds pay for the following:</a:t>
            </a:r>
          </a:p>
          <a:p>
            <a:pPr lvl="1"/>
            <a:r>
              <a:rPr lang="en-US" dirty="0">
                <a:latin typeface="Arial Narrow"/>
              </a:rPr>
              <a:t>Additional teacher to support with intervention (Mr. Clarke)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An instructional assistant to support with intervention and work with families on attendance (Mr. Voskuhl)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A STEM teacher (Mrs. Perini)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/>
              </a:rPr>
              <a:t>Looking to hire a Literacy Coach. Half of that salary/benefits will be paid by Title I.</a:t>
            </a:r>
            <a:endParaRPr lang="en-US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/>
              </a:rPr>
              <a:t>All of our Title I funds support our School Improvement Plan (SIP) goals.</a:t>
            </a:r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68E67-5E3E-E4DB-145F-7EB56A10E862}"/>
              </a:ext>
            </a:extLst>
          </p:cNvPr>
          <p:cNvSpPr txBox="1"/>
          <p:nvPr/>
        </p:nvSpPr>
        <p:spPr>
          <a:xfrm>
            <a:off x="228600" y="6321569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66887204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Application>Microsoft Office PowerPoint</Application>
  <PresentationFormat>On-screen Show (4:3)</PresentationFormat>
  <Slides>25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Gallery</vt:lpstr>
      <vt:lpstr>2023-24  Title  I    Annual Meeting  </vt:lpstr>
      <vt:lpstr>PowerPoint Presentation</vt:lpstr>
      <vt:lpstr>What is Title I?</vt:lpstr>
      <vt:lpstr>Title I Funding</vt:lpstr>
      <vt:lpstr>Who decides how funds are used?</vt:lpstr>
      <vt:lpstr>Title I Programs</vt:lpstr>
      <vt:lpstr>School  Assessment Results Historical Data</vt:lpstr>
      <vt:lpstr>2023-24  School Improvement Plan Goals</vt:lpstr>
      <vt:lpstr>(NAME OF SCHOOL) Title I Plan for 2023-24 School Year</vt:lpstr>
      <vt:lpstr>Educational Standards</vt:lpstr>
      <vt:lpstr>Testing</vt:lpstr>
      <vt:lpstr>2023-24 testing dates</vt:lpstr>
      <vt:lpstr>2023-24 School Assessments</vt:lpstr>
      <vt:lpstr>Directions on Accessing Scores on FOCUS</vt:lpstr>
      <vt:lpstr>Parent and Family Engagement Plan (PFEP)</vt:lpstr>
      <vt:lpstr>Parent and Family Engagement Requirements</vt:lpstr>
      <vt:lpstr>School-Parent Compact</vt:lpstr>
      <vt:lpstr>2023-24   School-Parent Compact</vt:lpstr>
      <vt:lpstr>2023-24   School-Parent Compact</vt:lpstr>
      <vt:lpstr>Parents’ Right to Know</vt:lpstr>
      <vt:lpstr>Title I Complaint Procedure</vt:lpstr>
      <vt:lpstr>Research shows… </vt:lpstr>
      <vt:lpstr>Tips for Success:</vt:lpstr>
      <vt:lpstr>Ways to stay informed</vt:lpstr>
      <vt:lpstr>Before you leave!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and Families</dc:title>
  <dc:creator>Terry Pitchford</dc:creator>
  <cp:revision>69</cp:revision>
  <cp:lastPrinted>2023-06-15T19:19:04Z</cp:lastPrinted>
  <dcterms:modified xsi:type="dcterms:W3CDTF">2023-10-02T18:18:54Z</dcterms:modified>
</cp:coreProperties>
</file>