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56" r:id="rId2"/>
    <p:sldId id="288" r:id="rId3"/>
    <p:sldId id="290" r:id="rId4"/>
    <p:sldId id="291" r:id="rId5"/>
    <p:sldId id="281" r:id="rId6"/>
    <p:sldId id="285" r:id="rId7"/>
    <p:sldId id="283" r:id="rId8"/>
    <p:sldId id="284" r:id="rId9"/>
    <p:sldId id="282" r:id="rId10"/>
    <p:sldId id="286" r:id="rId11"/>
    <p:sldId id="258" r:id="rId12"/>
    <p:sldId id="259" r:id="rId13"/>
    <p:sldId id="261" r:id="rId14"/>
    <p:sldId id="275" r:id="rId15"/>
    <p:sldId id="267" r:id="rId16"/>
    <p:sldId id="292" r:id="rId17"/>
    <p:sldId id="277" r:id="rId18"/>
    <p:sldId id="287" r:id="rId19"/>
    <p:sldId id="274" r:id="rId20"/>
    <p:sldId id="276" r:id="rId21"/>
    <p:sldId id="278" r:id="rId22"/>
    <p:sldId id="279" r:id="rId23"/>
    <p:sldId id="269" r:id="rId24"/>
    <p:sldId id="260" r:id="rId25"/>
    <p:sldId id="265" r:id="rId26"/>
    <p:sldId id="280" r:id="rId27"/>
    <p:sldId id="293" r:id="rId28"/>
    <p:sldId id="271"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6161"/>
    <a:srgbClr val="FF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2594F-3925-4223-8263-9FAD98366065}" v="47" dt="2023-04-28T14:09:09.158"/>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67" y="91"/>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Laura@Columbia Elementary" userId="079f1b95-3ff3-444d-b26b-67c29cb3b89a" providerId="ADAL" clId="{5E32594F-3925-4223-8263-9FAD98366065}"/>
    <pc:docChg chg="undo custSel modSld">
      <pc:chgData name="Good.Laura@Columbia Elementary" userId="079f1b95-3ff3-444d-b26b-67c29cb3b89a" providerId="ADAL" clId="{5E32594F-3925-4223-8263-9FAD98366065}" dt="2023-04-28T14:36:06.378" v="180" actId="14100"/>
      <pc:docMkLst>
        <pc:docMk/>
      </pc:docMkLst>
      <pc:sldChg chg="addSp modSp mod">
        <pc:chgData name="Good.Laura@Columbia Elementary" userId="079f1b95-3ff3-444d-b26b-67c29cb3b89a" providerId="ADAL" clId="{5E32594F-3925-4223-8263-9FAD98366065}" dt="2023-04-28T14:36:06.378" v="180" actId="14100"/>
        <pc:sldMkLst>
          <pc:docMk/>
          <pc:sldMk cId="788977354" sldId="256"/>
        </pc:sldMkLst>
        <pc:spChg chg="mod">
          <ac:chgData name="Good.Laura@Columbia Elementary" userId="079f1b95-3ff3-444d-b26b-67c29cb3b89a" providerId="ADAL" clId="{5E32594F-3925-4223-8263-9FAD98366065}" dt="2023-04-28T13:44:42.470" v="16" actId="14100"/>
          <ac:spMkLst>
            <pc:docMk/>
            <pc:sldMk cId="788977354" sldId="256"/>
            <ac:spMk id="2" creationId="{00000000-0000-0000-0000-000000000000}"/>
          </ac:spMkLst>
        </pc:spChg>
        <pc:spChg chg="mod">
          <ac:chgData name="Good.Laura@Columbia Elementary" userId="079f1b95-3ff3-444d-b26b-67c29cb3b89a" providerId="ADAL" clId="{5E32594F-3925-4223-8263-9FAD98366065}" dt="2023-04-28T13:46:19.476" v="25" actId="255"/>
          <ac:spMkLst>
            <pc:docMk/>
            <pc:sldMk cId="788977354" sldId="256"/>
            <ac:spMk id="3" creationId="{00000000-0000-0000-0000-000000000000}"/>
          </ac:spMkLst>
        </pc:spChg>
        <pc:spChg chg="add mod">
          <ac:chgData name="Good.Laura@Columbia Elementary" userId="079f1b95-3ff3-444d-b26b-67c29cb3b89a" providerId="ADAL" clId="{5E32594F-3925-4223-8263-9FAD98366065}" dt="2023-04-28T13:45:59.482" v="23" actId="14100"/>
          <ac:spMkLst>
            <pc:docMk/>
            <pc:sldMk cId="788977354" sldId="256"/>
            <ac:spMk id="6" creationId="{7574731A-697B-898B-0D0A-B3AB4568946C}"/>
          </ac:spMkLst>
        </pc:spChg>
        <pc:spChg chg="add mod">
          <ac:chgData name="Good.Laura@Columbia Elementary" userId="079f1b95-3ff3-444d-b26b-67c29cb3b89a" providerId="ADAL" clId="{5E32594F-3925-4223-8263-9FAD98366065}" dt="2023-04-28T14:36:06.378" v="180" actId="14100"/>
          <ac:spMkLst>
            <pc:docMk/>
            <pc:sldMk cId="788977354" sldId="256"/>
            <ac:spMk id="7" creationId="{B3945F1B-1286-0CCB-F09C-21F83C18D3F8}"/>
          </ac:spMkLst>
        </pc:spChg>
      </pc:sldChg>
      <pc:sldChg chg="modSp mod">
        <pc:chgData name="Good.Laura@Columbia Elementary" userId="079f1b95-3ff3-444d-b26b-67c29cb3b89a" providerId="ADAL" clId="{5E32594F-3925-4223-8263-9FAD98366065}" dt="2023-04-28T13:56:44.304" v="83" actId="27636"/>
        <pc:sldMkLst>
          <pc:docMk/>
          <pc:sldMk cId="3805152510" sldId="258"/>
        </pc:sldMkLst>
        <pc:spChg chg="mod">
          <ac:chgData name="Good.Laura@Columbia Elementary" userId="079f1b95-3ff3-444d-b26b-67c29cb3b89a" providerId="ADAL" clId="{5E32594F-3925-4223-8263-9FAD98366065}" dt="2023-04-28T13:56:44.304" v="83" actId="27636"/>
          <ac:spMkLst>
            <pc:docMk/>
            <pc:sldMk cId="3805152510" sldId="258"/>
            <ac:spMk id="2" creationId="{00000000-0000-0000-0000-000000000000}"/>
          </ac:spMkLst>
        </pc:spChg>
        <pc:spChg chg="mod">
          <ac:chgData name="Good.Laura@Columbia Elementary" userId="079f1b95-3ff3-444d-b26b-67c29cb3b89a" providerId="ADAL" clId="{5E32594F-3925-4223-8263-9FAD98366065}" dt="2023-04-28T13:56:22.676" v="76" actId="27636"/>
          <ac:spMkLst>
            <pc:docMk/>
            <pc:sldMk cId="3805152510" sldId="258"/>
            <ac:spMk id="6" creationId="{00000000-0000-0000-0000-000000000000}"/>
          </ac:spMkLst>
        </pc:spChg>
      </pc:sldChg>
      <pc:sldChg chg="modSp mod">
        <pc:chgData name="Good.Laura@Columbia Elementary" userId="079f1b95-3ff3-444d-b26b-67c29cb3b89a" providerId="ADAL" clId="{5E32594F-3925-4223-8263-9FAD98366065}" dt="2023-04-28T13:57:29.758" v="91" actId="14100"/>
        <pc:sldMkLst>
          <pc:docMk/>
          <pc:sldMk cId="2070230389" sldId="259"/>
        </pc:sldMkLst>
        <pc:spChg chg="mod">
          <ac:chgData name="Good.Laura@Columbia Elementary" userId="079f1b95-3ff3-444d-b26b-67c29cb3b89a" providerId="ADAL" clId="{5E32594F-3925-4223-8263-9FAD98366065}" dt="2023-04-28T13:57:02.038" v="86" actId="14100"/>
          <ac:spMkLst>
            <pc:docMk/>
            <pc:sldMk cId="2070230389" sldId="259"/>
            <ac:spMk id="2" creationId="{00000000-0000-0000-0000-000000000000}"/>
          </ac:spMkLst>
        </pc:spChg>
        <pc:spChg chg="mod">
          <ac:chgData name="Good.Laura@Columbia Elementary" userId="079f1b95-3ff3-444d-b26b-67c29cb3b89a" providerId="ADAL" clId="{5E32594F-3925-4223-8263-9FAD98366065}" dt="2023-04-28T13:57:29.758" v="91" actId="14100"/>
          <ac:spMkLst>
            <pc:docMk/>
            <pc:sldMk cId="2070230389" sldId="259"/>
            <ac:spMk id="5" creationId="{A183CD8F-91C4-4A0B-AF3F-0F2439B384B0}"/>
          </ac:spMkLst>
        </pc:spChg>
      </pc:sldChg>
      <pc:sldChg chg="modSp mod">
        <pc:chgData name="Good.Laura@Columbia Elementary" userId="079f1b95-3ff3-444d-b26b-67c29cb3b89a" providerId="ADAL" clId="{5E32594F-3925-4223-8263-9FAD98366065}" dt="2023-04-28T14:04:20.939" v="128" actId="255"/>
        <pc:sldMkLst>
          <pc:docMk/>
          <pc:sldMk cId="1067498700" sldId="260"/>
        </pc:sldMkLst>
        <pc:spChg chg="mod">
          <ac:chgData name="Good.Laura@Columbia Elementary" userId="079f1b95-3ff3-444d-b26b-67c29cb3b89a" providerId="ADAL" clId="{5E32594F-3925-4223-8263-9FAD98366065}" dt="2023-04-28T14:04:20.939" v="128" actId="255"/>
          <ac:spMkLst>
            <pc:docMk/>
            <pc:sldMk cId="1067498700" sldId="260"/>
            <ac:spMk id="5" creationId="{00000000-0000-0000-0000-000000000000}"/>
          </ac:spMkLst>
        </pc:spChg>
        <pc:picChg chg="mod">
          <ac:chgData name="Good.Laura@Columbia Elementary" userId="079f1b95-3ff3-444d-b26b-67c29cb3b89a" providerId="ADAL" clId="{5E32594F-3925-4223-8263-9FAD98366065}" dt="2023-04-28T14:03:57.179" v="125" actId="14100"/>
          <ac:picMkLst>
            <pc:docMk/>
            <pc:sldMk cId="1067498700" sldId="260"/>
            <ac:picMk id="6" creationId="{E0A225E7-9C47-4C66-BF96-935BBDDB4634}"/>
          </ac:picMkLst>
        </pc:picChg>
      </pc:sldChg>
      <pc:sldChg chg="modSp mod">
        <pc:chgData name="Good.Laura@Columbia Elementary" userId="079f1b95-3ff3-444d-b26b-67c29cb3b89a" providerId="ADAL" clId="{5E32594F-3925-4223-8263-9FAD98366065}" dt="2023-04-28T13:57:58.072" v="92" actId="255"/>
        <pc:sldMkLst>
          <pc:docMk/>
          <pc:sldMk cId="2536669979" sldId="261"/>
        </pc:sldMkLst>
        <pc:spChg chg="mod">
          <ac:chgData name="Good.Laura@Columbia Elementary" userId="079f1b95-3ff3-444d-b26b-67c29cb3b89a" providerId="ADAL" clId="{5E32594F-3925-4223-8263-9FAD98366065}" dt="2023-04-28T13:57:58.072" v="92" actId="255"/>
          <ac:spMkLst>
            <pc:docMk/>
            <pc:sldMk cId="2536669979" sldId="261"/>
            <ac:spMk id="6" creationId="{00000000-0000-0000-0000-000000000000}"/>
          </ac:spMkLst>
        </pc:spChg>
      </pc:sldChg>
      <pc:sldChg chg="modSp mod">
        <pc:chgData name="Good.Laura@Columbia Elementary" userId="079f1b95-3ff3-444d-b26b-67c29cb3b89a" providerId="ADAL" clId="{5E32594F-3925-4223-8263-9FAD98366065}" dt="2023-04-28T14:05:12.236" v="134" actId="313"/>
        <pc:sldMkLst>
          <pc:docMk/>
          <pc:sldMk cId="1808168200" sldId="265"/>
        </pc:sldMkLst>
        <pc:spChg chg="mod">
          <ac:chgData name="Good.Laura@Columbia Elementary" userId="079f1b95-3ff3-444d-b26b-67c29cb3b89a" providerId="ADAL" clId="{5E32594F-3925-4223-8263-9FAD98366065}" dt="2023-04-28T14:05:12.236" v="134" actId="313"/>
          <ac:spMkLst>
            <pc:docMk/>
            <pc:sldMk cId="1808168200" sldId="265"/>
            <ac:spMk id="2" creationId="{00000000-0000-0000-0000-000000000000}"/>
          </ac:spMkLst>
        </pc:spChg>
        <pc:spChg chg="mod">
          <ac:chgData name="Good.Laura@Columbia Elementary" userId="079f1b95-3ff3-444d-b26b-67c29cb3b89a" providerId="ADAL" clId="{5E32594F-3925-4223-8263-9FAD98366065}" dt="2023-04-28T14:05:04.846" v="133" actId="27636"/>
          <ac:spMkLst>
            <pc:docMk/>
            <pc:sldMk cId="1808168200" sldId="265"/>
            <ac:spMk id="4" creationId="{00000000-0000-0000-0000-000000000000}"/>
          </ac:spMkLst>
        </pc:spChg>
      </pc:sldChg>
      <pc:sldChg chg="modSp mod">
        <pc:chgData name="Good.Laura@Columbia Elementary" userId="079f1b95-3ff3-444d-b26b-67c29cb3b89a" providerId="ADAL" clId="{5E32594F-3925-4223-8263-9FAD98366065}" dt="2023-04-28T13:59:30.072" v="100" actId="14100"/>
        <pc:sldMkLst>
          <pc:docMk/>
          <pc:sldMk cId="389628553" sldId="267"/>
        </pc:sldMkLst>
        <pc:spChg chg="mod">
          <ac:chgData name="Good.Laura@Columbia Elementary" userId="079f1b95-3ff3-444d-b26b-67c29cb3b89a" providerId="ADAL" clId="{5E32594F-3925-4223-8263-9FAD98366065}" dt="2023-04-28T13:59:30.072" v="100" actId="14100"/>
          <ac:spMkLst>
            <pc:docMk/>
            <pc:sldMk cId="389628553" sldId="267"/>
            <ac:spMk id="2" creationId="{00000000-0000-0000-0000-000000000000}"/>
          </ac:spMkLst>
        </pc:spChg>
      </pc:sldChg>
      <pc:sldChg chg="modSp mod">
        <pc:chgData name="Good.Laura@Columbia Elementary" userId="079f1b95-3ff3-444d-b26b-67c29cb3b89a" providerId="ADAL" clId="{5E32594F-3925-4223-8263-9FAD98366065}" dt="2023-04-28T14:08:10.546" v="175" actId="27636"/>
        <pc:sldMkLst>
          <pc:docMk/>
          <pc:sldMk cId="1862074292" sldId="268"/>
        </pc:sldMkLst>
        <pc:spChg chg="mod">
          <ac:chgData name="Good.Laura@Columbia Elementary" userId="079f1b95-3ff3-444d-b26b-67c29cb3b89a" providerId="ADAL" clId="{5E32594F-3925-4223-8263-9FAD98366065}" dt="2023-04-28T14:08:10.546" v="175" actId="27636"/>
          <ac:spMkLst>
            <pc:docMk/>
            <pc:sldMk cId="1862074292" sldId="268"/>
            <ac:spMk id="2" creationId="{00000000-0000-0000-0000-000000000000}"/>
          </ac:spMkLst>
        </pc:spChg>
      </pc:sldChg>
      <pc:sldChg chg="modSp mod">
        <pc:chgData name="Good.Laura@Columbia Elementary" userId="079f1b95-3ff3-444d-b26b-67c29cb3b89a" providerId="ADAL" clId="{5E32594F-3925-4223-8263-9FAD98366065}" dt="2023-04-28T14:03:34.536" v="124" actId="5793"/>
        <pc:sldMkLst>
          <pc:docMk/>
          <pc:sldMk cId="2348068744" sldId="269"/>
        </pc:sldMkLst>
        <pc:spChg chg="mod">
          <ac:chgData name="Good.Laura@Columbia Elementary" userId="079f1b95-3ff3-444d-b26b-67c29cb3b89a" providerId="ADAL" clId="{5E32594F-3925-4223-8263-9FAD98366065}" dt="2023-04-28T14:03:13.781" v="119" actId="14100"/>
          <ac:spMkLst>
            <pc:docMk/>
            <pc:sldMk cId="2348068744" sldId="269"/>
            <ac:spMk id="2" creationId="{00000000-0000-0000-0000-000000000000}"/>
          </ac:spMkLst>
        </pc:spChg>
        <pc:spChg chg="mod">
          <ac:chgData name="Good.Laura@Columbia Elementary" userId="079f1b95-3ff3-444d-b26b-67c29cb3b89a" providerId="ADAL" clId="{5E32594F-3925-4223-8263-9FAD98366065}" dt="2023-04-28T14:03:34.536" v="124" actId="5793"/>
          <ac:spMkLst>
            <pc:docMk/>
            <pc:sldMk cId="2348068744" sldId="269"/>
            <ac:spMk id="6" creationId="{00000000-0000-0000-0000-000000000000}"/>
          </ac:spMkLst>
        </pc:spChg>
      </pc:sldChg>
      <pc:sldChg chg="modSp mod">
        <pc:chgData name="Good.Laura@Columbia Elementary" userId="079f1b95-3ff3-444d-b26b-67c29cb3b89a" providerId="ADAL" clId="{5E32594F-3925-4223-8263-9FAD98366065}" dt="2023-04-28T14:07:45.995" v="172"/>
        <pc:sldMkLst>
          <pc:docMk/>
          <pc:sldMk cId="1351686125" sldId="271"/>
        </pc:sldMkLst>
        <pc:spChg chg="mod">
          <ac:chgData name="Good.Laura@Columbia Elementary" userId="079f1b95-3ff3-444d-b26b-67c29cb3b89a" providerId="ADAL" clId="{5E32594F-3925-4223-8263-9FAD98366065}" dt="2023-04-28T14:07:45.995" v="172"/>
          <ac:spMkLst>
            <pc:docMk/>
            <pc:sldMk cId="1351686125" sldId="271"/>
            <ac:spMk id="4" creationId="{00000000-0000-0000-0000-000000000000}"/>
          </ac:spMkLst>
        </pc:spChg>
        <pc:spChg chg="mod">
          <ac:chgData name="Good.Laura@Columbia Elementary" userId="079f1b95-3ff3-444d-b26b-67c29cb3b89a" providerId="ADAL" clId="{5E32594F-3925-4223-8263-9FAD98366065}" dt="2023-04-28T14:07:34.830" v="171" actId="14100"/>
          <ac:spMkLst>
            <pc:docMk/>
            <pc:sldMk cId="1351686125" sldId="271"/>
            <ac:spMk id="13" creationId="{00000000-0000-0000-0000-000000000000}"/>
          </ac:spMkLst>
        </pc:spChg>
      </pc:sldChg>
      <pc:sldChg chg="modSp">
        <pc:chgData name="Good.Laura@Columbia Elementary" userId="079f1b95-3ff3-444d-b26b-67c29cb3b89a" providerId="ADAL" clId="{5E32594F-3925-4223-8263-9FAD98366065}" dt="2023-04-28T14:00:19.274" v="106"/>
        <pc:sldMkLst>
          <pc:docMk/>
          <pc:sldMk cId="1042604761" sldId="274"/>
        </pc:sldMkLst>
        <pc:spChg chg="mod">
          <ac:chgData name="Good.Laura@Columbia Elementary" userId="079f1b95-3ff3-444d-b26b-67c29cb3b89a" providerId="ADAL" clId="{5E32594F-3925-4223-8263-9FAD98366065}" dt="2023-04-28T14:00:19.274" v="106"/>
          <ac:spMkLst>
            <pc:docMk/>
            <pc:sldMk cId="1042604761" sldId="274"/>
            <ac:spMk id="22" creationId="{00000000-0000-0000-0000-000000000000}"/>
          </ac:spMkLst>
        </pc:spChg>
      </pc:sldChg>
      <pc:sldChg chg="modSp">
        <pc:chgData name="Good.Laura@Columbia Elementary" userId="079f1b95-3ff3-444d-b26b-67c29cb3b89a" providerId="ADAL" clId="{5E32594F-3925-4223-8263-9FAD98366065}" dt="2023-04-28T13:58:45.188" v="96" actId="1076"/>
        <pc:sldMkLst>
          <pc:docMk/>
          <pc:sldMk cId="2597634406" sldId="275"/>
        </pc:sldMkLst>
        <pc:spChg chg="mod">
          <ac:chgData name="Good.Laura@Columbia Elementary" userId="079f1b95-3ff3-444d-b26b-67c29cb3b89a" providerId="ADAL" clId="{5E32594F-3925-4223-8263-9FAD98366065}" dt="2023-04-28T13:58:37.092" v="95"/>
          <ac:spMkLst>
            <pc:docMk/>
            <pc:sldMk cId="2597634406" sldId="275"/>
            <ac:spMk id="22" creationId="{00000000-0000-0000-0000-000000000000}"/>
          </ac:spMkLst>
        </pc:spChg>
        <pc:picChg chg="mod">
          <ac:chgData name="Good.Laura@Columbia Elementary" userId="079f1b95-3ff3-444d-b26b-67c29cb3b89a" providerId="ADAL" clId="{5E32594F-3925-4223-8263-9FAD98366065}" dt="2023-04-28T13:58:45.188" v="96" actId="1076"/>
          <ac:picMkLst>
            <pc:docMk/>
            <pc:sldMk cId="2597634406" sldId="275"/>
            <ac:picMk id="2050" creationId="{137C5147-C34B-4066-A5D2-5F83672EC434}"/>
          </ac:picMkLst>
        </pc:picChg>
      </pc:sldChg>
      <pc:sldChg chg="modSp">
        <pc:chgData name="Good.Laura@Columbia Elementary" userId="079f1b95-3ff3-444d-b26b-67c29cb3b89a" providerId="ADAL" clId="{5E32594F-3925-4223-8263-9FAD98366065}" dt="2023-04-28T14:00:32.872" v="107"/>
        <pc:sldMkLst>
          <pc:docMk/>
          <pc:sldMk cId="2459411568" sldId="276"/>
        </pc:sldMkLst>
        <pc:spChg chg="mod">
          <ac:chgData name="Good.Laura@Columbia Elementary" userId="079f1b95-3ff3-444d-b26b-67c29cb3b89a" providerId="ADAL" clId="{5E32594F-3925-4223-8263-9FAD98366065}" dt="2023-04-28T14:00:32.872" v="107"/>
          <ac:spMkLst>
            <pc:docMk/>
            <pc:sldMk cId="2459411568" sldId="276"/>
            <ac:spMk id="2" creationId="{BB2A5C2A-0BBE-49BC-939F-E63E9907ADBD}"/>
          </ac:spMkLst>
        </pc:spChg>
      </pc:sldChg>
      <pc:sldChg chg="modSp mod">
        <pc:chgData name="Good.Laura@Columbia Elementary" userId="079f1b95-3ff3-444d-b26b-67c29cb3b89a" providerId="ADAL" clId="{5E32594F-3925-4223-8263-9FAD98366065}" dt="2023-04-28T14:00:03.018" v="104" actId="20577"/>
        <pc:sldMkLst>
          <pc:docMk/>
          <pc:sldMk cId="2576444835" sldId="277"/>
        </pc:sldMkLst>
        <pc:spChg chg="mod">
          <ac:chgData name="Good.Laura@Columbia Elementary" userId="079f1b95-3ff3-444d-b26b-67c29cb3b89a" providerId="ADAL" clId="{5E32594F-3925-4223-8263-9FAD98366065}" dt="2023-04-28T14:00:03.018" v="104" actId="20577"/>
          <ac:spMkLst>
            <pc:docMk/>
            <pc:sldMk cId="2576444835" sldId="277"/>
            <ac:spMk id="4" creationId="{79795DBC-5002-40B6-9E50-17D73EC0D618}"/>
          </ac:spMkLst>
        </pc:spChg>
      </pc:sldChg>
      <pc:sldChg chg="modSp">
        <pc:chgData name="Good.Laura@Columbia Elementary" userId="079f1b95-3ff3-444d-b26b-67c29cb3b89a" providerId="ADAL" clId="{5E32594F-3925-4223-8263-9FAD98366065}" dt="2023-04-28T14:01:06.403" v="108"/>
        <pc:sldMkLst>
          <pc:docMk/>
          <pc:sldMk cId="490257124" sldId="278"/>
        </pc:sldMkLst>
        <pc:spChg chg="mod">
          <ac:chgData name="Good.Laura@Columbia Elementary" userId="079f1b95-3ff3-444d-b26b-67c29cb3b89a" providerId="ADAL" clId="{5E32594F-3925-4223-8263-9FAD98366065}" dt="2023-04-28T14:01:06.403" v="108"/>
          <ac:spMkLst>
            <pc:docMk/>
            <pc:sldMk cId="490257124" sldId="278"/>
            <ac:spMk id="2" creationId="{BB2A5C2A-0BBE-49BC-939F-E63E9907ADBD}"/>
          </ac:spMkLst>
        </pc:spChg>
      </pc:sldChg>
      <pc:sldChg chg="modSp mod">
        <pc:chgData name="Good.Laura@Columbia Elementary" userId="079f1b95-3ff3-444d-b26b-67c29cb3b89a" providerId="ADAL" clId="{5E32594F-3925-4223-8263-9FAD98366065}" dt="2023-04-28T14:02:14.266" v="112" actId="20577"/>
        <pc:sldMkLst>
          <pc:docMk/>
          <pc:sldMk cId="1723668056" sldId="279"/>
        </pc:sldMkLst>
        <pc:spChg chg="mod">
          <ac:chgData name="Good.Laura@Columbia Elementary" userId="079f1b95-3ff3-444d-b26b-67c29cb3b89a" providerId="ADAL" clId="{5E32594F-3925-4223-8263-9FAD98366065}" dt="2023-04-28T14:02:14.266" v="112" actId="20577"/>
          <ac:spMkLst>
            <pc:docMk/>
            <pc:sldMk cId="1723668056" sldId="279"/>
            <ac:spMk id="2" creationId="{BB2A5C2A-0BBE-49BC-939F-E63E9907ADBD}"/>
          </ac:spMkLst>
        </pc:spChg>
        <pc:spChg chg="mod">
          <ac:chgData name="Good.Laura@Columbia Elementary" userId="079f1b95-3ff3-444d-b26b-67c29cb3b89a" providerId="ADAL" clId="{5E32594F-3925-4223-8263-9FAD98366065}" dt="2023-04-28T14:01:51.896" v="110" actId="14100"/>
          <ac:spMkLst>
            <pc:docMk/>
            <pc:sldMk cId="1723668056" sldId="279"/>
            <ac:spMk id="3076" creationId="{CBB51F2C-CFAA-4081-81B7-003AF59EEC7F}"/>
          </ac:spMkLst>
        </pc:spChg>
      </pc:sldChg>
      <pc:sldChg chg="modSp mod">
        <pc:chgData name="Good.Laura@Columbia Elementary" userId="079f1b95-3ff3-444d-b26b-67c29cb3b89a" providerId="ADAL" clId="{5E32594F-3925-4223-8263-9FAD98366065}" dt="2023-04-28T14:06:45.716" v="165" actId="20577"/>
        <pc:sldMkLst>
          <pc:docMk/>
          <pc:sldMk cId="4230033022" sldId="280"/>
        </pc:sldMkLst>
        <pc:spChg chg="mod">
          <ac:chgData name="Good.Laura@Columbia Elementary" userId="079f1b95-3ff3-444d-b26b-67c29cb3b89a" providerId="ADAL" clId="{5E32594F-3925-4223-8263-9FAD98366065}" dt="2023-04-28T14:05:39.063" v="138" actId="27636"/>
          <ac:spMkLst>
            <pc:docMk/>
            <pc:sldMk cId="4230033022" sldId="280"/>
            <ac:spMk id="75" creationId="{03781D92-11DC-46D9-9B98-D9E4737BAE73}"/>
          </ac:spMkLst>
        </pc:spChg>
        <pc:spChg chg="mod">
          <ac:chgData name="Good.Laura@Columbia Elementary" userId="079f1b95-3ff3-444d-b26b-67c29cb3b89a" providerId="ADAL" clId="{5E32594F-3925-4223-8263-9FAD98366065}" dt="2023-04-28T14:06:45.716" v="165" actId="20577"/>
          <ac:spMkLst>
            <pc:docMk/>
            <pc:sldMk cId="4230033022" sldId="280"/>
            <ac:spMk id="77" creationId="{2B6B7E01-2B85-443D-8C29-4B171D0E731E}"/>
          </ac:spMkLst>
        </pc:spChg>
      </pc:sldChg>
      <pc:sldChg chg="modSp mod">
        <pc:chgData name="Good.Laura@Columbia Elementary" userId="079f1b95-3ff3-444d-b26b-67c29cb3b89a" providerId="ADAL" clId="{5E32594F-3925-4223-8263-9FAD98366065}" dt="2023-04-28T13:48:31.754" v="44" actId="27636"/>
        <pc:sldMkLst>
          <pc:docMk/>
          <pc:sldMk cId="3581950644" sldId="281"/>
        </pc:sldMkLst>
        <pc:spChg chg="mod">
          <ac:chgData name="Good.Laura@Columbia Elementary" userId="079f1b95-3ff3-444d-b26b-67c29cb3b89a" providerId="ADAL" clId="{5E32594F-3925-4223-8263-9FAD98366065}" dt="2023-04-28T13:48:31.754" v="44" actId="27636"/>
          <ac:spMkLst>
            <pc:docMk/>
            <pc:sldMk cId="3581950644" sldId="281"/>
            <ac:spMk id="2" creationId="{5232DA93-E51C-49BD-851D-85F617E4C77E}"/>
          </ac:spMkLst>
        </pc:spChg>
      </pc:sldChg>
      <pc:sldChg chg="modSp mod">
        <pc:chgData name="Good.Laura@Columbia Elementary" userId="079f1b95-3ff3-444d-b26b-67c29cb3b89a" providerId="ADAL" clId="{5E32594F-3925-4223-8263-9FAD98366065}" dt="2023-04-28T13:52:43.754" v="68" actId="14100"/>
        <pc:sldMkLst>
          <pc:docMk/>
          <pc:sldMk cId="2043147389" sldId="282"/>
        </pc:sldMkLst>
        <pc:spChg chg="mod">
          <ac:chgData name="Good.Laura@Columbia Elementary" userId="079f1b95-3ff3-444d-b26b-67c29cb3b89a" providerId="ADAL" clId="{5E32594F-3925-4223-8263-9FAD98366065}" dt="2023-04-28T13:52:43.754" v="68" actId="14100"/>
          <ac:spMkLst>
            <pc:docMk/>
            <pc:sldMk cId="2043147389" sldId="282"/>
            <ac:spMk id="2" creationId="{5232DA93-E51C-49BD-851D-85F617E4C77E}"/>
          </ac:spMkLst>
        </pc:spChg>
      </pc:sldChg>
      <pc:sldChg chg="modSp mod">
        <pc:chgData name="Good.Laura@Columbia Elementary" userId="079f1b95-3ff3-444d-b26b-67c29cb3b89a" providerId="ADAL" clId="{5E32594F-3925-4223-8263-9FAD98366065}" dt="2023-04-28T13:51:18.094" v="60" actId="27636"/>
        <pc:sldMkLst>
          <pc:docMk/>
          <pc:sldMk cId="2578746482" sldId="283"/>
        </pc:sldMkLst>
        <pc:spChg chg="mod">
          <ac:chgData name="Good.Laura@Columbia Elementary" userId="079f1b95-3ff3-444d-b26b-67c29cb3b89a" providerId="ADAL" clId="{5E32594F-3925-4223-8263-9FAD98366065}" dt="2023-04-28T13:51:18.094" v="60" actId="27636"/>
          <ac:spMkLst>
            <pc:docMk/>
            <pc:sldMk cId="2578746482" sldId="283"/>
            <ac:spMk id="2" creationId="{5232DA93-E51C-49BD-851D-85F617E4C77E}"/>
          </ac:spMkLst>
        </pc:spChg>
      </pc:sldChg>
      <pc:sldChg chg="modSp mod">
        <pc:chgData name="Good.Laura@Columbia Elementary" userId="079f1b95-3ff3-444d-b26b-67c29cb3b89a" providerId="ADAL" clId="{5E32594F-3925-4223-8263-9FAD98366065}" dt="2023-04-28T13:51:57.360" v="64" actId="27636"/>
        <pc:sldMkLst>
          <pc:docMk/>
          <pc:sldMk cId="3033801942" sldId="284"/>
        </pc:sldMkLst>
        <pc:spChg chg="mod">
          <ac:chgData name="Good.Laura@Columbia Elementary" userId="079f1b95-3ff3-444d-b26b-67c29cb3b89a" providerId="ADAL" clId="{5E32594F-3925-4223-8263-9FAD98366065}" dt="2023-04-28T13:51:57.360" v="64" actId="27636"/>
          <ac:spMkLst>
            <pc:docMk/>
            <pc:sldMk cId="3033801942" sldId="284"/>
            <ac:spMk id="2" creationId="{5232DA93-E51C-49BD-851D-85F617E4C77E}"/>
          </ac:spMkLst>
        </pc:spChg>
      </pc:sldChg>
      <pc:sldChg chg="modSp mod">
        <pc:chgData name="Good.Laura@Columbia Elementary" userId="079f1b95-3ff3-444d-b26b-67c29cb3b89a" providerId="ADAL" clId="{5E32594F-3925-4223-8263-9FAD98366065}" dt="2023-04-28T13:50:09.904" v="54" actId="20577"/>
        <pc:sldMkLst>
          <pc:docMk/>
          <pc:sldMk cId="1345255956" sldId="285"/>
        </pc:sldMkLst>
        <pc:spChg chg="mod">
          <ac:chgData name="Good.Laura@Columbia Elementary" userId="079f1b95-3ff3-444d-b26b-67c29cb3b89a" providerId="ADAL" clId="{5E32594F-3925-4223-8263-9FAD98366065}" dt="2023-04-28T13:49:28.885" v="53" actId="14100"/>
          <ac:spMkLst>
            <pc:docMk/>
            <pc:sldMk cId="1345255956" sldId="285"/>
            <ac:spMk id="2" creationId="{5232DA93-E51C-49BD-851D-85F617E4C77E}"/>
          </ac:spMkLst>
        </pc:spChg>
        <pc:spChg chg="mod">
          <ac:chgData name="Good.Laura@Columbia Elementary" userId="079f1b95-3ff3-444d-b26b-67c29cb3b89a" providerId="ADAL" clId="{5E32594F-3925-4223-8263-9FAD98366065}" dt="2023-04-28T13:50:09.904" v="54" actId="20577"/>
          <ac:spMkLst>
            <pc:docMk/>
            <pc:sldMk cId="1345255956" sldId="285"/>
            <ac:spMk id="3" creationId="{0E19A56C-C0A0-4D8C-9ABB-14243E3B8AC7}"/>
          </ac:spMkLst>
        </pc:spChg>
      </pc:sldChg>
      <pc:sldChg chg="modSp mod">
        <pc:chgData name="Good.Laura@Columbia Elementary" userId="079f1b95-3ff3-444d-b26b-67c29cb3b89a" providerId="ADAL" clId="{5E32594F-3925-4223-8263-9FAD98366065}" dt="2023-04-28T13:53:17.462" v="73" actId="27636"/>
        <pc:sldMkLst>
          <pc:docMk/>
          <pc:sldMk cId="637777753" sldId="286"/>
        </pc:sldMkLst>
        <pc:spChg chg="mod">
          <ac:chgData name="Good.Laura@Columbia Elementary" userId="079f1b95-3ff3-444d-b26b-67c29cb3b89a" providerId="ADAL" clId="{5E32594F-3925-4223-8263-9FAD98366065}" dt="2023-04-28T13:53:17.462" v="73" actId="27636"/>
          <ac:spMkLst>
            <pc:docMk/>
            <pc:sldMk cId="637777753" sldId="286"/>
            <ac:spMk id="2" creationId="{5232DA93-E51C-49BD-851D-85F617E4C77E}"/>
          </ac:spMkLst>
        </pc:spChg>
      </pc:sldChg>
      <pc:sldChg chg="modSp">
        <pc:chgData name="Good.Laura@Columbia Elementary" userId="079f1b95-3ff3-444d-b26b-67c29cb3b89a" providerId="ADAL" clId="{5E32594F-3925-4223-8263-9FAD98366065}" dt="2023-04-28T14:00:11.357" v="105"/>
        <pc:sldMkLst>
          <pc:docMk/>
          <pc:sldMk cId="2035311559" sldId="287"/>
        </pc:sldMkLst>
        <pc:spChg chg="mod">
          <ac:chgData name="Good.Laura@Columbia Elementary" userId="079f1b95-3ff3-444d-b26b-67c29cb3b89a" providerId="ADAL" clId="{5E32594F-3925-4223-8263-9FAD98366065}" dt="2023-04-28T14:00:11.357" v="105"/>
          <ac:spMkLst>
            <pc:docMk/>
            <pc:sldMk cId="2035311559" sldId="287"/>
            <ac:spMk id="4" creationId="{79795DBC-5002-40B6-9E50-17D73EC0D618}"/>
          </ac:spMkLst>
        </pc:spChg>
      </pc:sldChg>
      <pc:sldChg chg="modSp mod">
        <pc:chgData name="Good.Laura@Columbia Elementary" userId="079f1b95-3ff3-444d-b26b-67c29cb3b89a" providerId="ADAL" clId="{5E32594F-3925-4223-8263-9FAD98366065}" dt="2023-04-28T13:47:00.968" v="30" actId="14100"/>
        <pc:sldMkLst>
          <pc:docMk/>
          <pc:sldMk cId="1241983920" sldId="288"/>
        </pc:sldMkLst>
        <pc:spChg chg="mod">
          <ac:chgData name="Good.Laura@Columbia Elementary" userId="079f1b95-3ff3-444d-b26b-67c29cb3b89a" providerId="ADAL" clId="{5E32594F-3925-4223-8263-9FAD98366065}" dt="2023-04-28T13:47:00.968" v="30" actId="14100"/>
          <ac:spMkLst>
            <pc:docMk/>
            <pc:sldMk cId="1241983920" sldId="288"/>
            <ac:spMk id="2" creationId="{DD5FFCB9-89FD-4546-AF8C-CBA00B9A4E3B}"/>
          </ac:spMkLst>
        </pc:spChg>
      </pc:sldChg>
      <pc:sldChg chg="modSp mod">
        <pc:chgData name="Good.Laura@Columbia Elementary" userId="079f1b95-3ff3-444d-b26b-67c29cb3b89a" providerId="ADAL" clId="{5E32594F-3925-4223-8263-9FAD98366065}" dt="2023-04-28T13:47:26.951" v="35" actId="14100"/>
        <pc:sldMkLst>
          <pc:docMk/>
          <pc:sldMk cId="1253351493" sldId="290"/>
        </pc:sldMkLst>
        <pc:spChg chg="mod">
          <ac:chgData name="Good.Laura@Columbia Elementary" userId="079f1b95-3ff3-444d-b26b-67c29cb3b89a" providerId="ADAL" clId="{5E32594F-3925-4223-8263-9FAD98366065}" dt="2023-04-28T13:47:26.951" v="35" actId="14100"/>
          <ac:spMkLst>
            <pc:docMk/>
            <pc:sldMk cId="1253351493" sldId="290"/>
            <ac:spMk id="2" creationId="{9C4699AE-62F3-43D5-9CCF-C28C20394993}"/>
          </ac:spMkLst>
        </pc:spChg>
      </pc:sldChg>
      <pc:sldChg chg="modSp mod">
        <pc:chgData name="Good.Laura@Columbia Elementary" userId="079f1b95-3ff3-444d-b26b-67c29cb3b89a" providerId="ADAL" clId="{5E32594F-3925-4223-8263-9FAD98366065}" dt="2023-04-28T13:47:46.647" v="38" actId="14100"/>
        <pc:sldMkLst>
          <pc:docMk/>
          <pc:sldMk cId="1201579513" sldId="291"/>
        </pc:sldMkLst>
        <pc:spChg chg="mod">
          <ac:chgData name="Good.Laura@Columbia Elementary" userId="079f1b95-3ff3-444d-b26b-67c29cb3b89a" providerId="ADAL" clId="{5E32594F-3925-4223-8263-9FAD98366065}" dt="2023-04-28T13:47:46.647" v="38" actId="14100"/>
          <ac:spMkLst>
            <pc:docMk/>
            <pc:sldMk cId="1201579513" sldId="291"/>
            <ac:spMk id="2" creationId="{9730D553-D401-4E43-BCFF-85C81D5548D6}"/>
          </ac:spMkLst>
        </pc:spChg>
      </pc:sldChg>
      <pc:sldChg chg="modSp mod">
        <pc:chgData name="Good.Laura@Columbia Elementary" userId="079f1b95-3ff3-444d-b26b-67c29cb3b89a" providerId="ADAL" clId="{5E32594F-3925-4223-8263-9FAD98366065}" dt="2023-04-28T13:59:52.467" v="102" actId="14100"/>
        <pc:sldMkLst>
          <pc:docMk/>
          <pc:sldMk cId="2541277028" sldId="292"/>
        </pc:sldMkLst>
        <pc:spChg chg="mod">
          <ac:chgData name="Good.Laura@Columbia Elementary" userId="079f1b95-3ff3-444d-b26b-67c29cb3b89a" providerId="ADAL" clId="{5E32594F-3925-4223-8263-9FAD98366065}" dt="2023-04-28T13:59:52.467" v="102" actId="14100"/>
          <ac:spMkLst>
            <pc:docMk/>
            <pc:sldMk cId="2541277028" sldId="292"/>
            <ac:spMk id="2" creationId="{00000000-0000-0000-0000-000000000000}"/>
          </ac:spMkLst>
        </pc:spChg>
      </pc:sldChg>
      <pc:sldChg chg="modSp mod">
        <pc:chgData name="Good.Laura@Columbia Elementary" userId="079f1b95-3ff3-444d-b26b-67c29cb3b89a" providerId="ADAL" clId="{5E32594F-3925-4223-8263-9FAD98366065}" dt="2023-04-28T14:07:05.974" v="169" actId="27636"/>
        <pc:sldMkLst>
          <pc:docMk/>
          <pc:sldMk cId="1888899313" sldId="293"/>
        </pc:sldMkLst>
        <pc:spChg chg="mod">
          <ac:chgData name="Good.Laura@Columbia Elementary" userId="079f1b95-3ff3-444d-b26b-67c29cb3b89a" providerId="ADAL" clId="{5E32594F-3925-4223-8263-9FAD98366065}" dt="2023-04-28T14:07:05.974" v="169" actId="27636"/>
          <ac:spMkLst>
            <pc:docMk/>
            <pc:sldMk cId="1888899313" sldId="293"/>
            <ac:spMk id="2" creationId="{5C9F485F-CB1F-B2D7-F569-B763A160815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4/28/2023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Importance of allowing families and schools to connect prior to children beginning Kindergarten to help ease fears of families, students, school staff.</a:t>
            </a:r>
          </a:p>
          <a:p>
            <a:endParaRPr lang="en-US"/>
          </a:p>
          <a:p>
            <a:r>
              <a:rPr lang="en-US"/>
              <a:t>This is the families first impression of your teachers, staff</a:t>
            </a:r>
          </a:p>
        </p:txBody>
      </p:sp>
      <p:sp>
        <p:nvSpPr>
          <p:cNvPr id="4" name="Slide Number Placeholder 3"/>
          <p:cNvSpPr>
            <a:spLocks noGrp="1"/>
          </p:cNvSpPr>
          <p:nvPr>
            <p:ph type="sldNum" sz="quarter" idx="10"/>
          </p:nvPr>
        </p:nvSpPr>
        <p:spPr/>
        <p:txBody>
          <a:bodyPr/>
          <a:lstStyle/>
          <a:p>
            <a:fld id="{01F2A70B-78F2-4DCF-B53B-C990D2FAFB8A}" type="slidenum">
              <a:rPr lang="en-US" smtClean="0"/>
              <a:t>1</a:t>
            </a:fld>
            <a:endParaRPr lang="en-US"/>
          </a:p>
        </p:txBody>
      </p:sp>
    </p:spTree>
    <p:extLst>
      <p:ext uri="{BB962C8B-B14F-4D97-AF65-F5344CB8AC3E}">
        <p14:creationId xmlns:p14="http://schemas.microsoft.com/office/powerpoint/2010/main" val="404036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900"/>
          </a:p>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17</a:t>
            </a:fld>
            <a:endParaRPr lang="en-US"/>
          </a:p>
        </p:txBody>
      </p:sp>
    </p:spTree>
    <p:extLst>
      <p:ext uri="{BB962C8B-B14F-4D97-AF65-F5344CB8AC3E}">
        <p14:creationId xmlns:p14="http://schemas.microsoft.com/office/powerpoint/2010/main" val="387985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900"/>
          </a:p>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18</a:t>
            </a:fld>
            <a:endParaRPr lang="en-US"/>
          </a:p>
        </p:txBody>
      </p:sp>
    </p:spTree>
    <p:extLst>
      <p:ext uri="{BB962C8B-B14F-4D97-AF65-F5344CB8AC3E}">
        <p14:creationId xmlns:p14="http://schemas.microsoft.com/office/powerpoint/2010/main" val="370350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900"/>
          </a:p>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19</a:t>
            </a:fld>
            <a:endParaRPr lang="en-US"/>
          </a:p>
        </p:txBody>
      </p:sp>
    </p:spTree>
    <p:extLst>
      <p:ext uri="{BB962C8B-B14F-4D97-AF65-F5344CB8AC3E}">
        <p14:creationId xmlns:p14="http://schemas.microsoft.com/office/powerpoint/2010/main" val="49371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900"/>
          </a:p>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20</a:t>
            </a:fld>
            <a:endParaRPr lang="en-US"/>
          </a:p>
        </p:txBody>
      </p:sp>
    </p:spTree>
    <p:extLst>
      <p:ext uri="{BB962C8B-B14F-4D97-AF65-F5344CB8AC3E}">
        <p14:creationId xmlns:p14="http://schemas.microsoft.com/office/powerpoint/2010/main" val="147448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900"/>
          </a:p>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21</a:t>
            </a:fld>
            <a:endParaRPr lang="en-US"/>
          </a:p>
        </p:txBody>
      </p:sp>
    </p:spTree>
    <p:extLst>
      <p:ext uri="{BB962C8B-B14F-4D97-AF65-F5344CB8AC3E}">
        <p14:creationId xmlns:p14="http://schemas.microsoft.com/office/powerpoint/2010/main" val="181232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sz="900"/>
          </a:p>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22</a:t>
            </a:fld>
            <a:endParaRPr lang="en-US"/>
          </a:p>
        </p:txBody>
      </p:sp>
    </p:spTree>
    <p:extLst>
      <p:ext uri="{BB962C8B-B14F-4D97-AF65-F5344CB8AC3E}">
        <p14:creationId xmlns:p14="http://schemas.microsoft.com/office/powerpoint/2010/main" val="3748030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23</a:t>
            </a:fld>
            <a:endParaRPr lang="en-US"/>
          </a:p>
        </p:txBody>
      </p:sp>
    </p:spTree>
    <p:extLst>
      <p:ext uri="{BB962C8B-B14F-4D97-AF65-F5344CB8AC3E}">
        <p14:creationId xmlns:p14="http://schemas.microsoft.com/office/powerpoint/2010/main" val="230781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t>Sign-In Procedures for our school:</a:t>
            </a:r>
          </a:p>
          <a:p>
            <a:pPr marL="0" indent="0">
              <a:buNone/>
            </a:pPr>
            <a:endParaRPr lang="en-US" sz="1200"/>
          </a:p>
          <a:p>
            <a:pPr marL="0" indent="0">
              <a:buNone/>
            </a:pPr>
            <a:r>
              <a:rPr lang="en-US" sz="1200" u="sng"/>
              <a:t>All visitors/volunteers must sign-in at the front office using your state issued driver’s license or ID card</a:t>
            </a:r>
            <a:r>
              <a:rPr lang="en-US" sz="1200"/>
              <a:t>.  This is required in order to receive a badge to enter campus.  </a:t>
            </a:r>
            <a:r>
              <a:rPr lang="en-US" sz="1200" u="sng"/>
              <a:t>You must have your ID at each visit.</a:t>
            </a:r>
          </a:p>
          <a:p>
            <a:pPr marL="0" indent="0">
              <a:buNone/>
            </a:pPr>
            <a:endParaRPr lang="en-US" sz="1200" u="sng"/>
          </a:p>
          <a:p>
            <a:pPr marL="0" indent="0">
              <a:buNone/>
            </a:pPr>
            <a:r>
              <a:rPr lang="en-US" sz="1200" u="none"/>
              <a:t>BPS</a:t>
            </a:r>
            <a:r>
              <a:rPr lang="en-US" sz="1200" u="none" baseline="0"/>
              <a:t> has collaborated with Brevard County Sherriff’s Office and has a plan of action for every foreseeable circumstance</a:t>
            </a:r>
            <a:endParaRPr lang="en-US" sz="1200" u="none"/>
          </a:p>
          <a:p>
            <a:pPr marL="0" indent="0">
              <a:buNone/>
            </a:pPr>
            <a:endParaRPr lang="en-US" sz="1200" u="sng"/>
          </a:p>
          <a:p>
            <a:pPr marL="0" indent="0">
              <a:buNone/>
            </a:pPr>
            <a:r>
              <a:rPr lang="en-US" sz="1200" u="sng"/>
              <a:t>One point of entry at each school.</a:t>
            </a:r>
          </a:p>
          <a:p>
            <a:pPr marL="0" indent="0">
              <a:buNone/>
            </a:pPr>
            <a:endParaRPr lang="en-US" sz="1200" u="sng"/>
          </a:p>
          <a:p>
            <a:pPr marL="0" indent="0">
              <a:buNone/>
            </a:pPr>
            <a:r>
              <a:rPr lang="en-US" sz="1200" u="sng"/>
              <a:t>Mr. Wayne </a:t>
            </a:r>
            <a:r>
              <a:rPr lang="en-US" sz="1200" u="none"/>
              <a:t>is our security person in our school and is always walking around to make sure we are absolutely safe on campus.  </a:t>
            </a:r>
          </a:p>
          <a:p>
            <a:pPr marL="0" indent="0">
              <a:buNone/>
            </a:pPr>
            <a:endParaRPr lang="en-US" sz="1200" u="none"/>
          </a:p>
          <a:p>
            <a:pPr marL="0" indent="0">
              <a:buNone/>
            </a:pPr>
            <a:r>
              <a:rPr lang="en-US" sz="1200" u="none"/>
              <a:t>All parents need to get a new Car tag for their cars. You can do this in the Summer. The new car tag will have your child’s name and their grade . </a:t>
            </a:r>
          </a:p>
          <a:p>
            <a:pPr marL="0" indent="0">
              <a:buNone/>
            </a:pPr>
            <a:endParaRPr lang="en-US" sz="1200" u="none"/>
          </a:p>
          <a:p>
            <a:pPr marL="0" indent="0">
              <a:buNone/>
            </a:pPr>
            <a:r>
              <a:rPr lang="en-US" sz="1200" u="none"/>
              <a:t>****  No more elearning classes. All students will come back to regular school. We will continue to follow CDC guidelines. </a:t>
            </a:r>
            <a:endParaRPr lang="en-US" sz="1200" u="sng"/>
          </a:p>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24</a:t>
            </a:fld>
            <a:endParaRPr lang="en-US"/>
          </a:p>
        </p:txBody>
      </p:sp>
    </p:spTree>
    <p:extLst>
      <p:ext uri="{BB962C8B-B14F-4D97-AF65-F5344CB8AC3E}">
        <p14:creationId xmlns:p14="http://schemas.microsoft.com/office/powerpoint/2010/main" val="60321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25</a:t>
            </a:fld>
            <a:endParaRPr lang="en-US"/>
          </a:p>
        </p:txBody>
      </p:sp>
    </p:spTree>
    <p:extLst>
      <p:ext uri="{BB962C8B-B14F-4D97-AF65-F5344CB8AC3E}">
        <p14:creationId xmlns:p14="http://schemas.microsoft.com/office/powerpoint/2010/main" val="357870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26</a:t>
            </a:fld>
            <a:endParaRPr lang="en-US"/>
          </a:p>
        </p:txBody>
      </p:sp>
    </p:spTree>
    <p:extLst>
      <p:ext uri="{BB962C8B-B14F-4D97-AF65-F5344CB8AC3E}">
        <p14:creationId xmlns:p14="http://schemas.microsoft.com/office/powerpoint/2010/main" val="147530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6</a:t>
            </a:fld>
            <a:endParaRPr lang="en-US"/>
          </a:p>
        </p:txBody>
      </p:sp>
    </p:spTree>
    <p:extLst>
      <p:ext uri="{BB962C8B-B14F-4D97-AF65-F5344CB8AC3E}">
        <p14:creationId xmlns:p14="http://schemas.microsoft.com/office/powerpoint/2010/main" val="1089167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presence today sends a great message to your children: that</a:t>
            </a:r>
            <a:r>
              <a:rPr lang="en-US" baseline="0"/>
              <a:t> their school is important.</a:t>
            </a:r>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28</a:t>
            </a:fld>
            <a:endParaRPr lang="en-US"/>
          </a:p>
        </p:txBody>
      </p:sp>
    </p:spTree>
    <p:extLst>
      <p:ext uri="{BB962C8B-B14F-4D97-AF65-F5344CB8AC3E}">
        <p14:creationId xmlns:p14="http://schemas.microsoft.com/office/powerpoint/2010/main" val="89126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B0CF2-7F87-4E02-A248-870047730F99}" type="slidenum">
              <a:rPr lang="en-US" smtClean="0"/>
              <a:t>7</a:t>
            </a:fld>
            <a:endParaRPr lang="en-US"/>
          </a:p>
        </p:txBody>
      </p:sp>
    </p:spTree>
    <p:extLst>
      <p:ext uri="{BB962C8B-B14F-4D97-AF65-F5344CB8AC3E}">
        <p14:creationId xmlns:p14="http://schemas.microsoft.com/office/powerpoint/2010/main" val="207768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a:t>
            </a:r>
            <a:r>
              <a:rPr lang="en-US" baseline="0"/>
              <a:t> personalize to school mission if you prefer.</a:t>
            </a:r>
          </a:p>
          <a:p>
            <a:endParaRPr lang="en-US" baseline="0"/>
          </a:p>
          <a:p>
            <a:r>
              <a:rPr lang="en-US" baseline="0"/>
              <a:t>Connecting families to our district mission.</a:t>
            </a:r>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11</a:t>
            </a:fld>
            <a:endParaRPr lang="en-US"/>
          </a:p>
        </p:txBody>
      </p:sp>
    </p:spTree>
    <p:extLst>
      <p:ext uri="{BB962C8B-B14F-4D97-AF65-F5344CB8AC3E}">
        <p14:creationId xmlns:p14="http://schemas.microsoft.com/office/powerpoint/2010/main" val="160675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Overview Information (Philosophy and Vision)</a:t>
            </a:r>
          </a:p>
          <a:p>
            <a:r>
              <a:rPr lang="en-US" sz="1200"/>
              <a:t>Introduce your Administrators and Kindergarten teachers</a:t>
            </a:r>
          </a:p>
          <a:p>
            <a:endParaRPr lang="en-US" sz="1200"/>
          </a:p>
          <a:p>
            <a:r>
              <a:rPr lang="en-US" sz="1200"/>
              <a:t>Other possible topics:</a:t>
            </a:r>
          </a:p>
          <a:p>
            <a:endParaRPr lang="en-US" sz="1200"/>
          </a:p>
          <a:p>
            <a:r>
              <a:rPr lang="en-US" sz="1200"/>
              <a:t># of Kindergarten classrooms</a:t>
            </a:r>
          </a:p>
          <a:p>
            <a:r>
              <a:rPr lang="en-US" sz="1200"/>
              <a:t>Activities/Special classes/programs offered</a:t>
            </a:r>
          </a:p>
          <a:p>
            <a:r>
              <a:rPr lang="en-US" sz="1200"/>
              <a:t>Family Engagement Opportunities</a:t>
            </a:r>
          </a:p>
          <a:p>
            <a:endParaRPr lang="en-US"/>
          </a:p>
          <a:p>
            <a:r>
              <a:rPr lang="en-US"/>
              <a:t>Make it fit your school!  </a:t>
            </a:r>
          </a:p>
        </p:txBody>
      </p:sp>
      <p:sp>
        <p:nvSpPr>
          <p:cNvPr id="4" name="Slide Number Placeholder 3"/>
          <p:cNvSpPr>
            <a:spLocks noGrp="1"/>
          </p:cNvSpPr>
          <p:nvPr>
            <p:ph type="sldNum" sz="quarter" idx="10"/>
          </p:nvPr>
        </p:nvSpPr>
        <p:spPr/>
        <p:txBody>
          <a:bodyPr/>
          <a:lstStyle/>
          <a:p>
            <a:fld id="{01F2A70B-78F2-4DCF-B53B-C990D2FAFB8A}" type="slidenum">
              <a:rPr lang="en-US" smtClean="0"/>
              <a:t>12</a:t>
            </a:fld>
            <a:endParaRPr lang="en-US"/>
          </a:p>
        </p:txBody>
      </p:sp>
    </p:spTree>
    <p:extLst>
      <p:ext uri="{BB962C8B-B14F-4D97-AF65-F5344CB8AC3E}">
        <p14:creationId xmlns:p14="http://schemas.microsoft.com/office/powerpoint/2010/main" val="100197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600"/>
              <a:t>Point out ways that families may interact with their upcoming kindergarteners over the summer to support</a:t>
            </a:r>
            <a:r>
              <a:rPr lang="en-US" sz="1600" baseline="0"/>
              <a:t> their child’s readiness for Kindergarten.  These skills are listed on page 5 and explained in more detail throughout the book. (1</a:t>
            </a:r>
            <a:r>
              <a:rPr lang="en-US" sz="1600" baseline="30000"/>
              <a:t>st</a:t>
            </a:r>
            <a:r>
              <a:rPr lang="en-US" sz="1600" baseline="0"/>
              <a:t> animation on this slide)</a:t>
            </a:r>
          </a:p>
          <a:p>
            <a:pPr marL="0" indent="0" algn="l">
              <a:buNone/>
            </a:pPr>
            <a:endParaRPr lang="en-US" sz="1600" baseline="0"/>
          </a:p>
          <a:p>
            <a:pPr marL="0" indent="0" algn="l">
              <a:buNone/>
            </a:pPr>
            <a:r>
              <a:rPr lang="en-US" sz="1600" baseline="0"/>
              <a:t>Also you may want to point out page 12, which explains to families how to prepare their children for the first day of Kindergarten (2</a:t>
            </a:r>
            <a:r>
              <a:rPr lang="en-US" sz="1600" baseline="30000"/>
              <a:t>nd</a:t>
            </a:r>
            <a:r>
              <a:rPr lang="en-US" sz="1600" baseline="0"/>
              <a:t> animation on this slide)</a:t>
            </a:r>
          </a:p>
          <a:p>
            <a:pPr marL="0" indent="0" algn="l">
              <a:buNone/>
            </a:pPr>
            <a:endParaRPr lang="en-US" sz="1600" baseline="0"/>
          </a:p>
          <a:p>
            <a:pPr marL="0" indent="0" algn="l">
              <a:buNone/>
            </a:pPr>
            <a:r>
              <a:rPr lang="en-US" sz="1600"/>
              <a:t>Children may feel:</a:t>
            </a:r>
          </a:p>
          <a:p>
            <a:pPr marL="0" indent="0" algn="l">
              <a:buNone/>
            </a:pPr>
            <a:endParaRPr lang="en-US" sz="1600"/>
          </a:p>
          <a:p>
            <a:pPr marL="457200" indent="-457200" algn="l">
              <a:defRPr/>
            </a:pPr>
            <a:r>
              <a:rPr lang="en-US" sz="1400" b="1">
                <a:solidFill>
                  <a:schemeClr val="accent1"/>
                </a:solidFill>
                <a:latin typeface="Comic Sans MS" pitchFamily="66" charset="0"/>
              </a:rPr>
              <a:t>Happy</a:t>
            </a:r>
          </a:p>
          <a:p>
            <a:pPr marL="457200" indent="-457200" algn="l">
              <a:defRPr/>
            </a:pPr>
            <a:r>
              <a:rPr lang="en-US" sz="1400" b="1">
                <a:solidFill>
                  <a:schemeClr val="accent1"/>
                </a:solidFill>
                <a:latin typeface="Comic Sans MS" pitchFamily="66" charset="0"/>
              </a:rPr>
              <a:t>Sad</a:t>
            </a:r>
          </a:p>
          <a:p>
            <a:pPr marL="457200" indent="-457200" algn="l">
              <a:defRPr/>
            </a:pPr>
            <a:r>
              <a:rPr lang="en-US" sz="1400" b="1">
                <a:solidFill>
                  <a:schemeClr val="accent1"/>
                </a:solidFill>
                <a:latin typeface="Comic Sans MS" pitchFamily="66" charset="0"/>
              </a:rPr>
              <a:t>Excited</a:t>
            </a:r>
          </a:p>
          <a:p>
            <a:pPr marL="457200" indent="-457200" algn="l">
              <a:defRPr/>
            </a:pPr>
            <a:r>
              <a:rPr lang="en-US" sz="1400" b="1">
                <a:solidFill>
                  <a:schemeClr val="accent1"/>
                </a:solidFill>
                <a:latin typeface="Comic Sans MS" pitchFamily="66" charset="0"/>
              </a:rPr>
              <a:t>Worried</a:t>
            </a:r>
          </a:p>
          <a:p>
            <a:pPr marL="457200" indent="-457200" algn="l">
              <a:defRPr/>
            </a:pPr>
            <a:r>
              <a:rPr lang="en-US" sz="1400" b="1">
                <a:solidFill>
                  <a:schemeClr val="accent1"/>
                </a:solidFill>
                <a:latin typeface="Comic Sans MS" pitchFamily="66" charset="0"/>
              </a:rPr>
              <a:t>Curious</a:t>
            </a:r>
          </a:p>
          <a:p>
            <a:pPr marL="457200" indent="-457200" algn="l">
              <a:defRPr/>
            </a:pPr>
            <a:r>
              <a:rPr lang="en-US" sz="1400" b="1">
                <a:solidFill>
                  <a:schemeClr val="accent1"/>
                </a:solidFill>
                <a:latin typeface="Comic Sans MS" pitchFamily="66" charset="0"/>
              </a:rPr>
              <a:t>Anxious</a:t>
            </a:r>
          </a:p>
          <a:p>
            <a:pPr marL="457200" indent="-457200" algn="l">
              <a:defRPr/>
            </a:pPr>
            <a:r>
              <a:rPr lang="en-US" sz="1400" b="1">
                <a:solidFill>
                  <a:schemeClr val="accent1"/>
                </a:solidFill>
                <a:latin typeface="Comic Sans MS" pitchFamily="66" charset="0"/>
              </a:rPr>
              <a:t>Uncertain</a:t>
            </a:r>
          </a:p>
          <a:p>
            <a:pPr marL="457200" indent="-457200" algn="l">
              <a:defRPr/>
            </a:pPr>
            <a:r>
              <a:rPr lang="en-US" sz="1400" b="1">
                <a:solidFill>
                  <a:schemeClr val="accent1"/>
                </a:solidFill>
                <a:latin typeface="Comic Sans MS" pitchFamily="66" charset="0"/>
              </a:rPr>
              <a:t>Overwhelmed</a:t>
            </a:r>
          </a:p>
          <a:p>
            <a:pPr marL="457200" indent="-457200" algn="l">
              <a:defRPr/>
            </a:pPr>
            <a:r>
              <a:rPr lang="en-US" sz="1400" b="1">
                <a:solidFill>
                  <a:schemeClr val="accent1"/>
                </a:solidFill>
                <a:latin typeface="Comic Sans MS" pitchFamily="66" charset="0"/>
              </a:rPr>
              <a:t>Insecure</a:t>
            </a:r>
          </a:p>
          <a:p>
            <a:pPr marL="457200" indent="-457200" algn="l">
              <a:defRPr/>
            </a:pPr>
            <a:endParaRPr lang="en-US" sz="1400" b="1">
              <a:solidFill>
                <a:schemeClr val="accent1"/>
              </a:solidFill>
              <a:latin typeface="Comic Sans MS" pitchFamily="66" charset="0"/>
            </a:endParaRPr>
          </a:p>
          <a:p>
            <a:pPr marL="457200" indent="-457200" algn="l">
              <a:defRPr/>
            </a:pPr>
            <a:r>
              <a:rPr lang="en-US" sz="1400" b="0">
                <a:solidFill>
                  <a:schemeClr val="accent1"/>
                </a:solidFill>
                <a:latin typeface="Comic Sans MS" pitchFamily="66" charset="0"/>
              </a:rPr>
              <a:t>And</a:t>
            </a:r>
            <a:r>
              <a:rPr lang="en-US" sz="1400" b="0" baseline="0">
                <a:solidFill>
                  <a:schemeClr val="accent1"/>
                </a:solidFill>
                <a:latin typeface="Comic Sans MS" pitchFamily="66" charset="0"/>
              </a:rPr>
              <a:t> all of these feelings are normal and okay!</a:t>
            </a:r>
            <a:endParaRPr lang="en-US" sz="1400" b="0">
              <a:solidFill>
                <a:schemeClr val="accent1"/>
              </a:solidFill>
              <a:latin typeface="Comic Sans MS" pitchFamily="66" charset="0"/>
            </a:endParaRPr>
          </a:p>
          <a:p>
            <a:pPr algn="l"/>
            <a:endParaRPr lang="en-US" sz="1400" b="1" i="1">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US" sz="1400" b="1" i="1">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l"/>
            <a:endParaRPr lang="en-US" sz="1400" b="1" i="1">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1400" b="1" i="1">
                <a:solidFill>
                  <a:schemeClr val="accent1"/>
                </a:solidFill>
                <a:latin typeface="Calibri" panose="020F0502020204030204" pitchFamily="34" charset="0"/>
                <a:ea typeface="Calibri" panose="020F0502020204030204" pitchFamily="34" charset="0"/>
                <a:cs typeface="Times New Roman" panose="02020603050405020304" pitchFamily="18" charset="0"/>
              </a:rPr>
              <a:t>Advice from a Kindergarten Teacher (From page 13</a:t>
            </a:r>
            <a:r>
              <a:rPr lang="en-US" sz="1400" b="1" i="1" baseline="0">
                <a:solidFill>
                  <a:schemeClr val="accent1"/>
                </a:solidFill>
                <a:latin typeface="Calibri" panose="020F0502020204030204" pitchFamily="34" charset="0"/>
                <a:ea typeface="Calibri" panose="020F0502020204030204" pitchFamily="34" charset="0"/>
                <a:cs typeface="Times New Roman" panose="02020603050405020304" pitchFamily="18" charset="0"/>
              </a:rPr>
              <a:t> of the booklet)</a:t>
            </a:r>
            <a:endParaRPr lang="en-US" sz="1400" b="1" i="1">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105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p>
          <a:p>
            <a:pPr algn="l"/>
            <a:r>
              <a:rPr lang="en-US" sz="1200">
                <a:solidFill>
                  <a:schemeClr val="accent1"/>
                </a:solidFill>
                <a:latin typeface="Calibri" panose="020F0502020204030204" pitchFamily="34" charset="0"/>
                <a:ea typeface="Calibri" panose="020F0502020204030204" pitchFamily="34" charset="0"/>
                <a:cs typeface="Times New Roman" panose="02020603050405020304" pitchFamily="18" charset="0"/>
              </a:rPr>
              <a:t>“Read to your child everyday.  As you read, talk about the pictures and the characters, and every few pages, ask questions about what you’ve read.”</a:t>
            </a:r>
          </a:p>
          <a:p>
            <a:pPr algn="l"/>
            <a:r>
              <a:rPr lang="en-US" sz="120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endParaRPr lang="en-US" sz="105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lgn="l"/>
            <a:r>
              <a:rPr lang="en-US" sz="1200">
                <a:solidFill>
                  <a:schemeClr val="accent1"/>
                </a:solidFill>
                <a:latin typeface="Calibri" panose="020F0502020204030204" pitchFamily="34" charset="0"/>
                <a:ea typeface="Calibri" panose="020F0502020204030204" pitchFamily="34" charset="0"/>
                <a:cs typeface="Times New Roman" panose="02020603050405020304" pitchFamily="18" charset="0"/>
              </a:rPr>
              <a:t>“Look for ways to turn everyday activities into learning experiences.  For example, use grocery store outings as a way to practice letter and number recognition.”</a:t>
            </a:r>
          </a:p>
          <a:p>
            <a:pPr algn="l"/>
            <a:r>
              <a:rPr lang="en-US" sz="120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p>
          <a:p>
            <a:pPr algn="l"/>
            <a:r>
              <a:rPr lang="en-US" sz="1200">
                <a:solidFill>
                  <a:schemeClr val="accent1"/>
                </a:solidFill>
                <a:latin typeface="Calibri" panose="020F0502020204030204" pitchFamily="34" charset="0"/>
                <a:ea typeface="Calibri" panose="020F0502020204030204" pitchFamily="34" charset="0"/>
                <a:cs typeface="Times New Roman" panose="02020603050405020304" pitchFamily="18" charset="0"/>
              </a:rPr>
              <a:t>“Most importantly, enjoy your child, and make learning fun!”</a:t>
            </a:r>
            <a:endParaRPr lang="en-US" sz="1200">
              <a:solidFill>
                <a:schemeClr val="accent1"/>
              </a:solidFill>
            </a:endParaRPr>
          </a:p>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13</a:t>
            </a:fld>
            <a:endParaRPr lang="en-US"/>
          </a:p>
        </p:txBody>
      </p:sp>
    </p:spTree>
    <p:extLst>
      <p:ext uri="{BB962C8B-B14F-4D97-AF65-F5344CB8AC3E}">
        <p14:creationId xmlns:p14="http://schemas.microsoft.com/office/powerpoint/2010/main" val="1623317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3B0CF2-7F87-4E02-A248-870047730F99}" type="slidenum">
              <a:rPr lang="en-US" smtClean="0"/>
              <a:t>14</a:t>
            </a:fld>
            <a:endParaRPr lang="en-US"/>
          </a:p>
        </p:txBody>
      </p:sp>
    </p:spTree>
    <p:extLst>
      <p:ext uri="{BB962C8B-B14F-4D97-AF65-F5344CB8AC3E}">
        <p14:creationId xmlns:p14="http://schemas.microsoft.com/office/powerpoint/2010/main" val="356799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them know you’ll come</a:t>
            </a:r>
            <a:r>
              <a:rPr lang="en-US" baseline="0"/>
              <a:t> back together for a few moments to close out their visit.</a:t>
            </a:r>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15</a:t>
            </a:fld>
            <a:endParaRPr lang="en-US"/>
          </a:p>
        </p:txBody>
      </p:sp>
    </p:spTree>
    <p:extLst>
      <p:ext uri="{BB962C8B-B14F-4D97-AF65-F5344CB8AC3E}">
        <p14:creationId xmlns:p14="http://schemas.microsoft.com/office/powerpoint/2010/main" val="193525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them know you’ll come</a:t>
            </a:r>
            <a:r>
              <a:rPr lang="en-US" baseline="0"/>
              <a:t> back together for a few moments to close out their visit.</a:t>
            </a:r>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291469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4/28/2023</a:t>
            </a:fld>
            <a:endParaRPr lang="en-US"/>
          </a:p>
        </p:txBody>
      </p:sp>
      <p:sp>
        <p:nvSpPr>
          <p:cNvPr id="19" name="Footer Placeholder 18"/>
          <p:cNvSpPr>
            <a:spLocks noGrp="1"/>
          </p:cNvSpPr>
          <p:nvPr>
            <p:ph type="ftr" sz="quarter" idx="11"/>
          </p:nvPr>
        </p:nvSpPr>
        <p:spPr/>
        <p:txBody>
          <a:bodyPr/>
          <a:lstStyle/>
          <a:p>
            <a:r>
              <a:rPr lang="en-US"/>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4/28/2023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4/28/2023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4/28/2023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4/28/2023</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4/28/2023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4/28/2023</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4/28/2023</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4/28/2023</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4/28/2023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4/28/2023</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4/28/2023</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6cPZFQzo2SnKEdmdWBolt7geqHB9FbP5/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flickr.com/photos/seattleparks/1604464372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hyperlink" Target="https://tscpl.org/books-movies-music/benefits-of-reading-out-lou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freepngimg.com/png/35468-teacher"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hyperlink" Target="http://www.starfall.com" TargetMode="Externa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aprendiendofelicesconmariarobles.blogspot.com/2017/1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455" y="1137163"/>
            <a:ext cx="8772075" cy="2954285"/>
          </a:xfrm>
        </p:spPr>
        <p:txBody>
          <a:bodyPr>
            <a:noAutofit/>
          </a:bodyPr>
          <a:lstStyle/>
          <a:p>
            <a:pPr algn="ctr"/>
            <a:br>
              <a:rPr lang="en-US" sz="9600" dirty="0">
                <a:effectLst>
                  <a:innerShdw blurRad="63500" dist="50800">
                    <a:prstClr val="black">
                      <a:alpha val="50000"/>
                    </a:prstClr>
                  </a:innerShdw>
                </a:effectLst>
                <a:latin typeface="Kristen ITC" panose="03050502040202030202" pitchFamily="66" charset="0"/>
              </a:rPr>
            </a:br>
            <a:br>
              <a:rPr lang="en-US" sz="9600" dirty="0">
                <a:effectLst>
                  <a:innerShdw blurRad="63500" dist="50800">
                    <a:prstClr val="black">
                      <a:alpha val="50000"/>
                    </a:prstClr>
                  </a:innerShdw>
                </a:effectLst>
                <a:latin typeface="Kristen ITC" panose="03050502040202030202" pitchFamily="66" charset="0"/>
              </a:rPr>
            </a:br>
            <a:br>
              <a:rPr lang="en-US" sz="9600" dirty="0">
                <a:effectLst>
                  <a:innerShdw blurRad="63500" dist="50800">
                    <a:prstClr val="black">
                      <a:alpha val="50000"/>
                    </a:prstClr>
                  </a:innerShdw>
                </a:effectLst>
                <a:latin typeface="Kristen ITC" panose="03050502040202030202" pitchFamily="66" charset="0"/>
              </a:rPr>
            </a:br>
            <a:br>
              <a:rPr lang="en-US" sz="9600" dirty="0">
                <a:effectLst>
                  <a:innerShdw blurRad="63500" dist="50800">
                    <a:prstClr val="black">
                      <a:alpha val="50000"/>
                    </a:prstClr>
                  </a:innerShdw>
                </a:effectLst>
                <a:latin typeface="Kristen ITC" panose="03050502040202030202" pitchFamily="66" charset="0"/>
              </a:rPr>
            </a:br>
            <a:r>
              <a:rPr lang="en-US" sz="9600" dirty="0">
                <a:effectLst>
                  <a:innerShdw blurRad="63500" dist="50800">
                    <a:prstClr val="black">
                      <a:alpha val="50000"/>
                    </a:prstClr>
                  </a:innerShdw>
                </a:effectLst>
                <a:latin typeface="Kristen ITC" panose="03050502040202030202" pitchFamily="66" charset="0"/>
              </a:rPr>
              <a:t>
</a:t>
            </a:r>
            <a:endParaRPr lang="en-US" sz="6600" dirty="0">
              <a:effectLst>
                <a:innerShdw blurRad="63500" dist="50800">
                  <a:prstClr val="black">
                    <a:alpha val="50000"/>
                  </a:prstClr>
                </a:innerShdw>
              </a:effectLst>
            </a:endParaRPr>
          </a:p>
        </p:txBody>
      </p:sp>
      <p:sp>
        <p:nvSpPr>
          <p:cNvPr id="3" name="Subtitle 2"/>
          <p:cNvSpPr>
            <a:spLocks noGrp="1"/>
          </p:cNvSpPr>
          <p:nvPr>
            <p:ph type="subTitle" idx="1"/>
          </p:nvPr>
        </p:nvSpPr>
        <p:spPr>
          <a:xfrm>
            <a:off x="97455" y="4714902"/>
            <a:ext cx="9317181" cy="1447800"/>
          </a:xfrm>
        </p:spPr>
        <p:txBody>
          <a:bodyPr vert="horz" lIns="0" tIns="45720" rIns="18288" bIns="45720" anchor="t">
            <a:noAutofit/>
          </a:bodyPr>
          <a:lstStyle/>
          <a:p>
            <a:r>
              <a:rPr lang="es-ES" sz="2800" dirty="0"/>
              <a:t>abril 27,2023 Transición al jardín de infantes
Escuelas Públicas de </a:t>
            </a:r>
            <a:r>
              <a:rPr lang="es-ES" sz="2800" dirty="0" err="1"/>
              <a:t>Brevard</a:t>
            </a:r>
            <a:r>
              <a:rPr lang="es-ES" sz="2800" dirty="0"/>
              <a:t>
2022-2023
</a:t>
            </a:r>
            <a:endParaRPr lang="en-US" sz="2800" dirty="0"/>
          </a:p>
        </p:txBody>
      </p:sp>
      <p:pic>
        <p:nvPicPr>
          <p:cNvPr id="8" name="Picture 7"/>
          <p:cNvPicPr>
            <a:picLocks noChangeAspect="1"/>
          </p:cNvPicPr>
          <p:nvPr/>
        </p:nvPicPr>
        <p:blipFill>
          <a:blip r:embed="rId3"/>
          <a:stretch>
            <a:fillRect/>
          </a:stretch>
        </p:blipFill>
        <p:spPr>
          <a:xfrm>
            <a:off x="10249078" y="4714902"/>
            <a:ext cx="1371600" cy="1015938"/>
          </a:xfrm>
          <a:prstGeom prst="rect">
            <a:avLst/>
          </a:prstGeom>
        </p:spPr>
      </p:pic>
      <p:pic>
        <p:nvPicPr>
          <p:cNvPr id="4" name="Picture 3" descr="Guarderías – educación preescolar | Pediatría soci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2352" y="1553335"/>
            <a:ext cx="3553453" cy="2745396"/>
          </a:xfrm>
          <a:prstGeom prst="rect">
            <a:avLst/>
          </a:prstGeom>
        </p:spPr>
      </p:pic>
      <p:sp>
        <p:nvSpPr>
          <p:cNvPr id="6" name="TextBox 5">
            <a:extLst>
              <a:ext uri="{FF2B5EF4-FFF2-40B4-BE49-F238E27FC236}">
                <a16:creationId xmlns:a16="http://schemas.microsoft.com/office/drawing/2014/main" id="{7574731A-697B-898B-0D0A-B3AB4568946C}"/>
              </a:ext>
            </a:extLst>
          </p:cNvPr>
          <p:cNvSpPr txBox="1"/>
          <p:nvPr/>
        </p:nvSpPr>
        <p:spPr>
          <a:xfrm>
            <a:off x="426720" y="1368669"/>
            <a:ext cx="8128000" cy="2800767"/>
          </a:xfrm>
          <a:prstGeom prst="rect">
            <a:avLst/>
          </a:prstGeom>
          <a:noFill/>
          <a:ln>
            <a:solidFill>
              <a:schemeClr val="bg2"/>
            </a:solidFill>
          </a:ln>
        </p:spPr>
        <p:txBody>
          <a:bodyPr wrap="square">
            <a:spAutoFit/>
          </a:bodyPr>
          <a:lstStyle/>
          <a:p>
            <a:r>
              <a:rPr lang="en-US" sz="8800" dirty="0">
                <a:effectLst>
                  <a:innerShdw blurRad="63500" dist="50800">
                    <a:prstClr val="black">
                      <a:alpha val="50000"/>
                    </a:prstClr>
                  </a:innerShdw>
                </a:effectLst>
                <a:latin typeface="Kristen ITC" panose="03050502040202030202" pitchFamily="66" charset="0"/>
              </a:rPr>
              <a:t>¡Kindergarten, </a:t>
            </a:r>
            <a:r>
              <a:rPr lang="en-US" sz="8800" dirty="0" err="1">
                <a:effectLst>
                  <a:innerShdw blurRad="63500" dist="50800">
                    <a:prstClr val="black">
                      <a:alpha val="50000"/>
                    </a:prstClr>
                  </a:innerShdw>
                </a:effectLst>
                <a:latin typeface="Kristen ITC" panose="03050502040202030202" pitchFamily="66" charset="0"/>
              </a:rPr>
              <a:t>aquí</a:t>
            </a:r>
            <a:r>
              <a:rPr lang="en-US" sz="8800" dirty="0">
                <a:effectLst>
                  <a:innerShdw blurRad="63500" dist="50800">
                    <a:prstClr val="black">
                      <a:alpha val="50000"/>
                    </a:prstClr>
                  </a:innerShdw>
                </a:effectLst>
                <a:latin typeface="Kristen ITC" panose="03050502040202030202" pitchFamily="66" charset="0"/>
              </a:rPr>
              <a:t> </a:t>
            </a:r>
            <a:r>
              <a:rPr lang="en-US" sz="8800" dirty="0" err="1">
                <a:effectLst>
                  <a:innerShdw blurRad="63500" dist="50800">
                    <a:prstClr val="black">
                      <a:alpha val="50000"/>
                    </a:prstClr>
                  </a:innerShdw>
                </a:effectLst>
                <a:latin typeface="Kristen ITC" panose="03050502040202030202" pitchFamily="66" charset="0"/>
              </a:rPr>
              <a:t>vamos</a:t>
            </a:r>
            <a:r>
              <a:rPr lang="en-US" sz="8800" dirty="0">
                <a:effectLst>
                  <a:innerShdw blurRad="63500" dist="50800">
                    <a:prstClr val="black">
                      <a:alpha val="50000"/>
                    </a:prstClr>
                  </a:innerShdw>
                </a:effectLst>
                <a:latin typeface="Kristen ITC" panose="03050502040202030202" pitchFamily="66" charset="0"/>
              </a:rPr>
              <a:t>!</a:t>
            </a:r>
            <a:endParaRPr lang="en-US" sz="8800" dirty="0"/>
          </a:p>
        </p:txBody>
      </p:sp>
      <p:sp>
        <p:nvSpPr>
          <p:cNvPr id="7" name="TextBox 6">
            <a:extLst>
              <a:ext uri="{FF2B5EF4-FFF2-40B4-BE49-F238E27FC236}">
                <a16:creationId xmlns:a16="http://schemas.microsoft.com/office/drawing/2014/main" id="{B3945F1B-1286-0CCB-F09C-21F83C18D3F8}"/>
              </a:ext>
            </a:extLst>
          </p:cNvPr>
          <p:cNvSpPr txBox="1"/>
          <p:nvPr/>
        </p:nvSpPr>
        <p:spPr>
          <a:xfrm>
            <a:off x="548639" y="6441441"/>
            <a:ext cx="11389361" cy="646331"/>
          </a:xfrm>
          <a:prstGeom prst="rect">
            <a:avLst/>
          </a:prstGeom>
          <a:noFill/>
          <a:ln>
            <a:solidFill>
              <a:schemeClr val="bg2"/>
            </a:solidFill>
          </a:ln>
        </p:spPr>
        <p:txBody>
          <a:bodyPr wrap="square" rtlCol="0">
            <a:spAutoFit/>
          </a:bodyPr>
          <a:lstStyle/>
          <a:p>
            <a:r>
              <a:rPr lang="en-US" dirty="0"/>
              <a:t>Disclaimer:  This document was translated for you by Google Translate.  Any errors in translation are unintentional.</a:t>
            </a:r>
          </a:p>
        </p:txBody>
      </p:sp>
    </p:spTree>
    <p:extLst>
      <p:ext uri="{BB962C8B-B14F-4D97-AF65-F5344CB8AC3E}">
        <p14:creationId xmlns:p14="http://schemas.microsoft.com/office/powerpoint/2010/main" val="78897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DA93-E51C-49BD-851D-85F617E4C77E}"/>
              </a:ext>
            </a:extLst>
          </p:cNvPr>
          <p:cNvSpPr>
            <a:spLocks noGrp="1"/>
          </p:cNvSpPr>
          <p:nvPr>
            <p:ph type="title"/>
          </p:nvPr>
        </p:nvSpPr>
        <p:spPr>
          <a:xfrm>
            <a:off x="609600" y="0"/>
            <a:ext cx="10972800" cy="2540000"/>
          </a:xfrm>
        </p:spPr>
        <p:txBody>
          <a:bodyPr>
            <a:normAutofit/>
          </a:bodyPr>
          <a:lstStyle/>
          <a:p>
            <a:pPr algn="ctr"/>
            <a:r>
              <a:rPr lang="es-ES" dirty="0"/>
              <a:t>¡Conoce a nuestro equipo de Columbia Comet!
</a:t>
            </a:r>
            <a:endParaRPr lang="en-US" dirty="0"/>
          </a:p>
        </p:txBody>
      </p:sp>
      <p:pic>
        <p:nvPicPr>
          <p:cNvPr id="4" name="Picture 3">
            <a:extLst>
              <a:ext uri="{FF2B5EF4-FFF2-40B4-BE49-F238E27FC236}">
                <a16:creationId xmlns:a16="http://schemas.microsoft.com/office/drawing/2014/main" id="{DD2C8A73-54C7-3E53-C13F-CF313C0A12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6315" y="1847088"/>
            <a:ext cx="6051885" cy="4841508"/>
          </a:xfrm>
          <a:prstGeom prst="rect">
            <a:avLst/>
          </a:prstGeom>
        </p:spPr>
      </p:pic>
    </p:spTree>
    <p:extLst>
      <p:ext uri="{BB962C8B-B14F-4D97-AF65-F5344CB8AC3E}">
        <p14:creationId xmlns:p14="http://schemas.microsoft.com/office/powerpoint/2010/main" val="63777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131" y="853440"/>
            <a:ext cx="10972800" cy="1788160"/>
          </a:xfrm>
        </p:spPr>
        <p:txBody>
          <a:bodyPr>
            <a:normAutofit/>
          </a:bodyPr>
          <a:lstStyle/>
          <a:p>
            <a:pPr algn="ctr"/>
            <a:r>
              <a:rPr lang="en-US" dirty="0" err="1">
                <a:latin typeface="Kristen ITC" panose="03050502040202030202" pitchFamily="66" charset="0"/>
              </a:rPr>
              <a:t>Escuelas</a:t>
            </a:r>
            <a:r>
              <a:rPr lang="en-US" dirty="0">
                <a:latin typeface="Kristen ITC" panose="03050502040202030202" pitchFamily="66" charset="0"/>
              </a:rPr>
              <a:t> </a:t>
            </a:r>
            <a:r>
              <a:rPr lang="en-US" dirty="0" err="1">
                <a:latin typeface="Kristen ITC" panose="03050502040202030202" pitchFamily="66" charset="0"/>
              </a:rPr>
              <a:t>Públicas</a:t>
            </a:r>
            <a:r>
              <a:rPr lang="en-US" dirty="0">
                <a:latin typeface="Kristen ITC" panose="03050502040202030202" pitchFamily="66" charset="0"/>
              </a:rPr>
              <a:t> de Brevard
</a:t>
            </a:r>
          </a:p>
        </p:txBody>
      </p:sp>
      <p:sp>
        <p:nvSpPr>
          <p:cNvPr id="6" name="Content Placeholder 5"/>
          <p:cNvSpPr>
            <a:spLocks noGrp="1"/>
          </p:cNvSpPr>
          <p:nvPr>
            <p:ph sz="half" idx="2"/>
          </p:nvPr>
        </p:nvSpPr>
        <p:spPr>
          <a:xfrm>
            <a:off x="1748952" y="2966720"/>
            <a:ext cx="9280477" cy="3786778"/>
          </a:xfrm>
        </p:spPr>
        <p:txBody>
          <a:bodyPr>
            <a:normAutofit fontScale="92500" lnSpcReduction="20000"/>
          </a:bodyPr>
          <a:lstStyle/>
          <a:p>
            <a:pPr marL="0" indent="0" algn="ctr">
              <a:buNone/>
            </a:pPr>
            <a:r>
              <a:rPr lang="es-ES" sz="5800" dirty="0"/>
              <a:t>La misión de las Escuelas Públicas de </a:t>
            </a:r>
            <a:r>
              <a:rPr lang="es-ES" sz="5800" dirty="0" err="1"/>
              <a:t>Brevard</a:t>
            </a:r>
            <a:r>
              <a:rPr lang="es-ES" sz="5800" dirty="0"/>
              <a:t> es 
Servir a cada estudiante con la excelencia como estándar.
</a:t>
            </a:r>
            <a:endParaRPr lang="en-US" sz="5800" dirty="0">
              <a:ln>
                <a:solidFill>
                  <a:srgbClr val="00B0F0"/>
                </a:solidFill>
              </a:ln>
            </a:endParaRPr>
          </a:p>
        </p:txBody>
      </p:sp>
    </p:spTree>
    <p:extLst>
      <p:ext uri="{BB962C8B-B14F-4D97-AF65-F5344CB8AC3E}">
        <p14:creationId xmlns:p14="http://schemas.microsoft.com/office/powerpoint/2010/main" val="380515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88" y="1107440"/>
            <a:ext cx="10972800" cy="1371600"/>
          </a:xfrm>
        </p:spPr>
        <p:txBody>
          <a:bodyPr>
            <a:normAutofit fontScale="90000"/>
          </a:bodyPr>
          <a:lstStyle/>
          <a:p>
            <a:r>
              <a:rPr lang="en-US" sz="4800" dirty="0" err="1">
                <a:latin typeface="Kristen ITC" panose="03050502040202030202" pitchFamily="66" charset="0"/>
              </a:rPr>
              <a:t>Acerca</a:t>
            </a:r>
            <a:r>
              <a:rPr lang="en-US" sz="4800" dirty="0">
                <a:latin typeface="Kristen ITC" panose="03050502040202030202" pitchFamily="66" charset="0"/>
              </a:rPr>
              <a:t> de NUESTRA </a:t>
            </a:r>
            <a:r>
              <a:rPr lang="en-US" sz="4800" dirty="0" err="1">
                <a:latin typeface="Kristen ITC" panose="03050502040202030202" pitchFamily="66" charset="0"/>
              </a:rPr>
              <a:t>escuela</a:t>
            </a:r>
            <a:r>
              <a:rPr lang="en-US" sz="4800" dirty="0">
                <a:latin typeface="Kristen ITC" panose="03050502040202030202" pitchFamily="66" charset="0"/>
              </a:rPr>
              <a:t>.....
</a:t>
            </a:r>
          </a:p>
        </p:txBody>
      </p:sp>
      <p:sp>
        <p:nvSpPr>
          <p:cNvPr id="5" name="Content Placeholder 4">
            <a:extLst>
              <a:ext uri="{FF2B5EF4-FFF2-40B4-BE49-F238E27FC236}">
                <a16:creationId xmlns:a16="http://schemas.microsoft.com/office/drawing/2014/main" id="{A183CD8F-91C4-4A0B-AF3F-0F2439B384B0}"/>
              </a:ext>
            </a:extLst>
          </p:cNvPr>
          <p:cNvSpPr>
            <a:spLocks noGrp="1"/>
          </p:cNvSpPr>
          <p:nvPr>
            <p:ph idx="1"/>
          </p:nvPr>
        </p:nvSpPr>
        <p:spPr>
          <a:xfrm>
            <a:off x="287311" y="2712720"/>
            <a:ext cx="11617377" cy="4028940"/>
          </a:xfrm>
        </p:spPr>
        <p:txBody>
          <a:bodyPr>
            <a:normAutofit fontScale="55000" lnSpcReduction="20000"/>
          </a:bodyPr>
          <a:lstStyle/>
          <a:p>
            <a:pPr marL="0" indent="0">
              <a:buNone/>
            </a:pPr>
            <a:r>
              <a:rPr lang="es-ES" sz="4400" b="1" dirty="0">
                <a:latin typeface="Comic Sans MS" panose="030F0702030302020204" pitchFamily="66" charset="0"/>
              </a:rPr>
              <a:t>Visión de Columbia Elementary: Inspirar y hacer crecer una comunidad diversa de pensamiento crítico de pensadores competentes, flexibles e intrépidos.</a:t>
            </a:r>
          </a:p>
          <a:p>
            <a:pPr marL="0" indent="0">
              <a:buNone/>
            </a:pPr>
            <a:r>
              <a:rPr lang="es-ES" sz="4400" b="1" dirty="0">
                <a:latin typeface="Comic Sans MS" panose="030F0702030302020204" pitchFamily="66" charset="0"/>
              </a:rPr>
              <a:t>
Escuela de Título 1: proporciona recursos que ayudan a los niños a obtener una educación de alta calidad y las habilidades para dominar los estándares de Florida. Los recursos del Título 1 también se utilizan para más actividades de participación de los padres y otras actividades diseñadas para aumentar el rendimiento estudiantil. También ofrecemos desayuno y almuerzo gratis. 
</a:t>
            </a:r>
            <a:endParaRPr lang="en-US" sz="3600" dirty="0">
              <a:latin typeface="Comic Sans MS" panose="030F0702030302020204" pitchFamily="66" charset="0"/>
            </a:endParaRPr>
          </a:p>
        </p:txBody>
      </p:sp>
    </p:spTree>
    <p:extLst>
      <p:ext uri="{BB962C8B-B14F-4D97-AF65-F5344CB8AC3E}">
        <p14:creationId xmlns:p14="http://schemas.microsoft.com/office/powerpoint/2010/main" val="207023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l="5376" t="4330" r="6318" b="3149"/>
          <a:stretch/>
        </p:blipFill>
        <p:spPr bwMode="auto">
          <a:xfrm rot="21097608">
            <a:off x="928255" y="822780"/>
            <a:ext cx="3505200" cy="56419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4932218" y="1343891"/>
            <a:ext cx="6747163" cy="4876800"/>
          </a:xfrm>
          <a:prstGeom prst="rect">
            <a:avLst/>
          </a:prstGeom>
        </p:spPr>
        <p:txBody>
          <a:bodyPr>
            <a:noAutofit/>
          </a:bodyPr>
          <a:lst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marL="0" indent="0" algn="ctr">
              <a:buNone/>
            </a:pPr>
            <a:r>
              <a:rPr lang="es-ES" sz="4200" dirty="0">
                <a:latin typeface="Comic Sans MS" pitchFamily="66" charset="0"/>
              </a:rPr>
              <a:t>El cambio de preescolar / hogar a kindergarten es una de las transiciones más importantes que hará su hijo.
</a:t>
            </a:r>
            <a:endParaRPr lang="en-US" sz="4200" dirty="0"/>
          </a:p>
        </p:txBody>
      </p:sp>
      <p:pic>
        <p:nvPicPr>
          <p:cNvPr id="2" name="Picture 1"/>
          <p:cNvPicPr>
            <a:picLocks noChangeAspect="1"/>
          </p:cNvPicPr>
          <p:nvPr/>
        </p:nvPicPr>
        <p:blipFill>
          <a:blip r:embed="rId4"/>
          <a:stretch>
            <a:fillRect/>
          </a:stretch>
        </p:blipFill>
        <p:spPr>
          <a:xfrm rot="21023123">
            <a:off x="676544" y="876874"/>
            <a:ext cx="3717548" cy="5655685"/>
          </a:xfrm>
          <a:prstGeom prst="rect">
            <a:avLst/>
          </a:prstGeom>
        </p:spPr>
      </p:pic>
    </p:spTree>
    <p:extLst>
      <p:ext uri="{BB962C8B-B14F-4D97-AF65-F5344CB8AC3E}">
        <p14:creationId xmlns:p14="http://schemas.microsoft.com/office/powerpoint/2010/main" val="253666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761019" y="2324417"/>
            <a:ext cx="4881422" cy="1107996"/>
          </a:xfrm>
          <a:prstGeom prst="rect">
            <a:avLst/>
          </a:prstGeom>
          <a:solidFill>
            <a:schemeClr val="bg1"/>
          </a:solidFill>
          <a:ln>
            <a:noFill/>
          </a:ln>
        </p:spPr>
        <p:txBody>
          <a:bodyPr wrap="square" rtlCol="0">
            <a:spAutoFit/>
          </a:bodyPr>
          <a:lstStyle/>
          <a:p>
            <a:pPr algn="ctr"/>
            <a:endParaRPr lang="en-US" sz="6600">
              <a:solidFill>
                <a:schemeClr val="accent1"/>
              </a:solidFill>
              <a:latin typeface="Comic Sans MS" panose="030F0702030302020204" pitchFamily="66" charset="0"/>
            </a:endParaRPr>
          </a:p>
        </p:txBody>
      </p:sp>
      <p:sp>
        <p:nvSpPr>
          <p:cNvPr id="22" name="TextBox 21"/>
          <p:cNvSpPr txBox="1"/>
          <p:nvPr/>
        </p:nvSpPr>
        <p:spPr>
          <a:xfrm>
            <a:off x="5334000" y="18046"/>
            <a:ext cx="6858000" cy="2554545"/>
          </a:xfrm>
          <a:prstGeom prst="rect">
            <a:avLst/>
          </a:prstGeom>
          <a:solidFill>
            <a:schemeClr val="bg1"/>
          </a:solidFill>
          <a:ln>
            <a:noFill/>
          </a:ln>
        </p:spPr>
        <p:txBody>
          <a:bodyPr wrap="square" rtlCol="0">
            <a:spAutoFit/>
          </a:bodyPr>
          <a:lstStyle/>
          <a:p>
            <a:pPr algn="ctr"/>
            <a:r>
              <a:rPr lang="es-ES" sz="4000" dirty="0">
                <a:solidFill>
                  <a:schemeClr val="accent1"/>
                </a:solidFill>
                <a:latin typeface="Comic Sans MS" panose="030F0702030302020204" pitchFamily="66" charset="0"/>
              </a:rPr>
              <a:t>Si su hijo conoce TODAS las letras y sonidos, es una gran ventaja. 
</a:t>
            </a:r>
            <a:endParaRPr lang="en-US" sz="5400" dirty="0">
              <a:solidFill>
                <a:schemeClr val="accent1"/>
              </a:solidFill>
              <a:latin typeface="Comic Sans MS" panose="030F0702030302020204" pitchFamily="66" charset="0"/>
            </a:endParaRPr>
          </a:p>
        </p:txBody>
      </p:sp>
      <p:pic>
        <p:nvPicPr>
          <p:cNvPr id="2050" name="Picture 2">
            <a:extLst>
              <a:ext uri="{FF2B5EF4-FFF2-40B4-BE49-F238E27FC236}">
                <a16:creationId xmlns:a16="http://schemas.microsoft.com/office/drawing/2014/main" id="{137C5147-C34B-4066-A5D2-5F83672EC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046"/>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rtoon boy and girl giving thumb up vector image on | Desenhos ...">
            <a:extLst>
              <a:ext uri="{FF2B5EF4-FFF2-40B4-BE49-F238E27FC236}">
                <a16:creationId xmlns:a16="http://schemas.microsoft.com/office/drawing/2014/main" id="{0082DC66-A8D0-455F-9580-2AC6CB087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1194" y="1957038"/>
            <a:ext cx="5841248" cy="4649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63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150520"/>
            <a:ext cx="10529454" cy="3771239"/>
          </a:xfrm>
        </p:spPr>
        <p:txBody>
          <a:bodyPr>
            <a:noAutofit/>
          </a:bodyPr>
          <a:lstStyle/>
          <a:p>
            <a:pPr algn="ctr"/>
            <a:r>
              <a:rPr lang="es-ES" sz="6000" dirty="0">
                <a:solidFill>
                  <a:schemeClr val="accent1"/>
                </a:solidFill>
                <a:effectLst>
                  <a:outerShdw blurRad="38100" dist="38100" dir="2700000" algn="tl">
                    <a:srgbClr val="000000">
                      <a:alpha val="43137"/>
                    </a:srgbClr>
                  </a:outerShdw>
                </a:effectLst>
                <a:latin typeface="Kristen ITC"/>
              </a:rPr>
              <a:t>¿Qué es lo que más les gustó a los estudiantes de Kindergarten?
</a:t>
            </a:r>
            <a:endParaRPr lang="en-US" sz="6000" dirty="0">
              <a:solidFill>
                <a:schemeClr val="accent1"/>
              </a:solidFill>
              <a:effectLst>
                <a:outerShdw blurRad="38100" dist="38100" dir="2700000" algn="tl">
                  <a:srgbClr val="000000">
                    <a:alpha val="43137"/>
                  </a:srgbClr>
                </a:outerShdw>
              </a:effectLst>
              <a:latin typeface="Kristen ITC"/>
            </a:endParaRPr>
          </a:p>
        </p:txBody>
      </p:sp>
      <p:sp>
        <p:nvSpPr>
          <p:cNvPr id="10" name="TextBox 9">
            <a:extLst>
              <a:ext uri="{FF2B5EF4-FFF2-40B4-BE49-F238E27FC236}">
                <a16:creationId xmlns:a16="http://schemas.microsoft.com/office/drawing/2014/main" id="{DFC951D2-9361-C4E2-9EFA-E80373590187}"/>
              </a:ext>
            </a:extLst>
          </p:cNvPr>
          <p:cNvSpPr txBox="1"/>
          <p:nvPr/>
        </p:nvSpPr>
        <p:spPr>
          <a:xfrm>
            <a:off x="669985" y="4983193"/>
            <a:ext cx="1616148" cy="369332"/>
          </a:xfrm>
          <a:prstGeom prst="rect">
            <a:avLst/>
          </a:prstGeom>
          <a:noFill/>
          <a:ln>
            <a:solidFill>
              <a:schemeClr val="bg2"/>
            </a:solidFill>
          </a:ln>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en-US">
                <a:hlinkClick r:id="rId3"/>
              </a:rPr>
              <a:t>Student video</a:t>
            </a:r>
          </a:p>
        </p:txBody>
      </p:sp>
      <p:pic>
        <p:nvPicPr>
          <p:cNvPr id="3" name="Picture 3">
            <a:extLst>
              <a:ext uri="{FF2B5EF4-FFF2-40B4-BE49-F238E27FC236}">
                <a16:creationId xmlns:a16="http://schemas.microsoft.com/office/drawing/2014/main" id="{BA706DB0-C3CC-6DFE-A223-B979B6735376}"/>
              </a:ext>
            </a:extLst>
          </p:cNvPr>
          <p:cNvPicPr>
            <a:picLocks noChangeAspect="1"/>
          </p:cNvPicPr>
          <p:nvPr/>
        </p:nvPicPr>
        <p:blipFill>
          <a:blip r:embed="rId4"/>
          <a:stretch>
            <a:fillRect/>
          </a:stretch>
        </p:blipFill>
        <p:spPr>
          <a:xfrm>
            <a:off x="2524665" y="2866099"/>
            <a:ext cx="7387086" cy="3771239"/>
          </a:xfrm>
          <a:prstGeom prst="rect">
            <a:avLst/>
          </a:prstGeom>
        </p:spPr>
      </p:pic>
    </p:spTree>
    <p:extLst>
      <p:ext uri="{BB962C8B-B14F-4D97-AF65-F5344CB8AC3E}">
        <p14:creationId xmlns:p14="http://schemas.microsoft.com/office/powerpoint/2010/main" val="3896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18" y="-904240"/>
            <a:ext cx="10529454" cy="5059680"/>
          </a:xfrm>
        </p:spPr>
        <p:txBody>
          <a:bodyPr>
            <a:noAutofit/>
          </a:bodyPr>
          <a:lstStyle/>
          <a:p>
            <a:pPr algn="ctr"/>
            <a:r>
              <a:rPr lang="es-ES" sz="6000" dirty="0">
                <a:solidFill>
                  <a:schemeClr val="accent1"/>
                </a:solidFill>
                <a:effectLst>
                  <a:outerShdw blurRad="38100" dist="38100" dir="2700000" algn="tl">
                    <a:srgbClr val="000000">
                      <a:alpha val="43137"/>
                    </a:srgbClr>
                  </a:outerShdw>
                </a:effectLst>
                <a:latin typeface="Kristen ITC" panose="03050502040202030202" pitchFamily="66" charset="0"/>
              </a:rPr>
              <a:t>¿Qué aprenderán los estudiantes en Kindergarten?
</a:t>
            </a:r>
            <a:endParaRPr lang="en-US" sz="6000" dirty="0">
              <a:solidFill>
                <a:schemeClr val="accent1"/>
              </a:solidFill>
              <a:effectLst>
                <a:outerShdw blurRad="38100" dist="38100" dir="2700000" algn="tl">
                  <a:srgbClr val="000000">
                    <a:alpha val="43137"/>
                  </a:srgbClr>
                </a:outerShdw>
              </a:effectLst>
              <a:latin typeface="Kristen ITC" panose="03050502040202030202" pitchFamily="66" charset="0"/>
            </a:endParaRPr>
          </a:p>
        </p:txBody>
      </p:sp>
      <p:pic>
        <p:nvPicPr>
          <p:cNvPr id="4" name="Picture 3" descr="K is for &lt;strong&gt;Kindergarten&lt;/strong&gt;: A peek inside room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9443">
            <a:off x="6781800" y="3547549"/>
            <a:ext cx="3810000" cy="2857500"/>
          </a:xfrm>
          <a:prstGeom prst="rect">
            <a:avLst/>
          </a:prstGeom>
        </p:spPr>
      </p:pic>
      <p:pic>
        <p:nvPicPr>
          <p:cNvPr id="6" name="Picture 5"/>
          <p:cNvPicPr>
            <a:picLocks noChangeAspect="1"/>
          </p:cNvPicPr>
          <p:nvPr/>
        </p:nvPicPr>
        <p:blipFill>
          <a:blip r:embed="rId4"/>
          <a:stretch>
            <a:fillRect/>
          </a:stretch>
        </p:blipFill>
        <p:spPr>
          <a:xfrm rot="21115280">
            <a:off x="1792378" y="3522617"/>
            <a:ext cx="3505200" cy="2867192"/>
          </a:xfrm>
          <a:prstGeom prst="rect">
            <a:avLst/>
          </a:prstGeom>
        </p:spPr>
      </p:pic>
    </p:spTree>
    <p:extLst>
      <p:ext uri="{BB962C8B-B14F-4D97-AF65-F5344CB8AC3E}">
        <p14:creationId xmlns:p14="http://schemas.microsoft.com/office/powerpoint/2010/main" val="25412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761019" y="2324417"/>
            <a:ext cx="4881422" cy="1107996"/>
          </a:xfrm>
          <a:prstGeom prst="rect">
            <a:avLst/>
          </a:prstGeom>
          <a:solidFill>
            <a:schemeClr val="bg1"/>
          </a:solidFill>
          <a:ln>
            <a:noFill/>
          </a:ln>
        </p:spPr>
        <p:txBody>
          <a:bodyPr wrap="square" rtlCol="0">
            <a:spAutoFit/>
          </a:bodyPr>
          <a:lstStyle/>
          <a:p>
            <a:pPr algn="ctr"/>
            <a:endParaRPr lang="en-US" sz="6600">
              <a:solidFill>
                <a:schemeClr val="accent1"/>
              </a:solidFill>
              <a:latin typeface="Comic Sans MS" panose="030F0702030302020204" pitchFamily="66" charset="0"/>
            </a:endParaRPr>
          </a:p>
        </p:txBody>
      </p:sp>
      <p:sp>
        <p:nvSpPr>
          <p:cNvPr id="4" name="TextBox 3">
            <a:extLst>
              <a:ext uri="{FF2B5EF4-FFF2-40B4-BE49-F238E27FC236}">
                <a16:creationId xmlns:a16="http://schemas.microsoft.com/office/drawing/2014/main" id="{79795DBC-5002-40B6-9E50-17D73EC0D618}"/>
              </a:ext>
            </a:extLst>
          </p:cNvPr>
          <p:cNvSpPr txBox="1"/>
          <p:nvPr/>
        </p:nvSpPr>
        <p:spPr>
          <a:xfrm>
            <a:off x="0" y="302994"/>
            <a:ext cx="5611318" cy="6001643"/>
          </a:xfrm>
          <a:prstGeom prst="rect">
            <a:avLst/>
          </a:prstGeom>
          <a:noFill/>
          <a:ln>
            <a:solidFill>
              <a:schemeClr val="bg2"/>
            </a:solidFill>
          </a:ln>
        </p:spPr>
        <p:txBody>
          <a:bodyPr wrap="square" rtlCol="0">
            <a:spAutoFit/>
          </a:bodyPr>
          <a:lstStyle/>
          <a:p>
            <a:endParaRPr lang="en-US" sz="3200" b="1" dirty="0">
              <a:latin typeface="Comic Sans MS" panose="030F0702030302020204" pitchFamily="66" charset="0"/>
            </a:endParaRPr>
          </a:p>
          <a:p>
            <a:pPr marL="285750" indent="-285750">
              <a:buFont typeface="Wingdings" panose="05000000000000000000" pitchFamily="2" charset="2"/>
              <a:buChar char="§"/>
            </a:pPr>
            <a:r>
              <a:rPr lang="es-ES" sz="3200" b="1" dirty="0">
                <a:latin typeface="Comic Sans MS" panose="030F0702030302020204" pitchFamily="66" charset="0"/>
              </a:rPr>
              <a:t>Escriba su nombre y apellido
Acerca de los colores
Cómo cortar y pegar 
Letras y sonidos 
mezclar sonidos para leer palabras CVC 
Cómo leer libros 
Todas las palabras a la vista y nuevas palabras de vocabulario </a:t>
            </a:r>
            <a:endParaRPr lang="en-US" sz="3200" dirty="0"/>
          </a:p>
        </p:txBody>
      </p:sp>
      <p:pic>
        <p:nvPicPr>
          <p:cNvPr id="2050" name="Picture 2" descr="Kindergarten Curriculum: What Your Child Will Learn This Year | Parents">
            <a:extLst>
              <a:ext uri="{FF2B5EF4-FFF2-40B4-BE49-F238E27FC236}">
                <a16:creationId xmlns:a16="http://schemas.microsoft.com/office/drawing/2014/main" id="{05284257-DD04-48C6-8B1F-0FD00882C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682" y="734517"/>
            <a:ext cx="5611318" cy="6123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4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761019" y="2324417"/>
            <a:ext cx="4881422" cy="1107996"/>
          </a:xfrm>
          <a:prstGeom prst="rect">
            <a:avLst/>
          </a:prstGeom>
          <a:solidFill>
            <a:schemeClr val="bg1"/>
          </a:solidFill>
          <a:ln>
            <a:noFill/>
          </a:ln>
        </p:spPr>
        <p:txBody>
          <a:bodyPr wrap="square" rtlCol="0">
            <a:spAutoFit/>
          </a:bodyPr>
          <a:lstStyle/>
          <a:p>
            <a:pPr algn="ctr"/>
            <a:endParaRPr lang="en-US" sz="6600">
              <a:solidFill>
                <a:schemeClr val="accent1"/>
              </a:solidFill>
              <a:latin typeface="Comic Sans MS" panose="030F0702030302020204" pitchFamily="66" charset="0"/>
            </a:endParaRPr>
          </a:p>
        </p:txBody>
      </p:sp>
      <p:sp>
        <p:nvSpPr>
          <p:cNvPr id="4" name="TextBox 3">
            <a:extLst>
              <a:ext uri="{FF2B5EF4-FFF2-40B4-BE49-F238E27FC236}">
                <a16:creationId xmlns:a16="http://schemas.microsoft.com/office/drawing/2014/main" id="{79795DBC-5002-40B6-9E50-17D73EC0D618}"/>
              </a:ext>
            </a:extLst>
          </p:cNvPr>
          <p:cNvSpPr txBox="1"/>
          <p:nvPr/>
        </p:nvSpPr>
        <p:spPr>
          <a:xfrm>
            <a:off x="189872" y="921314"/>
            <a:ext cx="6349042" cy="6093976"/>
          </a:xfrm>
          <a:prstGeom prst="rect">
            <a:avLst/>
          </a:prstGeom>
          <a:noFill/>
          <a:ln>
            <a:solidFill>
              <a:schemeClr val="bg2"/>
            </a:solidFill>
          </a:ln>
        </p:spPr>
        <p:txBody>
          <a:bodyPr wrap="square" rtlCol="0">
            <a:spAutoFit/>
          </a:bodyPr>
          <a:lstStyle/>
          <a:p>
            <a:endParaRPr lang="en-US" sz="2800" b="1" dirty="0">
              <a:latin typeface="Comic Sans MS" panose="030F0702030302020204" pitchFamily="66" charset="0"/>
            </a:endParaRPr>
          </a:p>
          <a:p>
            <a:pPr marL="285750" indent="-285750">
              <a:buFont typeface="Wingdings" panose="05000000000000000000" pitchFamily="2" charset="2"/>
              <a:buChar char="§"/>
            </a:pPr>
            <a:r>
              <a:rPr lang="es-ES" sz="3200" b="1" dirty="0">
                <a:latin typeface="Comic Sans MS" panose="030F0702030302020204" pitchFamily="66" charset="0"/>
              </a:rPr>
              <a:t>palabras que riman, palabras compuestas 
Formas y medidas 
contar hasta 100 
Identificar y escribir números 1-20
Cuenta por 2s, 5s y 10s
Sumar y restar números
Bonos numéricos </a:t>
            </a:r>
            <a:r>
              <a:rPr lang="en-US" sz="3200" b="1" dirty="0">
                <a:latin typeface="Comic Sans MS" panose="030F0702030302020204" pitchFamily="66" charset="0"/>
              </a:rPr>
              <a:t> </a:t>
            </a:r>
          </a:p>
          <a:p>
            <a:pPr marL="285750" indent="-285750">
              <a:buFont typeface="Wingdings" panose="05000000000000000000" pitchFamily="2" charset="2"/>
              <a:buChar char="§"/>
            </a:pPr>
            <a:endParaRPr lang="en-US" sz="2800" b="1" dirty="0">
              <a:latin typeface="Comic Sans MS" panose="030F0702030302020204" pitchFamily="66" charset="0"/>
            </a:endParaRPr>
          </a:p>
          <a:p>
            <a:pPr marL="285750" indent="-285750">
              <a:buFont typeface="Wingdings" panose="05000000000000000000" pitchFamily="2" charset="2"/>
              <a:buChar char="§"/>
            </a:pPr>
            <a:endParaRPr lang="en-US" sz="2800" b="1" dirty="0">
              <a:latin typeface="Comic Sans MS" panose="030F0702030302020204" pitchFamily="66" charset="0"/>
            </a:endParaRPr>
          </a:p>
          <a:p>
            <a:pPr marL="285750" indent="-285750">
              <a:buFont typeface="Wingdings" panose="05000000000000000000" pitchFamily="2" charset="2"/>
              <a:buChar char="§"/>
            </a:pPr>
            <a:endParaRPr lang="en-US" dirty="0"/>
          </a:p>
        </p:txBody>
      </p:sp>
      <p:pic>
        <p:nvPicPr>
          <p:cNvPr id="7" name="Picture 6" descr="A child and child playing with toys&#10;&#10;Description automatically generated with medium confidence">
            <a:extLst>
              <a:ext uri="{FF2B5EF4-FFF2-40B4-BE49-F238E27FC236}">
                <a16:creationId xmlns:a16="http://schemas.microsoft.com/office/drawing/2014/main" id="{F3D58345-B439-4615-9C21-A833C54BDA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38914" y="690019"/>
            <a:ext cx="5653086" cy="6029958"/>
          </a:xfrm>
          <a:prstGeom prst="rect">
            <a:avLst/>
          </a:prstGeom>
        </p:spPr>
      </p:pic>
    </p:spTree>
    <p:extLst>
      <p:ext uri="{BB962C8B-B14F-4D97-AF65-F5344CB8AC3E}">
        <p14:creationId xmlns:p14="http://schemas.microsoft.com/office/powerpoint/2010/main" val="203531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761019" y="2324417"/>
            <a:ext cx="4881422" cy="1107996"/>
          </a:xfrm>
          <a:prstGeom prst="rect">
            <a:avLst/>
          </a:prstGeom>
          <a:solidFill>
            <a:schemeClr val="bg1"/>
          </a:solidFill>
          <a:ln>
            <a:noFill/>
          </a:ln>
        </p:spPr>
        <p:txBody>
          <a:bodyPr wrap="square" rtlCol="0">
            <a:spAutoFit/>
          </a:bodyPr>
          <a:lstStyle/>
          <a:p>
            <a:pPr algn="ctr"/>
            <a:endParaRPr lang="en-US" sz="6600">
              <a:solidFill>
                <a:schemeClr val="accent1"/>
              </a:solidFill>
              <a:latin typeface="Comic Sans MS" panose="030F0702030302020204" pitchFamily="66" charset="0"/>
            </a:endParaRPr>
          </a:p>
        </p:txBody>
      </p:sp>
      <p:sp>
        <p:nvSpPr>
          <p:cNvPr id="22" name="TextBox 21"/>
          <p:cNvSpPr txBox="1"/>
          <p:nvPr/>
        </p:nvSpPr>
        <p:spPr>
          <a:xfrm>
            <a:off x="7094484" y="2878415"/>
            <a:ext cx="4881422" cy="1569660"/>
          </a:xfrm>
          <a:prstGeom prst="rect">
            <a:avLst/>
          </a:prstGeom>
          <a:solidFill>
            <a:schemeClr val="bg1"/>
          </a:solidFill>
          <a:ln>
            <a:noFill/>
          </a:ln>
        </p:spPr>
        <p:txBody>
          <a:bodyPr wrap="square" rtlCol="0">
            <a:spAutoFit/>
          </a:bodyPr>
          <a:lstStyle/>
          <a:p>
            <a:pPr algn="ctr"/>
            <a:r>
              <a:rPr lang="es-ES" sz="3200" dirty="0">
                <a:solidFill>
                  <a:schemeClr val="accent1"/>
                </a:solidFill>
                <a:latin typeface="Comic Sans MS" panose="030F0702030302020204" pitchFamily="66" charset="0"/>
              </a:rPr>
              <a:t>Jardín de infantes 
Palabras a la vista
</a:t>
            </a:r>
            <a:endParaRPr lang="en-US" sz="4400" dirty="0">
              <a:solidFill>
                <a:schemeClr val="accent1"/>
              </a:solidFill>
              <a:latin typeface="Comic Sans MS" panose="030F0702030302020204" pitchFamily="66" charset="0"/>
            </a:endParaRPr>
          </a:p>
        </p:txBody>
      </p:sp>
      <p:graphicFrame>
        <p:nvGraphicFramePr>
          <p:cNvPr id="3" name="Table 2">
            <a:extLst>
              <a:ext uri="{FF2B5EF4-FFF2-40B4-BE49-F238E27FC236}">
                <a16:creationId xmlns:a16="http://schemas.microsoft.com/office/drawing/2014/main" id="{9BC3323A-7E8B-4C6E-8512-466B76E604B2}"/>
              </a:ext>
            </a:extLst>
          </p:cNvPr>
          <p:cNvGraphicFramePr>
            <a:graphicFrameLocks noGrp="1"/>
          </p:cNvGraphicFramePr>
          <p:nvPr>
            <p:extLst>
              <p:ext uri="{D42A27DB-BD31-4B8C-83A1-F6EECF244321}">
                <p14:modId xmlns:p14="http://schemas.microsoft.com/office/powerpoint/2010/main" val="1398199362"/>
              </p:ext>
            </p:extLst>
          </p:nvPr>
        </p:nvGraphicFramePr>
        <p:xfrm>
          <a:off x="397159" y="1213944"/>
          <a:ext cx="6697325" cy="5439108"/>
        </p:xfrm>
        <a:graphic>
          <a:graphicData uri="http://schemas.openxmlformats.org/drawingml/2006/table">
            <a:tbl>
              <a:tblPr firstRow="1" firstCol="1" bandRow="1">
                <a:tableStyleId>{8799B23B-EC83-4686-B30A-512413B5E67A}</a:tableStyleId>
              </a:tblPr>
              <a:tblGrid>
                <a:gridCol w="1339465">
                  <a:extLst>
                    <a:ext uri="{9D8B030D-6E8A-4147-A177-3AD203B41FA5}">
                      <a16:colId xmlns:a16="http://schemas.microsoft.com/office/drawing/2014/main" val="3453672177"/>
                    </a:ext>
                  </a:extLst>
                </a:gridCol>
                <a:gridCol w="1339465">
                  <a:extLst>
                    <a:ext uri="{9D8B030D-6E8A-4147-A177-3AD203B41FA5}">
                      <a16:colId xmlns:a16="http://schemas.microsoft.com/office/drawing/2014/main" val="122978748"/>
                    </a:ext>
                  </a:extLst>
                </a:gridCol>
                <a:gridCol w="1339465">
                  <a:extLst>
                    <a:ext uri="{9D8B030D-6E8A-4147-A177-3AD203B41FA5}">
                      <a16:colId xmlns:a16="http://schemas.microsoft.com/office/drawing/2014/main" val="1936393728"/>
                    </a:ext>
                  </a:extLst>
                </a:gridCol>
                <a:gridCol w="1339465">
                  <a:extLst>
                    <a:ext uri="{9D8B030D-6E8A-4147-A177-3AD203B41FA5}">
                      <a16:colId xmlns:a16="http://schemas.microsoft.com/office/drawing/2014/main" val="3556823270"/>
                    </a:ext>
                  </a:extLst>
                </a:gridCol>
                <a:gridCol w="1339465">
                  <a:extLst>
                    <a:ext uri="{9D8B030D-6E8A-4147-A177-3AD203B41FA5}">
                      <a16:colId xmlns:a16="http://schemas.microsoft.com/office/drawing/2014/main" val="1857378925"/>
                    </a:ext>
                  </a:extLst>
                </a:gridCol>
              </a:tblGrid>
              <a:tr h="453259">
                <a:tc>
                  <a:txBody>
                    <a:bodyPr/>
                    <a:lstStyle/>
                    <a:p>
                      <a:pPr marL="0" marR="0" algn="ctr">
                        <a:lnSpc>
                          <a:spcPct val="107000"/>
                        </a:lnSpc>
                        <a:spcBef>
                          <a:spcPts val="0"/>
                        </a:spcBef>
                        <a:spcAft>
                          <a:spcPts val="0"/>
                        </a:spcAft>
                      </a:pPr>
                      <a:r>
                        <a:rPr lang="en-US" sz="1600">
                          <a:effectLst/>
                        </a:rPr>
                        <a:t>I</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like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the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and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as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2804138387"/>
                  </a:ext>
                </a:extLst>
              </a:tr>
              <a:tr h="453259">
                <a:tc>
                  <a:txBody>
                    <a:bodyPr/>
                    <a:lstStyle/>
                    <a:p>
                      <a:pPr marL="0" marR="0" algn="ctr">
                        <a:lnSpc>
                          <a:spcPct val="107000"/>
                        </a:lnSpc>
                        <a:spcBef>
                          <a:spcPts val="0"/>
                        </a:spcBef>
                        <a:spcAft>
                          <a:spcPts val="0"/>
                        </a:spcAft>
                      </a:pPr>
                      <a:r>
                        <a:rPr lang="en-US" sz="1600">
                          <a:effectLst/>
                        </a:rPr>
                        <a:t>at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see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we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a</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to</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3637585414"/>
                  </a:ext>
                </a:extLst>
              </a:tr>
              <a:tr h="453259">
                <a:tc>
                  <a:txBody>
                    <a:bodyPr/>
                    <a:lstStyle/>
                    <a:p>
                      <a:pPr marL="0" marR="0" algn="ctr">
                        <a:lnSpc>
                          <a:spcPct val="107000"/>
                        </a:lnSpc>
                        <a:spcBef>
                          <a:spcPts val="0"/>
                        </a:spcBef>
                        <a:spcAft>
                          <a:spcPts val="0"/>
                        </a:spcAft>
                      </a:pPr>
                      <a:r>
                        <a:rPr lang="en-US" sz="1600">
                          <a:effectLst/>
                        </a:rPr>
                        <a:t>can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had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in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it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come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3120416025"/>
                  </a:ext>
                </a:extLst>
              </a:tr>
              <a:tr h="453259">
                <a:tc>
                  <a:txBody>
                    <a:bodyPr/>
                    <a:lstStyle/>
                    <a:p>
                      <a:pPr marL="0" marR="0" algn="ctr">
                        <a:lnSpc>
                          <a:spcPct val="107000"/>
                        </a:lnSpc>
                        <a:spcBef>
                          <a:spcPts val="0"/>
                        </a:spcBef>
                        <a:spcAft>
                          <a:spcPts val="0"/>
                        </a:spcAft>
                      </a:pPr>
                      <a:r>
                        <a:rPr lang="en-US" sz="1600">
                          <a:effectLst/>
                        </a:rPr>
                        <a:t>my</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with</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what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you</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are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1934135571"/>
                  </a:ext>
                </a:extLst>
              </a:tr>
              <a:tr h="453259">
                <a:tc>
                  <a:txBody>
                    <a:bodyPr/>
                    <a:lstStyle/>
                    <a:p>
                      <a:pPr marL="0" marR="0" algn="ctr">
                        <a:lnSpc>
                          <a:spcPct val="107000"/>
                        </a:lnSpc>
                        <a:spcBef>
                          <a:spcPts val="0"/>
                        </a:spcBef>
                        <a:spcAft>
                          <a:spcPts val="0"/>
                        </a:spcAft>
                      </a:pPr>
                      <a:r>
                        <a:rPr lang="en-US" sz="1600">
                          <a:effectLst/>
                        </a:rPr>
                        <a:t>now</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not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is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of</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so</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544794720"/>
                  </a:ext>
                </a:extLst>
              </a:tr>
              <a:tr h="453259">
                <a:tc>
                  <a:txBody>
                    <a:bodyPr/>
                    <a:lstStyle/>
                    <a:p>
                      <a:pPr marL="0" marR="0" algn="ctr">
                        <a:lnSpc>
                          <a:spcPct val="107000"/>
                        </a:lnSpc>
                        <a:spcBef>
                          <a:spcPts val="0"/>
                        </a:spcBef>
                        <a:spcAft>
                          <a:spcPts val="0"/>
                        </a:spcAft>
                      </a:pPr>
                      <a:r>
                        <a:rPr lang="en-US" sz="1600">
                          <a:effectLst/>
                        </a:rPr>
                        <a:t>but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from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on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this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be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4123152404"/>
                  </a:ext>
                </a:extLst>
              </a:tr>
              <a:tr h="453259">
                <a:tc>
                  <a:txBody>
                    <a:bodyPr/>
                    <a:lstStyle/>
                    <a:p>
                      <a:pPr marL="0" marR="0" algn="ctr">
                        <a:lnSpc>
                          <a:spcPct val="107000"/>
                        </a:lnSpc>
                        <a:spcBef>
                          <a:spcPts val="0"/>
                        </a:spcBef>
                        <a:spcAft>
                          <a:spcPts val="0"/>
                        </a:spcAft>
                      </a:pPr>
                      <a:r>
                        <a:rPr lang="en-US" sz="1600">
                          <a:effectLst/>
                        </a:rPr>
                        <a:t>that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will</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your</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for</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they</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153926425"/>
                  </a:ext>
                </a:extLst>
              </a:tr>
              <a:tr h="453259">
                <a:tc>
                  <a:txBody>
                    <a:bodyPr/>
                    <a:lstStyle/>
                    <a:p>
                      <a:pPr marL="0" marR="0" algn="ctr">
                        <a:lnSpc>
                          <a:spcPct val="107000"/>
                        </a:lnSpc>
                        <a:spcBef>
                          <a:spcPts val="0"/>
                        </a:spcBef>
                        <a:spcAft>
                          <a:spcPts val="0"/>
                        </a:spcAft>
                      </a:pPr>
                      <a:r>
                        <a:rPr lang="en-US" sz="1600">
                          <a:effectLst/>
                        </a:rPr>
                        <a:t>up</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his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them</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said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then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2562492173"/>
                  </a:ext>
                </a:extLst>
              </a:tr>
              <a:tr h="453259">
                <a:tc>
                  <a:txBody>
                    <a:bodyPr/>
                    <a:lstStyle/>
                    <a:p>
                      <a:pPr marL="0" marR="0" algn="ctr">
                        <a:lnSpc>
                          <a:spcPct val="107000"/>
                        </a:lnSpc>
                        <a:spcBef>
                          <a:spcPts val="0"/>
                        </a:spcBef>
                        <a:spcAft>
                          <a:spcPts val="0"/>
                        </a:spcAft>
                      </a:pPr>
                      <a:r>
                        <a:rPr lang="en-US" sz="1600">
                          <a:effectLst/>
                        </a:rPr>
                        <a:t>was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all</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she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when</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by</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980787470"/>
                  </a:ext>
                </a:extLst>
              </a:tr>
              <a:tr h="453259">
                <a:tc>
                  <a:txBody>
                    <a:bodyPr/>
                    <a:lstStyle/>
                    <a:p>
                      <a:pPr marL="0" marR="0" algn="ctr">
                        <a:lnSpc>
                          <a:spcPct val="107000"/>
                        </a:lnSpc>
                        <a:spcBef>
                          <a:spcPts val="0"/>
                        </a:spcBef>
                        <a:spcAft>
                          <a:spcPts val="0"/>
                        </a:spcAft>
                      </a:pPr>
                      <a:r>
                        <a:rPr lang="en-US" sz="1600">
                          <a:effectLst/>
                        </a:rPr>
                        <a:t>he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there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or</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were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word</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3785975038"/>
                  </a:ext>
                </a:extLst>
              </a:tr>
              <a:tr h="453259">
                <a:tc>
                  <a:txBody>
                    <a:bodyPr/>
                    <a:lstStyle/>
                    <a:p>
                      <a:pPr marL="0" marR="0" algn="ctr">
                        <a:lnSpc>
                          <a:spcPct val="107000"/>
                        </a:lnSpc>
                        <a:spcBef>
                          <a:spcPts val="0"/>
                        </a:spcBef>
                        <a:spcAft>
                          <a:spcPts val="0"/>
                        </a:spcAft>
                      </a:pPr>
                      <a:r>
                        <a:rPr lang="en-US" sz="1600">
                          <a:effectLst/>
                        </a:rPr>
                        <a:t>do</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have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one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out</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Their</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4049864044"/>
                  </a:ext>
                </a:extLst>
              </a:tr>
              <a:tr h="453259">
                <a:tc>
                  <a:txBody>
                    <a:bodyPr/>
                    <a:lstStyle/>
                    <a:p>
                      <a:pPr marL="0" marR="0" algn="ctr">
                        <a:lnSpc>
                          <a:spcPct val="107000"/>
                        </a:lnSpc>
                        <a:spcBef>
                          <a:spcPts val="0"/>
                        </a:spcBef>
                        <a:spcAft>
                          <a:spcPts val="0"/>
                        </a:spcAft>
                      </a:pPr>
                      <a:r>
                        <a:rPr lang="en-US" sz="1600">
                          <a:effectLst/>
                        </a:rPr>
                        <a:t>me</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does</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tc>
                  <a:txBody>
                    <a:bodyPr/>
                    <a:lstStyle/>
                    <a:p>
                      <a:pPr marL="0" marR="0" algn="ctr">
                        <a:lnSpc>
                          <a:spcPct val="107000"/>
                        </a:lnSpc>
                        <a:spcBef>
                          <a:spcPts val="0"/>
                        </a:spcBef>
                        <a:spcAft>
                          <a:spcPts val="0"/>
                        </a:spcAft>
                      </a:pPr>
                      <a:r>
                        <a:rPr lang="en-US" sz="1600">
                          <a:effectLst/>
                        </a:rPr>
                        <a:t>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4868" marR="54868" marT="0" marB="0" anchor="ctr"/>
                </a:tc>
                <a:extLst>
                  <a:ext uri="{0D108BD9-81ED-4DB2-BD59-A6C34878D82A}">
                    <a16:rowId xmlns:a16="http://schemas.microsoft.com/office/drawing/2014/main" val="4033681340"/>
                  </a:ext>
                </a:extLst>
              </a:tr>
            </a:tbl>
          </a:graphicData>
        </a:graphic>
      </p:graphicFrame>
    </p:spTree>
    <p:extLst>
      <p:ext uri="{BB962C8B-B14F-4D97-AF65-F5344CB8AC3E}">
        <p14:creationId xmlns:p14="http://schemas.microsoft.com/office/powerpoint/2010/main" val="104260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FCB9-89FD-4546-AF8C-CBA00B9A4E3B}"/>
              </a:ext>
            </a:extLst>
          </p:cNvPr>
          <p:cNvSpPr>
            <a:spLocks noGrp="1"/>
          </p:cNvSpPr>
          <p:nvPr>
            <p:ph type="title"/>
          </p:nvPr>
        </p:nvSpPr>
        <p:spPr>
          <a:xfrm>
            <a:off x="609600" y="325120"/>
            <a:ext cx="10972800" cy="1940560"/>
          </a:xfrm>
        </p:spPr>
        <p:txBody>
          <a:bodyPr>
            <a:normAutofit fontScale="90000"/>
          </a:bodyPr>
          <a:lstStyle/>
          <a:p>
            <a:pPr algn="ctr"/>
            <a:br>
              <a:rPr lang="en-US" dirty="0"/>
            </a:br>
            <a:r>
              <a:rPr lang="en-US" dirty="0"/>
              <a:t>Bienvenido a Columbia Elementary
</a:t>
            </a:r>
          </a:p>
        </p:txBody>
      </p:sp>
      <p:pic>
        <p:nvPicPr>
          <p:cNvPr id="11" name="Picture 10" descr="A sign outside of a building&#10;&#10;Description automatically generated with low confidence">
            <a:extLst>
              <a:ext uri="{FF2B5EF4-FFF2-40B4-BE49-F238E27FC236}">
                <a16:creationId xmlns:a16="http://schemas.microsoft.com/office/drawing/2014/main" id="{AEB238B7-29C4-4397-83F2-A27BE4A06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725" y="2156933"/>
            <a:ext cx="3415128" cy="4131724"/>
          </a:xfrm>
          <a:prstGeom prst="rect">
            <a:avLst/>
          </a:prstGeom>
        </p:spPr>
      </p:pic>
      <p:pic>
        <p:nvPicPr>
          <p:cNvPr id="13" name="Picture 12" descr="A sign on the side of a building&#10;&#10;Description automatically generated">
            <a:extLst>
              <a:ext uri="{FF2B5EF4-FFF2-40B4-BE49-F238E27FC236}">
                <a16:creationId xmlns:a16="http://schemas.microsoft.com/office/drawing/2014/main" id="{1DC2D8AF-9DD1-41A5-A78E-60C7AFA3E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47" y="2187290"/>
            <a:ext cx="3229155" cy="4131724"/>
          </a:xfrm>
          <a:prstGeom prst="rect">
            <a:avLst/>
          </a:prstGeom>
        </p:spPr>
      </p:pic>
      <p:pic>
        <p:nvPicPr>
          <p:cNvPr id="15" name="Picture 14" descr="A picture containing building, grass, outdoor, sky&#10;&#10;Description automatically generated">
            <a:extLst>
              <a:ext uri="{FF2B5EF4-FFF2-40B4-BE49-F238E27FC236}">
                <a16:creationId xmlns:a16="http://schemas.microsoft.com/office/drawing/2014/main" id="{B8995F2C-BA0C-4172-9673-D224EF3C6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7074" y="2424907"/>
            <a:ext cx="4794368" cy="3595776"/>
          </a:xfrm>
          <a:prstGeom prst="rect">
            <a:avLst/>
          </a:prstGeom>
        </p:spPr>
      </p:pic>
    </p:spTree>
    <p:extLst>
      <p:ext uri="{BB962C8B-B14F-4D97-AF65-F5344CB8AC3E}">
        <p14:creationId xmlns:p14="http://schemas.microsoft.com/office/powerpoint/2010/main" val="124198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761019" y="2324417"/>
            <a:ext cx="4881422" cy="1107996"/>
          </a:xfrm>
          <a:prstGeom prst="rect">
            <a:avLst/>
          </a:prstGeom>
          <a:solidFill>
            <a:schemeClr val="bg1"/>
          </a:solidFill>
          <a:ln>
            <a:noFill/>
          </a:ln>
        </p:spPr>
        <p:txBody>
          <a:bodyPr wrap="square" rtlCol="0">
            <a:spAutoFit/>
          </a:bodyPr>
          <a:lstStyle/>
          <a:p>
            <a:pPr algn="ctr"/>
            <a:endParaRPr lang="en-US" sz="6600">
              <a:solidFill>
                <a:schemeClr val="accent1"/>
              </a:solidFill>
              <a:latin typeface="Comic Sans MS" panose="030F0702030302020204" pitchFamily="66" charset="0"/>
            </a:endParaRPr>
          </a:p>
        </p:txBody>
      </p:sp>
      <p:sp>
        <p:nvSpPr>
          <p:cNvPr id="2" name="TextBox 1">
            <a:extLst>
              <a:ext uri="{FF2B5EF4-FFF2-40B4-BE49-F238E27FC236}">
                <a16:creationId xmlns:a16="http://schemas.microsoft.com/office/drawing/2014/main" id="{BB2A5C2A-0BBE-49BC-939F-E63E9907ADBD}"/>
              </a:ext>
            </a:extLst>
          </p:cNvPr>
          <p:cNvSpPr txBox="1"/>
          <p:nvPr/>
        </p:nvSpPr>
        <p:spPr>
          <a:xfrm>
            <a:off x="1232906" y="2171764"/>
            <a:ext cx="9476125" cy="5509200"/>
          </a:xfrm>
          <a:prstGeom prst="rect">
            <a:avLst/>
          </a:prstGeom>
          <a:noFill/>
          <a:ln>
            <a:solidFill>
              <a:schemeClr val="bg2"/>
            </a:solidFill>
          </a:ln>
        </p:spPr>
        <p:txBody>
          <a:bodyPr wrap="square" rtlCol="0">
            <a:spAutoFit/>
          </a:bodyPr>
          <a:lstStyle/>
          <a:p>
            <a:endParaRPr lang="en-US" sz="3200" b="1" dirty="0">
              <a:solidFill>
                <a:srgbClr val="202124"/>
              </a:solidFill>
              <a:latin typeface="Abadi Extra Light" panose="020B0204020104020204" pitchFamily="34" charset="0"/>
            </a:endParaRPr>
          </a:p>
          <a:p>
            <a:r>
              <a:rPr lang="es-ES" sz="3200" b="1" dirty="0">
                <a:solidFill>
                  <a:srgbClr val="202124"/>
                </a:solidFill>
                <a:latin typeface="Abadi Extra Light" panose="020B0204020104020204" pitchFamily="34" charset="0"/>
              </a:rPr>
              <a:t>Es un programa de alfabetización muy estructurado alineado con los estándares e informado por las últimas investigaciones sobre la ciencia de la lectura. Cuentan con unidades alineadas verticalmente que permiten a los estudiantes involucrarse profundamente con un tema para desarrollar habilidades dentro y entre los grados. Los temas son una base de conocimientos, que amplía el vocabulario general y académico en apoyo de la lectura, la escritura y la conversación constructiva. 
</a:t>
            </a:r>
            <a:endParaRPr lang="en-US" sz="3200" b="1" dirty="0">
              <a:solidFill>
                <a:srgbClr val="202124"/>
              </a:solidFill>
              <a:latin typeface="Abadi Extra Light" panose="020B0204020104020204" pitchFamily="34" charset="0"/>
            </a:endParaRPr>
          </a:p>
        </p:txBody>
      </p:sp>
      <p:pic>
        <p:nvPicPr>
          <p:cNvPr id="3" name="Picture 2" descr="Benchmark Education Company - Building Literacy and Language for Life">
            <a:extLst>
              <a:ext uri="{FF2B5EF4-FFF2-40B4-BE49-F238E27FC236}">
                <a16:creationId xmlns:a16="http://schemas.microsoft.com/office/drawing/2014/main" id="{5CE4D27D-EC0C-4F5D-A784-BCF6D84EE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3627"/>
            <a:ext cx="6761020" cy="32080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Benchmark Advance | Florida">
            <a:extLst>
              <a:ext uri="{FF2B5EF4-FFF2-40B4-BE49-F238E27FC236}">
                <a16:creationId xmlns:a16="http://schemas.microsoft.com/office/drawing/2014/main" id="{9F3E5262-7185-4674-A53E-13299C45CD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722" y="-291188"/>
            <a:ext cx="5926015" cy="266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1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6761019" y="2324417"/>
            <a:ext cx="4881422" cy="1107996"/>
          </a:xfrm>
          <a:prstGeom prst="rect">
            <a:avLst/>
          </a:prstGeom>
          <a:solidFill>
            <a:schemeClr val="bg1"/>
          </a:solidFill>
          <a:ln>
            <a:noFill/>
          </a:ln>
        </p:spPr>
        <p:txBody>
          <a:bodyPr wrap="square" rtlCol="0">
            <a:spAutoFit/>
          </a:bodyPr>
          <a:lstStyle/>
          <a:p>
            <a:pPr algn="ctr"/>
            <a:endParaRPr lang="en-US" sz="6600">
              <a:solidFill>
                <a:schemeClr val="accent1"/>
              </a:solidFill>
              <a:latin typeface="Comic Sans MS" panose="030F0702030302020204" pitchFamily="66" charset="0"/>
            </a:endParaRPr>
          </a:p>
        </p:txBody>
      </p:sp>
      <p:sp>
        <p:nvSpPr>
          <p:cNvPr id="2" name="TextBox 1">
            <a:extLst>
              <a:ext uri="{FF2B5EF4-FFF2-40B4-BE49-F238E27FC236}">
                <a16:creationId xmlns:a16="http://schemas.microsoft.com/office/drawing/2014/main" id="{BB2A5C2A-0BBE-49BC-939F-E63E9907ADBD}"/>
              </a:ext>
            </a:extLst>
          </p:cNvPr>
          <p:cNvSpPr txBox="1"/>
          <p:nvPr/>
        </p:nvSpPr>
        <p:spPr>
          <a:xfrm>
            <a:off x="3595596" y="0"/>
            <a:ext cx="8596404" cy="5816977"/>
          </a:xfrm>
          <a:prstGeom prst="rect">
            <a:avLst/>
          </a:prstGeom>
          <a:noFill/>
          <a:ln>
            <a:solidFill>
              <a:schemeClr val="bg2"/>
            </a:solidFill>
          </a:ln>
        </p:spPr>
        <p:txBody>
          <a:bodyPr wrap="square" rtlCol="0">
            <a:spAutoFit/>
          </a:bodyPr>
          <a:lstStyle/>
          <a:p>
            <a:r>
              <a:rPr lang="es-ES" sz="2800" b="1" u="sng" dirty="0">
                <a:latin typeface="Comic Sans MS" panose="030F0702030302020204" pitchFamily="66" charset="0"/>
              </a:rPr>
              <a:t>¿Qué puede hacer en casa para preparar a su hijo para el jardín de infantes? 
</a:t>
            </a:r>
            <a:endParaRPr lang="en-US" sz="2800" b="1" u="sng" dirty="0">
              <a:latin typeface="Comic Sans MS" panose="030F0702030302020204" pitchFamily="66" charset="0"/>
            </a:endParaRPr>
          </a:p>
          <a:p>
            <a:pPr marL="457200" indent="-457200">
              <a:buFont typeface="Wingdings" panose="05000000000000000000" pitchFamily="2" charset="2"/>
              <a:buChar char="Ø"/>
            </a:pPr>
            <a:r>
              <a:rPr lang="es-ES" sz="2400" dirty="0">
                <a:latin typeface="Abadi" panose="020B0604020104020204" pitchFamily="34" charset="0"/>
              </a:rPr>
              <a:t>En el desayuno, pídale a su hijo que busque letras específicas en una caja de cereales. 
Deletrea palabras simples con imanes de refrigerador.
Elija una letra, hable sobre el sonido que hace esa letra y vea cuántas cosas puede encontrar en la casa que comienzan con el sonido de esa letra. 
Canta la canción del alfabeto con ellos o mira videos de Jack Hartman sobre letras y sonidos. 
Lea un libro ilustrado ABC o léale otros libros pequeños antes de acostarse. 
</a:t>
            </a:r>
            <a:endParaRPr lang="en-US" sz="2400" dirty="0">
              <a:latin typeface="Comic Sans MS" panose="030F0702030302020204" pitchFamily="66" charset="0"/>
            </a:endParaRPr>
          </a:p>
        </p:txBody>
      </p:sp>
      <p:pic>
        <p:nvPicPr>
          <p:cNvPr id="6" name="Picture 1" descr="image001">
            <a:extLst>
              <a:ext uri="{FF2B5EF4-FFF2-40B4-BE49-F238E27FC236}">
                <a16:creationId xmlns:a16="http://schemas.microsoft.com/office/drawing/2014/main" id="{F1CAB15E-F785-4E95-BA86-F8A2B85768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76" t="4330" r="6318" b="3149"/>
          <a:stretch/>
        </p:blipFill>
        <p:spPr bwMode="auto">
          <a:xfrm>
            <a:off x="0" y="0"/>
            <a:ext cx="35052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5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a:extLst>
              <a:ext uri="{FF2B5EF4-FFF2-40B4-BE49-F238E27FC236}">
                <a16:creationId xmlns:a16="http://schemas.microsoft.com/office/drawing/2014/main" id="{CBB51F2C-CFAA-4081-81B7-003AF59EEC7F}"/>
              </a:ext>
            </a:extLst>
          </p:cNvPr>
          <p:cNvSpPr>
            <a:spLocks noGrp="1"/>
          </p:cNvSpPr>
          <p:nvPr>
            <p:ph type="title"/>
          </p:nvPr>
        </p:nvSpPr>
        <p:spPr>
          <a:xfrm>
            <a:off x="6096000" y="0"/>
            <a:ext cx="5606321" cy="2296160"/>
          </a:xfrm>
        </p:spPr>
        <p:txBody>
          <a:bodyPr/>
          <a:lstStyle/>
          <a:p>
            <a:pPr algn="ctr"/>
            <a:r>
              <a:rPr lang="es-ES" sz="3600" b="1" dirty="0">
                <a:solidFill>
                  <a:srgbClr val="FF0000"/>
                </a:solidFill>
              </a:rPr>
              <a:t>Cosas importantes para practicar en casa. 
</a:t>
            </a:r>
            <a:endParaRPr lang="en-US" dirty="0"/>
          </a:p>
        </p:txBody>
      </p:sp>
      <p:sp>
        <p:nvSpPr>
          <p:cNvPr id="2" name="TextBox 1">
            <a:extLst>
              <a:ext uri="{FF2B5EF4-FFF2-40B4-BE49-F238E27FC236}">
                <a16:creationId xmlns:a16="http://schemas.microsoft.com/office/drawing/2014/main" id="{BB2A5C2A-0BBE-49BC-939F-E63E9907ADBD}"/>
              </a:ext>
            </a:extLst>
          </p:cNvPr>
          <p:cNvSpPr txBox="1"/>
          <p:nvPr/>
        </p:nvSpPr>
        <p:spPr>
          <a:xfrm>
            <a:off x="364008" y="1960879"/>
            <a:ext cx="5606320" cy="5426387"/>
          </a:xfrm>
          <a:prstGeom prst="rect">
            <a:avLst/>
          </a:prstGeom>
        </p:spPr>
        <p:txBody>
          <a:bodyPr vert="horz" lIns="18288" rIns="18288" rtlCol="0">
            <a:normAutofit fontScale="32500" lnSpcReduction="20000"/>
          </a:bodyPr>
          <a:lstStyle/>
          <a:p>
            <a:pPr>
              <a:lnSpc>
                <a:spcPct val="90000"/>
              </a:lnSpc>
              <a:spcBef>
                <a:spcPct val="20000"/>
              </a:spcBef>
              <a:buClr>
                <a:schemeClr val="accent3">
                  <a:lumMod val="50000"/>
                </a:schemeClr>
              </a:buClr>
              <a:buSzPct val="95000"/>
            </a:pPr>
            <a:r>
              <a:rPr kumimoji="0" lang="en-US" sz="2300" b="1" u="sng" kern="1200" dirty="0">
                <a:latin typeface="+mn-lt"/>
                <a:ea typeface="+mn-ea"/>
                <a:cs typeface="+mn-cs"/>
              </a:rPr>
              <a:t> </a:t>
            </a:r>
          </a:p>
          <a:p>
            <a:pPr>
              <a:lnSpc>
                <a:spcPct val="90000"/>
              </a:lnSpc>
              <a:spcBef>
                <a:spcPct val="20000"/>
              </a:spcBef>
              <a:buClr>
                <a:schemeClr val="accent3">
                  <a:lumMod val="50000"/>
                </a:schemeClr>
              </a:buClr>
              <a:buSzPct val="95000"/>
            </a:pPr>
            <a:r>
              <a:rPr lang="es-ES" sz="6000" dirty="0">
                <a:latin typeface="+mj-lt"/>
                <a:cs typeface="Calibri" panose="020F0502020204030204" pitchFamily="34" charset="0"/>
              </a:rPr>
              <a:t>Enséñele a su hijo cómo ponerse y quitarse la chaqueta sin ayuda. 
Enséñeles cómo usar el baño, lavarse las manos y limpiar después de sí mismos. 
Ayude a su hijo a aprender a cubrirse la boca al estornudar y toser. 
Dado que atarse los zapatos es una habilidad que a menudo no llega hasta más adelante en el año, considere comprar zapatos con Velcro cierres o enseñarle a su hijo cómo atarse los cordones de los zapatos. </a:t>
            </a:r>
          </a:p>
          <a:p>
            <a:pPr>
              <a:lnSpc>
                <a:spcPct val="90000"/>
              </a:lnSpc>
              <a:spcBef>
                <a:spcPct val="20000"/>
              </a:spcBef>
              <a:buClr>
                <a:schemeClr val="accent3">
                  <a:lumMod val="50000"/>
                </a:schemeClr>
              </a:buClr>
              <a:buSzPct val="95000"/>
            </a:pPr>
            <a:r>
              <a:rPr lang="es-ES" sz="6000" dirty="0">
                <a:latin typeface="+mj-lt"/>
                <a:cs typeface="Calibri" panose="020F0502020204030204" pitchFamily="34" charset="0"/>
              </a:rPr>
              <a:t>
Cuando compre una mochila, asegúrese de que no sea demasiado grande y que se pueda poner sin ayuda. 
</a:t>
            </a:r>
            <a:endParaRPr kumimoji="0" lang="en-US" sz="1300" kern="1200" dirty="0">
              <a:latin typeface="+mn-lt"/>
              <a:ea typeface="+mn-ea"/>
              <a:cs typeface="+mn-cs"/>
            </a:endParaRPr>
          </a:p>
          <a:p>
            <a:pPr>
              <a:lnSpc>
                <a:spcPct val="90000"/>
              </a:lnSpc>
              <a:spcBef>
                <a:spcPct val="20000"/>
              </a:spcBef>
              <a:buClr>
                <a:schemeClr val="accent3">
                  <a:lumMod val="50000"/>
                </a:schemeClr>
              </a:buClr>
              <a:buSzPct val="95000"/>
            </a:pPr>
            <a:r>
              <a:rPr kumimoji="0" lang="en-US" sz="1300" kern="1200" dirty="0">
                <a:latin typeface="+mn-lt"/>
                <a:ea typeface="+mn-ea"/>
                <a:cs typeface="+mn-cs"/>
              </a:rPr>
              <a:t>. </a:t>
            </a:r>
          </a:p>
        </p:txBody>
      </p:sp>
      <p:pic>
        <p:nvPicPr>
          <p:cNvPr id="4" name="Picture 3" descr="A person and a child reading a book&#10;&#10;Description automatically generated with medium confidence">
            <a:extLst>
              <a:ext uri="{FF2B5EF4-FFF2-40B4-BE49-F238E27FC236}">
                <a16:creationId xmlns:a16="http://schemas.microsoft.com/office/drawing/2014/main" id="{1BE6D43D-910D-451F-97B7-7D56F302DC5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544574" y="2156603"/>
            <a:ext cx="4981688" cy="3321774"/>
          </a:xfrm>
          <a:prstGeom prst="rect">
            <a:avLst/>
          </a:prstGeom>
        </p:spPr>
      </p:pic>
    </p:spTree>
    <p:extLst>
      <p:ext uri="{BB962C8B-B14F-4D97-AF65-F5344CB8AC3E}">
        <p14:creationId xmlns:p14="http://schemas.microsoft.com/office/powerpoint/2010/main" val="172366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2783" y="-213360"/>
            <a:ext cx="5358446" cy="2672080"/>
          </a:xfrm>
        </p:spPr>
        <p:txBody>
          <a:bodyPr>
            <a:noAutofit/>
          </a:bodyPr>
          <a:lstStyle/>
          <a:p>
            <a:pPr algn="ctr"/>
            <a:br>
              <a:rPr lang="en-US" sz="4400" dirty="0">
                <a:effectLst>
                  <a:outerShdw blurRad="38100" dist="38100" dir="2700000" algn="tl">
                    <a:srgbClr val="000000">
                      <a:alpha val="43137"/>
                    </a:srgbClr>
                  </a:outerShdw>
                </a:effectLst>
                <a:latin typeface="Kristen ITC" panose="03050502040202030202" pitchFamily="66" charset="0"/>
              </a:rPr>
            </a:br>
            <a:r>
              <a:rPr lang="en-US" sz="4400" dirty="0">
                <a:effectLst>
                  <a:outerShdw blurRad="38100" dist="38100" dir="2700000" algn="tl">
                    <a:srgbClr val="000000">
                      <a:alpha val="43137"/>
                    </a:srgbClr>
                  </a:outerShdw>
                </a:effectLst>
                <a:latin typeface="Kristen ITC" panose="03050502040202030202" pitchFamily="66" charset="0"/>
              </a:rPr>
              <a:t>             </a:t>
            </a:r>
            <a:br>
              <a:rPr lang="en-US" sz="4400" dirty="0">
                <a:effectLst>
                  <a:outerShdw blurRad="38100" dist="38100" dir="2700000" algn="tl">
                    <a:srgbClr val="000000">
                      <a:alpha val="43137"/>
                    </a:srgbClr>
                  </a:outerShdw>
                </a:effectLst>
                <a:latin typeface="Kristen ITC" panose="03050502040202030202" pitchFamily="66" charset="0"/>
              </a:rPr>
            </a:br>
            <a:br>
              <a:rPr lang="en-US" sz="4400" dirty="0">
                <a:effectLst>
                  <a:outerShdw blurRad="38100" dist="38100" dir="2700000" algn="tl">
                    <a:srgbClr val="000000">
                      <a:alpha val="43137"/>
                    </a:srgbClr>
                  </a:outerShdw>
                </a:effectLst>
                <a:latin typeface="Kristen ITC" panose="03050502040202030202" pitchFamily="66" charset="0"/>
              </a:rPr>
            </a:br>
            <a:r>
              <a:rPr lang="es-ES" sz="4000" dirty="0">
                <a:effectLst>
                  <a:outerShdw blurRad="38100" dist="38100" dir="2700000" algn="tl">
                    <a:srgbClr val="000000">
                      <a:alpha val="43137"/>
                    </a:srgbClr>
                  </a:outerShdw>
                </a:effectLst>
                <a:latin typeface="Kristen ITC" panose="03050502040202030202" pitchFamily="66" charset="0"/>
              </a:rPr>
              <a:t>Nuestros MAESTROS de Kindergarten y Actividades ...</a:t>
            </a:r>
            <a:endParaRPr lang="en-US" sz="4000" dirty="0">
              <a:effectLst>
                <a:outerShdw blurRad="38100" dist="38100" dir="2700000" algn="tl">
                  <a:srgbClr val="000000">
                    <a:alpha val="43137"/>
                  </a:srgbClr>
                </a:outerShdw>
              </a:effectLst>
              <a:latin typeface="Kristen ITC" panose="03050502040202030202" pitchFamily="66" charset="0"/>
            </a:endParaRPr>
          </a:p>
        </p:txBody>
      </p:sp>
      <p:sp>
        <p:nvSpPr>
          <p:cNvPr id="6" name="TextBox 5"/>
          <p:cNvSpPr txBox="1"/>
          <p:nvPr/>
        </p:nvSpPr>
        <p:spPr>
          <a:xfrm>
            <a:off x="38891" y="1958716"/>
            <a:ext cx="11885613" cy="6001643"/>
          </a:xfrm>
          <a:prstGeom prst="rect">
            <a:avLst/>
          </a:prstGeom>
          <a:noFill/>
        </p:spPr>
        <p:txBody>
          <a:bodyPr wrap="square" rtlCol="0">
            <a:spAutoFit/>
          </a:bodyPr>
          <a:lstStyle/>
          <a:p>
            <a:endParaRPr lang="en-US" sz="3200" b="1" i="1" dirty="0">
              <a:solidFill>
                <a:srgbClr val="FF0000"/>
              </a:solidFill>
            </a:endParaRPr>
          </a:p>
          <a:p>
            <a:r>
              <a:rPr lang="es-ES" sz="3200" b="1" i="1" dirty="0">
                <a:solidFill>
                  <a:srgbClr val="FF0000"/>
                </a:solidFill>
              </a:rPr>
              <a:t>Proporcionar un ambiente de aprendizaje tranquilo y efectivo que incluya: 
-Pasión y paciencia para enseñar desde el corazón
-currículo bien redondeado 
-Aulas ordenadas y ordenadas
Creatividad para mantener a los estudiantes comprometidos 
Respeto por los estudiantes y sus familias
-Increíbles relaciones maestro-estudiante y padres
Los maestros de jardín de infantes abren puertas que algunos niños ni siquiera sabían que existían </a:t>
            </a:r>
            <a:r>
              <a:rPr lang="es-ES" sz="3200" b="1" i="1" dirty="0">
                <a:solidFill>
                  <a:srgbClr val="FF0000"/>
                </a:solidFill>
                <a:sym typeface="Wingdings" panose="05000000000000000000" pitchFamily="2" charset="2"/>
              </a:rPr>
              <a:t></a:t>
            </a:r>
            <a:r>
              <a:rPr lang="es-ES" sz="3200" b="1" i="1" dirty="0">
                <a:solidFill>
                  <a:srgbClr val="FF0000"/>
                </a:solidFill>
              </a:rPr>
              <a:t> 
</a:t>
            </a:r>
            <a:endParaRPr lang="en-US" sz="900" dirty="0">
              <a:solidFill>
                <a:srgbClr val="00B0F0"/>
              </a:solidFill>
            </a:endParaRPr>
          </a:p>
        </p:txBody>
      </p:sp>
      <p:sp>
        <p:nvSpPr>
          <p:cNvPr id="7" name="Title 12"/>
          <p:cNvSpPr txBox="1">
            <a:spLocks/>
          </p:cNvSpPr>
          <p:nvPr/>
        </p:nvSpPr>
        <p:spPr>
          <a:xfrm>
            <a:off x="1447800" y="390760"/>
            <a:ext cx="9067800" cy="1065457"/>
          </a:xfrm>
          <a:prstGeom prst="rect">
            <a:avLst/>
          </a:prstGeom>
        </p:spPr>
        <p:txBody>
          <a:bodyPr vert="horz" lIns="91440" tIns="45720" rIns="91440" bIns="45720" rtlCol="0" anchor="ctr">
            <a:noAutofit/>
          </a:bodyPr>
          <a:lstStyle>
            <a:lvl1pPr algn="l" defTabSz="914126" rtl="0" eaLnBrk="1" latinLnBrk="0" hangingPunct="1">
              <a:lnSpc>
                <a:spcPct val="90000"/>
              </a:lnSpc>
              <a:spcBef>
                <a:spcPct val="0"/>
              </a:spcBef>
              <a:buNone/>
              <a:defRPr sz="4399" kern="1200">
                <a:solidFill>
                  <a:schemeClr val="accent1"/>
                </a:solidFill>
                <a:latin typeface="+mj-lt"/>
                <a:ea typeface="+mj-ea"/>
                <a:cs typeface="+mj-cs"/>
              </a:defRPr>
            </a:lvl1pPr>
          </a:lstStyle>
          <a:p>
            <a:endParaRPr lang="en-US" sz="4400" b="1">
              <a:effectLst>
                <a:outerShdw blurRad="38100" dist="38100" dir="2700000" algn="tl">
                  <a:srgbClr val="000000">
                    <a:alpha val="43137"/>
                  </a:srgbClr>
                </a:outerShdw>
              </a:effectLst>
              <a:latin typeface="Kristen ITC" panose="03050502040202030202" pitchFamily="66" charset="0"/>
            </a:endParaRPr>
          </a:p>
        </p:txBody>
      </p:sp>
      <p:pic>
        <p:nvPicPr>
          <p:cNvPr id="4" name="Picture 3" descr="COLEGIO AMOR DE DIOS BURLADA: octubre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8" y="214352"/>
            <a:ext cx="3034983" cy="2021690"/>
          </a:xfrm>
          <a:prstGeom prst="rect">
            <a:avLst/>
          </a:prstGeom>
        </p:spPr>
      </p:pic>
    </p:spTree>
    <p:extLst>
      <p:ext uri="{BB962C8B-B14F-4D97-AF65-F5344CB8AC3E}">
        <p14:creationId xmlns:p14="http://schemas.microsoft.com/office/powerpoint/2010/main" val="234806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537675" y="152400"/>
            <a:ext cx="7620730" cy="5476240"/>
          </a:xfrm>
        </p:spPr>
        <p:txBody>
          <a:bodyPr>
            <a:noAutofit/>
          </a:bodyPr>
          <a:lstStyle/>
          <a:p>
            <a:pPr marL="0" indent="0" algn="ctr">
              <a:buNone/>
            </a:pPr>
            <a:r>
              <a:rPr lang="es-ES" sz="4400" b="1" dirty="0">
                <a:solidFill>
                  <a:schemeClr val="accent1"/>
                </a:solidFill>
              </a:rPr>
              <a:t>¡RECUERDE QUE LA SEGURIDAD PARA TODOS LOS ESTUDIANTES ES NUESTRA PRIORIDAD!</a:t>
            </a:r>
            <a:r>
              <a:rPr lang="es-ES" sz="5400" b="1" dirty="0">
                <a:solidFill>
                  <a:schemeClr val="accent1"/>
                </a:solidFill>
              </a:rPr>
              <a:t>
</a:t>
            </a:r>
            <a:endParaRPr lang="en-US" sz="6000" b="1" dirty="0">
              <a:solidFill>
                <a:schemeClr val="accent1"/>
              </a:solidFill>
            </a:endParaRPr>
          </a:p>
          <a:p>
            <a:pPr marL="0" indent="0" algn="ctr">
              <a:buNone/>
            </a:pPr>
            <a:endParaRPr lang="en-US" sz="6000" b="1" dirty="0">
              <a:solidFill>
                <a:schemeClr val="accent1"/>
              </a:solidFill>
            </a:endParaRPr>
          </a:p>
        </p:txBody>
      </p:sp>
      <p:sp>
        <p:nvSpPr>
          <p:cNvPr id="7" name="5-Point Star 6"/>
          <p:cNvSpPr/>
          <p:nvPr/>
        </p:nvSpPr>
        <p:spPr>
          <a:xfrm rot="20536355">
            <a:off x="140991" y="312073"/>
            <a:ext cx="1221285" cy="1106103"/>
          </a:xfrm>
          <a:prstGeom prst="star5">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rot="20536355">
            <a:off x="10274003" y="5112674"/>
            <a:ext cx="1221285" cy="1106103"/>
          </a:xfrm>
          <a:prstGeom prst="star5">
            <a:avLst/>
          </a:prstGeom>
          <a:solidFill>
            <a:srgbClr val="FFFF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dolls&#10;&#10;Description automatically generated with medium confidence">
            <a:extLst>
              <a:ext uri="{FF2B5EF4-FFF2-40B4-BE49-F238E27FC236}">
                <a16:creationId xmlns:a16="http://schemas.microsoft.com/office/drawing/2014/main" id="{E0A225E7-9C47-4C66-BF96-935BBDDB46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784211" y="3560213"/>
            <a:ext cx="6623578" cy="2818237"/>
          </a:xfrm>
          <a:prstGeom prst="rect">
            <a:avLst/>
          </a:prstGeom>
        </p:spPr>
      </p:pic>
    </p:spTree>
    <p:extLst>
      <p:ext uri="{BB962C8B-B14F-4D97-AF65-F5344CB8AC3E}">
        <p14:creationId xmlns:p14="http://schemas.microsoft.com/office/powerpoint/2010/main" val="106749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3406"/>
            <a:ext cx="10972800" cy="1602594"/>
          </a:xfrm>
        </p:spPr>
        <p:txBody>
          <a:bodyPr>
            <a:normAutofit fontScale="90000"/>
          </a:bodyPr>
          <a:lstStyle/>
          <a:p>
            <a:pPr algn="ctr"/>
            <a:r>
              <a:rPr lang="en-US" sz="6000" dirty="0"/>
              <a:t>Comunicaciones con padres 
</a:t>
            </a:r>
          </a:p>
        </p:txBody>
      </p:sp>
      <p:sp>
        <p:nvSpPr>
          <p:cNvPr id="4" name="Content Placeholder 3"/>
          <p:cNvSpPr>
            <a:spLocks noGrp="1"/>
          </p:cNvSpPr>
          <p:nvPr>
            <p:ph sz="half" idx="2"/>
          </p:nvPr>
        </p:nvSpPr>
        <p:spPr>
          <a:xfrm>
            <a:off x="5269044" y="1907394"/>
            <a:ext cx="5714998" cy="4267200"/>
          </a:xfrm>
        </p:spPr>
        <p:txBody>
          <a:bodyPr>
            <a:normAutofit fontScale="62500" lnSpcReduction="20000"/>
          </a:bodyPr>
          <a:lstStyle/>
          <a:p>
            <a:r>
              <a:rPr lang="es-ES" sz="4400" dirty="0"/>
              <a:t>Boletines semanales de </a:t>
            </a:r>
            <a:r>
              <a:rPr lang="es-ES" sz="4400" dirty="0" err="1"/>
              <a:t>Smores</a:t>
            </a:r>
            <a:r>
              <a:rPr lang="es-ES" sz="4400" dirty="0"/>
              <a:t> Columbia.
Concéntrese en la plataforma de lanzamiento. 
Mensajes de Blackboard </a:t>
            </a:r>
            <a:r>
              <a:rPr lang="es-ES" sz="4400" dirty="0" err="1"/>
              <a:t>Connect</a:t>
            </a:r>
            <a:r>
              <a:rPr lang="es-ES" sz="4400" dirty="0"/>
              <a:t>. 
Aplicación BPS para noticias, menús de cafetería y calendarios escolares. 
Correos electrónicos y llamadas telefónicas. </a:t>
            </a:r>
            <a:endParaRPr lang="en-US" sz="4400" dirty="0"/>
          </a:p>
        </p:txBody>
      </p:sp>
      <p:pic>
        <p:nvPicPr>
          <p:cNvPr id="5122" name="Picture 2" descr="Parent Engagement &amp; Family/School Partnerships | Regina Public Schools">
            <a:extLst>
              <a:ext uri="{FF2B5EF4-FFF2-40B4-BE49-F238E27FC236}">
                <a16:creationId xmlns:a16="http://schemas.microsoft.com/office/drawing/2014/main" id="{3EAAAECC-64EB-4C63-8973-31281BC33E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7394"/>
            <a:ext cx="526904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6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a:extLst>
              <a:ext uri="{FF2B5EF4-FFF2-40B4-BE49-F238E27FC236}">
                <a16:creationId xmlns:a16="http://schemas.microsoft.com/office/drawing/2014/main" id="{03781D92-11DC-46D9-9B98-D9E4737BAE73}"/>
              </a:ext>
            </a:extLst>
          </p:cNvPr>
          <p:cNvSpPr>
            <a:spLocks noGrp="1"/>
          </p:cNvSpPr>
          <p:nvPr>
            <p:ph type="title"/>
          </p:nvPr>
        </p:nvSpPr>
        <p:spPr>
          <a:xfrm>
            <a:off x="609600" y="304799"/>
            <a:ext cx="10972800" cy="1813405"/>
          </a:xfrm>
        </p:spPr>
        <p:txBody>
          <a:bodyPr>
            <a:normAutofit/>
          </a:bodyPr>
          <a:lstStyle/>
          <a:p>
            <a:r>
              <a:rPr lang="en-US" dirty="0"/>
              <a:t>¡No </a:t>
            </a:r>
            <a:r>
              <a:rPr lang="en-US" dirty="0" err="1"/>
              <a:t>podemos</a:t>
            </a:r>
            <a:r>
              <a:rPr lang="en-US" dirty="0"/>
              <a:t> </a:t>
            </a:r>
            <a:r>
              <a:rPr lang="en-US" dirty="0" err="1"/>
              <a:t>esperar</a:t>
            </a:r>
            <a:r>
              <a:rPr lang="en-US" dirty="0"/>
              <a:t> a </a:t>
            </a:r>
            <a:r>
              <a:rPr lang="en-US" dirty="0" err="1"/>
              <a:t>verte</a:t>
            </a:r>
            <a:r>
              <a:rPr lang="en-US" dirty="0"/>
              <a:t>! 
</a:t>
            </a:r>
          </a:p>
        </p:txBody>
      </p:sp>
      <p:sp>
        <p:nvSpPr>
          <p:cNvPr id="77" name="Content Placeholder 2">
            <a:extLst>
              <a:ext uri="{FF2B5EF4-FFF2-40B4-BE49-F238E27FC236}">
                <a16:creationId xmlns:a16="http://schemas.microsoft.com/office/drawing/2014/main" id="{2B6B7E01-2B85-443D-8C29-4B171D0E731E}"/>
              </a:ext>
            </a:extLst>
          </p:cNvPr>
          <p:cNvSpPr>
            <a:spLocks noGrp="1"/>
          </p:cNvSpPr>
          <p:nvPr>
            <p:ph sz="half" idx="1"/>
          </p:nvPr>
        </p:nvSpPr>
        <p:spPr>
          <a:xfrm>
            <a:off x="609600" y="1920085"/>
            <a:ext cx="5384800" cy="4236720"/>
          </a:xfrm>
        </p:spPr>
        <p:txBody>
          <a:bodyPr vert="horz" lIns="91440" tIns="45720" rIns="91440" bIns="45720" anchor="t">
            <a:normAutofit fontScale="62500" lnSpcReduction="20000"/>
          </a:bodyPr>
          <a:lstStyle/>
          <a:p>
            <a:r>
              <a:rPr lang="es-ES" sz="3600" b="1" dirty="0"/>
              <a:t>El 15 de agosto es el primer día de Kindergarten. Asegúrese de que su hijo esté en la escuela a las 7:30 a.m. todos los días. Las puertas de nuestra escuela cierran a las 8:00 am.
Los maestros de kindergarten llamarán a los padres tres días antes de que comiencen las clases para programar un horario en el que los estudiantes vendrán para el examen KLS.  Esta prueba es para que los maestros sepan cuántas letras y sonidos sabe su hijo. </a:t>
            </a:r>
            <a:endParaRPr lang="en-US" dirty="0"/>
          </a:p>
        </p:txBody>
      </p:sp>
      <p:pic>
        <p:nvPicPr>
          <p:cNvPr id="4102" name="Picture 6" descr="Kindergarten and Preschool 1st Day">
            <a:extLst>
              <a:ext uri="{FF2B5EF4-FFF2-40B4-BE49-F238E27FC236}">
                <a16:creationId xmlns:a16="http://schemas.microsoft.com/office/drawing/2014/main" id="{E3B1615D-42C5-437D-8077-487DABECB3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97600" y="2118205"/>
            <a:ext cx="5384800" cy="4038600"/>
          </a:xfrm>
          <a:prstGeom prst="rect">
            <a:avLst/>
          </a:prstGeom>
          <a:solidFill>
            <a:srgbClr val="FFFFFF"/>
          </a:solidFill>
        </p:spPr>
      </p:pic>
    </p:spTree>
    <p:extLst>
      <p:ext uri="{BB962C8B-B14F-4D97-AF65-F5344CB8AC3E}">
        <p14:creationId xmlns:p14="http://schemas.microsoft.com/office/powerpoint/2010/main" val="423003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F485F-CB1F-B2D7-F569-B763A1608151}"/>
              </a:ext>
            </a:extLst>
          </p:cNvPr>
          <p:cNvSpPr>
            <a:spLocks noGrp="1"/>
          </p:cNvSpPr>
          <p:nvPr>
            <p:ph type="title"/>
          </p:nvPr>
        </p:nvSpPr>
        <p:spPr>
          <a:xfrm>
            <a:off x="609600" y="503075"/>
            <a:ext cx="10972800" cy="1549245"/>
          </a:xfrm>
        </p:spPr>
        <p:txBody>
          <a:bodyPr vert="horz" lIns="0" tIns="45720" rIns="0" bIns="0" anchor="b">
            <a:normAutofit/>
          </a:bodyPr>
          <a:lstStyle/>
          <a:p>
            <a:r>
              <a:rPr lang="en-US" sz="4600" dirty="0"/>
              <a:t>Sitios web </a:t>
            </a:r>
            <a:r>
              <a:rPr lang="en-US" sz="4600" dirty="0" err="1"/>
              <a:t>útiles</a:t>
            </a:r>
            <a:r>
              <a:rPr lang="en-US" sz="4600" dirty="0"/>
              <a:t>/</a:t>
            </a:r>
            <a:r>
              <a:rPr lang="en-US" sz="4600" dirty="0" err="1"/>
              <a:t>canales</a:t>
            </a:r>
            <a:r>
              <a:rPr lang="en-US" sz="4600" dirty="0"/>
              <a:t> de You Tube
</a:t>
            </a:r>
          </a:p>
        </p:txBody>
      </p:sp>
      <p:sp>
        <p:nvSpPr>
          <p:cNvPr id="6" name="Content Placeholder 5">
            <a:extLst>
              <a:ext uri="{FF2B5EF4-FFF2-40B4-BE49-F238E27FC236}">
                <a16:creationId xmlns:a16="http://schemas.microsoft.com/office/drawing/2014/main" id="{9E25DCA9-3B4D-B115-D84E-86F94EC92102}"/>
              </a:ext>
            </a:extLst>
          </p:cNvPr>
          <p:cNvSpPr>
            <a:spLocks noGrp="1"/>
          </p:cNvSpPr>
          <p:nvPr>
            <p:ph sz="half" idx="1"/>
          </p:nvPr>
        </p:nvSpPr>
        <p:spPr>
          <a:xfrm>
            <a:off x="609600" y="1920085"/>
            <a:ext cx="5384800" cy="4434840"/>
          </a:xfrm>
        </p:spPr>
        <p:txBody>
          <a:bodyPr vert="horz" lIns="91440" tIns="45720" rIns="91440" bIns="45720">
            <a:normAutofit/>
          </a:bodyPr>
          <a:lstStyle/>
          <a:p>
            <a:r>
              <a:rPr lang="en-US" dirty="0">
                <a:hlinkClick r:id="rId2"/>
              </a:rPr>
              <a:t>www.abcmouse.com</a:t>
            </a:r>
            <a:endParaRPr lang="en-US"/>
          </a:p>
          <a:p>
            <a:pPr>
              <a:buClr>
                <a:srgbClr val="626B1A"/>
              </a:buClr>
            </a:pPr>
            <a:r>
              <a:rPr lang="en-US" dirty="0">
                <a:hlinkClick r:id="rId2"/>
              </a:rPr>
              <a:t>www.starfall.com</a:t>
            </a:r>
            <a:endParaRPr lang="en-US"/>
          </a:p>
          <a:p>
            <a:pPr>
              <a:buClr>
                <a:srgbClr val="626B1A"/>
              </a:buClr>
            </a:pPr>
            <a:r>
              <a:rPr lang="en-US" dirty="0"/>
              <a:t>Epic</a:t>
            </a:r>
            <a:endParaRPr lang="en-US"/>
          </a:p>
          <a:p>
            <a:pPr>
              <a:buClr>
                <a:srgbClr val="626B1A"/>
              </a:buClr>
            </a:pPr>
            <a:r>
              <a:rPr lang="en-US" dirty="0"/>
              <a:t>Jack Hartmann</a:t>
            </a:r>
            <a:endParaRPr lang="en-US"/>
          </a:p>
          <a:p>
            <a:pPr>
              <a:buClr>
                <a:srgbClr val="626B1A"/>
              </a:buClr>
            </a:pPr>
            <a:r>
              <a:rPr lang="en-US" dirty="0"/>
              <a:t>Dr. Jean</a:t>
            </a:r>
            <a:endParaRPr lang="en-US"/>
          </a:p>
          <a:p>
            <a:pPr>
              <a:buClr>
                <a:srgbClr val="626B1A"/>
              </a:buClr>
            </a:pPr>
            <a:r>
              <a:rPr lang="en-US" dirty="0" err="1"/>
              <a:t>Alphablocks</a:t>
            </a:r>
            <a:endParaRPr lang="en-US" err="1"/>
          </a:p>
          <a:p>
            <a:pPr>
              <a:buClr>
                <a:srgbClr val="626B1A"/>
              </a:buClr>
            </a:pPr>
            <a:r>
              <a:rPr lang="en-US" dirty="0"/>
              <a:t>The Singing Walrus</a:t>
            </a:r>
            <a:endParaRPr lang="en-US"/>
          </a:p>
          <a:p>
            <a:pPr>
              <a:buClr>
                <a:srgbClr val="626B1A"/>
              </a:buClr>
            </a:pPr>
            <a:r>
              <a:rPr lang="en-US" dirty="0" err="1"/>
              <a:t>Numberblocks</a:t>
            </a:r>
            <a:endParaRPr lang="en-US" err="1"/>
          </a:p>
        </p:txBody>
      </p:sp>
      <p:pic>
        <p:nvPicPr>
          <p:cNvPr id="4" name="Picture 3" descr="A group of people sitting around a table with computers&#10;&#10;Description automatically generated with low confidence">
            <a:extLst>
              <a:ext uri="{FF2B5EF4-FFF2-40B4-BE49-F238E27FC236}">
                <a16:creationId xmlns:a16="http://schemas.microsoft.com/office/drawing/2014/main" id="{C2ECE7F9-C456-D1DB-43A0-4CA5A840F8E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18410" y="1920085"/>
            <a:ext cx="5343180" cy="4519626"/>
          </a:xfrm>
          <a:prstGeom prst="rect">
            <a:avLst/>
          </a:prstGeom>
          <a:noFill/>
        </p:spPr>
      </p:pic>
      <p:sp>
        <p:nvSpPr>
          <p:cNvPr id="5" name="TextBox 4">
            <a:extLst>
              <a:ext uri="{FF2B5EF4-FFF2-40B4-BE49-F238E27FC236}">
                <a16:creationId xmlns:a16="http://schemas.microsoft.com/office/drawing/2014/main" id="{B904D03B-9715-3926-B3EA-B58CDD284708}"/>
              </a:ext>
            </a:extLst>
          </p:cNvPr>
          <p:cNvSpPr txBox="1"/>
          <p:nvPr/>
        </p:nvSpPr>
        <p:spPr>
          <a:xfrm>
            <a:off x="8784868" y="6154870"/>
            <a:ext cx="2776722" cy="200055"/>
          </a:xfrm>
          <a:prstGeom prst="rect">
            <a:avLst/>
          </a:prstGeom>
          <a:solidFill>
            <a:srgbClr val="000000"/>
          </a:solidFill>
          <a:ln>
            <a:solidFill>
              <a:schemeClr val="bg2"/>
            </a:solidFill>
          </a:ln>
        </p:spPr>
        <p:txBody>
          <a:bodyPr wrap="none" rtlCol="0">
            <a:spAutoFit/>
          </a:bodyPr>
          <a:lstStyle/>
          <a:p>
            <a:pPr algn="r">
              <a:spcAft>
                <a:spcPts val="600"/>
              </a:spcAft>
            </a:pPr>
            <a:r>
              <a:rPr lang="en-US" sz="700">
                <a:solidFill>
                  <a:srgbClr val="FFFFFF"/>
                </a:solidFill>
                <a:hlinkClick r:id="rId4" tooltip="http://aprendiendofelicesconmariarobles.blogspot.com/2017/1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88889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61109" y="-172720"/>
            <a:ext cx="11069781" cy="2621280"/>
          </a:xfrm>
        </p:spPr>
        <p:txBody>
          <a:bodyPr>
            <a:noAutofit/>
          </a:bodyPr>
          <a:lstStyle/>
          <a:p>
            <a:pPr algn="ctr"/>
            <a:r>
              <a:rPr lang="en-US" sz="6000" b="1" dirty="0">
                <a:solidFill>
                  <a:schemeClr val="accent1"/>
                </a:solidFill>
                <a:latin typeface="Kristen ITC" panose="03050502040202030202" pitchFamily="66" charset="0"/>
              </a:rPr>
              <a:t>¡Gracias </a:t>
            </a:r>
            <a:r>
              <a:rPr lang="en-US" sz="6000" b="1" dirty="0" err="1">
                <a:solidFill>
                  <a:schemeClr val="accent1"/>
                </a:solidFill>
                <a:latin typeface="Kristen ITC" panose="03050502040202030202" pitchFamily="66" charset="0"/>
              </a:rPr>
              <a:t>por</a:t>
            </a:r>
            <a:r>
              <a:rPr lang="en-US" sz="6000" b="1" dirty="0">
                <a:solidFill>
                  <a:schemeClr val="accent1"/>
                </a:solidFill>
                <a:latin typeface="Kristen ITC" panose="03050502040202030202" pitchFamily="66" charset="0"/>
              </a:rPr>
              <a:t> </a:t>
            </a:r>
            <a:r>
              <a:rPr lang="en-US" sz="6000" b="1" dirty="0" err="1">
                <a:solidFill>
                  <a:schemeClr val="accent1"/>
                </a:solidFill>
                <a:latin typeface="Kristen ITC" panose="03050502040202030202" pitchFamily="66" charset="0"/>
              </a:rPr>
              <a:t>estar</a:t>
            </a:r>
            <a:r>
              <a:rPr lang="en-US" sz="6000" b="1" dirty="0">
                <a:solidFill>
                  <a:schemeClr val="accent1"/>
                </a:solidFill>
                <a:latin typeface="Kristen ITC" panose="03050502040202030202" pitchFamily="66" charset="0"/>
              </a:rPr>
              <a:t> </a:t>
            </a:r>
            <a:r>
              <a:rPr lang="en-US" sz="6000" b="1" dirty="0" err="1">
                <a:solidFill>
                  <a:schemeClr val="accent1"/>
                </a:solidFill>
                <a:latin typeface="Kristen ITC" panose="03050502040202030202" pitchFamily="66" charset="0"/>
              </a:rPr>
              <a:t>aquí</a:t>
            </a:r>
            <a:r>
              <a:rPr lang="en-US" sz="6000" b="1" dirty="0">
                <a:solidFill>
                  <a:schemeClr val="accent1"/>
                </a:solidFill>
                <a:latin typeface="Kristen ITC" panose="03050502040202030202" pitchFamily="66" charset="0"/>
              </a:rPr>
              <a:t>!
</a:t>
            </a:r>
          </a:p>
        </p:txBody>
      </p:sp>
      <p:sp>
        <p:nvSpPr>
          <p:cNvPr id="4" name="TextBox 3"/>
          <p:cNvSpPr txBox="1"/>
          <p:nvPr/>
        </p:nvSpPr>
        <p:spPr>
          <a:xfrm>
            <a:off x="142815" y="1739118"/>
            <a:ext cx="11906373" cy="4247317"/>
          </a:xfrm>
          <a:prstGeom prst="rect">
            <a:avLst/>
          </a:prstGeom>
          <a:noFill/>
        </p:spPr>
        <p:txBody>
          <a:bodyPr wrap="square" rtlCol="0">
            <a:spAutoFit/>
          </a:bodyPr>
          <a:lstStyle/>
          <a:p>
            <a:pPr algn="ctr">
              <a:lnSpc>
                <a:spcPct val="90000"/>
              </a:lnSpc>
            </a:pPr>
            <a:r>
              <a:rPr lang="es-ES" sz="6000">
                <a:latin typeface="Arial Narrow" panose="020B0606020202030204" pitchFamily="34" charset="0"/>
              </a:rPr>
              <a:t>"Al final del día, la clave más abrumadora para el éxito de un niño es la participación positiva de los padres".
-Jane D. Hull
</a:t>
            </a:r>
            <a:endParaRPr lang="en-US" sz="6000">
              <a:latin typeface="Arial Narrow" panose="020B0606020202030204" pitchFamily="34" charset="0"/>
            </a:endParaRPr>
          </a:p>
        </p:txBody>
      </p:sp>
      <p:pic>
        <p:nvPicPr>
          <p:cNvPr id="5" name="Picture 2" descr="C:\Users\windover.elizabeth\Documents\Be There\New Be There Logo.JPG"/>
          <p:cNvPicPr>
            <a:picLocks noGrp="1" noChangeAspect="1" noChangeArrowheads="1"/>
          </p:cNvPicPr>
          <p:nvPr>
            <p:ph sz="quarter" idx="1"/>
          </p:nvPr>
        </p:nvPicPr>
        <p:blipFill>
          <a:blip r:embed="rId3" cstate="print"/>
          <a:srcRect/>
          <a:stretch>
            <a:fillRect/>
          </a:stretch>
        </p:blipFill>
        <p:spPr bwMode="auto">
          <a:xfrm>
            <a:off x="4000500" y="5351860"/>
            <a:ext cx="4191000" cy="1506141"/>
          </a:xfrm>
          <a:prstGeom prst="rect">
            <a:avLst/>
          </a:prstGeom>
          <a:noFill/>
        </p:spPr>
      </p:pic>
    </p:spTree>
    <p:extLst>
      <p:ext uri="{BB962C8B-B14F-4D97-AF65-F5344CB8AC3E}">
        <p14:creationId xmlns:p14="http://schemas.microsoft.com/office/powerpoint/2010/main" val="13516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3479"/>
            <a:ext cx="10972800" cy="2530361"/>
          </a:xfrm>
        </p:spPr>
        <p:txBody>
          <a:bodyPr vert="horz" lIns="0" tIns="45720" rIns="0" bIns="0" anchor="b">
            <a:normAutofit/>
          </a:bodyPr>
          <a:lstStyle/>
          <a:p>
            <a:pPr algn="ctr">
              <a:lnSpc>
                <a:spcPct val="90000"/>
              </a:lnSpc>
            </a:pPr>
            <a:r>
              <a:rPr lang="es-ES" sz="3900" b="1" dirty="0"/>
              <a:t>Columbia espera un gran año escolar 2023-2024 con su familia.  </a:t>
            </a:r>
            <a:br>
              <a:rPr lang="es-ES" sz="3900" b="1" dirty="0"/>
            </a:br>
            <a:r>
              <a:rPr lang="es-ES" sz="3900" b="1" dirty="0"/>
              <a:t>¡Volemos a nuevas alturas, cometas!
</a:t>
            </a:r>
            <a:endParaRPr lang="en-US" sz="3900" b="1" dirty="0"/>
          </a:p>
        </p:txBody>
      </p:sp>
      <p:pic>
        <p:nvPicPr>
          <p:cNvPr id="5" name="Picture 4" descr="A close-up of a space shuttle&#10;&#10;Description automatically generated with medium confidence">
            <a:extLst>
              <a:ext uri="{FF2B5EF4-FFF2-40B4-BE49-F238E27FC236}">
                <a16:creationId xmlns:a16="http://schemas.microsoft.com/office/drawing/2014/main" id="{2D21AB2B-6DE4-49CC-9F91-D88671DFF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3634" y="2589169"/>
            <a:ext cx="5034924" cy="4015352"/>
          </a:xfrm>
          <a:prstGeom prst="rect">
            <a:avLst/>
          </a:prstGeom>
          <a:noFill/>
        </p:spPr>
      </p:pic>
    </p:spTree>
    <p:extLst>
      <p:ext uri="{BB962C8B-B14F-4D97-AF65-F5344CB8AC3E}">
        <p14:creationId xmlns:p14="http://schemas.microsoft.com/office/powerpoint/2010/main" val="186207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699AE-62F3-43D5-9CCF-C28C20394993}"/>
              </a:ext>
            </a:extLst>
          </p:cNvPr>
          <p:cNvSpPr>
            <a:spLocks noGrp="1"/>
          </p:cNvSpPr>
          <p:nvPr>
            <p:ph type="title"/>
          </p:nvPr>
        </p:nvSpPr>
        <p:spPr>
          <a:xfrm>
            <a:off x="609600" y="254000"/>
            <a:ext cx="10972800" cy="2225040"/>
          </a:xfrm>
        </p:spPr>
        <p:txBody>
          <a:bodyPr anchor="b">
            <a:normAutofit/>
          </a:bodyPr>
          <a:lstStyle/>
          <a:p>
            <a:pPr algn="ctr"/>
            <a:r>
              <a:rPr lang="en-US" dirty="0"/>
              <a:t>Estamos </a:t>
            </a:r>
            <a:r>
              <a:rPr lang="en-US" dirty="0" err="1"/>
              <a:t>aquí</a:t>
            </a:r>
            <a:r>
              <a:rPr lang="en-US" dirty="0"/>
              <a:t> para... ¡NIÑOS!
</a:t>
            </a:r>
          </a:p>
        </p:txBody>
      </p:sp>
      <p:pic>
        <p:nvPicPr>
          <p:cNvPr id="1026" name="Picture 2">
            <a:extLst>
              <a:ext uri="{FF2B5EF4-FFF2-40B4-BE49-F238E27FC236}">
                <a16:creationId xmlns:a16="http://schemas.microsoft.com/office/drawing/2014/main" id="{3C2ED2C8-C5CF-9A09-1523-D141BF577BC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1095544">
            <a:off x="333601" y="2732370"/>
            <a:ext cx="5370643" cy="30452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203910B1-D6BD-F24C-79D0-20F21E808A1D}"/>
              </a:ext>
            </a:extLst>
          </p:cNvPr>
          <p:cNvPicPr>
            <a:picLocks noChangeAspect="1"/>
          </p:cNvPicPr>
          <p:nvPr/>
        </p:nvPicPr>
        <p:blipFill>
          <a:blip r:embed="rId3"/>
          <a:stretch>
            <a:fillRect/>
          </a:stretch>
        </p:blipFill>
        <p:spPr>
          <a:xfrm rot="960000">
            <a:off x="6708019" y="2388204"/>
            <a:ext cx="4351866" cy="3279019"/>
          </a:xfrm>
          <a:prstGeom prst="rect">
            <a:avLst/>
          </a:prstGeom>
        </p:spPr>
      </p:pic>
    </p:spTree>
    <p:extLst>
      <p:ext uri="{BB962C8B-B14F-4D97-AF65-F5344CB8AC3E}">
        <p14:creationId xmlns:p14="http://schemas.microsoft.com/office/powerpoint/2010/main" val="125335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0D553-D401-4E43-BCFF-85C81D5548D6}"/>
              </a:ext>
            </a:extLst>
          </p:cNvPr>
          <p:cNvSpPr>
            <a:spLocks noGrp="1"/>
          </p:cNvSpPr>
          <p:nvPr>
            <p:ph type="title"/>
          </p:nvPr>
        </p:nvSpPr>
        <p:spPr>
          <a:xfrm>
            <a:off x="609600" y="914400"/>
            <a:ext cx="10972800" cy="1442720"/>
          </a:xfrm>
        </p:spPr>
        <p:txBody>
          <a:bodyPr anchor="b">
            <a:normAutofit fontScale="90000"/>
          </a:bodyPr>
          <a:lstStyle/>
          <a:p>
            <a:pPr algn="ctr"/>
            <a:r>
              <a:rPr lang="es-ES" dirty="0"/>
              <a:t>¡Los niños son nuestro POR QUÉ!
</a:t>
            </a:r>
            <a:endParaRPr lang="en-US" dirty="0"/>
          </a:p>
        </p:txBody>
      </p:sp>
      <p:pic>
        <p:nvPicPr>
          <p:cNvPr id="3" name="Picture 4" descr="A group of children posing for a photo&#10;&#10;Description automatically generated">
            <a:extLst>
              <a:ext uri="{FF2B5EF4-FFF2-40B4-BE49-F238E27FC236}">
                <a16:creationId xmlns:a16="http://schemas.microsoft.com/office/drawing/2014/main" id="{7AB3E118-1566-2379-5821-008B53800975}"/>
              </a:ext>
            </a:extLst>
          </p:cNvPr>
          <p:cNvPicPr>
            <a:picLocks noGrp="1" noChangeAspect="1"/>
          </p:cNvPicPr>
          <p:nvPr>
            <p:ph sz="half" idx="1"/>
          </p:nvPr>
        </p:nvPicPr>
        <p:blipFill>
          <a:blip r:embed="rId2"/>
          <a:stretch>
            <a:fillRect/>
          </a:stretch>
        </p:blipFill>
        <p:spPr>
          <a:xfrm>
            <a:off x="3326809" y="2145721"/>
            <a:ext cx="4876800" cy="3665220"/>
          </a:xfrm>
        </p:spPr>
      </p:pic>
    </p:spTree>
    <p:extLst>
      <p:ext uri="{BB962C8B-B14F-4D97-AF65-F5344CB8AC3E}">
        <p14:creationId xmlns:p14="http://schemas.microsoft.com/office/powerpoint/2010/main" val="120157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DA93-E51C-49BD-851D-85F617E4C77E}"/>
              </a:ext>
            </a:extLst>
          </p:cNvPr>
          <p:cNvSpPr>
            <a:spLocks noGrp="1"/>
          </p:cNvSpPr>
          <p:nvPr>
            <p:ph type="title"/>
          </p:nvPr>
        </p:nvSpPr>
        <p:spPr>
          <a:xfrm>
            <a:off x="680720" y="533400"/>
            <a:ext cx="10901680" cy="1984076"/>
          </a:xfrm>
        </p:spPr>
        <p:txBody>
          <a:bodyPr>
            <a:normAutofit fontScale="90000"/>
          </a:bodyPr>
          <a:lstStyle/>
          <a:p>
            <a:pPr algn="ctr"/>
            <a:r>
              <a:rPr lang="es-ES" dirty="0"/>
              <a:t>¡Conoce a nuestro equipo de cometas!
</a:t>
            </a:r>
            <a:endParaRPr lang="en-US" dirty="0"/>
          </a:p>
        </p:txBody>
      </p:sp>
      <p:sp>
        <p:nvSpPr>
          <p:cNvPr id="3" name="Content Placeholder 2">
            <a:extLst>
              <a:ext uri="{FF2B5EF4-FFF2-40B4-BE49-F238E27FC236}">
                <a16:creationId xmlns:a16="http://schemas.microsoft.com/office/drawing/2014/main" id="{0E19A56C-C0A0-4D8C-9ABB-14243E3B8AC7}"/>
              </a:ext>
            </a:extLst>
          </p:cNvPr>
          <p:cNvSpPr>
            <a:spLocks noGrp="1"/>
          </p:cNvSpPr>
          <p:nvPr>
            <p:ph idx="1"/>
          </p:nvPr>
        </p:nvSpPr>
        <p:spPr>
          <a:xfrm>
            <a:off x="609599" y="1935480"/>
            <a:ext cx="11381117" cy="4389120"/>
          </a:xfrm>
        </p:spPr>
        <p:txBody>
          <a:bodyPr/>
          <a:lstStyle/>
          <a:p>
            <a:pPr marL="0" indent="0">
              <a:buNone/>
            </a:pPr>
            <a:r>
              <a:rPr lang="en-US" dirty="0"/>
              <a:t>Mrs. Jennifer Julian, Principal		Mrs. Nicole Parks, Assistant Principal</a:t>
            </a:r>
          </a:p>
        </p:txBody>
      </p:sp>
      <p:pic>
        <p:nvPicPr>
          <p:cNvPr id="4" name="Picture 4" descr="A picture containing person&#10;&#10;Description automatically generated">
            <a:extLst>
              <a:ext uri="{FF2B5EF4-FFF2-40B4-BE49-F238E27FC236}">
                <a16:creationId xmlns:a16="http://schemas.microsoft.com/office/drawing/2014/main" id="{C7AEE1A7-916E-565C-1B77-8177D30CF619}"/>
              </a:ext>
            </a:extLst>
          </p:cNvPr>
          <p:cNvPicPr>
            <a:picLocks noChangeAspect="1"/>
          </p:cNvPicPr>
          <p:nvPr/>
        </p:nvPicPr>
        <p:blipFill>
          <a:blip r:embed="rId2"/>
          <a:stretch>
            <a:fillRect/>
          </a:stretch>
        </p:blipFill>
        <p:spPr>
          <a:xfrm>
            <a:off x="1331343" y="2706538"/>
            <a:ext cx="2743200" cy="3429000"/>
          </a:xfrm>
          <a:prstGeom prst="rect">
            <a:avLst/>
          </a:prstGeom>
        </p:spPr>
      </p:pic>
      <p:pic>
        <p:nvPicPr>
          <p:cNvPr id="5" name="Picture 5" descr="A picture containing person, smiling&#10;&#10;Description automatically generated">
            <a:extLst>
              <a:ext uri="{FF2B5EF4-FFF2-40B4-BE49-F238E27FC236}">
                <a16:creationId xmlns:a16="http://schemas.microsoft.com/office/drawing/2014/main" id="{A1550B6C-AF47-F0C6-9F95-FC2D3503D8CF}"/>
              </a:ext>
            </a:extLst>
          </p:cNvPr>
          <p:cNvPicPr>
            <a:picLocks noChangeAspect="1"/>
          </p:cNvPicPr>
          <p:nvPr/>
        </p:nvPicPr>
        <p:blipFill>
          <a:blip r:embed="rId3"/>
          <a:stretch>
            <a:fillRect/>
          </a:stretch>
        </p:blipFill>
        <p:spPr>
          <a:xfrm>
            <a:off x="7919049" y="2706538"/>
            <a:ext cx="2743200" cy="3429000"/>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3F770348-D586-44DC-93CF-DD8B6FED9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287" y="3263900"/>
            <a:ext cx="2155324" cy="1874837"/>
          </a:xfrm>
          <a:prstGeom prst="rect">
            <a:avLst/>
          </a:prstGeom>
        </p:spPr>
      </p:pic>
    </p:spTree>
    <p:extLst>
      <p:ext uri="{BB962C8B-B14F-4D97-AF65-F5344CB8AC3E}">
        <p14:creationId xmlns:p14="http://schemas.microsoft.com/office/powerpoint/2010/main" val="358195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DA93-E51C-49BD-851D-85F617E4C77E}"/>
              </a:ext>
            </a:extLst>
          </p:cNvPr>
          <p:cNvSpPr>
            <a:spLocks noGrp="1"/>
          </p:cNvSpPr>
          <p:nvPr>
            <p:ph type="title"/>
          </p:nvPr>
        </p:nvSpPr>
        <p:spPr>
          <a:xfrm>
            <a:off x="609600" y="640080"/>
            <a:ext cx="10972800" cy="1920240"/>
          </a:xfrm>
        </p:spPr>
        <p:txBody>
          <a:bodyPr>
            <a:normAutofit fontScale="90000"/>
          </a:bodyPr>
          <a:lstStyle/>
          <a:p>
            <a:r>
              <a:rPr lang="es-ES" dirty="0"/>
              <a:t>¡Conoce a nuestro equipo de cometas!
</a:t>
            </a:r>
            <a:endParaRPr lang="en-US" dirty="0"/>
          </a:p>
        </p:txBody>
      </p:sp>
      <p:sp>
        <p:nvSpPr>
          <p:cNvPr id="3" name="Content Placeholder 2">
            <a:extLst>
              <a:ext uri="{FF2B5EF4-FFF2-40B4-BE49-F238E27FC236}">
                <a16:creationId xmlns:a16="http://schemas.microsoft.com/office/drawing/2014/main" id="{0E19A56C-C0A0-4D8C-9ABB-14243E3B8AC7}"/>
              </a:ext>
            </a:extLst>
          </p:cNvPr>
          <p:cNvSpPr>
            <a:spLocks noGrp="1"/>
          </p:cNvSpPr>
          <p:nvPr>
            <p:ph idx="1"/>
          </p:nvPr>
        </p:nvSpPr>
        <p:spPr/>
        <p:txBody>
          <a:bodyPr/>
          <a:lstStyle/>
          <a:p>
            <a:r>
              <a:rPr lang="es-ES" dirty="0"/>
              <a:t>Maestros de jardín de infantes</a:t>
            </a:r>
            <a:endParaRPr lang="en-US" dirty="0"/>
          </a:p>
        </p:txBody>
      </p:sp>
      <p:sp>
        <p:nvSpPr>
          <p:cNvPr id="8" name="TextBox 7">
            <a:extLst>
              <a:ext uri="{FF2B5EF4-FFF2-40B4-BE49-F238E27FC236}">
                <a16:creationId xmlns:a16="http://schemas.microsoft.com/office/drawing/2014/main" id="{C8F5F387-0D02-451F-A247-A5528966F2F5}"/>
              </a:ext>
            </a:extLst>
          </p:cNvPr>
          <p:cNvSpPr txBox="1"/>
          <p:nvPr/>
        </p:nvSpPr>
        <p:spPr>
          <a:xfrm>
            <a:off x="245054" y="6153912"/>
            <a:ext cx="11701892" cy="400110"/>
          </a:xfrm>
          <a:prstGeom prst="rect">
            <a:avLst/>
          </a:prstGeom>
          <a:noFill/>
          <a:ln>
            <a:solidFill>
              <a:schemeClr val="bg2"/>
            </a:solidFill>
          </a:ln>
        </p:spPr>
        <p:txBody>
          <a:bodyPr wrap="square" lIns="91440" tIns="45720" rIns="91440" bIns="45720" rtlCol="0" anchor="t">
            <a:spAutoFit/>
          </a:bodyPr>
          <a:lstStyle/>
          <a:p>
            <a:r>
              <a:rPr lang="en-US" sz="2000" b="1"/>
              <a:t>     Judith Maneiro                    Tara Rossetti                 Heidi Walsh                         Susan </a:t>
            </a:r>
            <a:r>
              <a:rPr lang="en-US" sz="2000" b="1" err="1"/>
              <a:t>Barto</a:t>
            </a:r>
            <a:r>
              <a:rPr lang="en-US" sz="2000" b="1"/>
              <a:t>-IA</a:t>
            </a:r>
          </a:p>
        </p:txBody>
      </p:sp>
      <p:pic>
        <p:nvPicPr>
          <p:cNvPr id="10" name="Picture 9">
            <a:extLst>
              <a:ext uri="{FF2B5EF4-FFF2-40B4-BE49-F238E27FC236}">
                <a16:creationId xmlns:a16="http://schemas.microsoft.com/office/drawing/2014/main" id="{7A5EA715-D2EC-573E-FC83-3998746D8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2644" y="2943164"/>
            <a:ext cx="2181831" cy="2695576"/>
          </a:xfrm>
          <a:prstGeom prst="rect">
            <a:avLst/>
          </a:prstGeom>
        </p:spPr>
      </p:pic>
      <p:pic>
        <p:nvPicPr>
          <p:cNvPr id="12" name="Picture 11">
            <a:extLst>
              <a:ext uri="{FF2B5EF4-FFF2-40B4-BE49-F238E27FC236}">
                <a16:creationId xmlns:a16="http://schemas.microsoft.com/office/drawing/2014/main" id="{8BDE6958-72D8-B44D-E810-57207D292C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51" y="2945589"/>
            <a:ext cx="2094774" cy="2615364"/>
          </a:xfrm>
          <a:prstGeom prst="rect">
            <a:avLst/>
          </a:prstGeom>
        </p:spPr>
      </p:pic>
      <p:pic>
        <p:nvPicPr>
          <p:cNvPr id="14" name="Picture 13">
            <a:extLst>
              <a:ext uri="{FF2B5EF4-FFF2-40B4-BE49-F238E27FC236}">
                <a16:creationId xmlns:a16="http://schemas.microsoft.com/office/drawing/2014/main" id="{CCB75C4A-4171-2307-AFEF-250EF194E3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1834" y="2949898"/>
            <a:ext cx="2152299" cy="2687255"/>
          </a:xfrm>
          <a:prstGeom prst="rect">
            <a:avLst/>
          </a:prstGeom>
        </p:spPr>
      </p:pic>
      <p:pic>
        <p:nvPicPr>
          <p:cNvPr id="5" name="Picture 4" descr="A person smiling for the camera&#10;&#10;Description automatically generated with low confidence">
            <a:extLst>
              <a:ext uri="{FF2B5EF4-FFF2-40B4-BE49-F238E27FC236}">
                <a16:creationId xmlns:a16="http://schemas.microsoft.com/office/drawing/2014/main" id="{BEE1DBD2-4FF9-BBAF-570D-850D3B0EB8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64578" y="2943164"/>
            <a:ext cx="2155667" cy="2693989"/>
          </a:xfrm>
          <a:prstGeom prst="rect">
            <a:avLst/>
          </a:prstGeom>
        </p:spPr>
      </p:pic>
    </p:spTree>
    <p:extLst>
      <p:ext uri="{BB962C8B-B14F-4D97-AF65-F5344CB8AC3E}">
        <p14:creationId xmlns:p14="http://schemas.microsoft.com/office/powerpoint/2010/main" val="134525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DA93-E51C-49BD-851D-85F617E4C77E}"/>
              </a:ext>
            </a:extLst>
          </p:cNvPr>
          <p:cNvSpPr>
            <a:spLocks noGrp="1"/>
          </p:cNvSpPr>
          <p:nvPr>
            <p:ph type="title"/>
          </p:nvPr>
        </p:nvSpPr>
        <p:spPr>
          <a:xfrm>
            <a:off x="609600" y="436880"/>
            <a:ext cx="10972800" cy="2174240"/>
          </a:xfrm>
        </p:spPr>
        <p:txBody>
          <a:bodyPr>
            <a:normAutofit fontScale="90000"/>
          </a:bodyPr>
          <a:lstStyle/>
          <a:p>
            <a:r>
              <a:rPr lang="es-ES" dirty="0"/>
              <a:t>¡Conoce a nuestro equipo de cometas!
</a:t>
            </a:r>
            <a:endParaRPr lang="en-US" dirty="0"/>
          </a:p>
        </p:txBody>
      </p:sp>
      <p:sp>
        <p:nvSpPr>
          <p:cNvPr id="3" name="Content Placeholder 2">
            <a:extLst>
              <a:ext uri="{FF2B5EF4-FFF2-40B4-BE49-F238E27FC236}">
                <a16:creationId xmlns:a16="http://schemas.microsoft.com/office/drawing/2014/main" id="{0E19A56C-C0A0-4D8C-9ABB-14243E3B8AC7}"/>
              </a:ext>
            </a:extLst>
          </p:cNvPr>
          <p:cNvSpPr>
            <a:spLocks noGrp="1"/>
          </p:cNvSpPr>
          <p:nvPr>
            <p:ph idx="1"/>
          </p:nvPr>
        </p:nvSpPr>
        <p:spPr/>
        <p:txBody>
          <a:bodyPr/>
          <a:lstStyle/>
          <a:p>
            <a:r>
              <a:rPr lang="es-ES" dirty="0"/>
              <a:t>Actividad (Arte, Medios de Comunicación, Música y Educación Física) 
</a:t>
            </a:r>
            <a:endParaRPr lang="en-US" dirty="0"/>
          </a:p>
        </p:txBody>
      </p:sp>
      <p:pic>
        <p:nvPicPr>
          <p:cNvPr id="4" name="Picture 4">
            <a:extLst>
              <a:ext uri="{FF2B5EF4-FFF2-40B4-BE49-F238E27FC236}">
                <a16:creationId xmlns:a16="http://schemas.microsoft.com/office/drawing/2014/main" id="{713DB1B5-B5DB-8394-4A92-B6780503A908}"/>
              </a:ext>
            </a:extLst>
          </p:cNvPr>
          <p:cNvPicPr>
            <a:picLocks noChangeAspect="1"/>
          </p:cNvPicPr>
          <p:nvPr/>
        </p:nvPicPr>
        <p:blipFill>
          <a:blip r:embed="rId3"/>
          <a:stretch>
            <a:fillRect/>
          </a:stretch>
        </p:blipFill>
        <p:spPr>
          <a:xfrm>
            <a:off x="6219646" y="2404613"/>
            <a:ext cx="2743200" cy="3429000"/>
          </a:xfrm>
          <a:prstGeom prst="rect">
            <a:avLst/>
          </a:prstGeom>
        </p:spPr>
      </p:pic>
      <p:pic>
        <p:nvPicPr>
          <p:cNvPr id="6" name="Picture 6">
            <a:extLst>
              <a:ext uri="{FF2B5EF4-FFF2-40B4-BE49-F238E27FC236}">
                <a16:creationId xmlns:a16="http://schemas.microsoft.com/office/drawing/2014/main" id="{C048BD84-5DB5-8284-00DD-0B06272A4B07}"/>
              </a:ext>
            </a:extLst>
          </p:cNvPr>
          <p:cNvPicPr>
            <a:picLocks noChangeAspect="1"/>
          </p:cNvPicPr>
          <p:nvPr/>
        </p:nvPicPr>
        <p:blipFill>
          <a:blip r:embed="rId4"/>
          <a:stretch>
            <a:fillRect/>
          </a:stretch>
        </p:blipFill>
        <p:spPr>
          <a:xfrm>
            <a:off x="166777" y="2404613"/>
            <a:ext cx="2743200" cy="3429000"/>
          </a:xfrm>
          <a:prstGeom prst="rect">
            <a:avLst/>
          </a:prstGeom>
        </p:spPr>
      </p:pic>
      <p:pic>
        <p:nvPicPr>
          <p:cNvPr id="7" name="Picture 7">
            <a:extLst>
              <a:ext uri="{FF2B5EF4-FFF2-40B4-BE49-F238E27FC236}">
                <a16:creationId xmlns:a16="http://schemas.microsoft.com/office/drawing/2014/main" id="{63953E35-EF62-98F4-A9F8-0A6484C4334E}"/>
              </a:ext>
            </a:extLst>
          </p:cNvPr>
          <p:cNvPicPr>
            <a:picLocks noChangeAspect="1"/>
          </p:cNvPicPr>
          <p:nvPr/>
        </p:nvPicPr>
        <p:blipFill>
          <a:blip r:embed="rId5"/>
          <a:stretch>
            <a:fillRect/>
          </a:stretch>
        </p:blipFill>
        <p:spPr>
          <a:xfrm>
            <a:off x="3186023" y="2404613"/>
            <a:ext cx="2743200" cy="3429000"/>
          </a:xfrm>
          <a:prstGeom prst="rect">
            <a:avLst/>
          </a:prstGeom>
        </p:spPr>
      </p:pic>
      <p:sp>
        <p:nvSpPr>
          <p:cNvPr id="8" name="TextBox 7">
            <a:extLst>
              <a:ext uri="{FF2B5EF4-FFF2-40B4-BE49-F238E27FC236}">
                <a16:creationId xmlns:a16="http://schemas.microsoft.com/office/drawing/2014/main" id="{9FF04C69-874D-4637-BD19-D3FA46DDB26A}"/>
              </a:ext>
            </a:extLst>
          </p:cNvPr>
          <p:cNvSpPr txBox="1"/>
          <p:nvPr/>
        </p:nvSpPr>
        <p:spPr>
          <a:xfrm>
            <a:off x="245054" y="6153912"/>
            <a:ext cx="11701892" cy="400110"/>
          </a:xfrm>
          <a:prstGeom prst="rect">
            <a:avLst/>
          </a:prstGeom>
          <a:noFill/>
          <a:ln>
            <a:solidFill>
              <a:schemeClr val="bg2"/>
            </a:solidFill>
          </a:ln>
        </p:spPr>
        <p:txBody>
          <a:bodyPr wrap="square" rtlCol="0">
            <a:spAutoFit/>
          </a:bodyPr>
          <a:lstStyle/>
          <a:p>
            <a:r>
              <a:rPr lang="en-US" sz="2000" b="1"/>
              <a:t> Noel Snodgrass-Neal	     Lindsey Von </a:t>
            </a:r>
            <a:r>
              <a:rPr lang="en-US" sz="2000" b="1" err="1"/>
              <a:t>Edwins</a:t>
            </a:r>
            <a:r>
              <a:rPr lang="en-US" sz="2000" b="1"/>
              <a:t>		Ethan </a:t>
            </a:r>
            <a:r>
              <a:rPr lang="en-US" sz="2000" b="1" err="1"/>
              <a:t>Hasker</a:t>
            </a:r>
            <a:r>
              <a:rPr lang="en-US" sz="2000" b="1"/>
              <a:t>                         Tony Kuiper</a:t>
            </a:r>
          </a:p>
        </p:txBody>
      </p:sp>
      <p:pic>
        <p:nvPicPr>
          <p:cNvPr id="10" name="Picture 9" descr="A person with a beard&#10;&#10;Description automatically generated with medium confidence">
            <a:extLst>
              <a:ext uri="{FF2B5EF4-FFF2-40B4-BE49-F238E27FC236}">
                <a16:creationId xmlns:a16="http://schemas.microsoft.com/office/drawing/2014/main" id="{23BD9E1A-F226-C9FD-77A4-CE12EEAACD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2022" y="2422641"/>
            <a:ext cx="2743201" cy="3428245"/>
          </a:xfrm>
          <a:prstGeom prst="rect">
            <a:avLst/>
          </a:prstGeom>
        </p:spPr>
      </p:pic>
    </p:spTree>
    <p:extLst>
      <p:ext uri="{BB962C8B-B14F-4D97-AF65-F5344CB8AC3E}">
        <p14:creationId xmlns:p14="http://schemas.microsoft.com/office/powerpoint/2010/main" val="257874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DA93-E51C-49BD-851D-85F617E4C77E}"/>
              </a:ext>
            </a:extLst>
          </p:cNvPr>
          <p:cNvSpPr>
            <a:spLocks noGrp="1"/>
          </p:cNvSpPr>
          <p:nvPr>
            <p:ph type="title"/>
          </p:nvPr>
        </p:nvSpPr>
        <p:spPr>
          <a:xfrm>
            <a:off x="609600" y="-193040"/>
            <a:ext cx="10972800" cy="2844800"/>
          </a:xfrm>
        </p:spPr>
        <p:txBody>
          <a:bodyPr>
            <a:normAutofit/>
          </a:bodyPr>
          <a:lstStyle/>
          <a:p>
            <a:r>
              <a:rPr lang="es-ES" dirty="0"/>
              <a:t>¡Conoce a nuestro equipo de cometas!
</a:t>
            </a:r>
            <a:endParaRPr lang="en-US" dirty="0"/>
          </a:p>
        </p:txBody>
      </p:sp>
      <p:sp>
        <p:nvSpPr>
          <p:cNvPr id="3" name="Content Placeholder 2">
            <a:extLst>
              <a:ext uri="{FF2B5EF4-FFF2-40B4-BE49-F238E27FC236}">
                <a16:creationId xmlns:a16="http://schemas.microsoft.com/office/drawing/2014/main" id="{0E19A56C-C0A0-4D8C-9ABB-14243E3B8AC7}"/>
              </a:ext>
            </a:extLst>
          </p:cNvPr>
          <p:cNvSpPr>
            <a:spLocks noGrp="1"/>
          </p:cNvSpPr>
          <p:nvPr>
            <p:ph idx="1"/>
          </p:nvPr>
        </p:nvSpPr>
        <p:spPr/>
        <p:txBody>
          <a:bodyPr/>
          <a:lstStyle/>
          <a:p>
            <a:r>
              <a:rPr lang="en-US" dirty="0"/>
              <a:t>Front Office (</a:t>
            </a:r>
            <a:r>
              <a:rPr lang="en-US" dirty="0" err="1"/>
              <a:t>contador</a:t>
            </a:r>
            <a:r>
              <a:rPr lang="en-US" dirty="0"/>
              <a:t>, </a:t>
            </a:r>
            <a:r>
              <a:rPr lang="en-US" dirty="0" err="1"/>
              <a:t>empleado</a:t>
            </a:r>
            <a:r>
              <a:rPr lang="en-US" dirty="0"/>
              <a:t>, </a:t>
            </a:r>
            <a:r>
              <a:rPr lang="en-US" dirty="0" err="1"/>
              <a:t>técnico</a:t>
            </a:r>
            <a:r>
              <a:rPr lang="en-US" dirty="0"/>
              <a:t> de </a:t>
            </a:r>
            <a:r>
              <a:rPr lang="en-US" dirty="0" err="1"/>
              <a:t>salud</a:t>
            </a:r>
            <a:r>
              <a:rPr lang="en-US" dirty="0"/>
              <a:t>, </a:t>
            </a:r>
            <a:r>
              <a:rPr lang="en-US" dirty="0" err="1"/>
              <a:t>secretario</a:t>
            </a:r>
            <a:r>
              <a:rPr lang="en-US" dirty="0"/>
              <a:t>)
</a:t>
            </a:r>
          </a:p>
        </p:txBody>
      </p:sp>
      <p:pic>
        <p:nvPicPr>
          <p:cNvPr id="4" name="Picture 4">
            <a:extLst>
              <a:ext uri="{FF2B5EF4-FFF2-40B4-BE49-F238E27FC236}">
                <a16:creationId xmlns:a16="http://schemas.microsoft.com/office/drawing/2014/main" id="{A485E433-B00E-E9B6-B742-B300706A22E7}"/>
              </a:ext>
            </a:extLst>
          </p:cNvPr>
          <p:cNvPicPr>
            <a:picLocks noChangeAspect="1"/>
          </p:cNvPicPr>
          <p:nvPr/>
        </p:nvPicPr>
        <p:blipFill>
          <a:blip r:embed="rId2"/>
          <a:stretch>
            <a:fillRect/>
          </a:stretch>
        </p:blipFill>
        <p:spPr>
          <a:xfrm>
            <a:off x="238664" y="2404613"/>
            <a:ext cx="2743200" cy="3429000"/>
          </a:xfrm>
          <a:prstGeom prst="rect">
            <a:avLst/>
          </a:prstGeom>
        </p:spPr>
      </p:pic>
      <p:sp>
        <p:nvSpPr>
          <p:cNvPr id="8" name="TextBox 7">
            <a:extLst>
              <a:ext uri="{FF2B5EF4-FFF2-40B4-BE49-F238E27FC236}">
                <a16:creationId xmlns:a16="http://schemas.microsoft.com/office/drawing/2014/main" id="{6CE3EDED-4593-4D70-83AC-E6C8734E917B}"/>
              </a:ext>
            </a:extLst>
          </p:cNvPr>
          <p:cNvSpPr txBox="1"/>
          <p:nvPr/>
        </p:nvSpPr>
        <p:spPr>
          <a:xfrm>
            <a:off x="245054" y="6153912"/>
            <a:ext cx="11701892" cy="400110"/>
          </a:xfrm>
          <a:prstGeom prst="rect">
            <a:avLst/>
          </a:prstGeom>
          <a:noFill/>
          <a:ln>
            <a:solidFill>
              <a:schemeClr val="bg2"/>
            </a:solidFill>
          </a:ln>
        </p:spPr>
        <p:txBody>
          <a:bodyPr wrap="square" rtlCol="0">
            <a:spAutoFit/>
          </a:bodyPr>
          <a:lstStyle/>
          <a:p>
            <a:r>
              <a:rPr lang="en-US" sz="2000" b="1"/>
              <a:t>     Elena Owens	       Carmen Martin 		Rachel Santana                   Kelly </a:t>
            </a:r>
            <a:r>
              <a:rPr lang="en-US" sz="2000" b="1" err="1"/>
              <a:t>DiPierro</a:t>
            </a:r>
            <a:endParaRPr lang="en-US" sz="2000" b="1"/>
          </a:p>
        </p:txBody>
      </p:sp>
      <p:pic>
        <p:nvPicPr>
          <p:cNvPr id="6" name="Picture 6">
            <a:extLst>
              <a:ext uri="{FF2B5EF4-FFF2-40B4-BE49-F238E27FC236}">
                <a16:creationId xmlns:a16="http://schemas.microsoft.com/office/drawing/2014/main" id="{AC0EA2A5-5E0F-BA09-83AA-7B664DA95139}"/>
              </a:ext>
            </a:extLst>
          </p:cNvPr>
          <p:cNvPicPr>
            <a:picLocks noChangeAspect="1"/>
          </p:cNvPicPr>
          <p:nvPr/>
        </p:nvPicPr>
        <p:blipFill>
          <a:blip r:embed="rId3"/>
          <a:stretch>
            <a:fillRect/>
          </a:stretch>
        </p:blipFill>
        <p:spPr>
          <a:xfrm>
            <a:off x="6490305" y="2448719"/>
            <a:ext cx="2223105" cy="3327325"/>
          </a:xfrm>
          <a:prstGeom prst="rect">
            <a:avLst/>
          </a:prstGeom>
        </p:spPr>
      </p:pic>
      <p:pic>
        <p:nvPicPr>
          <p:cNvPr id="9" name="Picture 8" descr="A picture containing indoor, person, appliance, white goods&#10;&#10;Description automatically generated">
            <a:extLst>
              <a:ext uri="{FF2B5EF4-FFF2-40B4-BE49-F238E27FC236}">
                <a16:creationId xmlns:a16="http://schemas.microsoft.com/office/drawing/2014/main" id="{F3BC52CC-4550-E53E-262A-7B001E56F4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67489" y="2863788"/>
            <a:ext cx="3320553" cy="2490415"/>
          </a:xfrm>
          <a:prstGeom prst="rect">
            <a:avLst/>
          </a:prstGeom>
        </p:spPr>
      </p:pic>
      <p:pic>
        <p:nvPicPr>
          <p:cNvPr id="11" name="Picture 10" descr="A picture containing person, indoor&#10;&#10;Description automatically generated">
            <a:extLst>
              <a:ext uri="{FF2B5EF4-FFF2-40B4-BE49-F238E27FC236}">
                <a16:creationId xmlns:a16="http://schemas.microsoft.com/office/drawing/2014/main" id="{0B5C4FD1-B179-9BBA-DD66-C139EBAAE0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853263" y="2820529"/>
            <a:ext cx="3327325" cy="2495494"/>
          </a:xfrm>
          <a:prstGeom prst="rect">
            <a:avLst/>
          </a:prstGeom>
        </p:spPr>
      </p:pic>
    </p:spTree>
    <p:extLst>
      <p:ext uri="{BB962C8B-B14F-4D97-AF65-F5344CB8AC3E}">
        <p14:creationId xmlns:p14="http://schemas.microsoft.com/office/powerpoint/2010/main" val="30338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DA93-E51C-49BD-851D-85F617E4C77E}"/>
              </a:ext>
            </a:extLst>
          </p:cNvPr>
          <p:cNvSpPr>
            <a:spLocks noGrp="1"/>
          </p:cNvSpPr>
          <p:nvPr>
            <p:ph type="title"/>
          </p:nvPr>
        </p:nvSpPr>
        <p:spPr>
          <a:xfrm>
            <a:off x="863600" y="533400"/>
            <a:ext cx="10718800" cy="2098912"/>
          </a:xfrm>
        </p:spPr>
        <p:txBody>
          <a:bodyPr>
            <a:normAutofit fontScale="90000"/>
          </a:bodyPr>
          <a:lstStyle/>
          <a:p>
            <a:r>
              <a:rPr lang="es-ES" dirty="0"/>
              <a:t>¡Conoce a nuestro equipo de cometas!
</a:t>
            </a:r>
            <a:endParaRPr lang="en-US" dirty="0"/>
          </a:p>
        </p:txBody>
      </p:sp>
      <p:sp>
        <p:nvSpPr>
          <p:cNvPr id="3" name="Content Placeholder 2">
            <a:extLst>
              <a:ext uri="{FF2B5EF4-FFF2-40B4-BE49-F238E27FC236}">
                <a16:creationId xmlns:a16="http://schemas.microsoft.com/office/drawing/2014/main" id="{0E19A56C-C0A0-4D8C-9ABB-14243E3B8AC7}"/>
              </a:ext>
            </a:extLst>
          </p:cNvPr>
          <p:cNvSpPr>
            <a:spLocks noGrp="1"/>
          </p:cNvSpPr>
          <p:nvPr>
            <p:ph idx="1"/>
          </p:nvPr>
        </p:nvSpPr>
        <p:spPr/>
        <p:txBody>
          <a:bodyPr vert="horz" lIns="91440" tIns="45720" rIns="91440" bIns="45720" anchor="t">
            <a:normAutofit/>
          </a:bodyPr>
          <a:lstStyle/>
          <a:p>
            <a:r>
              <a:rPr lang="en-US" dirty="0" err="1"/>
              <a:t>Título</a:t>
            </a:r>
            <a:r>
              <a:rPr lang="en-US" dirty="0"/>
              <a:t> 1 (</a:t>
            </a:r>
            <a:r>
              <a:rPr lang="en-US" dirty="0" err="1"/>
              <a:t>Título</a:t>
            </a:r>
            <a:r>
              <a:rPr lang="en-US" dirty="0"/>
              <a:t> 1 </a:t>
            </a:r>
            <a:r>
              <a:rPr lang="en-US" dirty="0" err="1"/>
              <a:t>Contacto</a:t>
            </a:r>
            <a:r>
              <a:rPr lang="en-US" dirty="0"/>
              <a:t>/Maestros, </a:t>
            </a:r>
            <a:r>
              <a:rPr lang="en-US" dirty="0" err="1"/>
              <a:t>Entrenador</a:t>
            </a:r>
            <a:r>
              <a:rPr lang="en-US" dirty="0"/>
              <a:t> de </a:t>
            </a:r>
            <a:r>
              <a:rPr lang="en-US" dirty="0" err="1"/>
              <a:t>Ciencias</a:t>
            </a:r>
            <a:r>
              <a:rPr lang="en-US" dirty="0"/>
              <a:t>/</a:t>
            </a:r>
            <a:r>
              <a:rPr lang="en-US" dirty="0" err="1"/>
              <a:t>Dotados</a:t>
            </a:r>
            <a:r>
              <a:rPr lang="en-US" dirty="0"/>
              <a:t>)
</a:t>
            </a:r>
          </a:p>
        </p:txBody>
      </p:sp>
      <p:pic>
        <p:nvPicPr>
          <p:cNvPr id="5" name="Picture 5">
            <a:extLst>
              <a:ext uri="{FF2B5EF4-FFF2-40B4-BE49-F238E27FC236}">
                <a16:creationId xmlns:a16="http://schemas.microsoft.com/office/drawing/2014/main" id="{B0C3CAF5-B180-C9CF-B1D3-4A7F3F8175C3}"/>
              </a:ext>
            </a:extLst>
          </p:cNvPr>
          <p:cNvPicPr>
            <a:picLocks noChangeAspect="1"/>
          </p:cNvPicPr>
          <p:nvPr/>
        </p:nvPicPr>
        <p:blipFill>
          <a:blip r:embed="rId2"/>
          <a:stretch>
            <a:fillRect/>
          </a:stretch>
        </p:blipFill>
        <p:spPr>
          <a:xfrm>
            <a:off x="473048" y="2636520"/>
            <a:ext cx="2743200" cy="3429000"/>
          </a:xfrm>
          <a:prstGeom prst="rect">
            <a:avLst/>
          </a:prstGeom>
        </p:spPr>
      </p:pic>
      <p:pic>
        <p:nvPicPr>
          <p:cNvPr id="6" name="Picture 6">
            <a:extLst>
              <a:ext uri="{FF2B5EF4-FFF2-40B4-BE49-F238E27FC236}">
                <a16:creationId xmlns:a16="http://schemas.microsoft.com/office/drawing/2014/main" id="{7118D794-B71D-C6A5-9146-C8AAF3F02CB1}"/>
              </a:ext>
            </a:extLst>
          </p:cNvPr>
          <p:cNvPicPr>
            <a:picLocks noChangeAspect="1"/>
          </p:cNvPicPr>
          <p:nvPr/>
        </p:nvPicPr>
        <p:blipFill>
          <a:blip r:embed="rId3"/>
          <a:stretch>
            <a:fillRect/>
          </a:stretch>
        </p:blipFill>
        <p:spPr>
          <a:xfrm>
            <a:off x="7577470" y="2632312"/>
            <a:ext cx="2831804" cy="3517604"/>
          </a:xfrm>
          <a:prstGeom prst="rect">
            <a:avLst/>
          </a:prstGeom>
        </p:spPr>
      </p:pic>
      <p:sp>
        <p:nvSpPr>
          <p:cNvPr id="8" name="TextBox 7">
            <a:extLst>
              <a:ext uri="{FF2B5EF4-FFF2-40B4-BE49-F238E27FC236}">
                <a16:creationId xmlns:a16="http://schemas.microsoft.com/office/drawing/2014/main" id="{2F9159CF-39D4-4D54-AB25-716D4CF0D356}"/>
              </a:ext>
            </a:extLst>
          </p:cNvPr>
          <p:cNvSpPr txBox="1"/>
          <p:nvPr/>
        </p:nvSpPr>
        <p:spPr>
          <a:xfrm>
            <a:off x="245054" y="6207876"/>
            <a:ext cx="11701892" cy="400110"/>
          </a:xfrm>
          <a:prstGeom prst="rect">
            <a:avLst/>
          </a:prstGeom>
          <a:noFill/>
          <a:ln>
            <a:solidFill>
              <a:schemeClr val="bg2"/>
            </a:solidFill>
          </a:ln>
        </p:spPr>
        <p:txBody>
          <a:bodyPr wrap="square" lIns="91440" tIns="45720" rIns="91440" bIns="45720" rtlCol="0" anchor="t">
            <a:spAutoFit/>
          </a:bodyPr>
          <a:lstStyle/>
          <a:p>
            <a:r>
              <a:rPr lang="en-US" sz="2000" b="1"/>
              <a:t>         Laura Good                                   Sharon Aycock                               Nicole Kuiper </a:t>
            </a:r>
          </a:p>
        </p:txBody>
      </p:sp>
      <p:pic>
        <p:nvPicPr>
          <p:cNvPr id="10" name="Picture 9">
            <a:extLst>
              <a:ext uri="{FF2B5EF4-FFF2-40B4-BE49-F238E27FC236}">
                <a16:creationId xmlns:a16="http://schemas.microsoft.com/office/drawing/2014/main" id="{14594A9C-040D-543E-B07C-CA623AE4A3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561" y="2636519"/>
            <a:ext cx="2743806" cy="3429001"/>
          </a:xfrm>
          <a:prstGeom prst="rect">
            <a:avLst/>
          </a:prstGeom>
        </p:spPr>
      </p:pic>
    </p:spTree>
    <p:extLst>
      <p:ext uri="{BB962C8B-B14F-4D97-AF65-F5344CB8AC3E}">
        <p14:creationId xmlns:p14="http://schemas.microsoft.com/office/powerpoint/2010/main" val="204314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139</TotalTime>
  <Words>1714</Words>
  <Application>Microsoft Office PowerPoint</Application>
  <PresentationFormat>Widescreen</PresentationFormat>
  <Paragraphs>207</Paragraphs>
  <Slides>29</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Abadi</vt:lpstr>
      <vt:lpstr>Abadi Extra Light</vt:lpstr>
      <vt:lpstr>Arial Narrow</vt:lpstr>
      <vt:lpstr>Calibri</vt:lpstr>
      <vt:lpstr>Century Gothic</vt:lpstr>
      <vt:lpstr>Comic Sans MS</vt:lpstr>
      <vt:lpstr>Kristen ITC</vt:lpstr>
      <vt:lpstr>Palatino Linotype</vt:lpstr>
      <vt:lpstr>Wingdings</vt:lpstr>
      <vt:lpstr>Wingdings 2</vt:lpstr>
      <vt:lpstr>Presentation on brainstorming</vt:lpstr>
      <vt:lpstr>    
</vt:lpstr>
      <vt:lpstr> Bienvenido a Columbia Elementary
</vt:lpstr>
      <vt:lpstr>Estamos aquí para... ¡NIÑOS!
</vt:lpstr>
      <vt:lpstr>¡Los niños son nuestro POR QUÉ!
</vt:lpstr>
      <vt:lpstr>¡Conoce a nuestro equipo de cometas!
</vt:lpstr>
      <vt:lpstr>¡Conoce a nuestro equipo de cometas!
</vt:lpstr>
      <vt:lpstr>¡Conoce a nuestro equipo de cometas!
</vt:lpstr>
      <vt:lpstr>¡Conoce a nuestro equipo de cometas!
</vt:lpstr>
      <vt:lpstr>¡Conoce a nuestro equipo de cometas!
</vt:lpstr>
      <vt:lpstr>¡Conoce a nuestro equipo de Columbia Comet!
</vt:lpstr>
      <vt:lpstr>Escuelas Públicas de Brevard
</vt:lpstr>
      <vt:lpstr>Acerca de NUESTRA escuela.....
</vt:lpstr>
      <vt:lpstr>PowerPoint Presentation</vt:lpstr>
      <vt:lpstr>PowerPoint Presentation</vt:lpstr>
      <vt:lpstr>¿Qué es lo que más les gustó a los estudiantes de Kindergarten?
</vt:lpstr>
      <vt:lpstr>¿Qué aprenderán los estudiantes en Kindergarten?
</vt:lpstr>
      <vt:lpstr>PowerPoint Presentation</vt:lpstr>
      <vt:lpstr>PowerPoint Presentation</vt:lpstr>
      <vt:lpstr>PowerPoint Presentation</vt:lpstr>
      <vt:lpstr>PowerPoint Presentation</vt:lpstr>
      <vt:lpstr>PowerPoint Presentation</vt:lpstr>
      <vt:lpstr>Cosas importantes para practicar en casa. 
</vt:lpstr>
      <vt:lpstr>                Nuestros MAESTROS de Kindergarten y Actividades ...</vt:lpstr>
      <vt:lpstr>PowerPoint Presentation</vt:lpstr>
      <vt:lpstr>Comunicaciones con padres 
</vt:lpstr>
      <vt:lpstr>¡No podemos esperar a verte! 
</vt:lpstr>
      <vt:lpstr>Sitios web útiles/canales de You Tube
</vt:lpstr>
      <vt:lpstr>¡Gracias por estar aquí!
</vt:lpstr>
      <vt:lpstr>Columbia espera un gran año escolar 2023-2024 con su familia.   ¡Volemos a nuevas alturas, cometas!
</vt:lpstr>
    </vt:vector>
  </TitlesOfParts>
  <Company>BPS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Kindergarten,  Here WE Come!</dc:title>
  <dc:creator>Richards.Elizabeth@Elementary Programs</dc:creator>
  <cp:lastModifiedBy>Good.Laura@Columbia Elementary</cp:lastModifiedBy>
  <cp:revision>181</cp:revision>
  <dcterms:created xsi:type="dcterms:W3CDTF">2019-02-01T13:03:51Z</dcterms:created>
  <dcterms:modified xsi:type="dcterms:W3CDTF">2023-04-28T14:36:06Z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