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Lst>
  <p:sldIdLst>
    <p:sldId id="282" r:id="rId2"/>
    <p:sldId id="283" r:id="rId3"/>
    <p:sldId id="289" r:id="rId4"/>
    <p:sldId id="296" r:id="rId5"/>
    <p:sldId id="290" r:id="rId6"/>
    <p:sldId id="294" r:id="rId7"/>
    <p:sldId id="298" r:id="rId8"/>
    <p:sldId id="302" r:id="rId9"/>
    <p:sldId id="301" r:id="rId10"/>
    <p:sldId id="299" r:id="rId11"/>
    <p:sldId id="303" r:id="rId12"/>
    <p:sldId id="292" r:id="rId13"/>
  </p:sldIdLst>
  <p:sldSz cx="9144000" cy="6858000" type="screen4x3"/>
  <p:notesSz cx="6858000" cy="9144000"/>
  <p:embeddedFontLst>
    <p:embeddedFont>
      <p:font typeface="Abadi MT Condensed Light" panose="020B0604020202020204" charset="0"/>
      <p:regular r:id="rId14"/>
    </p:embeddedFont>
    <p:embeddedFont>
      <p:font typeface="Boulder" panose="020B0604020202020204"/>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Lobster" panose="020B0604020202020204" charset="0"/>
      <p:regular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nimated Slides" id="{BCF2088F-AEBB-45B4-9EC0-B1EB32AED585}">
          <p14:sldIdLst>
            <p14:sldId id="282"/>
            <p14:sldId id="283"/>
            <p14:sldId id="289"/>
            <p14:sldId id="296"/>
            <p14:sldId id="290"/>
            <p14:sldId id="294"/>
            <p14:sldId id="298"/>
            <p14:sldId id="302"/>
            <p14:sldId id="301"/>
            <p14:sldId id="299"/>
            <p14:sldId id="303"/>
          </p14:sldIdLst>
        </p14:section>
        <p14:section name="Static Slides" id="{640CDA3A-FD62-461F-A16C-C55370B57279}">
          <p14:sldIdLst>
            <p14:sldId id="29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E7E6E6"/>
    <a:srgbClr val="456784"/>
    <a:srgbClr val="395453"/>
    <a:srgbClr val="00FFFF"/>
    <a:srgbClr val="AEC4D1"/>
    <a:srgbClr val="91B2C4"/>
    <a:srgbClr val="628E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43" autoAdjust="0"/>
    <p:restoredTop sz="94660"/>
  </p:normalViewPr>
  <p:slideViewPr>
    <p:cSldViewPr snapToGrid="0" showGuides="1">
      <p:cViewPr varScale="1">
        <p:scale>
          <a:sx n="110" d="100"/>
          <a:sy n="110" d="100"/>
        </p:scale>
        <p:origin x="109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_Ma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9746E9-AD27-4F7A-A43B-D6E33A89E6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301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condary_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02A7EA-D521-41A1-AA5D-DB0DAA7C3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906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Third_Slid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C9AC5-E248-40B9-8DB2-3950270C91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974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ap_gown_ma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D297B4-EE0D-4D54-9D65-D7C02B1941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9225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9278F-9EBE-4712-AB85-1A4E72227909}" type="datetimeFigureOut">
              <a:rPr lang="en-US" smtClean="0"/>
              <a:t>2/22/2021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DEEB0-0D57-4C46-9A3A-CA2E40FA33D3}" type="slidenum">
              <a:rPr lang="en-US" smtClean="0"/>
              <a:t>‹#›</a:t>
            </a:fld>
            <a:endParaRPr lang="en-US"/>
          </a:p>
        </p:txBody>
      </p:sp>
    </p:spTree>
    <p:extLst>
      <p:ext uri="{BB962C8B-B14F-4D97-AF65-F5344CB8AC3E}">
        <p14:creationId xmlns:p14="http://schemas.microsoft.com/office/powerpoint/2010/main" val="3296997668"/>
      </p:ext>
    </p:extLst>
  </p:cSld>
  <p:clrMap bg1="lt1" tx1="dk1" bg2="lt2" tx2="dk2" accent1="accent1" accent2="accent2" accent3="accent3" accent4="accent4" accent5="accent5" accent6="accent6" hlink="hlink" folHlink="folHlink"/>
  <p:sldLayoutIdLst>
    <p:sldLayoutId id="2147483674" r:id="rId1"/>
    <p:sldLayoutId id="2147483669" r:id="rId2"/>
    <p:sldLayoutId id="2147483676" r:id="rId3"/>
    <p:sldLayoutId id="21474836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rive.google.com/file/d/14f2Akx7RnSe1wlT0ZiAFLtjd0U5Qc74N/view?usp=sharing"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1.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a:extLst>
              <a:ext uri="{FF2B5EF4-FFF2-40B4-BE49-F238E27FC236}">
                <a16:creationId xmlns:a16="http://schemas.microsoft.com/office/drawing/2014/main" id="{A0069E41-1C18-4DC9-98C6-9C9FF16C5861}"/>
              </a:ext>
            </a:extLst>
          </p:cNvPr>
          <p:cNvSpPr txBox="1"/>
          <p:nvPr/>
        </p:nvSpPr>
        <p:spPr>
          <a:xfrm>
            <a:off x="1569346" y="5866776"/>
            <a:ext cx="6005308" cy="920252"/>
          </a:xfrm>
          <a:prstGeom prst="rect">
            <a:avLst/>
          </a:prstGeom>
          <a:noFill/>
        </p:spPr>
        <p:txBody>
          <a:bodyPr wrap="square" rtlCol="0">
            <a:spAutoFit/>
          </a:bodyPr>
          <a:lstStyle/>
          <a:p>
            <a:pPr algn="ctr">
              <a:lnSpc>
                <a:spcPct val="150000"/>
              </a:lnSpc>
            </a:pPr>
            <a:r>
              <a:rPr lang="en-US" sz="4000" dirty="0">
                <a:solidFill>
                  <a:schemeClr val="bg2">
                    <a:lumMod val="90000"/>
                  </a:schemeClr>
                </a:solidFill>
              </a:rPr>
              <a:t>Cocoa High School</a:t>
            </a:r>
          </a:p>
        </p:txBody>
      </p:sp>
      <p:sp>
        <p:nvSpPr>
          <p:cNvPr id="34" name="Title Text">
            <a:extLst>
              <a:ext uri="{FF2B5EF4-FFF2-40B4-BE49-F238E27FC236}">
                <a16:creationId xmlns:a16="http://schemas.microsoft.com/office/drawing/2014/main" id="{3DEA8514-6542-468F-9BE2-ABEF6B3D600D}"/>
              </a:ext>
            </a:extLst>
          </p:cNvPr>
          <p:cNvSpPr>
            <a:spLocks noChangeArrowheads="1"/>
          </p:cNvSpPr>
          <p:nvPr/>
        </p:nvSpPr>
        <p:spPr bwMode="auto">
          <a:xfrm>
            <a:off x="1920315" y="1239369"/>
            <a:ext cx="49586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0" b="1" spc="400" dirty="0">
                <a:solidFill>
                  <a:schemeClr val="accent2">
                    <a:lumMod val="75000"/>
                  </a:schemeClr>
                </a:solidFill>
                <a:latin typeface="Lobster" panose="02000506000000020003" pitchFamily="2" charset="0"/>
              </a:rPr>
              <a:t>Skies</a:t>
            </a:r>
            <a:endParaRPr lang="en-US" altLang="en-US" sz="9000" dirty="0">
              <a:solidFill>
                <a:schemeClr val="accent2">
                  <a:lumMod val="75000"/>
                </a:schemeClr>
              </a:solidFill>
            </a:endParaRPr>
          </a:p>
        </p:txBody>
      </p:sp>
      <p:sp>
        <p:nvSpPr>
          <p:cNvPr id="35" name="Title Text">
            <a:extLst>
              <a:ext uri="{FF2B5EF4-FFF2-40B4-BE49-F238E27FC236}">
                <a16:creationId xmlns:a16="http://schemas.microsoft.com/office/drawing/2014/main" id="{9124ADA0-A7D1-4C37-B7BE-9206A0973A33}"/>
              </a:ext>
            </a:extLst>
          </p:cNvPr>
          <p:cNvSpPr>
            <a:spLocks noChangeArrowheads="1"/>
          </p:cNvSpPr>
          <p:nvPr/>
        </p:nvSpPr>
        <p:spPr bwMode="auto">
          <a:xfrm>
            <a:off x="3137617" y="3450863"/>
            <a:ext cx="5120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2400" b="1" i="1" spc="300" dirty="0">
                <a:solidFill>
                  <a:schemeClr val="bg2"/>
                </a:solidFill>
                <a:latin typeface="Calibri" panose="020F0502020204030204" pitchFamily="34" charset="0"/>
                <a:cs typeface="Calibri" panose="020F0502020204030204" pitchFamily="34" charset="0"/>
              </a:rPr>
              <a:t>YOUR PATH TO GRADUATION</a:t>
            </a:r>
            <a:endParaRPr lang="en-US" altLang="en-US" sz="2400" i="1" dirty="0">
              <a:solidFill>
                <a:schemeClr val="bg2"/>
              </a:solidFill>
              <a:latin typeface="Calibri" panose="020F0502020204030204" pitchFamily="34" charset="0"/>
              <a:cs typeface="Calibri" panose="020F0502020204030204" pitchFamily="34" charset="0"/>
            </a:endParaRPr>
          </a:p>
        </p:txBody>
      </p:sp>
      <p:sp>
        <p:nvSpPr>
          <p:cNvPr id="36" name="Title Text">
            <a:extLst>
              <a:ext uri="{FF2B5EF4-FFF2-40B4-BE49-F238E27FC236}">
                <a16:creationId xmlns:a16="http://schemas.microsoft.com/office/drawing/2014/main" id="{B432EE3E-DEB1-4654-A323-292962E9FF9F}"/>
              </a:ext>
            </a:extLst>
          </p:cNvPr>
          <p:cNvSpPr>
            <a:spLocks noChangeArrowheads="1"/>
          </p:cNvSpPr>
          <p:nvPr/>
        </p:nvSpPr>
        <p:spPr bwMode="auto">
          <a:xfrm>
            <a:off x="2998773" y="2272596"/>
            <a:ext cx="358067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0" b="1" spc="400" dirty="0">
                <a:solidFill>
                  <a:schemeClr val="accent2"/>
                </a:solidFill>
                <a:latin typeface="Lobster" panose="02000506000000020003" pitchFamily="2" charset="0"/>
              </a:rPr>
              <a:t>the</a:t>
            </a:r>
            <a:endParaRPr lang="en-US" altLang="en-US" sz="4000" dirty="0">
              <a:solidFill>
                <a:schemeClr val="accent2"/>
              </a:solidFill>
            </a:endParaRPr>
          </a:p>
        </p:txBody>
      </p:sp>
      <p:sp>
        <p:nvSpPr>
          <p:cNvPr id="37" name="Oval 36">
            <a:extLst>
              <a:ext uri="{FF2B5EF4-FFF2-40B4-BE49-F238E27FC236}">
                <a16:creationId xmlns:a16="http://schemas.microsoft.com/office/drawing/2014/main" id="{1E78682E-E40A-4B36-9F4D-45D0B8E2BF52}"/>
              </a:ext>
            </a:extLst>
          </p:cNvPr>
          <p:cNvSpPr/>
          <p:nvPr/>
        </p:nvSpPr>
        <p:spPr>
          <a:xfrm>
            <a:off x="5975302" y="2385852"/>
            <a:ext cx="1062957" cy="1062955"/>
          </a:xfrm>
          <a:prstGeom prst="ellipse">
            <a:avLst/>
          </a:prstGeom>
          <a:noFill/>
          <a:ln>
            <a:solidFill>
              <a:schemeClr val="bg1">
                <a:lumMod val="95000"/>
                <a:alpha val="80000"/>
              </a:schemeClr>
            </a:solidFill>
          </a:ln>
          <a:effectLst>
            <a:outerShdw blurRad="317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33A00E31-F5CB-48AA-B174-51337E543C67}"/>
              </a:ext>
            </a:extLst>
          </p:cNvPr>
          <p:cNvSpPr/>
          <p:nvPr/>
        </p:nvSpPr>
        <p:spPr>
          <a:xfrm>
            <a:off x="6101471" y="1750462"/>
            <a:ext cx="811928" cy="811926"/>
          </a:xfrm>
          <a:prstGeom prst="ellipse">
            <a:avLst/>
          </a:prstGeom>
          <a:noFill/>
          <a:ln>
            <a:solidFill>
              <a:schemeClr val="bg1">
                <a:lumMod val="95000"/>
                <a:alpha val="75000"/>
              </a:schemeClr>
            </a:solidFill>
          </a:ln>
          <a:effectLst>
            <a:outerShdw blurRad="317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2C29B1C9-70B2-4701-883D-6A2C9FB95132}"/>
              </a:ext>
            </a:extLst>
          </p:cNvPr>
          <p:cNvSpPr/>
          <p:nvPr/>
        </p:nvSpPr>
        <p:spPr>
          <a:xfrm>
            <a:off x="5822741" y="1403167"/>
            <a:ext cx="643978" cy="643976"/>
          </a:xfrm>
          <a:prstGeom prst="ellipse">
            <a:avLst/>
          </a:prstGeom>
          <a:noFill/>
          <a:ln>
            <a:solidFill>
              <a:schemeClr val="bg1">
                <a:lumMod val="95000"/>
                <a:alpha val="60000"/>
              </a:schemeClr>
            </a:solidFill>
          </a:ln>
          <a:effectLst>
            <a:outerShdw blurRad="317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51CA61F0-933E-4AD1-98C6-8B2C2C21C9C0}"/>
              </a:ext>
            </a:extLst>
          </p:cNvPr>
          <p:cNvSpPr/>
          <p:nvPr/>
        </p:nvSpPr>
        <p:spPr>
          <a:xfrm>
            <a:off x="5543626" y="1326758"/>
            <a:ext cx="430997" cy="430996"/>
          </a:xfrm>
          <a:prstGeom prst="ellipse">
            <a:avLst/>
          </a:prstGeom>
          <a:noFill/>
          <a:ln>
            <a:solidFill>
              <a:schemeClr val="bg1">
                <a:lumMod val="95000"/>
                <a:alpha val="50000"/>
              </a:schemeClr>
            </a:solidFill>
          </a:ln>
          <a:effectLst>
            <a:outerShdw blurRad="317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Text">
            <a:extLst>
              <a:ext uri="{FF2B5EF4-FFF2-40B4-BE49-F238E27FC236}">
                <a16:creationId xmlns:a16="http://schemas.microsoft.com/office/drawing/2014/main" id="{9BE11F47-5BFA-4192-BCB7-8CD2FD60B449}"/>
              </a:ext>
            </a:extLst>
          </p:cNvPr>
          <p:cNvSpPr>
            <a:spLocks noChangeArrowheads="1"/>
          </p:cNvSpPr>
          <p:nvPr/>
        </p:nvSpPr>
        <p:spPr bwMode="auto">
          <a:xfrm>
            <a:off x="3355421" y="2597158"/>
            <a:ext cx="35806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0" b="1" spc="400" dirty="0">
                <a:solidFill>
                  <a:schemeClr val="bg2"/>
                </a:solidFill>
                <a:latin typeface="Lobster" panose="02000506000000020003" pitchFamily="2" charset="0"/>
              </a:rPr>
              <a:t>limit</a:t>
            </a:r>
            <a:endParaRPr lang="en-US" altLang="en-US" dirty="0">
              <a:solidFill>
                <a:schemeClr val="bg2"/>
              </a:solidFill>
            </a:endParaRPr>
          </a:p>
        </p:txBody>
      </p:sp>
      <p:pic>
        <p:nvPicPr>
          <p:cNvPr id="43" name="Picture 42">
            <a:extLst>
              <a:ext uri="{FF2B5EF4-FFF2-40B4-BE49-F238E27FC236}">
                <a16:creationId xmlns:a16="http://schemas.microsoft.com/office/drawing/2014/main" id="{0698DC6A-1C15-4823-86BD-7B76ADD3F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728" y="2641496"/>
            <a:ext cx="952030" cy="642490"/>
          </a:xfrm>
          <a:prstGeom prst="rect">
            <a:avLst/>
          </a:prstGeom>
        </p:spPr>
      </p:pic>
      <p:pic>
        <p:nvPicPr>
          <p:cNvPr id="1030" name="Picture 6">
            <a:hlinkClick r:id="rId3"/>
            <a:extLst>
              <a:ext uri="{FF2B5EF4-FFF2-40B4-BE49-F238E27FC236}">
                <a16:creationId xmlns:a16="http://schemas.microsoft.com/office/drawing/2014/main" id="{820390F5-DF2B-4AC2-9EBB-33A880E3E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138" y="5935433"/>
            <a:ext cx="1022712" cy="8632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5B65A8-95C8-4B70-920E-6327E6AE03AC}"/>
              </a:ext>
            </a:extLst>
          </p:cNvPr>
          <p:cNvSpPr txBox="1"/>
          <p:nvPr/>
        </p:nvSpPr>
        <p:spPr>
          <a:xfrm>
            <a:off x="8064138" y="5566101"/>
            <a:ext cx="1184366" cy="369332"/>
          </a:xfrm>
          <a:prstGeom prst="rect">
            <a:avLst/>
          </a:prstGeom>
          <a:noFill/>
        </p:spPr>
        <p:txBody>
          <a:bodyPr wrap="square" rtlCol="0">
            <a:spAutoFit/>
          </a:bodyPr>
          <a:lstStyle/>
          <a:p>
            <a:r>
              <a:rPr lang="en-US" dirty="0">
                <a:solidFill>
                  <a:schemeClr val="bg1"/>
                </a:solidFill>
              </a:rPr>
              <a:t>CLICK ME</a:t>
            </a:r>
          </a:p>
        </p:txBody>
      </p:sp>
      <p:cxnSp>
        <p:nvCxnSpPr>
          <p:cNvPr id="4" name="Connector: Curved 3">
            <a:extLst>
              <a:ext uri="{FF2B5EF4-FFF2-40B4-BE49-F238E27FC236}">
                <a16:creationId xmlns:a16="http://schemas.microsoft.com/office/drawing/2014/main" id="{EDD18A59-C15C-46CC-8861-F2D934FB0FB8}"/>
              </a:ext>
            </a:extLst>
          </p:cNvPr>
          <p:cNvCxnSpPr>
            <a:stCxn id="2" idx="1"/>
          </p:cNvCxnSpPr>
          <p:nvPr/>
        </p:nvCxnSpPr>
        <p:spPr>
          <a:xfrm rot="10800000" flipH="1" flipV="1">
            <a:off x="8064138" y="5750767"/>
            <a:ext cx="194036" cy="449736"/>
          </a:xfrm>
          <a:prstGeom prst="curvedConnector4">
            <a:avLst>
              <a:gd name="adj1" fmla="val -117813"/>
              <a:gd name="adj2" fmla="val 7053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581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20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47" presetClass="entr" presetSubtype="0" fill="hold" grpId="0" nodeType="withEffect">
                                  <p:stCondLst>
                                    <p:cond delay="8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par>
                                <p:cTn id="16" presetID="50" presetClass="entr" presetSubtype="0" decel="100000" fill="hold" grpId="0" nodeType="withEffect">
                                  <p:stCondLst>
                                    <p:cond delay="140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strVal val="#ppt_w+.3"/>
                                          </p:val>
                                        </p:tav>
                                        <p:tav tm="100000">
                                          <p:val>
                                            <p:strVal val="#ppt_w"/>
                                          </p:val>
                                        </p:tav>
                                      </p:tavLst>
                                    </p:anim>
                                    <p:anim calcmode="lin" valueType="num">
                                      <p:cBhvr>
                                        <p:cTn id="19" dur="1000" fill="hold"/>
                                        <p:tgtEl>
                                          <p:spTgt spid="42"/>
                                        </p:tgtEl>
                                        <p:attrNameLst>
                                          <p:attrName>ppt_h</p:attrName>
                                        </p:attrNameLst>
                                      </p:cBhvr>
                                      <p:tavLst>
                                        <p:tav tm="0">
                                          <p:val>
                                            <p:strVal val="#ppt_h"/>
                                          </p:val>
                                        </p:tav>
                                        <p:tav tm="100000">
                                          <p:val>
                                            <p:strVal val="#ppt_h"/>
                                          </p:val>
                                        </p:tav>
                                      </p:tavLst>
                                    </p:anim>
                                    <p:animEffect transition="in" filter="fade">
                                      <p:cBhvr>
                                        <p:cTn id="20" dur="1000"/>
                                        <p:tgtEl>
                                          <p:spTgt spid="42"/>
                                        </p:tgtEl>
                                      </p:cBhvr>
                                    </p:animEffect>
                                  </p:childTnLst>
                                </p:cTn>
                              </p:par>
                              <p:par>
                                <p:cTn id="21" presetID="53" presetClass="entr" presetSubtype="16" fill="hold" grpId="0" nodeType="withEffect">
                                  <p:stCondLst>
                                    <p:cond delay="2000"/>
                                  </p:stCondLst>
                                  <p:childTnLst>
                                    <p:set>
                                      <p:cBhvr>
                                        <p:cTn id="22" dur="1" fill="hold">
                                          <p:stCondLst>
                                            <p:cond delay="0"/>
                                          </p:stCondLst>
                                        </p:cTn>
                                        <p:tgtEl>
                                          <p:spTgt spid="35"/>
                                        </p:tgtEl>
                                        <p:attrNameLst>
                                          <p:attrName>style.visibility</p:attrName>
                                        </p:attrNameLst>
                                      </p:cBhvr>
                                      <p:to>
                                        <p:strVal val="visible"/>
                                      </p:to>
                                    </p:set>
                                    <p:anim calcmode="lin" valueType="num">
                                      <p:cBhvr>
                                        <p:cTn id="23" dur="700" fill="hold"/>
                                        <p:tgtEl>
                                          <p:spTgt spid="35"/>
                                        </p:tgtEl>
                                        <p:attrNameLst>
                                          <p:attrName>ppt_w</p:attrName>
                                        </p:attrNameLst>
                                      </p:cBhvr>
                                      <p:tavLst>
                                        <p:tav tm="0">
                                          <p:val>
                                            <p:fltVal val="0"/>
                                          </p:val>
                                        </p:tav>
                                        <p:tav tm="100000">
                                          <p:val>
                                            <p:strVal val="#ppt_w"/>
                                          </p:val>
                                        </p:tav>
                                      </p:tavLst>
                                    </p:anim>
                                    <p:anim calcmode="lin" valueType="num">
                                      <p:cBhvr>
                                        <p:cTn id="24" dur="700" fill="hold"/>
                                        <p:tgtEl>
                                          <p:spTgt spid="35"/>
                                        </p:tgtEl>
                                        <p:attrNameLst>
                                          <p:attrName>ppt_h</p:attrName>
                                        </p:attrNameLst>
                                      </p:cBhvr>
                                      <p:tavLst>
                                        <p:tav tm="0">
                                          <p:val>
                                            <p:fltVal val="0"/>
                                          </p:val>
                                        </p:tav>
                                        <p:tav tm="100000">
                                          <p:val>
                                            <p:strVal val="#ppt_h"/>
                                          </p:val>
                                        </p:tav>
                                      </p:tavLst>
                                    </p:anim>
                                    <p:animEffect transition="in" filter="fade">
                                      <p:cBhvr>
                                        <p:cTn id="25" dur="700"/>
                                        <p:tgtEl>
                                          <p:spTgt spid="35"/>
                                        </p:tgtEl>
                                      </p:cBhvr>
                                    </p:animEffect>
                                  </p:childTnLst>
                                </p:cTn>
                              </p:par>
                              <p:par>
                                <p:cTn id="26" presetID="10" presetClass="entr" presetSubtype="0" fill="hold" grpId="0" nodeType="withEffect">
                                  <p:stCondLst>
                                    <p:cond delay="28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800"/>
                                        <p:tgtEl>
                                          <p:spTgt spid="33"/>
                                        </p:tgtEl>
                                      </p:cBhvr>
                                    </p:animEffect>
                                  </p:childTnLst>
                                </p:cTn>
                              </p:par>
                              <p:par>
                                <p:cTn id="29" presetID="10" presetClass="entr" presetSubtype="0" fill="hold" grpId="0" nodeType="withEffect">
                                  <p:stCondLst>
                                    <p:cond delay="280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300"/>
                                        <p:tgtEl>
                                          <p:spTgt spid="41"/>
                                        </p:tgtEl>
                                      </p:cBhvr>
                                    </p:animEffect>
                                  </p:childTnLst>
                                </p:cTn>
                              </p:par>
                              <p:par>
                                <p:cTn id="32" presetID="10" presetClass="exit" presetSubtype="0" fill="hold" grpId="1" nodeType="withEffect">
                                  <p:stCondLst>
                                    <p:cond delay="3100"/>
                                  </p:stCondLst>
                                  <p:childTnLst>
                                    <p:animEffect transition="out" filter="fade">
                                      <p:cBhvr>
                                        <p:cTn id="33" dur="300"/>
                                        <p:tgtEl>
                                          <p:spTgt spid="41"/>
                                        </p:tgtEl>
                                      </p:cBhvr>
                                    </p:animEffect>
                                    <p:set>
                                      <p:cBhvr>
                                        <p:cTn id="34" dur="1" fill="hold">
                                          <p:stCondLst>
                                            <p:cond delay="299"/>
                                          </p:stCondLst>
                                        </p:cTn>
                                        <p:tgtEl>
                                          <p:spTgt spid="41"/>
                                        </p:tgtEl>
                                        <p:attrNameLst>
                                          <p:attrName>style.visibility</p:attrName>
                                        </p:attrNameLst>
                                      </p:cBhvr>
                                      <p:to>
                                        <p:strVal val="hidden"/>
                                      </p:to>
                                    </p:set>
                                  </p:childTnLst>
                                </p:cTn>
                              </p:par>
                              <p:par>
                                <p:cTn id="35" presetID="10" presetClass="entr" presetSubtype="0" fill="hold" grpId="0" nodeType="withEffect">
                                  <p:stCondLst>
                                    <p:cond delay="31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300"/>
                                        <p:tgtEl>
                                          <p:spTgt spid="40"/>
                                        </p:tgtEl>
                                      </p:cBhvr>
                                    </p:animEffect>
                                  </p:childTnLst>
                                </p:cTn>
                              </p:par>
                              <p:par>
                                <p:cTn id="38" presetID="10" presetClass="exit" presetSubtype="0" fill="hold" grpId="1" nodeType="withEffect">
                                  <p:stCondLst>
                                    <p:cond delay="3400"/>
                                  </p:stCondLst>
                                  <p:childTnLst>
                                    <p:animEffect transition="out" filter="fade">
                                      <p:cBhvr>
                                        <p:cTn id="39" dur="300"/>
                                        <p:tgtEl>
                                          <p:spTgt spid="40"/>
                                        </p:tgtEl>
                                      </p:cBhvr>
                                    </p:animEffect>
                                    <p:set>
                                      <p:cBhvr>
                                        <p:cTn id="40" dur="1" fill="hold">
                                          <p:stCondLst>
                                            <p:cond delay="299"/>
                                          </p:stCondLst>
                                        </p:cTn>
                                        <p:tgtEl>
                                          <p:spTgt spid="40"/>
                                        </p:tgtEl>
                                        <p:attrNameLst>
                                          <p:attrName>style.visibility</p:attrName>
                                        </p:attrNameLst>
                                      </p:cBhvr>
                                      <p:to>
                                        <p:strVal val="hidden"/>
                                      </p:to>
                                    </p:set>
                                  </p:childTnLst>
                                </p:cTn>
                              </p:par>
                              <p:par>
                                <p:cTn id="41" presetID="10" presetClass="entr" presetSubtype="0" fill="hold" grpId="0" nodeType="withEffect">
                                  <p:stCondLst>
                                    <p:cond delay="340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300"/>
                                        <p:tgtEl>
                                          <p:spTgt spid="39"/>
                                        </p:tgtEl>
                                      </p:cBhvr>
                                    </p:animEffect>
                                  </p:childTnLst>
                                </p:cTn>
                              </p:par>
                              <p:par>
                                <p:cTn id="44" presetID="10" presetClass="exit" presetSubtype="0" fill="hold" grpId="1" nodeType="withEffect">
                                  <p:stCondLst>
                                    <p:cond delay="3700"/>
                                  </p:stCondLst>
                                  <p:childTnLst>
                                    <p:animEffect transition="out" filter="fade">
                                      <p:cBhvr>
                                        <p:cTn id="45" dur="300"/>
                                        <p:tgtEl>
                                          <p:spTgt spid="39"/>
                                        </p:tgtEl>
                                      </p:cBhvr>
                                    </p:animEffect>
                                    <p:set>
                                      <p:cBhvr>
                                        <p:cTn id="46" dur="1" fill="hold">
                                          <p:stCondLst>
                                            <p:cond delay="299"/>
                                          </p:stCondLst>
                                        </p:cTn>
                                        <p:tgtEl>
                                          <p:spTgt spid="39"/>
                                        </p:tgtEl>
                                        <p:attrNameLst>
                                          <p:attrName>style.visibility</p:attrName>
                                        </p:attrNameLst>
                                      </p:cBhvr>
                                      <p:to>
                                        <p:strVal val="hidden"/>
                                      </p:to>
                                    </p:set>
                                  </p:childTnLst>
                                </p:cTn>
                              </p:par>
                              <p:par>
                                <p:cTn id="47" presetID="10" presetClass="entr" presetSubtype="0" fill="hold" grpId="0" nodeType="withEffect">
                                  <p:stCondLst>
                                    <p:cond delay="38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nodeType="withEffect">
                                  <p:stCondLst>
                                    <p:cond delay="380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animBg="1"/>
      <p:bldP spid="39" grpId="0" animBg="1"/>
      <p:bldP spid="39" grpId="1" animBg="1"/>
      <p:bldP spid="40" grpId="0" animBg="1"/>
      <p:bldP spid="40" grpId="1" animBg="1"/>
      <p:bldP spid="41" grpId="0" animBg="1"/>
      <p:bldP spid="41" grpId="1"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456EEF-8665-41BA-AA1E-9B42D13240F8}"/>
              </a:ext>
            </a:extLst>
          </p:cNvPr>
          <p:cNvSpPr/>
          <p:nvPr/>
        </p:nvSpPr>
        <p:spPr>
          <a:xfrm>
            <a:off x="-5004" y="0"/>
            <a:ext cx="9154010" cy="6858000"/>
          </a:xfrm>
          <a:prstGeom prst="rect">
            <a:avLst/>
          </a:prstGeom>
          <a:gradFill flip="none" rotWithShape="1">
            <a:gsLst>
              <a:gs pos="0">
                <a:schemeClr val="tx1">
                  <a:alpha val="2000"/>
                </a:schemeClr>
              </a:gs>
              <a:gs pos="100000">
                <a:schemeClr val="tx1">
                  <a:alpha val="3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FA93E34D-D0B7-4A18-92D4-35BD319C4200}"/>
              </a:ext>
            </a:extLst>
          </p:cNvPr>
          <p:cNvSpPr/>
          <p:nvPr/>
        </p:nvSpPr>
        <p:spPr>
          <a:xfrm>
            <a:off x="0" y="1314450"/>
            <a:ext cx="9144000" cy="421005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a:extLst>
              <a:ext uri="{FF2B5EF4-FFF2-40B4-BE49-F238E27FC236}">
                <a16:creationId xmlns:a16="http://schemas.microsoft.com/office/drawing/2014/main" id="{7801DFA0-EC60-4D99-BE9C-665BE11ADE6E}"/>
              </a:ext>
            </a:extLst>
          </p:cNvPr>
          <p:cNvSpPr txBox="1"/>
          <p:nvPr/>
        </p:nvSpPr>
        <p:spPr>
          <a:xfrm>
            <a:off x="1797720" y="2608491"/>
            <a:ext cx="5548564" cy="2800767"/>
          </a:xfrm>
          <a:prstGeom prst="rect">
            <a:avLst/>
          </a:prstGeom>
          <a:noFill/>
        </p:spPr>
        <p:txBody>
          <a:bodyPr wrap="square" rtlCol="0">
            <a:spAutoFit/>
          </a:bodyPr>
          <a:lstStyle/>
          <a:p>
            <a:pPr algn="ctr"/>
            <a:r>
              <a:rPr lang="en-US" sz="1600" dirty="0">
                <a:solidFill>
                  <a:schemeClr val="tx2">
                    <a:lumMod val="20000"/>
                    <a:lumOff val="80000"/>
                  </a:schemeClr>
                </a:solidFill>
              </a:rPr>
              <a:t>Students in grades 10-12 have the option to take part or full-time courses at Eastern Florida State College Cocoa campus as part of your high school course load.  Students in our Dual Enrollment program must have a GPA of 3.0 or higher and pass the Math and Reading portion of the PERT exam.  There are several PERT test online preparation quizzes and study guides that you can search and use to prepare.  Kahn Academy is another great tool to prepare for the PERT Test.  If students do not pass the PERT test the first time, they can retake the test. Students with a 3.0 GPA or better should also be taking AP classes to help prepare for Dual Enrollment and the PERT exam.</a:t>
            </a:r>
          </a:p>
        </p:txBody>
      </p:sp>
      <p:sp>
        <p:nvSpPr>
          <p:cNvPr id="15" name="grad_hat">
            <a:extLst>
              <a:ext uri="{FF2B5EF4-FFF2-40B4-BE49-F238E27FC236}">
                <a16:creationId xmlns:a16="http://schemas.microsoft.com/office/drawing/2014/main" id="{56AA1694-C179-456F-AD2A-0608249B072A}"/>
              </a:ext>
            </a:extLst>
          </p:cNvPr>
          <p:cNvSpPr>
            <a:spLocks noEditPoints="1"/>
          </p:cNvSpPr>
          <p:nvPr/>
        </p:nvSpPr>
        <p:spPr bwMode="auto">
          <a:xfrm>
            <a:off x="0" y="2639798"/>
            <a:ext cx="2317427" cy="1563139"/>
          </a:xfrm>
          <a:custGeom>
            <a:avLst/>
            <a:gdLst>
              <a:gd name="T0" fmla="*/ 333 w 432"/>
              <a:gd name="T1" fmla="*/ 143 h 291"/>
              <a:gd name="T2" fmla="*/ 333 w 432"/>
              <a:gd name="T3" fmla="*/ 222 h 291"/>
              <a:gd name="T4" fmla="*/ 217 w 432"/>
              <a:gd name="T5" fmla="*/ 291 h 291"/>
              <a:gd name="T6" fmla="*/ 93 w 432"/>
              <a:gd name="T7" fmla="*/ 222 h 291"/>
              <a:gd name="T8" fmla="*/ 93 w 432"/>
              <a:gd name="T9" fmla="*/ 142 h 291"/>
              <a:gd name="T10" fmla="*/ 217 w 432"/>
              <a:gd name="T11" fmla="*/ 192 h 291"/>
              <a:gd name="T12" fmla="*/ 333 w 432"/>
              <a:gd name="T13" fmla="*/ 143 h 291"/>
              <a:gd name="T14" fmla="*/ 390 w 432"/>
              <a:gd name="T15" fmla="*/ 95 h 291"/>
              <a:gd name="T16" fmla="*/ 432 w 432"/>
              <a:gd name="T17" fmla="*/ 79 h 291"/>
              <a:gd name="T18" fmla="*/ 216 w 432"/>
              <a:gd name="T19" fmla="*/ 0 h 291"/>
              <a:gd name="T20" fmla="*/ 0 w 432"/>
              <a:gd name="T21" fmla="*/ 79 h 291"/>
              <a:gd name="T22" fmla="*/ 216 w 432"/>
              <a:gd name="T23" fmla="*/ 162 h 291"/>
              <a:gd name="T24" fmla="*/ 366 w 432"/>
              <a:gd name="T25" fmla="*/ 104 h 291"/>
              <a:gd name="T26" fmla="*/ 366 w 432"/>
              <a:gd name="T27" fmla="*/ 172 h 291"/>
              <a:gd name="T28" fmla="*/ 357 w 432"/>
              <a:gd name="T29" fmla="*/ 189 h 291"/>
              <a:gd name="T30" fmla="*/ 377 w 432"/>
              <a:gd name="T31" fmla="*/ 209 h 291"/>
              <a:gd name="T32" fmla="*/ 397 w 432"/>
              <a:gd name="T33" fmla="*/ 189 h 291"/>
              <a:gd name="T34" fmla="*/ 390 w 432"/>
              <a:gd name="T35" fmla="*/ 174 h 291"/>
              <a:gd name="T36" fmla="*/ 390 w 432"/>
              <a:gd name="T37" fmla="*/ 9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291">
                <a:moveTo>
                  <a:pt x="333" y="143"/>
                </a:moveTo>
                <a:cubicBezTo>
                  <a:pt x="333" y="222"/>
                  <a:pt x="333" y="222"/>
                  <a:pt x="333" y="222"/>
                </a:cubicBezTo>
                <a:cubicBezTo>
                  <a:pt x="333" y="251"/>
                  <a:pt x="267" y="291"/>
                  <a:pt x="217" y="291"/>
                </a:cubicBezTo>
                <a:cubicBezTo>
                  <a:pt x="166" y="291"/>
                  <a:pt x="93" y="251"/>
                  <a:pt x="93" y="222"/>
                </a:cubicBezTo>
                <a:cubicBezTo>
                  <a:pt x="93" y="142"/>
                  <a:pt x="93" y="142"/>
                  <a:pt x="93" y="142"/>
                </a:cubicBezTo>
                <a:cubicBezTo>
                  <a:pt x="217" y="192"/>
                  <a:pt x="217" y="192"/>
                  <a:pt x="217" y="192"/>
                </a:cubicBezTo>
                <a:lnTo>
                  <a:pt x="333" y="143"/>
                </a:lnTo>
                <a:close/>
                <a:moveTo>
                  <a:pt x="390" y="95"/>
                </a:moveTo>
                <a:cubicBezTo>
                  <a:pt x="432" y="79"/>
                  <a:pt x="432" y="79"/>
                  <a:pt x="432" y="79"/>
                </a:cubicBezTo>
                <a:cubicBezTo>
                  <a:pt x="216" y="0"/>
                  <a:pt x="216" y="0"/>
                  <a:pt x="216" y="0"/>
                </a:cubicBezTo>
                <a:cubicBezTo>
                  <a:pt x="0" y="79"/>
                  <a:pt x="0" y="79"/>
                  <a:pt x="0" y="79"/>
                </a:cubicBezTo>
                <a:cubicBezTo>
                  <a:pt x="216" y="162"/>
                  <a:pt x="216" y="162"/>
                  <a:pt x="216" y="162"/>
                </a:cubicBezTo>
                <a:cubicBezTo>
                  <a:pt x="366" y="104"/>
                  <a:pt x="366" y="104"/>
                  <a:pt x="366" y="104"/>
                </a:cubicBezTo>
                <a:cubicBezTo>
                  <a:pt x="366" y="172"/>
                  <a:pt x="366" y="172"/>
                  <a:pt x="366" y="172"/>
                </a:cubicBezTo>
                <a:cubicBezTo>
                  <a:pt x="361" y="176"/>
                  <a:pt x="357" y="182"/>
                  <a:pt x="357" y="189"/>
                </a:cubicBezTo>
                <a:cubicBezTo>
                  <a:pt x="357" y="200"/>
                  <a:pt x="366" y="209"/>
                  <a:pt x="377" y="209"/>
                </a:cubicBezTo>
                <a:cubicBezTo>
                  <a:pt x="388" y="209"/>
                  <a:pt x="397" y="200"/>
                  <a:pt x="397" y="189"/>
                </a:cubicBezTo>
                <a:cubicBezTo>
                  <a:pt x="397" y="183"/>
                  <a:pt x="394" y="178"/>
                  <a:pt x="390" y="174"/>
                </a:cubicBezTo>
                <a:lnTo>
                  <a:pt x="390" y="95"/>
                </a:lnTo>
                <a:close/>
              </a:path>
            </a:pathLst>
          </a:custGeom>
          <a:solidFill>
            <a:schemeClr val="accent1">
              <a:lumMod val="50000"/>
              <a:alpha val="18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7" name="Title Text">
            <a:extLst>
              <a:ext uri="{FF2B5EF4-FFF2-40B4-BE49-F238E27FC236}">
                <a16:creationId xmlns:a16="http://schemas.microsoft.com/office/drawing/2014/main" id="{9B18A4C0-274F-4DD4-92BE-8B2D4C1978D3}"/>
              </a:ext>
            </a:extLst>
          </p:cNvPr>
          <p:cNvSpPr>
            <a:spLocks noChangeArrowheads="1"/>
          </p:cNvSpPr>
          <p:nvPr/>
        </p:nvSpPr>
        <p:spPr bwMode="auto">
          <a:xfrm>
            <a:off x="2459182" y="1792257"/>
            <a:ext cx="436739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750" b="1" spc="150" dirty="0">
                <a:solidFill>
                  <a:schemeClr val="accent3">
                    <a:lumMod val="40000"/>
                    <a:lumOff val="60000"/>
                  </a:schemeClr>
                </a:solidFill>
                <a:latin typeface="Calibri" panose="020F0502020204030204" pitchFamily="34" charset="0"/>
                <a:cs typeface="Calibri" panose="020F0502020204030204" pitchFamily="34" charset="0"/>
              </a:rPr>
              <a:t>DUAL</a:t>
            </a:r>
            <a:r>
              <a:rPr lang="en-US" altLang="en-US" sz="3750" b="1" spc="150" dirty="0">
                <a:solidFill>
                  <a:schemeClr val="bg2">
                    <a:lumMod val="90000"/>
                  </a:schemeClr>
                </a:solidFill>
                <a:latin typeface="Calibri" panose="020F0502020204030204" pitchFamily="34" charset="0"/>
                <a:cs typeface="Calibri" panose="020F0502020204030204" pitchFamily="34" charset="0"/>
              </a:rPr>
              <a:t> ENROLLMENT</a:t>
            </a:r>
          </a:p>
        </p:txBody>
      </p:sp>
    </p:spTree>
    <p:extLst>
      <p:ext uri="{BB962C8B-B14F-4D97-AF65-F5344CB8AC3E}">
        <p14:creationId xmlns:p14="http://schemas.microsoft.com/office/powerpoint/2010/main" val="467231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777128-A993-4880-9327-173BEAED7978}"/>
              </a:ext>
            </a:extLst>
          </p:cNvPr>
          <p:cNvSpPr/>
          <p:nvPr/>
        </p:nvSpPr>
        <p:spPr>
          <a:xfrm>
            <a:off x="-5004" y="0"/>
            <a:ext cx="9154010" cy="6858000"/>
          </a:xfrm>
          <a:prstGeom prst="rect">
            <a:avLst/>
          </a:prstGeom>
          <a:gradFill flip="none" rotWithShape="1">
            <a:gsLst>
              <a:gs pos="0">
                <a:schemeClr val="tx1">
                  <a:alpha val="16000"/>
                </a:schemeClr>
              </a:gs>
              <a:gs pos="100000">
                <a:schemeClr val="tx1">
                  <a:alpha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a:extLst>
              <a:ext uri="{FF2B5EF4-FFF2-40B4-BE49-F238E27FC236}">
                <a16:creationId xmlns:a16="http://schemas.microsoft.com/office/drawing/2014/main" id="{F08B9E46-165F-46CF-9C9F-BB6EDF9172DB}"/>
              </a:ext>
            </a:extLst>
          </p:cNvPr>
          <p:cNvSpPr/>
          <p:nvPr/>
        </p:nvSpPr>
        <p:spPr>
          <a:xfrm>
            <a:off x="0" y="2290396"/>
            <a:ext cx="9144000" cy="2189286"/>
          </a:xfrm>
          <a:prstGeom prst="rect">
            <a:avLst/>
          </a:prstGeom>
          <a:solidFill>
            <a:schemeClr val="accent3">
              <a:lumMod val="40000"/>
              <a:lumOff val="6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grad_hat">
            <a:extLst>
              <a:ext uri="{FF2B5EF4-FFF2-40B4-BE49-F238E27FC236}">
                <a16:creationId xmlns:a16="http://schemas.microsoft.com/office/drawing/2014/main" id="{C4D6DDE4-9362-4DB9-A3F1-BD9E9126449D}"/>
              </a:ext>
            </a:extLst>
          </p:cNvPr>
          <p:cNvSpPr>
            <a:spLocks noEditPoints="1"/>
          </p:cNvSpPr>
          <p:nvPr/>
        </p:nvSpPr>
        <p:spPr bwMode="auto">
          <a:xfrm>
            <a:off x="298938" y="2569459"/>
            <a:ext cx="2317427" cy="1563139"/>
          </a:xfrm>
          <a:custGeom>
            <a:avLst/>
            <a:gdLst>
              <a:gd name="T0" fmla="*/ 333 w 432"/>
              <a:gd name="T1" fmla="*/ 143 h 291"/>
              <a:gd name="T2" fmla="*/ 333 w 432"/>
              <a:gd name="T3" fmla="*/ 222 h 291"/>
              <a:gd name="T4" fmla="*/ 217 w 432"/>
              <a:gd name="T5" fmla="*/ 291 h 291"/>
              <a:gd name="T6" fmla="*/ 93 w 432"/>
              <a:gd name="T7" fmla="*/ 222 h 291"/>
              <a:gd name="T8" fmla="*/ 93 w 432"/>
              <a:gd name="T9" fmla="*/ 142 h 291"/>
              <a:gd name="T10" fmla="*/ 217 w 432"/>
              <a:gd name="T11" fmla="*/ 192 h 291"/>
              <a:gd name="T12" fmla="*/ 333 w 432"/>
              <a:gd name="T13" fmla="*/ 143 h 291"/>
              <a:gd name="T14" fmla="*/ 390 w 432"/>
              <a:gd name="T15" fmla="*/ 95 h 291"/>
              <a:gd name="T16" fmla="*/ 432 w 432"/>
              <a:gd name="T17" fmla="*/ 79 h 291"/>
              <a:gd name="T18" fmla="*/ 216 w 432"/>
              <a:gd name="T19" fmla="*/ 0 h 291"/>
              <a:gd name="T20" fmla="*/ 0 w 432"/>
              <a:gd name="T21" fmla="*/ 79 h 291"/>
              <a:gd name="T22" fmla="*/ 216 w 432"/>
              <a:gd name="T23" fmla="*/ 162 h 291"/>
              <a:gd name="T24" fmla="*/ 366 w 432"/>
              <a:gd name="T25" fmla="*/ 104 h 291"/>
              <a:gd name="T26" fmla="*/ 366 w 432"/>
              <a:gd name="T27" fmla="*/ 172 h 291"/>
              <a:gd name="T28" fmla="*/ 357 w 432"/>
              <a:gd name="T29" fmla="*/ 189 h 291"/>
              <a:gd name="T30" fmla="*/ 377 w 432"/>
              <a:gd name="T31" fmla="*/ 209 h 291"/>
              <a:gd name="T32" fmla="*/ 397 w 432"/>
              <a:gd name="T33" fmla="*/ 189 h 291"/>
              <a:gd name="T34" fmla="*/ 390 w 432"/>
              <a:gd name="T35" fmla="*/ 174 h 291"/>
              <a:gd name="T36" fmla="*/ 390 w 432"/>
              <a:gd name="T37" fmla="*/ 9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291">
                <a:moveTo>
                  <a:pt x="333" y="143"/>
                </a:moveTo>
                <a:cubicBezTo>
                  <a:pt x="333" y="222"/>
                  <a:pt x="333" y="222"/>
                  <a:pt x="333" y="222"/>
                </a:cubicBezTo>
                <a:cubicBezTo>
                  <a:pt x="333" y="251"/>
                  <a:pt x="267" y="291"/>
                  <a:pt x="217" y="291"/>
                </a:cubicBezTo>
                <a:cubicBezTo>
                  <a:pt x="166" y="291"/>
                  <a:pt x="93" y="251"/>
                  <a:pt x="93" y="222"/>
                </a:cubicBezTo>
                <a:cubicBezTo>
                  <a:pt x="93" y="142"/>
                  <a:pt x="93" y="142"/>
                  <a:pt x="93" y="142"/>
                </a:cubicBezTo>
                <a:cubicBezTo>
                  <a:pt x="217" y="192"/>
                  <a:pt x="217" y="192"/>
                  <a:pt x="217" y="192"/>
                </a:cubicBezTo>
                <a:lnTo>
                  <a:pt x="333" y="143"/>
                </a:lnTo>
                <a:close/>
                <a:moveTo>
                  <a:pt x="390" y="95"/>
                </a:moveTo>
                <a:cubicBezTo>
                  <a:pt x="432" y="79"/>
                  <a:pt x="432" y="79"/>
                  <a:pt x="432" y="79"/>
                </a:cubicBezTo>
                <a:cubicBezTo>
                  <a:pt x="216" y="0"/>
                  <a:pt x="216" y="0"/>
                  <a:pt x="216" y="0"/>
                </a:cubicBezTo>
                <a:cubicBezTo>
                  <a:pt x="0" y="79"/>
                  <a:pt x="0" y="79"/>
                  <a:pt x="0" y="79"/>
                </a:cubicBezTo>
                <a:cubicBezTo>
                  <a:pt x="216" y="162"/>
                  <a:pt x="216" y="162"/>
                  <a:pt x="216" y="162"/>
                </a:cubicBezTo>
                <a:cubicBezTo>
                  <a:pt x="366" y="104"/>
                  <a:pt x="366" y="104"/>
                  <a:pt x="366" y="104"/>
                </a:cubicBezTo>
                <a:cubicBezTo>
                  <a:pt x="366" y="172"/>
                  <a:pt x="366" y="172"/>
                  <a:pt x="366" y="172"/>
                </a:cubicBezTo>
                <a:cubicBezTo>
                  <a:pt x="361" y="176"/>
                  <a:pt x="357" y="182"/>
                  <a:pt x="357" y="189"/>
                </a:cubicBezTo>
                <a:cubicBezTo>
                  <a:pt x="357" y="200"/>
                  <a:pt x="366" y="209"/>
                  <a:pt x="377" y="209"/>
                </a:cubicBezTo>
                <a:cubicBezTo>
                  <a:pt x="388" y="209"/>
                  <a:pt x="397" y="200"/>
                  <a:pt x="397" y="189"/>
                </a:cubicBezTo>
                <a:cubicBezTo>
                  <a:pt x="397" y="183"/>
                  <a:pt x="394" y="178"/>
                  <a:pt x="390" y="174"/>
                </a:cubicBezTo>
                <a:lnTo>
                  <a:pt x="390" y="95"/>
                </a:lnTo>
                <a:close/>
              </a:path>
            </a:pathLst>
          </a:custGeom>
          <a:solidFill>
            <a:schemeClr val="tx1">
              <a:alpha val="12000"/>
            </a:schemeClr>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12" name="pic_2">
            <a:extLst>
              <a:ext uri="{FF2B5EF4-FFF2-40B4-BE49-F238E27FC236}">
                <a16:creationId xmlns:a16="http://schemas.microsoft.com/office/drawing/2014/main" id="{779B2DC6-630D-41D5-8BB3-5BE939973CF5}"/>
              </a:ext>
            </a:extLst>
          </p:cNvPr>
          <p:cNvGrpSpPr/>
          <p:nvPr/>
        </p:nvGrpSpPr>
        <p:grpSpPr>
          <a:xfrm rot="1121422">
            <a:off x="4291384" y="2309740"/>
            <a:ext cx="3255265" cy="3255264"/>
            <a:chOff x="5605753" y="-25456"/>
            <a:chExt cx="4506686" cy="4506686"/>
          </a:xfrm>
        </p:grpSpPr>
        <p:pic>
          <p:nvPicPr>
            <p:cNvPr id="15" name="Picture 14">
              <a:extLst>
                <a:ext uri="{FF2B5EF4-FFF2-40B4-BE49-F238E27FC236}">
                  <a16:creationId xmlns:a16="http://schemas.microsoft.com/office/drawing/2014/main" id="{510607FF-AED2-4278-AE14-5F101D0DC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753" y="-25456"/>
              <a:ext cx="4506686" cy="4506686"/>
            </a:xfrm>
            <a:prstGeom prst="rect">
              <a:avLst/>
            </a:prstGeom>
          </p:spPr>
        </p:pic>
        <p:sp>
          <p:nvSpPr>
            <p:cNvPr id="16" name="Rectangle 6">
              <a:extLst>
                <a:ext uri="{FF2B5EF4-FFF2-40B4-BE49-F238E27FC236}">
                  <a16:creationId xmlns:a16="http://schemas.microsoft.com/office/drawing/2014/main" id="{30AE81B5-DCF4-48F2-8263-86471E17F0EC}"/>
                </a:ext>
              </a:extLst>
            </p:cNvPr>
            <p:cNvSpPr/>
            <p:nvPr/>
          </p:nvSpPr>
          <p:spPr>
            <a:xfrm rot="20314498">
              <a:off x="6405922" y="751090"/>
              <a:ext cx="2978834" cy="2969836"/>
            </a:xfrm>
            <a:custGeom>
              <a:avLst/>
              <a:gdLst>
                <a:gd name="connsiteX0" fmla="*/ 0 w 3005847"/>
                <a:gd name="connsiteY0" fmla="*/ 0 h 2850204"/>
                <a:gd name="connsiteX1" fmla="*/ 3005847 w 3005847"/>
                <a:gd name="connsiteY1" fmla="*/ 0 h 2850204"/>
                <a:gd name="connsiteX2" fmla="*/ 3005847 w 3005847"/>
                <a:gd name="connsiteY2" fmla="*/ 2850204 h 2850204"/>
                <a:gd name="connsiteX3" fmla="*/ 0 w 3005847"/>
                <a:gd name="connsiteY3" fmla="*/ 2850204 h 2850204"/>
                <a:gd name="connsiteX4" fmla="*/ 0 w 3005847"/>
                <a:gd name="connsiteY4" fmla="*/ 0 h 2850204"/>
                <a:gd name="connsiteX0" fmla="*/ 0 w 3019145"/>
                <a:gd name="connsiteY0" fmla="*/ 0 h 2949470"/>
                <a:gd name="connsiteX1" fmla="*/ 3019145 w 3019145"/>
                <a:gd name="connsiteY1" fmla="*/ 99266 h 2949470"/>
                <a:gd name="connsiteX2" fmla="*/ 3019145 w 3019145"/>
                <a:gd name="connsiteY2" fmla="*/ 2949470 h 2949470"/>
                <a:gd name="connsiteX3" fmla="*/ 13298 w 3019145"/>
                <a:gd name="connsiteY3" fmla="*/ 2949470 h 2949470"/>
                <a:gd name="connsiteX4" fmla="*/ 0 w 3019145"/>
                <a:gd name="connsiteY4" fmla="*/ 0 h 2949470"/>
                <a:gd name="connsiteX0" fmla="*/ 0 w 3019145"/>
                <a:gd name="connsiteY0" fmla="*/ 0 h 2949470"/>
                <a:gd name="connsiteX1" fmla="*/ 2949911 w 3019145"/>
                <a:gd name="connsiteY1" fmla="*/ 9400 h 2949470"/>
                <a:gd name="connsiteX2" fmla="*/ 3019145 w 3019145"/>
                <a:gd name="connsiteY2" fmla="*/ 2949470 h 2949470"/>
                <a:gd name="connsiteX3" fmla="*/ 13298 w 3019145"/>
                <a:gd name="connsiteY3" fmla="*/ 2949470 h 2949470"/>
                <a:gd name="connsiteX4" fmla="*/ 0 w 3019145"/>
                <a:gd name="connsiteY4" fmla="*/ 0 h 2949470"/>
                <a:gd name="connsiteX0" fmla="*/ 0 w 3019145"/>
                <a:gd name="connsiteY0" fmla="*/ 0 h 2958672"/>
                <a:gd name="connsiteX1" fmla="*/ 2949911 w 3019145"/>
                <a:gd name="connsiteY1" fmla="*/ 9400 h 2958672"/>
                <a:gd name="connsiteX2" fmla="*/ 3019145 w 3019145"/>
                <a:gd name="connsiteY2" fmla="*/ 2949470 h 2958672"/>
                <a:gd name="connsiteX3" fmla="*/ 27612 w 3019145"/>
                <a:gd name="connsiteY3" fmla="*/ 2958672 h 2958672"/>
                <a:gd name="connsiteX4" fmla="*/ 0 w 3019145"/>
                <a:gd name="connsiteY4" fmla="*/ 0 h 2958672"/>
                <a:gd name="connsiteX0" fmla="*/ 0 w 3019145"/>
                <a:gd name="connsiteY0" fmla="*/ 0 h 2968110"/>
                <a:gd name="connsiteX1" fmla="*/ 2949911 w 3019145"/>
                <a:gd name="connsiteY1" fmla="*/ 9400 h 2968110"/>
                <a:gd name="connsiteX2" fmla="*/ 3019145 w 3019145"/>
                <a:gd name="connsiteY2" fmla="*/ 2949470 h 2968110"/>
                <a:gd name="connsiteX3" fmla="*/ 5983 w 3019145"/>
                <a:gd name="connsiteY3" fmla="*/ 2968110 h 2968110"/>
                <a:gd name="connsiteX4" fmla="*/ 0 w 3019145"/>
                <a:gd name="connsiteY4" fmla="*/ 0 h 2968110"/>
                <a:gd name="connsiteX0" fmla="*/ 0 w 2949911"/>
                <a:gd name="connsiteY0" fmla="*/ 0 h 2968110"/>
                <a:gd name="connsiteX1" fmla="*/ 2949911 w 2949911"/>
                <a:gd name="connsiteY1" fmla="*/ 9400 h 2968110"/>
                <a:gd name="connsiteX2" fmla="*/ 2927835 w 2949911"/>
                <a:gd name="connsiteY2" fmla="*/ 2917224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39160 w 2949911"/>
                <a:gd name="connsiteY2" fmla="*/ 2943176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36502"/>
                <a:gd name="connsiteY0" fmla="*/ 0 h 2968110"/>
                <a:gd name="connsiteX1" fmla="*/ 2936502 w 2936502"/>
                <a:gd name="connsiteY1" fmla="*/ 43573 h 2968110"/>
                <a:gd name="connsiteX2" fmla="*/ 2926733 w 2936502"/>
                <a:gd name="connsiteY2" fmla="*/ 2938300 h 2968110"/>
                <a:gd name="connsiteX3" fmla="*/ 5983 w 2936502"/>
                <a:gd name="connsiteY3" fmla="*/ 2968110 h 2968110"/>
                <a:gd name="connsiteX4" fmla="*/ 0 w 2936502"/>
                <a:gd name="connsiteY4" fmla="*/ 0 h 2968110"/>
                <a:gd name="connsiteX0" fmla="*/ 0 w 2970990"/>
                <a:gd name="connsiteY0" fmla="*/ 0 h 2968110"/>
                <a:gd name="connsiteX1" fmla="*/ 2970990 w 2970990"/>
                <a:gd name="connsiteY1" fmla="*/ 10502 h 2968110"/>
                <a:gd name="connsiteX2" fmla="*/ 2926733 w 2970990"/>
                <a:gd name="connsiteY2" fmla="*/ 2938300 h 2968110"/>
                <a:gd name="connsiteX3" fmla="*/ 5983 w 2970990"/>
                <a:gd name="connsiteY3" fmla="*/ 2968110 h 2968110"/>
                <a:gd name="connsiteX4" fmla="*/ 0 w 2970990"/>
                <a:gd name="connsiteY4" fmla="*/ 0 h 2968110"/>
                <a:gd name="connsiteX0" fmla="*/ 0 w 2968552"/>
                <a:gd name="connsiteY0" fmla="*/ 0 h 2974323"/>
                <a:gd name="connsiteX1" fmla="*/ 2968552 w 2968552"/>
                <a:gd name="connsiteY1" fmla="*/ 16715 h 2974323"/>
                <a:gd name="connsiteX2" fmla="*/ 2924295 w 2968552"/>
                <a:gd name="connsiteY2" fmla="*/ 2944513 h 2974323"/>
                <a:gd name="connsiteX3" fmla="*/ 3545 w 2968552"/>
                <a:gd name="connsiteY3" fmla="*/ 2974323 h 2974323"/>
                <a:gd name="connsiteX4" fmla="*/ 0 w 2968552"/>
                <a:gd name="connsiteY4" fmla="*/ 0 h 2974323"/>
                <a:gd name="connsiteX0" fmla="*/ 0 w 2972878"/>
                <a:gd name="connsiteY0" fmla="*/ 0 h 2972435"/>
                <a:gd name="connsiteX1" fmla="*/ 2972878 w 2972878"/>
                <a:gd name="connsiteY1" fmla="*/ 14827 h 2972435"/>
                <a:gd name="connsiteX2" fmla="*/ 2928621 w 2972878"/>
                <a:gd name="connsiteY2" fmla="*/ 2942625 h 2972435"/>
                <a:gd name="connsiteX3" fmla="*/ 7871 w 2972878"/>
                <a:gd name="connsiteY3" fmla="*/ 2972435 h 2972435"/>
                <a:gd name="connsiteX4" fmla="*/ 0 w 2972878"/>
                <a:gd name="connsiteY4" fmla="*/ 0 h 2972435"/>
                <a:gd name="connsiteX0" fmla="*/ 0 w 2978834"/>
                <a:gd name="connsiteY0" fmla="*/ 0 h 2969836"/>
                <a:gd name="connsiteX1" fmla="*/ 2978834 w 2978834"/>
                <a:gd name="connsiteY1" fmla="*/ 12228 h 2969836"/>
                <a:gd name="connsiteX2" fmla="*/ 2934577 w 2978834"/>
                <a:gd name="connsiteY2" fmla="*/ 2940026 h 2969836"/>
                <a:gd name="connsiteX3" fmla="*/ 13827 w 2978834"/>
                <a:gd name="connsiteY3" fmla="*/ 2969836 h 2969836"/>
                <a:gd name="connsiteX4" fmla="*/ 0 w 2978834"/>
                <a:gd name="connsiteY4" fmla="*/ 0 h 296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834" h="2969836">
                  <a:moveTo>
                    <a:pt x="0" y="0"/>
                  </a:moveTo>
                  <a:lnTo>
                    <a:pt x="2978834" y="12228"/>
                  </a:lnTo>
                  <a:cubicBezTo>
                    <a:pt x="2975250" y="990153"/>
                    <a:pt x="2938161" y="1962101"/>
                    <a:pt x="2934577" y="2940026"/>
                  </a:cubicBezTo>
                  <a:lnTo>
                    <a:pt x="13827" y="2969836"/>
                  </a:lnTo>
                  <a:cubicBezTo>
                    <a:pt x="9394" y="1986679"/>
                    <a:pt x="4433" y="983157"/>
                    <a:pt x="0"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20" name="pic_3">
            <a:extLst>
              <a:ext uri="{FF2B5EF4-FFF2-40B4-BE49-F238E27FC236}">
                <a16:creationId xmlns:a16="http://schemas.microsoft.com/office/drawing/2014/main" id="{5F6E5760-8549-410C-B2CF-53B51356F415}"/>
              </a:ext>
            </a:extLst>
          </p:cNvPr>
          <p:cNvGrpSpPr/>
          <p:nvPr/>
        </p:nvGrpSpPr>
        <p:grpSpPr>
          <a:xfrm rot="622848">
            <a:off x="2821094" y="868408"/>
            <a:ext cx="3216831" cy="3184982"/>
            <a:chOff x="8176946" y="2448616"/>
            <a:chExt cx="4453478" cy="4409384"/>
          </a:xfrm>
        </p:grpSpPr>
        <p:pic>
          <p:nvPicPr>
            <p:cNvPr id="21" name="Picture 20">
              <a:extLst>
                <a:ext uri="{FF2B5EF4-FFF2-40B4-BE49-F238E27FC236}">
                  <a16:creationId xmlns:a16="http://schemas.microsoft.com/office/drawing/2014/main" id="{64511AE5-605E-438B-B738-E523BC9BF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946" y="2448616"/>
              <a:ext cx="4453478" cy="4409384"/>
            </a:xfrm>
            <a:prstGeom prst="rect">
              <a:avLst/>
            </a:prstGeom>
          </p:spPr>
        </p:pic>
        <p:sp>
          <p:nvSpPr>
            <p:cNvPr id="22" name="Rectangle 8">
              <a:extLst>
                <a:ext uri="{FF2B5EF4-FFF2-40B4-BE49-F238E27FC236}">
                  <a16:creationId xmlns:a16="http://schemas.microsoft.com/office/drawing/2014/main" id="{1552BD8C-A50F-402B-BC0D-689EA4F3EE30}"/>
                </a:ext>
              </a:extLst>
            </p:cNvPr>
            <p:cNvSpPr/>
            <p:nvPr/>
          </p:nvSpPr>
          <p:spPr>
            <a:xfrm rot="19810500">
              <a:off x="9027313" y="3294400"/>
              <a:ext cx="2798019" cy="2723889"/>
            </a:xfrm>
            <a:custGeom>
              <a:avLst/>
              <a:gdLst>
                <a:gd name="connsiteX0" fmla="*/ 0 w 2780666"/>
                <a:gd name="connsiteY0" fmla="*/ 0 h 2686744"/>
                <a:gd name="connsiteX1" fmla="*/ 2780666 w 2780666"/>
                <a:gd name="connsiteY1" fmla="*/ 0 h 2686744"/>
                <a:gd name="connsiteX2" fmla="*/ 2780666 w 2780666"/>
                <a:gd name="connsiteY2" fmla="*/ 2686744 h 2686744"/>
                <a:gd name="connsiteX3" fmla="*/ 0 w 2780666"/>
                <a:gd name="connsiteY3" fmla="*/ 2686744 h 2686744"/>
                <a:gd name="connsiteX4" fmla="*/ 0 w 2780666"/>
                <a:gd name="connsiteY4" fmla="*/ 0 h 2686744"/>
                <a:gd name="connsiteX0" fmla="*/ 7223 w 2787889"/>
                <a:gd name="connsiteY0" fmla="*/ 0 h 2708311"/>
                <a:gd name="connsiteX1" fmla="*/ 2787889 w 2787889"/>
                <a:gd name="connsiteY1" fmla="*/ 0 h 2708311"/>
                <a:gd name="connsiteX2" fmla="*/ 2787889 w 2787889"/>
                <a:gd name="connsiteY2" fmla="*/ 2686744 h 2708311"/>
                <a:gd name="connsiteX3" fmla="*/ 0 w 2787889"/>
                <a:gd name="connsiteY3" fmla="*/ 2708311 h 2708311"/>
                <a:gd name="connsiteX4" fmla="*/ 7223 w 2787889"/>
                <a:gd name="connsiteY4" fmla="*/ 0 h 2708311"/>
                <a:gd name="connsiteX0" fmla="*/ 38181 w 2787889"/>
                <a:gd name="connsiteY0" fmla="*/ 17747 h 2708311"/>
                <a:gd name="connsiteX1" fmla="*/ 2787889 w 2787889"/>
                <a:gd name="connsiteY1" fmla="*/ 0 h 2708311"/>
                <a:gd name="connsiteX2" fmla="*/ 2787889 w 2787889"/>
                <a:gd name="connsiteY2" fmla="*/ 2686744 h 2708311"/>
                <a:gd name="connsiteX3" fmla="*/ 0 w 2787889"/>
                <a:gd name="connsiteY3" fmla="*/ 2708311 h 2708311"/>
                <a:gd name="connsiteX4" fmla="*/ 38181 w 2787889"/>
                <a:gd name="connsiteY4" fmla="*/ 17747 h 2708311"/>
                <a:gd name="connsiteX0" fmla="*/ 513 w 2790570"/>
                <a:gd name="connsiteY0" fmla="*/ 0 h 2718836"/>
                <a:gd name="connsiteX1" fmla="*/ 2790570 w 2790570"/>
                <a:gd name="connsiteY1" fmla="*/ 10525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10290 w 2790570"/>
                <a:gd name="connsiteY1" fmla="*/ 51906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75608 w 2790570"/>
                <a:gd name="connsiteY1" fmla="*/ 27654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75091 w 2790570"/>
                <a:gd name="connsiteY1" fmla="*/ 1651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2219 h 2721055"/>
                <a:gd name="connsiteX1" fmla="*/ 2777310 w 2790570"/>
                <a:gd name="connsiteY1" fmla="*/ 0 h 2721055"/>
                <a:gd name="connsiteX2" fmla="*/ 2790570 w 2790570"/>
                <a:gd name="connsiteY2" fmla="*/ 2699488 h 2721055"/>
                <a:gd name="connsiteX3" fmla="*/ 2681 w 2790570"/>
                <a:gd name="connsiteY3" fmla="*/ 2721055 h 2721055"/>
                <a:gd name="connsiteX4" fmla="*/ 513 w 2790570"/>
                <a:gd name="connsiteY4" fmla="*/ 2219 h 2721055"/>
                <a:gd name="connsiteX0" fmla="*/ 513 w 2790620"/>
                <a:gd name="connsiteY0" fmla="*/ 2219 h 2721055"/>
                <a:gd name="connsiteX1" fmla="*/ 2777310 w 2790620"/>
                <a:gd name="connsiteY1" fmla="*/ 0 h 2721055"/>
                <a:gd name="connsiteX2" fmla="*/ 2790620 w 2790620"/>
                <a:gd name="connsiteY2" fmla="*/ 2663527 h 2721055"/>
                <a:gd name="connsiteX3" fmla="*/ 2681 w 2790620"/>
                <a:gd name="connsiteY3" fmla="*/ 2721055 h 2721055"/>
                <a:gd name="connsiteX4" fmla="*/ 513 w 2790620"/>
                <a:gd name="connsiteY4" fmla="*/ 2219 h 2721055"/>
                <a:gd name="connsiteX0" fmla="*/ 513 w 2797225"/>
                <a:gd name="connsiteY0" fmla="*/ 2219 h 2721055"/>
                <a:gd name="connsiteX1" fmla="*/ 2777310 w 2797225"/>
                <a:gd name="connsiteY1" fmla="*/ 0 h 2721055"/>
                <a:gd name="connsiteX2" fmla="*/ 2797225 w 2797225"/>
                <a:gd name="connsiteY2" fmla="*/ 2687877 h 2721055"/>
                <a:gd name="connsiteX3" fmla="*/ 2681 w 2797225"/>
                <a:gd name="connsiteY3" fmla="*/ 2721055 h 2721055"/>
                <a:gd name="connsiteX4" fmla="*/ 513 w 2797225"/>
                <a:gd name="connsiteY4" fmla="*/ 2219 h 2721055"/>
                <a:gd name="connsiteX0" fmla="*/ 513 w 2793977"/>
                <a:gd name="connsiteY0" fmla="*/ 2219 h 2721055"/>
                <a:gd name="connsiteX1" fmla="*/ 2777310 w 2793977"/>
                <a:gd name="connsiteY1" fmla="*/ 0 h 2721055"/>
                <a:gd name="connsiteX2" fmla="*/ 2793977 w 2793977"/>
                <a:gd name="connsiteY2" fmla="*/ 2693542 h 2721055"/>
                <a:gd name="connsiteX3" fmla="*/ 2681 w 2793977"/>
                <a:gd name="connsiteY3" fmla="*/ 2721055 h 2721055"/>
                <a:gd name="connsiteX4" fmla="*/ 513 w 2793977"/>
                <a:gd name="connsiteY4" fmla="*/ 2219 h 2721055"/>
                <a:gd name="connsiteX0" fmla="*/ 513 w 2793561"/>
                <a:gd name="connsiteY0" fmla="*/ 2219 h 2721055"/>
                <a:gd name="connsiteX1" fmla="*/ 2777310 w 2793561"/>
                <a:gd name="connsiteY1" fmla="*/ 0 h 2721055"/>
                <a:gd name="connsiteX2" fmla="*/ 2793561 w 2793561"/>
                <a:gd name="connsiteY2" fmla="*/ 2700832 h 2721055"/>
                <a:gd name="connsiteX3" fmla="*/ 2681 w 2793561"/>
                <a:gd name="connsiteY3" fmla="*/ 2721055 h 2721055"/>
                <a:gd name="connsiteX4" fmla="*/ 513 w 2793561"/>
                <a:gd name="connsiteY4" fmla="*/ 2219 h 2721055"/>
                <a:gd name="connsiteX0" fmla="*/ 513 w 2793561"/>
                <a:gd name="connsiteY0" fmla="*/ 5053 h 2723889"/>
                <a:gd name="connsiteX1" fmla="*/ 2778935 w 2793561"/>
                <a:gd name="connsiteY1" fmla="*/ 0 h 2723889"/>
                <a:gd name="connsiteX2" fmla="*/ 2793561 w 2793561"/>
                <a:gd name="connsiteY2" fmla="*/ 2703666 h 2723889"/>
                <a:gd name="connsiteX3" fmla="*/ 2681 w 2793561"/>
                <a:gd name="connsiteY3" fmla="*/ 2723889 h 2723889"/>
                <a:gd name="connsiteX4" fmla="*/ 513 w 2793561"/>
                <a:gd name="connsiteY4" fmla="*/ 5053 h 2723889"/>
                <a:gd name="connsiteX0" fmla="*/ 513 w 2798019"/>
                <a:gd name="connsiteY0" fmla="*/ 5053 h 2723889"/>
                <a:gd name="connsiteX1" fmla="*/ 2778935 w 2798019"/>
                <a:gd name="connsiteY1" fmla="*/ 0 h 2723889"/>
                <a:gd name="connsiteX2" fmla="*/ 2798019 w 2798019"/>
                <a:gd name="connsiteY2" fmla="*/ 2702457 h 2723889"/>
                <a:gd name="connsiteX3" fmla="*/ 2681 w 2798019"/>
                <a:gd name="connsiteY3" fmla="*/ 2723889 h 2723889"/>
                <a:gd name="connsiteX4" fmla="*/ 513 w 2798019"/>
                <a:gd name="connsiteY4" fmla="*/ 5053 h 2723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19" h="2723889">
                  <a:moveTo>
                    <a:pt x="513" y="5053"/>
                  </a:moveTo>
                  <a:lnTo>
                    <a:pt x="2778935" y="0"/>
                  </a:lnTo>
                  <a:cubicBezTo>
                    <a:pt x="2783922" y="889872"/>
                    <a:pt x="2793032" y="1812585"/>
                    <a:pt x="2798019" y="2702457"/>
                  </a:cubicBezTo>
                  <a:lnTo>
                    <a:pt x="2681" y="2723889"/>
                  </a:lnTo>
                  <a:cubicBezTo>
                    <a:pt x="5089" y="1821119"/>
                    <a:pt x="-1895" y="907823"/>
                    <a:pt x="513" y="5053"/>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23" name="pic_2">
            <a:extLst>
              <a:ext uri="{FF2B5EF4-FFF2-40B4-BE49-F238E27FC236}">
                <a16:creationId xmlns:a16="http://schemas.microsoft.com/office/drawing/2014/main" id="{F7B84274-348C-4A2E-A57E-AEC581D293E3}"/>
              </a:ext>
            </a:extLst>
          </p:cNvPr>
          <p:cNvGrpSpPr/>
          <p:nvPr/>
        </p:nvGrpSpPr>
        <p:grpSpPr>
          <a:xfrm rot="1911516">
            <a:off x="5972383" y="1454265"/>
            <a:ext cx="3255265" cy="3255264"/>
            <a:chOff x="5605753" y="-25456"/>
            <a:chExt cx="4506686" cy="4506686"/>
          </a:xfrm>
        </p:grpSpPr>
        <p:pic>
          <p:nvPicPr>
            <p:cNvPr id="24" name="Picture 23">
              <a:extLst>
                <a:ext uri="{FF2B5EF4-FFF2-40B4-BE49-F238E27FC236}">
                  <a16:creationId xmlns:a16="http://schemas.microsoft.com/office/drawing/2014/main" id="{DA7A4405-C0D8-4121-BCB0-E67864322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753" y="-25456"/>
              <a:ext cx="4506686" cy="4506686"/>
            </a:xfrm>
            <a:prstGeom prst="rect">
              <a:avLst/>
            </a:prstGeom>
          </p:spPr>
        </p:pic>
        <p:sp>
          <p:nvSpPr>
            <p:cNvPr id="25" name="Rectangle 6">
              <a:extLst>
                <a:ext uri="{FF2B5EF4-FFF2-40B4-BE49-F238E27FC236}">
                  <a16:creationId xmlns:a16="http://schemas.microsoft.com/office/drawing/2014/main" id="{98C7D38D-5A83-427F-8564-0DF2C771ED37}"/>
                </a:ext>
              </a:extLst>
            </p:cNvPr>
            <p:cNvSpPr/>
            <p:nvPr/>
          </p:nvSpPr>
          <p:spPr>
            <a:xfrm rot="20314498">
              <a:off x="6405922" y="751090"/>
              <a:ext cx="2978834" cy="2969836"/>
            </a:xfrm>
            <a:custGeom>
              <a:avLst/>
              <a:gdLst>
                <a:gd name="connsiteX0" fmla="*/ 0 w 3005847"/>
                <a:gd name="connsiteY0" fmla="*/ 0 h 2850204"/>
                <a:gd name="connsiteX1" fmla="*/ 3005847 w 3005847"/>
                <a:gd name="connsiteY1" fmla="*/ 0 h 2850204"/>
                <a:gd name="connsiteX2" fmla="*/ 3005847 w 3005847"/>
                <a:gd name="connsiteY2" fmla="*/ 2850204 h 2850204"/>
                <a:gd name="connsiteX3" fmla="*/ 0 w 3005847"/>
                <a:gd name="connsiteY3" fmla="*/ 2850204 h 2850204"/>
                <a:gd name="connsiteX4" fmla="*/ 0 w 3005847"/>
                <a:gd name="connsiteY4" fmla="*/ 0 h 2850204"/>
                <a:gd name="connsiteX0" fmla="*/ 0 w 3019145"/>
                <a:gd name="connsiteY0" fmla="*/ 0 h 2949470"/>
                <a:gd name="connsiteX1" fmla="*/ 3019145 w 3019145"/>
                <a:gd name="connsiteY1" fmla="*/ 99266 h 2949470"/>
                <a:gd name="connsiteX2" fmla="*/ 3019145 w 3019145"/>
                <a:gd name="connsiteY2" fmla="*/ 2949470 h 2949470"/>
                <a:gd name="connsiteX3" fmla="*/ 13298 w 3019145"/>
                <a:gd name="connsiteY3" fmla="*/ 2949470 h 2949470"/>
                <a:gd name="connsiteX4" fmla="*/ 0 w 3019145"/>
                <a:gd name="connsiteY4" fmla="*/ 0 h 2949470"/>
                <a:gd name="connsiteX0" fmla="*/ 0 w 3019145"/>
                <a:gd name="connsiteY0" fmla="*/ 0 h 2949470"/>
                <a:gd name="connsiteX1" fmla="*/ 2949911 w 3019145"/>
                <a:gd name="connsiteY1" fmla="*/ 9400 h 2949470"/>
                <a:gd name="connsiteX2" fmla="*/ 3019145 w 3019145"/>
                <a:gd name="connsiteY2" fmla="*/ 2949470 h 2949470"/>
                <a:gd name="connsiteX3" fmla="*/ 13298 w 3019145"/>
                <a:gd name="connsiteY3" fmla="*/ 2949470 h 2949470"/>
                <a:gd name="connsiteX4" fmla="*/ 0 w 3019145"/>
                <a:gd name="connsiteY4" fmla="*/ 0 h 2949470"/>
                <a:gd name="connsiteX0" fmla="*/ 0 w 3019145"/>
                <a:gd name="connsiteY0" fmla="*/ 0 h 2958672"/>
                <a:gd name="connsiteX1" fmla="*/ 2949911 w 3019145"/>
                <a:gd name="connsiteY1" fmla="*/ 9400 h 2958672"/>
                <a:gd name="connsiteX2" fmla="*/ 3019145 w 3019145"/>
                <a:gd name="connsiteY2" fmla="*/ 2949470 h 2958672"/>
                <a:gd name="connsiteX3" fmla="*/ 27612 w 3019145"/>
                <a:gd name="connsiteY3" fmla="*/ 2958672 h 2958672"/>
                <a:gd name="connsiteX4" fmla="*/ 0 w 3019145"/>
                <a:gd name="connsiteY4" fmla="*/ 0 h 2958672"/>
                <a:gd name="connsiteX0" fmla="*/ 0 w 3019145"/>
                <a:gd name="connsiteY0" fmla="*/ 0 h 2968110"/>
                <a:gd name="connsiteX1" fmla="*/ 2949911 w 3019145"/>
                <a:gd name="connsiteY1" fmla="*/ 9400 h 2968110"/>
                <a:gd name="connsiteX2" fmla="*/ 3019145 w 3019145"/>
                <a:gd name="connsiteY2" fmla="*/ 2949470 h 2968110"/>
                <a:gd name="connsiteX3" fmla="*/ 5983 w 3019145"/>
                <a:gd name="connsiteY3" fmla="*/ 2968110 h 2968110"/>
                <a:gd name="connsiteX4" fmla="*/ 0 w 3019145"/>
                <a:gd name="connsiteY4" fmla="*/ 0 h 2968110"/>
                <a:gd name="connsiteX0" fmla="*/ 0 w 2949911"/>
                <a:gd name="connsiteY0" fmla="*/ 0 h 2968110"/>
                <a:gd name="connsiteX1" fmla="*/ 2949911 w 2949911"/>
                <a:gd name="connsiteY1" fmla="*/ 9400 h 2968110"/>
                <a:gd name="connsiteX2" fmla="*/ 2927835 w 2949911"/>
                <a:gd name="connsiteY2" fmla="*/ 2917224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39160 w 2949911"/>
                <a:gd name="connsiteY2" fmla="*/ 2943176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36502"/>
                <a:gd name="connsiteY0" fmla="*/ 0 h 2968110"/>
                <a:gd name="connsiteX1" fmla="*/ 2936502 w 2936502"/>
                <a:gd name="connsiteY1" fmla="*/ 43573 h 2968110"/>
                <a:gd name="connsiteX2" fmla="*/ 2926733 w 2936502"/>
                <a:gd name="connsiteY2" fmla="*/ 2938300 h 2968110"/>
                <a:gd name="connsiteX3" fmla="*/ 5983 w 2936502"/>
                <a:gd name="connsiteY3" fmla="*/ 2968110 h 2968110"/>
                <a:gd name="connsiteX4" fmla="*/ 0 w 2936502"/>
                <a:gd name="connsiteY4" fmla="*/ 0 h 2968110"/>
                <a:gd name="connsiteX0" fmla="*/ 0 w 2970990"/>
                <a:gd name="connsiteY0" fmla="*/ 0 h 2968110"/>
                <a:gd name="connsiteX1" fmla="*/ 2970990 w 2970990"/>
                <a:gd name="connsiteY1" fmla="*/ 10502 h 2968110"/>
                <a:gd name="connsiteX2" fmla="*/ 2926733 w 2970990"/>
                <a:gd name="connsiteY2" fmla="*/ 2938300 h 2968110"/>
                <a:gd name="connsiteX3" fmla="*/ 5983 w 2970990"/>
                <a:gd name="connsiteY3" fmla="*/ 2968110 h 2968110"/>
                <a:gd name="connsiteX4" fmla="*/ 0 w 2970990"/>
                <a:gd name="connsiteY4" fmla="*/ 0 h 2968110"/>
                <a:gd name="connsiteX0" fmla="*/ 0 w 2968552"/>
                <a:gd name="connsiteY0" fmla="*/ 0 h 2974323"/>
                <a:gd name="connsiteX1" fmla="*/ 2968552 w 2968552"/>
                <a:gd name="connsiteY1" fmla="*/ 16715 h 2974323"/>
                <a:gd name="connsiteX2" fmla="*/ 2924295 w 2968552"/>
                <a:gd name="connsiteY2" fmla="*/ 2944513 h 2974323"/>
                <a:gd name="connsiteX3" fmla="*/ 3545 w 2968552"/>
                <a:gd name="connsiteY3" fmla="*/ 2974323 h 2974323"/>
                <a:gd name="connsiteX4" fmla="*/ 0 w 2968552"/>
                <a:gd name="connsiteY4" fmla="*/ 0 h 2974323"/>
                <a:gd name="connsiteX0" fmla="*/ 0 w 2972878"/>
                <a:gd name="connsiteY0" fmla="*/ 0 h 2972435"/>
                <a:gd name="connsiteX1" fmla="*/ 2972878 w 2972878"/>
                <a:gd name="connsiteY1" fmla="*/ 14827 h 2972435"/>
                <a:gd name="connsiteX2" fmla="*/ 2928621 w 2972878"/>
                <a:gd name="connsiteY2" fmla="*/ 2942625 h 2972435"/>
                <a:gd name="connsiteX3" fmla="*/ 7871 w 2972878"/>
                <a:gd name="connsiteY3" fmla="*/ 2972435 h 2972435"/>
                <a:gd name="connsiteX4" fmla="*/ 0 w 2972878"/>
                <a:gd name="connsiteY4" fmla="*/ 0 h 2972435"/>
                <a:gd name="connsiteX0" fmla="*/ 0 w 2978834"/>
                <a:gd name="connsiteY0" fmla="*/ 0 h 2969836"/>
                <a:gd name="connsiteX1" fmla="*/ 2978834 w 2978834"/>
                <a:gd name="connsiteY1" fmla="*/ 12228 h 2969836"/>
                <a:gd name="connsiteX2" fmla="*/ 2934577 w 2978834"/>
                <a:gd name="connsiteY2" fmla="*/ 2940026 h 2969836"/>
                <a:gd name="connsiteX3" fmla="*/ 13827 w 2978834"/>
                <a:gd name="connsiteY3" fmla="*/ 2969836 h 2969836"/>
                <a:gd name="connsiteX4" fmla="*/ 0 w 2978834"/>
                <a:gd name="connsiteY4" fmla="*/ 0 h 296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834" h="2969836">
                  <a:moveTo>
                    <a:pt x="0" y="0"/>
                  </a:moveTo>
                  <a:lnTo>
                    <a:pt x="2978834" y="12228"/>
                  </a:lnTo>
                  <a:cubicBezTo>
                    <a:pt x="2975250" y="990153"/>
                    <a:pt x="2938161" y="1962101"/>
                    <a:pt x="2934577" y="2940026"/>
                  </a:cubicBezTo>
                  <a:lnTo>
                    <a:pt x="13827" y="2969836"/>
                  </a:lnTo>
                  <a:cubicBezTo>
                    <a:pt x="9394" y="1986679"/>
                    <a:pt x="4433" y="983157"/>
                    <a:pt x="0"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7" name="pic_1">
            <a:extLst>
              <a:ext uri="{FF2B5EF4-FFF2-40B4-BE49-F238E27FC236}">
                <a16:creationId xmlns:a16="http://schemas.microsoft.com/office/drawing/2014/main" id="{FD638966-A4BA-4ADF-8317-63376DC21121}"/>
              </a:ext>
            </a:extLst>
          </p:cNvPr>
          <p:cNvGrpSpPr/>
          <p:nvPr/>
        </p:nvGrpSpPr>
        <p:grpSpPr>
          <a:xfrm>
            <a:off x="1888993" y="2572756"/>
            <a:ext cx="3023030" cy="2936657"/>
            <a:chOff x="4882626" y="1761979"/>
            <a:chExt cx="3987054" cy="3873138"/>
          </a:xfrm>
        </p:grpSpPr>
        <p:pic>
          <p:nvPicPr>
            <p:cNvPr id="18" name="Picture 17">
              <a:extLst>
                <a:ext uri="{FF2B5EF4-FFF2-40B4-BE49-F238E27FC236}">
                  <a16:creationId xmlns:a16="http://schemas.microsoft.com/office/drawing/2014/main" id="{0C4AE742-B9EF-41BF-B30C-156A0E631F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2626" y="1761979"/>
              <a:ext cx="3987054" cy="3873138"/>
            </a:xfrm>
            <a:prstGeom prst="rect">
              <a:avLst/>
            </a:prstGeom>
          </p:spPr>
        </p:pic>
        <p:sp>
          <p:nvSpPr>
            <p:cNvPr id="19" name="Rectangle 4">
              <a:extLst>
                <a:ext uri="{FF2B5EF4-FFF2-40B4-BE49-F238E27FC236}">
                  <a16:creationId xmlns:a16="http://schemas.microsoft.com/office/drawing/2014/main" id="{1145F6C8-D0E5-4CF2-9482-60B330E9F3FF}"/>
                </a:ext>
              </a:extLst>
            </p:cNvPr>
            <p:cNvSpPr/>
            <p:nvPr/>
          </p:nvSpPr>
          <p:spPr>
            <a:xfrm rot="719402">
              <a:off x="5481154" y="2335754"/>
              <a:ext cx="2805116" cy="2835783"/>
            </a:xfrm>
            <a:custGeom>
              <a:avLst/>
              <a:gdLst>
                <a:gd name="connsiteX0" fmla="*/ 0 w 2797453"/>
                <a:gd name="connsiteY0" fmla="*/ 0 h 2819260"/>
                <a:gd name="connsiteX1" fmla="*/ 2797453 w 2797453"/>
                <a:gd name="connsiteY1" fmla="*/ 0 h 2819260"/>
                <a:gd name="connsiteX2" fmla="*/ 2797453 w 2797453"/>
                <a:gd name="connsiteY2" fmla="*/ 2819260 h 2819260"/>
                <a:gd name="connsiteX3" fmla="*/ 0 w 2797453"/>
                <a:gd name="connsiteY3" fmla="*/ 2819260 h 2819260"/>
                <a:gd name="connsiteX4" fmla="*/ 0 w 2797453"/>
                <a:gd name="connsiteY4" fmla="*/ 0 h 2819260"/>
                <a:gd name="connsiteX0" fmla="*/ 0 w 2808241"/>
                <a:gd name="connsiteY0" fmla="*/ 0 h 2819260"/>
                <a:gd name="connsiteX1" fmla="*/ 2797453 w 2808241"/>
                <a:gd name="connsiteY1" fmla="*/ 0 h 2819260"/>
                <a:gd name="connsiteX2" fmla="*/ 2808241 w 2808241"/>
                <a:gd name="connsiteY2" fmla="*/ 2792152 h 2819260"/>
                <a:gd name="connsiteX3" fmla="*/ 0 w 2808241"/>
                <a:gd name="connsiteY3" fmla="*/ 2819260 h 2819260"/>
                <a:gd name="connsiteX4" fmla="*/ 0 w 2808241"/>
                <a:gd name="connsiteY4" fmla="*/ 0 h 2819260"/>
                <a:gd name="connsiteX0" fmla="*/ 2050 w 2810291"/>
                <a:gd name="connsiteY0" fmla="*/ 0 h 2827143"/>
                <a:gd name="connsiteX1" fmla="*/ 2799503 w 2810291"/>
                <a:gd name="connsiteY1" fmla="*/ 0 h 2827143"/>
                <a:gd name="connsiteX2" fmla="*/ 2810291 w 2810291"/>
                <a:gd name="connsiteY2" fmla="*/ 2792152 h 2827143"/>
                <a:gd name="connsiteX3" fmla="*/ 0 w 2810291"/>
                <a:gd name="connsiteY3" fmla="*/ 2827143 h 2827143"/>
                <a:gd name="connsiteX4" fmla="*/ 2050 w 2810291"/>
                <a:gd name="connsiteY4" fmla="*/ 0 h 2827143"/>
                <a:gd name="connsiteX0" fmla="*/ 2050 w 2799601"/>
                <a:gd name="connsiteY0" fmla="*/ 0 h 2827143"/>
                <a:gd name="connsiteX1" fmla="*/ 2799503 w 2799601"/>
                <a:gd name="connsiteY1" fmla="*/ 0 h 2827143"/>
                <a:gd name="connsiteX2" fmla="*/ 2799601 w 2799601"/>
                <a:gd name="connsiteY2" fmla="*/ 2794423 h 2827143"/>
                <a:gd name="connsiteX3" fmla="*/ 0 w 2799601"/>
                <a:gd name="connsiteY3" fmla="*/ 2827143 h 2827143"/>
                <a:gd name="connsiteX4" fmla="*/ 2050 w 2799601"/>
                <a:gd name="connsiteY4" fmla="*/ 0 h 2827143"/>
                <a:gd name="connsiteX0" fmla="*/ 2050 w 2803921"/>
                <a:gd name="connsiteY0" fmla="*/ 0 h 2827143"/>
                <a:gd name="connsiteX1" fmla="*/ 2799503 w 2803921"/>
                <a:gd name="connsiteY1" fmla="*/ 0 h 2827143"/>
                <a:gd name="connsiteX2" fmla="*/ 2803921 w 2803921"/>
                <a:gd name="connsiteY2" fmla="*/ 2797230 h 2827143"/>
                <a:gd name="connsiteX3" fmla="*/ 0 w 2803921"/>
                <a:gd name="connsiteY3" fmla="*/ 2827143 h 2827143"/>
                <a:gd name="connsiteX4" fmla="*/ 2050 w 2803921"/>
                <a:gd name="connsiteY4" fmla="*/ 0 h 2827143"/>
                <a:gd name="connsiteX0" fmla="*/ 2050 w 2803921"/>
                <a:gd name="connsiteY0" fmla="*/ 0 h 2827143"/>
                <a:gd name="connsiteX1" fmla="*/ 2802435 w 2803921"/>
                <a:gd name="connsiteY1" fmla="*/ 66415 h 2827143"/>
                <a:gd name="connsiteX2" fmla="*/ 2803921 w 2803921"/>
                <a:gd name="connsiteY2" fmla="*/ 2797230 h 2827143"/>
                <a:gd name="connsiteX3" fmla="*/ 0 w 2803921"/>
                <a:gd name="connsiteY3" fmla="*/ 2827143 h 2827143"/>
                <a:gd name="connsiteX4" fmla="*/ 2050 w 2803921"/>
                <a:gd name="connsiteY4" fmla="*/ 0 h 2827143"/>
                <a:gd name="connsiteX0" fmla="*/ 2050 w 2805116"/>
                <a:gd name="connsiteY0" fmla="*/ 8640 h 2835783"/>
                <a:gd name="connsiteX1" fmla="*/ 2805116 w 2805116"/>
                <a:gd name="connsiteY1" fmla="*/ 0 h 2835783"/>
                <a:gd name="connsiteX2" fmla="*/ 2803921 w 2805116"/>
                <a:gd name="connsiteY2" fmla="*/ 2805870 h 2835783"/>
                <a:gd name="connsiteX3" fmla="*/ 0 w 2805116"/>
                <a:gd name="connsiteY3" fmla="*/ 2835783 h 2835783"/>
                <a:gd name="connsiteX4" fmla="*/ 2050 w 2805116"/>
                <a:gd name="connsiteY4" fmla="*/ 8640 h 2835783"/>
                <a:gd name="connsiteX0" fmla="*/ 33051 w 2805116"/>
                <a:gd name="connsiteY0" fmla="*/ 31851 h 2835783"/>
                <a:gd name="connsiteX1" fmla="*/ 2805116 w 2805116"/>
                <a:gd name="connsiteY1" fmla="*/ 0 h 2835783"/>
                <a:gd name="connsiteX2" fmla="*/ 2803921 w 2805116"/>
                <a:gd name="connsiteY2" fmla="*/ 2805870 h 2835783"/>
                <a:gd name="connsiteX3" fmla="*/ 0 w 2805116"/>
                <a:gd name="connsiteY3" fmla="*/ 2835783 h 2835783"/>
                <a:gd name="connsiteX4" fmla="*/ 33051 w 2805116"/>
                <a:gd name="connsiteY4" fmla="*/ 31851 h 2835783"/>
                <a:gd name="connsiteX0" fmla="*/ 30560 w 2805116"/>
                <a:gd name="connsiteY0" fmla="*/ 2586 h 2835783"/>
                <a:gd name="connsiteX1" fmla="*/ 2805116 w 2805116"/>
                <a:gd name="connsiteY1" fmla="*/ 0 h 2835783"/>
                <a:gd name="connsiteX2" fmla="*/ 2803921 w 2805116"/>
                <a:gd name="connsiteY2" fmla="*/ 2805870 h 2835783"/>
                <a:gd name="connsiteX3" fmla="*/ 0 w 2805116"/>
                <a:gd name="connsiteY3" fmla="*/ 2835783 h 2835783"/>
                <a:gd name="connsiteX4" fmla="*/ 30560 w 2805116"/>
                <a:gd name="connsiteY4" fmla="*/ 2586 h 2835783"/>
                <a:gd name="connsiteX0" fmla="*/ 30560 w 2805116"/>
                <a:gd name="connsiteY0" fmla="*/ 2586 h 2835783"/>
                <a:gd name="connsiteX1" fmla="*/ 2805116 w 2805116"/>
                <a:gd name="connsiteY1" fmla="*/ 0 h 2835783"/>
                <a:gd name="connsiteX2" fmla="*/ 2803921 w 2805116"/>
                <a:gd name="connsiteY2" fmla="*/ 2805870 h 2835783"/>
                <a:gd name="connsiteX3" fmla="*/ 0 w 2805116"/>
                <a:gd name="connsiteY3" fmla="*/ 2835783 h 2835783"/>
                <a:gd name="connsiteX4" fmla="*/ 30560 w 2805116"/>
                <a:gd name="connsiteY4" fmla="*/ 2586 h 2835783"/>
                <a:gd name="connsiteX0" fmla="*/ 30560 w 2805116"/>
                <a:gd name="connsiteY0" fmla="*/ 2586 h 2835783"/>
                <a:gd name="connsiteX1" fmla="*/ 2805116 w 2805116"/>
                <a:gd name="connsiteY1" fmla="*/ 0 h 2835783"/>
                <a:gd name="connsiteX2" fmla="*/ 2795464 w 2805116"/>
                <a:gd name="connsiteY2" fmla="*/ 2803671 h 2835783"/>
                <a:gd name="connsiteX3" fmla="*/ 0 w 2805116"/>
                <a:gd name="connsiteY3" fmla="*/ 2835783 h 2835783"/>
                <a:gd name="connsiteX4" fmla="*/ 30560 w 2805116"/>
                <a:gd name="connsiteY4" fmla="*/ 2586 h 283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116" h="2835783">
                  <a:moveTo>
                    <a:pt x="30560" y="2586"/>
                  </a:moveTo>
                  <a:lnTo>
                    <a:pt x="2805116" y="0"/>
                  </a:lnTo>
                  <a:cubicBezTo>
                    <a:pt x="2805149" y="931474"/>
                    <a:pt x="2795431" y="1872197"/>
                    <a:pt x="2795464" y="2803671"/>
                  </a:cubicBezTo>
                  <a:lnTo>
                    <a:pt x="0" y="2835783"/>
                  </a:lnTo>
                  <a:cubicBezTo>
                    <a:pt x="683" y="1893402"/>
                    <a:pt x="29877" y="944967"/>
                    <a:pt x="30560" y="2586"/>
                  </a:cubicBez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26" name="pic_3">
            <a:extLst>
              <a:ext uri="{FF2B5EF4-FFF2-40B4-BE49-F238E27FC236}">
                <a16:creationId xmlns:a16="http://schemas.microsoft.com/office/drawing/2014/main" id="{1A745892-5602-443B-BB15-4F2CAE3FC97C}"/>
              </a:ext>
            </a:extLst>
          </p:cNvPr>
          <p:cNvGrpSpPr/>
          <p:nvPr/>
        </p:nvGrpSpPr>
        <p:grpSpPr>
          <a:xfrm rot="1535303">
            <a:off x="-163820" y="1738942"/>
            <a:ext cx="3216831" cy="3184982"/>
            <a:chOff x="8176946" y="2448616"/>
            <a:chExt cx="4453478" cy="4409384"/>
          </a:xfrm>
        </p:grpSpPr>
        <p:pic>
          <p:nvPicPr>
            <p:cNvPr id="27" name="Picture 26">
              <a:extLst>
                <a:ext uri="{FF2B5EF4-FFF2-40B4-BE49-F238E27FC236}">
                  <a16:creationId xmlns:a16="http://schemas.microsoft.com/office/drawing/2014/main" id="{5DA4A6AD-35D3-4E3E-86D0-C8D94DB39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946" y="2448616"/>
              <a:ext cx="4453478" cy="4409384"/>
            </a:xfrm>
            <a:prstGeom prst="rect">
              <a:avLst/>
            </a:prstGeom>
          </p:spPr>
        </p:pic>
        <p:sp>
          <p:nvSpPr>
            <p:cNvPr id="28" name="Rectangle 8">
              <a:extLst>
                <a:ext uri="{FF2B5EF4-FFF2-40B4-BE49-F238E27FC236}">
                  <a16:creationId xmlns:a16="http://schemas.microsoft.com/office/drawing/2014/main" id="{E4FC955D-3957-44F9-B271-7A1FBBFCE786}"/>
                </a:ext>
              </a:extLst>
            </p:cNvPr>
            <p:cNvSpPr/>
            <p:nvPr/>
          </p:nvSpPr>
          <p:spPr>
            <a:xfrm rot="19810500">
              <a:off x="9027313" y="3294400"/>
              <a:ext cx="2798019" cy="2723889"/>
            </a:xfrm>
            <a:custGeom>
              <a:avLst/>
              <a:gdLst>
                <a:gd name="connsiteX0" fmla="*/ 0 w 2780666"/>
                <a:gd name="connsiteY0" fmla="*/ 0 h 2686744"/>
                <a:gd name="connsiteX1" fmla="*/ 2780666 w 2780666"/>
                <a:gd name="connsiteY1" fmla="*/ 0 h 2686744"/>
                <a:gd name="connsiteX2" fmla="*/ 2780666 w 2780666"/>
                <a:gd name="connsiteY2" fmla="*/ 2686744 h 2686744"/>
                <a:gd name="connsiteX3" fmla="*/ 0 w 2780666"/>
                <a:gd name="connsiteY3" fmla="*/ 2686744 h 2686744"/>
                <a:gd name="connsiteX4" fmla="*/ 0 w 2780666"/>
                <a:gd name="connsiteY4" fmla="*/ 0 h 2686744"/>
                <a:gd name="connsiteX0" fmla="*/ 7223 w 2787889"/>
                <a:gd name="connsiteY0" fmla="*/ 0 h 2708311"/>
                <a:gd name="connsiteX1" fmla="*/ 2787889 w 2787889"/>
                <a:gd name="connsiteY1" fmla="*/ 0 h 2708311"/>
                <a:gd name="connsiteX2" fmla="*/ 2787889 w 2787889"/>
                <a:gd name="connsiteY2" fmla="*/ 2686744 h 2708311"/>
                <a:gd name="connsiteX3" fmla="*/ 0 w 2787889"/>
                <a:gd name="connsiteY3" fmla="*/ 2708311 h 2708311"/>
                <a:gd name="connsiteX4" fmla="*/ 7223 w 2787889"/>
                <a:gd name="connsiteY4" fmla="*/ 0 h 2708311"/>
                <a:gd name="connsiteX0" fmla="*/ 38181 w 2787889"/>
                <a:gd name="connsiteY0" fmla="*/ 17747 h 2708311"/>
                <a:gd name="connsiteX1" fmla="*/ 2787889 w 2787889"/>
                <a:gd name="connsiteY1" fmla="*/ 0 h 2708311"/>
                <a:gd name="connsiteX2" fmla="*/ 2787889 w 2787889"/>
                <a:gd name="connsiteY2" fmla="*/ 2686744 h 2708311"/>
                <a:gd name="connsiteX3" fmla="*/ 0 w 2787889"/>
                <a:gd name="connsiteY3" fmla="*/ 2708311 h 2708311"/>
                <a:gd name="connsiteX4" fmla="*/ 38181 w 2787889"/>
                <a:gd name="connsiteY4" fmla="*/ 17747 h 2708311"/>
                <a:gd name="connsiteX0" fmla="*/ 513 w 2790570"/>
                <a:gd name="connsiteY0" fmla="*/ 0 h 2718836"/>
                <a:gd name="connsiteX1" fmla="*/ 2790570 w 2790570"/>
                <a:gd name="connsiteY1" fmla="*/ 10525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10290 w 2790570"/>
                <a:gd name="connsiteY1" fmla="*/ 51906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75608 w 2790570"/>
                <a:gd name="connsiteY1" fmla="*/ 27654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75091 w 2790570"/>
                <a:gd name="connsiteY1" fmla="*/ 1651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2219 h 2721055"/>
                <a:gd name="connsiteX1" fmla="*/ 2777310 w 2790570"/>
                <a:gd name="connsiteY1" fmla="*/ 0 h 2721055"/>
                <a:gd name="connsiteX2" fmla="*/ 2790570 w 2790570"/>
                <a:gd name="connsiteY2" fmla="*/ 2699488 h 2721055"/>
                <a:gd name="connsiteX3" fmla="*/ 2681 w 2790570"/>
                <a:gd name="connsiteY3" fmla="*/ 2721055 h 2721055"/>
                <a:gd name="connsiteX4" fmla="*/ 513 w 2790570"/>
                <a:gd name="connsiteY4" fmla="*/ 2219 h 2721055"/>
                <a:gd name="connsiteX0" fmla="*/ 513 w 2790620"/>
                <a:gd name="connsiteY0" fmla="*/ 2219 h 2721055"/>
                <a:gd name="connsiteX1" fmla="*/ 2777310 w 2790620"/>
                <a:gd name="connsiteY1" fmla="*/ 0 h 2721055"/>
                <a:gd name="connsiteX2" fmla="*/ 2790620 w 2790620"/>
                <a:gd name="connsiteY2" fmla="*/ 2663527 h 2721055"/>
                <a:gd name="connsiteX3" fmla="*/ 2681 w 2790620"/>
                <a:gd name="connsiteY3" fmla="*/ 2721055 h 2721055"/>
                <a:gd name="connsiteX4" fmla="*/ 513 w 2790620"/>
                <a:gd name="connsiteY4" fmla="*/ 2219 h 2721055"/>
                <a:gd name="connsiteX0" fmla="*/ 513 w 2797225"/>
                <a:gd name="connsiteY0" fmla="*/ 2219 h 2721055"/>
                <a:gd name="connsiteX1" fmla="*/ 2777310 w 2797225"/>
                <a:gd name="connsiteY1" fmla="*/ 0 h 2721055"/>
                <a:gd name="connsiteX2" fmla="*/ 2797225 w 2797225"/>
                <a:gd name="connsiteY2" fmla="*/ 2687877 h 2721055"/>
                <a:gd name="connsiteX3" fmla="*/ 2681 w 2797225"/>
                <a:gd name="connsiteY3" fmla="*/ 2721055 h 2721055"/>
                <a:gd name="connsiteX4" fmla="*/ 513 w 2797225"/>
                <a:gd name="connsiteY4" fmla="*/ 2219 h 2721055"/>
                <a:gd name="connsiteX0" fmla="*/ 513 w 2793977"/>
                <a:gd name="connsiteY0" fmla="*/ 2219 h 2721055"/>
                <a:gd name="connsiteX1" fmla="*/ 2777310 w 2793977"/>
                <a:gd name="connsiteY1" fmla="*/ 0 h 2721055"/>
                <a:gd name="connsiteX2" fmla="*/ 2793977 w 2793977"/>
                <a:gd name="connsiteY2" fmla="*/ 2693542 h 2721055"/>
                <a:gd name="connsiteX3" fmla="*/ 2681 w 2793977"/>
                <a:gd name="connsiteY3" fmla="*/ 2721055 h 2721055"/>
                <a:gd name="connsiteX4" fmla="*/ 513 w 2793977"/>
                <a:gd name="connsiteY4" fmla="*/ 2219 h 2721055"/>
                <a:gd name="connsiteX0" fmla="*/ 513 w 2793561"/>
                <a:gd name="connsiteY0" fmla="*/ 2219 h 2721055"/>
                <a:gd name="connsiteX1" fmla="*/ 2777310 w 2793561"/>
                <a:gd name="connsiteY1" fmla="*/ 0 h 2721055"/>
                <a:gd name="connsiteX2" fmla="*/ 2793561 w 2793561"/>
                <a:gd name="connsiteY2" fmla="*/ 2700832 h 2721055"/>
                <a:gd name="connsiteX3" fmla="*/ 2681 w 2793561"/>
                <a:gd name="connsiteY3" fmla="*/ 2721055 h 2721055"/>
                <a:gd name="connsiteX4" fmla="*/ 513 w 2793561"/>
                <a:gd name="connsiteY4" fmla="*/ 2219 h 2721055"/>
                <a:gd name="connsiteX0" fmla="*/ 513 w 2793561"/>
                <a:gd name="connsiteY0" fmla="*/ 5053 h 2723889"/>
                <a:gd name="connsiteX1" fmla="*/ 2778935 w 2793561"/>
                <a:gd name="connsiteY1" fmla="*/ 0 h 2723889"/>
                <a:gd name="connsiteX2" fmla="*/ 2793561 w 2793561"/>
                <a:gd name="connsiteY2" fmla="*/ 2703666 h 2723889"/>
                <a:gd name="connsiteX3" fmla="*/ 2681 w 2793561"/>
                <a:gd name="connsiteY3" fmla="*/ 2723889 h 2723889"/>
                <a:gd name="connsiteX4" fmla="*/ 513 w 2793561"/>
                <a:gd name="connsiteY4" fmla="*/ 5053 h 2723889"/>
                <a:gd name="connsiteX0" fmla="*/ 513 w 2798019"/>
                <a:gd name="connsiteY0" fmla="*/ 5053 h 2723889"/>
                <a:gd name="connsiteX1" fmla="*/ 2778935 w 2798019"/>
                <a:gd name="connsiteY1" fmla="*/ 0 h 2723889"/>
                <a:gd name="connsiteX2" fmla="*/ 2798019 w 2798019"/>
                <a:gd name="connsiteY2" fmla="*/ 2702457 h 2723889"/>
                <a:gd name="connsiteX3" fmla="*/ 2681 w 2798019"/>
                <a:gd name="connsiteY3" fmla="*/ 2723889 h 2723889"/>
                <a:gd name="connsiteX4" fmla="*/ 513 w 2798019"/>
                <a:gd name="connsiteY4" fmla="*/ 5053 h 2723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19" h="2723889">
                  <a:moveTo>
                    <a:pt x="513" y="5053"/>
                  </a:moveTo>
                  <a:lnTo>
                    <a:pt x="2778935" y="0"/>
                  </a:lnTo>
                  <a:cubicBezTo>
                    <a:pt x="2783922" y="889872"/>
                    <a:pt x="2793032" y="1812585"/>
                    <a:pt x="2798019" y="2702457"/>
                  </a:cubicBezTo>
                  <a:lnTo>
                    <a:pt x="2681" y="2723889"/>
                  </a:lnTo>
                  <a:cubicBezTo>
                    <a:pt x="5089" y="1821119"/>
                    <a:pt x="-1895" y="907823"/>
                    <a:pt x="513" y="5053"/>
                  </a:cubicBez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0" name="Textbox">
            <a:extLst>
              <a:ext uri="{FF2B5EF4-FFF2-40B4-BE49-F238E27FC236}">
                <a16:creationId xmlns:a16="http://schemas.microsoft.com/office/drawing/2014/main" id="{5B48BC4D-0E65-4648-91F5-1404AE733119}"/>
              </a:ext>
            </a:extLst>
          </p:cNvPr>
          <p:cNvSpPr txBox="1"/>
          <p:nvPr/>
        </p:nvSpPr>
        <p:spPr>
          <a:xfrm>
            <a:off x="1748084" y="5486357"/>
            <a:ext cx="2881065" cy="271869"/>
          </a:xfrm>
          <a:prstGeom prst="rect">
            <a:avLst/>
          </a:prstGeom>
          <a:noFill/>
        </p:spPr>
        <p:txBody>
          <a:bodyPr wrap="square" rtlCol="0">
            <a:spAutoFit/>
          </a:bodyPr>
          <a:lstStyle/>
          <a:p>
            <a:pPr algn="ctr">
              <a:lnSpc>
                <a:spcPts val="1350"/>
              </a:lnSpc>
            </a:pPr>
            <a:r>
              <a:rPr lang="en-US" sz="1300" dirty="0">
                <a:solidFill>
                  <a:schemeClr val="accent3">
                    <a:lumMod val="20000"/>
                    <a:lumOff val="80000"/>
                  </a:schemeClr>
                </a:solidFill>
                <a:latin typeface="Calibri" panose="020F0502020204030204" pitchFamily="34" charset="0"/>
                <a:cs typeface="Calibri" panose="020F0502020204030204" pitchFamily="34" charset="0"/>
              </a:rPr>
              <a:t>YOUR ACADEMICS ARE YOUR GATEWAY</a:t>
            </a:r>
          </a:p>
        </p:txBody>
      </p:sp>
      <p:sp>
        <p:nvSpPr>
          <p:cNvPr id="35" name="Textbox">
            <a:extLst>
              <a:ext uri="{FF2B5EF4-FFF2-40B4-BE49-F238E27FC236}">
                <a16:creationId xmlns:a16="http://schemas.microsoft.com/office/drawing/2014/main" id="{9B438AC2-C477-4E38-ABC9-E1EE48FD3950}"/>
              </a:ext>
            </a:extLst>
          </p:cNvPr>
          <p:cNvSpPr txBox="1"/>
          <p:nvPr/>
        </p:nvSpPr>
        <p:spPr>
          <a:xfrm>
            <a:off x="6491167" y="5120708"/>
            <a:ext cx="2881065" cy="271869"/>
          </a:xfrm>
          <a:prstGeom prst="rect">
            <a:avLst/>
          </a:prstGeom>
          <a:noFill/>
        </p:spPr>
        <p:txBody>
          <a:bodyPr wrap="square" rtlCol="0">
            <a:spAutoFit/>
          </a:bodyPr>
          <a:lstStyle/>
          <a:p>
            <a:pPr algn="ctr">
              <a:lnSpc>
                <a:spcPts val="1350"/>
              </a:lnSpc>
            </a:pPr>
            <a:r>
              <a:rPr lang="en-US" sz="1300" dirty="0">
                <a:solidFill>
                  <a:schemeClr val="accent3">
                    <a:lumMod val="20000"/>
                    <a:lumOff val="80000"/>
                  </a:schemeClr>
                </a:solidFill>
                <a:latin typeface="Calibri" panose="020F0502020204030204" pitchFamily="34" charset="0"/>
                <a:cs typeface="Calibri" panose="020F0502020204030204" pitchFamily="34" charset="0"/>
              </a:rPr>
              <a:t>BETTER COLLEGE OFFERS</a:t>
            </a:r>
          </a:p>
        </p:txBody>
      </p:sp>
      <p:sp>
        <p:nvSpPr>
          <p:cNvPr id="36" name="TextBox 35">
            <a:extLst>
              <a:ext uri="{FF2B5EF4-FFF2-40B4-BE49-F238E27FC236}">
                <a16:creationId xmlns:a16="http://schemas.microsoft.com/office/drawing/2014/main" id="{98E4BCFD-4F41-4721-9EC0-CF6EE242C6F1}"/>
              </a:ext>
            </a:extLst>
          </p:cNvPr>
          <p:cNvSpPr txBox="1"/>
          <p:nvPr/>
        </p:nvSpPr>
        <p:spPr>
          <a:xfrm>
            <a:off x="3444002" y="5782171"/>
            <a:ext cx="5232916" cy="869790"/>
          </a:xfrm>
          <a:prstGeom prst="rect">
            <a:avLst/>
          </a:prstGeom>
          <a:noFill/>
          <a:effectLst/>
        </p:spPr>
        <p:txBody>
          <a:bodyPr wrap="square" rtlCol="0">
            <a:spAutoFit/>
          </a:bodyPr>
          <a:lstStyle/>
          <a:p>
            <a:pPr algn="ctr">
              <a:lnSpc>
                <a:spcPts val="1200"/>
              </a:lnSpc>
            </a:pPr>
            <a:r>
              <a:rPr lang="en-US" sz="1400" kern="1000" dirty="0">
                <a:solidFill>
                  <a:schemeClr val="bg1"/>
                </a:solidFill>
                <a:latin typeface="Calibri" panose="020F0502020204030204" pitchFamily="34" charset="0"/>
                <a:ea typeface="Tahoma" panose="020B0604030504040204" pitchFamily="34" charset="0"/>
                <a:cs typeface="Calibri" panose="020F0502020204030204" pitchFamily="34" charset="0"/>
              </a:rPr>
              <a:t>Cocoa HS is known for our athletic excellence, but it’s what our student athletes do in the classroom, not on the playing field, that makes the difference in what kind of offers are available to them for collegiate play and scholarship opportunities.  </a:t>
            </a:r>
          </a:p>
          <a:p>
            <a:pPr algn="ctr">
              <a:lnSpc>
                <a:spcPts val="1200"/>
              </a:lnSpc>
            </a:pPr>
            <a:r>
              <a:rPr lang="en-US" sz="1400" kern="1000" dirty="0">
                <a:solidFill>
                  <a:schemeClr val="bg1"/>
                </a:solidFill>
                <a:latin typeface="Calibri" panose="020F0502020204030204" pitchFamily="34" charset="0"/>
                <a:ea typeface="Tahoma" panose="020B0604030504040204" pitchFamily="34" charset="0"/>
                <a:cs typeface="Calibri" panose="020F0502020204030204" pitchFamily="34" charset="0"/>
              </a:rPr>
              <a:t>Remember, TIGER PRIDE on the field and in the classroom!</a:t>
            </a:r>
            <a:endParaRPr lang="en-US" sz="1400" dirty="0">
              <a:solidFill>
                <a:schemeClr val="bg1"/>
              </a:solidFill>
              <a:latin typeface="Boulder" pitchFamily="2" charset="0"/>
            </a:endParaRPr>
          </a:p>
        </p:txBody>
      </p:sp>
      <p:sp>
        <p:nvSpPr>
          <p:cNvPr id="37" name="Textbox">
            <a:extLst>
              <a:ext uri="{FF2B5EF4-FFF2-40B4-BE49-F238E27FC236}">
                <a16:creationId xmlns:a16="http://schemas.microsoft.com/office/drawing/2014/main" id="{F4DF71A4-4890-4871-8AEB-82F49EC867C8}"/>
              </a:ext>
            </a:extLst>
          </p:cNvPr>
          <p:cNvSpPr txBox="1"/>
          <p:nvPr/>
        </p:nvSpPr>
        <p:spPr>
          <a:xfrm>
            <a:off x="0" y="1057232"/>
            <a:ext cx="2881065" cy="271869"/>
          </a:xfrm>
          <a:prstGeom prst="rect">
            <a:avLst/>
          </a:prstGeom>
          <a:noFill/>
        </p:spPr>
        <p:txBody>
          <a:bodyPr wrap="square" rtlCol="0">
            <a:spAutoFit/>
          </a:bodyPr>
          <a:lstStyle/>
          <a:p>
            <a:pPr algn="ctr">
              <a:lnSpc>
                <a:spcPts val="1350"/>
              </a:lnSpc>
            </a:pPr>
            <a:r>
              <a:rPr lang="en-US" sz="1300" dirty="0">
                <a:solidFill>
                  <a:schemeClr val="accent3">
                    <a:lumMod val="20000"/>
                    <a:lumOff val="80000"/>
                  </a:schemeClr>
                </a:solidFill>
                <a:latin typeface="Calibri" panose="020F0502020204030204" pitchFamily="34" charset="0"/>
                <a:cs typeface="Calibri" panose="020F0502020204030204" pitchFamily="34" charset="0"/>
              </a:rPr>
              <a:t>IF YOU ARE AN EXCELLING ATHLETE</a:t>
            </a:r>
          </a:p>
        </p:txBody>
      </p:sp>
      <p:sp>
        <p:nvSpPr>
          <p:cNvPr id="39" name="Textbox">
            <a:extLst>
              <a:ext uri="{FF2B5EF4-FFF2-40B4-BE49-F238E27FC236}">
                <a16:creationId xmlns:a16="http://schemas.microsoft.com/office/drawing/2014/main" id="{84AAA20F-AE22-460C-8A4D-9D881B1E4B81}"/>
              </a:ext>
            </a:extLst>
          </p:cNvPr>
          <p:cNvSpPr txBox="1"/>
          <p:nvPr/>
        </p:nvSpPr>
        <p:spPr>
          <a:xfrm>
            <a:off x="6060460" y="781561"/>
            <a:ext cx="2881065" cy="451406"/>
          </a:xfrm>
          <a:prstGeom prst="rect">
            <a:avLst/>
          </a:prstGeom>
          <a:noFill/>
        </p:spPr>
        <p:txBody>
          <a:bodyPr wrap="square" rtlCol="0">
            <a:spAutoFit/>
          </a:bodyPr>
          <a:lstStyle/>
          <a:p>
            <a:pPr algn="ctr">
              <a:lnSpc>
                <a:spcPts val="1350"/>
              </a:lnSpc>
            </a:pPr>
            <a:r>
              <a:rPr lang="en-US" sz="1300" dirty="0">
                <a:solidFill>
                  <a:schemeClr val="accent3">
                    <a:lumMod val="20000"/>
                    <a:lumOff val="80000"/>
                  </a:schemeClr>
                </a:solidFill>
                <a:latin typeface="Calibri" panose="020F0502020204030204" pitchFamily="34" charset="0"/>
                <a:cs typeface="Calibri" panose="020F0502020204030204" pitchFamily="34" charset="0"/>
              </a:rPr>
              <a:t>INTERESTED IN PLAYING YOUR SPORT AT THE COLLEGIATE LEVEL</a:t>
            </a:r>
          </a:p>
        </p:txBody>
      </p:sp>
      <p:sp>
        <p:nvSpPr>
          <p:cNvPr id="41" name="Textbox">
            <a:extLst>
              <a:ext uri="{FF2B5EF4-FFF2-40B4-BE49-F238E27FC236}">
                <a16:creationId xmlns:a16="http://schemas.microsoft.com/office/drawing/2014/main" id="{FAE99F3F-9751-4693-B684-B3D2B57DBF02}"/>
              </a:ext>
            </a:extLst>
          </p:cNvPr>
          <p:cNvSpPr txBox="1"/>
          <p:nvPr/>
        </p:nvSpPr>
        <p:spPr>
          <a:xfrm>
            <a:off x="2657475" y="133307"/>
            <a:ext cx="3068102" cy="451406"/>
          </a:xfrm>
          <a:prstGeom prst="rect">
            <a:avLst/>
          </a:prstGeom>
          <a:noFill/>
        </p:spPr>
        <p:txBody>
          <a:bodyPr wrap="square" rtlCol="0">
            <a:spAutoFit/>
          </a:bodyPr>
          <a:lstStyle/>
          <a:p>
            <a:pPr algn="ctr">
              <a:lnSpc>
                <a:spcPts val="1350"/>
              </a:lnSpc>
            </a:pPr>
            <a:r>
              <a:rPr lang="en-US" sz="1300" dirty="0">
                <a:solidFill>
                  <a:schemeClr val="accent3">
                    <a:lumMod val="20000"/>
                    <a:lumOff val="80000"/>
                  </a:schemeClr>
                </a:solidFill>
                <a:latin typeface="Calibri" panose="020F0502020204030204" pitchFamily="34" charset="0"/>
                <a:cs typeface="Calibri" panose="020F0502020204030204" pitchFamily="34" charset="0"/>
              </a:rPr>
              <a:t>DO YOU THINK YOU HAVE WHAT IT TAKES TAKE IT TO THE LIMIT AND BEYOND?</a:t>
            </a:r>
          </a:p>
        </p:txBody>
      </p:sp>
      <p:sp>
        <p:nvSpPr>
          <p:cNvPr id="42" name="TextBox 41">
            <a:extLst>
              <a:ext uri="{FF2B5EF4-FFF2-40B4-BE49-F238E27FC236}">
                <a16:creationId xmlns:a16="http://schemas.microsoft.com/office/drawing/2014/main" id="{ECF34C27-D375-4DF6-B25B-984A7C95E6A4}"/>
              </a:ext>
            </a:extLst>
          </p:cNvPr>
          <p:cNvSpPr txBox="1"/>
          <p:nvPr/>
        </p:nvSpPr>
        <p:spPr>
          <a:xfrm>
            <a:off x="-72760" y="5054651"/>
            <a:ext cx="2047486" cy="1071960"/>
          </a:xfrm>
          <a:prstGeom prst="rect">
            <a:avLst/>
          </a:prstGeom>
          <a:noFill/>
          <a:effectLst/>
        </p:spPr>
        <p:txBody>
          <a:bodyPr wrap="square" rtlCol="0">
            <a:spAutoFit/>
          </a:bodyPr>
          <a:lstStyle/>
          <a:p>
            <a:pPr algn="ctr">
              <a:lnSpc>
                <a:spcPts val="1200"/>
              </a:lnSpc>
            </a:pPr>
            <a:r>
              <a:rPr lang="en-US" sz="2800" kern="1000" dirty="0">
                <a:solidFill>
                  <a:schemeClr val="bg1"/>
                </a:solidFill>
                <a:latin typeface="Calibri" panose="020F0502020204030204" pitchFamily="34" charset="0"/>
                <a:ea typeface="Tahoma" panose="020B0604030504040204" pitchFamily="34" charset="0"/>
                <a:cs typeface="Calibri" panose="020F0502020204030204" pitchFamily="34" charset="0"/>
              </a:rPr>
              <a:t>COCOA HS</a:t>
            </a:r>
          </a:p>
          <a:p>
            <a:pPr algn="ctr">
              <a:lnSpc>
                <a:spcPts val="1200"/>
              </a:lnSpc>
            </a:pPr>
            <a:endParaRPr lang="en-US" sz="2800" kern="1000" dirty="0">
              <a:solidFill>
                <a:schemeClr val="bg1"/>
              </a:solidFill>
              <a:latin typeface="Calibri" panose="020F0502020204030204" pitchFamily="34" charset="0"/>
              <a:ea typeface="Tahoma" panose="020B0604030504040204" pitchFamily="34" charset="0"/>
              <a:cs typeface="Calibri" panose="020F0502020204030204" pitchFamily="34" charset="0"/>
            </a:endParaRPr>
          </a:p>
          <a:p>
            <a:pPr algn="ctr">
              <a:lnSpc>
                <a:spcPts val="1200"/>
              </a:lnSpc>
            </a:pPr>
            <a:endParaRPr lang="en-US" sz="2800" kern="1000" dirty="0">
              <a:solidFill>
                <a:schemeClr val="bg1"/>
              </a:solidFill>
              <a:latin typeface="Calibri" panose="020F0502020204030204" pitchFamily="34" charset="0"/>
              <a:ea typeface="Tahoma" panose="020B0604030504040204" pitchFamily="34" charset="0"/>
              <a:cs typeface="Calibri" panose="020F0502020204030204" pitchFamily="34" charset="0"/>
            </a:endParaRPr>
          </a:p>
          <a:p>
            <a:pPr algn="ctr">
              <a:lnSpc>
                <a:spcPts val="1200"/>
              </a:lnSpc>
            </a:pPr>
            <a:r>
              <a:rPr lang="en-US" sz="2800" kern="1000" dirty="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en-US" sz="2800" kern="1000" dirty="0">
                <a:solidFill>
                  <a:schemeClr val="accent3">
                    <a:lumMod val="40000"/>
                    <a:lumOff val="60000"/>
                  </a:schemeClr>
                </a:solidFill>
                <a:latin typeface="Calibri" panose="020F0502020204030204" pitchFamily="34" charset="0"/>
                <a:ea typeface="Tahoma" panose="020B0604030504040204" pitchFamily="34" charset="0"/>
                <a:cs typeface="Calibri" panose="020F0502020204030204" pitchFamily="34" charset="0"/>
              </a:rPr>
              <a:t>STUDENT </a:t>
            </a:r>
          </a:p>
          <a:p>
            <a:pPr algn="ctr">
              <a:lnSpc>
                <a:spcPts val="1200"/>
              </a:lnSpc>
            </a:pPr>
            <a:endParaRPr lang="en-US" sz="2800" kern="1000" dirty="0">
              <a:solidFill>
                <a:schemeClr val="accent3">
                  <a:lumMod val="40000"/>
                  <a:lumOff val="60000"/>
                </a:schemeClr>
              </a:solidFill>
              <a:latin typeface="Calibri" panose="020F0502020204030204" pitchFamily="34" charset="0"/>
              <a:ea typeface="Tahoma" panose="020B0604030504040204" pitchFamily="34" charset="0"/>
              <a:cs typeface="Calibri" panose="020F0502020204030204" pitchFamily="34" charset="0"/>
            </a:endParaRPr>
          </a:p>
          <a:p>
            <a:pPr algn="ctr">
              <a:lnSpc>
                <a:spcPts val="1200"/>
              </a:lnSpc>
            </a:pPr>
            <a:r>
              <a:rPr lang="en-US" sz="2800" kern="1000" dirty="0">
                <a:solidFill>
                  <a:schemeClr val="accent3">
                    <a:lumMod val="40000"/>
                    <a:lumOff val="60000"/>
                  </a:schemeClr>
                </a:solidFill>
                <a:latin typeface="Calibri" panose="020F0502020204030204" pitchFamily="34" charset="0"/>
                <a:ea typeface="Tahoma" panose="020B0604030504040204" pitchFamily="34" charset="0"/>
                <a:cs typeface="Calibri" panose="020F0502020204030204" pitchFamily="34" charset="0"/>
              </a:rPr>
              <a:t>ATHLETES</a:t>
            </a:r>
            <a:r>
              <a:rPr lang="en-US" sz="1200" kern="1000" dirty="0">
                <a:solidFill>
                  <a:schemeClr val="accent3">
                    <a:lumMod val="40000"/>
                    <a:lumOff val="60000"/>
                  </a:schemeClr>
                </a:solidFill>
                <a:latin typeface="Calibri" panose="020F0502020204030204" pitchFamily="34" charset="0"/>
                <a:ea typeface="Tahoma" panose="020B0604030504040204" pitchFamily="34" charset="0"/>
                <a:cs typeface="Calibri" panose="020F0502020204030204" pitchFamily="34" charset="0"/>
              </a:rPr>
              <a:t>.</a:t>
            </a:r>
            <a:endParaRPr lang="en-US" sz="1200" dirty="0">
              <a:solidFill>
                <a:schemeClr val="accent3">
                  <a:lumMod val="40000"/>
                  <a:lumOff val="60000"/>
                </a:schemeClr>
              </a:solidFill>
              <a:latin typeface="Boulder" pitchFamily="2" charset="0"/>
            </a:endParaRPr>
          </a:p>
        </p:txBody>
      </p:sp>
    </p:spTree>
    <p:extLst>
      <p:ext uri="{BB962C8B-B14F-4D97-AF65-F5344CB8AC3E}">
        <p14:creationId xmlns:p14="http://schemas.microsoft.com/office/powerpoint/2010/main" val="358871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0" presetClass="entr" presetSubtype="0" fill="hold" grpId="0" nodeType="withEffect">
                                  <p:stCondLst>
                                    <p:cond delay="260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 presetClass="entr" presetSubtype="0" fill="hold" grpId="0" nodeType="withEffect">
                                  <p:stCondLst>
                                    <p:cond delay="260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P spid="37" grpId="0"/>
      <p:bldP spid="39"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B47020-93FD-4EAF-AA2D-8367B9BA57CD}"/>
              </a:ext>
            </a:extLst>
          </p:cNvPr>
          <p:cNvSpPr/>
          <p:nvPr/>
        </p:nvSpPr>
        <p:spPr>
          <a:xfrm>
            <a:off x="-5004" y="0"/>
            <a:ext cx="9154010" cy="6858000"/>
          </a:xfrm>
          <a:prstGeom prst="rect">
            <a:avLst/>
          </a:prstGeom>
          <a:gradFill flip="none" rotWithShape="1">
            <a:gsLst>
              <a:gs pos="0">
                <a:schemeClr val="bg1">
                  <a:alpha val="25000"/>
                </a:schemeClr>
              </a:gs>
              <a:gs pos="100000">
                <a:schemeClr val="bg1">
                  <a:alpha val="6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6" name="Logo">
            <a:extLst>
              <a:ext uri="{FF2B5EF4-FFF2-40B4-BE49-F238E27FC236}">
                <a16:creationId xmlns:a16="http://schemas.microsoft.com/office/drawing/2014/main" id="{C9A46F4D-E9E5-4C21-8CCC-15A87C2CC412}"/>
              </a:ext>
            </a:extLst>
          </p:cNvPr>
          <p:cNvGrpSpPr/>
          <p:nvPr/>
        </p:nvGrpSpPr>
        <p:grpSpPr>
          <a:xfrm>
            <a:off x="3721117" y="887329"/>
            <a:ext cx="1701767" cy="1701767"/>
            <a:chOff x="4449542" y="3424760"/>
            <a:chExt cx="3230351" cy="3230351"/>
          </a:xfrm>
        </p:grpSpPr>
        <p:grpSp>
          <p:nvGrpSpPr>
            <p:cNvPr id="19" name="Group 18">
              <a:extLst>
                <a:ext uri="{FF2B5EF4-FFF2-40B4-BE49-F238E27FC236}">
                  <a16:creationId xmlns:a16="http://schemas.microsoft.com/office/drawing/2014/main" id="{54DBA717-E43D-4D44-AABC-F12C314AAE39}"/>
                </a:ext>
              </a:extLst>
            </p:cNvPr>
            <p:cNvGrpSpPr/>
            <p:nvPr/>
          </p:nvGrpSpPr>
          <p:grpSpPr>
            <a:xfrm>
              <a:off x="4449542" y="3424760"/>
              <a:ext cx="3230351" cy="3230351"/>
              <a:chOff x="2663637" y="-301744"/>
              <a:chExt cx="7207144" cy="7207144"/>
            </a:xfrm>
          </p:grpSpPr>
          <p:sp>
            <p:nvSpPr>
              <p:cNvPr id="34" name="Oval 33">
                <a:extLst>
                  <a:ext uri="{FF2B5EF4-FFF2-40B4-BE49-F238E27FC236}">
                    <a16:creationId xmlns:a16="http://schemas.microsoft.com/office/drawing/2014/main" id="{6A7D13FB-AAF1-40C8-86F8-4ADDCC517D37}"/>
                  </a:ext>
                </a:extLst>
              </p:cNvPr>
              <p:cNvSpPr/>
              <p:nvPr/>
            </p:nvSpPr>
            <p:spPr>
              <a:xfrm>
                <a:off x="3114132" y="145444"/>
                <a:ext cx="6299542" cy="62995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68580" tIns="34290" rIns="68580" bIns="34290" numCol="1" spcCol="0" rtlCol="0" fromWordArt="0" anchor="ctr" anchorCtr="0" forceAA="0" compatLnSpc="1">
                <a:prstTxWarp prst="textArchUp">
                  <a:avLst>
                    <a:gd name="adj" fmla="val 8891476"/>
                  </a:avLst>
                </a:prstTxWarp>
                <a:noAutofit/>
              </a:bodyPr>
              <a:lstStyle/>
              <a:p>
                <a:pPr algn="ctr"/>
                <a:r>
                  <a:rPr lang="en-US" sz="1125" spc="150" dirty="0">
                    <a:solidFill>
                      <a:schemeClr val="accent2"/>
                    </a:solidFill>
                    <a:latin typeface="Calibri Light" panose="020F0302020204030204" pitchFamily="34" charset="0"/>
                    <a:cs typeface="Calibri Light" panose="020F0302020204030204" pitchFamily="34" charset="0"/>
                  </a:rPr>
                  <a:t>COCOA HIGH SHOOL</a:t>
                </a:r>
              </a:p>
            </p:txBody>
          </p:sp>
          <p:sp>
            <p:nvSpPr>
              <p:cNvPr id="35" name="Oval 34">
                <a:extLst>
                  <a:ext uri="{FF2B5EF4-FFF2-40B4-BE49-F238E27FC236}">
                    <a16:creationId xmlns:a16="http://schemas.microsoft.com/office/drawing/2014/main" id="{1A3EED14-B484-445F-936E-060A2BA87B16}"/>
                  </a:ext>
                </a:extLst>
              </p:cNvPr>
              <p:cNvSpPr/>
              <p:nvPr/>
            </p:nvSpPr>
            <p:spPr>
              <a:xfrm>
                <a:off x="2663637" y="-301744"/>
                <a:ext cx="7207144" cy="7207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68580" tIns="34290" rIns="68580" bIns="34290" numCol="1" spcCol="0" rtlCol="0" fromWordArt="0" anchor="ctr" anchorCtr="0" forceAA="0" compatLnSpc="1">
                <a:prstTxWarp prst="textArchDown">
                  <a:avLst/>
                </a:prstTxWarp>
                <a:noAutofit/>
              </a:bodyPr>
              <a:lstStyle/>
              <a:p>
                <a:pPr algn="ctr"/>
                <a:r>
                  <a:rPr lang="en-US" sz="1125" b="1" spc="263" dirty="0">
                    <a:solidFill>
                      <a:schemeClr val="accent2"/>
                    </a:solidFill>
                    <a:latin typeface="Calibri" panose="020F0502020204030204" pitchFamily="34" charset="0"/>
                    <a:cs typeface="Calibri" panose="020F0502020204030204" pitchFamily="34" charset="0"/>
                  </a:rPr>
                  <a:t>GRADUATION</a:t>
                </a:r>
                <a:endParaRPr lang="en-US" sz="1125" spc="263" dirty="0">
                  <a:solidFill>
                    <a:schemeClr val="accent2"/>
                  </a:solidFill>
                  <a:latin typeface="Calibri" panose="020F0502020204030204" pitchFamily="34" charset="0"/>
                  <a:cs typeface="Calibri" panose="020F0502020204030204" pitchFamily="34" charset="0"/>
                </a:endParaRPr>
              </a:p>
            </p:txBody>
          </p:sp>
        </p:grpSp>
        <p:grpSp>
          <p:nvGrpSpPr>
            <p:cNvPr id="20" name="logo">
              <a:extLst>
                <a:ext uri="{FF2B5EF4-FFF2-40B4-BE49-F238E27FC236}">
                  <a16:creationId xmlns:a16="http://schemas.microsoft.com/office/drawing/2014/main" id="{A3C7B781-4765-4614-976A-3EAEBBA80B58}"/>
                </a:ext>
              </a:extLst>
            </p:cNvPr>
            <p:cNvGrpSpPr/>
            <p:nvPr/>
          </p:nvGrpSpPr>
          <p:grpSpPr>
            <a:xfrm>
              <a:off x="5295595" y="4356190"/>
              <a:ext cx="1529425" cy="1405607"/>
              <a:chOff x="4473864" y="1855411"/>
              <a:chExt cx="3310259" cy="3042270"/>
            </a:xfrm>
          </p:grpSpPr>
          <p:grpSp>
            <p:nvGrpSpPr>
              <p:cNvPr id="23" name="science">
                <a:extLst>
                  <a:ext uri="{FF2B5EF4-FFF2-40B4-BE49-F238E27FC236}">
                    <a16:creationId xmlns:a16="http://schemas.microsoft.com/office/drawing/2014/main" id="{741E2190-2B57-4587-9073-810BD1C1403F}"/>
                  </a:ext>
                </a:extLst>
              </p:cNvPr>
              <p:cNvGrpSpPr/>
              <p:nvPr/>
            </p:nvGrpSpPr>
            <p:grpSpPr>
              <a:xfrm>
                <a:off x="6885755" y="2828389"/>
                <a:ext cx="898368" cy="939480"/>
                <a:chOff x="6885755" y="2828389"/>
                <a:chExt cx="898368" cy="939480"/>
              </a:xfrm>
            </p:grpSpPr>
            <p:sp>
              <p:nvSpPr>
                <p:cNvPr id="32" name="Freeform 5">
                  <a:extLst>
                    <a:ext uri="{FF2B5EF4-FFF2-40B4-BE49-F238E27FC236}">
                      <a16:creationId xmlns:a16="http://schemas.microsoft.com/office/drawing/2014/main" id="{5495340F-6E27-48FC-AC45-F77A2A030F06}"/>
                    </a:ext>
                  </a:extLst>
                </p:cNvPr>
                <p:cNvSpPr>
                  <a:spLocks noEditPoints="1"/>
                </p:cNvSpPr>
                <p:nvPr/>
              </p:nvSpPr>
              <p:spPr bwMode="auto">
                <a:xfrm>
                  <a:off x="6885755" y="2916703"/>
                  <a:ext cx="898368" cy="851166"/>
                </a:xfrm>
                <a:custGeom>
                  <a:avLst/>
                  <a:gdLst>
                    <a:gd name="T0" fmla="*/ 353 w 353"/>
                    <a:gd name="T1" fmla="*/ 334 h 334"/>
                    <a:gd name="T2" fmla="*/ 280 w 353"/>
                    <a:gd name="T3" fmla="*/ 287 h 334"/>
                    <a:gd name="T4" fmla="*/ 210 w 353"/>
                    <a:gd name="T5" fmla="*/ 287 h 334"/>
                    <a:gd name="T6" fmla="*/ 310 w 353"/>
                    <a:gd name="T7" fmla="*/ 219 h 334"/>
                    <a:gd name="T8" fmla="*/ 286 w 353"/>
                    <a:gd name="T9" fmla="*/ 186 h 334"/>
                    <a:gd name="T10" fmla="*/ 198 w 353"/>
                    <a:gd name="T11" fmla="*/ 248 h 334"/>
                    <a:gd name="T12" fmla="*/ 101 w 353"/>
                    <a:gd name="T13" fmla="*/ 166 h 334"/>
                    <a:gd name="T14" fmla="*/ 126 w 353"/>
                    <a:gd name="T15" fmla="*/ 175 h 334"/>
                    <a:gd name="T16" fmla="*/ 153 w 353"/>
                    <a:gd name="T17" fmla="*/ 165 h 334"/>
                    <a:gd name="T18" fmla="*/ 174 w 353"/>
                    <a:gd name="T19" fmla="*/ 195 h 334"/>
                    <a:gd name="T20" fmla="*/ 229 w 353"/>
                    <a:gd name="T21" fmla="*/ 155 h 334"/>
                    <a:gd name="T22" fmla="*/ 121 w 353"/>
                    <a:gd name="T23" fmla="*/ 0 h 334"/>
                    <a:gd name="T24" fmla="*/ 65 w 353"/>
                    <a:gd name="T25" fmla="*/ 37 h 334"/>
                    <a:gd name="T26" fmla="*/ 93 w 353"/>
                    <a:gd name="T27" fmla="*/ 78 h 334"/>
                    <a:gd name="T28" fmla="*/ 81 w 353"/>
                    <a:gd name="T29" fmla="*/ 294 h 334"/>
                    <a:gd name="T30" fmla="*/ 61 w 353"/>
                    <a:gd name="T31" fmla="*/ 334 h 334"/>
                    <a:gd name="T32" fmla="*/ 353 w 353"/>
                    <a:gd name="T33" fmla="*/ 334 h 334"/>
                    <a:gd name="T34" fmla="*/ 148 w 353"/>
                    <a:gd name="T35" fmla="*/ 273 h 334"/>
                    <a:gd name="T36" fmla="*/ 168 w 353"/>
                    <a:gd name="T37" fmla="*/ 293 h 334"/>
                    <a:gd name="T38" fmla="*/ 148 w 353"/>
                    <a:gd name="T39" fmla="*/ 312 h 334"/>
                    <a:gd name="T40" fmla="*/ 129 w 353"/>
                    <a:gd name="T41" fmla="*/ 293 h 334"/>
                    <a:gd name="T42" fmla="*/ 148 w 353"/>
                    <a:gd name="T43" fmla="*/ 27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 h="334">
                      <a:moveTo>
                        <a:pt x="353" y="334"/>
                      </a:moveTo>
                      <a:cubicBezTo>
                        <a:pt x="353" y="334"/>
                        <a:pt x="322" y="287"/>
                        <a:pt x="280" y="287"/>
                      </a:cubicBezTo>
                      <a:cubicBezTo>
                        <a:pt x="239" y="287"/>
                        <a:pt x="210" y="287"/>
                        <a:pt x="210" y="287"/>
                      </a:cubicBezTo>
                      <a:cubicBezTo>
                        <a:pt x="310" y="219"/>
                        <a:pt x="310" y="219"/>
                        <a:pt x="310" y="219"/>
                      </a:cubicBezTo>
                      <a:cubicBezTo>
                        <a:pt x="286" y="186"/>
                        <a:pt x="286" y="186"/>
                        <a:pt x="286" y="186"/>
                      </a:cubicBezTo>
                      <a:cubicBezTo>
                        <a:pt x="198" y="248"/>
                        <a:pt x="198" y="248"/>
                        <a:pt x="198" y="248"/>
                      </a:cubicBezTo>
                      <a:cubicBezTo>
                        <a:pt x="131" y="272"/>
                        <a:pt x="63" y="216"/>
                        <a:pt x="101" y="166"/>
                      </a:cubicBezTo>
                      <a:cubicBezTo>
                        <a:pt x="108" y="171"/>
                        <a:pt x="116" y="175"/>
                        <a:pt x="126" y="175"/>
                      </a:cubicBezTo>
                      <a:cubicBezTo>
                        <a:pt x="137" y="175"/>
                        <a:pt x="146" y="171"/>
                        <a:pt x="153" y="165"/>
                      </a:cubicBezTo>
                      <a:cubicBezTo>
                        <a:pt x="174" y="195"/>
                        <a:pt x="174" y="195"/>
                        <a:pt x="174" y="195"/>
                      </a:cubicBezTo>
                      <a:cubicBezTo>
                        <a:pt x="229" y="155"/>
                        <a:pt x="229" y="155"/>
                        <a:pt x="229" y="155"/>
                      </a:cubicBezTo>
                      <a:cubicBezTo>
                        <a:pt x="121" y="0"/>
                        <a:pt x="121" y="0"/>
                        <a:pt x="121" y="0"/>
                      </a:cubicBezTo>
                      <a:cubicBezTo>
                        <a:pt x="65" y="37"/>
                        <a:pt x="65" y="37"/>
                        <a:pt x="65" y="37"/>
                      </a:cubicBezTo>
                      <a:cubicBezTo>
                        <a:pt x="93" y="78"/>
                        <a:pt x="93" y="78"/>
                        <a:pt x="93" y="78"/>
                      </a:cubicBezTo>
                      <a:cubicBezTo>
                        <a:pt x="2" y="143"/>
                        <a:pt x="0" y="254"/>
                        <a:pt x="81" y="294"/>
                      </a:cubicBezTo>
                      <a:cubicBezTo>
                        <a:pt x="61" y="334"/>
                        <a:pt x="61" y="334"/>
                        <a:pt x="61" y="334"/>
                      </a:cubicBezTo>
                      <a:lnTo>
                        <a:pt x="353" y="334"/>
                      </a:lnTo>
                      <a:close/>
                      <a:moveTo>
                        <a:pt x="148" y="273"/>
                      </a:moveTo>
                      <a:cubicBezTo>
                        <a:pt x="159" y="273"/>
                        <a:pt x="168" y="282"/>
                        <a:pt x="168" y="293"/>
                      </a:cubicBezTo>
                      <a:cubicBezTo>
                        <a:pt x="168" y="303"/>
                        <a:pt x="159" y="312"/>
                        <a:pt x="148" y="312"/>
                      </a:cubicBezTo>
                      <a:cubicBezTo>
                        <a:pt x="138" y="312"/>
                        <a:pt x="129" y="303"/>
                        <a:pt x="129" y="293"/>
                      </a:cubicBezTo>
                      <a:cubicBezTo>
                        <a:pt x="129" y="282"/>
                        <a:pt x="138" y="273"/>
                        <a:pt x="148" y="27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6">
                  <a:extLst>
                    <a:ext uri="{FF2B5EF4-FFF2-40B4-BE49-F238E27FC236}">
                      <a16:creationId xmlns:a16="http://schemas.microsoft.com/office/drawing/2014/main" id="{0374EBFB-E424-4A01-B346-17D8161BD424}"/>
                    </a:ext>
                  </a:extLst>
                </p:cNvPr>
                <p:cNvSpPr>
                  <a:spLocks noEditPoints="1"/>
                </p:cNvSpPr>
                <p:nvPr/>
              </p:nvSpPr>
              <p:spPr bwMode="auto">
                <a:xfrm>
                  <a:off x="6981682" y="2828389"/>
                  <a:ext cx="563384" cy="663879"/>
                </a:xfrm>
                <a:custGeom>
                  <a:avLst/>
                  <a:gdLst>
                    <a:gd name="T0" fmla="*/ 15 w 221"/>
                    <a:gd name="T1" fmla="*/ 63 h 261"/>
                    <a:gd name="T2" fmla="*/ 4 w 221"/>
                    <a:gd name="T3" fmla="*/ 58 h 261"/>
                    <a:gd name="T4" fmla="*/ 8 w 221"/>
                    <a:gd name="T5" fmla="*/ 41 h 261"/>
                    <a:gd name="T6" fmla="*/ 64 w 221"/>
                    <a:gd name="T7" fmla="*/ 4 h 261"/>
                    <a:gd name="T8" fmla="*/ 81 w 221"/>
                    <a:gd name="T9" fmla="*/ 7 h 261"/>
                    <a:gd name="T10" fmla="*/ 77 w 221"/>
                    <a:gd name="T11" fmla="*/ 25 h 261"/>
                    <a:gd name="T12" fmla="*/ 21 w 221"/>
                    <a:gd name="T13" fmla="*/ 61 h 261"/>
                    <a:gd name="T14" fmla="*/ 15 w 221"/>
                    <a:gd name="T15" fmla="*/ 63 h 261"/>
                    <a:gd name="T16" fmla="*/ 158 w 221"/>
                    <a:gd name="T17" fmla="*/ 259 h 261"/>
                    <a:gd name="T18" fmla="*/ 214 w 221"/>
                    <a:gd name="T19" fmla="*/ 222 h 261"/>
                    <a:gd name="T20" fmla="*/ 217 w 221"/>
                    <a:gd name="T21" fmla="*/ 205 h 261"/>
                    <a:gd name="T22" fmla="*/ 200 w 221"/>
                    <a:gd name="T23" fmla="*/ 201 h 261"/>
                    <a:gd name="T24" fmla="*/ 144 w 221"/>
                    <a:gd name="T25" fmla="*/ 238 h 261"/>
                    <a:gd name="T26" fmla="*/ 141 w 221"/>
                    <a:gd name="T27" fmla="*/ 255 h 261"/>
                    <a:gd name="T28" fmla="*/ 151 w 221"/>
                    <a:gd name="T29" fmla="*/ 261 h 261"/>
                    <a:gd name="T30" fmla="*/ 158 w 221"/>
                    <a:gd name="T31" fmla="*/ 25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61">
                      <a:moveTo>
                        <a:pt x="15" y="63"/>
                      </a:moveTo>
                      <a:cubicBezTo>
                        <a:pt x="11" y="63"/>
                        <a:pt x="7" y="61"/>
                        <a:pt x="4" y="58"/>
                      </a:cubicBezTo>
                      <a:cubicBezTo>
                        <a:pt x="0" y="52"/>
                        <a:pt x="2" y="44"/>
                        <a:pt x="8" y="41"/>
                      </a:cubicBezTo>
                      <a:cubicBezTo>
                        <a:pt x="64" y="4"/>
                        <a:pt x="64" y="4"/>
                        <a:pt x="64" y="4"/>
                      </a:cubicBezTo>
                      <a:cubicBezTo>
                        <a:pt x="69" y="0"/>
                        <a:pt x="77" y="2"/>
                        <a:pt x="81" y="7"/>
                      </a:cubicBezTo>
                      <a:cubicBezTo>
                        <a:pt x="85" y="13"/>
                        <a:pt x="83" y="21"/>
                        <a:pt x="77" y="25"/>
                      </a:cubicBezTo>
                      <a:cubicBezTo>
                        <a:pt x="21" y="61"/>
                        <a:pt x="21" y="61"/>
                        <a:pt x="21" y="61"/>
                      </a:cubicBezTo>
                      <a:cubicBezTo>
                        <a:pt x="19" y="63"/>
                        <a:pt x="17" y="63"/>
                        <a:pt x="15" y="63"/>
                      </a:cubicBezTo>
                      <a:close/>
                      <a:moveTo>
                        <a:pt x="158" y="259"/>
                      </a:moveTo>
                      <a:cubicBezTo>
                        <a:pt x="214" y="222"/>
                        <a:pt x="214" y="222"/>
                        <a:pt x="214" y="222"/>
                      </a:cubicBezTo>
                      <a:cubicBezTo>
                        <a:pt x="219" y="218"/>
                        <a:pt x="221" y="211"/>
                        <a:pt x="217" y="205"/>
                      </a:cubicBezTo>
                      <a:cubicBezTo>
                        <a:pt x="214" y="199"/>
                        <a:pt x="206" y="198"/>
                        <a:pt x="200" y="201"/>
                      </a:cubicBezTo>
                      <a:cubicBezTo>
                        <a:pt x="144" y="238"/>
                        <a:pt x="144" y="238"/>
                        <a:pt x="144" y="238"/>
                      </a:cubicBezTo>
                      <a:cubicBezTo>
                        <a:pt x="139" y="242"/>
                        <a:pt x="137" y="250"/>
                        <a:pt x="141" y="255"/>
                      </a:cubicBezTo>
                      <a:cubicBezTo>
                        <a:pt x="143" y="259"/>
                        <a:pt x="147" y="261"/>
                        <a:pt x="151" y="261"/>
                      </a:cubicBezTo>
                      <a:cubicBezTo>
                        <a:pt x="153" y="261"/>
                        <a:pt x="156" y="260"/>
                        <a:pt x="158" y="25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4" name="grad_hat">
                <a:extLst>
                  <a:ext uri="{FF2B5EF4-FFF2-40B4-BE49-F238E27FC236}">
                    <a16:creationId xmlns:a16="http://schemas.microsoft.com/office/drawing/2014/main" id="{8691D49A-B91F-4CC3-89DC-ACBB7E8821E7}"/>
                  </a:ext>
                </a:extLst>
              </p:cNvPr>
              <p:cNvSpPr>
                <a:spLocks noEditPoints="1"/>
              </p:cNvSpPr>
              <p:nvPr/>
            </p:nvSpPr>
            <p:spPr bwMode="auto">
              <a:xfrm>
                <a:off x="5579314" y="1855411"/>
                <a:ext cx="1099359" cy="741534"/>
              </a:xfrm>
              <a:custGeom>
                <a:avLst/>
                <a:gdLst>
                  <a:gd name="T0" fmla="*/ 333 w 432"/>
                  <a:gd name="T1" fmla="*/ 143 h 291"/>
                  <a:gd name="T2" fmla="*/ 333 w 432"/>
                  <a:gd name="T3" fmla="*/ 222 h 291"/>
                  <a:gd name="T4" fmla="*/ 217 w 432"/>
                  <a:gd name="T5" fmla="*/ 291 h 291"/>
                  <a:gd name="T6" fmla="*/ 93 w 432"/>
                  <a:gd name="T7" fmla="*/ 222 h 291"/>
                  <a:gd name="T8" fmla="*/ 93 w 432"/>
                  <a:gd name="T9" fmla="*/ 142 h 291"/>
                  <a:gd name="T10" fmla="*/ 217 w 432"/>
                  <a:gd name="T11" fmla="*/ 192 h 291"/>
                  <a:gd name="T12" fmla="*/ 333 w 432"/>
                  <a:gd name="T13" fmla="*/ 143 h 291"/>
                  <a:gd name="T14" fmla="*/ 390 w 432"/>
                  <a:gd name="T15" fmla="*/ 95 h 291"/>
                  <a:gd name="T16" fmla="*/ 432 w 432"/>
                  <a:gd name="T17" fmla="*/ 79 h 291"/>
                  <a:gd name="T18" fmla="*/ 216 w 432"/>
                  <a:gd name="T19" fmla="*/ 0 h 291"/>
                  <a:gd name="T20" fmla="*/ 0 w 432"/>
                  <a:gd name="T21" fmla="*/ 79 h 291"/>
                  <a:gd name="T22" fmla="*/ 216 w 432"/>
                  <a:gd name="T23" fmla="*/ 162 h 291"/>
                  <a:gd name="T24" fmla="*/ 366 w 432"/>
                  <a:gd name="T25" fmla="*/ 104 h 291"/>
                  <a:gd name="T26" fmla="*/ 366 w 432"/>
                  <a:gd name="T27" fmla="*/ 172 h 291"/>
                  <a:gd name="T28" fmla="*/ 357 w 432"/>
                  <a:gd name="T29" fmla="*/ 189 h 291"/>
                  <a:gd name="T30" fmla="*/ 377 w 432"/>
                  <a:gd name="T31" fmla="*/ 209 h 291"/>
                  <a:gd name="T32" fmla="*/ 397 w 432"/>
                  <a:gd name="T33" fmla="*/ 189 h 291"/>
                  <a:gd name="T34" fmla="*/ 390 w 432"/>
                  <a:gd name="T35" fmla="*/ 174 h 291"/>
                  <a:gd name="T36" fmla="*/ 390 w 432"/>
                  <a:gd name="T37" fmla="*/ 9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291">
                    <a:moveTo>
                      <a:pt x="333" y="143"/>
                    </a:moveTo>
                    <a:cubicBezTo>
                      <a:pt x="333" y="222"/>
                      <a:pt x="333" y="222"/>
                      <a:pt x="333" y="222"/>
                    </a:cubicBezTo>
                    <a:cubicBezTo>
                      <a:pt x="333" y="251"/>
                      <a:pt x="267" y="291"/>
                      <a:pt x="217" y="291"/>
                    </a:cubicBezTo>
                    <a:cubicBezTo>
                      <a:pt x="166" y="291"/>
                      <a:pt x="93" y="251"/>
                      <a:pt x="93" y="222"/>
                    </a:cubicBezTo>
                    <a:cubicBezTo>
                      <a:pt x="93" y="142"/>
                      <a:pt x="93" y="142"/>
                      <a:pt x="93" y="142"/>
                    </a:cubicBezTo>
                    <a:cubicBezTo>
                      <a:pt x="217" y="192"/>
                      <a:pt x="217" y="192"/>
                      <a:pt x="217" y="192"/>
                    </a:cubicBezTo>
                    <a:lnTo>
                      <a:pt x="333" y="143"/>
                    </a:lnTo>
                    <a:close/>
                    <a:moveTo>
                      <a:pt x="390" y="95"/>
                    </a:moveTo>
                    <a:cubicBezTo>
                      <a:pt x="432" y="79"/>
                      <a:pt x="432" y="79"/>
                      <a:pt x="432" y="79"/>
                    </a:cubicBezTo>
                    <a:cubicBezTo>
                      <a:pt x="216" y="0"/>
                      <a:pt x="216" y="0"/>
                      <a:pt x="216" y="0"/>
                    </a:cubicBezTo>
                    <a:cubicBezTo>
                      <a:pt x="0" y="79"/>
                      <a:pt x="0" y="79"/>
                      <a:pt x="0" y="79"/>
                    </a:cubicBezTo>
                    <a:cubicBezTo>
                      <a:pt x="216" y="162"/>
                      <a:pt x="216" y="162"/>
                      <a:pt x="216" y="162"/>
                    </a:cubicBezTo>
                    <a:cubicBezTo>
                      <a:pt x="366" y="104"/>
                      <a:pt x="366" y="104"/>
                      <a:pt x="366" y="104"/>
                    </a:cubicBezTo>
                    <a:cubicBezTo>
                      <a:pt x="366" y="172"/>
                      <a:pt x="366" y="172"/>
                      <a:pt x="366" y="172"/>
                    </a:cubicBezTo>
                    <a:cubicBezTo>
                      <a:pt x="361" y="176"/>
                      <a:pt x="357" y="182"/>
                      <a:pt x="357" y="189"/>
                    </a:cubicBezTo>
                    <a:cubicBezTo>
                      <a:pt x="357" y="200"/>
                      <a:pt x="366" y="209"/>
                      <a:pt x="377" y="209"/>
                    </a:cubicBezTo>
                    <a:cubicBezTo>
                      <a:pt x="388" y="209"/>
                      <a:pt x="397" y="200"/>
                      <a:pt x="397" y="189"/>
                    </a:cubicBezTo>
                    <a:cubicBezTo>
                      <a:pt x="397" y="183"/>
                      <a:pt x="394" y="178"/>
                      <a:pt x="390" y="174"/>
                    </a:cubicBezTo>
                    <a:lnTo>
                      <a:pt x="39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5" name="pencil_hollow">
                <a:extLst>
                  <a:ext uri="{FF2B5EF4-FFF2-40B4-BE49-F238E27FC236}">
                    <a16:creationId xmlns:a16="http://schemas.microsoft.com/office/drawing/2014/main" id="{8A751500-80E9-45AC-9046-D916A73B873E}"/>
                  </a:ext>
                </a:extLst>
              </p:cNvPr>
              <p:cNvSpPr>
                <a:spLocks noEditPoints="1"/>
              </p:cNvSpPr>
              <p:nvPr/>
            </p:nvSpPr>
            <p:spPr bwMode="auto">
              <a:xfrm>
                <a:off x="4923048" y="2153852"/>
                <a:ext cx="2372302" cy="2410367"/>
              </a:xfrm>
              <a:custGeom>
                <a:avLst/>
                <a:gdLst>
                  <a:gd name="T0" fmla="*/ 932 w 932"/>
                  <a:gd name="T1" fmla="*/ 0 h 947"/>
                  <a:gd name="T2" fmla="*/ 753 w 932"/>
                  <a:gd name="T3" fmla="*/ 117 h 947"/>
                  <a:gd name="T4" fmla="*/ 70 w 932"/>
                  <a:gd name="T5" fmla="*/ 800 h 947"/>
                  <a:gd name="T6" fmla="*/ 55 w 932"/>
                  <a:gd name="T7" fmla="*/ 804 h 947"/>
                  <a:gd name="T8" fmla="*/ 45 w 932"/>
                  <a:gd name="T9" fmla="*/ 820 h 947"/>
                  <a:gd name="T10" fmla="*/ 2 w 932"/>
                  <a:gd name="T11" fmla="*/ 857 h 947"/>
                  <a:gd name="T12" fmla="*/ 0 w 932"/>
                  <a:gd name="T13" fmla="*/ 859 h 947"/>
                  <a:gd name="T14" fmla="*/ 0 w 932"/>
                  <a:gd name="T15" fmla="*/ 897 h 947"/>
                  <a:gd name="T16" fmla="*/ 41 w 932"/>
                  <a:gd name="T17" fmla="*/ 940 h 947"/>
                  <a:gd name="T18" fmla="*/ 74 w 932"/>
                  <a:gd name="T19" fmla="*/ 947 h 947"/>
                  <a:gd name="T20" fmla="*/ 77 w 932"/>
                  <a:gd name="T21" fmla="*/ 944 h 947"/>
                  <a:gd name="T22" fmla="*/ 121 w 932"/>
                  <a:gd name="T23" fmla="*/ 901 h 947"/>
                  <a:gd name="T24" fmla="*/ 134 w 932"/>
                  <a:gd name="T25" fmla="*/ 899 h 947"/>
                  <a:gd name="T26" fmla="*/ 147 w 932"/>
                  <a:gd name="T27" fmla="*/ 883 h 947"/>
                  <a:gd name="T28" fmla="*/ 147 w 932"/>
                  <a:gd name="T29" fmla="*/ 877 h 947"/>
                  <a:gd name="T30" fmla="*/ 835 w 932"/>
                  <a:gd name="T31" fmla="*/ 180 h 947"/>
                  <a:gd name="T32" fmla="*/ 932 w 932"/>
                  <a:gd name="T33" fmla="*/ 0 h 947"/>
                  <a:gd name="T34" fmla="*/ 69 w 932"/>
                  <a:gd name="T35" fmla="*/ 929 h 947"/>
                  <a:gd name="T36" fmla="*/ 49 w 932"/>
                  <a:gd name="T37" fmla="*/ 925 h 947"/>
                  <a:gd name="T38" fmla="*/ 16 w 932"/>
                  <a:gd name="T39" fmla="*/ 890 h 947"/>
                  <a:gd name="T40" fmla="*/ 16 w 932"/>
                  <a:gd name="T41" fmla="*/ 866 h 947"/>
                  <a:gd name="T42" fmla="*/ 50 w 932"/>
                  <a:gd name="T43" fmla="*/ 836 h 947"/>
                  <a:gd name="T44" fmla="*/ 53 w 932"/>
                  <a:gd name="T45" fmla="*/ 837 h 947"/>
                  <a:gd name="T46" fmla="*/ 105 w 932"/>
                  <a:gd name="T47" fmla="*/ 891 h 947"/>
                  <a:gd name="T48" fmla="*/ 106 w 932"/>
                  <a:gd name="T49" fmla="*/ 893 h 947"/>
                  <a:gd name="T50" fmla="*/ 69 w 932"/>
                  <a:gd name="T51" fmla="*/ 929 h 947"/>
                  <a:gd name="T52" fmla="*/ 127 w 932"/>
                  <a:gd name="T53" fmla="*/ 884 h 947"/>
                  <a:gd name="T54" fmla="*/ 118 w 932"/>
                  <a:gd name="T55" fmla="*/ 884 h 947"/>
                  <a:gd name="T56" fmla="*/ 115 w 932"/>
                  <a:gd name="T57" fmla="*/ 882 h 947"/>
                  <a:gd name="T58" fmla="*/ 62 w 932"/>
                  <a:gd name="T59" fmla="*/ 827 h 947"/>
                  <a:gd name="T60" fmla="*/ 62 w 932"/>
                  <a:gd name="T61" fmla="*/ 827 h 947"/>
                  <a:gd name="T62" fmla="*/ 65 w 932"/>
                  <a:gd name="T63" fmla="*/ 817 h 947"/>
                  <a:gd name="T64" fmla="*/ 72 w 932"/>
                  <a:gd name="T65" fmla="*/ 817 h 947"/>
                  <a:gd name="T66" fmla="*/ 81 w 932"/>
                  <a:gd name="T67" fmla="*/ 826 h 947"/>
                  <a:gd name="T68" fmla="*/ 130 w 932"/>
                  <a:gd name="T69" fmla="*/ 881 h 947"/>
                  <a:gd name="T70" fmla="*/ 127 w 932"/>
                  <a:gd name="T71" fmla="*/ 884 h 947"/>
                  <a:gd name="T72" fmla="*/ 139 w 932"/>
                  <a:gd name="T73" fmla="*/ 856 h 947"/>
                  <a:gd name="T74" fmla="*/ 92 w 932"/>
                  <a:gd name="T75" fmla="*/ 806 h 947"/>
                  <a:gd name="T76" fmla="*/ 754 w 932"/>
                  <a:gd name="T77" fmla="*/ 144 h 947"/>
                  <a:gd name="T78" fmla="*/ 753 w 932"/>
                  <a:gd name="T79" fmla="*/ 163 h 947"/>
                  <a:gd name="T80" fmla="*/ 781 w 932"/>
                  <a:gd name="T81" fmla="*/ 155 h 947"/>
                  <a:gd name="T82" fmla="*/ 776 w 932"/>
                  <a:gd name="T83" fmla="*/ 194 h 947"/>
                  <a:gd name="T84" fmla="*/ 800 w 932"/>
                  <a:gd name="T85" fmla="*/ 187 h 947"/>
                  <a:gd name="T86" fmla="*/ 139 w 932"/>
                  <a:gd name="T87" fmla="*/ 856 h 947"/>
                  <a:gd name="T88" fmla="*/ 792 w 932"/>
                  <a:gd name="T89" fmla="*/ 175 h 947"/>
                  <a:gd name="T90" fmla="*/ 797 w 932"/>
                  <a:gd name="T91" fmla="*/ 136 h 947"/>
                  <a:gd name="T92" fmla="*/ 767 w 932"/>
                  <a:gd name="T93" fmla="*/ 145 h 947"/>
                  <a:gd name="T94" fmla="*/ 767 w 932"/>
                  <a:gd name="T95" fmla="*/ 131 h 947"/>
                  <a:gd name="T96" fmla="*/ 848 w 932"/>
                  <a:gd name="T97" fmla="*/ 78 h 947"/>
                  <a:gd name="T98" fmla="*/ 862 w 932"/>
                  <a:gd name="T99" fmla="*/ 89 h 947"/>
                  <a:gd name="T100" fmla="*/ 820 w 932"/>
                  <a:gd name="T101" fmla="*/ 167 h 947"/>
                  <a:gd name="T102" fmla="*/ 792 w 932"/>
                  <a:gd name="T103" fmla="*/ 175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2" h="947">
                    <a:moveTo>
                      <a:pt x="932" y="0"/>
                    </a:moveTo>
                    <a:cubicBezTo>
                      <a:pt x="753" y="117"/>
                      <a:pt x="753" y="117"/>
                      <a:pt x="753" y="117"/>
                    </a:cubicBezTo>
                    <a:cubicBezTo>
                      <a:pt x="70" y="800"/>
                      <a:pt x="70" y="800"/>
                      <a:pt x="70" y="800"/>
                    </a:cubicBezTo>
                    <a:cubicBezTo>
                      <a:pt x="65" y="800"/>
                      <a:pt x="59" y="801"/>
                      <a:pt x="55" y="804"/>
                    </a:cubicBezTo>
                    <a:cubicBezTo>
                      <a:pt x="50" y="808"/>
                      <a:pt x="46" y="813"/>
                      <a:pt x="45" y="820"/>
                    </a:cubicBezTo>
                    <a:cubicBezTo>
                      <a:pt x="32" y="823"/>
                      <a:pt x="17" y="839"/>
                      <a:pt x="2" y="857"/>
                    </a:cubicBezTo>
                    <a:cubicBezTo>
                      <a:pt x="0" y="859"/>
                      <a:pt x="0" y="859"/>
                      <a:pt x="0" y="859"/>
                    </a:cubicBezTo>
                    <a:cubicBezTo>
                      <a:pt x="0" y="897"/>
                      <a:pt x="0" y="897"/>
                      <a:pt x="0" y="897"/>
                    </a:cubicBezTo>
                    <a:cubicBezTo>
                      <a:pt x="41" y="940"/>
                      <a:pt x="41" y="940"/>
                      <a:pt x="41" y="940"/>
                    </a:cubicBezTo>
                    <a:cubicBezTo>
                      <a:pt x="74" y="947"/>
                      <a:pt x="74" y="947"/>
                      <a:pt x="74" y="947"/>
                    </a:cubicBezTo>
                    <a:cubicBezTo>
                      <a:pt x="77" y="944"/>
                      <a:pt x="77" y="944"/>
                      <a:pt x="77" y="944"/>
                    </a:cubicBezTo>
                    <a:cubicBezTo>
                      <a:pt x="104" y="923"/>
                      <a:pt x="116" y="910"/>
                      <a:pt x="121" y="901"/>
                    </a:cubicBezTo>
                    <a:cubicBezTo>
                      <a:pt x="125" y="901"/>
                      <a:pt x="130" y="901"/>
                      <a:pt x="134" y="899"/>
                    </a:cubicBezTo>
                    <a:cubicBezTo>
                      <a:pt x="141" y="896"/>
                      <a:pt x="146" y="890"/>
                      <a:pt x="147" y="883"/>
                    </a:cubicBezTo>
                    <a:cubicBezTo>
                      <a:pt x="148" y="881"/>
                      <a:pt x="147" y="879"/>
                      <a:pt x="147" y="877"/>
                    </a:cubicBezTo>
                    <a:cubicBezTo>
                      <a:pt x="835" y="180"/>
                      <a:pt x="835" y="180"/>
                      <a:pt x="835" y="180"/>
                    </a:cubicBezTo>
                    <a:lnTo>
                      <a:pt x="932" y="0"/>
                    </a:lnTo>
                    <a:close/>
                    <a:moveTo>
                      <a:pt x="69" y="929"/>
                    </a:moveTo>
                    <a:cubicBezTo>
                      <a:pt x="49" y="925"/>
                      <a:pt x="49" y="925"/>
                      <a:pt x="49" y="925"/>
                    </a:cubicBezTo>
                    <a:cubicBezTo>
                      <a:pt x="16" y="890"/>
                      <a:pt x="16" y="890"/>
                      <a:pt x="16" y="890"/>
                    </a:cubicBezTo>
                    <a:cubicBezTo>
                      <a:pt x="16" y="866"/>
                      <a:pt x="16" y="866"/>
                      <a:pt x="16" y="866"/>
                    </a:cubicBezTo>
                    <a:cubicBezTo>
                      <a:pt x="39" y="840"/>
                      <a:pt x="47" y="836"/>
                      <a:pt x="50" y="836"/>
                    </a:cubicBezTo>
                    <a:cubicBezTo>
                      <a:pt x="53" y="837"/>
                      <a:pt x="53" y="837"/>
                      <a:pt x="53" y="837"/>
                    </a:cubicBezTo>
                    <a:cubicBezTo>
                      <a:pt x="105" y="891"/>
                      <a:pt x="105" y="891"/>
                      <a:pt x="105" y="891"/>
                    </a:cubicBezTo>
                    <a:cubicBezTo>
                      <a:pt x="106" y="893"/>
                      <a:pt x="106" y="893"/>
                      <a:pt x="106" y="893"/>
                    </a:cubicBezTo>
                    <a:cubicBezTo>
                      <a:pt x="103" y="899"/>
                      <a:pt x="87" y="915"/>
                      <a:pt x="69" y="929"/>
                    </a:cubicBezTo>
                    <a:close/>
                    <a:moveTo>
                      <a:pt x="127" y="884"/>
                    </a:moveTo>
                    <a:cubicBezTo>
                      <a:pt x="124" y="885"/>
                      <a:pt x="121" y="885"/>
                      <a:pt x="118" y="884"/>
                    </a:cubicBezTo>
                    <a:cubicBezTo>
                      <a:pt x="115" y="882"/>
                      <a:pt x="115" y="882"/>
                      <a:pt x="115" y="882"/>
                    </a:cubicBezTo>
                    <a:cubicBezTo>
                      <a:pt x="62" y="827"/>
                      <a:pt x="62" y="827"/>
                      <a:pt x="62" y="827"/>
                    </a:cubicBezTo>
                    <a:cubicBezTo>
                      <a:pt x="62" y="827"/>
                      <a:pt x="62" y="827"/>
                      <a:pt x="62" y="827"/>
                    </a:cubicBezTo>
                    <a:cubicBezTo>
                      <a:pt x="61" y="823"/>
                      <a:pt x="62" y="819"/>
                      <a:pt x="65" y="817"/>
                    </a:cubicBezTo>
                    <a:cubicBezTo>
                      <a:pt x="67" y="816"/>
                      <a:pt x="69" y="816"/>
                      <a:pt x="72" y="817"/>
                    </a:cubicBezTo>
                    <a:cubicBezTo>
                      <a:pt x="74" y="819"/>
                      <a:pt x="77" y="822"/>
                      <a:pt x="81" y="826"/>
                    </a:cubicBezTo>
                    <a:cubicBezTo>
                      <a:pt x="92" y="837"/>
                      <a:pt x="126" y="871"/>
                      <a:pt x="130" y="881"/>
                    </a:cubicBezTo>
                    <a:cubicBezTo>
                      <a:pt x="130" y="882"/>
                      <a:pt x="129" y="883"/>
                      <a:pt x="127" y="884"/>
                    </a:cubicBezTo>
                    <a:close/>
                    <a:moveTo>
                      <a:pt x="139" y="856"/>
                    </a:moveTo>
                    <a:cubicBezTo>
                      <a:pt x="92" y="806"/>
                      <a:pt x="92" y="806"/>
                      <a:pt x="92" y="806"/>
                    </a:cubicBezTo>
                    <a:cubicBezTo>
                      <a:pt x="754" y="144"/>
                      <a:pt x="754" y="144"/>
                      <a:pt x="754" y="144"/>
                    </a:cubicBezTo>
                    <a:cubicBezTo>
                      <a:pt x="753" y="163"/>
                      <a:pt x="753" y="163"/>
                      <a:pt x="753" y="163"/>
                    </a:cubicBezTo>
                    <a:cubicBezTo>
                      <a:pt x="781" y="155"/>
                      <a:pt x="781" y="155"/>
                      <a:pt x="781" y="155"/>
                    </a:cubicBezTo>
                    <a:cubicBezTo>
                      <a:pt x="776" y="194"/>
                      <a:pt x="776" y="194"/>
                      <a:pt x="776" y="194"/>
                    </a:cubicBezTo>
                    <a:cubicBezTo>
                      <a:pt x="800" y="187"/>
                      <a:pt x="800" y="187"/>
                      <a:pt x="800" y="187"/>
                    </a:cubicBezTo>
                    <a:lnTo>
                      <a:pt x="139" y="856"/>
                    </a:lnTo>
                    <a:close/>
                    <a:moveTo>
                      <a:pt x="792" y="175"/>
                    </a:moveTo>
                    <a:cubicBezTo>
                      <a:pt x="797" y="136"/>
                      <a:pt x="797" y="136"/>
                      <a:pt x="797" y="136"/>
                    </a:cubicBezTo>
                    <a:cubicBezTo>
                      <a:pt x="767" y="145"/>
                      <a:pt x="767" y="145"/>
                      <a:pt x="767" y="145"/>
                    </a:cubicBezTo>
                    <a:cubicBezTo>
                      <a:pt x="767" y="131"/>
                      <a:pt x="767" y="131"/>
                      <a:pt x="767" y="131"/>
                    </a:cubicBezTo>
                    <a:cubicBezTo>
                      <a:pt x="848" y="78"/>
                      <a:pt x="848" y="78"/>
                      <a:pt x="848" y="78"/>
                    </a:cubicBezTo>
                    <a:cubicBezTo>
                      <a:pt x="862" y="89"/>
                      <a:pt x="862" y="89"/>
                      <a:pt x="862" y="89"/>
                    </a:cubicBezTo>
                    <a:cubicBezTo>
                      <a:pt x="820" y="167"/>
                      <a:pt x="820" y="167"/>
                      <a:pt x="820" y="167"/>
                    </a:cubicBezTo>
                    <a:lnTo>
                      <a:pt x="792" y="175"/>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 name="football">
                <a:extLst>
                  <a:ext uri="{FF2B5EF4-FFF2-40B4-BE49-F238E27FC236}">
                    <a16:creationId xmlns:a16="http://schemas.microsoft.com/office/drawing/2014/main" id="{3D871119-C46B-43D4-942A-FBA068D36F74}"/>
                  </a:ext>
                </a:extLst>
              </p:cNvPr>
              <p:cNvSpPr>
                <a:spLocks noEditPoints="1"/>
              </p:cNvSpPr>
              <p:nvPr/>
            </p:nvSpPr>
            <p:spPr bwMode="auto">
              <a:xfrm>
                <a:off x="5691991" y="4098286"/>
                <a:ext cx="796350" cy="799395"/>
              </a:xfrm>
              <a:custGeom>
                <a:avLst/>
                <a:gdLst>
                  <a:gd name="T0" fmla="*/ 254 w 313"/>
                  <a:gd name="T1" fmla="*/ 22 h 314"/>
                  <a:gd name="T2" fmla="*/ 292 w 313"/>
                  <a:gd name="T3" fmla="*/ 60 h 314"/>
                  <a:gd name="T4" fmla="*/ 303 w 313"/>
                  <a:gd name="T5" fmla="*/ 80 h 314"/>
                  <a:gd name="T6" fmla="*/ 312 w 313"/>
                  <a:gd name="T7" fmla="*/ 58 h 314"/>
                  <a:gd name="T8" fmla="*/ 256 w 313"/>
                  <a:gd name="T9" fmla="*/ 2 h 314"/>
                  <a:gd name="T10" fmla="*/ 200 w 313"/>
                  <a:gd name="T11" fmla="*/ 4 h 314"/>
                  <a:gd name="T12" fmla="*/ 2 w 313"/>
                  <a:gd name="T13" fmla="*/ 202 h 314"/>
                  <a:gd name="T14" fmla="*/ 83 w 313"/>
                  <a:gd name="T15" fmla="*/ 294 h 314"/>
                  <a:gd name="T16" fmla="*/ 30 w 313"/>
                  <a:gd name="T17" fmla="*/ 284 h 314"/>
                  <a:gd name="T18" fmla="*/ 20 w 313"/>
                  <a:gd name="T19" fmla="*/ 244 h 314"/>
                  <a:gd name="T20" fmla="*/ 0 w 313"/>
                  <a:gd name="T21" fmla="*/ 245 h 314"/>
                  <a:gd name="T22" fmla="*/ 16 w 313"/>
                  <a:gd name="T23" fmla="*/ 298 h 314"/>
                  <a:gd name="T24" fmla="*/ 80 w 313"/>
                  <a:gd name="T25" fmla="*/ 314 h 314"/>
                  <a:gd name="T26" fmla="*/ 111 w 313"/>
                  <a:gd name="T27" fmla="*/ 312 h 314"/>
                  <a:gd name="T28" fmla="*/ 245 w 313"/>
                  <a:gd name="T29" fmla="*/ 246 h 314"/>
                  <a:gd name="T30" fmla="*/ 309 w 313"/>
                  <a:gd name="T31" fmla="*/ 107 h 314"/>
                  <a:gd name="T32" fmla="*/ 167 w 313"/>
                  <a:gd name="T33" fmla="*/ 287 h 314"/>
                  <a:gd name="T34" fmla="*/ 155 w 313"/>
                  <a:gd name="T35" fmla="*/ 291 h 314"/>
                  <a:gd name="T36" fmla="*/ 28 w 313"/>
                  <a:gd name="T37" fmla="*/ 147 h 314"/>
                  <a:gd name="T38" fmla="*/ 163 w 313"/>
                  <a:gd name="T39" fmla="*/ 274 h 314"/>
                  <a:gd name="T40" fmla="*/ 218 w 313"/>
                  <a:gd name="T41" fmla="*/ 110 h 314"/>
                  <a:gd name="T42" fmla="*/ 215 w 313"/>
                  <a:gd name="T43" fmla="*/ 136 h 314"/>
                  <a:gd name="T44" fmla="*/ 207 w 313"/>
                  <a:gd name="T45" fmla="*/ 154 h 314"/>
                  <a:gd name="T46" fmla="*/ 189 w 313"/>
                  <a:gd name="T47" fmla="*/ 139 h 314"/>
                  <a:gd name="T48" fmla="*/ 182 w 313"/>
                  <a:gd name="T49" fmla="*/ 169 h 314"/>
                  <a:gd name="T50" fmla="*/ 175 w 313"/>
                  <a:gd name="T51" fmla="*/ 186 h 314"/>
                  <a:gd name="T52" fmla="*/ 157 w 313"/>
                  <a:gd name="T53" fmla="*/ 172 h 314"/>
                  <a:gd name="T54" fmla="*/ 150 w 313"/>
                  <a:gd name="T55" fmla="*/ 202 h 314"/>
                  <a:gd name="T56" fmla="*/ 142 w 313"/>
                  <a:gd name="T57" fmla="*/ 219 h 314"/>
                  <a:gd name="T58" fmla="*/ 124 w 313"/>
                  <a:gd name="T59" fmla="*/ 204 h 314"/>
                  <a:gd name="T60" fmla="*/ 102 w 313"/>
                  <a:gd name="T61" fmla="*/ 222 h 314"/>
                  <a:gd name="T62" fmla="*/ 95 w 313"/>
                  <a:gd name="T63" fmla="*/ 205 h 314"/>
                  <a:gd name="T64" fmla="*/ 98 w 313"/>
                  <a:gd name="T65" fmla="*/ 179 h 314"/>
                  <a:gd name="T66" fmla="*/ 113 w 313"/>
                  <a:gd name="T67" fmla="*/ 165 h 314"/>
                  <a:gd name="T68" fmla="*/ 142 w 313"/>
                  <a:gd name="T69" fmla="*/ 158 h 314"/>
                  <a:gd name="T70" fmla="*/ 131 w 313"/>
                  <a:gd name="T71" fmla="*/ 132 h 314"/>
                  <a:gd name="T72" fmla="*/ 157 w 313"/>
                  <a:gd name="T73" fmla="*/ 144 h 314"/>
                  <a:gd name="T74" fmla="*/ 164 w 313"/>
                  <a:gd name="T75" fmla="*/ 114 h 314"/>
                  <a:gd name="T76" fmla="*/ 178 w 313"/>
                  <a:gd name="T77" fmla="*/ 100 h 314"/>
                  <a:gd name="T78" fmla="*/ 204 w 313"/>
                  <a:gd name="T79" fmla="*/ 96 h 314"/>
                  <a:gd name="T80" fmla="*/ 218 w 313"/>
                  <a:gd name="T81" fmla="*/ 110 h 314"/>
                  <a:gd name="T82" fmla="*/ 281 w 313"/>
                  <a:gd name="T83" fmla="*/ 169 h 314"/>
                  <a:gd name="T84" fmla="*/ 150 w 313"/>
                  <a:gd name="T85" fmla="*/ 41 h 314"/>
                  <a:gd name="T86" fmla="*/ 158 w 313"/>
                  <a:gd name="T87" fmla="*/ 24 h 314"/>
                  <a:gd name="T88" fmla="*/ 286 w 313"/>
                  <a:gd name="T89" fmla="*/ 16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3" h="314">
                    <a:moveTo>
                      <a:pt x="230" y="21"/>
                    </a:moveTo>
                    <a:cubicBezTo>
                      <a:pt x="238" y="21"/>
                      <a:pt x="246" y="22"/>
                      <a:pt x="254" y="22"/>
                    </a:cubicBezTo>
                    <a:cubicBezTo>
                      <a:pt x="267" y="24"/>
                      <a:pt x="278" y="27"/>
                      <a:pt x="283" y="32"/>
                    </a:cubicBezTo>
                    <a:cubicBezTo>
                      <a:pt x="287" y="36"/>
                      <a:pt x="291" y="47"/>
                      <a:pt x="292" y="60"/>
                    </a:cubicBezTo>
                    <a:cubicBezTo>
                      <a:pt x="292" y="63"/>
                      <a:pt x="293" y="67"/>
                      <a:pt x="293" y="71"/>
                    </a:cubicBezTo>
                    <a:cubicBezTo>
                      <a:pt x="293" y="76"/>
                      <a:pt x="297" y="81"/>
                      <a:pt x="303" y="80"/>
                    </a:cubicBezTo>
                    <a:cubicBezTo>
                      <a:pt x="309" y="80"/>
                      <a:pt x="313" y="75"/>
                      <a:pt x="313" y="70"/>
                    </a:cubicBezTo>
                    <a:cubicBezTo>
                      <a:pt x="312" y="66"/>
                      <a:pt x="312" y="62"/>
                      <a:pt x="312" y="58"/>
                    </a:cubicBezTo>
                    <a:cubicBezTo>
                      <a:pt x="311" y="47"/>
                      <a:pt x="307" y="28"/>
                      <a:pt x="297" y="17"/>
                    </a:cubicBezTo>
                    <a:cubicBezTo>
                      <a:pt x="286" y="7"/>
                      <a:pt x="267" y="3"/>
                      <a:pt x="256" y="2"/>
                    </a:cubicBezTo>
                    <a:cubicBezTo>
                      <a:pt x="237" y="0"/>
                      <a:pt x="218" y="1"/>
                      <a:pt x="200" y="4"/>
                    </a:cubicBezTo>
                    <a:cubicBezTo>
                      <a:pt x="200" y="4"/>
                      <a:pt x="200" y="4"/>
                      <a:pt x="200" y="4"/>
                    </a:cubicBezTo>
                    <a:cubicBezTo>
                      <a:pt x="150" y="11"/>
                      <a:pt x="104" y="34"/>
                      <a:pt x="68" y="70"/>
                    </a:cubicBezTo>
                    <a:cubicBezTo>
                      <a:pt x="32" y="106"/>
                      <a:pt x="10" y="151"/>
                      <a:pt x="2" y="202"/>
                    </a:cubicBezTo>
                    <a:cubicBezTo>
                      <a:pt x="2" y="204"/>
                      <a:pt x="3" y="206"/>
                      <a:pt x="4" y="208"/>
                    </a:cubicBezTo>
                    <a:cubicBezTo>
                      <a:pt x="24" y="240"/>
                      <a:pt x="52" y="270"/>
                      <a:pt x="83" y="294"/>
                    </a:cubicBezTo>
                    <a:cubicBezTo>
                      <a:pt x="75" y="294"/>
                      <a:pt x="67" y="294"/>
                      <a:pt x="59" y="293"/>
                    </a:cubicBezTo>
                    <a:cubicBezTo>
                      <a:pt x="46" y="292"/>
                      <a:pt x="35" y="288"/>
                      <a:pt x="30" y="284"/>
                    </a:cubicBezTo>
                    <a:cubicBezTo>
                      <a:pt x="26" y="279"/>
                      <a:pt x="22" y="268"/>
                      <a:pt x="21" y="256"/>
                    </a:cubicBezTo>
                    <a:cubicBezTo>
                      <a:pt x="21" y="252"/>
                      <a:pt x="21" y="248"/>
                      <a:pt x="20" y="244"/>
                    </a:cubicBezTo>
                    <a:cubicBezTo>
                      <a:pt x="20" y="238"/>
                      <a:pt x="16" y="234"/>
                      <a:pt x="10" y="234"/>
                    </a:cubicBezTo>
                    <a:cubicBezTo>
                      <a:pt x="4" y="234"/>
                      <a:pt x="0" y="239"/>
                      <a:pt x="0" y="245"/>
                    </a:cubicBezTo>
                    <a:cubicBezTo>
                      <a:pt x="1" y="249"/>
                      <a:pt x="1" y="253"/>
                      <a:pt x="1" y="257"/>
                    </a:cubicBezTo>
                    <a:cubicBezTo>
                      <a:pt x="2" y="268"/>
                      <a:pt x="6" y="287"/>
                      <a:pt x="16" y="298"/>
                    </a:cubicBezTo>
                    <a:cubicBezTo>
                      <a:pt x="27" y="309"/>
                      <a:pt x="46" y="312"/>
                      <a:pt x="57" y="313"/>
                    </a:cubicBezTo>
                    <a:cubicBezTo>
                      <a:pt x="65" y="314"/>
                      <a:pt x="72" y="314"/>
                      <a:pt x="80" y="314"/>
                    </a:cubicBezTo>
                    <a:cubicBezTo>
                      <a:pt x="90" y="314"/>
                      <a:pt x="101" y="313"/>
                      <a:pt x="111" y="312"/>
                    </a:cubicBezTo>
                    <a:cubicBezTo>
                      <a:pt x="111" y="312"/>
                      <a:pt x="111" y="312"/>
                      <a:pt x="111" y="312"/>
                    </a:cubicBezTo>
                    <a:cubicBezTo>
                      <a:pt x="112" y="312"/>
                      <a:pt x="112" y="312"/>
                      <a:pt x="112" y="312"/>
                    </a:cubicBezTo>
                    <a:cubicBezTo>
                      <a:pt x="162" y="305"/>
                      <a:pt x="208" y="282"/>
                      <a:pt x="245" y="246"/>
                    </a:cubicBezTo>
                    <a:cubicBezTo>
                      <a:pt x="281" y="210"/>
                      <a:pt x="304" y="164"/>
                      <a:pt x="311" y="114"/>
                    </a:cubicBezTo>
                    <a:cubicBezTo>
                      <a:pt x="311" y="111"/>
                      <a:pt x="310" y="109"/>
                      <a:pt x="309" y="107"/>
                    </a:cubicBezTo>
                    <a:cubicBezTo>
                      <a:pt x="289" y="75"/>
                      <a:pt x="261" y="45"/>
                      <a:pt x="230" y="21"/>
                    </a:cubicBezTo>
                    <a:close/>
                    <a:moveTo>
                      <a:pt x="167" y="287"/>
                    </a:moveTo>
                    <a:cubicBezTo>
                      <a:pt x="166" y="290"/>
                      <a:pt x="162" y="292"/>
                      <a:pt x="159" y="292"/>
                    </a:cubicBezTo>
                    <a:cubicBezTo>
                      <a:pt x="157" y="292"/>
                      <a:pt x="156" y="292"/>
                      <a:pt x="155" y="291"/>
                    </a:cubicBezTo>
                    <a:cubicBezTo>
                      <a:pt x="101" y="265"/>
                      <a:pt x="50" y="213"/>
                      <a:pt x="23" y="160"/>
                    </a:cubicBezTo>
                    <a:cubicBezTo>
                      <a:pt x="21" y="155"/>
                      <a:pt x="23" y="149"/>
                      <a:pt x="28" y="147"/>
                    </a:cubicBezTo>
                    <a:cubicBezTo>
                      <a:pt x="32" y="145"/>
                      <a:pt x="38" y="146"/>
                      <a:pt x="40" y="151"/>
                    </a:cubicBezTo>
                    <a:cubicBezTo>
                      <a:pt x="65" y="201"/>
                      <a:pt x="113" y="249"/>
                      <a:pt x="163" y="274"/>
                    </a:cubicBezTo>
                    <a:cubicBezTo>
                      <a:pt x="168" y="276"/>
                      <a:pt x="170" y="282"/>
                      <a:pt x="167" y="287"/>
                    </a:cubicBezTo>
                    <a:close/>
                    <a:moveTo>
                      <a:pt x="218" y="110"/>
                    </a:moveTo>
                    <a:cubicBezTo>
                      <a:pt x="203" y="125"/>
                      <a:pt x="203" y="125"/>
                      <a:pt x="203" y="125"/>
                    </a:cubicBezTo>
                    <a:cubicBezTo>
                      <a:pt x="215" y="136"/>
                      <a:pt x="215" y="136"/>
                      <a:pt x="215" y="136"/>
                    </a:cubicBezTo>
                    <a:cubicBezTo>
                      <a:pt x="218" y="140"/>
                      <a:pt x="218" y="147"/>
                      <a:pt x="215" y="151"/>
                    </a:cubicBezTo>
                    <a:cubicBezTo>
                      <a:pt x="213" y="153"/>
                      <a:pt x="210" y="154"/>
                      <a:pt x="207" y="154"/>
                    </a:cubicBezTo>
                    <a:cubicBezTo>
                      <a:pt x="205" y="154"/>
                      <a:pt x="202" y="153"/>
                      <a:pt x="200" y="151"/>
                    </a:cubicBezTo>
                    <a:cubicBezTo>
                      <a:pt x="189" y="139"/>
                      <a:pt x="189" y="139"/>
                      <a:pt x="189" y="139"/>
                    </a:cubicBezTo>
                    <a:cubicBezTo>
                      <a:pt x="171" y="158"/>
                      <a:pt x="171" y="158"/>
                      <a:pt x="171" y="158"/>
                    </a:cubicBezTo>
                    <a:cubicBezTo>
                      <a:pt x="182" y="169"/>
                      <a:pt x="182" y="169"/>
                      <a:pt x="182" y="169"/>
                    </a:cubicBezTo>
                    <a:cubicBezTo>
                      <a:pt x="186" y="173"/>
                      <a:pt x="186" y="179"/>
                      <a:pt x="182" y="183"/>
                    </a:cubicBezTo>
                    <a:cubicBezTo>
                      <a:pt x="180" y="185"/>
                      <a:pt x="178" y="186"/>
                      <a:pt x="175" y="186"/>
                    </a:cubicBezTo>
                    <a:cubicBezTo>
                      <a:pt x="172" y="186"/>
                      <a:pt x="170" y="185"/>
                      <a:pt x="168" y="183"/>
                    </a:cubicBezTo>
                    <a:cubicBezTo>
                      <a:pt x="157" y="172"/>
                      <a:pt x="157" y="172"/>
                      <a:pt x="157" y="172"/>
                    </a:cubicBezTo>
                    <a:cubicBezTo>
                      <a:pt x="138" y="190"/>
                      <a:pt x="138" y="190"/>
                      <a:pt x="138" y="190"/>
                    </a:cubicBezTo>
                    <a:cubicBezTo>
                      <a:pt x="150" y="202"/>
                      <a:pt x="150" y="202"/>
                      <a:pt x="150" y="202"/>
                    </a:cubicBezTo>
                    <a:cubicBezTo>
                      <a:pt x="153" y="205"/>
                      <a:pt x="153" y="212"/>
                      <a:pt x="150" y="216"/>
                    </a:cubicBezTo>
                    <a:cubicBezTo>
                      <a:pt x="148" y="218"/>
                      <a:pt x="145" y="219"/>
                      <a:pt x="142" y="219"/>
                    </a:cubicBezTo>
                    <a:cubicBezTo>
                      <a:pt x="140" y="219"/>
                      <a:pt x="137" y="218"/>
                      <a:pt x="135" y="216"/>
                    </a:cubicBezTo>
                    <a:cubicBezTo>
                      <a:pt x="124" y="204"/>
                      <a:pt x="124" y="204"/>
                      <a:pt x="124" y="204"/>
                    </a:cubicBezTo>
                    <a:cubicBezTo>
                      <a:pt x="109" y="219"/>
                      <a:pt x="109" y="219"/>
                      <a:pt x="109" y="219"/>
                    </a:cubicBezTo>
                    <a:cubicBezTo>
                      <a:pt x="107" y="221"/>
                      <a:pt x="105" y="222"/>
                      <a:pt x="102" y="222"/>
                    </a:cubicBezTo>
                    <a:cubicBezTo>
                      <a:pt x="100" y="222"/>
                      <a:pt x="97" y="221"/>
                      <a:pt x="95" y="219"/>
                    </a:cubicBezTo>
                    <a:cubicBezTo>
                      <a:pt x="91" y="215"/>
                      <a:pt x="91" y="209"/>
                      <a:pt x="95" y="205"/>
                    </a:cubicBezTo>
                    <a:cubicBezTo>
                      <a:pt x="110" y="190"/>
                      <a:pt x="110" y="190"/>
                      <a:pt x="110" y="190"/>
                    </a:cubicBezTo>
                    <a:cubicBezTo>
                      <a:pt x="98" y="179"/>
                      <a:pt x="98" y="179"/>
                      <a:pt x="98" y="179"/>
                    </a:cubicBezTo>
                    <a:cubicBezTo>
                      <a:pt x="95" y="175"/>
                      <a:pt x="95" y="169"/>
                      <a:pt x="98" y="165"/>
                    </a:cubicBezTo>
                    <a:cubicBezTo>
                      <a:pt x="102" y="161"/>
                      <a:pt x="109" y="161"/>
                      <a:pt x="113" y="165"/>
                    </a:cubicBezTo>
                    <a:cubicBezTo>
                      <a:pt x="124" y="176"/>
                      <a:pt x="124" y="176"/>
                      <a:pt x="124" y="176"/>
                    </a:cubicBezTo>
                    <a:cubicBezTo>
                      <a:pt x="142" y="158"/>
                      <a:pt x="142" y="158"/>
                      <a:pt x="142" y="158"/>
                    </a:cubicBezTo>
                    <a:cubicBezTo>
                      <a:pt x="131" y="146"/>
                      <a:pt x="131" y="146"/>
                      <a:pt x="131" y="146"/>
                    </a:cubicBezTo>
                    <a:cubicBezTo>
                      <a:pt x="127" y="142"/>
                      <a:pt x="127" y="136"/>
                      <a:pt x="131" y="132"/>
                    </a:cubicBezTo>
                    <a:cubicBezTo>
                      <a:pt x="135" y="128"/>
                      <a:pt x="141" y="128"/>
                      <a:pt x="145" y="132"/>
                    </a:cubicBezTo>
                    <a:cubicBezTo>
                      <a:pt x="157" y="144"/>
                      <a:pt x="157" y="144"/>
                      <a:pt x="157" y="144"/>
                    </a:cubicBezTo>
                    <a:cubicBezTo>
                      <a:pt x="175" y="125"/>
                      <a:pt x="175" y="125"/>
                      <a:pt x="175" y="125"/>
                    </a:cubicBezTo>
                    <a:cubicBezTo>
                      <a:pt x="164" y="114"/>
                      <a:pt x="164" y="114"/>
                      <a:pt x="164" y="114"/>
                    </a:cubicBezTo>
                    <a:cubicBezTo>
                      <a:pt x="160" y="110"/>
                      <a:pt x="160" y="104"/>
                      <a:pt x="164" y="100"/>
                    </a:cubicBezTo>
                    <a:cubicBezTo>
                      <a:pt x="167" y="96"/>
                      <a:pt x="174" y="96"/>
                      <a:pt x="178" y="100"/>
                    </a:cubicBezTo>
                    <a:cubicBezTo>
                      <a:pt x="189" y="111"/>
                      <a:pt x="189" y="111"/>
                      <a:pt x="189" y="111"/>
                    </a:cubicBezTo>
                    <a:cubicBezTo>
                      <a:pt x="204" y="96"/>
                      <a:pt x="204" y="96"/>
                      <a:pt x="204" y="96"/>
                    </a:cubicBezTo>
                    <a:cubicBezTo>
                      <a:pt x="208" y="92"/>
                      <a:pt x="214" y="92"/>
                      <a:pt x="218" y="96"/>
                    </a:cubicBezTo>
                    <a:cubicBezTo>
                      <a:pt x="222" y="100"/>
                      <a:pt x="222" y="107"/>
                      <a:pt x="218" y="110"/>
                    </a:cubicBezTo>
                    <a:close/>
                    <a:moveTo>
                      <a:pt x="286" y="169"/>
                    </a:moveTo>
                    <a:cubicBezTo>
                      <a:pt x="284" y="169"/>
                      <a:pt x="283" y="169"/>
                      <a:pt x="281" y="169"/>
                    </a:cubicBezTo>
                    <a:cubicBezTo>
                      <a:pt x="278" y="169"/>
                      <a:pt x="275" y="168"/>
                      <a:pt x="273" y="164"/>
                    </a:cubicBezTo>
                    <a:cubicBezTo>
                      <a:pt x="248" y="114"/>
                      <a:pt x="200" y="66"/>
                      <a:pt x="150" y="41"/>
                    </a:cubicBezTo>
                    <a:cubicBezTo>
                      <a:pt x="145" y="39"/>
                      <a:pt x="143" y="33"/>
                      <a:pt x="146" y="29"/>
                    </a:cubicBezTo>
                    <a:cubicBezTo>
                      <a:pt x="148" y="24"/>
                      <a:pt x="154" y="22"/>
                      <a:pt x="158" y="24"/>
                    </a:cubicBezTo>
                    <a:cubicBezTo>
                      <a:pt x="212" y="51"/>
                      <a:pt x="263" y="102"/>
                      <a:pt x="290" y="156"/>
                    </a:cubicBezTo>
                    <a:cubicBezTo>
                      <a:pt x="292" y="161"/>
                      <a:pt x="290" y="166"/>
                      <a:pt x="286" y="16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nvGrpSpPr>
              <p:cNvPr id="27" name="Art">
                <a:extLst>
                  <a:ext uri="{FF2B5EF4-FFF2-40B4-BE49-F238E27FC236}">
                    <a16:creationId xmlns:a16="http://schemas.microsoft.com/office/drawing/2014/main" id="{767B8D0B-E1FC-4897-8868-8CCFBC946B10}"/>
                  </a:ext>
                </a:extLst>
              </p:cNvPr>
              <p:cNvGrpSpPr/>
              <p:nvPr/>
            </p:nvGrpSpPr>
            <p:grpSpPr>
              <a:xfrm>
                <a:off x="4473864" y="2855797"/>
                <a:ext cx="1105450" cy="1015613"/>
                <a:chOff x="4473864" y="2855797"/>
                <a:chExt cx="1105450" cy="1015613"/>
              </a:xfrm>
            </p:grpSpPr>
            <p:sp>
              <p:nvSpPr>
                <p:cNvPr id="29" name="Freeform 10">
                  <a:extLst>
                    <a:ext uri="{FF2B5EF4-FFF2-40B4-BE49-F238E27FC236}">
                      <a16:creationId xmlns:a16="http://schemas.microsoft.com/office/drawing/2014/main" id="{8971D015-E00C-44EE-A99A-E2F5C8F661FC}"/>
                    </a:ext>
                  </a:extLst>
                </p:cNvPr>
                <p:cNvSpPr>
                  <a:spLocks noEditPoints="1"/>
                </p:cNvSpPr>
                <p:nvPr/>
              </p:nvSpPr>
              <p:spPr bwMode="auto">
                <a:xfrm>
                  <a:off x="4737284" y="2855797"/>
                  <a:ext cx="842030" cy="832894"/>
                </a:xfrm>
                <a:custGeom>
                  <a:avLst/>
                  <a:gdLst>
                    <a:gd name="T0" fmla="*/ 256 w 331"/>
                    <a:gd name="T1" fmla="*/ 90 h 327"/>
                    <a:gd name="T2" fmla="*/ 13 w 331"/>
                    <a:gd name="T3" fmla="*/ 132 h 327"/>
                    <a:gd name="T4" fmla="*/ 18 w 331"/>
                    <a:gd name="T5" fmla="*/ 203 h 327"/>
                    <a:gd name="T6" fmla="*/ 104 w 331"/>
                    <a:gd name="T7" fmla="*/ 220 h 327"/>
                    <a:gd name="T8" fmla="*/ 92 w 331"/>
                    <a:gd name="T9" fmla="*/ 296 h 327"/>
                    <a:gd name="T10" fmla="*/ 145 w 331"/>
                    <a:gd name="T11" fmla="*/ 327 h 327"/>
                    <a:gd name="T12" fmla="*/ 256 w 331"/>
                    <a:gd name="T13" fmla="*/ 90 h 327"/>
                    <a:gd name="T14" fmla="*/ 61 w 331"/>
                    <a:gd name="T15" fmla="*/ 182 h 327"/>
                    <a:gd name="T16" fmla="*/ 38 w 331"/>
                    <a:gd name="T17" fmla="*/ 159 h 327"/>
                    <a:gd name="T18" fmla="*/ 61 w 331"/>
                    <a:gd name="T19" fmla="*/ 135 h 327"/>
                    <a:gd name="T20" fmla="*/ 85 w 331"/>
                    <a:gd name="T21" fmla="*/ 159 h 327"/>
                    <a:gd name="T22" fmla="*/ 61 w 331"/>
                    <a:gd name="T23" fmla="*/ 182 h 327"/>
                    <a:gd name="T24" fmla="*/ 111 w 331"/>
                    <a:gd name="T25" fmla="*/ 122 h 327"/>
                    <a:gd name="T26" fmla="*/ 88 w 331"/>
                    <a:gd name="T27" fmla="*/ 98 h 327"/>
                    <a:gd name="T28" fmla="*/ 111 w 331"/>
                    <a:gd name="T29" fmla="*/ 74 h 327"/>
                    <a:gd name="T30" fmla="*/ 135 w 331"/>
                    <a:gd name="T31" fmla="*/ 98 h 327"/>
                    <a:gd name="T32" fmla="*/ 111 w 331"/>
                    <a:gd name="T33" fmla="*/ 122 h 327"/>
                    <a:gd name="T34" fmla="*/ 158 w 331"/>
                    <a:gd name="T35" fmla="*/ 297 h 327"/>
                    <a:gd name="T36" fmla="*/ 134 w 331"/>
                    <a:gd name="T37" fmla="*/ 273 h 327"/>
                    <a:gd name="T38" fmla="*/ 158 w 331"/>
                    <a:gd name="T39" fmla="*/ 250 h 327"/>
                    <a:gd name="T40" fmla="*/ 182 w 331"/>
                    <a:gd name="T41" fmla="*/ 273 h 327"/>
                    <a:gd name="T42" fmla="*/ 158 w 331"/>
                    <a:gd name="T43" fmla="*/ 297 h 327"/>
                    <a:gd name="T44" fmla="*/ 167 w 331"/>
                    <a:gd name="T45" fmla="*/ 99 h 327"/>
                    <a:gd name="T46" fmla="*/ 191 w 331"/>
                    <a:gd name="T47" fmla="*/ 75 h 327"/>
                    <a:gd name="T48" fmla="*/ 215 w 331"/>
                    <a:gd name="T49" fmla="*/ 99 h 327"/>
                    <a:gd name="T50" fmla="*/ 191 w 331"/>
                    <a:gd name="T51" fmla="*/ 122 h 327"/>
                    <a:gd name="T52" fmla="*/ 167 w 331"/>
                    <a:gd name="T53" fmla="*/ 99 h 327"/>
                    <a:gd name="T54" fmla="*/ 223 w 331"/>
                    <a:gd name="T55" fmla="*/ 257 h 327"/>
                    <a:gd name="T56" fmla="*/ 199 w 331"/>
                    <a:gd name="T57" fmla="*/ 233 h 327"/>
                    <a:gd name="T58" fmla="*/ 223 w 331"/>
                    <a:gd name="T59" fmla="*/ 210 h 327"/>
                    <a:gd name="T60" fmla="*/ 246 w 331"/>
                    <a:gd name="T61" fmla="*/ 233 h 327"/>
                    <a:gd name="T62" fmla="*/ 223 w 331"/>
                    <a:gd name="T63" fmla="*/ 257 h 327"/>
                    <a:gd name="T64" fmla="*/ 240 w 331"/>
                    <a:gd name="T65" fmla="*/ 183 h 327"/>
                    <a:gd name="T66" fmla="*/ 216 w 331"/>
                    <a:gd name="T67" fmla="*/ 159 h 327"/>
                    <a:gd name="T68" fmla="*/ 240 w 331"/>
                    <a:gd name="T69" fmla="*/ 136 h 327"/>
                    <a:gd name="T70" fmla="*/ 263 w 331"/>
                    <a:gd name="T71" fmla="*/ 159 h 327"/>
                    <a:gd name="T72" fmla="*/ 240 w 331"/>
                    <a:gd name="T73" fmla="*/ 18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1" h="327">
                      <a:moveTo>
                        <a:pt x="256" y="90"/>
                      </a:moveTo>
                      <a:cubicBezTo>
                        <a:pt x="182" y="0"/>
                        <a:pt x="48" y="52"/>
                        <a:pt x="13" y="132"/>
                      </a:cubicBezTo>
                      <a:cubicBezTo>
                        <a:pt x="4" y="152"/>
                        <a:pt x="0" y="185"/>
                        <a:pt x="18" y="203"/>
                      </a:cubicBezTo>
                      <a:cubicBezTo>
                        <a:pt x="38" y="223"/>
                        <a:pt x="89" y="195"/>
                        <a:pt x="104" y="220"/>
                      </a:cubicBezTo>
                      <a:cubicBezTo>
                        <a:pt x="120" y="246"/>
                        <a:pt x="79" y="263"/>
                        <a:pt x="92" y="296"/>
                      </a:cubicBezTo>
                      <a:cubicBezTo>
                        <a:pt x="101" y="321"/>
                        <a:pt x="128" y="327"/>
                        <a:pt x="145" y="327"/>
                      </a:cubicBezTo>
                      <a:cubicBezTo>
                        <a:pt x="260" y="324"/>
                        <a:pt x="331" y="181"/>
                        <a:pt x="256" y="90"/>
                      </a:cubicBezTo>
                      <a:close/>
                      <a:moveTo>
                        <a:pt x="61" y="182"/>
                      </a:moveTo>
                      <a:cubicBezTo>
                        <a:pt x="48" y="182"/>
                        <a:pt x="38" y="172"/>
                        <a:pt x="38" y="159"/>
                      </a:cubicBezTo>
                      <a:cubicBezTo>
                        <a:pt x="38" y="145"/>
                        <a:pt x="48" y="135"/>
                        <a:pt x="61" y="135"/>
                      </a:cubicBezTo>
                      <a:cubicBezTo>
                        <a:pt x="74" y="135"/>
                        <a:pt x="85" y="145"/>
                        <a:pt x="85" y="159"/>
                      </a:cubicBezTo>
                      <a:cubicBezTo>
                        <a:pt x="85" y="172"/>
                        <a:pt x="74" y="182"/>
                        <a:pt x="61" y="182"/>
                      </a:cubicBezTo>
                      <a:close/>
                      <a:moveTo>
                        <a:pt x="111" y="122"/>
                      </a:moveTo>
                      <a:cubicBezTo>
                        <a:pt x="98" y="122"/>
                        <a:pt x="88" y="111"/>
                        <a:pt x="88" y="98"/>
                      </a:cubicBezTo>
                      <a:cubicBezTo>
                        <a:pt x="88" y="85"/>
                        <a:pt x="98" y="74"/>
                        <a:pt x="111" y="74"/>
                      </a:cubicBezTo>
                      <a:cubicBezTo>
                        <a:pt x="125" y="74"/>
                        <a:pt x="135" y="85"/>
                        <a:pt x="135" y="98"/>
                      </a:cubicBezTo>
                      <a:cubicBezTo>
                        <a:pt x="135" y="111"/>
                        <a:pt x="125" y="122"/>
                        <a:pt x="111" y="122"/>
                      </a:cubicBezTo>
                      <a:close/>
                      <a:moveTo>
                        <a:pt x="158" y="297"/>
                      </a:moveTo>
                      <a:cubicBezTo>
                        <a:pt x="145" y="297"/>
                        <a:pt x="134" y="286"/>
                        <a:pt x="134" y="273"/>
                      </a:cubicBezTo>
                      <a:cubicBezTo>
                        <a:pt x="134" y="260"/>
                        <a:pt x="145" y="250"/>
                        <a:pt x="158" y="250"/>
                      </a:cubicBezTo>
                      <a:cubicBezTo>
                        <a:pt x="171" y="250"/>
                        <a:pt x="182" y="260"/>
                        <a:pt x="182" y="273"/>
                      </a:cubicBezTo>
                      <a:cubicBezTo>
                        <a:pt x="182" y="286"/>
                        <a:pt x="171" y="297"/>
                        <a:pt x="158" y="297"/>
                      </a:cubicBezTo>
                      <a:close/>
                      <a:moveTo>
                        <a:pt x="167" y="99"/>
                      </a:moveTo>
                      <a:cubicBezTo>
                        <a:pt x="167" y="86"/>
                        <a:pt x="178" y="75"/>
                        <a:pt x="191" y="75"/>
                      </a:cubicBezTo>
                      <a:cubicBezTo>
                        <a:pt x="204" y="75"/>
                        <a:pt x="215" y="86"/>
                        <a:pt x="215" y="99"/>
                      </a:cubicBezTo>
                      <a:cubicBezTo>
                        <a:pt x="215" y="112"/>
                        <a:pt x="204" y="122"/>
                        <a:pt x="191" y="122"/>
                      </a:cubicBezTo>
                      <a:cubicBezTo>
                        <a:pt x="178" y="122"/>
                        <a:pt x="167" y="112"/>
                        <a:pt x="167" y="99"/>
                      </a:cubicBezTo>
                      <a:close/>
                      <a:moveTo>
                        <a:pt x="223" y="257"/>
                      </a:moveTo>
                      <a:cubicBezTo>
                        <a:pt x="209" y="257"/>
                        <a:pt x="199" y="247"/>
                        <a:pt x="199" y="233"/>
                      </a:cubicBezTo>
                      <a:cubicBezTo>
                        <a:pt x="199" y="220"/>
                        <a:pt x="209" y="210"/>
                        <a:pt x="223" y="210"/>
                      </a:cubicBezTo>
                      <a:cubicBezTo>
                        <a:pt x="236" y="210"/>
                        <a:pt x="246" y="220"/>
                        <a:pt x="246" y="233"/>
                      </a:cubicBezTo>
                      <a:cubicBezTo>
                        <a:pt x="246" y="247"/>
                        <a:pt x="236" y="257"/>
                        <a:pt x="223" y="257"/>
                      </a:cubicBezTo>
                      <a:close/>
                      <a:moveTo>
                        <a:pt x="240" y="183"/>
                      </a:moveTo>
                      <a:cubicBezTo>
                        <a:pt x="227" y="183"/>
                        <a:pt x="216" y="172"/>
                        <a:pt x="216" y="159"/>
                      </a:cubicBezTo>
                      <a:cubicBezTo>
                        <a:pt x="216" y="146"/>
                        <a:pt x="227" y="136"/>
                        <a:pt x="240" y="136"/>
                      </a:cubicBezTo>
                      <a:cubicBezTo>
                        <a:pt x="253" y="136"/>
                        <a:pt x="263" y="146"/>
                        <a:pt x="263" y="159"/>
                      </a:cubicBezTo>
                      <a:cubicBezTo>
                        <a:pt x="263" y="172"/>
                        <a:pt x="253" y="183"/>
                        <a:pt x="240" y="18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 name="Freeform 11">
                  <a:extLst>
                    <a:ext uri="{FF2B5EF4-FFF2-40B4-BE49-F238E27FC236}">
                      <a16:creationId xmlns:a16="http://schemas.microsoft.com/office/drawing/2014/main" id="{12491E8B-1886-4008-A4ED-DAAC0E465120}"/>
                    </a:ext>
                  </a:extLst>
                </p:cNvPr>
                <p:cNvSpPr>
                  <a:spLocks/>
                </p:cNvSpPr>
                <p:nvPr/>
              </p:nvSpPr>
              <p:spPr bwMode="auto">
                <a:xfrm>
                  <a:off x="4473864" y="2979132"/>
                  <a:ext cx="325849" cy="534453"/>
                </a:xfrm>
                <a:custGeom>
                  <a:avLst/>
                  <a:gdLst>
                    <a:gd name="T0" fmla="*/ 34 w 128"/>
                    <a:gd name="T1" fmla="*/ 26 h 210"/>
                    <a:gd name="T2" fmla="*/ 128 w 128"/>
                    <a:gd name="T3" fmla="*/ 195 h 210"/>
                    <a:gd name="T4" fmla="*/ 104 w 128"/>
                    <a:gd name="T5" fmla="*/ 188 h 210"/>
                    <a:gd name="T6" fmla="*/ 94 w 128"/>
                    <a:gd name="T7" fmla="*/ 210 h 210"/>
                    <a:gd name="T8" fmla="*/ 11 w 128"/>
                    <a:gd name="T9" fmla="*/ 36 h 210"/>
                    <a:gd name="T10" fmla="*/ 34 w 128"/>
                    <a:gd name="T11" fmla="*/ 26 h 210"/>
                  </a:gdLst>
                  <a:ahLst/>
                  <a:cxnLst>
                    <a:cxn ang="0">
                      <a:pos x="T0" y="T1"/>
                    </a:cxn>
                    <a:cxn ang="0">
                      <a:pos x="T2" y="T3"/>
                    </a:cxn>
                    <a:cxn ang="0">
                      <a:pos x="T4" y="T5"/>
                    </a:cxn>
                    <a:cxn ang="0">
                      <a:pos x="T6" y="T7"/>
                    </a:cxn>
                    <a:cxn ang="0">
                      <a:pos x="T8" y="T9"/>
                    </a:cxn>
                    <a:cxn ang="0">
                      <a:pos x="T10" y="T11"/>
                    </a:cxn>
                  </a:cxnLst>
                  <a:rect l="0" t="0" r="r" b="b"/>
                  <a:pathLst>
                    <a:path w="128" h="210">
                      <a:moveTo>
                        <a:pt x="34" y="26"/>
                      </a:moveTo>
                      <a:cubicBezTo>
                        <a:pt x="41" y="37"/>
                        <a:pt x="124" y="191"/>
                        <a:pt x="128" y="195"/>
                      </a:cubicBezTo>
                      <a:cubicBezTo>
                        <a:pt x="118" y="195"/>
                        <a:pt x="113" y="187"/>
                        <a:pt x="104" y="188"/>
                      </a:cubicBezTo>
                      <a:cubicBezTo>
                        <a:pt x="101" y="192"/>
                        <a:pt x="100" y="200"/>
                        <a:pt x="94" y="210"/>
                      </a:cubicBezTo>
                      <a:cubicBezTo>
                        <a:pt x="87" y="197"/>
                        <a:pt x="15" y="46"/>
                        <a:pt x="11" y="36"/>
                      </a:cubicBezTo>
                      <a:cubicBezTo>
                        <a:pt x="0" y="11"/>
                        <a:pt x="20" y="0"/>
                        <a:pt x="34" y="2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 name="Freeform 12">
                  <a:extLst>
                    <a:ext uri="{FF2B5EF4-FFF2-40B4-BE49-F238E27FC236}">
                      <a16:creationId xmlns:a16="http://schemas.microsoft.com/office/drawing/2014/main" id="{AC890448-5F0D-447A-A079-60454D2CB90B}"/>
                    </a:ext>
                  </a:extLst>
                </p:cNvPr>
                <p:cNvSpPr>
                  <a:spLocks/>
                </p:cNvSpPr>
                <p:nvPr/>
              </p:nvSpPr>
              <p:spPr bwMode="auto">
                <a:xfrm>
                  <a:off x="4737284" y="3498359"/>
                  <a:ext cx="293873" cy="373051"/>
                </a:xfrm>
                <a:custGeom>
                  <a:avLst/>
                  <a:gdLst>
                    <a:gd name="T0" fmla="*/ 0 w 116"/>
                    <a:gd name="T1" fmla="*/ 21 h 147"/>
                    <a:gd name="T2" fmla="*/ 8 w 116"/>
                    <a:gd name="T3" fmla="*/ 0 h 147"/>
                    <a:gd name="T4" fmla="*/ 31 w 116"/>
                    <a:gd name="T5" fmla="*/ 6 h 147"/>
                    <a:gd name="T6" fmla="*/ 49 w 116"/>
                    <a:gd name="T7" fmla="*/ 65 h 147"/>
                    <a:gd name="T8" fmla="*/ 79 w 116"/>
                    <a:gd name="T9" fmla="*/ 85 h 147"/>
                    <a:gd name="T10" fmla="*/ 88 w 116"/>
                    <a:gd name="T11" fmla="*/ 123 h 147"/>
                    <a:gd name="T12" fmla="*/ 109 w 116"/>
                    <a:gd name="T13" fmla="*/ 142 h 147"/>
                    <a:gd name="T14" fmla="*/ 105 w 116"/>
                    <a:gd name="T15" fmla="*/ 146 h 147"/>
                    <a:gd name="T16" fmla="*/ 42 w 116"/>
                    <a:gd name="T17" fmla="*/ 125 h 147"/>
                    <a:gd name="T18" fmla="*/ 30 w 116"/>
                    <a:gd name="T19" fmla="*/ 74 h 147"/>
                    <a:gd name="T20" fmla="*/ 0 w 116"/>
                    <a:gd name="T21" fmla="*/ 2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47">
                      <a:moveTo>
                        <a:pt x="0" y="21"/>
                      </a:moveTo>
                      <a:cubicBezTo>
                        <a:pt x="4" y="14"/>
                        <a:pt x="5" y="12"/>
                        <a:pt x="8" y="0"/>
                      </a:cubicBezTo>
                      <a:cubicBezTo>
                        <a:pt x="21" y="4"/>
                        <a:pt x="23" y="4"/>
                        <a:pt x="31" y="6"/>
                      </a:cubicBezTo>
                      <a:cubicBezTo>
                        <a:pt x="33" y="13"/>
                        <a:pt x="43" y="61"/>
                        <a:pt x="49" y="65"/>
                      </a:cubicBezTo>
                      <a:cubicBezTo>
                        <a:pt x="55" y="69"/>
                        <a:pt x="75" y="74"/>
                        <a:pt x="79" y="85"/>
                      </a:cubicBezTo>
                      <a:cubicBezTo>
                        <a:pt x="82" y="96"/>
                        <a:pt x="83" y="111"/>
                        <a:pt x="88" y="123"/>
                      </a:cubicBezTo>
                      <a:cubicBezTo>
                        <a:pt x="92" y="133"/>
                        <a:pt x="100" y="139"/>
                        <a:pt x="109" y="142"/>
                      </a:cubicBezTo>
                      <a:cubicBezTo>
                        <a:pt x="116" y="144"/>
                        <a:pt x="111" y="147"/>
                        <a:pt x="105" y="146"/>
                      </a:cubicBezTo>
                      <a:cubicBezTo>
                        <a:pt x="88" y="146"/>
                        <a:pt x="57" y="141"/>
                        <a:pt x="42" y="125"/>
                      </a:cubicBezTo>
                      <a:cubicBezTo>
                        <a:pt x="31" y="113"/>
                        <a:pt x="26" y="92"/>
                        <a:pt x="30" y="74"/>
                      </a:cubicBezTo>
                      <a:cubicBezTo>
                        <a:pt x="32" y="65"/>
                        <a:pt x="5" y="27"/>
                        <a:pt x="0" y="2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8" name="pencil_thick">
                <a:extLst>
                  <a:ext uri="{FF2B5EF4-FFF2-40B4-BE49-F238E27FC236}">
                    <a16:creationId xmlns:a16="http://schemas.microsoft.com/office/drawing/2014/main" id="{4C6B9999-CBCF-4FAA-B8C1-DABEEDC32C20}"/>
                  </a:ext>
                </a:extLst>
              </p:cNvPr>
              <p:cNvSpPr>
                <a:spLocks noEditPoints="1"/>
              </p:cNvSpPr>
              <p:nvPr/>
            </p:nvSpPr>
            <p:spPr bwMode="auto">
              <a:xfrm>
                <a:off x="4909344" y="2150807"/>
                <a:ext cx="2411891" cy="2372301"/>
              </a:xfrm>
              <a:custGeom>
                <a:avLst/>
                <a:gdLst>
                  <a:gd name="T0" fmla="*/ 0 w 947"/>
                  <a:gd name="T1" fmla="*/ 0 h 932"/>
                  <a:gd name="T2" fmla="*/ 117 w 947"/>
                  <a:gd name="T3" fmla="*/ 179 h 932"/>
                  <a:gd name="T4" fmla="*/ 801 w 947"/>
                  <a:gd name="T5" fmla="*/ 862 h 932"/>
                  <a:gd name="T6" fmla="*/ 804 w 947"/>
                  <a:gd name="T7" fmla="*/ 877 h 932"/>
                  <a:gd name="T8" fmla="*/ 821 w 947"/>
                  <a:gd name="T9" fmla="*/ 887 h 932"/>
                  <a:gd name="T10" fmla="*/ 858 w 947"/>
                  <a:gd name="T11" fmla="*/ 930 h 932"/>
                  <a:gd name="T12" fmla="*/ 860 w 947"/>
                  <a:gd name="T13" fmla="*/ 932 h 932"/>
                  <a:gd name="T14" fmla="*/ 898 w 947"/>
                  <a:gd name="T15" fmla="*/ 932 h 932"/>
                  <a:gd name="T16" fmla="*/ 941 w 947"/>
                  <a:gd name="T17" fmla="*/ 891 h 932"/>
                  <a:gd name="T18" fmla="*/ 947 w 947"/>
                  <a:gd name="T19" fmla="*/ 858 h 932"/>
                  <a:gd name="T20" fmla="*/ 945 w 947"/>
                  <a:gd name="T21" fmla="*/ 855 h 932"/>
                  <a:gd name="T22" fmla="*/ 902 w 947"/>
                  <a:gd name="T23" fmla="*/ 811 h 932"/>
                  <a:gd name="T24" fmla="*/ 900 w 947"/>
                  <a:gd name="T25" fmla="*/ 798 h 932"/>
                  <a:gd name="T26" fmla="*/ 884 w 947"/>
                  <a:gd name="T27" fmla="*/ 785 h 932"/>
                  <a:gd name="T28" fmla="*/ 878 w 947"/>
                  <a:gd name="T29" fmla="*/ 785 h 932"/>
                  <a:gd name="T30" fmla="*/ 181 w 947"/>
                  <a:gd name="T31" fmla="*/ 97 h 932"/>
                  <a:gd name="T32" fmla="*/ 0 w 947"/>
                  <a:gd name="T33" fmla="*/ 0 h 932"/>
                  <a:gd name="T34" fmla="*/ 930 w 947"/>
                  <a:gd name="T35" fmla="*/ 863 h 932"/>
                  <a:gd name="T36" fmla="*/ 926 w 947"/>
                  <a:gd name="T37" fmla="*/ 883 h 932"/>
                  <a:gd name="T38" fmla="*/ 891 w 947"/>
                  <a:gd name="T39" fmla="*/ 916 h 932"/>
                  <a:gd name="T40" fmla="*/ 866 w 947"/>
                  <a:gd name="T41" fmla="*/ 916 h 932"/>
                  <a:gd name="T42" fmla="*/ 836 w 947"/>
                  <a:gd name="T43" fmla="*/ 882 h 932"/>
                  <a:gd name="T44" fmla="*/ 838 w 947"/>
                  <a:gd name="T45" fmla="*/ 879 h 932"/>
                  <a:gd name="T46" fmla="*/ 892 w 947"/>
                  <a:gd name="T47" fmla="*/ 827 h 932"/>
                  <a:gd name="T48" fmla="*/ 894 w 947"/>
                  <a:gd name="T49" fmla="*/ 826 h 932"/>
                  <a:gd name="T50" fmla="*/ 930 w 947"/>
                  <a:gd name="T51" fmla="*/ 863 h 932"/>
                  <a:gd name="T52" fmla="*/ 885 w 947"/>
                  <a:gd name="T53" fmla="*/ 805 h 932"/>
                  <a:gd name="T54" fmla="*/ 884 w 947"/>
                  <a:gd name="T55" fmla="*/ 814 h 932"/>
                  <a:gd name="T56" fmla="*/ 883 w 947"/>
                  <a:gd name="T57" fmla="*/ 817 h 932"/>
                  <a:gd name="T58" fmla="*/ 828 w 947"/>
                  <a:gd name="T59" fmla="*/ 870 h 932"/>
                  <a:gd name="T60" fmla="*/ 828 w 947"/>
                  <a:gd name="T61" fmla="*/ 871 h 932"/>
                  <a:gd name="T62" fmla="*/ 818 w 947"/>
                  <a:gd name="T63" fmla="*/ 867 h 932"/>
                  <a:gd name="T64" fmla="*/ 818 w 947"/>
                  <a:gd name="T65" fmla="*/ 860 h 932"/>
                  <a:gd name="T66" fmla="*/ 827 w 947"/>
                  <a:gd name="T67" fmla="*/ 851 h 932"/>
                  <a:gd name="T68" fmla="*/ 881 w 947"/>
                  <a:gd name="T69" fmla="*/ 802 h 932"/>
                  <a:gd name="T70" fmla="*/ 885 w 947"/>
                  <a:gd name="T71" fmla="*/ 805 h 932"/>
                  <a:gd name="T72" fmla="*/ 176 w 947"/>
                  <a:gd name="T73" fmla="*/ 140 h 932"/>
                  <a:gd name="T74" fmla="*/ 137 w 947"/>
                  <a:gd name="T75" fmla="*/ 135 h 932"/>
                  <a:gd name="T76" fmla="*/ 146 w 947"/>
                  <a:gd name="T77" fmla="*/ 165 h 932"/>
                  <a:gd name="T78" fmla="*/ 132 w 947"/>
                  <a:gd name="T79" fmla="*/ 165 h 932"/>
                  <a:gd name="T80" fmla="*/ 78 w 947"/>
                  <a:gd name="T81" fmla="*/ 84 h 932"/>
                  <a:gd name="T82" fmla="*/ 89 w 947"/>
                  <a:gd name="T83" fmla="*/ 70 h 932"/>
                  <a:gd name="T84" fmla="*/ 167 w 947"/>
                  <a:gd name="T85" fmla="*/ 112 h 932"/>
                  <a:gd name="T86" fmla="*/ 176 w 947"/>
                  <a:gd name="T87" fmla="*/ 140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7" h="932">
                    <a:moveTo>
                      <a:pt x="0" y="0"/>
                    </a:moveTo>
                    <a:cubicBezTo>
                      <a:pt x="117" y="179"/>
                      <a:pt x="117" y="179"/>
                      <a:pt x="117" y="179"/>
                    </a:cubicBezTo>
                    <a:cubicBezTo>
                      <a:pt x="801" y="862"/>
                      <a:pt x="801" y="862"/>
                      <a:pt x="801" y="862"/>
                    </a:cubicBezTo>
                    <a:cubicBezTo>
                      <a:pt x="801" y="868"/>
                      <a:pt x="801" y="873"/>
                      <a:pt x="804" y="877"/>
                    </a:cubicBezTo>
                    <a:cubicBezTo>
                      <a:pt x="808" y="882"/>
                      <a:pt x="814" y="886"/>
                      <a:pt x="821" y="887"/>
                    </a:cubicBezTo>
                    <a:cubicBezTo>
                      <a:pt x="824" y="900"/>
                      <a:pt x="840" y="915"/>
                      <a:pt x="858" y="930"/>
                    </a:cubicBezTo>
                    <a:cubicBezTo>
                      <a:pt x="860" y="932"/>
                      <a:pt x="860" y="932"/>
                      <a:pt x="860" y="932"/>
                    </a:cubicBezTo>
                    <a:cubicBezTo>
                      <a:pt x="898" y="932"/>
                      <a:pt x="898" y="932"/>
                      <a:pt x="898" y="932"/>
                    </a:cubicBezTo>
                    <a:cubicBezTo>
                      <a:pt x="941" y="891"/>
                      <a:pt x="941" y="891"/>
                      <a:pt x="941" y="891"/>
                    </a:cubicBezTo>
                    <a:cubicBezTo>
                      <a:pt x="947" y="858"/>
                      <a:pt x="947" y="858"/>
                      <a:pt x="947" y="858"/>
                    </a:cubicBezTo>
                    <a:cubicBezTo>
                      <a:pt x="945" y="855"/>
                      <a:pt x="945" y="855"/>
                      <a:pt x="945" y="855"/>
                    </a:cubicBezTo>
                    <a:cubicBezTo>
                      <a:pt x="924" y="828"/>
                      <a:pt x="910" y="816"/>
                      <a:pt x="902" y="811"/>
                    </a:cubicBezTo>
                    <a:cubicBezTo>
                      <a:pt x="902" y="807"/>
                      <a:pt x="902" y="802"/>
                      <a:pt x="900" y="798"/>
                    </a:cubicBezTo>
                    <a:cubicBezTo>
                      <a:pt x="896" y="791"/>
                      <a:pt x="891" y="786"/>
                      <a:pt x="884" y="785"/>
                    </a:cubicBezTo>
                    <a:cubicBezTo>
                      <a:pt x="882" y="784"/>
                      <a:pt x="880" y="785"/>
                      <a:pt x="878" y="785"/>
                    </a:cubicBezTo>
                    <a:cubicBezTo>
                      <a:pt x="181" y="97"/>
                      <a:pt x="181" y="97"/>
                      <a:pt x="181" y="97"/>
                    </a:cubicBezTo>
                    <a:lnTo>
                      <a:pt x="0" y="0"/>
                    </a:lnTo>
                    <a:close/>
                    <a:moveTo>
                      <a:pt x="930" y="863"/>
                    </a:moveTo>
                    <a:cubicBezTo>
                      <a:pt x="926" y="883"/>
                      <a:pt x="926" y="883"/>
                      <a:pt x="926" y="883"/>
                    </a:cubicBezTo>
                    <a:cubicBezTo>
                      <a:pt x="891" y="916"/>
                      <a:pt x="891" y="916"/>
                      <a:pt x="891" y="916"/>
                    </a:cubicBezTo>
                    <a:cubicBezTo>
                      <a:pt x="866" y="916"/>
                      <a:pt x="866" y="916"/>
                      <a:pt x="866" y="916"/>
                    </a:cubicBezTo>
                    <a:cubicBezTo>
                      <a:pt x="840" y="893"/>
                      <a:pt x="836" y="885"/>
                      <a:pt x="836" y="882"/>
                    </a:cubicBezTo>
                    <a:cubicBezTo>
                      <a:pt x="838" y="879"/>
                      <a:pt x="838" y="879"/>
                      <a:pt x="838" y="879"/>
                    </a:cubicBezTo>
                    <a:cubicBezTo>
                      <a:pt x="892" y="827"/>
                      <a:pt x="892" y="827"/>
                      <a:pt x="892" y="827"/>
                    </a:cubicBezTo>
                    <a:cubicBezTo>
                      <a:pt x="894" y="826"/>
                      <a:pt x="894" y="826"/>
                      <a:pt x="894" y="826"/>
                    </a:cubicBezTo>
                    <a:cubicBezTo>
                      <a:pt x="900" y="829"/>
                      <a:pt x="915" y="845"/>
                      <a:pt x="930" y="863"/>
                    </a:cubicBezTo>
                    <a:close/>
                    <a:moveTo>
                      <a:pt x="885" y="805"/>
                    </a:moveTo>
                    <a:cubicBezTo>
                      <a:pt x="886" y="808"/>
                      <a:pt x="886" y="811"/>
                      <a:pt x="884" y="814"/>
                    </a:cubicBezTo>
                    <a:cubicBezTo>
                      <a:pt x="883" y="817"/>
                      <a:pt x="883" y="817"/>
                      <a:pt x="883" y="817"/>
                    </a:cubicBezTo>
                    <a:cubicBezTo>
                      <a:pt x="828" y="870"/>
                      <a:pt x="828" y="870"/>
                      <a:pt x="828" y="870"/>
                    </a:cubicBezTo>
                    <a:cubicBezTo>
                      <a:pt x="828" y="871"/>
                      <a:pt x="828" y="871"/>
                      <a:pt x="828" y="871"/>
                    </a:cubicBezTo>
                    <a:cubicBezTo>
                      <a:pt x="823" y="871"/>
                      <a:pt x="820" y="870"/>
                      <a:pt x="818" y="867"/>
                    </a:cubicBezTo>
                    <a:cubicBezTo>
                      <a:pt x="817" y="865"/>
                      <a:pt x="817" y="863"/>
                      <a:pt x="818" y="860"/>
                    </a:cubicBezTo>
                    <a:cubicBezTo>
                      <a:pt x="820" y="858"/>
                      <a:pt x="823" y="855"/>
                      <a:pt x="827" y="851"/>
                    </a:cubicBezTo>
                    <a:cubicBezTo>
                      <a:pt x="838" y="840"/>
                      <a:pt x="871" y="806"/>
                      <a:pt x="881" y="802"/>
                    </a:cubicBezTo>
                    <a:cubicBezTo>
                      <a:pt x="883" y="802"/>
                      <a:pt x="884" y="804"/>
                      <a:pt x="885" y="805"/>
                    </a:cubicBezTo>
                    <a:close/>
                    <a:moveTo>
                      <a:pt x="176" y="140"/>
                    </a:moveTo>
                    <a:cubicBezTo>
                      <a:pt x="137" y="135"/>
                      <a:pt x="137" y="135"/>
                      <a:pt x="137" y="135"/>
                    </a:cubicBezTo>
                    <a:cubicBezTo>
                      <a:pt x="146" y="165"/>
                      <a:pt x="146" y="165"/>
                      <a:pt x="146" y="165"/>
                    </a:cubicBezTo>
                    <a:cubicBezTo>
                      <a:pt x="132" y="165"/>
                      <a:pt x="132" y="165"/>
                      <a:pt x="132" y="165"/>
                    </a:cubicBezTo>
                    <a:cubicBezTo>
                      <a:pt x="78" y="84"/>
                      <a:pt x="78" y="84"/>
                      <a:pt x="78" y="84"/>
                    </a:cubicBezTo>
                    <a:cubicBezTo>
                      <a:pt x="89" y="70"/>
                      <a:pt x="89" y="70"/>
                      <a:pt x="89" y="70"/>
                    </a:cubicBezTo>
                    <a:cubicBezTo>
                      <a:pt x="167" y="112"/>
                      <a:pt x="167" y="112"/>
                      <a:pt x="167" y="112"/>
                    </a:cubicBezTo>
                    <a:lnTo>
                      <a:pt x="176" y="1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1" name="Oval 20">
              <a:extLst>
                <a:ext uri="{FF2B5EF4-FFF2-40B4-BE49-F238E27FC236}">
                  <a16:creationId xmlns:a16="http://schemas.microsoft.com/office/drawing/2014/main" id="{999BCCE1-1018-4BEF-9BFE-5FED533E16C1}"/>
                </a:ext>
              </a:extLst>
            </p:cNvPr>
            <p:cNvSpPr/>
            <p:nvPr/>
          </p:nvSpPr>
          <p:spPr>
            <a:xfrm>
              <a:off x="5179410" y="4174212"/>
              <a:ext cx="1753179" cy="1753179"/>
            </a:xfrm>
            <a:prstGeom prst="ellipse">
              <a:avLst/>
            </a:prstGeom>
            <a:noFill/>
            <a:ln>
              <a:solidFill>
                <a:schemeClr val="accent2"/>
              </a:solidFill>
            </a:ln>
            <a:effectLst>
              <a:outerShdw blurRad="317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2" name="Title Text">
            <a:extLst>
              <a:ext uri="{FF2B5EF4-FFF2-40B4-BE49-F238E27FC236}">
                <a16:creationId xmlns:a16="http://schemas.microsoft.com/office/drawing/2014/main" id="{3374F20C-4D67-45F1-9B28-560BD75DACA3}"/>
              </a:ext>
            </a:extLst>
          </p:cNvPr>
          <p:cNvSpPr>
            <a:spLocks noChangeArrowheads="1"/>
          </p:cNvSpPr>
          <p:nvPr/>
        </p:nvSpPr>
        <p:spPr bwMode="auto">
          <a:xfrm>
            <a:off x="2024201" y="2382545"/>
            <a:ext cx="5095598"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500" b="1" spc="300" dirty="0">
                <a:solidFill>
                  <a:schemeClr val="tx2"/>
                </a:solidFill>
                <a:latin typeface="Lobster" panose="02000506000000020003" pitchFamily="2" charset="0"/>
              </a:rPr>
              <a:t>When the skies the limit</a:t>
            </a:r>
            <a:r>
              <a:rPr lang="en-US" altLang="en-US" sz="4500" b="1" spc="300" dirty="0">
                <a:solidFill>
                  <a:schemeClr val="bg2">
                    <a:lumMod val="90000"/>
                  </a:schemeClr>
                </a:solidFill>
                <a:latin typeface="Lobster" panose="02000506000000020003" pitchFamily="2" charset="0"/>
              </a:rPr>
              <a:t> </a:t>
            </a:r>
            <a:r>
              <a:rPr lang="en-US" altLang="en-US" sz="4500" b="1" spc="300" dirty="0">
                <a:solidFill>
                  <a:schemeClr val="bg1"/>
                </a:solidFill>
                <a:latin typeface="Lobster" panose="02000506000000020003" pitchFamily="2" charset="0"/>
              </a:rPr>
              <a:t>you can go anywhere</a:t>
            </a:r>
            <a:endParaRPr lang="en-US" altLang="en-US" sz="1350" dirty="0">
              <a:solidFill>
                <a:schemeClr val="bg1"/>
              </a:solidFill>
            </a:endParaRPr>
          </a:p>
        </p:txBody>
      </p:sp>
      <p:sp>
        <p:nvSpPr>
          <p:cNvPr id="22" name="TextBox 21">
            <a:extLst>
              <a:ext uri="{FF2B5EF4-FFF2-40B4-BE49-F238E27FC236}">
                <a16:creationId xmlns:a16="http://schemas.microsoft.com/office/drawing/2014/main" id="{FC72BA8E-39E7-4DCA-994B-6B4F2E439EA6}"/>
              </a:ext>
            </a:extLst>
          </p:cNvPr>
          <p:cNvSpPr txBox="1"/>
          <p:nvPr/>
        </p:nvSpPr>
        <p:spPr>
          <a:xfrm>
            <a:off x="1112718" y="5407348"/>
            <a:ext cx="6701188" cy="530915"/>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1425" b="1" i="1" dirty="0">
                <a:ln w="15875">
                  <a:noFill/>
                  <a:round/>
                </a:ln>
                <a:solidFill>
                  <a:schemeClr val="accent2"/>
                </a:solidFill>
                <a:latin typeface="Calibri" panose="020F0502020204030204" pitchFamily="34" charset="0"/>
                <a:cs typeface="Calibri" panose="020F0502020204030204" pitchFamily="34" charset="0"/>
              </a:rPr>
              <a:t>The decisions you make now will determine your future.  </a:t>
            </a:r>
          </a:p>
          <a:p>
            <a:pPr algn="ctr"/>
            <a:r>
              <a:rPr lang="en-US" sz="1425" b="1" i="1" dirty="0">
                <a:ln w="15875">
                  <a:noFill/>
                  <a:round/>
                </a:ln>
                <a:solidFill>
                  <a:schemeClr val="accent2"/>
                </a:solidFill>
                <a:latin typeface="Calibri" panose="020F0502020204030204" pitchFamily="34" charset="0"/>
                <a:cs typeface="Calibri" panose="020F0502020204030204" pitchFamily="34" charset="0"/>
              </a:rPr>
              <a:t>Make sure your choices today are leading you where you want to be tomorrow.</a:t>
            </a:r>
            <a:endParaRPr lang="en-US" sz="675" dirty="0">
              <a:ln w="15875">
                <a:noFill/>
                <a:round/>
              </a:ln>
              <a:solidFill>
                <a:schemeClr val="bg1"/>
              </a:solidFill>
              <a:latin typeface="Abadi MT Condensed Light" panose="020B0306030101010103" pitchFamily="34" charset="0"/>
              <a:cs typeface="Arial" panose="020B0604020202020204" pitchFamily="34" charset="0"/>
            </a:endParaRPr>
          </a:p>
        </p:txBody>
      </p:sp>
      <p:pic>
        <p:nvPicPr>
          <p:cNvPr id="3" name="Picture 2" descr="Qr code&#10;&#10;Description automatically generated">
            <a:extLst>
              <a:ext uri="{FF2B5EF4-FFF2-40B4-BE49-F238E27FC236}">
                <a16:creationId xmlns:a16="http://schemas.microsoft.com/office/drawing/2014/main" id="{31EA6476-5EF4-4D6C-B5AE-287E4E2BF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363" y="4484934"/>
            <a:ext cx="750897" cy="973413"/>
          </a:xfrm>
          <a:prstGeom prst="rect">
            <a:avLst/>
          </a:prstGeom>
        </p:spPr>
      </p:pic>
    </p:spTree>
    <p:extLst>
      <p:ext uri="{BB962C8B-B14F-4D97-AF65-F5344CB8AC3E}">
        <p14:creationId xmlns:p14="http://schemas.microsoft.com/office/powerpoint/2010/main" val="3560036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456EEF-8665-41BA-AA1E-9B42D13240F8}"/>
              </a:ext>
            </a:extLst>
          </p:cNvPr>
          <p:cNvSpPr/>
          <p:nvPr/>
        </p:nvSpPr>
        <p:spPr>
          <a:xfrm>
            <a:off x="-5004" y="0"/>
            <a:ext cx="9154010" cy="6858000"/>
          </a:xfrm>
          <a:prstGeom prst="rect">
            <a:avLst/>
          </a:prstGeom>
          <a:gradFill flip="none" rotWithShape="1">
            <a:gsLst>
              <a:gs pos="0">
                <a:schemeClr val="bg1"/>
              </a:gs>
              <a:gs pos="100000">
                <a:schemeClr val="bg1">
                  <a:alpha val="14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D42FBF3-F665-4B75-B9CE-FC4BDB4B5DFA}"/>
              </a:ext>
            </a:extLst>
          </p:cNvPr>
          <p:cNvSpPr/>
          <p:nvPr/>
        </p:nvSpPr>
        <p:spPr>
          <a:xfrm>
            <a:off x="0" y="1314450"/>
            <a:ext cx="9144000" cy="421005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a:extLst>
              <a:ext uri="{FF2B5EF4-FFF2-40B4-BE49-F238E27FC236}">
                <a16:creationId xmlns:a16="http://schemas.microsoft.com/office/drawing/2014/main" id="{7801DFA0-EC60-4D99-BE9C-665BE11ADE6E}"/>
              </a:ext>
            </a:extLst>
          </p:cNvPr>
          <p:cNvSpPr txBox="1"/>
          <p:nvPr/>
        </p:nvSpPr>
        <p:spPr>
          <a:xfrm>
            <a:off x="204554" y="2207509"/>
            <a:ext cx="3298303" cy="1600438"/>
          </a:xfrm>
          <a:prstGeom prst="rect">
            <a:avLst/>
          </a:prstGeom>
          <a:noFill/>
        </p:spPr>
        <p:txBody>
          <a:bodyPr wrap="square" rtlCol="0">
            <a:spAutoFit/>
          </a:bodyPr>
          <a:lstStyle/>
          <a:p>
            <a:pPr algn="ctr"/>
            <a:r>
              <a:rPr lang="en-US" sz="1400" dirty="0">
                <a:ln w="15875">
                  <a:noFill/>
                  <a:round/>
                </a:ln>
                <a:solidFill>
                  <a:schemeClr val="accent1">
                    <a:lumMod val="50000"/>
                  </a:schemeClr>
                </a:solidFill>
                <a:cs typeface="Arial" panose="020B0604020202020204" pitchFamily="34" charset="0"/>
              </a:rPr>
              <a:t>TIGER PRIDE isn’t just something we say at Cocoa High School.  It’s our way of work. Whether you are in the classroom, performing as part of a group, or representing our school on the sports field or court, your responsibility to your school is to demonstrate PRIDE in all you do:</a:t>
            </a:r>
          </a:p>
        </p:txBody>
      </p:sp>
      <p:sp>
        <p:nvSpPr>
          <p:cNvPr id="15" name="grad_hat">
            <a:extLst>
              <a:ext uri="{FF2B5EF4-FFF2-40B4-BE49-F238E27FC236}">
                <a16:creationId xmlns:a16="http://schemas.microsoft.com/office/drawing/2014/main" id="{56AA1694-C179-456F-AD2A-0608249B072A}"/>
              </a:ext>
            </a:extLst>
          </p:cNvPr>
          <p:cNvSpPr>
            <a:spLocks noEditPoints="1"/>
          </p:cNvSpPr>
          <p:nvPr/>
        </p:nvSpPr>
        <p:spPr bwMode="auto">
          <a:xfrm>
            <a:off x="0" y="2639798"/>
            <a:ext cx="2317427" cy="1563139"/>
          </a:xfrm>
          <a:custGeom>
            <a:avLst/>
            <a:gdLst>
              <a:gd name="T0" fmla="*/ 333 w 432"/>
              <a:gd name="T1" fmla="*/ 143 h 291"/>
              <a:gd name="T2" fmla="*/ 333 w 432"/>
              <a:gd name="T3" fmla="*/ 222 h 291"/>
              <a:gd name="T4" fmla="*/ 217 w 432"/>
              <a:gd name="T5" fmla="*/ 291 h 291"/>
              <a:gd name="T6" fmla="*/ 93 w 432"/>
              <a:gd name="T7" fmla="*/ 222 h 291"/>
              <a:gd name="T8" fmla="*/ 93 w 432"/>
              <a:gd name="T9" fmla="*/ 142 h 291"/>
              <a:gd name="T10" fmla="*/ 217 w 432"/>
              <a:gd name="T11" fmla="*/ 192 h 291"/>
              <a:gd name="T12" fmla="*/ 333 w 432"/>
              <a:gd name="T13" fmla="*/ 143 h 291"/>
              <a:gd name="T14" fmla="*/ 390 w 432"/>
              <a:gd name="T15" fmla="*/ 95 h 291"/>
              <a:gd name="T16" fmla="*/ 432 w 432"/>
              <a:gd name="T17" fmla="*/ 79 h 291"/>
              <a:gd name="T18" fmla="*/ 216 w 432"/>
              <a:gd name="T19" fmla="*/ 0 h 291"/>
              <a:gd name="T20" fmla="*/ 0 w 432"/>
              <a:gd name="T21" fmla="*/ 79 h 291"/>
              <a:gd name="T22" fmla="*/ 216 w 432"/>
              <a:gd name="T23" fmla="*/ 162 h 291"/>
              <a:gd name="T24" fmla="*/ 366 w 432"/>
              <a:gd name="T25" fmla="*/ 104 h 291"/>
              <a:gd name="T26" fmla="*/ 366 w 432"/>
              <a:gd name="T27" fmla="*/ 172 h 291"/>
              <a:gd name="T28" fmla="*/ 357 w 432"/>
              <a:gd name="T29" fmla="*/ 189 h 291"/>
              <a:gd name="T30" fmla="*/ 377 w 432"/>
              <a:gd name="T31" fmla="*/ 209 h 291"/>
              <a:gd name="T32" fmla="*/ 397 w 432"/>
              <a:gd name="T33" fmla="*/ 189 h 291"/>
              <a:gd name="T34" fmla="*/ 390 w 432"/>
              <a:gd name="T35" fmla="*/ 174 h 291"/>
              <a:gd name="T36" fmla="*/ 390 w 432"/>
              <a:gd name="T37" fmla="*/ 9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291">
                <a:moveTo>
                  <a:pt x="333" y="143"/>
                </a:moveTo>
                <a:cubicBezTo>
                  <a:pt x="333" y="222"/>
                  <a:pt x="333" y="222"/>
                  <a:pt x="333" y="222"/>
                </a:cubicBezTo>
                <a:cubicBezTo>
                  <a:pt x="333" y="251"/>
                  <a:pt x="267" y="291"/>
                  <a:pt x="217" y="291"/>
                </a:cubicBezTo>
                <a:cubicBezTo>
                  <a:pt x="166" y="291"/>
                  <a:pt x="93" y="251"/>
                  <a:pt x="93" y="222"/>
                </a:cubicBezTo>
                <a:cubicBezTo>
                  <a:pt x="93" y="142"/>
                  <a:pt x="93" y="142"/>
                  <a:pt x="93" y="142"/>
                </a:cubicBezTo>
                <a:cubicBezTo>
                  <a:pt x="217" y="192"/>
                  <a:pt x="217" y="192"/>
                  <a:pt x="217" y="192"/>
                </a:cubicBezTo>
                <a:lnTo>
                  <a:pt x="333" y="143"/>
                </a:lnTo>
                <a:close/>
                <a:moveTo>
                  <a:pt x="390" y="95"/>
                </a:moveTo>
                <a:cubicBezTo>
                  <a:pt x="432" y="79"/>
                  <a:pt x="432" y="79"/>
                  <a:pt x="432" y="79"/>
                </a:cubicBezTo>
                <a:cubicBezTo>
                  <a:pt x="216" y="0"/>
                  <a:pt x="216" y="0"/>
                  <a:pt x="216" y="0"/>
                </a:cubicBezTo>
                <a:cubicBezTo>
                  <a:pt x="0" y="79"/>
                  <a:pt x="0" y="79"/>
                  <a:pt x="0" y="79"/>
                </a:cubicBezTo>
                <a:cubicBezTo>
                  <a:pt x="216" y="162"/>
                  <a:pt x="216" y="162"/>
                  <a:pt x="216" y="162"/>
                </a:cubicBezTo>
                <a:cubicBezTo>
                  <a:pt x="366" y="104"/>
                  <a:pt x="366" y="104"/>
                  <a:pt x="366" y="104"/>
                </a:cubicBezTo>
                <a:cubicBezTo>
                  <a:pt x="366" y="172"/>
                  <a:pt x="366" y="172"/>
                  <a:pt x="366" y="172"/>
                </a:cubicBezTo>
                <a:cubicBezTo>
                  <a:pt x="361" y="176"/>
                  <a:pt x="357" y="182"/>
                  <a:pt x="357" y="189"/>
                </a:cubicBezTo>
                <a:cubicBezTo>
                  <a:pt x="357" y="200"/>
                  <a:pt x="366" y="209"/>
                  <a:pt x="377" y="209"/>
                </a:cubicBezTo>
                <a:cubicBezTo>
                  <a:pt x="388" y="209"/>
                  <a:pt x="397" y="200"/>
                  <a:pt x="397" y="189"/>
                </a:cubicBezTo>
                <a:cubicBezTo>
                  <a:pt x="397" y="183"/>
                  <a:pt x="394" y="178"/>
                  <a:pt x="390" y="174"/>
                </a:cubicBezTo>
                <a:lnTo>
                  <a:pt x="390" y="95"/>
                </a:lnTo>
                <a:close/>
              </a:path>
            </a:pathLst>
          </a:custGeom>
          <a:solidFill>
            <a:schemeClr val="accent1">
              <a:lumMod val="50000"/>
              <a:alpha val="18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7" name="Title Text">
            <a:extLst>
              <a:ext uri="{FF2B5EF4-FFF2-40B4-BE49-F238E27FC236}">
                <a16:creationId xmlns:a16="http://schemas.microsoft.com/office/drawing/2014/main" id="{9B18A4C0-274F-4DD4-92BE-8B2D4C1978D3}"/>
              </a:ext>
            </a:extLst>
          </p:cNvPr>
          <p:cNvSpPr>
            <a:spLocks noChangeArrowheads="1"/>
          </p:cNvSpPr>
          <p:nvPr/>
        </p:nvSpPr>
        <p:spPr bwMode="auto">
          <a:xfrm>
            <a:off x="0" y="1554131"/>
            <a:ext cx="371895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750" b="1" spc="150" dirty="0">
                <a:solidFill>
                  <a:schemeClr val="accent1">
                    <a:lumMod val="75000"/>
                  </a:schemeClr>
                </a:solidFill>
                <a:latin typeface="Calibri" panose="020F0502020204030204" pitchFamily="34" charset="0"/>
                <a:cs typeface="Calibri" panose="020F0502020204030204" pitchFamily="34" charset="0"/>
              </a:rPr>
              <a:t>TIGER</a:t>
            </a:r>
            <a:r>
              <a:rPr lang="en-US" altLang="en-US" sz="3750" b="1" spc="150" dirty="0">
                <a:solidFill>
                  <a:schemeClr val="bg2">
                    <a:lumMod val="90000"/>
                  </a:schemeClr>
                </a:solidFill>
                <a:latin typeface="Calibri" panose="020F0502020204030204" pitchFamily="34" charset="0"/>
                <a:cs typeface="Calibri" panose="020F0502020204030204" pitchFamily="34" charset="0"/>
              </a:rPr>
              <a:t> PRIDE</a:t>
            </a:r>
          </a:p>
        </p:txBody>
      </p:sp>
      <p:grpSp>
        <p:nvGrpSpPr>
          <p:cNvPr id="8" name="pic_2">
            <a:extLst>
              <a:ext uri="{FF2B5EF4-FFF2-40B4-BE49-F238E27FC236}">
                <a16:creationId xmlns:a16="http://schemas.microsoft.com/office/drawing/2014/main" id="{782F2CAB-1F0D-4458-8281-4B2CB2F53252}"/>
              </a:ext>
            </a:extLst>
          </p:cNvPr>
          <p:cNvGrpSpPr/>
          <p:nvPr/>
        </p:nvGrpSpPr>
        <p:grpSpPr>
          <a:xfrm>
            <a:off x="4383270" y="237610"/>
            <a:ext cx="3570105" cy="3570104"/>
            <a:chOff x="5605753" y="-25456"/>
            <a:chExt cx="4506686" cy="4506686"/>
          </a:xfrm>
        </p:grpSpPr>
        <p:pic>
          <p:nvPicPr>
            <p:cNvPr id="29" name="Picture 28">
              <a:extLst>
                <a:ext uri="{FF2B5EF4-FFF2-40B4-BE49-F238E27FC236}">
                  <a16:creationId xmlns:a16="http://schemas.microsoft.com/office/drawing/2014/main" id="{B14679F1-B9B4-414A-AA23-9BACE8E42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753" y="-25456"/>
              <a:ext cx="4506686" cy="4506686"/>
            </a:xfrm>
            <a:prstGeom prst="rect">
              <a:avLst/>
            </a:prstGeom>
          </p:spPr>
        </p:pic>
        <p:sp>
          <p:nvSpPr>
            <p:cNvPr id="7" name="Rectangle 6">
              <a:extLst>
                <a:ext uri="{FF2B5EF4-FFF2-40B4-BE49-F238E27FC236}">
                  <a16:creationId xmlns:a16="http://schemas.microsoft.com/office/drawing/2014/main" id="{6BA92325-7D67-4371-B392-536CFF5E9084}"/>
                </a:ext>
              </a:extLst>
            </p:cNvPr>
            <p:cNvSpPr/>
            <p:nvPr/>
          </p:nvSpPr>
          <p:spPr>
            <a:xfrm rot="20314498">
              <a:off x="6405922" y="751090"/>
              <a:ext cx="2978834" cy="2969836"/>
            </a:xfrm>
            <a:custGeom>
              <a:avLst/>
              <a:gdLst>
                <a:gd name="connsiteX0" fmla="*/ 0 w 3005847"/>
                <a:gd name="connsiteY0" fmla="*/ 0 h 2850204"/>
                <a:gd name="connsiteX1" fmla="*/ 3005847 w 3005847"/>
                <a:gd name="connsiteY1" fmla="*/ 0 h 2850204"/>
                <a:gd name="connsiteX2" fmla="*/ 3005847 w 3005847"/>
                <a:gd name="connsiteY2" fmla="*/ 2850204 h 2850204"/>
                <a:gd name="connsiteX3" fmla="*/ 0 w 3005847"/>
                <a:gd name="connsiteY3" fmla="*/ 2850204 h 2850204"/>
                <a:gd name="connsiteX4" fmla="*/ 0 w 3005847"/>
                <a:gd name="connsiteY4" fmla="*/ 0 h 2850204"/>
                <a:gd name="connsiteX0" fmla="*/ 0 w 3019145"/>
                <a:gd name="connsiteY0" fmla="*/ 0 h 2949470"/>
                <a:gd name="connsiteX1" fmla="*/ 3019145 w 3019145"/>
                <a:gd name="connsiteY1" fmla="*/ 99266 h 2949470"/>
                <a:gd name="connsiteX2" fmla="*/ 3019145 w 3019145"/>
                <a:gd name="connsiteY2" fmla="*/ 2949470 h 2949470"/>
                <a:gd name="connsiteX3" fmla="*/ 13298 w 3019145"/>
                <a:gd name="connsiteY3" fmla="*/ 2949470 h 2949470"/>
                <a:gd name="connsiteX4" fmla="*/ 0 w 3019145"/>
                <a:gd name="connsiteY4" fmla="*/ 0 h 2949470"/>
                <a:gd name="connsiteX0" fmla="*/ 0 w 3019145"/>
                <a:gd name="connsiteY0" fmla="*/ 0 h 2949470"/>
                <a:gd name="connsiteX1" fmla="*/ 2949911 w 3019145"/>
                <a:gd name="connsiteY1" fmla="*/ 9400 h 2949470"/>
                <a:gd name="connsiteX2" fmla="*/ 3019145 w 3019145"/>
                <a:gd name="connsiteY2" fmla="*/ 2949470 h 2949470"/>
                <a:gd name="connsiteX3" fmla="*/ 13298 w 3019145"/>
                <a:gd name="connsiteY3" fmla="*/ 2949470 h 2949470"/>
                <a:gd name="connsiteX4" fmla="*/ 0 w 3019145"/>
                <a:gd name="connsiteY4" fmla="*/ 0 h 2949470"/>
                <a:gd name="connsiteX0" fmla="*/ 0 w 3019145"/>
                <a:gd name="connsiteY0" fmla="*/ 0 h 2958672"/>
                <a:gd name="connsiteX1" fmla="*/ 2949911 w 3019145"/>
                <a:gd name="connsiteY1" fmla="*/ 9400 h 2958672"/>
                <a:gd name="connsiteX2" fmla="*/ 3019145 w 3019145"/>
                <a:gd name="connsiteY2" fmla="*/ 2949470 h 2958672"/>
                <a:gd name="connsiteX3" fmla="*/ 27612 w 3019145"/>
                <a:gd name="connsiteY3" fmla="*/ 2958672 h 2958672"/>
                <a:gd name="connsiteX4" fmla="*/ 0 w 3019145"/>
                <a:gd name="connsiteY4" fmla="*/ 0 h 2958672"/>
                <a:gd name="connsiteX0" fmla="*/ 0 w 3019145"/>
                <a:gd name="connsiteY0" fmla="*/ 0 h 2968110"/>
                <a:gd name="connsiteX1" fmla="*/ 2949911 w 3019145"/>
                <a:gd name="connsiteY1" fmla="*/ 9400 h 2968110"/>
                <a:gd name="connsiteX2" fmla="*/ 3019145 w 3019145"/>
                <a:gd name="connsiteY2" fmla="*/ 2949470 h 2968110"/>
                <a:gd name="connsiteX3" fmla="*/ 5983 w 3019145"/>
                <a:gd name="connsiteY3" fmla="*/ 2968110 h 2968110"/>
                <a:gd name="connsiteX4" fmla="*/ 0 w 3019145"/>
                <a:gd name="connsiteY4" fmla="*/ 0 h 2968110"/>
                <a:gd name="connsiteX0" fmla="*/ 0 w 2949911"/>
                <a:gd name="connsiteY0" fmla="*/ 0 h 2968110"/>
                <a:gd name="connsiteX1" fmla="*/ 2949911 w 2949911"/>
                <a:gd name="connsiteY1" fmla="*/ 9400 h 2968110"/>
                <a:gd name="connsiteX2" fmla="*/ 2927835 w 2949911"/>
                <a:gd name="connsiteY2" fmla="*/ 2917224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39160 w 2949911"/>
                <a:gd name="connsiteY2" fmla="*/ 2943176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36502"/>
                <a:gd name="connsiteY0" fmla="*/ 0 h 2968110"/>
                <a:gd name="connsiteX1" fmla="*/ 2936502 w 2936502"/>
                <a:gd name="connsiteY1" fmla="*/ 43573 h 2968110"/>
                <a:gd name="connsiteX2" fmla="*/ 2926733 w 2936502"/>
                <a:gd name="connsiteY2" fmla="*/ 2938300 h 2968110"/>
                <a:gd name="connsiteX3" fmla="*/ 5983 w 2936502"/>
                <a:gd name="connsiteY3" fmla="*/ 2968110 h 2968110"/>
                <a:gd name="connsiteX4" fmla="*/ 0 w 2936502"/>
                <a:gd name="connsiteY4" fmla="*/ 0 h 2968110"/>
                <a:gd name="connsiteX0" fmla="*/ 0 w 2970990"/>
                <a:gd name="connsiteY0" fmla="*/ 0 h 2968110"/>
                <a:gd name="connsiteX1" fmla="*/ 2970990 w 2970990"/>
                <a:gd name="connsiteY1" fmla="*/ 10502 h 2968110"/>
                <a:gd name="connsiteX2" fmla="*/ 2926733 w 2970990"/>
                <a:gd name="connsiteY2" fmla="*/ 2938300 h 2968110"/>
                <a:gd name="connsiteX3" fmla="*/ 5983 w 2970990"/>
                <a:gd name="connsiteY3" fmla="*/ 2968110 h 2968110"/>
                <a:gd name="connsiteX4" fmla="*/ 0 w 2970990"/>
                <a:gd name="connsiteY4" fmla="*/ 0 h 2968110"/>
                <a:gd name="connsiteX0" fmla="*/ 0 w 2968552"/>
                <a:gd name="connsiteY0" fmla="*/ 0 h 2974323"/>
                <a:gd name="connsiteX1" fmla="*/ 2968552 w 2968552"/>
                <a:gd name="connsiteY1" fmla="*/ 16715 h 2974323"/>
                <a:gd name="connsiteX2" fmla="*/ 2924295 w 2968552"/>
                <a:gd name="connsiteY2" fmla="*/ 2944513 h 2974323"/>
                <a:gd name="connsiteX3" fmla="*/ 3545 w 2968552"/>
                <a:gd name="connsiteY3" fmla="*/ 2974323 h 2974323"/>
                <a:gd name="connsiteX4" fmla="*/ 0 w 2968552"/>
                <a:gd name="connsiteY4" fmla="*/ 0 h 2974323"/>
                <a:gd name="connsiteX0" fmla="*/ 0 w 2972878"/>
                <a:gd name="connsiteY0" fmla="*/ 0 h 2972435"/>
                <a:gd name="connsiteX1" fmla="*/ 2972878 w 2972878"/>
                <a:gd name="connsiteY1" fmla="*/ 14827 h 2972435"/>
                <a:gd name="connsiteX2" fmla="*/ 2928621 w 2972878"/>
                <a:gd name="connsiteY2" fmla="*/ 2942625 h 2972435"/>
                <a:gd name="connsiteX3" fmla="*/ 7871 w 2972878"/>
                <a:gd name="connsiteY3" fmla="*/ 2972435 h 2972435"/>
                <a:gd name="connsiteX4" fmla="*/ 0 w 2972878"/>
                <a:gd name="connsiteY4" fmla="*/ 0 h 2972435"/>
                <a:gd name="connsiteX0" fmla="*/ 0 w 2978834"/>
                <a:gd name="connsiteY0" fmla="*/ 0 h 2969836"/>
                <a:gd name="connsiteX1" fmla="*/ 2978834 w 2978834"/>
                <a:gd name="connsiteY1" fmla="*/ 12228 h 2969836"/>
                <a:gd name="connsiteX2" fmla="*/ 2934577 w 2978834"/>
                <a:gd name="connsiteY2" fmla="*/ 2940026 h 2969836"/>
                <a:gd name="connsiteX3" fmla="*/ 13827 w 2978834"/>
                <a:gd name="connsiteY3" fmla="*/ 2969836 h 2969836"/>
                <a:gd name="connsiteX4" fmla="*/ 0 w 2978834"/>
                <a:gd name="connsiteY4" fmla="*/ 0 h 296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834" h="2969836">
                  <a:moveTo>
                    <a:pt x="0" y="0"/>
                  </a:moveTo>
                  <a:lnTo>
                    <a:pt x="2978834" y="12228"/>
                  </a:lnTo>
                  <a:cubicBezTo>
                    <a:pt x="2975250" y="990153"/>
                    <a:pt x="2938161" y="1962101"/>
                    <a:pt x="2934577" y="2940026"/>
                  </a:cubicBezTo>
                  <a:lnTo>
                    <a:pt x="13827" y="2969836"/>
                  </a:lnTo>
                  <a:cubicBezTo>
                    <a:pt x="9394" y="1986679"/>
                    <a:pt x="4433" y="983157"/>
                    <a:pt x="0"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6" name="pic_1">
            <a:extLst>
              <a:ext uri="{FF2B5EF4-FFF2-40B4-BE49-F238E27FC236}">
                <a16:creationId xmlns:a16="http://schemas.microsoft.com/office/drawing/2014/main" id="{2301D715-67E4-4FE3-865E-9F4C8172A860}"/>
              </a:ext>
            </a:extLst>
          </p:cNvPr>
          <p:cNvGrpSpPr/>
          <p:nvPr/>
        </p:nvGrpSpPr>
        <p:grpSpPr>
          <a:xfrm>
            <a:off x="3590115" y="2163758"/>
            <a:ext cx="3315409" cy="3220682"/>
            <a:chOff x="4882626" y="1761979"/>
            <a:chExt cx="3987054" cy="3873138"/>
          </a:xfrm>
        </p:grpSpPr>
        <p:pic>
          <p:nvPicPr>
            <p:cNvPr id="30" name="Picture 29">
              <a:extLst>
                <a:ext uri="{FF2B5EF4-FFF2-40B4-BE49-F238E27FC236}">
                  <a16:creationId xmlns:a16="http://schemas.microsoft.com/office/drawing/2014/main" id="{DE22126E-2C62-4D42-B491-200466D71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626" y="1761979"/>
              <a:ext cx="3987054" cy="3873138"/>
            </a:xfrm>
            <a:prstGeom prst="rect">
              <a:avLst/>
            </a:prstGeom>
          </p:spPr>
        </p:pic>
        <p:sp>
          <p:nvSpPr>
            <p:cNvPr id="5" name="Rectangle 4">
              <a:extLst>
                <a:ext uri="{FF2B5EF4-FFF2-40B4-BE49-F238E27FC236}">
                  <a16:creationId xmlns:a16="http://schemas.microsoft.com/office/drawing/2014/main" id="{CCC5DF6B-990A-4496-B456-3E7F5F99E792}"/>
                </a:ext>
              </a:extLst>
            </p:cNvPr>
            <p:cNvSpPr/>
            <p:nvPr/>
          </p:nvSpPr>
          <p:spPr>
            <a:xfrm rot="719402">
              <a:off x="5481154" y="2335754"/>
              <a:ext cx="2805116" cy="2835783"/>
            </a:xfrm>
            <a:custGeom>
              <a:avLst/>
              <a:gdLst>
                <a:gd name="connsiteX0" fmla="*/ 0 w 2797453"/>
                <a:gd name="connsiteY0" fmla="*/ 0 h 2819260"/>
                <a:gd name="connsiteX1" fmla="*/ 2797453 w 2797453"/>
                <a:gd name="connsiteY1" fmla="*/ 0 h 2819260"/>
                <a:gd name="connsiteX2" fmla="*/ 2797453 w 2797453"/>
                <a:gd name="connsiteY2" fmla="*/ 2819260 h 2819260"/>
                <a:gd name="connsiteX3" fmla="*/ 0 w 2797453"/>
                <a:gd name="connsiteY3" fmla="*/ 2819260 h 2819260"/>
                <a:gd name="connsiteX4" fmla="*/ 0 w 2797453"/>
                <a:gd name="connsiteY4" fmla="*/ 0 h 2819260"/>
                <a:gd name="connsiteX0" fmla="*/ 0 w 2808241"/>
                <a:gd name="connsiteY0" fmla="*/ 0 h 2819260"/>
                <a:gd name="connsiteX1" fmla="*/ 2797453 w 2808241"/>
                <a:gd name="connsiteY1" fmla="*/ 0 h 2819260"/>
                <a:gd name="connsiteX2" fmla="*/ 2808241 w 2808241"/>
                <a:gd name="connsiteY2" fmla="*/ 2792152 h 2819260"/>
                <a:gd name="connsiteX3" fmla="*/ 0 w 2808241"/>
                <a:gd name="connsiteY3" fmla="*/ 2819260 h 2819260"/>
                <a:gd name="connsiteX4" fmla="*/ 0 w 2808241"/>
                <a:gd name="connsiteY4" fmla="*/ 0 h 2819260"/>
                <a:gd name="connsiteX0" fmla="*/ 2050 w 2810291"/>
                <a:gd name="connsiteY0" fmla="*/ 0 h 2827143"/>
                <a:gd name="connsiteX1" fmla="*/ 2799503 w 2810291"/>
                <a:gd name="connsiteY1" fmla="*/ 0 h 2827143"/>
                <a:gd name="connsiteX2" fmla="*/ 2810291 w 2810291"/>
                <a:gd name="connsiteY2" fmla="*/ 2792152 h 2827143"/>
                <a:gd name="connsiteX3" fmla="*/ 0 w 2810291"/>
                <a:gd name="connsiteY3" fmla="*/ 2827143 h 2827143"/>
                <a:gd name="connsiteX4" fmla="*/ 2050 w 2810291"/>
                <a:gd name="connsiteY4" fmla="*/ 0 h 2827143"/>
                <a:gd name="connsiteX0" fmla="*/ 2050 w 2799601"/>
                <a:gd name="connsiteY0" fmla="*/ 0 h 2827143"/>
                <a:gd name="connsiteX1" fmla="*/ 2799503 w 2799601"/>
                <a:gd name="connsiteY1" fmla="*/ 0 h 2827143"/>
                <a:gd name="connsiteX2" fmla="*/ 2799601 w 2799601"/>
                <a:gd name="connsiteY2" fmla="*/ 2794423 h 2827143"/>
                <a:gd name="connsiteX3" fmla="*/ 0 w 2799601"/>
                <a:gd name="connsiteY3" fmla="*/ 2827143 h 2827143"/>
                <a:gd name="connsiteX4" fmla="*/ 2050 w 2799601"/>
                <a:gd name="connsiteY4" fmla="*/ 0 h 2827143"/>
                <a:gd name="connsiteX0" fmla="*/ 2050 w 2803921"/>
                <a:gd name="connsiteY0" fmla="*/ 0 h 2827143"/>
                <a:gd name="connsiteX1" fmla="*/ 2799503 w 2803921"/>
                <a:gd name="connsiteY1" fmla="*/ 0 h 2827143"/>
                <a:gd name="connsiteX2" fmla="*/ 2803921 w 2803921"/>
                <a:gd name="connsiteY2" fmla="*/ 2797230 h 2827143"/>
                <a:gd name="connsiteX3" fmla="*/ 0 w 2803921"/>
                <a:gd name="connsiteY3" fmla="*/ 2827143 h 2827143"/>
                <a:gd name="connsiteX4" fmla="*/ 2050 w 2803921"/>
                <a:gd name="connsiteY4" fmla="*/ 0 h 2827143"/>
                <a:gd name="connsiteX0" fmla="*/ 2050 w 2803921"/>
                <a:gd name="connsiteY0" fmla="*/ 0 h 2827143"/>
                <a:gd name="connsiteX1" fmla="*/ 2802435 w 2803921"/>
                <a:gd name="connsiteY1" fmla="*/ 66415 h 2827143"/>
                <a:gd name="connsiteX2" fmla="*/ 2803921 w 2803921"/>
                <a:gd name="connsiteY2" fmla="*/ 2797230 h 2827143"/>
                <a:gd name="connsiteX3" fmla="*/ 0 w 2803921"/>
                <a:gd name="connsiteY3" fmla="*/ 2827143 h 2827143"/>
                <a:gd name="connsiteX4" fmla="*/ 2050 w 2803921"/>
                <a:gd name="connsiteY4" fmla="*/ 0 h 2827143"/>
                <a:gd name="connsiteX0" fmla="*/ 2050 w 2805116"/>
                <a:gd name="connsiteY0" fmla="*/ 8640 h 2835783"/>
                <a:gd name="connsiteX1" fmla="*/ 2805116 w 2805116"/>
                <a:gd name="connsiteY1" fmla="*/ 0 h 2835783"/>
                <a:gd name="connsiteX2" fmla="*/ 2803921 w 2805116"/>
                <a:gd name="connsiteY2" fmla="*/ 2805870 h 2835783"/>
                <a:gd name="connsiteX3" fmla="*/ 0 w 2805116"/>
                <a:gd name="connsiteY3" fmla="*/ 2835783 h 2835783"/>
                <a:gd name="connsiteX4" fmla="*/ 2050 w 2805116"/>
                <a:gd name="connsiteY4" fmla="*/ 8640 h 2835783"/>
                <a:gd name="connsiteX0" fmla="*/ 33051 w 2805116"/>
                <a:gd name="connsiteY0" fmla="*/ 31851 h 2835783"/>
                <a:gd name="connsiteX1" fmla="*/ 2805116 w 2805116"/>
                <a:gd name="connsiteY1" fmla="*/ 0 h 2835783"/>
                <a:gd name="connsiteX2" fmla="*/ 2803921 w 2805116"/>
                <a:gd name="connsiteY2" fmla="*/ 2805870 h 2835783"/>
                <a:gd name="connsiteX3" fmla="*/ 0 w 2805116"/>
                <a:gd name="connsiteY3" fmla="*/ 2835783 h 2835783"/>
                <a:gd name="connsiteX4" fmla="*/ 33051 w 2805116"/>
                <a:gd name="connsiteY4" fmla="*/ 31851 h 2835783"/>
                <a:gd name="connsiteX0" fmla="*/ 30560 w 2805116"/>
                <a:gd name="connsiteY0" fmla="*/ 2586 h 2835783"/>
                <a:gd name="connsiteX1" fmla="*/ 2805116 w 2805116"/>
                <a:gd name="connsiteY1" fmla="*/ 0 h 2835783"/>
                <a:gd name="connsiteX2" fmla="*/ 2803921 w 2805116"/>
                <a:gd name="connsiteY2" fmla="*/ 2805870 h 2835783"/>
                <a:gd name="connsiteX3" fmla="*/ 0 w 2805116"/>
                <a:gd name="connsiteY3" fmla="*/ 2835783 h 2835783"/>
                <a:gd name="connsiteX4" fmla="*/ 30560 w 2805116"/>
                <a:gd name="connsiteY4" fmla="*/ 2586 h 2835783"/>
                <a:gd name="connsiteX0" fmla="*/ 30560 w 2805116"/>
                <a:gd name="connsiteY0" fmla="*/ 2586 h 2835783"/>
                <a:gd name="connsiteX1" fmla="*/ 2805116 w 2805116"/>
                <a:gd name="connsiteY1" fmla="*/ 0 h 2835783"/>
                <a:gd name="connsiteX2" fmla="*/ 2803921 w 2805116"/>
                <a:gd name="connsiteY2" fmla="*/ 2805870 h 2835783"/>
                <a:gd name="connsiteX3" fmla="*/ 0 w 2805116"/>
                <a:gd name="connsiteY3" fmla="*/ 2835783 h 2835783"/>
                <a:gd name="connsiteX4" fmla="*/ 30560 w 2805116"/>
                <a:gd name="connsiteY4" fmla="*/ 2586 h 2835783"/>
                <a:gd name="connsiteX0" fmla="*/ 30560 w 2805116"/>
                <a:gd name="connsiteY0" fmla="*/ 2586 h 2835783"/>
                <a:gd name="connsiteX1" fmla="*/ 2805116 w 2805116"/>
                <a:gd name="connsiteY1" fmla="*/ 0 h 2835783"/>
                <a:gd name="connsiteX2" fmla="*/ 2795464 w 2805116"/>
                <a:gd name="connsiteY2" fmla="*/ 2803671 h 2835783"/>
                <a:gd name="connsiteX3" fmla="*/ 0 w 2805116"/>
                <a:gd name="connsiteY3" fmla="*/ 2835783 h 2835783"/>
                <a:gd name="connsiteX4" fmla="*/ 30560 w 2805116"/>
                <a:gd name="connsiteY4" fmla="*/ 2586 h 283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116" h="2835783">
                  <a:moveTo>
                    <a:pt x="30560" y="2586"/>
                  </a:moveTo>
                  <a:lnTo>
                    <a:pt x="2805116" y="0"/>
                  </a:lnTo>
                  <a:cubicBezTo>
                    <a:pt x="2805149" y="931474"/>
                    <a:pt x="2795431" y="1872197"/>
                    <a:pt x="2795464" y="2803671"/>
                  </a:cubicBezTo>
                  <a:lnTo>
                    <a:pt x="0" y="2835783"/>
                  </a:lnTo>
                  <a:cubicBezTo>
                    <a:pt x="683" y="1893402"/>
                    <a:pt x="29877" y="944967"/>
                    <a:pt x="30560" y="2586"/>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0" name="pic_3">
            <a:extLst>
              <a:ext uri="{FF2B5EF4-FFF2-40B4-BE49-F238E27FC236}">
                <a16:creationId xmlns:a16="http://schemas.microsoft.com/office/drawing/2014/main" id="{29DA6777-FC97-4444-B78E-315A001FF48D}"/>
              </a:ext>
            </a:extLst>
          </p:cNvPr>
          <p:cNvGrpSpPr/>
          <p:nvPr/>
        </p:nvGrpSpPr>
        <p:grpSpPr>
          <a:xfrm>
            <a:off x="6107139" y="2355325"/>
            <a:ext cx="3527954" cy="3493025"/>
            <a:chOff x="8176946" y="2448616"/>
            <a:chExt cx="4453478" cy="4409384"/>
          </a:xfrm>
        </p:grpSpPr>
        <p:pic>
          <p:nvPicPr>
            <p:cNvPr id="28" name="Picture 27">
              <a:extLst>
                <a:ext uri="{FF2B5EF4-FFF2-40B4-BE49-F238E27FC236}">
                  <a16:creationId xmlns:a16="http://schemas.microsoft.com/office/drawing/2014/main" id="{C9681002-99A3-49D2-BDE6-3512C2EFE1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946" y="2448616"/>
              <a:ext cx="4453478" cy="4409384"/>
            </a:xfrm>
            <a:prstGeom prst="rect">
              <a:avLst/>
            </a:prstGeom>
          </p:spPr>
        </p:pic>
        <p:sp>
          <p:nvSpPr>
            <p:cNvPr id="9" name="Rectangle 8">
              <a:extLst>
                <a:ext uri="{FF2B5EF4-FFF2-40B4-BE49-F238E27FC236}">
                  <a16:creationId xmlns:a16="http://schemas.microsoft.com/office/drawing/2014/main" id="{3DBF911E-4C5A-47A8-867E-1E8303B64F69}"/>
                </a:ext>
              </a:extLst>
            </p:cNvPr>
            <p:cNvSpPr/>
            <p:nvPr/>
          </p:nvSpPr>
          <p:spPr>
            <a:xfrm rot="19810500">
              <a:off x="9027313" y="3294400"/>
              <a:ext cx="2798019" cy="2723889"/>
            </a:xfrm>
            <a:custGeom>
              <a:avLst/>
              <a:gdLst>
                <a:gd name="connsiteX0" fmla="*/ 0 w 2780666"/>
                <a:gd name="connsiteY0" fmla="*/ 0 h 2686744"/>
                <a:gd name="connsiteX1" fmla="*/ 2780666 w 2780666"/>
                <a:gd name="connsiteY1" fmla="*/ 0 h 2686744"/>
                <a:gd name="connsiteX2" fmla="*/ 2780666 w 2780666"/>
                <a:gd name="connsiteY2" fmla="*/ 2686744 h 2686744"/>
                <a:gd name="connsiteX3" fmla="*/ 0 w 2780666"/>
                <a:gd name="connsiteY3" fmla="*/ 2686744 h 2686744"/>
                <a:gd name="connsiteX4" fmla="*/ 0 w 2780666"/>
                <a:gd name="connsiteY4" fmla="*/ 0 h 2686744"/>
                <a:gd name="connsiteX0" fmla="*/ 7223 w 2787889"/>
                <a:gd name="connsiteY0" fmla="*/ 0 h 2708311"/>
                <a:gd name="connsiteX1" fmla="*/ 2787889 w 2787889"/>
                <a:gd name="connsiteY1" fmla="*/ 0 h 2708311"/>
                <a:gd name="connsiteX2" fmla="*/ 2787889 w 2787889"/>
                <a:gd name="connsiteY2" fmla="*/ 2686744 h 2708311"/>
                <a:gd name="connsiteX3" fmla="*/ 0 w 2787889"/>
                <a:gd name="connsiteY3" fmla="*/ 2708311 h 2708311"/>
                <a:gd name="connsiteX4" fmla="*/ 7223 w 2787889"/>
                <a:gd name="connsiteY4" fmla="*/ 0 h 2708311"/>
                <a:gd name="connsiteX0" fmla="*/ 38181 w 2787889"/>
                <a:gd name="connsiteY0" fmla="*/ 17747 h 2708311"/>
                <a:gd name="connsiteX1" fmla="*/ 2787889 w 2787889"/>
                <a:gd name="connsiteY1" fmla="*/ 0 h 2708311"/>
                <a:gd name="connsiteX2" fmla="*/ 2787889 w 2787889"/>
                <a:gd name="connsiteY2" fmla="*/ 2686744 h 2708311"/>
                <a:gd name="connsiteX3" fmla="*/ 0 w 2787889"/>
                <a:gd name="connsiteY3" fmla="*/ 2708311 h 2708311"/>
                <a:gd name="connsiteX4" fmla="*/ 38181 w 2787889"/>
                <a:gd name="connsiteY4" fmla="*/ 17747 h 2708311"/>
                <a:gd name="connsiteX0" fmla="*/ 513 w 2790570"/>
                <a:gd name="connsiteY0" fmla="*/ 0 h 2718836"/>
                <a:gd name="connsiteX1" fmla="*/ 2790570 w 2790570"/>
                <a:gd name="connsiteY1" fmla="*/ 10525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10290 w 2790570"/>
                <a:gd name="connsiteY1" fmla="*/ 51906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75608 w 2790570"/>
                <a:gd name="connsiteY1" fmla="*/ 27654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75091 w 2790570"/>
                <a:gd name="connsiteY1" fmla="*/ 1651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2219 h 2721055"/>
                <a:gd name="connsiteX1" fmla="*/ 2777310 w 2790570"/>
                <a:gd name="connsiteY1" fmla="*/ 0 h 2721055"/>
                <a:gd name="connsiteX2" fmla="*/ 2790570 w 2790570"/>
                <a:gd name="connsiteY2" fmla="*/ 2699488 h 2721055"/>
                <a:gd name="connsiteX3" fmla="*/ 2681 w 2790570"/>
                <a:gd name="connsiteY3" fmla="*/ 2721055 h 2721055"/>
                <a:gd name="connsiteX4" fmla="*/ 513 w 2790570"/>
                <a:gd name="connsiteY4" fmla="*/ 2219 h 2721055"/>
                <a:gd name="connsiteX0" fmla="*/ 513 w 2790620"/>
                <a:gd name="connsiteY0" fmla="*/ 2219 h 2721055"/>
                <a:gd name="connsiteX1" fmla="*/ 2777310 w 2790620"/>
                <a:gd name="connsiteY1" fmla="*/ 0 h 2721055"/>
                <a:gd name="connsiteX2" fmla="*/ 2790620 w 2790620"/>
                <a:gd name="connsiteY2" fmla="*/ 2663527 h 2721055"/>
                <a:gd name="connsiteX3" fmla="*/ 2681 w 2790620"/>
                <a:gd name="connsiteY3" fmla="*/ 2721055 h 2721055"/>
                <a:gd name="connsiteX4" fmla="*/ 513 w 2790620"/>
                <a:gd name="connsiteY4" fmla="*/ 2219 h 2721055"/>
                <a:gd name="connsiteX0" fmla="*/ 513 w 2797225"/>
                <a:gd name="connsiteY0" fmla="*/ 2219 h 2721055"/>
                <a:gd name="connsiteX1" fmla="*/ 2777310 w 2797225"/>
                <a:gd name="connsiteY1" fmla="*/ 0 h 2721055"/>
                <a:gd name="connsiteX2" fmla="*/ 2797225 w 2797225"/>
                <a:gd name="connsiteY2" fmla="*/ 2687877 h 2721055"/>
                <a:gd name="connsiteX3" fmla="*/ 2681 w 2797225"/>
                <a:gd name="connsiteY3" fmla="*/ 2721055 h 2721055"/>
                <a:gd name="connsiteX4" fmla="*/ 513 w 2797225"/>
                <a:gd name="connsiteY4" fmla="*/ 2219 h 2721055"/>
                <a:gd name="connsiteX0" fmla="*/ 513 w 2793977"/>
                <a:gd name="connsiteY0" fmla="*/ 2219 h 2721055"/>
                <a:gd name="connsiteX1" fmla="*/ 2777310 w 2793977"/>
                <a:gd name="connsiteY1" fmla="*/ 0 h 2721055"/>
                <a:gd name="connsiteX2" fmla="*/ 2793977 w 2793977"/>
                <a:gd name="connsiteY2" fmla="*/ 2693542 h 2721055"/>
                <a:gd name="connsiteX3" fmla="*/ 2681 w 2793977"/>
                <a:gd name="connsiteY3" fmla="*/ 2721055 h 2721055"/>
                <a:gd name="connsiteX4" fmla="*/ 513 w 2793977"/>
                <a:gd name="connsiteY4" fmla="*/ 2219 h 2721055"/>
                <a:gd name="connsiteX0" fmla="*/ 513 w 2793561"/>
                <a:gd name="connsiteY0" fmla="*/ 2219 h 2721055"/>
                <a:gd name="connsiteX1" fmla="*/ 2777310 w 2793561"/>
                <a:gd name="connsiteY1" fmla="*/ 0 h 2721055"/>
                <a:gd name="connsiteX2" fmla="*/ 2793561 w 2793561"/>
                <a:gd name="connsiteY2" fmla="*/ 2700832 h 2721055"/>
                <a:gd name="connsiteX3" fmla="*/ 2681 w 2793561"/>
                <a:gd name="connsiteY3" fmla="*/ 2721055 h 2721055"/>
                <a:gd name="connsiteX4" fmla="*/ 513 w 2793561"/>
                <a:gd name="connsiteY4" fmla="*/ 2219 h 2721055"/>
                <a:gd name="connsiteX0" fmla="*/ 513 w 2793561"/>
                <a:gd name="connsiteY0" fmla="*/ 5053 h 2723889"/>
                <a:gd name="connsiteX1" fmla="*/ 2778935 w 2793561"/>
                <a:gd name="connsiteY1" fmla="*/ 0 h 2723889"/>
                <a:gd name="connsiteX2" fmla="*/ 2793561 w 2793561"/>
                <a:gd name="connsiteY2" fmla="*/ 2703666 h 2723889"/>
                <a:gd name="connsiteX3" fmla="*/ 2681 w 2793561"/>
                <a:gd name="connsiteY3" fmla="*/ 2723889 h 2723889"/>
                <a:gd name="connsiteX4" fmla="*/ 513 w 2793561"/>
                <a:gd name="connsiteY4" fmla="*/ 5053 h 2723889"/>
                <a:gd name="connsiteX0" fmla="*/ 513 w 2798019"/>
                <a:gd name="connsiteY0" fmla="*/ 5053 h 2723889"/>
                <a:gd name="connsiteX1" fmla="*/ 2778935 w 2798019"/>
                <a:gd name="connsiteY1" fmla="*/ 0 h 2723889"/>
                <a:gd name="connsiteX2" fmla="*/ 2798019 w 2798019"/>
                <a:gd name="connsiteY2" fmla="*/ 2702457 h 2723889"/>
                <a:gd name="connsiteX3" fmla="*/ 2681 w 2798019"/>
                <a:gd name="connsiteY3" fmla="*/ 2723889 h 2723889"/>
                <a:gd name="connsiteX4" fmla="*/ 513 w 2798019"/>
                <a:gd name="connsiteY4" fmla="*/ 5053 h 2723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19" h="2723889">
                  <a:moveTo>
                    <a:pt x="513" y="5053"/>
                  </a:moveTo>
                  <a:lnTo>
                    <a:pt x="2778935" y="0"/>
                  </a:lnTo>
                  <a:cubicBezTo>
                    <a:pt x="2783922" y="889872"/>
                    <a:pt x="2793032" y="1812585"/>
                    <a:pt x="2798019" y="2702457"/>
                  </a:cubicBezTo>
                  <a:lnTo>
                    <a:pt x="2681" y="2723889"/>
                  </a:lnTo>
                  <a:cubicBezTo>
                    <a:pt x="5089" y="1821119"/>
                    <a:pt x="-1895" y="907823"/>
                    <a:pt x="513" y="5053"/>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 name="TextBox 3">
            <a:extLst>
              <a:ext uri="{FF2B5EF4-FFF2-40B4-BE49-F238E27FC236}">
                <a16:creationId xmlns:a16="http://schemas.microsoft.com/office/drawing/2014/main" id="{F691BA4F-28A9-4BD8-ABA6-0B8A7D49E548}"/>
              </a:ext>
            </a:extLst>
          </p:cNvPr>
          <p:cNvSpPr txBox="1"/>
          <p:nvPr/>
        </p:nvSpPr>
        <p:spPr>
          <a:xfrm>
            <a:off x="931652" y="3881887"/>
            <a:ext cx="2172375" cy="1754326"/>
          </a:xfrm>
          <a:prstGeom prst="rect">
            <a:avLst/>
          </a:prstGeom>
          <a:noFill/>
        </p:spPr>
        <p:txBody>
          <a:bodyPr wrap="square" rtlCol="0">
            <a:spAutoFit/>
          </a:bodyPr>
          <a:lstStyle/>
          <a:p>
            <a:pPr marL="285750" indent="-285750">
              <a:buFont typeface="Wingdings" panose="05000000000000000000" pitchFamily="2" charset="2"/>
              <a:buChar char="ü"/>
            </a:pPr>
            <a:r>
              <a:rPr lang="en-US" sz="1800" dirty="0">
                <a:ln w="15875">
                  <a:noFill/>
                  <a:round/>
                </a:ln>
                <a:solidFill>
                  <a:schemeClr val="bg1"/>
                </a:solidFill>
                <a:cs typeface="Arial" panose="020B0604020202020204" pitchFamily="34" charset="0"/>
              </a:rPr>
              <a:t>Perseverance</a:t>
            </a:r>
          </a:p>
          <a:p>
            <a:pPr marL="285750" indent="-285750">
              <a:buFont typeface="Wingdings" panose="05000000000000000000" pitchFamily="2" charset="2"/>
              <a:buChar char="ü"/>
            </a:pPr>
            <a:r>
              <a:rPr lang="en-US" sz="1800" dirty="0">
                <a:ln w="15875">
                  <a:noFill/>
                  <a:round/>
                </a:ln>
                <a:solidFill>
                  <a:schemeClr val="bg1"/>
                </a:solidFill>
                <a:cs typeface="Arial" panose="020B0604020202020204" pitchFamily="34" charset="0"/>
              </a:rPr>
              <a:t>Respect</a:t>
            </a:r>
          </a:p>
          <a:p>
            <a:pPr marL="285750" indent="-285750">
              <a:buFont typeface="Wingdings" panose="05000000000000000000" pitchFamily="2" charset="2"/>
              <a:buChar char="ü"/>
            </a:pPr>
            <a:r>
              <a:rPr lang="en-US" sz="1800" dirty="0">
                <a:ln w="15875">
                  <a:noFill/>
                  <a:round/>
                </a:ln>
                <a:solidFill>
                  <a:schemeClr val="bg1"/>
                </a:solidFill>
                <a:cs typeface="Arial" panose="020B0604020202020204" pitchFamily="34" charset="0"/>
              </a:rPr>
              <a:t>Integrity</a:t>
            </a:r>
          </a:p>
          <a:p>
            <a:pPr marL="285750" indent="-285750">
              <a:buFont typeface="Wingdings" panose="05000000000000000000" pitchFamily="2" charset="2"/>
              <a:buChar char="ü"/>
            </a:pPr>
            <a:r>
              <a:rPr lang="en-US" sz="1800" dirty="0">
                <a:ln w="15875">
                  <a:noFill/>
                  <a:round/>
                </a:ln>
                <a:solidFill>
                  <a:schemeClr val="bg1"/>
                </a:solidFill>
                <a:cs typeface="Arial" panose="020B0604020202020204" pitchFamily="34" charset="0"/>
              </a:rPr>
              <a:t>Discipline</a:t>
            </a:r>
          </a:p>
          <a:p>
            <a:pPr marL="285750" indent="-285750">
              <a:buFont typeface="Wingdings" panose="05000000000000000000" pitchFamily="2" charset="2"/>
              <a:buChar char="ü"/>
            </a:pPr>
            <a:r>
              <a:rPr lang="en-US" sz="1800" dirty="0">
                <a:ln w="15875">
                  <a:noFill/>
                  <a:round/>
                </a:ln>
                <a:solidFill>
                  <a:schemeClr val="bg1"/>
                </a:solidFill>
                <a:cs typeface="Arial" panose="020B0604020202020204" pitchFamily="34" charset="0"/>
              </a:rPr>
              <a:t>Empathy</a:t>
            </a:r>
          </a:p>
          <a:p>
            <a:endParaRPr lang="en-US" dirty="0"/>
          </a:p>
        </p:txBody>
      </p:sp>
    </p:spTree>
    <p:extLst>
      <p:ext uri="{BB962C8B-B14F-4D97-AF65-F5344CB8AC3E}">
        <p14:creationId xmlns:p14="http://schemas.microsoft.com/office/powerpoint/2010/main" val="299155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800"/>
                                        <p:tgtEl>
                                          <p:spTgt spid="19"/>
                                        </p:tgtEl>
                                      </p:cBhvr>
                                    </p:animEffect>
                                  </p:childTnLst>
                                </p:cTn>
                              </p:par>
                              <p:par>
                                <p:cTn id="11" presetID="10" presetClass="entr" presetSubtype="0" fill="hold" nodeType="withEffect">
                                  <p:stCondLst>
                                    <p:cond delay="1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00"/>
                                        <p:tgtEl>
                                          <p:spTgt spid="6"/>
                                        </p:tgtEl>
                                      </p:cBhvr>
                                    </p:animEffect>
                                  </p:childTnLst>
                                </p:cTn>
                              </p:par>
                              <p:par>
                                <p:cTn id="14" presetID="10" presetClass="entr" presetSubtype="0" fill="hold" nodeType="withEffect">
                                  <p:stCondLst>
                                    <p:cond delay="2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00"/>
                                        <p:tgtEl>
                                          <p:spTgt spid="8"/>
                                        </p:tgtEl>
                                      </p:cBhvr>
                                    </p:animEffect>
                                  </p:childTnLst>
                                </p:cTn>
                              </p:par>
                              <p:par>
                                <p:cTn id="17" presetID="10" presetClass="entr" presetSubtype="0" fill="hold" nodeType="withEffect">
                                  <p:stCondLst>
                                    <p:cond delay="29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777128-A993-4880-9327-173BEAED7978}"/>
              </a:ext>
            </a:extLst>
          </p:cNvPr>
          <p:cNvSpPr/>
          <p:nvPr/>
        </p:nvSpPr>
        <p:spPr>
          <a:xfrm>
            <a:off x="9464" y="-258744"/>
            <a:ext cx="9154010" cy="6858000"/>
          </a:xfrm>
          <a:prstGeom prst="rect">
            <a:avLst/>
          </a:prstGeom>
          <a:gradFill flip="none" rotWithShape="1">
            <a:gsLst>
              <a:gs pos="0">
                <a:schemeClr val="tx1">
                  <a:alpha val="16000"/>
                </a:schemeClr>
              </a:gs>
              <a:gs pos="100000">
                <a:schemeClr val="tx1">
                  <a:alpha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F08B9E46-165F-46CF-9C9F-BB6EDF9172DB}"/>
              </a:ext>
            </a:extLst>
          </p:cNvPr>
          <p:cNvSpPr/>
          <p:nvPr/>
        </p:nvSpPr>
        <p:spPr>
          <a:xfrm>
            <a:off x="0" y="2290396"/>
            <a:ext cx="9144000" cy="2189286"/>
          </a:xfrm>
          <a:prstGeom prst="rect">
            <a:avLst/>
          </a:prstGeom>
          <a:solidFill>
            <a:schemeClr val="accent3">
              <a:lumMod val="40000"/>
              <a:lumOff val="6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806649B8-E1A5-4A27-997B-B8068A8BD838}"/>
              </a:ext>
            </a:extLst>
          </p:cNvPr>
          <p:cNvGrpSpPr/>
          <p:nvPr/>
        </p:nvGrpSpPr>
        <p:grpSpPr>
          <a:xfrm>
            <a:off x="2237880" y="999500"/>
            <a:ext cx="4668240" cy="4668240"/>
            <a:chOff x="3100655" y="189668"/>
            <a:chExt cx="6224320" cy="6224320"/>
          </a:xfrm>
        </p:grpSpPr>
        <p:sp>
          <p:nvSpPr>
            <p:cNvPr id="10" name="Oval 9">
              <a:extLst>
                <a:ext uri="{FF2B5EF4-FFF2-40B4-BE49-F238E27FC236}">
                  <a16:creationId xmlns:a16="http://schemas.microsoft.com/office/drawing/2014/main" id="{80C45564-F808-4A97-87A5-193915A10577}"/>
                </a:ext>
              </a:extLst>
            </p:cNvPr>
            <p:cNvSpPr/>
            <p:nvPr/>
          </p:nvSpPr>
          <p:spPr>
            <a:xfrm>
              <a:off x="3489395" y="587931"/>
              <a:ext cx="5465892" cy="54658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68580" tIns="34290" rIns="68580" bIns="34290" numCol="1" spcCol="0" rtlCol="0" fromWordArt="0" anchor="ctr" anchorCtr="0" forceAA="0" compatLnSpc="1">
              <a:prstTxWarp prst="textArchUp">
                <a:avLst>
                  <a:gd name="adj" fmla="val 8891476"/>
                </a:avLst>
              </a:prstTxWarp>
              <a:noAutofit/>
            </a:bodyPr>
            <a:lstStyle/>
            <a:p>
              <a:pPr algn="ctr"/>
              <a:r>
                <a:rPr lang="en-US" sz="2625" spc="150" dirty="0">
                  <a:solidFill>
                    <a:schemeClr val="bg1"/>
                  </a:solidFill>
                  <a:latin typeface="Calibri Light" panose="020F0302020204030204" pitchFamily="34" charset="0"/>
                  <a:cs typeface="Calibri Light" panose="020F0302020204030204" pitchFamily="34" charset="0"/>
                </a:rPr>
                <a:t>WHICH IS YOUR PATH TO GRADUATION?</a:t>
              </a:r>
            </a:p>
          </p:txBody>
        </p:sp>
        <p:sp>
          <p:nvSpPr>
            <p:cNvPr id="11" name="Oval 10">
              <a:extLst>
                <a:ext uri="{FF2B5EF4-FFF2-40B4-BE49-F238E27FC236}">
                  <a16:creationId xmlns:a16="http://schemas.microsoft.com/office/drawing/2014/main" id="{A7573D17-C83A-4915-BD5D-D32CAD765F3E}"/>
                </a:ext>
              </a:extLst>
            </p:cNvPr>
            <p:cNvSpPr/>
            <p:nvPr/>
          </p:nvSpPr>
          <p:spPr>
            <a:xfrm>
              <a:off x="3100655" y="189668"/>
              <a:ext cx="6224320" cy="62243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68580" tIns="34290" rIns="68580" bIns="34290" numCol="1" spcCol="0" rtlCol="0" fromWordArt="0" anchor="ctr" anchorCtr="0" forceAA="0" compatLnSpc="1">
              <a:prstTxWarp prst="textArchDown">
                <a:avLst/>
              </a:prstTxWarp>
              <a:noAutofit/>
            </a:bodyPr>
            <a:lstStyle/>
            <a:p>
              <a:pPr algn="ctr"/>
              <a:r>
                <a:rPr lang="en-US" sz="3375" b="1" spc="263" dirty="0">
                  <a:solidFill>
                    <a:schemeClr val="accent2">
                      <a:lumMod val="20000"/>
                      <a:lumOff val="80000"/>
                    </a:schemeClr>
                  </a:solidFill>
                  <a:latin typeface="Calibri" panose="020F0502020204030204" pitchFamily="34" charset="0"/>
                  <a:cs typeface="Calibri" panose="020F0502020204030204" pitchFamily="34" charset="0"/>
                </a:rPr>
                <a:t> </a:t>
              </a:r>
              <a:r>
                <a:rPr lang="en-US" sz="3000" b="1" spc="263" dirty="0">
                  <a:solidFill>
                    <a:schemeClr val="accent2">
                      <a:lumMod val="20000"/>
                      <a:lumOff val="80000"/>
                    </a:schemeClr>
                  </a:solidFill>
                  <a:latin typeface="Calibri" panose="020F0502020204030204" pitchFamily="34" charset="0"/>
                  <a:cs typeface="Calibri" panose="020F0502020204030204" pitchFamily="34" charset="0"/>
                </a:rPr>
                <a:t>THE FOUR PATHS</a:t>
              </a:r>
              <a:endParaRPr lang="en-US" sz="3000" spc="263" dirty="0">
                <a:solidFill>
                  <a:schemeClr val="accent2">
                    <a:lumMod val="20000"/>
                    <a:lumOff val="80000"/>
                  </a:schemeClr>
                </a:solidFill>
                <a:latin typeface="Calibri" panose="020F0502020204030204" pitchFamily="34" charset="0"/>
                <a:cs typeface="Calibri" panose="020F0502020204030204" pitchFamily="34" charset="0"/>
              </a:endParaRPr>
            </a:p>
          </p:txBody>
        </p:sp>
      </p:grpSp>
      <p:sp>
        <p:nvSpPr>
          <p:cNvPr id="13" name="Oval 12">
            <a:extLst>
              <a:ext uri="{FF2B5EF4-FFF2-40B4-BE49-F238E27FC236}">
                <a16:creationId xmlns:a16="http://schemas.microsoft.com/office/drawing/2014/main" id="{2B8D0135-96F1-49C2-8889-85FCEA2A8A34}"/>
              </a:ext>
            </a:extLst>
          </p:cNvPr>
          <p:cNvSpPr/>
          <p:nvPr/>
        </p:nvSpPr>
        <p:spPr>
          <a:xfrm>
            <a:off x="3250460" y="2057400"/>
            <a:ext cx="2640168" cy="2640168"/>
          </a:xfrm>
          <a:prstGeom prst="ellipse">
            <a:avLst/>
          </a:prstGeom>
          <a:noFill/>
          <a:ln>
            <a:solidFill>
              <a:schemeClr val="bg1"/>
            </a:solidFill>
          </a:ln>
          <a:effectLst>
            <a:outerShdw blurRad="317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pencil_hollow">
            <a:extLst>
              <a:ext uri="{FF2B5EF4-FFF2-40B4-BE49-F238E27FC236}">
                <a16:creationId xmlns:a16="http://schemas.microsoft.com/office/drawing/2014/main" id="{C0C667AC-454B-49F6-B3A7-0982103A6DD1}"/>
              </a:ext>
            </a:extLst>
          </p:cNvPr>
          <p:cNvSpPr>
            <a:spLocks noEditPoints="1"/>
          </p:cNvSpPr>
          <p:nvPr/>
        </p:nvSpPr>
        <p:spPr bwMode="auto">
          <a:xfrm>
            <a:off x="3692286" y="2472641"/>
            <a:ext cx="1779227" cy="1807775"/>
          </a:xfrm>
          <a:custGeom>
            <a:avLst/>
            <a:gdLst>
              <a:gd name="T0" fmla="*/ 932 w 932"/>
              <a:gd name="T1" fmla="*/ 0 h 947"/>
              <a:gd name="T2" fmla="*/ 753 w 932"/>
              <a:gd name="T3" fmla="*/ 117 h 947"/>
              <a:gd name="T4" fmla="*/ 70 w 932"/>
              <a:gd name="T5" fmla="*/ 800 h 947"/>
              <a:gd name="T6" fmla="*/ 55 w 932"/>
              <a:gd name="T7" fmla="*/ 804 h 947"/>
              <a:gd name="T8" fmla="*/ 45 w 932"/>
              <a:gd name="T9" fmla="*/ 820 h 947"/>
              <a:gd name="T10" fmla="*/ 2 w 932"/>
              <a:gd name="T11" fmla="*/ 857 h 947"/>
              <a:gd name="T12" fmla="*/ 0 w 932"/>
              <a:gd name="T13" fmla="*/ 859 h 947"/>
              <a:gd name="T14" fmla="*/ 0 w 932"/>
              <a:gd name="T15" fmla="*/ 897 h 947"/>
              <a:gd name="T16" fmla="*/ 41 w 932"/>
              <a:gd name="T17" fmla="*/ 940 h 947"/>
              <a:gd name="T18" fmla="*/ 74 w 932"/>
              <a:gd name="T19" fmla="*/ 947 h 947"/>
              <a:gd name="T20" fmla="*/ 77 w 932"/>
              <a:gd name="T21" fmla="*/ 944 h 947"/>
              <a:gd name="T22" fmla="*/ 121 w 932"/>
              <a:gd name="T23" fmla="*/ 901 h 947"/>
              <a:gd name="T24" fmla="*/ 134 w 932"/>
              <a:gd name="T25" fmla="*/ 899 h 947"/>
              <a:gd name="T26" fmla="*/ 147 w 932"/>
              <a:gd name="T27" fmla="*/ 883 h 947"/>
              <a:gd name="T28" fmla="*/ 147 w 932"/>
              <a:gd name="T29" fmla="*/ 877 h 947"/>
              <a:gd name="T30" fmla="*/ 835 w 932"/>
              <a:gd name="T31" fmla="*/ 180 h 947"/>
              <a:gd name="T32" fmla="*/ 932 w 932"/>
              <a:gd name="T33" fmla="*/ 0 h 947"/>
              <a:gd name="T34" fmla="*/ 69 w 932"/>
              <a:gd name="T35" fmla="*/ 929 h 947"/>
              <a:gd name="T36" fmla="*/ 49 w 932"/>
              <a:gd name="T37" fmla="*/ 925 h 947"/>
              <a:gd name="T38" fmla="*/ 16 w 932"/>
              <a:gd name="T39" fmla="*/ 890 h 947"/>
              <a:gd name="T40" fmla="*/ 16 w 932"/>
              <a:gd name="T41" fmla="*/ 866 h 947"/>
              <a:gd name="T42" fmla="*/ 50 w 932"/>
              <a:gd name="T43" fmla="*/ 836 h 947"/>
              <a:gd name="T44" fmla="*/ 53 w 932"/>
              <a:gd name="T45" fmla="*/ 837 h 947"/>
              <a:gd name="T46" fmla="*/ 105 w 932"/>
              <a:gd name="T47" fmla="*/ 891 h 947"/>
              <a:gd name="T48" fmla="*/ 106 w 932"/>
              <a:gd name="T49" fmla="*/ 893 h 947"/>
              <a:gd name="T50" fmla="*/ 69 w 932"/>
              <a:gd name="T51" fmla="*/ 929 h 947"/>
              <a:gd name="T52" fmla="*/ 127 w 932"/>
              <a:gd name="T53" fmla="*/ 884 h 947"/>
              <a:gd name="T54" fmla="*/ 118 w 932"/>
              <a:gd name="T55" fmla="*/ 884 h 947"/>
              <a:gd name="T56" fmla="*/ 115 w 932"/>
              <a:gd name="T57" fmla="*/ 882 h 947"/>
              <a:gd name="T58" fmla="*/ 62 w 932"/>
              <a:gd name="T59" fmla="*/ 827 h 947"/>
              <a:gd name="T60" fmla="*/ 62 w 932"/>
              <a:gd name="T61" fmla="*/ 827 h 947"/>
              <a:gd name="T62" fmla="*/ 65 w 932"/>
              <a:gd name="T63" fmla="*/ 817 h 947"/>
              <a:gd name="T64" fmla="*/ 72 w 932"/>
              <a:gd name="T65" fmla="*/ 817 h 947"/>
              <a:gd name="T66" fmla="*/ 81 w 932"/>
              <a:gd name="T67" fmla="*/ 826 h 947"/>
              <a:gd name="T68" fmla="*/ 130 w 932"/>
              <a:gd name="T69" fmla="*/ 881 h 947"/>
              <a:gd name="T70" fmla="*/ 127 w 932"/>
              <a:gd name="T71" fmla="*/ 884 h 947"/>
              <a:gd name="T72" fmla="*/ 139 w 932"/>
              <a:gd name="T73" fmla="*/ 856 h 947"/>
              <a:gd name="T74" fmla="*/ 92 w 932"/>
              <a:gd name="T75" fmla="*/ 806 h 947"/>
              <a:gd name="T76" fmla="*/ 754 w 932"/>
              <a:gd name="T77" fmla="*/ 144 h 947"/>
              <a:gd name="T78" fmla="*/ 753 w 932"/>
              <a:gd name="T79" fmla="*/ 163 h 947"/>
              <a:gd name="T80" fmla="*/ 781 w 932"/>
              <a:gd name="T81" fmla="*/ 155 h 947"/>
              <a:gd name="T82" fmla="*/ 776 w 932"/>
              <a:gd name="T83" fmla="*/ 194 h 947"/>
              <a:gd name="T84" fmla="*/ 800 w 932"/>
              <a:gd name="T85" fmla="*/ 187 h 947"/>
              <a:gd name="T86" fmla="*/ 139 w 932"/>
              <a:gd name="T87" fmla="*/ 856 h 947"/>
              <a:gd name="T88" fmla="*/ 792 w 932"/>
              <a:gd name="T89" fmla="*/ 175 h 947"/>
              <a:gd name="T90" fmla="*/ 797 w 932"/>
              <a:gd name="T91" fmla="*/ 136 h 947"/>
              <a:gd name="T92" fmla="*/ 767 w 932"/>
              <a:gd name="T93" fmla="*/ 145 h 947"/>
              <a:gd name="T94" fmla="*/ 767 w 932"/>
              <a:gd name="T95" fmla="*/ 131 h 947"/>
              <a:gd name="T96" fmla="*/ 848 w 932"/>
              <a:gd name="T97" fmla="*/ 78 h 947"/>
              <a:gd name="T98" fmla="*/ 862 w 932"/>
              <a:gd name="T99" fmla="*/ 89 h 947"/>
              <a:gd name="T100" fmla="*/ 820 w 932"/>
              <a:gd name="T101" fmla="*/ 167 h 947"/>
              <a:gd name="T102" fmla="*/ 792 w 932"/>
              <a:gd name="T103" fmla="*/ 175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2" h="947">
                <a:moveTo>
                  <a:pt x="932" y="0"/>
                </a:moveTo>
                <a:cubicBezTo>
                  <a:pt x="753" y="117"/>
                  <a:pt x="753" y="117"/>
                  <a:pt x="753" y="117"/>
                </a:cubicBezTo>
                <a:cubicBezTo>
                  <a:pt x="70" y="800"/>
                  <a:pt x="70" y="800"/>
                  <a:pt x="70" y="800"/>
                </a:cubicBezTo>
                <a:cubicBezTo>
                  <a:pt x="65" y="800"/>
                  <a:pt x="59" y="801"/>
                  <a:pt x="55" y="804"/>
                </a:cubicBezTo>
                <a:cubicBezTo>
                  <a:pt x="50" y="808"/>
                  <a:pt x="46" y="813"/>
                  <a:pt x="45" y="820"/>
                </a:cubicBezTo>
                <a:cubicBezTo>
                  <a:pt x="32" y="823"/>
                  <a:pt x="17" y="839"/>
                  <a:pt x="2" y="857"/>
                </a:cubicBezTo>
                <a:cubicBezTo>
                  <a:pt x="0" y="859"/>
                  <a:pt x="0" y="859"/>
                  <a:pt x="0" y="859"/>
                </a:cubicBezTo>
                <a:cubicBezTo>
                  <a:pt x="0" y="897"/>
                  <a:pt x="0" y="897"/>
                  <a:pt x="0" y="897"/>
                </a:cubicBezTo>
                <a:cubicBezTo>
                  <a:pt x="41" y="940"/>
                  <a:pt x="41" y="940"/>
                  <a:pt x="41" y="940"/>
                </a:cubicBezTo>
                <a:cubicBezTo>
                  <a:pt x="74" y="947"/>
                  <a:pt x="74" y="947"/>
                  <a:pt x="74" y="947"/>
                </a:cubicBezTo>
                <a:cubicBezTo>
                  <a:pt x="77" y="944"/>
                  <a:pt x="77" y="944"/>
                  <a:pt x="77" y="944"/>
                </a:cubicBezTo>
                <a:cubicBezTo>
                  <a:pt x="104" y="923"/>
                  <a:pt x="116" y="910"/>
                  <a:pt x="121" y="901"/>
                </a:cubicBezTo>
                <a:cubicBezTo>
                  <a:pt x="125" y="901"/>
                  <a:pt x="130" y="901"/>
                  <a:pt x="134" y="899"/>
                </a:cubicBezTo>
                <a:cubicBezTo>
                  <a:pt x="141" y="896"/>
                  <a:pt x="146" y="890"/>
                  <a:pt x="147" y="883"/>
                </a:cubicBezTo>
                <a:cubicBezTo>
                  <a:pt x="148" y="881"/>
                  <a:pt x="147" y="879"/>
                  <a:pt x="147" y="877"/>
                </a:cubicBezTo>
                <a:cubicBezTo>
                  <a:pt x="835" y="180"/>
                  <a:pt x="835" y="180"/>
                  <a:pt x="835" y="180"/>
                </a:cubicBezTo>
                <a:lnTo>
                  <a:pt x="932" y="0"/>
                </a:lnTo>
                <a:close/>
                <a:moveTo>
                  <a:pt x="69" y="929"/>
                </a:moveTo>
                <a:cubicBezTo>
                  <a:pt x="49" y="925"/>
                  <a:pt x="49" y="925"/>
                  <a:pt x="49" y="925"/>
                </a:cubicBezTo>
                <a:cubicBezTo>
                  <a:pt x="16" y="890"/>
                  <a:pt x="16" y="890"/>
                  <a:pt x="16" y="890"/>
                </a:cubicBezTo>
                <a:cubicBezTo>
                  <a:pt x="16" y="866"/>
                  <a:pt x="16" y="866"/>
                  <a:pt x="16" y="866"/>
                </a:cubicBezTo>
                <a:cubicBezTo>
                  <a:pt x="39" y="840"/>
                  <a:pt x="47" y="836"/>
                  <a:pt x="50" y="836"/>
                </a:cubicBezTo>
                <a:cubicBezTo>
                  <a:pt x="53" y="837"/>
                  <a:pt x="53" y="837"/>
                  <a:pt x="53" y="837"/>
                </a:cubicBezTo>
                <a:cubicBezTo>
                  <a:pt x="105" y="891"/>
                  <a:pt x="105" y="891"/>
                  <a:pt x="105" y="891"/>
                </a:cubicBezTo>
                <a:cubicBezTo>
                  <a:pt x="106" y="893"/>
                  <a:pt x="106" y="893"/>
                  <a:pt x="106" y="893"/>
                </a:cubicBezTo>
                <a:cubicBezTo>
                  <a:pt x="103" y="899"/>
                  <a:pt x="87" y="915"/>
                  <a:pt x="69" y="929"/>
                </a:cubicBezTo>
                <a:close/>
                <a:moveTo>
                  <a:pt x="127" y="884"/>
                </a:moveTo>
                <a:cubicBezTo>
                  <a:pt x="124" y="885"/>
                  <a:pt x="121" y="885"/>
                  <a:pt x="118" y="884"/>
                </a:cubicBezTo>
                <a:cubicBezTo>
                  <a:pt x="115" y="882"/>
                  <a:pt x="115" y="882"/>
                  <a:pt x="115" y="882"/>
                </a:cubicBezTo>
                <a:cubicBezTo>
                  <a:pt x="62" y="827"/>
                  <a:pt x="62" y="827"/>
                  <a:pt x="62" y="827"/>
                </a:cubicBezTo>
                <a:cubicBezTo>
                  <a:pt x="62" y="827"/>
                  <a:pt x="62" y="827"/>
                  <a:pt x="62" y="827"/>
                </a:cubicBezTo>
                <a:cubicBezTo>
                  <a:pt x="61" y="823"/>
                  <a:pt x="62" y="819"/>
                  <a:pt x="65" y="817"/>
                </a:cubicBezTo>
                <a:cubicBezTo>
                  <a:pt x="67" y="816"/>
                  <a:pt x="69" y="816"/>
                  <a:pt x="72" y="817"/>
                </a:cubicBezTo>
                <a:cubicBezTo>
                  <a:pt x="74" y="819"/>
                  <a:pt x="77" y="822"/>
                  <a:pt x="81" y="826"/>
                </a:cubicBezTo>
                <a:cubicBezTo>
                  <a:pt x="92" y="837"/>
                  <a:pt x="126" y="871"/>
                  <a:pt x="130" y="881"/>
                </a:cubicBezTo>
                <a:cubicBezTo>
                  <a:pt x="130" y="882"/>
                  <a:pt x="129" y="883"/>
                  <a:pt x="127" y="884"/>
                </a:cubicBezTo>
                <a:close/>
                <a:moveTo>
                  <a:pt x="139" y="856"/>
                </a:moveTo>
                <a:cubicBezTo>
                  <a:pt x="92" y="806"/>
                  <a:pt x="92" y="806"/>
                  <a:pt x="92" y="806"/>
                </a:cubicBezTo>
                <a:cubicBezTo>
                  <a:pt x="754" y="144"/>
                  <a:pt x="754" y="144"/>
                  <a:pt x="754" y="144"/>
                </a:cubicBezTo>
                <a:cubicBezTo>
                  <a:pt x="753" y="163"/>
                  <a:pt x="753" y="163"/>
                  <a:pt x="753" y="163"/>
                </a:cubicBezTo>
                <a:cubicBezTo>
                  <a:pt x="781" y="155"/>
                  <a:pt x="781" y="155"/>
                  <a:pt x="781" y="155"/>
                </a:cubicBezTo>
                <a:cubicBezTo>
                  <a:pt x="776" y="194"/>
                  <a:pt x="776" y="194"/>
                  <a:pt x="776" y="194"/>
                </a:cubicBezTo>
                <a:cubicBezTo>
                  <a:pt x="800" y="187"/>
                  <a:pt x="800" y="187"/>
                  <a:pt x="800" y="187"/>
                </a:cubicBezTo>
                <a:lnTo>
                  <a:pt x="139" y="856"/>
                </a:lnTo>
                <a:close/>
                <a:moveTo>
                  <a:pt x="792" y="175"/>
                </a:moveTo>
                <a:cubicBezTo>
                  <a:pt x="797" y="136"/>
                  <a:pt x="797" y="136"/>
                  <a:pt x="797" y="136"/>
                </a:cubicBezTo>
                <a:cubicBezTo>
                  <a:pt x="767" y="145"/>
                  <a:pt x="767" y="145"/>
                  <a:pt x="767" y="145"/>
                </a:cubicBezTo>
                <a:cubicBezTo>
                  <a:pt x="767" y="131"/>
                  <a:pt x="767" y="131"/>
                  <a:pt x="767" y="131"/>
                </a:cubicBezTo>
                <a:cubicBezTo>
                  <a:pt x="848" y="78"/>
                  <a:pt x="848" y="78"/>
                  <a:pt x="848" y="78"/>
                </a:cubicBezTo>
                <a:cubicBezTo>
                  <a:pt x="862" y="89"/>
                  <a:pt x="862" y="89"/>
                  <a:pt x="862" y="89"/>
                </a:cubicBezTo>
                <a:cubicBezTo>
                  <a:pt x="820" y="167"/>
                  <a:pt x="820" y="167"/>
                  <a:pt x="820" y="167"/>
                </a:cubicBezTo>
                <a:lnTo>
                  <a:pt x="792" y="1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pencil_thick">
            <a:extLst>
              <a:ext uri="{FF2B5EF4-FFF2-40B4-BE49-F238E27FC236}">
                <a16:creationId xmlns:a16="http://schemas.microsoft.com/office/drawing/2014/main" id="{CEA59735-8F7B-476E-861F-CB7AA6017BC6}"/>
              </a:ext>
            </a:extLst>
          </p:cNvPr>
          <p:cNvSpPr>
            <a:spLocks noEditPoints="1"/>
          </p:cNvSpPr>
          <p:nvPr/>
        </p:nvSpPr>
        <p:spPr bwMode="auto">
          <a:xfrm>
            <a:off x="3682010" y="2470357"/>
            <a:ext cx="1808918" cy="1779226"/>
          </a:xfrm>
          <a:custGeom>
            <a:avLst/>
            <a:gdLst>
              <a:gd name="T0" fmla="*/ 0 w 947"/>
              <a:gd name="T1" fmla="*/ 0 h 932"/>
              <a:gd name="T2" fmla="*/ 117 w 947"/>
              <a:gd name="T3" fmla="*/ 179 h 932"/>
              <a:gd name="T4" fmla="*/ 801 w 947"/>
              <a:gd name="T5" fmla="*/ 862 h 932"/>
              <a:gd name="T6" fmla="*/ 804 w 947"/>
              <a:gd name="T7" fmla="*/ 877 h 932"/>
              <a:gd name="T8" fmla="*/ 821 w 947"/>
              <a:gd name="T9" fmla="*/ 887 h 932"/>
              <a:gd name="T10" fmla="*/ 858 w 947"/>
              <a:gd name="T11" fmla="*/ 930 h 932"/>
              <a:gd name="T12" fmla="*/ 860 w 947"/>
              <a:gd name="T13" fmla="*/ 932 h 932"/>
              <a:gd name="T14" fmla="*/ 898 w 947"/>
              <a:gd name="T15" fmla="*/ 932 h 932"/>
              <a:gd name="T16" fmla="*/ 941 w 947"/>
              <a:gd name="T17" fmla="*/ 891 h 932"/>
              <a:gd name="T18" fmla="*/ 947 w 947"/>
              <a:gd name="T19" fmla="*/ 858 h 932"/>
              <a:gd name="T20" fmla="*/ 945 w 947"/>
              <a:gd name="T21" fmla="*/ 855 h 932"/>
              <a:gd name="T22" fmla="*/ 902 w 947"/>
              <a:gd name="T23" fmla="*/ 811 h 932"/>
              <a:gd name="T24" fmla="*/ 900 w 947"/>
              <a:gd name="T25" fmla="*/ 798 h 932"/>
              <a:gd name="T26" fmla="*/ 884 w 947"/>
              <a:gd name="T27" fmla="*/ 785 h 932"/>
              <a:gd name="T28" fmla="*/ 878 w 947"/>
              <a:gd name="T29" fmla="*/ 785 h 932"/>
              <a:gd name="T30" fmla="*/ 181 w 947"/>
              <a:gd name="T31" fmla="*/ 97 h 932"/>
              <a:gd name="T32" fmla="*/ 0 w 947"/>
              <a:gd name="T33" fmla="*/ 0 h 932"/>
              <a:gd name="T34" fmla="*/ 930 w 947"/>
              <a:gd name="T35" fmla="*/ 863 h 932"/>
              <a:gd name="T36" fmla="*/ 926 w 947"/>
              <a:gd name="T37" fmla="*/ 883 h 932"/>
              <a:gd name="T38" fmla="*/ 891 w 947"/>
              <a:gd name="T39" fmla="*/ 916 h 932"/>
              <a:gd name="T40" fmla="*/ 866 w 947"/>
              <a:gd name="T41" fmla="*/ 916 h 932"/>
              <a:gd name="T42" fmla="*/ 836 w 947"/>
              <a:gd name="T43" fmla="*/ 882 h 932"/>
              <a:gd name="T44" fmla="*/ 838 w 947"/>
              <a:gd name="T45" fmla="*/ 879 h 932"/>
              <a:gd name="T46" fmla="*/ 892 w 947"/>
              <a:gd name="T47" fmla="*/ 827 h 932"/>
              <a:gd name="T48" fmla="*/ 894 w 947"/>
              <a:gd name="T49" fmla="*/ 826 h 932"/>
              <a:gd name="T50" fmla="*/ 930 w 947"/>
              <a:gd name="T51" fmla="*/ 863 h 932"/>
              <a:gd name="T52" fmla="*/ 885 w 947"/>
              <a:gd name="T53" fmla="*/ 805 h 932"/>
              <a:gd name="T54" fmla="*/ 884 w 947"/>
              <a:gd name="T55" fmla="*/ 814 h 932"/>
              <a:gd name="T56" fmla="*/ 883 w 947"/>
              <a:gd name="T57" fmla="*/ 817 h 932"/>
              <a:gd name="T58" fmla="*/ 828 w 947"/>
              <a:gd name="T59" fmla="*/ 870 h 932"/>
              <a:gd name="T60" fmla="*/ 828 w 947"/>
              <a:gd name="T61" fmla="*/ 871 h 932"/>
              <a:gd name="T62" fmla="*/ 818 w 947"/>
              <a:gd name="T63" fmla="*/ 867 h 932"/>
              <a:gd name="T64" fmla="*/ 818 w 947"/>
              <a:gd name="T65" fmla="*/ 860 h 932"/>
              <a:gd name="T66" fmla="*/ 827 w 947"/>
              <a:gd name="T67" fmla="*/ 851 h 932"/>
              <a:gd name="T68" fmla="*/ 881 w 947"/>
              <a:gd name="T69" fmla="*/ 802 h 932"/>
              <a:gd name="T70" fmla="*/ 885 w 947"/>
              <a:gd name="T71" fmla="*/ 805 h 932"/>
              <a:gd name="T72" fmla="*/ 176 w 947"/>
              <a:gd name="T73" fmla="*/ 140 h 932"/>
              <a:gd name="T74" fmla="*/ 137 w 947"/>
              <a:gd name="T75" fmla="*/ 135 h 932"/>
              <a:gd name="T76" fmla="*/ 146 w 947"/>
              <a:gd name="T77" fmla="*/ 165 h 932"/>
              <a:gd name="T78" fmla="*/ 132 w 947"/>
              <a:gd name="T79" fmla="*/ 165 h 932"/>
              <a:gd name="T80" fmla="*/ 78 w 947"/>
              <a:gd name="T81" fmla="*/ 84 h 932"/>
              <a:gd name="T82" fmla="*/ 89 w 947"/>
              <a:gd name="T83" fmla="*/ 70 h 932"/>
              <a:gd name="T84" fmla="*/ 167 w 947"/>
              <a:gd name="T85" fmla="*/ 112 h 932"/>
              <a:gd name="T86" fmla="*/ 176 w 947"/>
              <a:gd name="T87" fmla="*/ 140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7" h="932">
                <a:moveTo>
                  <a:pt x="0" y="0"/>
                </a:moveTo>
                <a:cubicBezTo>
                  <a:pt x="117" y="179"/>
                  <a:pt x="117" y="179"/>
                  <a:pt x="117" y="179"/>
                </a:cubicBezTo>
                <a:cubicBezTo>
                  <a:pt x="801" y="862"/>
                  <a:pt x="801" y="862"/>
                  <a:pt x="801" y="862"/>
                </a:cubicBezTo>
                <a:cubicBezTo>
                  <a:pt x="801" y="868"/>
                  <a:pt x="801" y="873"/>
                  <a:pt x="804" y="877"/>
                </a:cubicBezTo>
                <a:cubicBezTo>
                  <a:pt x="808" y="882"/>
                  <a:pt x="814" y="886"/>
                  <a:pt x="821" y="887"/>
                </a:cubicBezTo>
                <a:cubicBezTo>
                  <a:pt x="824" y="900"/>
                  <a:pt x="840" y="915"/>
                  <a:pt x="858" y="930"/>
                </a:cubicBezTo>
                <a:cubicBezTo>
                  <a:pt x="860" y="932"/>
                  <a:pt x="860" y="932"/>
                  <a:pt x="860" y="932"/>
                </a:cubicBezTo>
                <a:cubicBezTo>
                  <a:pt x="898" y="932"/>
                  <a:pt x="898" y="932"/>
                  <a:pt x="898" y="932"/>
                </a:cubicBezTo>
                <a:cubicBezTo>
                  <a:pt x="941" y="891"/>
                  <a:pt x="941" y="891"/>
                  <a:pt x="941" y="891"/>
                </a:cubicBezTo>
                <a:cubicBezTo>
                  <a:pt x="947" y="858"/>
                  <a:pt x="947" y="858"/>
                  <a:pt x="947" y="858"/>
                </a:cubicBezTo>
                <a:cubicBezTo>
                  <a:pt x="945" y="855"/>
                  <a:pt x="945" y="855"/>
                  <a:pt x="945" y="855"/>
                </a:cubicBezTo>
                <a:cubicBezTo>
                  <a:pt x="924" y="828"/>
                  <a:pt x="910" y="816"/>
                  <a:pt x="902" y="811"/>
                </a:cubicBezTo>
                <a:cubicBezTo>
                  <a:pt x="902" y="807"/>
                  <a:pt x="902" y="802"/>
                  <a:pt x="900" y="798"/>
                </a:cubicBezTo>
                <a:cubicBezTo>
                  <a:pt x="896" y="791"/>
                  <a:pt x="891" y="786"/>
                  <a:pt x="884" y="785"/>
                </a:cubicBezTo>
                <a:cubicBezTo>
                  <a:pt x="882" y="784"/>
                  <a:pt x="880" y="785"/>
                  <a:pt x="878" y="785"/>
                </a:cubicBezTo>
                <a:cubicBezTo>
                  <a:pt x="181" y="97"/>
                  <a:pt x="181" y="97"/>
                  <a:pt x="181" y="97"/>
                </a:cubicBezTo>
                <a:lnTo>
                  <a:pt x="0" y="0"/>
                </a:lnTo>
                <a:close/>
                <a:moveTo>
                  <a:pt x="930" y="863"/>
                </a:moveTo>
                <a:cubicBezTo>
                  <a:pt x="926" y="883"/>
                  <a:pt x="926" y="883"/>
                  <a:pt x="926" y="883"/>
                </a:cubicBezTo>
                <a:cubicBezTo>
                  <a:pt x="891" y="916"/>
                  <a:pt x="891" y="916"/>
                  <a:pt x="891" y="916"/>
                </a:cubicBezTo>
                <a:cubicBezTo>
                  <a:pt x="866" y="916"/>
                  <a:pt x="866" y="916"/>
                  <a:pt x="866" y="916"/>
                </a:cubicBezTo>
                <a:cubicBezTo>
                  <a:pt x="840" y="893"/>
                  <a:pt x="836" y="885"/>
                  <a:pt x="836" y="882"/>
                </a:cubicBezTo>
                <a:cubicBezTo>
                  <a:pt x="838" y="879"/>
                  <a:pt x="838" y="879"/>
                  <a:pt x="838" y="879"/>
                </a:cubicBezTo>
                <a:cubicBezTo>
                  <a:pt x="892" y="827"/>
                  <a:pt x="892" y="827"/>
                  <a:pt x="892" y="827"/>
                </a:cubicBezTo>
                <a:cubicBezTo>
                  <a:pt x="894" y="826"/>
                  <a:pt x="894" y="826"/>
                  <a:pt x="894" y="826"/>
                </a:cubicBezTo>
                <a:cubicBezTo>
                  <a:pt x="900" y="829"/>
                  <a:pt x="915" y="845"/>
                  <a:pt x="930" y="863"/>
                </a:cubicBezTo>
                <a:close/>
                <a:moveTo>
                  <a:pt x="885" y="805"/>
                </a:moveTo>
                <a:cubicBezTo>
                  <a:pt x="886" y="808"/>
                  <a:pt x="886" y="811"/>
                  <a:pt x="884" y="814"/>
                </a:cubicBezTo>
                <a:cubicBezTo>
                  <a:pt x="883" y="817"/>
                  <a:pt x="883" y="817"/>
                  <a:pt x="883" y="817"/>
                </a:cubicBezTo>
                <a:cubicBezTo>
                  <a:pt x="828" y="870"/>
                  <a:pt x="828" y="870"/>
                  <a:pt x="828" y="870"/>
                </a:cubicBezTo>
                <a:cubicBezTo>
                  <a:pt x="828" y="871"/>
                  <a:pt x="828" y="871"/>
                  <a:pt x="828" y="871"/>
                </a:cubicBezTo>
                <a:cubicBezTo>
                  <a:pt x="823" y="871"/>
                  <a:pt x="820" y="870"/>
                  <a:pt x="818" y="867"/>
                </a:cubicBezTo>
                <a:cubicBezTo>
                  <a:pt x="817" y="865"/>
                  <a:pt x="817" y="863"/>
                  <a:pt x="818" y="860"/>
                </a:cubicBezTo>
                <a:cubicBezTo>
                  <a:pt x="820" y="858"/>
                  <a:pt x="823" y="855"/>
                  <a:pt x="827" y="851"/>
                </a:cubicBezTo>
                <a:cubicBezTo>
                  <a:pt x="838" y="840"/>
                  <a:pt x="871" y="806"/>
                  <a:pt x="881" y="802"/>
                </a:cubicBezTo>
                <a:cubicBezTo>
                  <a:pt x="883" y="802"/>
                  <a:pt x="884" y="804"/>
                  <a:pt x="885" y="805"/>
                </a:cubicBezTo>
                <a:close/>
                <a:moveTo>
                  <a:pt x="176" y="140"/>
                </a:moveTo>
                <a:cubicBezTo>
                  <a:pt x="137" y="135"/>
                  <a:pt x="137" y="135"/>
                  <a:pt x="137" y="135"/>
                </a:cubicBezTo>
                <a:cubicBezTo>
                  <a:pt x="146" y="165"/>
                  <a:pt x="146" y="165"/>
                  <a:pt x="146" y="165"/>
                </a:cubicBezTo>
                <a:cubicBezTo>
                  <a:pt x="132" y="165"/>
                  <a:pt x="132" y="165"/>
                  <a:pt x="132" y="165"/>
                </a:cubicBezTo>
                <a:cubicBezTo>
                  <a:pt x="78" y="84"/>
                  <a:pt x="78" y="84"/>
                  <a:pt x="78" y="84"/>
                </a:cubicBezTo>
                <a:cubicBezTo>
                  <a:pt x="89" y="70"/>
                  <a:pt x="89" y="70"/>
                  <a:pt x="89" y="70"/>
                </a:cubicBezTo>
                <a:cubicBezTo>
                  <a:pt x="167" y="112"/>
                  <a:pt x="167" y="112"/>
                  <a:pt x="167" y="112"/>
                </a:cubicBezTo>
                <a:lnTo>
                  <a:pt x="176" y="1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TextBox 23">
            <a:extLst>
              <a:ext uri="{FF2B5EF4-FFF2-40B4-BE49-F238E27FC236}">
                <a16:creationId xmlns:a16="http://schemas.microsoft.com/office/drawing/2014/main" id="{2D0E7937-200E-46BD-B73F-C82B564BDCE3}"/>
              </a:ext>
            </a:extLst>
          </p:cNvPr>
          <p:cNvSpPr txBox="1"/>
          <p:nvPr/>
        </p:nvSpPr>
        <p:spPr>
          <a:xfrm>
            <a:off x="1457374" y="5113932"/>
            <a:ext cx="2034197" cy="1485343"/>
          </a:xfrm>
          <a:prstGeom prst="rect">
            <a:avLst/>
          </a:prstGeom>
          <a:noFill/>
          <a:effectLst/>
        </p:spPr>
        <p:txBody>
          <a:bodyPr wrap="square" rtlCol="0">
            <a:spAutoFit/>
          </a:bodyPr>
          <a:lstStyle/>
          <a:p>
            <a:pPr>
              <a:lnSpc>
                <a:spcPts val="1200"/>
              </a:lnSpc>
            </a:pPr>
            <a:r>
              <a:rPr lang="en-US" sz="1400" b="1" kern="1000" dirty="0">
                <a:solidFill>
                  <a:schemeClr val="bg1"/>
                </a:solidFill>
                <a:latin typeface="Calibri" panose="020F0502020204030204" pitchFamily="34" charset="0"/>
                <a:ea typeface="Tahoma" panose="020B0604030504040204" pitchFamily="34" charset="0"/>
                <a:cs typeface="Calibri" panose="020F0502020204030204" pitchFamily="34" charset="0"/>
              </a:rPr>
              <a:t>AVID – Our college and career exploratory program, for the student who thinks they want to go to college, but may need extra support in developing the skills and knowledge on how to get there.</a:t>
            </a:r>
            <a:endParaRPr lang="en-US" sz="1400" b="1" dirty="0">
              <a:solidFill>
                <a:schemeClr val="bg1"/>
              </a:solidFill>
              <a:latin typeface="Boulder" pitchFamily="2" charset="0"/>
            </a:endParaRPr>
          </a:p>
        </p:txBody>
      </p:sp>
      <p:pic>
        <p:nvPicPr>
          <p:cNvPr id="8" name="art">
            <a:extLst>
              <a:ext uri="{FF2B5EF4-FFF2-40B4-BE49-F238E27FC236}">
                <a16:creationId xmlns:a16="http://schemas.microsoft.com/office/drawing/2014/main" id="{222EF4C9-9CD0-4866-990F-6390D442E5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71763" y="3204529"/>
            <a:ext cx="722509" cy="435754"/>
          </a:xfrm>
          <a:prstGeom prst="rect">
            <a:avLst/>
          </a:prstGeom>
        </p:spPr>
      </p:pic>
      <p:pic>
        <p:nvPicPr>
          <p:cNvPr id="14" name="football">
            <a:extLst>
              <a:ext uri="{FF2B5EF4-FFF2-40B4-BE49-F238E27FC236}">
                <a16:creationId xmlns:a16="http://schemas.microsoft.com/office/drawing/2014/main" id="{2EE9BFEB-E75A-47E7-8AB3-332F47566D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587" y="3942019"/>
            <a:ext cx="590163" cy="590163"/>
          </a:xfrm>
          <a:prstGeom prst="rect">
            <a:avLst/>
          </a:prstGeom>
        </p:spPr>
      </p:pic>
      <p:pic>
        <p:nvPicPr>
          <p:cNvPr id="35" name="grad_hat">
            <a:extLst>
              <a:ext uri="{FF2B5EF4-FFF2-40B4-BE49-F238E27FC236}">
                <a16:creationId xmlns:a16="http://schemas.microsoft.com/office/drawing/2014/main" id="{778EC518-83CE-4BA2-B356-89AF734323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0997" y="2251429"/>
            <a:ext cx="552260" cy="552260"/>
          </a:xfrm>
          <a:prstGeom prst="rect">
            <a:avLst/>
          </a:prstGeom>
        </p:spPr>
      </p:pic>
      <p:pic>
        <p:nvPicPr>
          <p:cNvPr id="37" name="science">
            <a:extLst>
              <a:ext uri="{FF2B5EF4-FFF2-40B4-BE49-F238E27FC236}">
                <a16:creationId xmlns:a16="http://schemas.microsoft.com/office/drawing/2014/main" id="{7BB5392B-8488-43F7-9BAC-49296CD7DB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07232" y="3120458"/>
            <a:ext cx="622070" cy="423099"/>
          </a:xfrm>
          <a:prstGeom prst="rect">
            <a:avLst/>
          </a:prstGeom>
        </p:spPr>
      </p:pic>
      <p:sp>
        <p:nvSpPr>
          <p:cNvPr id="38" name="TextBox 37">
            <a:extLst>
              <a:ext uri="{FF2B5EF4-FFF2-40B4-BE49-F238E27FC236}">
                <a16:creationId xmlns:a16="http://schemas.microsoft.com/office/drawing/2014/main" id="{E74B1A5C-1034-4A3D-9904-A0AB2F1729FD}"/>
              </a:ext>
            </a:extLst>
          </p:cNvPr>
          <p:cNvSpPr txBox="1"/>
          <p:nvPr/>
        </p:nvSpPr>
        <p:spPr>
          <a:xfrm>
            <a:off x="5461490" y="5113913"/>
            <a:ext cx="2179585" cy="1485343"/>
          </a:xfrm>
          <a:prstGeom prst="rect">
            <a:avLst/>
          </a:prstGeom>
          <a:noFill/>
          <a:effectLst/>
        </p:spPr>
        <p:txBody>
          <a:bodyPr wrap="square" rtlCol="0">
            <a:spAutoFit/>
          </a:bodyPr>
          <a:lstStyle/>
          <a:p>
            <a:pPr algn="r">
              <a:lnSpc>
                <a:spcPts val="1200"/>
              </a:lnSpc>
            </a:pPr>
            <a:r>
              <a:rPr lang="en-US" sz="1400" b="1" kern="1000" dirty="0">
                <a:solidFill>
                  <a:schemeClr val="bg1"/>
                </a:solidFill>
                <a:latin typeface="Calibri" panose="020F0502020204030204" pitchFamily="34" charset="0"/>
                <a:ea typeface="Tahoma" panose="020B0604030504040204" pitchFamily="34" charset="0"/>
                <a:cs typeface="Calibri" panose="020F0502020204030204" pitchFamily="34" charset="0"/>
              </a:rPr>
              <a:t>Advance Placement – Our AP Academy provides college level courses on campus. Students who earn  score of 3 or better on the AP exam are eligible at most colleges and universities to earn college credits.</a:t>
            </a:r>
            <a:endParaRPr lang="en-US" sz="1400" b="1" dirty="0">
              <a:solidFill>
                <a:schemeClr val="bg1"/>
              </a:solidFill>
              <a:latin typeface="Boulder" pitchFamily="2" charset="0"/>
            </a:endParaRPr>
          </a:p>
        </p:txBody>
      </p:sp>
      <p:sp>
        <p:nvSpPr>
          <p:cNvPr id="39" name="TextBox 38">
            <a:extLst>
              <a:ext uri="{FF2B5EF4-FFF2-40B4-BE49-F238E27FC236}">
                <a16:creationId xmlns:a16="http://schemas.microsoft.com/office/drawing/2014/main" id="{4E05D237-67FB-4614-A4A9-A92CDA789797}"/>
              </a:ext>
            </a:extLst>
          </p:cNvPr>
          <p:cNvSpPr txBox="1"/>
          <p:nvPr/>
        </p:nvSpPr>
        <p:spPr>
          <a:xfrm>
            <a:off x="1525899" y="612198"/>
            <a:ext cx="2047486" cy="1639231"/>
          </a:xfrm>
          <a:prstGeom prst="rect">
            <a:avLst/>
          </a:prstGeom>
          <a:noFill/>
          <a:effectLst/>
        </p:spPr>
        <p:txBody>
          <a:bodyPr wrap="square" rtlCol="0">
            <a:spAutoFit/>
          </a:bodyPr>
          <a:lstStyle/>
          <a:p>
            <a:pPr>
              <a:lnSpc>
                <a:spcPts val="1200"/>
              </a:lnSpc>
            </a:pPr>
            <a:r>
              <a:rPr lang="en-US" sz="1400" b="1" kern="1000" dirty="0">
                <a:solidFill>
                  <a:schemeClr val="bg1"/>
                </a:solidFill>
                <a:latin typeface="Calibri" panose="020F0502020204030204" pitchFamily="34" charset="0"/>
                <a:ea typeface="Tahoma" panose="020B0604030504040204" pitchFamily="34" charset="0"/>
                <a:cs typeface="Calibri" panose="020F0502020204030204" pitchFamily="34" charset="0"/>
              </a:rPr>
              <a:t>Dual Enrollment – Our dual enrollment program provides students the option to earn college credit while also pursuing your high school degree.  Save time and money by earning your AA by graduation.</a:t>
            </a:r>
            <a:endParaRPr lang="en-US" sz="1400" b="1" dirty="0">
              <a:solidFill>
                <a:schemeClr val="bg1"/>
              </a:solidFill>
              <a:latin typeface="Boulder" pitchFamily="2" charset="0"/>
            </a:endParaRPr>
          </a:p>
        </p:txBody>
      </p:sp>
      <p:sp>
        <p:nvSpPr>
          <p:cNvPr id="40" name="TextBox 39">
            <a:extLst>
              <a:ext uri="{FF2B5EF4-FFF2-40B4-BE49-F238E27FC236}">
                <a16:creationId xmlns:a16="http://schemas.microsoft.com/office/drawing/2014/main" id="{437B1ECC-0456-484F-A209-6B10EE8AFD90}"/>
              </a:ext>
            </a:extLst>
          </p:cNvPr>
          <p:cNvSpPr txBox="1"/>
          <p:nvPr/>
        </p:nvSpPr>
        <p:spPr>
          <a:xfrm>
            <a:off x="5797383" y="588861"/>
            <a:ext cx="2047487" cy="2100896"/>
          </a:xfrm>
          <a:prstGeom prst="rect">
            <a:avLst/>
          </a:prstGeom>
          <a:noFill/>
          <a:effectLst/>
        </p:spPr>
        <p:txBody>
          <a:bodyPr wrap="square" rtlCol="0">
            <a:spAutoFit/>
          </a:bodyPr>
          <a:lstStyle/>
          <a:p>
            <a:pPr algn="r">
              <a:lnSpc>
                <a:spcPts val="1200"/>
              </a:lnSpc>
            </a:pPr>
            <a:r>
              <a:rPr lang="en-US" sz="1400" b="1" kern="1000" dirty="0">
                <a:solidFill>
                  <a:schemeClr val="bg1"/>
                </a:solidFill>
                <a:latin typeface="Calibri" panose="020F0502020204030204" pitchFamily="34" charset="0"/>
                <a:ea typeface="Tahoma" panose="020B0604030504040204" pitchFamily="34" charset="0"/>
                <a:cs typeface="Calibri" panose="020F0502020204030204" pitchFamily="34" charset="0"/>
              </a:rPr>
              <a:t>CTE – Our Career and Technical Education programs provide certification in Auto Body, Building Technology, Culinary Arts, Exercise Science, Technical Design, Office Administration, or ROTC. Internships are a possibility for advanced students during senior year.</a:t>
            </a:r>
            <a:endParaRPr lang="en-US" sz="1400" b="1" dirty="0">
              <a:solidFill>
                <a:schemeClr val="bg1"/>
              </a:solidFill>
              <a:latin typeface="Boulder" pitchFamily="2" charset="0"/>
            </a:endParaRPr>
          </a:p>
        </p:txBody>
      </p:sp>
      <p:sp>
        <p:nvSpPr>
          <p:cNvPr id="41" name="TextBox 40">
            <a:extLst>
              <a:ext uri="{FF2B5EF4-FFF2-40B4-BE49-F238E27FC236}">
                <a16:creationId xmlns:a16="http://schemas.microsoft.com/office/drawing/2014/main" id="{B973A205-AB0B-4DEC-9CAE-7E36E0CE7DEE}"/>
              </a:ext>
            </a:extLst>
          </p:cNvPr>
          <p:cNvSpPr txBox="1"/>
          <p:nvPr/>
        </p:nvSpPr>
        <p:spPr>
          <a:xfrm>
            <a:off x="1034715" y="570998"/>
            <a:ext cx="300790" cy="669414"/>
          </a:xfrm>
          <a:prstGeom prst="rect">
            <a:avLst/>
          </a:prstGeom>
          <a:noFill/>
          <a:effectLst/>
        </p:spPr>
        <p:txBody>
          <a:bodyPr wrap="square" rtlCol="0">
            <a:spAutoFit/>
          </a:bodyPr>
          <a:lstStyle/>
          <a:p>
            <a:r>
              <a:rPr lang="en-US" sz="3750" b="1" dirty="0">
                <a:solidFill>
                  <a:schemeClr val="bg1"/>
                </a:solidFill>
                <a:latin typeface="Calibri" panose="020F0502020204030204" pitchFamily="34" charset="0"/>
                <a:cs typeface="Calibri" panose="020F0502020204030204" pitchFamily="34" charset="0"/>
              </a:rPr>
              <a:t>1</a:t>
            </a:r>
          </a:p>
        </p:txBody>
      </p:sp>
      <p:sp>
        <p:nvSpPr>
          <p:cNvPr id="42" name="TextBox 41">
            <a:extLst>
              <a:ext uri="{FF2B5EF4-FFF2-40B4-BE49-F238E27FC236}">
                <a16:creationId xmlns:a16="http://schemas.microsoft.com/office/drawing/2014/main" id="{DD9854DC-C6BE-4C8D-8C39-391B81754F48}"/>
              </a:ext>
            </a:extLst>
          </p:cNvPr>
          <p:cNvSpPr txBox="1"/>
          <p:nvPr/>
        </p:nvSpPr>
        <p:spPr>
          <a:xfrm>
            <a:off x="1029381" y="5054758"/>
            <a:ext cx="354251" cy="669414"/>
          </a:xfrm>
          <a:prstGeom prst="rect">
            <a:avLst/>
          </a:prstGeom>
          <a:noFill/>
          <a:effectLst/>
        </p:spPr>
        <p:txBody>
          <a:bodyPr wrap="square" rtlCol="0">
            <a:spAutoFit/>
          </a:bodyPr>
          <a:lstStyle/>
          <a:p>
            <a:r>
              <a:rPr lang="en-US" sz="3750" b="1" kern="1000" dirty="0">
                <a:solidFill>
                  <a:schemeClr val="bg1"/>
                </a:solidFill>
                <a:latin typeface="Calibri" panose="020F0502020204030204" pitchFamily="34" charset="0"/>
                <a:ea typeface="Tahoma" panose="020B0604030504040204" pitchFamily="34" charset="0"/>
                <a:cs typeface="Calibri" panose="020F0502020204030204" pitchFamily="34" charset="0"/>
              </a:rPr>
              <a:t>4</a:t>
            </a:r>
            <a:endParaRPr lang="en-US" sz="3750" b="1" dirty="0">
              <a:solidFill>
                <a:schemeClr val="bg1"/>
              </a:solidFill>
              <a:latin typeface="Boulder" pitchFamily="2" charset="0"/>
            </a:endParaRPr>
          </a:p>
        </p:txBody>
      </p:sp>
      <p:sp>
        <p:nvSpPr>
          <p:cNvPr id="43" name="TextBox 42">
            <a:extLst>
              <a:ext uri="{FF2B5EF4-FFF2-40B4-BE49-F238E27FC236}">
                <a16:creationId xmlns:a16="http://schemas.microsoft.com/office/drawing/2014/main" id="{2603636A-454F-4AE6-9826-04E1A5574A99}"/>
              </a:ext>
            </a:extLst>
          </p:cNvPr>
          <p:cNvSpPr txBox="1"/>
          <p:nvPr/>
        </p:nvSpPr>
        <p:spPr>
          <a:xfrm>
            <a:off x="7760370" y="556232"/>
            <a:ext cx="274763" cy="669414"/>
          </a:xfrm>
          <a:prstGeom prst="rect">
            <a:avLst/>
          </a:prstGeom>
          <a:noFill/>
          <a:effectLst/>
        </p:spPr>
        <p:txBody>
          <a:bodyPr wrap="square" rtlCol="0">
            <a:spAutoFit/>
          </a:bodyPr>
          <a:lstStyle/>
          <a:p>
            <a:pPr algn="r"/>
            <a:r>
              <a:rPr lang="en-US" sz="3750" b="1" kern="1000" dirty="0">
                <a:solidFill>
                  <a:schemeClr val="bg1"/>
                </a:solidFill>
                <a:latin typeface="Calibri" panose="020F0502020204030204" pitchFamily="34" charset="0"/>
                <a:ea typeface="Tahoma" panose="020B0604030504040204" pitchFamily="34" charset="0"/>
                <a:cs typeface="Calibri" panose="020F0502020204030204" pitchFamily="34" charset="0"/>
              </a:rPr>
              <a:t>2</a:t>
            </a:r>
            <a:endParaRPr lang="en-US" sz="3750" b="1" dirty="0">
              <a:solidFill>
                <a:schemeClr val="bg1"/>
              </a:solidFill>
              <a:latin typeface="Boulder" pitchFamily="2" charset="0"/>
            </a:endParaRPr>
          </a:p>
        </p:txBody>
      </p:sp>
      <p:sp>
        <p:nvSpPr>
          <p:cNvPr id="44" name="TextBox 43">
            <a:extLst>
              <a:ext uri="{FF2B5EF4-FFF2-40B4-BE49-F238E27FC236}">
                <a16:creationId xmlns:a16="http://schemas.microsoft.com/office/drawing/2014/main" id="{891FABF5-1C14-46AC-820B-CD1FD7EC3D31}"/>
              </a:ext>
            </a:extLst>
          </p:cNvPr>
          <p:cNvSpPr txBox="1"/>
          <p:nvPr/>
        </p:nvSpPr>
        <p:spPr>
          <a:xfrm>
            <a:off x="7653451" y="5064132"/>
            <a:ext cx="341636" cy="669414"/>
          </a:xfrm>
          <a:prstGeom prst="rect">
            <a:avLst/>
          </a:prstGeom>
          <a:noFill/>
          <a:effectLst/>
        </p:spPr>
        <p:txBody>
          <a:bodyPr wrap="square" rtlCol="0">
            <a:spAutoFit/>
          </a:bodyPr>
          <a:lstStyle/>
          <a:p>
            <a:pPr algn="r"/>
            <a:r>
              <a:rPr lang="en-US" sz="3750" b="1" kern="1000" dirty="0">
                <a:solidFill>
                  <a:schemeClr val="bg1"/>
                </a:solidFill>
                <a:latin typeface="Calibri" panose="020F0502020204030204" pitchFamily="34" charset="0"/>
                <a:ea typeface="Tahoma" panose="020B0604030504040204" pitchFamily="34" charset="0"/>
                <a:cs typeface="Calibri" panose="020F0502020204030204" pitchFamily="34" charset="0"/>
              </a:rPr>
              <a:t>3</a:t>
            </a:r>
            <a:endParaRPr lang="en-US" sz="3750" b="1" dirty="0">
              <a:solidFill>
                <a:schemeClr val="bg1"/>
              </a:solidFill>
              <a:latin typeface="Boulder" pitchFamily="2" charset="0"/>
            </a:endParaRPr>
          </a:p>
        </p:txBody>
      </p:sp>
    </p:spTree>
    <p:extLst>
      <p:ext uri="{BB962C8B-B14F-4D97-AF65-F5344CB8AC3E}">
        <p14:creationId xmlns:p14="http://schemas.microsoft.com/office/powerpoint/2010/main" val="300552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300"/>
                                  </p:stCondLst>
                                  <p:childTnLst>
                                    <p:animMotion origin="layout" path="M 0.00885 -0.02176 C -0.25035 0.03472 -0.3415 -0.12246 -0.42552 -0.23148 " pathEditMode="relative" rAng="0" ptsTypes="AA">
                                      <p:cBhvr>
                                        <p:cTn id="6" dur="1100" fill="hold"/>
                                        <p:tgtEl>
                                          <p:spTgt spid="35"/>
                                        </p:tgtEl>
                                        <p:attrNameLst>
                                          <p:attrName>ppt_x</p:attrName>
                                          <p:attrName>ppt_y</p:attrName>
                                        </p:attrNameLst>
                                      </p:cBhvr>
                                      <p:rCtr x="-21719" y="-9907"/>
                                    </p:animMotion>
                                  </p:childTnLst>
                                </p:cTn>
                              </p:par>
                              <p:par>
                                <p:cTn id="7" presetID="10" presetClass="entr" presetSubtype="0" fill="hold" grpId="0" nodeType="withEffect">
                                  <p:stCondLst>
                                    <p:cond delay="120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120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37" presetClass="path" presetSubtype="0" accel="50000" decel="50000" fill="hold" nodeType="withEffect">
                                  <p:stCondLst>
                                    <p:cond delay="1700"/>
                                  </p:stCondLst>
                                  <p:childTnLst>
                                    <p:animMotion origin="layout" path="M -0.00851 -0.08703 C -0.05747 0.14653 -0.22257 0.3294 -0.34653 0.27709 " pathEditMode="relative" rAng="0" ptsTypes="AA">
                                      <p:cBhvr>
                                        <p:cTn id="14" dur="1100" fill="hold"/>
                                        <p:tgtEl>
                                          <p:spTgt spid="8"/>
                                        </p:tgtEl>
                                        <p:attrNameLst>
                                          <p:attrName>ppt_x</p:attrName>
                                          <p:attrName>ppt_y</p:attrName>
                                        </p:attrNameLst>
                                      </p:cBhvr>
                                      <p:rCtr x="-16910" y="18634"/>
                                    </p:animMotion>
                                  </p:childTnLst>
                                </p:cTn>
                              </p:par>
                              <p:par>
                                <p:cTn id="15" presetID="10" presetClass="entr" presetSubtype="0" fill="hold" grpId="0" nodeType="withEffect">
                                  <p:stCondLst>
                                    <p:cond delay="26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260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37" presetClass="path" presetSubtype="0" accel="50000" decel="50000" fill="hold" nodeType="withEffect">
                                  <p:stCondLst>
                                    <p:cond delay="3100"/>
                                  </p:stCondLst>
                                  <p:childTnLst>
                                    <p:animMotion origin="layout" path="M -2.5E-6 -0.0007 C 0.19375 0.08819 0.30547 -0.24283 0.32357 -0.35209 " pathEditMode="relative" rAng="0" ptsTypes="AA">
                                      <p:cBhvr>
                                        <p:cTn id="22" dur="1100" fill="hold"/>
                                        <p:tgtEl>
                                          <p:spTgt spid="37"/>
                                        </p:tgtEl>
                                        <p:attrNameLst>
                                          <p:attrName>ppt_x</p:attrName>
                                          <p:attrName>ppt_y</p:attrName>
                                        </p:attrNameLst>
                                      </p:cBhvr>
                                      <p:rCtr x="16172" y="-16829"/>
                                    </p:animMotion>
                                  </p:childTnLst>
                                </p:cTn>
                              </p:par>
                              <p:par>
                                <p:cTn id="23" presetID="10" presetClass="entr" presetSubtype="0" fill="hold" grpId="0" nodeType="withEffect">
                                  <p:stCondLst>
                                    <p:cond delay="400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400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37" presetClass="path" presetSubtype="0" accel="50000" decel="50000" fill="hold" nodeType="withEffect">
                                  <p:stCondLst>
                                    <p:cond delay="4500"/>
                                  </p:stCondLst>
                                  <p:childTnLst>
                                    <p:animMotion origin="layout" path="M 0.0059 -0.04421 C 0.06614 0.07037 0.26597 0.18936 0.41979 0.16389 " pathEditMode="relative" rAng="0" ptsTypes="AA">
                                      <p:cBhvr>
                                        <p:cTn id="30" dur="1100" fill="hold"/>
                                        <p:tgtEl>
                                          <p:spTgt spid="14"/>
                                        </p:tgtEl>
                                        <p:attrNameLst>
                                          <p:attrName>ppt_x</p:attrName>
                                          <p:attrName>ppt_y</p:attrName>
                                        </p:attrNameLst>
                                      </p:cBhvr>
                                      <p:rCtr x="20694" y="10579"/>
                                    </p:animMotion>
                                  </p:childTnLst>
                                </p:cTn>
                              </p:par>
                              <p:par>
                                <p:cTn id="31" presetID="10" presetClass="entr" presetSubtype="0" fill="hold" grpId="0" nodeType="withEffect">
                                  <p:stCondLst>
                                    <p:cond delay="540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540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8" grpId="0"/>
      <p:bldP spid="39" grpId="0"/>
      <p:bldP spid="40" grpId="0"/>
      <p:bldP spid="41" grpId="0"/>
      <p:bldP spid="42" grpId="0"/>
      <p:bldP spid="43"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456EEF-8665-41BA-AA1E-9B42D13240F8}"/>
              </a:ext>
            </a:extLst>
          </p:cNvPr>
          <p:cNvSpPr/>
          <p:nvPr/>
        </p:nvSpPr>
        <p:spPr>
          <a:xfrm>
            <a:off x="-5004" y="0"/>
            <a:ext cx="9154010" cy="6858000"/>
          </a:xfrm>
          <a:prstGeom prst="rect">
            <a:avLst/>
          </a:prstGeom>
          <a:gradFill flip="none" rotWithShape="1">
            <a:gsLst>
              <a:gs pos="0">
                <a:schemeClr val="tx1">
                  <a:alpha val="2000"/>
                </a:schemeClr>
              </a:gs>
              <a:gs pos="100000">
                <a:schemeClr val="tx1">
                  <a:alpha val="3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4EC50466-9502-42C0-BDA9-8B1B59C0DB2F}"/>
              </a:ext>
            </a:extLst>
          </p:cNvPr>
          <p:cNvSpPr/>
          <p:nvPr/>
        </p:nvSpPr>
        <p:spPr>
          <a:xfrm>
            <a:off x="0" y="1314450"/>
            <a:ext cx="9144000" cy="4210050"/>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grad_hat">
            <a:extLst>
              <a:ext uri="{FF2B5EF4-FFF2-40B4-BE49-F238E27FC236}">
                <a16:creationId xmlns:a16="http://schemas.microsoft.com/office/drawing/2014/main" id="{F3B9A0AC-EDF8-4714-A40C-A1705C7BFAC3}"/>
              </a:ext>
            </a:extLst>
          </p:cNvPr>
          <p:cNvSpPr>
            <a:spLocks noEditPoints="1"/>
          </p:cNvSpPr>
          <p:nvPr/>
        </p:nvSpPr>
        <p:spPr bwMode="auto">
          <a:xfrm>
            <a:off x="0" y="2639798"/>
            <a:ext cx="2317427" cy="1563139"/>
          </a:xfrm>
          <a:custGeom>
            <a:avLst/>
            <a:gdLst>
              <a:gd name="T0" fmla="*/ 333 w 432"/>
              <a:gd name="T1" fmla="*/ 143 h 291"/>
              <a:gd name="T2" fmla="*/ 333 w 432"/>
              <a:gd name="T3" fmla="*/ 222 h 291"/>
              <a:gd name="T4" fmla="*/ 217 w 432"/>
              <a:gd name="T5" fmla="*/ 291 h 291"/>
              <a:gd name="T6" fmla="*/ 93 w 432"/>
              <a:gd name="T7" fmla="*/ 222 h 291"/>
              <a:gd name="T8" fmla="*/ 93 w 432"/>
              <a:gd name="T9" fmla="*/ 142 h 291"/>
              <a:gd name="T10" fmla="*/ 217 w 432"/>
              <a:gd name="T11" fmla="*/ 192 h 291"/>
              <a:gd name="T12" fmla="*/ 333 w 432"/>
              <a:gd name="T13" fmla="*/ 143 h 291"/>
              <a:gd name="T14" fmla="*/ 390 w 432"/>
              <a:gd name="T15" fmla="*/ 95 h 291"/>
              <a:gd name="T16" fmla="*/ 432 w 432"/>
              <a:gd name="T17" fmla="*/ 79 h 291"/>
              <a:gd name="T18" fmla="*/ 216 w 432"/>
              <a:gd name="T19" fmla="*/ 0 h 291"/>
              <a:gd name="T20" fmla="*/ 0 w 432"/>
              <a:gd name="T21" fmla="*/ 79 h 291"/>
              <a:gd name="T22" fmla="*/ 216 w 432"/>
              <a:gd name="T23" fmla="*/ 162 h 291"/>
              <a:gd name="T24" fmla="*/ 366 w 432"/>
              <a:gd name="T25" fmla="*/ 104 h 291"/>
              <a:gd name="T26" fmla="*/ 366 w 432"/>
              <a:gd name="T27" fmla="*/ 172 h 291"/>
              <a:gd name="T28" fmla="*/ 357 w 432"/>
              <a:gd name="T29" fmla="*/ 189 h 291"/>
              <a:gd name="T30" fmla="*/ 377 w 432"/>
              <a:gd name="T31" fmla="*/ 209 h 291"/>
              <a:gd name="T32" fmla="*/ 397 w 432"/>
              <a:gd name="T33" fmla="*/ 189 h 291"/>
              <a:gd name="T34" fmla="*/ 390 w 432"/>
              <a:gd name="T35" fmla="*/ 174 h 291"/>
              <a:gd name="T36" fmla="*/ 390 w 432"/>
              <a:gd name="T37" fmla="*/ 9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291">
                <a:moveTo>
                  <a:pt x="333" y="143"/>
                </a:moveTo>
                <a:cubicBezTo>
                  <a:pt x="333" y="222"/>
                  <a:pt x="333" y="222"/>
                  <a:pt x="333" y="222"/>
                </a:cubicBezTo>
                <a:cubicBezTo>
                  <a:pt x="333" y="251"/>
                  <a:pt x="267" y="291"/>
                  <a:pt x="217" y="291"/>
                </a:cubicBezTo>
                <a:cubicBezTo>
                  <a:pt x="166" y="291"/>
                  <a:pt x="93" y="251"/>
                  <a:pt x="93" y="222"/>
                </a:cubicBezTo>
                <a:cubicBezTo>
                  <a:pt x="93" y="142"/>
                  <a:pt x="93" y="142"/>
                  <a:pt x="93" y="142"/>
                </a:cubicBezTo>
                <a:cubicBezTo>
                  <a:pt x="217" y="192"/>
                  <a:pt x="217" y="192"/>
                  <a:pt x="217" y="192"/>
                </a:cubicBezTo>
                <a:lnTo>
                  <a:pt x="333" y="143"/>
                </a:lnTo>
                <a:close/>
                <a:moveTo>
                  <a:pt x="390" y="95"/>
                </a:moveTo>
                <a:cubicBezTo>
                  <a:pt x="432" y="79"/>
                  <a:pt x="432" y="79"/>
                  <a:pt x="432" y="79"/>
                </a:cubicBezTo>
                <a:cubicBezTo>
                  <a:pt x="216" y="0"/>
                  <a:pt x="216" y="0"/>
                  <a:pt x="216" y="0"/>
                </a:cubicBezTo>
                <a:cubicBezTo>
                  <a:pt x="0" y="79"/>
                  <a:pt x="0" y="79"/>
                  <a:pt x="0" y="79"/>
                </a:cubicBezTo>
                <a:cubicBezTo>
                  <a:pt x="216" y="162"/>
                  <a:pt x="216" y="162"/>
                  <a:pt x="216" y="162"/>
                </a:cubicBezTo>
                <a:cubicBezTo>
                  <a:pt x="366" y="104"/>
                  <a:pt x="366" y="104"/>
                  <a:pt x="366" y="104"/>
                </a:cubicBezTo>
                <a:cubicBezTo>
                  <a:pt x="366" y="172"/>
                  <a:pt x="366" y="172"/>
                  <a:pt x="366" y="172"/>
                </a:cubicBezTo>
                <a:cubicBezTo>
                  <a:pt x="361" y="176"/>
                  <a:pt x="357" y="182"/>
                  <a:pt x="357" y="189"/>
                </a:cubicBezTo>
                <a:cubicBezTo>
                  <a:pt x="357" y="200"/>
                  <a:pt x="366" y="209"/>
                  <a:pt x="377" y="209"/>
                </a:cubicBezTo>
                <a:cubicBezTo>
                  <a:pt x="388" y="209"/>
                  <a:pt x="397" y="200"/>
                  <a:pt x="397" y="189"/>
                </a:cubicBezTo>
                <a:cubicBezTo>
                  <a:pt x="397" y="183"/>
                  <a:pt x="394" y="178"/>
                  <a:pt x="390" y="174"/>
                </a:cubicBezTo>
                <a:lnTo>
                  <a:pt x="390" y="95"/>
                </a:lnTo>
                <a:close/>
              </a:path>
            </a:pathLst>
          </a:custGeom>
          <a:solidFill>
            <a:schemeClr val="accent2">
              <a:lumMod val="50000"/>
              <a:alpha val="18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 name="Title Text">
            <a:extLst>
              <a:ext uri="{FF2B5EF4-FFF2-40B4-BE49-F238E27FC236}">
                <a16:creationId xmlns:a16="http://schemas.microsoft.com/office/drawing/2014/main" id="{15AC89E7-5E4C-44FE-85B8-77A747036F50}"/>
              </a:ext>
            </a:extLst>
          </p:cNvPr>
          <p:cNvSpPr>
            <a:spLocks noChangeArrowheads="1"/>
          </p:cNvSpPr>
          <p:nvPr/>
        </p:nvSpPr>
        <p:spPr bwMode="auto">
          <a:xfrm>
            <a:off x="1343890" y="1792257"/>
            <a:ext cx="63176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750" b="1" spc="150" dirty="0">
                <a:solidFill>
                  <a:schemeClr val="accent2">
                    <a:lumMod val="20000"/>
                    <a:lumOff val="80000"/>
                  </a:schemeClr>
                </a:solidFill>
                <a:latin typeface="Calibri" panose="020F0502020204030204" pitchFamily="34" charset="0"/>
                <a:cs typeface="Calibri" panose="020F0502020204030204" pitchFamily="34" charset="0"/>
              </a:rPr>
              <a:t>COLLEGE &amp; </a:t>
            </a:r>
            <a:r>
              <a:rPr lang="en-US" altLang="en-US" sz="3750" b="1" spc="150" dirty="0">
                <a:solidFill>
                  <a:schemeClr val="bg2">
                    <a:lumMod val="90000"/>
                  </a:schemeClr>
                </a:solidFill>
                <a:latin typeface="Calibri" panose="020F0502020204030204" pitchFamily="34" charset="0"/>
                <a:cs typeface="Calibri" panose="020F0502020204030204" pitchFamily="34" charset="0"/>
              </a:rPr>
              <a:t>CAREER READY</a:t>
            </a:r>
          </a:p>
        </p:txBody>
      </p:sp>
      <p:sp>
        <p:nvSpPr>
          <p:cNvPr id="7" name="Textbox">
            <a:extLst>
              <a:ext uri="{FF2B5EF4-FFF2-40B4-BE49-F238E27FC236}">
                <a16:creationId xmlns:a16="http://schemas.microsoft.com/office/drawing/2014/main" id="{1E6CE3AB-1DCC-4D37-8FF5-D6A7F8B5DFC7}"/>
              </a:ext>
            </a:extLst>
          </p:cNvPr>
          <p:cNvSpPr txBox="1"/>
          <p:nvPr/>
        </p:nvSpPr>
        <p:spPr>
          <a:xfrm>
            <a:off x="1797720" y="2345256"/>
            <a:ext cx="5548564" cy="3008772"/>
          </a:xfrm>
          <a:prstGeom prst="rect">
            <a:avLst/>
          </a:prstGeom>
          <a:noFill/>
        </p:spPr>
        <p:txBody>
          <a:bodyPr wrap="square" rtlCol="0">
            <a:spAutoFit/>
          </a:bodyPr>
          <a:lstStyle/>
          <a:p>
            <a:pPr>
              <a:lnSpc>
                <a:spcPct val="150000"/>
              </a:lnSpc>
            </a:pPr>
            <a:r>
              <a:rPr lang="en-US" sz="1600" dirty="0">
                <a:solidFill>
                  <a:schemeClr val="tx2">
                    <a:lumMod val="20000"/>
                    <a:lumOff val="80000"/>
                  </a:schemeClr>
                </a:solidFill>
              </a:rPr>
              <a:t>When requesting courses for next school year, you will need to keep the four pathways in mind and make sure you select courses that keep you on a path to graduate College and Career Ready.  Your CCR status is earned through taking an AP test and passing, taking Dual Enrollment courses and earning a grade of “C” or better, or passing a CTE certification exam.  Completing these challenges means that you are on a successful path to graduation with options for college or career after high school.</a:t>
            </a:r>
          </a:p>
        </p:txBody>
      </p:sp>
    </p:spTree>
    <p:extLst>
      <p:ext uri="{BB962C8B-B14F-4D97-AF65-F5344CB8AC3E}">
        <p14:creationId xmlns:p14="http://schemas.microsoft.com/office/powerpoint/2010/main" val="3131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456EEF-8665-41BA-AA1E-9B42D13240F8}"/>
              </a:ext>
            </a:extLst>
          </p:cNvPr>
          <p:cNvSpPr/>
          <p:nvPr/>
        </p:nvSpPr>
        <p:spPr>
          <a:xfrm>
            <a:off x="-5004" y="0"/>
            <a:ext cx="9154010" cy="6858000"/>
          </a:xfrm>
          <a:prstGeom prst="rect">
            <a:avLst/>
          </a:prstGeom>
          <a:gradFill flip="none" rotWithShape="1">
            <a:gsLst>
              <a:gs pos="0">
                <a:schemeClr val="tx1">
                  <a:alpha val="2000"/>
                </a:schemeClr>
              </a:gs>
              <a:gs pos="100000">
                <a:schemeClr val="tx1">
                  <a:alpha val="3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FA93E34D-D0B7-4A18-92D4-35BD319C4200}"/>
              </a:ext>
            </a:extLst>
          </p:cNvPr>
          <p:cNvSpPr/>
          <p:nvPr/>
        </p:nvSpPr>
        <p:spPr>
          <a:xfrm>
            <a:off x="0" y="1314450"/>
            <a:ext cx="9144000" cy="421005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a:extLst>
              <a:ext uri="{FF2B5EF4-FFF2-40B4-BE49-F238E27FC236}">
                <a16:creationId xmlns:a16="http://schemas.microsoft.com/office/drawing/2014/main" id="{7801DFA0-EC60-4D99-BE9C-665BE11ADE6E}"/>
              </a:ext>
            </a:extLst>
          </p:cNvPr>
          <p:cNvSpPr txBox="1"/>
          <p:nvPr/>
        </p:nvSpPr>
        <p:spPr>
          <a:xfrm>
            <a:off x="1797720" y="2345256"/>
            <a:ext cx="5548564" cy="3008772"/>
          </a:xfrm>
          <a:prstGeom prst="rect">
            <a:avLst/>
          </a:prstGeom>
          <a:noFill/>
        </p:spPr>
        <p:txBody>
          <a:bodyPr wrap="square" rtlCol="0">
            <a:spAutoFit/>
          </a:bodyPr>
          <a:lstStyle/>
          <a:p>
            <a:pPr algn="ctr">
              <a:lnSpc>
                <a:spcPct val="150000"/>
              </a:lnSpc>
            </a:pPr>
            <a:r>
              <a:rPr lang="en-US" sz="1600" dirty="0">
                <a:solidFill>
                  <a:schemeClr val="tx2">
                    <a:lumMod val="20000"/>
                    <a:lumOff val="80000"/>
                  </a:schemeClr>
                </a:solidFill>
              </a:rPr>
              <a:t>In grades 9-11, students must select four core classes.  By senior year, your counselor will work with you to determine which core classes you will need to take.  Seniors will take an English, Math, and either a Social Studies or Science course.  It is critical that students pass all courses with a grade of “C” or better in order to maintain the required 2.0 GPA for eligible graduation status. Credit Retrieval is available for failed core classes as part of the school day or after school in our Adult Ed Co-Enrollee Program.</a:t>
            </a:r>
          </a:p>
        </p:txBody>
      </p:sp>
      <p:sp>
        <p:nvSpPr>
          <p:cNvPr id="15" name="grad_hat">
            <a:extLst>
              <a:ext uri="{FF2B5EF4-FFF2-40B4-BE49-F238E27FC236}">
                <a16:creationId xmlns:a16="http://schemas.microsoft.com/office/drawing/2014/main" id="{56AA1694-C179-456F-AD2A-0608249B072A}"/>
              </a:ext>
            </a:extLst>
          </p:cNvPr>
          <p:cNvSpPr>
            <a:spLocks noEditPoints="1"/>
          </p:cNvSpPr>
          <p:nvPr/>
        </p:nvSpPr>
        <p:spPr bwMode="auto">
          <a:xfrm>
            <a:off x="0" y="2639798"/>
            <a:ext cx="2317427" cy="1563139"/>
          </a:xfrm>
          <a:custGeom>
            <a:avLst/>
            <a:gdLst>
              <a:gd name="T0" fmla="*/ 333 w 432"/>
              <a:gd name="T1" fmla="*/ 143 h 291"/>
              <a:gd name="T2" fmla="*/ 333 w 432"/>
              <a:gd name="T3" fmla="*/ 222 h 291"/>
              <a:gd name="T4" fmla="*/ 217 w 432"/>
              <a:gd name="T5" fmla="*/ 291 h 291"/>
              <a:gd name="T6" fmla="*/ 93 w 432"/>
              <a:gd name="T7" fmla="*/ 222 h 291"/>
              <a:gd name="T8" fmla="*/ 93 w 432"/>
              <a:gd name="T9" fmla="*/ 142 h 291"/>
              <a:gd name="T10" fmla="*/ 217 w 432"/>
              <a:gd name="T11" fmla="*/ 192 h 291"/>
              <a:gd name="T12" fmla="*/ 333 w 432"/>
              <a:gd name="T13" fmla="*/ 143 h 291"/>
              <a:gd name="T14" fmla="*/ 390 w 432"/>
              <a:gd name="T15" fmla="*/ 95 h 291"/>
              <a:gd name="T16" fmla="*/ 432 w 432"/>
              <a:gd name="T17" fmla="*/ 79 h 291"/>
              <a:gd name="T18" fmla="*/ 216 w 432"/>
              <a:gd name="T19" fmla="*/ 0 h 291"/>
              <a:gd name="T20" fmla="*/ 0 w 432"/>
              <a:gd name="T21" fmla="*/ 79 h 291"/>
              <a:gd name="T22" fmla="*/ 216 w 432"/>
              <a:gd name="T23" fmla="*/ 162 h 291"/>
              <a:gd name="T24" fmla="*/ 366 w 432"/>
              <a:gd name="T25" fmla="*/ 104 h 291"/>
              <a:gd name="T26" fmla="*/ 366 w 432"/>
              <a:gd name="T27" fmla="*/ 172 h 291"/>
              <a:gd name="T28" fmla="*/ 357 w 432"/>
              <a:gd name="T29" fmla="*/ 189 h 291"/>
              <a:gd name="T30" fmla="*/ 377 w 432"/>
              <a:gd name="T31" fmla="*/ 209 h 291"/>
              <a:gd name="T32" fmla="*/ 397 w 432"/>
              <a:gd name="T33" fmla="*/ 189 h 291"/>
              <a:gd name="T34" fmla="*/ 390 w 432"/>
              <a:gd name="T35" fmla="*/ 174 h 291"/>
              <a:gd name="T36" fmla="*/ 390 w 432"/>
              <a:gd name="T37" fmla="*/ 9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291">
                <a:moveTo>
                  <a:pt x="333" y="143"/>
                </a:moveTo>
                <a:cubicBezTo>
                  <a:pt x="333" y="222"/>
                  <a:pt x="333" y="222"/>
                  <a:pt x="333" y="222"/>
                </a:cubicBezTo>
                <a:cubicBezTo>
                  <a:pt x="333" y="251"/>
                  <a:pt x="267" y="291"/>
                  <a:pt x="217" y="291"/>
                </a:cubicBezTo>
                <a:cubicBezTo>
                  <a:pt x="166" y="291"/>
                  <a:pt x="93" y="251"/>
                  <a:pt x="93" y="222"/>
                </a:cubicBezTo>
                <a:cubicBezTo>
                  <a:pt x="93" y="142"/>
                  <a:pt x="93" y="142"/>
                  <a:pt x="93" y="142"/>
                </a:cubicBezTo>
                <a:cubicBezTo>
                  <a:pt x="217" y="192"/>
                  <a:pt x="217" y="192"/>
                  <a:pt x="217" y="192"/>
                </a:cubicBezTo>
                <a:lnTo>
                  <a:pt x="333" y="143"/>
                </a:lnTo>
                <a:close/>
                <a:moveTo>
                  <a:pt x="390" y="95"/>
                </a:moveTo>
                <a:cubicBezTo>
                  <a:pt x="432" y="79"/>
                  <a:pt x="432" y="79"/>
                  <a:pt x="432" y="79"/>
                </a:cubicBezTo>
                <a:cubicBezTo>
                  <a:pt x="216" y="0"/>
                  <a:pt x="216" y="0"/>
                  <a:pt x="216" y="0"/>
                </a:cubicBezTo>
                <a:cubicBezTo>
                  <a:pt x="0" y="79"/>
                  <a:pt x="0" y="79"/>
                  <a:pt x="0" y="79"/>
                </a:cubicBezTo>
                <a:cubicBezTo>
                  <a:pt x="216" y="162"/>
                  <a:pt x="216" y="162"/>
                  <a:pt x="216" y="162"/>
                </a:cubicBezTo>
                <a:cubicBezTo>
                  <a:pt x="366" y="104"/>
                  <a:pt x="366" y="104"/>
                  <a:pt x="366" y="104"/>
                </a:cubicBezTo>
                <a:cubicBezTo>
                  <a:pt x="366" y="172"/>
                  <a:pt x="366" y="172"/>
                  <a:pt x="366" y="172"/>
                </a:cubicBezTo>
                <a:cubicBezTo>
                  <a:pt x="361" y="176"/>
                  <a:pt x="357" y="182"/>
                  <a:pt x="357" y="189"/>
                </a:cubicBezTo>
                <a:cubicBezTo>
                  <a:pt x="357" y="200"/>
                  <a:pt x="366" y="209"/>
                  <a:pt x="377" y="209"/>
                </a:cubicBezTo>
                <a:cubicBezTo>
                  <a:pt x="388" y="209"/>
                  <a:pt x="397" y="200"/>
                  <a:pt x="397" y="189"/>
                </a:cubicBezTo>
                <a:cubicBezTo>
                  <a:pt x="397" y="183"/>
                  <a:pt x="394" y="178"/>
                  <a:pt x="390" y="174"/>
                </a:cubicBezTo>
                <a:lnTo>
                  <a:pt x="390" y="95"/>
                </a:lnTo>
                <a:close/>
              </a:path>
            </a:pathLst>
          </a:custGeom>
          <a:solidFill>
            <a:schemeClr val="accent1">
              <a:lumMod val="50000"/>
              <a:alpha val="18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7" name="Title Text">
            <a:extLst>
              <a:ext uri="{FF2B5EF4-FFF2-40B4-BE49-F238E27FC236}">
                <a16:creationId xmlns:a16="http://schemas.microsoft.com/office/drawing/2014/main" id="{9B18A4C0-274F-4DD4-92BE-8B2D4C1978D3}"/>
              </a:ext>
            </a:extLst>
          </p:cNvPr>
          <p:cNvSpPr>
            <a:spLocks noChangeArrowheads="1"/>
          </p:cNvSpPr>
          <p:nvPr/>
        </p:nvSpPr>
        <p:spPr bwMode="auto">
          <a:xfrm>
            <a:off x="2712521" y="1792257"/>
            <a:ext cx="371895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750" b="1" spc="150" dirty="0">
                <a:solidFill>
                  <a:schemeClr val="accent3">
                    <a:lumMod val="40000"/>
                    <a:lumOff val="60000"/>
                  </a:schemeClr>
                </a:solidFill>
                <a:latin typeface="Calibri" panose="020F0502020204030204" pitchFamily="34" charset="0"/>
                <a:cs typeface="Calibri" panose="020F0502020204030204" pitchFamily="34" charset="0"/>
              </a:rPr>
              <a:t>CORE</a:t>
            </a:r>
            <a:r>
              <a:rPr lang="en-US" altLang="en-US" sz="3750" b="1" spc="150" dirty="0">
                <a:solidFill>
                  <a:schemeClr val="bg2">
                    <a:lumMod val="90000"/>
                  </a:schemeClr>
                </a:solidFill>
                <a:latin typeface="Calibri" panose="020F0502020204030204" pitchFamily="34" charset="0"/>
                <a:cs typeface="Calibri" panose="020F0502020204030204" pitchFamily="34" charset="0"/>
              </a:rPr>
              <a:t> CLASSES</a:t>
            </a:r>
          </a:p>
        </p:txBody>
      </p:sp>
    </p:spTree>
    <p:extLst>
      <p:ext uri="{BB962C8B-B14F-4D97-AF65-F5344CB8AC3E}">
        <p14:creationId xmlns:p14="http://schemas.microsoft.com/office/powerpoint/2010/main" val="2652972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456EEF-8665-41BA-AA1E-9B42D13240F8}"/>
              </a:ext>
            </a:extLst>
          </p:cNvPr>
          <p:cNvSpPr/>
          <p:nvPr/>
        </p:nvSpPr>
        <p:spPr>
          <a:xfrm>
            <a:off x="-5004" y="0"/>
            <a:ext cx="9154010" cy="6858000"/>
          </a:xfrm>
          <a:prstGeom prst="rect">
            <a:avLst/>
          </a:prstGeom>
          <a:gradFill flip="none" rotWithShape="1">
            <a:gsLst>
              <a:gs pos="0">
                <a:schemeClr val="bg1"/>
              </a:gs>
              <a:gs pos="100000">
                <a:schemeClr val="bg1">
                  <a:alpha val="14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D42FBF3-F665-4B75-B9CE-FC4BDB4B5DFA}"/>
              </a:ext>
            </a:extLst>
          </p:cNvPr>
          <p:cNvSpPr/>
          <p:nvPr/>
        </p:nvSpPr>
        <p:spPr>
          <a:xfrm>
            <a:off x="0" y="1314450"/>
            <a:ext cx="9144000" cy="421005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a:extLst>
              <a:ext uri="{FF2B5EF4-FFF2-40B4-BE49-F238E27FC236}">
                <a16:creationId xmlns:a16="http://schemas.microsoft.com/office/drawing/2014/main" id="{7801DFA0-EC60-4D99-BE9C-665BE11ADE6E}"/>
              </a:ext>
            </a:extLst>
          </p:cNvPr>
          <p:cNvSpPr txBox="1"/>
          <p:nvPr/>
        </p:nvSpPr>
        <p:spPr>
          <a:xfrm>
            <a:off x="74732" y="2546943"/>
            <a:ext cx="3527954" cy="2677656"/>
          </a:xfrm>
          <a:prstGeom prst="rect">
            <a:avLst/>
          </a:prstGeom>
          <a:noFill/>
        </p:spPr>
        <p:txBody>
          <a:bodyPr wrap="square" rtlCol="0">
            <a:spAutoFit/>
          </a:bodyPr>
          <a:lstStyle/>
          <a:p>
            <a:r>
              <a:rPr lang="en-US" sz="1400" b="1" dirty="0">
                <a:ln w="15875">
                  <a:noFill/>
                  <a:round/>
                </a:ln>
                <a:solidFill>
                  <a:srgbClr val="E7E6E6"/>
                </a:solidFill>
                <a:cs typeface="Arial" panose="020B0604020202020204" pitchFamily="34" charset="0"/>
              </a:rPr>
              <a:t>Most students want to pick electives that match their interests in music, art, athletics, ROTC, or a CTE program of study.  If you have not passed the FSA Reading test, or the math assessment graduation requirement, you will be scheduled into Intensive Language Arts or Intensive Math until you earn a passing score.  This is a state requirement, so doing your absolute best on your FSA and EOC tests is important to help make sure you have room in your schedule for classes that you are interested in taking.</a:t>
            </a:r>
          </a:p>
        </p:txBody>
      </p:sp>
      <p:sp>
        <p:nvSpPr>
          <p:cNvPr id="15" name="grad_hat">
            <a:extLst>
              <a:ext uri="{FF2B5EF4-FFF2-40B4-BE49-F238E27FC236}">
                <a16:creationId xmlns:a16="http://schemas.microsoft.com/office/drawing/2014/main" id="{56AA1694-C179-456F-AD2A-0608249B072A}"/>
              </a:ext>
            </a:extLst>
          </p:cNvPr>
          <p:cNvSpPr>
            <a:spLocks noEditPoints="1"/>
          </p:cNvSpPr>
          <p:nvPr/>
        </p:nvSpPr>
        <p:spPr bwMode="auto">
          <a:xfrm>
            <a:off x="0" y="2321144"/>
            <a:ext cx="2317427" cy="1563139"/>
          </a:xfrm>
          <a:custGeom>
            <a:avLst/>
            <a:gdLst>
              <a:gd name="T0" fmla="*/ 333 w 432"/>
              <a:gd name="T1" fmla="*/ 143 h 291"/>
              <a:gd name="T2" fmla="*/ 333 w 432"/>
              <a:gd name="T3" fmla="*/ 222 h 291"/>
              <a:gd name="T4" fmla="*/ 217 w 432"/>
              <a:gd name="T5" fmla="*/ 291 h 291"/>
              <a:gd name="T6" fmla="*/ 93 w 432"/>
              <a:gd name="T7" fmla="*/ 222 h 291"/>
              <a:gd name="T8" fmla="*/ 93 w 432"/>
              <a:gd name="T9" fmla="*/ 142 h 291"/>
              <a:gd name="T10" fmla="*/ 217 w 432"/>
              <a:gd name="T11" fmla="*/ 192 h 291"/>
              <a:gd name="T12" fmla="*/ 333 w 432"/>
              <a:gd name="T13" fmla="*/ 143 h 291"/>
              <a:gd name="T14" fmla="*/ 390 w 432"/>
              <a:gd name="T15" fmla="*/ 95 h 291"/>
              <a:gd name="T16" fmla="*/ 432 w 432"/>
              <a:gd name="T17" fmla="*/ 79 h 291"/>
              <a:gd name="T18" fmla="*/ 216 w 432"/>
              <a:gd name="T19" fmla="*/ 0 h 291"/>
              <a:gd name="T20" fmla="*/ 0 w 432"/>
              <a:gd name="T21" fmla="*/ 79 h 291"/>
              <a:gd name="T22" fmla="*/ 216 w 432"/>
              <a:gd name="T23" fmla="*/ 162 h 291"/>
              <a:gd name="T24" fmla="*/ 366 w 432"/>
              <a:gd name="T25" fmla="*/ 104 h 291"/>
              <a:gd name="T26" fmla="*/ 366 w 432"/>
              <a:gd name="T27" fmla="*/ 172 h 291"/>
              <a:gd name="T28" fmla="*/ 357 w 432"/>
              <a:gd name="T29" fmla="*/ 189 h 291"/>
              <a:gd name="T30" fmla="*/ 377 w 432"/>
              <a:gd name="T31" fmla="*/ 209 h 291"/>
              <a:gd name="T32" fmla="*/ 397 w 432"/>
              <a:gd name="T33" fmla="*/ 189 h 291"/>
              <a:gd name="T34" fmla="*/ 390 w 432"/>
              <a:gd name="T35" fmla="*/ 174 h 291"/>
              <a:gd name="T36" fmla="*/ 390 w 432"/>
              <a:gd name="T37" fmla="*/ 9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291">
                <a:moveTo>
                  <a:pt x="333" y="143"/>
                </a:moveTo>
                <a:cubicBezTo>
                  <a:pt x="333" y="222"/>
                  <a:pt x="333" y="222"/>
                  <a:pt x="333" y="222"/>
                </a:cubicBezTo>
                <a:cubicBezTo>
                  <a:pt x="333" y="251"/>
                  <a:pt x="267" y="291"/>
                  <a:pt x="217" y="291"/>
                </a:cubicBezTo>
                <a:cubicBezTo>
                  <a:pt x="166" y="291"/>
                  <a:pt x="93" y="251"/>
                  <a:pt x="93" y="222"/>
                </a:cubicBezTo>
                <a:cubicBezTo>
                  <a:pt x="93" y="142"/>
                  <a:pt x="93" y="142"/>
                  <a:pt x="93" y="142"/>
                </a:cubicBezTo>
                <a:cubicBezTo>
                  <a:pt x="217" y="192"/>
                  <a:pt x="217" y="192"/>
                  <a:pt x="217" y="192"/>
                </a:cubicBezTo>
                <a:lnTo>
                  <a:pt x="333" y="143"/>
                </a:lnTo>
                <a:close/>
                <a:moveTo>
                  <a:pt x="390" y="95"/>
                </a:moveTo>
                <a:cubicBezTo>
                  <a:pt x="432" y="79"/>
                  <a:pt x="432" y="79"/>
                  <a:pt x="432" y="79"/>
                </a:cubicBezTo>
                <a:cubicBezTo>
                  <a:pt x="216" y="0"/>
                  <a:pt x="216" y="0"/>
                  <a:pt x="216" y="0"/>
                </a:cubicBezTo>
                <a:cubicBezTo>
                  <a:pt x="0" y="79"/>
                  <a:pt x="0" y="79"/>
                  <a:pt x="0" y="79"/>
                </a:cubicBezTo>
                <a:cubicBezTo>
                  <a:pt x="216" y="162"/>
                  <a:pt x="216" y="162"/>
                  <a:pt x="216" y="162"/>
                </a:cubicBezTo>
                <a:cubicBezTo>
                  <a:pt x="366" y="104"/>
                  <a:pt x="366" y="104"/>
                  <a:pt x="366" y="104"/>
                </a:cubicBezTo>
                <a:cubicBezTo>
                  <a:pt x="366" y="172"/>
                  <a:pt x="366" y="172"/>
                  <a:pt x="366" y="172"/>
                </a:cubicBezTo>
                <a:cubicBezTo>
                  <a:pt x="361" y="176"/>
                  <a:pt x="357" y="182"/>
                  <a:pt x="357" y="189"/>
                </a:cubicBezTo>
                <a:cubicBezTo>
                  <a:pt x="357" y="200"/>
                  <a:pt x="366" y="209"/>
                  <a:pt x="377" y="209"/>
                </a:cubicBezTo>
                <a:cubicBezTo>
                  <a:pt x="388" y="209"/>
                  <a:pt x="397" y="200"/>
                  <a:pt x="397" y="189"/>
                </a:cubicBezTo>
                <a:cubicBezTo>
                  <a:pt x="397" y="183"/>
                  <a:pt x="394" y="178"/>
                  <a:pt x="390" y="174"/>
                </a:cubicBezTo>
                <a:lnTo>
                  <a:pt x="390" y="95"/>
                </a:lnTo>
                <a:close/>
              </a:path>
            </a:pathLst>
          </a:custGeom>
          <a:solidFill>
            <a:schemeClr val="accent1">
              <a:lumMod val="50000"/>
              <a:alpha val="18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7" name="Title Text">
            <a:extLst>
              <a:ext uri="{FF2B5EF4-FFF2-40B4-BE49-F238E27FC236}">
                <a16:creationId xmlns:a16="http://schemas.microsoft.com/office/drawing/2014/main" id="{9B18A4C0-274F-4DD4-92BE-8B2D4C1978D3}"/>
              </a:ext>
            </a:extLst>
          </p:cNvPr>
          <p:cNvSpPr>
            <a:spLocks noChangeArrowheads="1"/>
          </p:cNvSpPr>
          <p:nvPr/>
        </p:nvSpPr>
        <p:spPr bwMode="auto">
          <a:xfrm>
            <a:off x="0" y="1235474"/>
            <a:ext cx="3718958"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750" b="1" spc="150" dirty="0">
                <a:solidFill>
                  <a:schemeClr val="accent1">
                    <a:lumMod val="75000"/>
                  </a:schemeClr>
                </a:solidFill>
                <a:latin typeface="Calibri" panose="020F0502020204030204" pitchFamily="34" charset="0"/>
                <a:cs typeface="Calibri" panose="020F0502020204030204" pitchFamily="34" charset="0"/>
              </a:rPr>
              <a:t>ELECTIVE</a:t>
            </a:r>
            <a:r>
              <a:rPr lang="en-US" altLang="en-US" sz="3750" b="1" spc="150" dirty="0">
                <a:solidFill>
                  <a:schemeClr val="bg2">
                    <a:lumMod val="90000"/>
                  </a:schemeClr>
                </a:solidFill>
                <a:latin typeface="Calibri" panose="020F0502020204030204" pitchFamily="34" charset="0"/>
                <a:cs typeface="Calibri" panose="020F0502020204030204" pitchFamily="34" charset="0"/>
              </a:rPr>
              <a:t> OPTIONS</a:t>
            </a:r>
          </a:p>
        </p:txBody>
      </p:sp>
      <p:grpSp>
        <p:nvGrpSpPr>
          <p:cNvPr id="8" name="pic_2">
            <a:extLst>
              <a:ext uri="{FF2B5EF4-FFF2-40B4-BE49-F238E27FC236}">
                <a16:creationId xmlns:a16="http://schemas.microsoft.com/office/drawing/2014/main" id="{782F2CAB-1F0D-4458-8281-4B2CB2F53252}"/>
              </a:ext>
            </a:extLst>
          </p:cNvPr>
          <p:cNvGrpSpPr/>
          <p:nvPr/>
        </p:nvGrpSpPr>
        <p:grpSpPr>
          <a:xfrm>
            <a:off x="4383270" y="237610"/>
            <a:ext cx="3570105" cy="3570104"/>
            <a:chOff x="5605753" y="-25456"/>
            <a:chExt cx="4506686" cy="4506686"/>
          </a:xfrm>
        </p:grpSpPr>
        <p:pic>
          <p:nvPicPr>
            <p:cNvPr id="29" name="Picture 28">
              <a:extLst>
                <a:ext uri="{FF2B5EF4-FFF2-40B4-BE49-F238E27FC236}">
                  <a16:creationId xmlns:a16="http://schemas.microsoft.com/office/drawing/2014/main" id="{B14679F1-B9B4-414A-AA23-9BACE8E42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753" y="-25456"/>
              <a:ext cx="4506686" cy="4506686"/>
            </a:xfrm>
            <a:prstGeom prst="rect">
              <a:avLst/>
            </a:prstGeom>
          </p:spPr>
        </p:pic>
        <p:sp>
          <p:nvSpPr>
            <p:cNvPr id="7" name="Rectangle 6">
              <a:extLst>
                <a:ext uri="{FF2B5EF4-FFF2-40B4-BE49-F238E27FC236}">
                  <a16:creationId xmlns:a16="http://schemas.microsoft.com/office/drawing/2014/main" id="{6BA92325-7D67-4371-B392-536CFF5E9084}"/>
                </a:ext>
              </a:extLst>
            </p:cNvPr>
            <p:cNvSpPr/>
            <p:nvPr/>
          </p:nvSpPr>
          <p:spPr>
            <a:xfrm rot="20314498">
              <a:off x="6405922" y="751090"/>
              <a:ext cx="2978834" cy="2969836"/>
            </a:xfrm>
            <a:custGeom>
              <a:avLst/>
              <a:gdLst>
                <a:gd name="connsiteX0" fmla="*/ 0 w 3005847"/>
                <a:gd name="connsiteY0" fmla="*/ 0 h 2850204"/>
                <a:gd name="connsiteX1" fmla="*/ 3005847 w 3005847"/>
                <a:gd name="connsiteY1" fmla="*/ 0 h 2850204"/>
                <a:gd name="connsiteX2" fmla="*/ 3005847 w 3005847"/>
                <a:gd name="connsiteY2" fmla="*/ 2850204 h 2850204"/>
                <a:gd name="connsiteX3" fmla="*/ 0 w 3005847"/>
                <a:gd name="connsiteY3" fmla="*/ 2850204 h 2850204"/>
                <a:gd name="connsiteX4" fmla="*/ 0 w 3005847"/>
                <a:gd name="connsiteY4" fmla="*/ 0 h 2850204"/>
                <a:gd name="connsiteX0" fmla="*/ 0 w 3019145"/>
                <a:gd name="connsiteY0" fmla="*/ 0 h 2949470"/>
                <a:gd name="connsiteX1" fmla="*/ 3019145 w 3019145"/>
                <a:gd name="connsiteY1" fmla="*/ 99266 h 2949470"/>
                <a:gd name="connsiteX2" fmla="*/ 3019145 w 3019145"/>
                <a:gd name="connsiteY2" fmla="*/ 2949470 h 2949470"/>
                <a:gd name="connsiteX3" fmla="*/ 13298 w 3019145"/>
                <a:gd name="connsiteY3" fmla="*/ 2949470 h 2949470"/>
                <a:gd name="connsiteX4" fmla="*/ 0 w 3019145"/>
                <a:gd name="connsiteY4" fmla="*/ 0 h 2949470"/>
                <a:gd name="connsiteX0" fmla="*/ 0 w 3019145"/>
                <a:gd name="connsiteY0" fmla="*/ 0 h 2949470"/>
                <a:gd name="connsiteX1" fmla="*/ 2949911 w 3019145"/>
                <a:gd name="connsiteY1" fmla="*/ 9400 h 2949470"/>
                <a:gd name="connsiteX2" fmla="*/ 3019145 w 3019145"/>
                <a:gd name="connsiteY2" fmla="*/ 2949470 h 2949470"/>
                <a:gd name="connsiteX3" fmla="*/ 13298 w 3019145"/>
                <a:gd name="connsiteY3" fmla="*/ 2949470 h 2949470"/>
                <a:gd name="connsiteX4" fmla="*/ 0 w 3019145"/>
                <a:gd name="connsiteY4" fmla="*/ 0 h 2949470"/>
                <a:gd name="connsiteX0" fmla="*/ 0 w 3019145"/>
                <a:gd name="connsiteY0" fmla="*/ 0 h 2958672"/>
                <a:gd name="connsiteX1" fmla="*/ 2949911 w 3019145"/>
                <a:gd name="connsiteY1" fmla="*/ 9400 h 2958672"/>
                <a:gd name="connsiteX2" fmla="*/ 3019145 w 3019145"/>
                <a:gd name="connsiteY2" fmla="*/ 2949470 h 2958672"/>
                <a:gd name="connsiteX3" fmla="*/ 27612 w 3019145"/>
                <a:gd name="connsiteY3" fmla="*/ 2958672 h 2958672"/>
                <a:gd name="connsiteX4" fmla="*/ 0 w 3019145"/>
                <a:gd name="connsiteY4" fmla="*/ 0 h 2958672"/>
                <a:gd name="connsiteX0" fmla="*/ 0 w 3019145"/>
                <a:gd name="connsiteY0" fmla="*/ 0 h 2968110"/>
                <a:gd name="connsiteX1" fmla="*/ 2949911 w 3019145"/>
                <a:gd name="connsiteY1" fmla="*/ 9400 h 2968110"/>
                <a:gd name="connsiteX2" fmla="*/ 3019145 w 3019145"/>
                <a:gd name="connsiteY2" fmla="*/ 2949470 h 2968110"/>
                <a:gd name="connsiteX3" fmla="*/ 5983 w 3019145"/>
                <a:gd name="connsiteY3" fmla="*/ 2968110 h 2968110"/>
                <a:gd name="connsiteX4" fmla="*/ 0 w 3019145"/>
                <a:gd name="connsiteY4" fmla="*/ 0 h 2968110"/>
                <a:gd name="connsiteX0" fmla="*/ 0 w 2949911"/>
                <a:gd name="connsiteY0" fmla="*/ 0 h 2968110"/>
                <a:gd name="connsiteX1" fmla="*/ 2949911 w 2949911"/>
                <a:gd name="connsiteY1" fmla="*/ 9400 h 2968110"/>
                <a:gd name="connsiteX2" fmla="*/ 2927835 w 2949911"/>
                <a:gd name="connsiteY2" fmla="*/ 2917224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39160 w 2949911"/>
                <a:gd name="connsiteY2" fmla="*/ 2943176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49911"/>
                <a:gd name="connsiteY0" fmla="*/ 0 h 2968110"/>
                <a:gd name="connsiteX1" fmla="*/ 2949911 w 2949911"/>
                <a:gd name="connsiteY1" fmla="*/ 9400 h 2968110"/>
                <a:gd name="connsiteX2" fmla="*/ 2926733 w 2949911"/>
                <a:gd name="connsiteY2" fmla="*/ 2938300 h 2968110"/>
                <a:gd name="connsiteX3" fmla="*/ 5983 w 2949911"/>
                <a:gd name="connsiteY3" fmla="*/ 2968110 h 2968110"/>
                <a:gd name="connsiteX4" fmla="*/ 0 w 2949911"/>
                <a:gd name="connsiteY4" fmla="*/ 0 h 2968110"/>
                <a:gd name="connsiteX0" fmla="*/ 0 w 2936502"/>
                <a:gd name="connsiteY0" fmla="*/ 0 h 2968110"/>
                <a:gd name="connsiteX1" fmla="*/ 2936502 w 2936502"/>
                <a:gd name="connsiteY1" fmla="*/ 43573 h 2968110"/>
                <a:gd name="connsiteX2" fmla="*/ 2926733 w 2936502"/>
                <a:gd name="connsiteY2" fmla="*/ 2938300 h 2968110"/>
                <a:gd name="connsiteX3" fmla="*/ 5983 w 2936502"/>
                <a:gd name="connsiteY3" fmla="*/ 2968110 h 2968110"/>
                <a:gd name="connsiteX4" fmla="*/ 0 w 2936502"/>
                <a:gd name="connsiteY4" fmla="*/ 0 h 2968110"/>
                <a:gd name="connsiteX0" fmla="*/ 0 w 2970990"/>
                <a:gd name="connsiteY0" fmla="*/ 0 h 2968110"/>
                <a:gd name="connsiteX1" fmla="*/ 2970990 w 2970990"/>
                <a:gd name="connsiteY1" fmla="*/ 10502 h 2968110"/>
                <a:gd name="connsiteX2" fmla="*/ 2926733 w 2970990"/>
                <a:gd name="connsiteY2" fmla="*/ 2938300 h 2968110"/>
                <a:gd name="connsiteX3" fmla="*/ 5983 w 2970990"/>
                <a:gd name="connsiteY3" fmla="*/ 2968110 h 2968110"/>
                <a:gd name="connsiteX4" fmla="*/ 0 w 2970990"/>
                <a:gd name="connsiteY4" fmla="*/ 0 h 2968110"/>
                <a:gd name="connsiteX0" fmla="*/ 0 w 2968552"/>
                <a:gd name="connsiteY0" fmla="*/ 0 h 2974323"/>
                <a:gd name="connsiteX1" fmla="*/ 2968552 w 2968552"/>
                <a:gd name="connsiteY1" fmla="*/ 16715 h 2974323"/>
                <a:gd name="connsiteX2" fmla="*/ 2924295 w 2968552"/>
                <a:gd name="connsiteY2" fmla="*/ 2944513 h 2974323"/>
                <a:gd name="connsiteX3" fmla="*/ 3545 w 2968552"/>
                <a:gd name="connsiteY3" fmla="*/ 2974323 h 2974323"/>
                <a:gd name="connsiteX4" fmla="*/ 0 w 2968552"/>
                <a:gd name="connsiteY4" fmla="*/ 0 h 2974323"/>
                <a:gd name="connsiteX0" fmla="*/ 0 w 2972878"/>
                <a:gd name="connsiteY0" fmla="*/ 0 h 2972435"/>
                <a:gd name="connsiteX1" fmla="*/ 2972878 w 2972878"/>
                <a:gd name="connsiteY1" fmla="*/ 14827 h 2972435"/>
                <a:gd name="connsiteX2" fmla="*/ 2928621 w 2972878"/>
                <a:gd name="connsiteY2" fmla="*/ 2942625 h 2972435"/>
                <a:gd name="connsiteX3" fmla="*/ 7871 w 2972878"/>
                <a:gd name="connsiteY3" fmla="*/ 2972435 h 2972435"/>
                <a:gd name="connsiteX4" fmla="*/ 0 w 2972878"/>
                <a:gd name="connsiteY4" fmla="*/ 0 h 2972435"/>
                <a:gd name="connsiteX0" fmla="*/ 0 w 2978834"/>
                <a:gd name="connsiteY0" fmla="*/ 0 h 2969836"/>
                <a:gd name="connsiteX1" fmla="*/ 2978834 w 2978834"/>
                <a:gd name="connsiteY1" fmla="*/ 12228 h 2969836"/>
                <a:gd name="connsiteX2" fmla="*/ 2934577 w 2978834"/>
                <a:gd name="connsiteY2" fmla="*/ 2940026 h 2969836"/>
                <a:gd name="connsiteX3" fmla="*/ 13827 w 2978834"/>
                <a:gd name="connsiteY3" fmla="*/ 2969836 h 2969836"/>
                <a:gd name="connsiteX4" fmla="*/ 0 w 2978834"/>
                <a:gd name="connsiteY4" fmla="*/ 0 h 296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834" h="2969836">
                  <a:moveTo>
                    <a:pt x="0" y="0"/>
                  </a:moveTo>
                  <a:lnTo>
                    <a:pt x="2978834" y="12228"/>
                  </a:lnTo>
                  <a:cubicBezTo>
                    <a:pt x="2975250" y="990153"/>
                    <a:pt x="2938161" y="1962101"/>
                    <a:pt x="2934577" y="2940026"/>
                  </a:cubicBezTo>
                  <a:lnTo>
                    <a:pt x="13827" y="2969836"/>
                  </a:lnTo>
                  <a:cubicBezTo>
                    <a:pt x="9394" y="1986679"/>
                    <a:pt x="4433" y="983157"/>
                    <a:pt x="0"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6" name="pic_1">
            <a:extLst>
              <a:ext uri="{FF2B5EF4-FFF2-40B4-BE49-F238E27FC236}">
                <a16:creationId xmlns:a16="http://schemas.microsoft.com/office/drawing/2014/main" id="{2301D715-67E4-4FE3-865E-9F4C8172A860}"/>
              </a:ext>
            </a:extLst>
          </p:cNvPr>
          <p:cNvGrpSpPr/>
          <p:nvPr/>
        </p:nvGrpSpPr>
        <p:grpSpPr>
          <a:xfrm>
            <a:off x="3590115" y="2163758"/>
            <a:ext cx="3315409" cy="3220682"/>
            <a:chOff x="4882626" y="1761979"/>
            <a:chExt cx="3987054" cy="3873138"/>
          </a:xfrm>
        </p:grpSpPr>
        <p:pic>
          <p:nvPicPr>
            <p:cNvPr id="30" name="Picture 29">
              <a:extLst>
                <a:ext uri="{FF2B5EF4-FFF2-40B4-BE49-F238E27FC236}">
                  <a16:creationId xmlns:a16="http://schemas.microsoft.com/office/drawing/2014/main" id="{DE22126E-2C62-4D42-B491-200466D71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626" y="1761979"/>
              <a:ext cx="3987054" cy="3873138"/>
            </a:xfrm>
            <a:prstGeom prst="rect">
              <a:avLst/>
            </a:prstGeom>
          </p:spPr>
        </p:pic>
        <p:sp>
          <p:nvSpPr>
            <p:cNvPr id="5" name="Rectangle 4">
              <a:extLst>
                <a:ext uri="{FF2B5EF4-FFF2-40B4-BE49-F238E27FC236}">
                  <a16:creationId xmlns:a16="http://schemas.microsoft.com/office/drawing/2014/main" id="{CCC5DF6B-990A-4496-B456-3E7F5F99E792}"/>
                </a:ext>
              </a:extLst>
            </p:cNvPr>
            <p:cNvSpPr/>
            <p:nvPr/>
          </p:nvSpPr>
          <p:spPr>
            <a:xfrm rot="719402">
              <a:off x="5481154" y="2335754"/>
              <a:ext cx="2805116" cy="2835783"/>
            </a:xfrm>
            <a:custGeom>
              <a:avLst/>
              <a:gdLst>
                <a:gd name="connsiteX0" fmla="*/ 0 w 2797453"/>
                <a:gd name="connsiteY0" fmla="*/ 0 h 2819260"/>
                <a:gd name="connsiteX1" fmla="*/ 2797453 w 2797453"/>
                <a:gd name="connsiteY1" fmla="*/ 0 h 2819260"/>
                <a:gd name="connsiteX2" fmla="*/ 2797453 w 2797453"/>
                <a:gd name="connsiteY2" fmla="*/ 2819260 h 2819260"/>
                <a:gd name="connsiteX3" fmla="*/ 0 w 2797453"/>
                <a:gd name="connsiteY3" fmla="*/ 2819260 h 2819260"/>
                <a:gd name="connsiteX4" fmla="*/ 0 w 2797453"/>
                <a:gd name="connsiteY4" fmla="*/ 0 h 2819260"/>
                <a:gd name="connsiteX0" fmla="*/ 0 w 2808241"/>
                <a:gd name="connsiteY0" fmla="*/ 0 h 2819260"/>
                <a:gd name="connsiteX1" fmla="*/ 2797453 w 2808241"/>
                <a:gd name="connsiteY1" fmla="*/ 0 h 2819260"/>
                <a:gd name="connsiteX2" fmla="*/ 2808241 w 2808241"/>
                <a:gd name="connsiteY2" fmla="*/ 2792152 h 2819260"/>
                <a:gd name="connsiteX3" fmla="*/ 0 w 2808241"/>
                <a:gd name="connsiteY3" fmla="*/ 2819260 h 2819260"/>
                <a:gd name="connsiteX4" fmla="*/ 0 w 2808241"/>
                <a:gd name="connsiteY4" fmla="*/ 0 h 2819260"/>
                <a:gd name="connsiteX0" fmla="*/ 2050 w 2810291"/>
                <a:gd name="connsiteY0" fmla="*/ 0 h 2827143"/>
                <a:gd name="connsiteX1" fmla="*/ 2799503 w 2810291"/>
                <a:gd name="connsiteY1" fmla="*/ 0 h 2827143"/>
                <a:gd name="connsiteX2" fmla="*/ 2810291 w 2810291"/>
                <a:gd name="connsiteY2" fmla="*/ 2792152 h 2827143"/>
                <a:gd name="connsiteX3" fmla="*/ 0 w 2810291"/>
                <a:gd name="connsiteY3" fmla="*/ 2827143 h 2827143"/>
                <a:gd name="connsiteX4" fmla="*/ 2050 w 2810291"/>
                <a:gd name="connsiteY4" fmla="*/ 0 h 2827143"/>
                <a:gd name="connsiteX0" fmla="*/ 2050 w 2799601"/>
                <a:gd name="connsiteY0" fmla="*/ 0 h 2827143"/>
                <a:gd name="connsiteX1" fmla="*/ 2799503 w 2799601"/>
                <a:gd name="connsiteY1" fmla="*/ 0 h 2827143"/>
                <a:gd name="connsiteX2" fmla="*/ 2799601 w 2799601"/>
                <a:gd name="connsiteY2" fmla="*/ 2794423 h 2827143"/>
                <a:gd name="connsiteX3" fmla="*/ 0 w 2799601"/>
                <a:gd name="connsiteY3" fmla="*/ 2827143 h 2827143"/>
                <a:gd name="connsiteX4" fmla="*/ 2050 w 2799601"/>
                <a:gd name="connsiteY4" fmla="*/ 0 h 2827143"/>
                <a:gd name="connsiteX0" fmla="*/ 2050 w 2803921"/>
                <a:gd name="connsiteY0" fmla="*/ 0 h 2827143"/>
                <a:gd name="connsiteX1" fmla="*/ 2799503 w 2803921"/>
                <a:gd name="connsiteY1" fmla="*/ 0 h 2827143"/>
                <a:gd name="connsiteX2" fmla="*/ 2803921 w 2803921"/>
                <a:gd name="connsiteY2" fmla="*/ 2797230 h 2827143"/>
                <a:gd name="connsiteX3" fmla="*/ 0 w 2803921"/>
                <a:gd name="connsiteY3" fmla="*/ 2827143 h 2827143"/>
                <a:gd name="connsiteX4" fmla="*/ 2050 w 2803921"/>
                <a:gd name="connsiteY4" fmla="*/ 0 h 2827143"/>
                <a:gd name="connsiteX0" fmla="*/ 2050 w 2803921"/>
                <a:gd name="connsiteY0" fmla="*/ 0 h 2827143"/>
                <a:gd name="connsiteX1" fmla="*/ 2802435 w 2803921"/>
                <a:gd name="connsiteY1" fmla="*/ 66415 h 2827143"/>
                <a:gd name="connsiteX2" fmla="*/ 2803921 w 2803921"/>
                <a:gd name="connsiteY2" fmla="*/ 2797230 h 2827143"/>
                <a:gd name="connsiteX3" fmla="*/ 0 w 2803921"/>
                <a:gd name="connsiteY3" fmla="*/ 2827143 h 2827143"/>
                <a:gd name="connsiteX4" fmla="*/ 2050 w 2803921"/>
                <a:gd name="connsiteY4" fmla="*/ 0 h 2827143"/>
                <a:gd name="connsiteX0" fmla="*/ 2050 w 2805116"/>
                <a:gd name="connsiteY0" fmla="*/ 8640 h 2835783"/>
                <a:gd name="connsiteX1" fmla="*/ 2805116 w 2805116"/>
                <a:gd name="connsiteY1" fmla="*/ 0 h 2835783"/>
                <a:gd name="connsiteX2" fmla="*/ 2803921 w 2805116"/>
                <a:gd name="connsiteY2" fmla="*/ 2805870 h 2835783"/>
                <a:gd name="connsiteX3" fmla="*/ 0 w 2805116"/>
                <a:gd name="connsiteY3" fmla="*/ 2835783 h 2835783"/>
                <a:gd name="connsiteX4" fmla="*/ 2050 w 2805116"/>
                <a:gd name="connsiteY4" fmla="*/ 8640 h 2835783"/>
                <a:gd name="connsiteX0" fmla="*/ 33051 w 2805116"/>
                <a:gd name="connsiteY0" fmla="*/ 31851 h 2835783"/>
                <a:gd name="connsiteX1" fmla="*/ 2805116 w 2805116"/>
                <a:gd name="connsiteY1" fmla="*/ 0 h 2835783"/>
                <a:gd name="connsiteX2" fmla="*/ 2803921 w 2805116"/>
                <a:gd name="connsiteY2" fmla="*/ 2805870 h 2835783"/>
                <a:gd name="connsiteX3" fmla="*/ 0 w 2805116"/>
                <a:gd name="connsiteY3" fmla="*/ 2835783 h 2835783"/>
                <a:gd name="connsiteX4" fmla="*/ 33051 w 2805116"/>
                <a:gd name="connsiteY4" fmla="*/ 31851 h 2835783"/>
                <a:gd name="connsiteX0" fmla="*/ 30560 w 2805116"/>
                <a:gd name="connsiteY0" fmla="*/ 2586 h 2835783"/>
                <a:gd name="connsiteX1" fmla="*/ 2805116 w 2805116"/>
                <a:gd name="connsiteY1" fmla="*/ 0 h 2835783"/>
                <a:gd name="connsiteX2" fmla="*/ 2803921 w 2805116"/>
                <a:gd name="connsiteY2" fmla="*/ 2805870 h 2835783"/>
                <a:gd name="connsiteX3" fmla="*/ 0 w 2805116"/>
                <a:gd name="connsiteY3" fmla="*/ 2835783 h 2835783"/>
                <a:gd name="connsiteX4" fmla="*/ 30560 w 2805116"/>
                <a:gd name="connsiteY4" fmla="*/ 2586 h 2835783"/>
                <a:gd name="connsiteX0" fmla="*/ 30560 w 2805116"/>
                <a:gd name="connsiteY0" fmla="*/ 2586 h 2835783"/>
                <a:gd name="connsiteX1" fmla="*/ 2805116 w 2805116"/>
                <a:gd name="connsiteY1" fmla="*/ 0 h 2835783"/>
                <a:gd name="connsiteX2" fmla="*/ 2803921 w 2805116"/>
                <a:gd name="connsiteY2" fmla="*/ 2805870 h 2835783"/>
                <a:gd name="connsiteX3" fmla="*/ 0 w 2805116"/>
                <a:gd name="connsiteY3" fmla="*/ 2835783 h 2835783"/>
                <a:gd name="connsiteX4" fmla="*/ 30560 w 2805116"/>
                <a:gd name="connsiteY4" fmla="*/ 2586 h 2835783"/>
                <a:gd name="connsiteX0" fmla="*/ 30560 w 2805116"/>
                <a:gd name="connsiteY0" fmla="*/ 2586 h 2835783"/>
                <a:gd name="connsiteX1" fmla="*/ 2805116 w 2805116"/>
                <a:gd name="connsiteY1" fmla="*/ 0 h 2835783"/>
                <a:gd name="connsiteX2" fmla="*/ 2795464 w 2805116"/>
                <a:gd name="connsiteY2" fmla="*/ 2803671 h 2835783"/>
                <a:gd name="connsiteX3" fmla="*/ 0 w 2805116"/>
                <a:gd name="connsiteY3" fmla="*/ 2835783 h 2835783"/>
                <a:gd name="connsiteX4" fmla="*/ 30560 w 2805116"/>
                <a:gd name="connsiteY4" fmla="*/ 2586 h 283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116" h="2835783">
                  <a:moveTo>
                    <a:pt x="30560" y="2586"/>
                  </a:moveTo>
                  <a:lnTo>
                    <a:pt x="2805116" y="0"/>
                  </a:lnTo>
                  <a:cubicBezTo>
                    <a:pt x="2805149" y="931474"/>
                    <a:pt x="2795431" y="1872197"/>
                    <a:pt x="2795464" y="2803671"/>
                  </a:cubicBezTo>
                  <a:lnTo>
                    <a:pt x="0" y="2835783"/>
                  </a:lnTo>
                  <a:cubicBezTo>
                    <a:pt x="683" y="1893402"/>
                    <a:pt x="29877" y="944967"/>
                    <a:pt x="30560" y="2586"/>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0" name="pic_3">
            <a:extLst>
              <a:ext uri="{FF2B5EF4-FFF2-40B4-BE49-F238E27FC236}">
                <a16:creationId xmlns:a16="http://schemas.microsoft.com/office/drawing/2014/main" id="{29DA6777-FC97-4444-B78E-315A001FF48D}"/>
              </a:ext>
            </a:extLst>
          </p:cNvPr>
          <p:cNvGrpSpPr/>
          <p:nvPr/>
        </p:nvGrpSpPr>
        <p:grpSpPr>
          <a:xfrm>
            <a:off x="6107139" y="2355325"/>
            <a:ext cx="3527954" cy="3493025"/>
            <a:chOff x="8176946" y="2448616"/>
            <a:chExt cx="4453478" cy="4409384"/>
          </a:xfrm>
        </p:grpSpPr>
        <p:pic>
          <p:nvPicPr>
            <p:cNvPr id="28" name="Picture 27">
              <a:extLst>
                <a:ext uri="{FF2B5EF4-FFF2-40B4-BE49-F238E27FC236}">
                  <a16:creationId xmlns:a16="http://schemas.microsoft.com/office/drawing/2014/main" id="{C9681002-99A3-49D2-BDE6-3512C2EFE1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946" y="2448616"/>
              <a:ext cx="4453478" cy="4409384"/>
            </a:xfrm>
            <a:prstGeom prst="rect">
              <a:avLst/>
            </a:prstGeom>
          </p:spPr>
        </p:pic>
        <p:sp>
          <p:nvSpPr>
            <p:cNvPr id="9" name="Rectangle 8">
              <a:extLst>
                <a:ext uri="{FF2B5EF4-FFF2-40B4-BE49-F238E27FC236}">
                  <a16:creationId xmlns:a16="http://schemas.microsoft.com/office/drawing/2014/main" id="{3DBF911E-4C5A-47A8-867E-1E8303B64F69}"/>
                </a:ext>
              </a:extLst>
            </p:cNvPr>
            <p:cNvSpPr/>
            <p:nvPr/>
          </p:nvSpPr>
          <p:spPr>
            <a:xfrm rot="19810500">
              <a:off x="9027313" y="3294400"/>
              <a:ext cx="2798019" cy="2723889"/>
            </a:xfrm>
            <a:custGeom>
              <a:avLst/>
              <a:gdLst>
                <a:gd name="connsiteX0" fmla="*/ 0 w 2780666"/>
                <a:gd name="connsiteY0" fmla="*/ 0 h 2686744"/>
                <a:gd name="connsiteX1" fmla="*/ 2780666 w 2780666"/>
                <a:gd name="connsiteY1" fmla="*/ 0 h 2686744"/>
                <a:gd name="connsiteX2" fmla="*/ 2780666 w 2780666"/>
                <a:gd name="connsiteY2" fmla="*/ 2686744 h 2686744"/>
                <a:gd name="connsiteX3" fmla="*/ 0 w 2780666"/>
                <a:gd name="connsiteY3" fmla="*/ 2686744 h 2686744"/>
                <a:gd name="connsiteX4" fmla="*/ 0 w 2780666"/>
                <a:gd name="connsiteY4" fmla="*/ 0 h 2686744"/>
                <a:gd name="connsiteX0" fmla="*/ 7223 w 2787889"/>
                <a:gd name="connsiteY0" fmla="*/ 0 h 2708311"/>
                <a:gd name="connsiteX1" fmla="*/ 2787889 w 2787889"/>
                <a:gd name="connsiteY1" fmla="*/ 0 h 2708311"/>
                <a:gd name="connsiteX2" fmla="*/ 2787889 w 2787889"/>
                <a:gd name="connsiteY2" fmla="*/ 2686744 h 2708311"/>
                <a:gd name="connsiteX3" fmla="*/ 0 w 2787889"/>
                <a:gd name="connsiteY3" fmla="*/ 2708311 h 2708311"/>
                <a:gd name="connsiteX4" fmla="*/ 7223 w 2787889"/>
                <a:gd name="connsiteY4" fmla="*/ 0 h 2708311"/>
                <a:gd name="connsiteX0" fmla="*/ 38181 w 2787889"/>
                <a:gd name="connsiteY0" fmla="*/ 17747 h 2708311"/>
                <a:gd name="connsiteX1" fmla="*/ 2787889 w 2787889"/>
                <a:gd name="connsiteY1" fmla="*/ 0 h 2708311"/>
                <a:gd name="connsiteX2" fmla="*/ 2787889 w 2787889"/>
                <a:gd name="connsiteY2" fmla="*/ 2686744 h 2708311"/>
                <a:gd name="connsiteX3" fmla="*/ 0 w 2787889"/>
                <a:gd name="connsiteY3" fmla="*/ 2708311 h 2708311"/>
                <a:gd name="connsiteX4" fmla="*/ 38181 w 2787889"/>
                <a:gd name="connsiteY4" fmla="*/ 17747 h 2708311"/>
                <a:gd name="connsiteX0" fmla="*/ 513 w 2790570"/>
                <a:gd name="connsiteY0" fmla="*/ 0 h 2718836"/>
                <a:gd name="connsiteX1" fmla="*/ 2790570 w 2790570"/>
                <a:gd name="connsiteY1" fmla="*/ 10525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10290 w 2790570"/>
                <a:gd name="connsiteY1" fmla="*/ 51906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75608 w 2790570"/>
                <a:gd name="connsiteY1" fmla="*/ 27654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0 h 2718836"/>
                <a:gd name="connsiteX1" fmla="*/ 2775091 w 2790570"/>
                <a:gd name="connsiteY1" fmla="*/ 1651 h 2718836"/>
                <a:gd name="connsiteX2" fmla="*/ 2790570 w 2790570"/>
                <a:gd name="connsiteY2" fmla="*/ 2697269 h 2718836"/>
                <a:gd name="connsiteX3" fmla="*/ 2681 w 2790570"/>
                <a:gd name="connsiteY3" fmla="*/ 2718836 h 2718836"/>
                <a:gd name="connsiteX4" fmla="*/ 513 w 2790570"/>
                <a:gd name="connsiteY4" fmla="*/ 0 h 2718836"/>
                <a:gd name="connsiteX0" fmla="*/ 513 w 2790570"/>
                <a:gd name="connsiteY0" fmla="*/ 2219 h 2721055"/>
                <a:gd name="connsiteX1" fmla="*/ 2777310 w 2790570"/>
                <a:gd name="connsiteY1" fmla="*/ 0 h 2721055"/>
                <a:gd name="connsiteX2" fmla="*/ 2790570 w 2790570"/>
                <a:gd name="connsiteY2" fmla="*/ 2699488 h 2721055"/>
                <a:gd name="connsiteX3" fmla="*/ 2681 w 2790570"/>
                <a:gd name="connsiteY3" fmla="*/ 2721055 h 2721055"/>
                <a:gd name="connsiteX4" fmla="*/ 513 w 2790570"/>
                <a:gd name="connsiteY4" fmla="*/ 2219 h 2721055"/>
                <a:gd name="connsiteX0" fmla="*/ 513 w 2790620"/>
                <a:gd name="connsiteY0" fmla="*/ 2219 h 2721055"/>
                <a:gd name="connsiteX1" fmla="*/ 2777310 w 2790620"/>
                <a:gd name="connsiteY1" fmla="*/ 0 h 2721055"/>
                <a:gd name="connsiteX2" fmla="*/ 2790620 w 2790620"/>
                <a:gd name="connsiteY2" fmla="*/ 2663527 h 2721055"/>
                <a:gd name="connsiteX3" fmla="*/ 2681 w 2790620"/>
                <a:gd name="connsiteY3" fmla="*/ 2721055 h 2721055"/>
                <a:gd name="connsiteX4" fmla="*/ 513 w 2790620"/>
                <a:gd name="connsiteY4" fmla="*/ 2219 h 2721055"/>
                <a:gd name="connsiteX0" fmla="*/ 513 w 2797225"/>
                <a:gd name="connsiteY0" fmla="*/ 2219 h 2721055"/>
                <a:gd name="connsiteX1" fmla="*/ 2777310 w 2797225"/>
                <a:gd name="connsiteY1" fmla="*/ 0 h 2721055"/>
                <a:gd name="connsiteX2" fmla="*/ 2797225 w 2797225"/>
                <a:gd name="connsiteY2" fmla="*/ 2687877 h 2721055"/>
                <a:gd name="connsiteX3" fmla="*/ 2681 w 2797225"/>
                <a:gd name="connsiteY3" fmla="*/ 2721055 h 2721055"/>
                <a:gd name="connsiteX4" fmla="*/ 513 w 2797225"/>
                <a:gd name="connsiteY4" fmla="*/ 2219 h 2721055"/>
                <a:gd name="connsiteX0" fmla="*/ 513 w 2793977"/>
                <a:gd name="connsiteY0" fmla="*/ 2219 h 2721055"/>
                <a:gd name="connsiteX1" fmla="*/ 2777310 w 2793977"/>
                <a:gd name="connsiteY1" fmla="*/ 0 h 2721055"/>
                <a:gd name="connsiteX2" fmla="*/ 2793977 w 2793977"/>
                <a:gd name="connsiteY2" fmla="*/ 2693542 h 2721055"/>
                <a:gd name="connsiteX3" fmla="*/ 2681 w 2793977"/>
                <a:gd name="connsiteY3" fmla="*/ 2721055 h 2721055"/>
                <a:gd name="connsiteX4" fmla="*/ 513 w 2793977"/>
                <a:gd name="connsiteY4" fmla="*/ 2219 h 2721055"/>
                <a:gd name="connsiteX0" fmla="*/ 513 w 2793561"/>
                <a:gd name="connsiteY0" fmla="*/ 2219 h 2721055"/>
                <a:gd name="connsiteX1" fmla="*/ 2777310 w 2793561"/>
                <a:gd name="connsiteY1" fmla="*/ 0 h 2721055"/>
                <a:gd name="connsiteX2" fmla="*/ 2793561 w 2793561"/>
                <a:gd name="connsiteY2" fmla="*/ 2700832 h 2721055"/>
                <a:gd name="connsiteX3" fmla="*/ 2681 w 2793561"/>
                <a:gd name="connsiteY3" fmla="*/ 2721055 h 2721055"/>
                <a:gd name="connsiteX4" fmla="*/ 513 w 2793561"/>
                <a:gd name="connsiteY4" fmla="*/ 2219 h 2721055"/>
                <a:gd name="connsiteX0" fmla="*/ 513 w 2793561"/>
                <a:gd name="connsiteY0" fmla="*/ 5053 h 2723889"/>
                <a:gd name="connsiteX1" fmla="*/ 2778935 w 2793561"/>
                <a:gd name="connsiteY1" fmla="*/ 0 h 2723889"/>
                <a:gd name="connsiteX2" fmla="*/ 2793561 w 2793561"/>
                <a:gd name="connsiteY2" fmla="*/ 2703666 h 2723889"/>
                <a:gd name="connsiteX3" fmla="*/ 2681 w 2793561"/>
                <a:gd name="connsiteY3" fmla="*/ 2723889 h 2723889"/>
                <a:gd name="connsiteX4" fmla="*/ 513 w 2793561"/>
                <a:gd name="connsiteY4" fmla="*/ 5053 h 2723889"/>
                <a:gd name="connsiteX0" fmla="*/ 513 w 2798019"/>
                <a:gd name="connsiteY0" fmla="*/ 5053 h 2723889"/>
                <a:gd name="connsiteX1" fmla="*/ 2778935 w 2798019"/>
                <a:gd name="connsiteY1" fmla="*/ 0 h 2723889"/>
                <a:gd name="connsiteX2" fmla="*/ 2798019 w 2798019"/>
                <a:gd name="connsiteY2" fmla="*/ 2702457 h 2723889"/>
                <a:gd name="connsiteX3" fmla="*/ 2681 w 2798019"/>
                <a:gd name="connsiteY3" fmla="*/ 2723889 h 2723889"/>
                <a:gd name="connsiteX4" fmla="*/ 513 w 2798019"/>
                <a:gd name="connsiteY4" fmla="*/ 5053 h 2723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19" h="2723889">
                  <a:moveTo>
                    <a:pt x="513" y="5053"/>
                  </a:moveTo>
                  <a:lnTo>
                    <a:pt x="2778935" y="0"/>
                  </a:lnTo>
                  <a:cubicBezTo>
                    <a:pt x="2783922" y="889872"/>
                    <a:pt x="2793032" y="1812585"/>
                    <a:pt x="2798019" y="2702457"/>
                  </a:cubicBezTo>
                  <a:lnTo>
                    <a:pt x="2681" y="2723889"/>
                  </a:lnTo>
                  <a:cubicBezTo>
                    <a:pt x="5089" y="1821119"/>
                    <a:pt x="-1895" y="907823"/>
                    <a:pt x="513" y="5053"/>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970654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456EEF-8665-41BA-AA1E-9B42D13240F8}"/>
              </a:ext>
            </a:extLst>
          </p:cNvPr>
          <p:cNvSpPr/>
          <p:nvPr/>
        </p:nvSpPr>
        <p:spPr>
          <a:xfrm>
            <a:off x="-5004" y="0"/>
            <a:ext cx="9154010" cy="6858000"/>
          </a:xfrm>
          <a:prstGeom prst="rect">
            <a:avLst/>
          </a:prstGeom>
          <a:gradFill flip="none" rotWithShape="1">
            <a:gsLst>
              <a:gs pos="0">
                <a:schemeClr val="tx1">
                  <a:alpha val="2000"/>
                </a:schemeClr>
              </a:gs>
              <a:gs pos="100000">
                <a:schemeClr val="tx1">
                  <a:alpha val="3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4EC50466-9502-42C0-BDA9-8B1B59C0DB2F}"/>
              </a:ext>
            </a:extLst>
          </p:cNvPr>
          <p:cNvSpPr/>
          <p:nvPr/>
        </p:nvSpPr>
        <p:spPr>
          <a:xfrm>
            <a:off x="0" y="1314450"/>
            <a:ext cx="9144000" cy="4210050"/>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grad_hat">
            <a:extLst>
              <a:ext uri="{FF2B5EF4-FFF2-40B4-BE49-F238E27FC236}">
                <a16:creationId xmlns:a16="http://schemas.microsoft.com/office/drawing/2014/main" id="{F3B9A0AC-EDF8-4714-A40C-A1705C7BFAC3}"/>
              </a:ext>
            </a:extLst>
          </p:cNvPr>
          <p:cNvSpPr>
            <a:spLocks noEditPoints="1"/>
          </p:cNvSpPr>
          <p:nvPr/>
        </p:nvSpPr>
        <p:spPr bwMode="auto">
          <a:xfrm>
            <a:off x="0" y="2639798"/>
            <a:ext cx="2317427" cy="1563139"/>
          </a:xfrm>
          <a:custGeom>
            <a:avLst/>
            <a:gdLst>
              <a:gd name="T0" fmla="*/ 333 w 432"/>
              <a:gd name="T1" fmla="*/ 143 h 291"/>
              <a:gd name="T2" fmla="*/ 333 w 432"/>
              <a:gd name="T3" fmla="*/ 222 h 291"/>
              <a:gd name="T4" fmla="*/ 217 w 432"/>
              <a:gd name="T5" fmla="*/ 291 h 291"/>
              <a:gd name="T6" fmla="*/ 93 w 432"/>
              <a:gd name="T7" fmla="*/ 222 h 291"/>
              <a:gd name="T8" fmla="*/ 93 w 432"/>
              <a:gd name="T9" fmla="*/ 142 h 291"/>
              <a:gd name="T10" fmla="*/ 217 w 432"/>
              <a:gd name="T11" fmla="*/ 192 h 291"/>
              <a:gd name="T12" fmla="*/ 333 w 432"/>
              <a:gd name="T13" fmla="*/ 143 h 291"/>
              <a:gd name="T14" fmla="*/ 390 w 432"/>
              <a:gd name="T15" fmla="*/ 95 h 291"/>
              <a:gd name="T16" fmla="*/ 432 w 432"/>
              <a:gd name="T17" fmla="*/ 79 h 291"/>
              <a:gd name="T18" fmla="*/ 216 w 432"/>
              <a:gd name="T19" fmla="*/ 0 h 291"/>
              <a:gd name="T20" fmla="*/ 0 w 432"/>
              <a:gd name="T21" fmla="*/ 79 h 291"/>
              <a:gd name="T22" fmla="*/ 216 w 432"/>
              <a:gd name="T23" fmla="*/ 162 h 291"/>
              <a:gd name="T24" fmla="*/ 366 w 432"/>
              <a:gd name="T25" fmla="*/ 104 h 291"/>
              <a:gd name="T26" fmla="*/ 366 w 432"/>
              <a:gd name="T27" fmla="*/ 172 h 291"/>
              <a:gd name="T28" fmla="*/ 357 w 432"/>
              <a:gd name="T29" fmla="*/ 189 h 291"/>
              <a:gd name="T30" fmla="*/ 377 w 432"/>
              <a:gd name="T31" fmla="*/ 209 h 291"/>
              <a:gd name="T32" fmla="*/ 397 w 432"/>
              <a:gd name="T33" fmla="*/ 189 h 291"/>
              <a:gd name="T34" fmla="*/ 390 w 432"/>
              <a:gd name="T35" fmla="*/ 174 h 291"/>
              <a:gd name="T36" fmla="*/ 390 w 432"/>
              <a:gd name="T37" fmla="*/ 9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291">
                <a:moveTo>
                  <a:pt x="333" y="143"/>
                </a:moveTo>
                <a:cubicBezTo>
                  <a:pt x="333" y="222"/>
                  <a:pt x="333" y="222"/>
                  <a:pt x="333" y="222"/>
                </a:cubicBezTo>
                <a:cubicBezTo>
                  <a:pt x="333" y="251"/>
                  <a:pt x="267" y="291"/>
                  <a:pt x="217" y="291"/>
                </a:cubicBezTo>
                <a:cubicBezTo>
                  <a:pt x="166" y="291"/>
                  <a:pt x="93" y="251"/>
                  <a:pt x="93" y="222"/>
                </a:cubicBezTo>
                <a:cubicBezTo>
                  <a:pt x="93" y="142"/>
                  <a:pt x="93" y="142"/>
                  <a:pt x="93" y="142"/>
                </a:cubicBezTo>
                <a:cubicBezTo>
                  <a:pt x="217" y="192"/>
                  <a:pt x="217" y="192"/>
                  <a:pt x="217" y="192"/>
                </a:cubicBezTo>
                <a:lnTo>
                  <a:pt x="333" y="143"/>
                </a:lnTo>
                <a:close/>
                <a:moveTo>
                  <a:pt x="390" y="95"/>
                </a:moveTo>
                <a:cubicBezTo>
                  <a:pt x="432" y="79"/>
                  <a:pt x="432" y="79"/>
                  <a:pt x="432" y="79"/>
                </a:cubicBezTo>
                <a:cubicBezTo>
                  <a:pt x="216" y="0"/>
                  <a:pt x="216" y="0"/>
                  <a:pt x="216" y="0"/>
                </a:cubicBezTo>
                <a:cubicBezTo>
                  <a:pt x="0" y="79"/>
                  <a:pt x="0" y="79"/>
                  <a:pt x="0" y="79"/>
                </a:cubicBezTo>
                <a:cubicBezTo>
                  <a:pt x="216" y="162"/>
                  <a:pt x="216" y="162"/>
                  <a:pt x="216" y="162"/>
                </a:cubicBezTo>
                <a:cubicBezTo>
                  <a:pt x="366" y="104"/>
                  <a:pt x="366" y="104"/>
                  <a:pt x="366" y="104"/>
                </a:cubicBezTo>
                <a:cubicBezTo>
                  <a:pt x="366" y="172"/>
                  <a:pt x="366" y="172"/>
                  <a:pt x="366" y="172"/>
                </a:cubicBezTo>
                <a:cubicBezTo>
                  <a:pt x="361" y="176"/>
                  <a:pt x="357" y="182"/>
                  <a:pt x="357" y="189"/>
                </a:cubicBezTo>
                <a:cubicBezTo>
                  <a:pt x="357" y="200"/>
                  <a:pt x="366" y="209"/>
                  <a:pt x="377" y="209"/>
                </a:cubicBezTo>
                <a:cubicBezTo>
                  <a:pt x="388" y="209"/>
                  <a:pt x="397" y="200"/>
                  <a:pt x="397" y="189"/>
                </a:cubicBezTo>
                <a:cubicBezTo>
                  <a:pt x="397" y="183"/>
                  <a:pt x="394" y="178"/>
                  <a:pt x="390" y="174"/>
                </a:cubicBezTo>
                <a:lnTo>
                  <a:pt x="390" y="95"/>
                </a:lnTo>
                <a:close/>
              </a:path>
            </a:pathLst>
          </a:custGeom>
          <a:solidFill>
            <a:schemeClr val="accent2">
              <a:lumMod val="50000"/>
              <a:alpha val="18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 name="Title Text">
            <a:extLst>
              <a:ext uri="{FF2B5EF4-FFF2-40B4-BE49-F238E27FC236}">
                <a16:creationId xmlns:a16="http://schemas.microsoft.com/office/drawing/2014/main" id="{15AC89E7-5E4C-44FE-85B8-77A747036F50}"/>
              </a:ext>
            </a:extLst>
          </p:cNvPr>
          <p:cNvSpPr>
            <a:spLocks noChangeArrowheads="1"/>
          </p:cNvSpPr>
          <p:nvPr/>
        </p:nvSpPr>
        <p:spPr bwMode="auto">
          <a:xfrm>
            <a:off x="1343890" y="1792257"/>
            <a:ext cx="599901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750" b="1" spc="150" dirty="0">
                <a:solidFill>
                  <a:schemeClr val="accent2">
                    <a:lumMod val="20000"/>
                    <a:lumOff val="80000"/>
                  </a:schemeClr>
                </a:solidFill>
                <a:latin typeface="Calibri" panose="020F0502020204030204" pitchFamily="34" charset="0"/>
                <a:cs typeface="Calibri" panose="020F0502020204030204" pitchFamily="34" charset="0"/>
              </a:rPr>
              <a:t>ADVANCED </a:t>
            </a:r>
            <a:r>
              <a:rPr lang="en-US" altLang="en-US" sz="3750" b="1" spc="150" dirty="0">
                <a:solidFill>
                  <a:schemeClr val="bg2">
                    <a:lumMod val="90000"/>
                  </a:schemeClr>
                </a:solidFill>
                <a:latin typeface="Calibri" panose="020F0502020204030204" pitchFamily="34" charset="0"/>
                <a:cs typeface="Calibri" panose="020F0502020204030204" pitchFamily="34" charset="0"/>
              </a:rPr>
              <a:t>PLACEMENT</a:t>
            </a:r>
          </a:p>
        </p:txBody>
      </p:sp>
      <p:sp>
        <p:nvSpPr>
          <p:cNvPr id="7" name="Textbox">
            <a:extLst>
              <a:ext uri="{FF2B5EF4-FFF2-40B4-BE49-F238E27FC236}">
                <a16:creationId xmlns:a16="http://schemas.microsoft.com/office/drawing/2014/main" id="{1E6CE3AB-1DCC-4D37-8FF5-D6A7F8B5DFC7}"/>
              </a:ext>
            </a:extLst>
          </p:cNvPr>
          <p:cNvSpPr txBox="1"/>
          <p:nvPr/>
        </p:nvSpPr>
        <p:spPr>
          <a:xfrm>
            <a:off x="1797720" y="2345256"/>
            <a:ext cx="5548564" cy="4031873"/>
          </a:xfrm>
          <a:prstGeom prst="rect">
            <a:avLst/>
          </a:prstGeom>
          <a:noFill/>
        </p:spPr>
        <p:txBody>
          <a:bodyPr wrap="square" rtlCol="0">
            <a:spAutoFit/>
          </a:bodyPr>
          <a:lstStyle/>
          <a:p>
            <a:r>
              <a:rPr lang="en-US" sz="1600" dirty="0">
                <a:solidFill>
                  <a:schemeClr val="tx2">
                    <a:lumMod val="20000"/>
                    <a:lumOff val="80000"/>
                  </a:schemeClr>
                </a:solidFill>
              </a:rPr>
              <a:t>Advanced Placement (AP) Courses are a great way to challenge yourself academically without a full commitment to Dual Enrollment.  Students in AVID are required to take at least one AP or Dual Enrollment course. Our AP course options are:</a:t>
            </a:r>
          </a:p>
          <a:p>
            <a:pPr marL="285750" indent="-285750">
              <a:buFont typeface="Arial" panose="020B0604020202020204" pitchFamily="34" charset="0"/>
              <a:buChar char="•"/>
            </a:pPr>
            <a:r>
              <a:rPr lang="en-US" sz="1600" dirty="0">
                <a:solidFill>
                  <a:schemeClr val="tx2">
                    <a:lumMod val="20000"/>
                    <a:lumOff val="80000"/>
                  </a:schemeClr>
                </a:solidFill>
              </a:rPr>
              <a:t>AP Literature</a:t>
            </a:r>
          </a:p>
          <a:p>
            <a:pPr marL="285750" indent="-285750">
              <a:buFont typeface="Arial" panose="020B0604020202020204" pitchFamily="34" charset="0"/>
              <a:buChar char="•"/>
            </a:pPr>
            <a:r>
              <a:rPr lang="en-US" sz="1600" dirty="0">
                <a:solidFill>
                  <a:schemeClr val="tx2">
                    <a:lumMod val="20000"/>
                    <a:lumOff val="80000"/>
                  </a:schemeClr>
                </a:solidFill>
              </a:rPr>
              <a:t>AP Language (Composition/ Writing)</a:t>
            </a:r>
          </a:p>
          <a:p>
            <a:pPr marL="285750" indent="-285750">
              <a:buFont typeface="Arial" panose="020B0604020202020204" pitchFamily="34" charset="0"/>
              <a:buChar char="•"/>
            </a:pPr>
            <a:r>
              <a:rPr lang="en-US" sz="1600" dirty="0">
                <a:solidFill>
                  <a:schemeClr val="tx2">
                    <a:lumMod val="20000"/>
                    <a:lumOff val="80000"/>
                  </a:schemeClr>
                </a:solidFill>
              </a:rPr>
              <a:t>AP World History (equals your World History credit)</a:t>
            </a:r>
          </a:p>
          <a:p>
            <a:pPr marL="285750" indent="-285750">
              <a:buFont typeface="Arial" panose="020B0604020202020204" pitchFamily="34" charset="0"/>
              <a:buChar char="•"/>
            </a:pPr>
            <a:r>
              <a:rPr lang="en-US" sz="1600" dirty="0">
                <a:solidFill>
                  <a:schemeClr val="tx2">
                    <a:lumMod val="20000"/>
                    <a:lumOff val="80000"/>
                  </a:schemeClr>
                </a:solidFill>
              </a:rPr>
              <a:t>AP US History (equals your US History credit)</a:t>
            </a:r>
          </a:p>
          <a:p>
            <a:pPr marL="285750" indent="-285750">
              <a:buFont typeface="Arial" panose="020B0604020202020204" pitchFamily="34" charset="0"/>
              <a:buChar char="•"/>
            </a:pPr>
            <a:r>
              <a:rPr lang="en-US" sz="1600" dirty="0">
                <a:solidFill>
                  <a:schemeClr val="tx2">
                    <a:lumMod val="20000"/>
                    <a:lumOff val="80000"/>
                  </a:schemeClr>
                </a:solidFill>
              </a:rPr>
              <a:t>AP Psychology</a:t>
            </a:r>
          </a:p>
          <a:p>
            <a:pPr marL="285750" indent="-285750">
              <a:buFont typeface="Arial" panose="020B0604020202020204" pitchFamily="34" charset="0"/>
              <a:buChar char="•"/>
            </a:pPr>
            <a:r>
              <a:rPr lang="en-US" sz="1600" dirty="0">
                <a:solidFill>
                  <a:schemeClr val="tx2">
                    <a:lumMod val="20000"/>
                    <a:lumOff val="80000"/>
                  </a:schemeClr>
                </a:solidFill>
              </a:rPr>
              <a:t>AP Government (equals your Government credit) </a:t>
            </a:r>
          </a:p>
          <a:p>
            <a:pPr marL="285750" indent="-285750">
              <a:buFont typeface="Arial" panose="020B0604020202020204" pitchFamily="34" charset="0"/>
              <a:buChar char="•"/>
            </a:pPr>
            <a:r>
              <a:rPr lang="en-US" sz="1600" dirty="0">
                <a:solidFill>
                  <a:schemeClr val="tx2">
                    <a:lumMod val="20000"/>
                    <a:lumOff val="80000"/>
                  </a:schemeClr>
                </a:solidFill>
              </a:rPr>
              <a:t>AP Physics</a:t>
            </a:r>
          </a:p>
          <a:p>
            <a:pPr marL="285750" indent="-285750">
              <a:buFont typeface="Arial" panose="020B0604020202020204" pitchFamily="34" charset="0"/>
              <a:buChar char="•"/>
            </a:pPr>
            <a:r>
              <a:rPr lang="en-US" sz="1600" dirty="0">
                <a:solidFill>
                  <a:schemeClr val="tx2">
                    <a:lumMod val="20000"/>
                    <a:lumOff val="80000"/>
                  </a:schemeClr>
                </a:solidFill>
              </a:rPr>
              <a:t>AP Biology</a:t>
            </a:r>
          </a:p>
          <a:p>
            <a:pPr marL="285750" indent="-285750">
              <a:buFont typeface="Arial" panose="020B0604020202020204" pitchFamily="34" charset="0"/>
              <a:buChar char="•"/>
            </a:pPr>
            <a:r>
              <a:rPr lang="en-US" sz="1600" dirty="0">
                <a:solidFill>
                  <a:schemeClr val="tx2">
                    <a:lumMod val="20000"/>
                    <a:lumOff val="80000"/>
                  </a:schemeClr>
                </a:solidFill>
              </a:rPr>
              <a:t>AP Chemistry</a:t>
            </a:r>
          </a:p>
          <a:p>
            <a:pPr marL="285750" indent="-285750">
              <a:buFont typeface="Arial" panose="020B0604020202020204" pitchFamily="34" charset="0"/>
              <a:buChar char="•"/>
            </a:pPr>
            <a:r>
              <a:rPr lang="en-US" sz="1600" dirty="0">
                <a:solidFill>
                  <a:schemeClr val="tx2">
                    <a:lumMod val="20000"/>
                    <a:lumOff val="80000"/>
                  </a:schemeClr>
                </a:solidFill>
              </a:rPr>
              <a:t>AP Computer Science Principles (equals a math credit)</a:t>
            </a:r>
          </a:p>
          <a:p>
            <a:pPr marL="285750" indent="-285750">
              <a:buFont typeface="Arial" panose="020B0604020202020204" pitchFamily="34" charset="0"/>
              <a:buChar char="•"/>
            </a:pPr>
            <a:r>
              <a:rPr lang="en-US" sz="1600" dirty="0">
                <a:solidFill>
                  <a:schemeClr val="tx2">
                    <a:lumMod val="20000"/>
                    <a:lumOff val="80000"/>
                  </a:schemeClr>
                </a:solidFill>
              </a:rPr>
              <a:t>AP Calculus AB and AP Calculus BC</a:t>
            </a:r>
          </a:p>
          <a:p>
            <a:pPr marL="285750" indent="-285750">
              <a:buFont typeface="Arial" panose="020B0604020202020204" pitchFamily="34" charset="0"/>
              <a:buChar char="•"/>
            </a:pPr>
            <a:r>
              <a:rPr lang="en-US" sz="1600" dirty="0">
                <a:solidFill>
                  <a:schemeClr val="tx2">
                    <a:lumMod val="20000"/>
                    <a:lumOff val="80000"/>
                  </a:schemeClr>
                </a:solidFill>
              </a:rPr>
              <a:t>AP Music Theory</a:t>
            </a:r>
          </a:p>
        </p:txBody>
      </p:sp>
    </p:spTree>
    <p:extLst>
      <p:ext uri="{BB962C8B-B14F-4D97-AF65-F5344CB8AC3E}">
        <p14:creationId xmlns:p14="http://schemas.microsoft.com/office/powerpoint/2010/main" val="1623662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456EEF-8665-41BA-AA1E-9B42D13240F8}"/>
              </a:ext>
            </a:extLst>
          </p:cNvPr>
          <p:cNvSpPr/>
          <p:nvPr/>
        </p:nvSpPr>
        <p:spPr>
          <a:xfrm>
            <a:off x="-5004" y="0"/>
            <a:ext cx="9154010" cy="6858000"/>
          </a:xfrm>
          <a:prstGeom prst="rect">
            <a:avLst/>
          </a:prstGeom>
          <a:gradFill flip="none" rotWithShape="1">
            <a:gsLst>
              <a:gs pos="0">
                <a:schemeClr val="tx1">
                  <a:alpha val="2000"/>
                </a:schemeClr>
              </a:gs>
              <a:gs pos="100000">
                <a:schemeClr val="tx1">
                  <a:alpha val="3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FA93E34D-D0B7-4A18-92D4-35BD319C4200}"/>
              </a:ext>
            </a:extLst>
          </p:cNvPr>
          <p:cNvSpPr/>
          <p:nvPr/>
        </p:nvSpPr>
        <p:spPr>
          <a:xfrm>
            <a:off x="0" y="1314450"/>
            <a:ext cx="9144000" cy="421005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a:extLst>
              <a:ext uri="{FF2B5EF4-FFF2-40B4-BE49-F238E27FC236}">
                <a16:creationId xmlns:a16="http://schemas.microsoft.com/office/drawing/2014/main" id="{7801DFA0-EC60-4D99-BE9C-665BE11ADE6E}"/>
              </a:ext>
            </a:extLst>
          </p:cNvPr>
          <p:cNvSpPr txBox="1"/>
          <p:nvPr/>
        </p:nvSpPr>
        <p:spPr>
          <a:xfrm>
            <a:off x="1683327" y="2324474"/>
            <a:ext cx="5708073" cy="3293209"/>
          </a:xfrm>
          <a:prstGeom prst="rect">
            <a:avLst/>
          </a:prstGeom>
          <a:noFill/>
        </p:spPr>
        <p:txBody>
          <a:bodyPr wrap="square" rtlCol="0">
            <a:spAutoFit/>
          </a:bodyPr>
          <a:lstStyle/>
          <a:p>
            <a:pPr algn="ctr"/>
            <a:r>
              <a:rPr lang="en-US" sz="1600" dirty="0">
                <a:solidFill>
                  <a:schemeClr val="tx2">
                    <a:lumMod val="20000"/>
                    <a:lumOff val="80000"/>
                  </a:schemeClr>
                </a:solidFill>
              </a:rPr>
              <a:t>AVID (Advancement via Individual Determination) is a program intended for the student who is uncertain of their post-high school goals.  Students in AVID maintain a minimum of a 2.5 GPA, take honors and AP level classes, and may also choose to explore a CTE or Dual Enrollment path by 10</a:t>
            </a:r>
            <a:r>
              <a:rPr lang="en-US" sz="1600" baseline="30000" dirty="0">
                <a:solidFill>
                  <a:schemeClr val="tx2">
                    <a:lumMod val="20000"/>
                    <a:lumOff val="80000"/>
                  </a:schemeClr>
                </a:solidFill>
              </a:rPr>
              <a:t>th</a:t>
            </a:r>
            <a:r>
              <a:rPr lang="en-US" sz="1600" dirty="0">
                <a:solidFill>
                  <a:schemeClr val="tx2">
                    <a:lumMod val="20000"/>
                    <a:lumOff val="80000"/>
                  </a:schemeClr>
                </a:solidFill>
              </a:rPr>
              <a:t> or 11</a:t>
            </a:r>
            <a:r>
              <a:rPr lang="en-US" sz="1600" baseline="30000" dirty="0">
                <a:solidFill>
                  <a:schemeClr val="tx2">
                    <a:lumMod val="20000"/>
                    <a:lumOff val="80000"/>
                  </a:schemeClr>
                </a:solidFill>
              </a:rPr>
              <a:t>th</a:t>
            </a:r>
            <a:r>
              <a:rPr lang="en-US" sz="1600" dirty="0">
                <a:solidFill>
                  <a:schemeClr val="tx2">
                    <a:lumMod val="20000"/>
                    <a:lumOff val="80000"/>
                  </a:schemeClr>
                </a:solidFill>
              </a:rPr>
              <a:t> grade.  AVID must be started by 10</a:t>
            </a:r>
            <a:r>
              <a:rPr lang="en-US" sz="1600" baseline="30000" dirty="0">
                <a:solidFill>
                  <a:schemeClr val="tx2">
                    <a:lumMod val="20000"/>
                    <a:lumOff val="80000"/>
                  </a:schemeClr>
                </a:solidFill>
              </a:rPr>
              <a:t>th</a:t>
            </a:r>
            <a:r>
              <a:rPr lang="en-US" sz="1600" dirty="0">
                <a:solidFill>
                  <a:schemeClr val="tx2">
                    <a:lumMod val="20000"/>
                    <a:lumOff val="80000"/>
                  </a:schemeClr>
                </a:solidFill>
              </a:rPr>
              <a:t> grade in order to be eligible for the full program benefits.  By senior year, AVID students are more likely to have been accepted to a college or trade school due to the in-class support and guidance they receive from our AVID teachers than if they had not been in AVID. The AVID track provides students with not just teacher support, but the support of your AVID classmates who are all working towards the same goal – to have a clear plan after graduation and the skills to get there.</a:t>
            </a:r>
          </a:p>
        </p:txBody>
      </p:sp>
      <p:sp>
        <p:nvSpPr>
          <p:cNvPr id="15" name="grad_hat">
            <a:extLst>
              <a:ext uri="{FF2B5EF4-FFF2-40B4-BE49-F238E27FC236}">
                <a16:creationId xmlns:a16="http://schemas.microsoft.com/office/drawing/2014/main" id="{56AA1694-C179-456F-AD2A-0608249B072A}"/>
              </a:ext>
            </a:extLst>
          </p:cNvPr>
          <p:cNvSpPr>
            <a:spLocks noEditPoints="1"/>
          </p:cNvSpPr>
          <p:nvPr/>
        </p:nvSpPr>
        <p:spPr bwMode="auto">
          <a:xfrm>
            <a:off x="0" y="2639798"/>
            <a:ext cx="2317427" cy="1563139"/>
          </a:xfrm>
          <a:custGeom>
            <a:avLst/>
            <a:gdLst>
              <a:gd name="T0" fmla="*/ 333 w 432"/>
              <a:gd name="T1" fmla="*/ 143 h 291"/>
              <a:gd name="T2" fmla="*/ 333 w 432"/>
              <a:gd name="T3" fmla="*/ 222 h 291"/>
              <a:gd name="T4" fmla="*/ 217 w 432"/>
              <a:gd name="T5" fmla="*/ 291 h 291"/>
              <a:gd name="T6" fmla="*/ 93 w 432"/>
              <a:gd name="T7" fmla="*/ 222 h 291"/>
              <a:gd name="T8" fmla="*/ 93 w 432"/>
              <a:gd name="T9" fmla="*/ 142 h 291"/>
              <a:gd name="T10" fmla="*/ 217 w 432"/>
              <a:gd name="T11" fmla="*/ 192 h 291"/>
              <a:gd name="T12" fmla="*/ 333 w 432"/>
              <a:gd name="T13" fmla="*/ 143 h 291"/>
              <a:gd name="T14" fmla="*/ 390 w 432"/>
              <a:gd name="T15" fmla="*/ 95 h 291"/>
              <a:gd name="T16" fmla="*/ 432 w 432"/>
              <a:gd name="T17" fmla="*/ 79 h 291"/>
              <a:gd name="T18" fmla="*/ 216 w 432"/>
              <a:gd name="T19" fmla="*/ 0 h 291"/>
              <a:gd name="T20" fmla="*/ 0 w 432"/>
              <a:gd name="T21" fmla="*/ 79 h 291"/>
              <a:gd name="T22" fmla="*/ 216 w 432"/>
              <a:gd name="T23" fmla="*/ 162 h 291"/>
              <a:gd name="T24" fmla="*/ 366 w 432"/>
              <a:gd name="T25" fmla="*/ 104 h 291"/>
              <a:gd name="T26" fmla="*/ 366 w 432"/>
              <a:gd name="T27" fmla="*/ 172 h 291"/>
              <a:gd name="T28" fmla="*/ 357 w 432"/>
              <a:gd name="T29" fmla="*/ 189 h 291"/>
              <a:gd name="T30" fmla="*/ 377 w 432"/>
              <a:gd name="T31" fmla="*/ 209 h 291"/>
              <a:gd name="T32" fmla="*/ 397 w 432"/>
              <a:gd name="T33" fmla="*/ 189 h 291"/>
              <a:gd name="T34" fmla="*/ 390 w 432"/>
              <a:gd name="T35" fmla="*/ 174 h 291"/>
              <a:gd name="T36" fmla="*/ 390 w 432"/>
              <a:gd name="T37" fmla="*/ 9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291">
                <a:moveTo>
                  <a:pt x="333" y="143"/>
                </a:moveTo>
                <a:cubicBezTo>
                  <a:pt x="333" y="222"/>
                  <a:pt x="333" y="222"/>
                  <a:pt x="333" y="222"/>
                </a:cubicBezTo>
                <a:cubicBezTo>
                  <a:pt x="333" y="251"/>
                  <a:pt x="267" y="291"/>
                  <a:pt x="217" y="291"/>
                </a:cubicBezTo>
                <a:cubicBezTo>
                  <a:pt x="166" y="291"/>
                  <a:pt x="93" y="251"/>
                  <a:pt x="93" y="222"/>
                </a:cubicBezTo>
                <a:cubicBezTo>
                  <a:pt x="93" y="142"/>
                  <a:pt x="93" y="142"/>
                  <a:pt x="93" y="142"/>
                </a:cubicBezTo>
                <a:cubicBezTo>
                  <a:pt x="217" y="192"/>
                  <a:pt x="217" y="192"/>
                  <a:pt x="217" y="192"/>
                </a:cubicBezTo>
                <a:lnTo>
                  <a:pt x="333" y="143"/>
                </a:lnTo>
                <a:close/>
                <a:moveTo>
                  <a:pt x="390" y="95"/>
                </a:moveTo>
                <a:cubicBezTo>
                  <a:pt x="432" y="79"/>
                  <a:pt x="432" y="79"/>
                  <a:pt x="432" y="79"/>
                </a:cubicBezTo>
                <a:cubicBezTo>
                  <a:pt x="216" y="0"/>
                  <a:pt x="216" y="0"/>
                  <a:pt x="216" y="0"/>
                </a:cubicBezTo>
                <a:cubicBezTo>
                  <a:pt x="0" y="79"/>
                  <a:pt x="0" y="79"/>
                  <a:pt x="0" y="79"/>
                </a:cubicBezTo>
                <a:cubicBezTo>
                  <a:pt x="216" y="162"/>
                  <a:pt x="216" y="162"/>
                  <a:pt x="216" y="162"/>
                </a:cubicBezTo>
                <a:cubicBezTo>
                  <a:pt x="366" y="104"/>
                  <a:pt x="366" y="104"/>
                  <a:pt x="366" y="104"/>
                </a:cubicBezTo>
                <a:cubicBezTo>
                  <a:pt x="366" y="172"/>
                  <a:pt x="366" y="172"/>
                  <a:pt x="366" y="172"/>
                </a:cubicBezTo>
                <a:cubicBezTo>
                  <a:pt x="361" y="176"/>
                  <a:pt x="357" y="182"/>
                  <a:pt x="357" y="189"/>
                </a:cubicBezTo>
                <a:cubicBezTo>
                  <a:pt x="357" y="200"/>
                  <a:pt x="366" y="209"/>
                  <a:pt x="377" y="209"/>
                </a:cubicBezTo>
                <a:cubicBezTo>
                  <a:pt x="388" y="209"/>
                  <a:pt x="397" y="200"/>
                  <a:pt x="397" y="189"/>
                </a:cubicBezTo>
                <a:cubicBezTo>
                  <a:pt x="397" y="183"/>
                  <a:pt x="394" y="178"/>
                  <a:pt x="390" y="174"/>
                </a:cubicBezTo>
                <a:lnTo>
                  <a:pt x="390" y="95"/>
                </a:lnTo>
                <a:close/>
              </a:path>
            </a:pathLst>
          </a:custGeom>
          <a:solidFill>
            <a:schemeClr val="accent1">
              <a:lumMod val="50000"/>
              <a:alpha val="18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7" name="Title Text">
            <a:extLst>
              <a:ext uri="{FF2B5EF4-FFF2-40B4-BE49-F238E27FC236}">
                <a16:creationId xmlns:a16="http://schemas.microsoft.com/office/drawing/2014/main" id="{9B18A4C0-274F-4DD4-92BE-8B2D4C1978D3}"/>
              </a:ext>
            </a:extLst>
          </p:cNvPr>
          <p:cNvSpPr>
            <a:spLocks noChangeArrowheads="1"/>
          </p:cNvSpPr>
          <p:nvPr/>
        </p:nvSpPr>
        <p:spPr bwMode="auto">
          <a:xfrm>
            <a:off x="2459182" y="1792257"/>
            <a:ext cx="436739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750" b="1" spc="150" dirty="0">
                <a:solidFill>
                  <a:schemeClr val="accent3">
                    <a:lumMod val="40000"/>
                    <a:lumOff val="60000"/>
                  </a:schemeClr>
                </a:solidFill>
                <a:latin typeface="Calibri" panose="020F0502020204030204" pitchFamily="34" charset="0"/>
                <a:cs typeface="Calibri" panose="020F0502020204030204" pitchFamily="34" charset="0"/>
              </a:rPr>
              <a:t>AVID</a:t>
            </a:r>
            <a:r>
              <a:rPr lang="en-US" altLang="en-US" sz="3750" b="1" spc="150" dirty="0">
                <a:solidFill>
                  <a:schemeClr val="bg2">
                    <a:lumMod val="90000"/>
                  </a:schemeClr>
                </a:solidFill>
                <a:latin typeface="Calibri" panose="020F0502020204030204" pitchFamily="34" charset="0"/>
                <a:cs typeface="Calibri" panose="020F0502020204030204" pitchFamily="34" charset="0"/>
              </a:rPr>
              <a:t> PROGRAM</a:t>
            </a:r>
          </a:p>
        </p:txBody>
      </p:sp>
    </p:spTree>
    <p:extLst>
      <p:ext uri="{BB962C8B-B14F-4D97-AF65-F5344CB8AC3E}">
        <p14:creationId xmlns:p14="http://schemas.microsoft.com/office/powerpoint/2010/main" val="95333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456EEF-8665-41BA-AA1E-9B42D13240F8}"/>
              </a:ext>
            </a:extLst>
          </p:cNvPr>
          <p:cNvSpPr/>
          <p:nvPr/>
        </p:nvSpPr>
        <p:spPr>
          <a:xfrm>
            <a:off x="-5004" y="0"/>
            <a:ext cx="9154010" cy="6858000"/>
          </a:xfrm>
          <a:prstGeom prst="rect">
            <a:avLst/>
          </a:prstGeom>
          <a:gradFill flip="none" rotWithShape="1">
            <a:gsLst>
              <a:gs pos="0">
                <a:schemeClr val="tx1">
                  <a:alpha val="2000"/>
                </a:schemeClr>
              </a:gs>
              <a:gs pos="100000">
                <a:schemeClr val="tx1">
                  <a:alpha val="3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4EC50466-9502-42C0-BDA9-8B1B59C0DB2F}"/>
              </a:ext>
            </a:extLst>
          </p:cNvPr>
          <p:cNvSpPr/>
          <p:nvPr/>
        </p:nvSpPr>
        <p:spPr>
          <a:xfrm>
            <a:off x="0" y="1314450"/>
            <a:ext cx="9144000" cy="4210050"/>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grad_hat">
            <a:extLst>
              <a:ext uri="{FF2B5EF4-FFF2-40B4-BE49-F238E27FC236}">
                <a16:creationId xmlns:a16="http://schemas.microsoft.com/office/drawing/2014/main" id="{F3B9A0AC-EDF8-4714-A40C-A1705C7BFAC3}"/>
              </a:ext>
            </a:extLst>
          </p:cNvPr>
          <p:cNvSpPr>
            <a:spLocks noEditPoints="1"/>
          </p:cNvSpPr>
          <p:nvPr/>
        </p:nvSpPr>
        <p:spPr bwMode="auto">
          <a:xfrm>
            <a:off x="0" y="2639798"/>
            <a:ext cx="2317427" cy="1563139"/>
          </a:xfrm>
          <a:custGeom>
            <a:avLst/>
            <a:gdLst>
              <a:gd name="T0" fmla="*/ 333 w 432"/>
              <a:gd name="T1" fmla="*/ 143 h 291"/>
              <a:gd name="T2" fmla="*/ 333 w 432"/>
              <a:gd name="T3" fmla="*/ 222 h 291"/>
              <a:gd name="T4" fmla="*/ 217 w 432"/>
              <a:gd name="T5" fmla="*/ 291 h 291"/>
              <a:gd name="T6" fmla="*/ 93 w 432"/>
              <a:gd name="T7" fmla="*/ 222 h 291"/>
              <a:gd name="T8" fmla="*/ 93 w 432"/>
              <a:gd name="T9" fmla="*/ 142 h 291"/>
              <a:gd name="T10" fmla="*/ 217 w 432"/>
              <a:gd name="T11" fmla="*/ 192 h 291"/>
              <a:gd name="T12" fmla="*/ 333 w 432"/>
              <a:gd name="T13" fmla="*/ 143 h 291"/>
              <a:gd name="T14" fmla="*/ 390 w 432"/>
              <a:gd name="T15" fmla="*/ 95 h 291"/>
              <a:gd name="T16" fmla="*/ 432 w 432"/>
              <a:gd name="T17" fmla="*/ 79 h 291"/>
              <a:gd name="T18" fmla="*/ 216 w 432"/>
              <a:gd name="T19" fmla="*/ 0 h 291"/>
              <a:gd name="T20" fmla="*/ 0 w 432"/>
              <a:gd name="T21" fmla="*/ 79 h 291"/>
              <a:gd name="T22" fmla="*/ 216 w 432"/>
              <a:gd name="T23" fmla="*/ 162 h 291"/>
              <a:gd name="T24" fmla="*/ 366 w 432"/>
              <a:gd name="T25" fmla="*/ 104 h 291"/>
              <a:gd name="T26" fmla="*/ 366 w 432"/>
              <a:gd name="T27" fmla="*/ 172 h 291"/>
              <a:gd name="T28" fmla="*/ 357 w 432"/>
              <a:gd name="T29" fmla="*/ 189 h 291"/>
              <a:gd name="T30" fmla="*/ 377 w 432"/>
              <a:gd name="T31" fmla="*/ 209 h 291"/>
              <a:gd name="T32" fmla="*/ 397 w 432"/>
              <a:gd name="T33" fmla="*/ 189 h 291"/>
              <a:gd name="T34" fmla="*/ 390 w 432"/>
              <a:gd name="T35" fmla="*/ 174 h 291"/>
              <a:gd name="T36" fmla="*/ 390 w 432"/>
              <a:gd name="T37" fmla="*/ 9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291">
                <a:moveTo>
                  <a:pt x="333" y="143"/>
                </a:moveTo>
                <a:cubicBezTo>
                  <a:pt x="333" y="222"/>
                  <a:pt x="333" y="222"/>
                  <a:pt x="333" y="222"/>
                </a:cubicBezTo>
                <a:cubicBezTo>
                  <a:pt x="333" y="251"/>
                  <a:pt x="267" y="291"/>
                  <a:pt x="217" y="291"/>
                </a:cubicBezTo>
                <a:cubicBezTo>
                  <a:pt x="166" y="291"/>
                  <a:pt x="93" y="251"/>
                  <a:pt x="93" y="222"/>
                </a:cubicBezTo>
                <a:cubicBezTo>
                  <a:pt x="93" y="142"/>
                  <a:pt x="93" y="142"/>
                  <a:pt x="93" y="142"/>
                </a:cubicBezTo>
                <a:cubicBezTo>
                  <a:pt x="217" y="192"/>
                  <a:pt x="217" y="192"/>
                  <a:pt x="217" y="192"/>
                </a:cubicBezTo>
                <a:lnTo>
                  <a:pt x="333" y="143"/>
                </a:lnTo>
                <a:close/>
                <a:moveTo>
                  <a:pt x="390" y="95"/>
                </a:moveTo>
                <a:cubicBezTo>
                  <a:pt x="432" y="79"/>
                  <a:pt x="432" y="79"/>
                  <a:pt x="432" y="79"/>
                </a:cubicBezTo>
                <a:cubicBezTo>
                  <a:pt x="216" y="0"/>
                  <a:pt x="216" y="0"/>
                  <a:pt x="216" y="0"/>
                </a:cubicBezTo>
                <a:cubicBezTo>
                  <a:pt x="0" y="79"/>
                  <a:pt x="0" y="79"/>
                  <a:pt x="0" y="79"/>
                </a:cubicBezTo>
                <a:cubicBezTo>
                  <a:pt x="216" y="162"/>
                  <a:pt x="216" y="162"/>
                  <a:pt x="216" y="162"/>
                </a:cubicBezTo>
                <a:cubicBezTo>
                  <a:pt x="366" y="104"/>
                  <a:pt x="366" y="104"/>
                  <a:pt x="366" y="104"/>
                </a:cubicBezTo>
                <a:cubicBezTo>
                  <a:pt x="366" y="172"/>
                  <a:pt x="366" y="172"/>
                  <a:pt x="366" y="172"/>
                </a:cubicBezTo>
                <a:cubicBezTo>
                  <a:pt x="361" y="176"/>
                  <a:pt x="357" y="182"/>
                  <a:pt x="357" y="189"/>
                </a:cubicBezTo>
                <a:cubicBezTo>
                  <a:pt x="357" y="200"/>
                  <a:pt x="366" y="209"/>
                  <a:pt x="377" y="209"/>
                </a:cubicBezTo>
                <a:cubicBezTo>
                  <a:pt x="388" y="209"/>
                  <a:pt x="397" y="200"/>
                  <a:pt x="397" y="189"/>
                </a:cubicBezTo>
                <a:cubicBezTo>
                  <a:pt x="397" y="183"/>
                  <a:pt x="394" y="178"/>
                  <a:pt x="390" y="174"/>
                </a:cubicBezTo>
                <a:lnTo>
                  <a:pt x="390" y="95"/>
                </a:lnTo>
                <a:close/>
              </a:path>
            </a:pathLst>
          </a:custGeom>
          <a:solidFill>
            <a:schemeClr val="accent2">
              <a:lumMod val="50000"/>
              <a:alpha val="18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 name="Title Text">
            <a:extLst>
              <a:ext uri="{FF2B5EF4-FFF2-40B4-BE49-F238E27FC236}">
                <a16:creationId xmlns:a16="http://schemas.microsoft.com/office/drawing/2014/main" id="{15AC89E7-5E4C-44FE-85B8-77A747036F50}"/>
              </a:ext>
            </a:extLst>
          </p:cNvPr>
          <p:cNvSpPr>
            <a:spLocks noChangeArrowheads="1"/>
          </p:cNvSpPr>
          <p:nvPr/>
        </p:nvSpPr>
        <p:spPr bwMode="auto">
          <a:xfrm>
            <a:off x="1343890" y="1335057"/>
            <a:ext cx="599901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750" b="1" spc="150" dirty="0">
                <a:solidFill>
                  <a:schemeClr val="accent2">
                    <a:lumMod val="20000"/>
                    <a:lumOff val="80000"/>
                  </a:schemeClr>
                </a:solidFill>
                <a:latin typeface="Calibri" panose="020F0502020204030204" pitchFamily="34" charset="0"/>
                <a:cs typeface="Calibri" panose="020F0502020204030204" pitchFamily="34" charset="0"/>
              </a:rPr>
              <a:t>CAREER &amp; </a:t>
            </a:r>
            <a:r>
              <a:rPr lang="en-US" altLang="en-US" sz="3750" b="1" spc="150" dirty="0">
                <a:solidFill>
                  <a:schemeClr val="bg2">
                    <a:lumMod val="90000"/>
                  </a:schemeClr>
                </a:solidFill>
                <a:latin typeface="Calibri" panose="020F0502020204030204" pitchFamily="34" charset="0"/>
                <a:cs typeface="Calibri" panose="020F0502020204030204" pitchFamily="34" charset="0"/>
              </a:rPr>
              <a:t>TECHNICAL</a:t>
            </a:r>
          </a:p>
        </p:txBody>
      </p:sp>
      <p:sp>
        <p:nvSpPr>
          <p:cNvPr id="7" name="Textbox">
            <a:extLst>
              <a:ext uri="{FF2B5EF4-FFF2-40B4-BE49-F238E27FC236}">
                <a16:creationId xmlns:a16="http://schemas.microsoft.com/office/drawing/2014/main" id="{1E6CE3AB-1DCC-4D37-8FF5-D6A7F8B5DFC7}"/>
              </a:ext>
            </a:extLst>
          </p:cNvPr>
          <p:cNvSpPr txBox="1"/>
          <p:nvPr/>
        </p:nvSpPr>
        <p:spPr>
          <a:xfrm>
            <a:off x="1797718" y="1998892"/>
            <a:ext cx="5548564" cy="4278094"/>
          </a:xfrm>
          <a:prstGeom prst="rect">
            <a:avLst/>
          </a:prstGeom>
          <a:noFill/>
        </p:spPr>
        <p:txBody>
          <a:bodyPr wrap="square" rtlCol="0">
            <a:spAutoFit/>
          </a:bodyPr>
          <a:lstStyle/>
          <a:p>
            <a:r>
              <a:rPr lang="en-US" sz="1600" dirty="0">
                <a:solidFill>
                  <a:schemeClr val="tx2">
                    <a:lumMod val="20000"/>
                    <a:lumOff val="80000"/>
                  </a:schemeClr>
                </a:solidFill>
              </a:rPr>
              <a:t>We know that many students are motivated by entering the workforce immediately after graduation, and we want to make sure you are ready to earn as much income as possible by being trained and certified in a specific trade.  Our CTE programs offer students a competitive edge when it comes to getting a job right after high school when you take and pass the Industry Certification exam associated with a specific program.   </a:t>
            </a:r>
          </a:p>
          <a:p>
            <a:r>
              <a:rPr lang="en-US" sz="1600" dirty="0">
                <a:solidFill>
                  <a:schemeClr val="tx2">
                    <a:lumMod val="20000"/>
                    <a:lumOff val="80000"/>
                  </a:schemeClr>
                </a:solidFill>
              </a:rPr>
              <a:t>Our CTE program options are:</a:t>
            </a:r>
          </a:p>
          <a:p>
            <a:pPr marL="285750" indent="-285750">
              <a:buFont typeface="Arial" panose="020B0604020202020204" pitchFamily="34" charset="0"/>
              <a:buChar char="•"/>
            </a:pPr>
            <a:r>
              <a:rPr lang="en-US" sz="1600" dirty="0">
                <a:solidFill>
                  <a:schemeClr val="tx2">
                    <a:lumMod val="20000"/>
                    <a:lumOff val="80000"/>
                  </a:schemeClr>
                </a:solidFill>
              </a:rPr>
              <a:t>ROTC</a:t>
            </a:r>
          </a:p>
          <a:p>
            <a:pPr marL="285750" indent="-285750">
              <a:buFont typeface="Arial" panose="020B0604020202020204" pitchFamily="34" charset="0"/>
              <a:buChar char="•"/>
            </a:pPr>
            <a:r>
              <a:rPr lang="en-US" sz="1600" dirty="0">
                <a:solidFill>
                  <a:schemeClr val="tx2">
                    <a:lumMod val="20000"/>
                    <a:lumOff val="80000"/>
                  </a:schemeClr>
                </a:solidFill>
              </a:rPr>
              <a:t>CTE Tigers to Titans (partnership with Eastern Florida CTE)</a:t>
            </a:r>
          </a:p>
          <a:p>
            <a:pPr marL="285750" indent="-285750">
              <a:buFont typeface="Arial" panose="020B0604020202020204" pitchFamily="34" charset="0"/>
              <a:buChar char="•"/>
            </a:pPr>
            <a:r>
              <a:rPr lang="en-US" sz="1600" dirty="0">
                <a:solidFill>
                  <a:schemeClr val="tx2">
                    <a:lumMod val="20000"/>
                    <a:lumOff val="80000"/>
                  </a:schemeClr>
                </a:solidFill>
              </a:rPr>
              <a:t>Automotive Collision Technology</a:t>
            </a:r>
          </a:p>
          <a:p>
            <a:pPr marL="285750" indent="-285750">
              <a:buFont typeface="Arial" panose="020B0604020202020204" pitchFamily="34" charset="0"/>
              <a:buChar char="•"/>
            </a:pPr>
            <a:r>
              <a:rPr lang="en-US" sz="1600" dirty="0">
                <a:solidFill>
                  <a:schemeClr val="tx2">
                    <a:lumMod val="20000"/>
                    <a:lumOff val="80000"/>
                  </a:schemeClr>
                </a:solidFill>
              </a:rPr>
              <a:t>Building &amp; Construction Technology</a:t>
            </a:r>
          </a:p>
          <a:p>
            <a:pPr marL="285750" indent="-285750">
              <a:buFont typeface="Arial" panose="020B0604020202020204" pitchFamily="34" charset="0"/>
              <a:buChar char="•"/>
            </a:pPr>
            <a:r>
              <a:rPr lang="en-US" sz="1600" dirty="0">
                <a:solidFill>
                  <a:schemeClr val="tx2">
                    <a:lumMod val="20000"/>
                    <a:lumOff val="80000"/>
                  </a:schemeClr>
                </a:solidFill>
              </a:rPr>
              <a:t>Wellness Academy (EPO Program) with Exercise Science </a:t>
            </a:r>
          </a:p>
          <a:p>
            <a:pPr marL="285750" indent="-285750">
              <a:buFont typeface="Arial" panose="020B0604020202020204" pitchFamily="34" charset="0"/>
              <a:buChar char="•"/>
            </a:pPr>
            <a:r>
              <a:rPr lang="en-US" sz="1600" dirty="0">
                <a:solidFill>
                  <a:schemeClr val="tx2">
                    <a:lumMod val="20000"/>
                    <a:lumOff val="80000"/>
                  </a:schemeClr>
                </a:solidFill>
              </a:rPr>
              <a:t>Culinary Arts</a:t>
            </a:r>
          </a:p>
          <a:p>
            <a:pPr marL="285750" indent="-285750">
              <a:buFont typeface="Arial" panose="020B0604020202020204" pitchFamily="34" charset="0"/>
              <a:buChar char="•"/>
            </a:pPr>
            <a:r>
              <a:rPr lang="en-US" sz="1600" dirty="0">
                <a:solidFill>
                  <a:schemeClr val="tx2">
                    <a:lumMod val="20000"/>
                    <a:lumOff val="80000"/>
                  </a:schemeClr>
                </a:solidFill>
              </a:rPr>
              <a:t>Technical Design (Engineering)</a:t>
            </a:r>
          </a:p>
          <a:p>
            <a:pPr marL="285750" indent="-285750">
              <a:buFont typeface="Arial" panose="020B0604020202020204" pitchFamily="34" charset="0"/>
              <a:buChar char="•"/>
            </a:pPr>
            <a:r>
              <a:rPr lang="en-US" sz="1600" dirty="0">
                <a:solidFill>
                  <a:schemeClr val="tx2">
                    <a:lumMod val="20000"/>
                    <a:lumOff val="80000"/>
                  </a:schemeClr>
                </a:solidFill>
              </a:rPr>
              <a:t>Digital Design</a:t>
            </a:r>
          </a:p>
          <a:p>
            <a:pPr marL="285750" indent="-285750">
              <a:buFont typeface="Arial" panose="020B0604020202020204" pitchFamily="34" charset="0"/>
              <a:buChar char="•"/>
            </a:pPr>
            <a:r>
              <a:rPr lang="en-US" sz="1600" dirty="0">
                <a:solidFill>
                  <a:schemeClr val="tx2">
                    <a:lumMod val="20000"/>
                    <a:lumOff val="80000"/>
                  </a:schemeClr>
                </a:solidFill>
              </a:rPr>
              <a:t>Administrative Office Specialist</a:t>
            </a:r>
          </a:p>
        </p:txBody>
      </p:sp>
    </p:spTree>
    <p:extLst>
      <p:ext uri="{BB962C8B-B14F-4D97-AF65-F5344CB8AC3E}">
        <p14:creationId xmlns:p14="http://schemas.microsoft.com/office/powerpoint/2010/main" val="3745261977"/>
      </p:ext>
    </p:extLst>
  </p:cSld>
  <p:clrMapOvr>
    <a:masterClrMapping/>
  </p:clrMapOvr>
</p:sld>
</file>

<file path=ppt/theme/theme1.xml><?xml version="1.0" encoding="utf-8"?>
<a:theme xmlns:a="http://schemas.openxmlformats.org/drawingml/2006/main" name="Office Theme">
  <a:themeElements>
    <a:clrScheme name="Skies_the_Limit">
      <a:dk1>
        <a:sysClr val="windowText" lastClr="000000"/>
      </a:dk1>
      <a:lt1>
        <a:sysClr val="window" lastClr="FFFFFF"/>
      </a:lt1>
      <a:dk2>
        <a:srgbClr val="44546A"/>
      </a:dk2>
      <a:lt2>
        <a:srgbClr val="E7E6E6"/>
      </a:lt2>
      <a:accent1>
        <a:srgbClr val="814463"/>
      </a:accent1>
      <a:accent2>
        <a:srgbClr val="0E3B61"/>
      </a:accent2>
      <a:accent3>
        <a:srgbClr val="704C86"/>
      </a:accent3>
      <a:accent4>
        <a:srgbClr val="FF0000"/>
      </a:accent4>
      <a:accent5>
        <a:srgbClr val="F74C64"/>
      </a:accent5>
      <a:accent6>
        <a:srgbClr val="73973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21345</TotalTime>
  <Words>1217</Words>
  <Application>Microsoft Office PowerPoint</Application>
  <PresentationFormat>On-screen Show (4:3)</PresentationFormat>
  <Paragraphs>77</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Wingdings</vt:lpstr>
      <vt:lpstr>Calibri Light</vt:lpstr>
      <vt:lpstr>Calibri</vt:lpstr>
      <vt:lpstr>Arial</vt:lpstr>
      <vt:lpstr>Lobster</vt:lpstr>
      <vt:lpstr>Boulder</vt:lpstr>
      <vt:lpstr>Abadi MT Condensed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Schlotter</dc:creator>
  <cp:lastModifiedBy>Stewart.Catherine@Cocoa High</cp:lastModifiedBy>
  <cp:revision>231</cp:revision>
  <dcterms:created xsi:type="dcterms:W3CDTF">2017-03-29T19:21:49Z</dcterms:created>
  <dcterms:modified xsi:type="dcterms:W3CDTF">2021-02-22T18:07:28Z</dcterms:modified>
</cp:coreProperties>
</file>