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1"/>
  </p:handoutMasterIdLst>
  <p:sldIdLst>
    <p:sldId id="314" r:id="rId2"/>
    <p:sldId id="316" r:id="rId3"/>
    <p:sldId id="282" r:id="rId4"/>
    <p:sldId id="313" r:id="rId5"/>
    <p:sldId id="310" r:id="rId6"/>
    <p:sldId id="308" r:id="rId7"/>
    <p:sldId id="312" r:id="rId8"/>
    <p:sldId id="307" r:id="rId9"/>
    <p:sldId id="315" r:id="rId10"/>
  </p:sldIdLst>
  <p:sldSz cx="18288000" cy="10287000"/>
  <p:notesSz cx="6858000" cy="9144000"/>
  <p:defaultTextStyle>
    <a:defPPr>
      <a:defRPr lang="en-US"/>
    </a:defPPr>
    <a:lvl1pPr marL="0" algn="l" defTabSz="1382416" rtl="0" eaLnBrk="1" latinLnBrk="0" hangingPunct="1">
      <a:defRPr sz="2722" kern="1200">
        <a:solidFill>
          <a:schemeClr val="tx1"/>
        </a:solidFill>
        <a:latin typeface="+mn-lt"/>
        <a:ea typeface="+mn-ea"/>
        <a:cs typeface="+mn-cs"/>
      </a:defRPr>
    </a:lvl1pPr>
    <a:lvl2pPr marL="691206" algn="l" defTabSz="1382416" rtl="0" eaLnBrk="1" latinLnBrk="0" hangingPunct="1">
      <a:defRPr sz="2722" kern="1200">
        <a:solidFill>
          <a:schemeClr val="tx1"/>
        </a:solidFill>
        <a:latin typeface="+mn-lt"/>
        <a:ea typeface="+mn-ea"/>
        <a:cs typeface="+mn-cs"/>
      </a:defRPr>
    </a:lvl2pPr>
    <a:lvl3pPr marL="1382416" algn="l" defTabSz="1382416" rtl="0" eaLnBrk="1" latinLnBrk="0" hangingPunct="1">
      <a:defRPr sz="2722" kern="1200">
        <a:solidFill>
          <a:schemeClr val="tx1"/>
        </a:solidFill>
        <a:latin typeface="+mn-lt"/>
        <a:ea typeface="+mn-ea"/>
        <a:cs typeface="+mn-cs"/>
      </a:defRPr>
    </a:lvl3pPr>
    <a:lvl4pPr marL="2073622" algn="l" defTabSz="1382416" rtl="0" eaLnBrk="1" latinLnBrk="0" hangingPunct="1">
      <a:defRPr sz="2722" kern="1200">
        <a:solidFill>
          <a:schemeClr val="tx1"/>
        </a:solidFill>
        <a:latin typeface="+mn-lt"/>
        <a:ea typeface="+mn-ea"/>
        <a:cs typeface="+mn-cs"/>
      </a:defRPr>
    </a:lvl4pPr>
    <a:lvl5pPr marL="2764830" algn="l" defTabSz="1382416" rtl="0" eaLnBrk="1" latinLnBrk="0" hangingPunct="1">
      <a:defRPr sz="2722" kern="1200">
        <a:solidFill>
          <a:schemeClr val="tx1"/>
        </a:solidFill>
        <a:latin typeface="+mn-lt"/>
        <a:ea typeface="+mn-ea"/>
        <a:cs typeface="+mn-cs"/>
      </a:defRPr>
    </a:lvl5pPr>
    <a:lvl6pPr marL="3456036" algn="l" defTabSz="1382416" rtl="0" eaLnBrk="1" latinLnBrk="0" hangingPunct="1">
      <a:defRPr sz="2722" kern="1200">
        <a:solidFill>
          <a:schemeClr val="tx1"/>
        </a:solidFill>
        <a:latin typeface="+mn-lt"/>
        <a:ea typeface="+mn-ea"/>
        <a:cs typeface="+mn-cs"/>
      </a:defRPr>
    </a:lvl6pPr>
    <a:lvl7pPr marL="4147244" algn="l" defTabSz="1382416" rtl="0" eaLnBrk="1" latinLnBrk="0" hangingPunct="1">
      <a:defRPr sz="2722" kern="1200">
        <a:solidFill>
          <a:schemeClr val="tx1"/>
        </a:solidFill>
        <a:latin typeface="+mn-lt"/>
        <a:ea typeface="+mn-ea"/>
        <a:cs typeface="+mn-cs"/>
      </a:defRPr>
    </a:lvl7pPr>
    <a:lvl8pPr marL="4838451" algn="l" defTabSz="1382416" rtl="0" eaLnBrk="1" latinLnBrk="0" hangingPunct="1">
      <a:defRPr sz="2722" kern="1200">
        <a:solidFill>
          <a:schemeClr val="tx1"/>
        </a:solidFill>
        <a:latin typeface="+mn-lt"/>
        <a:ea typeface="+mn-ea"/>
        <a:cs typeface="+mn-cs"/>
      </a:defRPr>
    </a:lvl8pPr>
    <a:lvl9pPr marL="5529658" algn="l" defTabSz="1382416" rtl="0" eaLnBrk="1" latinLnBrk="0" hangingPunct="1">
      <a:defRPr sz="2722"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E8BEE8-E669-4B10-9C00-F261702D7079}">
          <p14:sldIdLst>
            <p14:sldId id="314"/>
            <p14:sldId id="316"/>
            <p14:sldId id="282"/>
            <p14:sldId id="313"/>
            <p14:sldId id="310"/>
            <p14:sldId id="308"/>
            <p14:sldId id="312"/>
            <p14:sldId id="307"/>
            <p14:sldId id="315"/>
          </p14:sldIdLst>
        </p14:section>
        <p14:section name="Help_Instructions" id="{C318B20E-5E00-4EC6-9851-1F6E00383B5B}">
          <p14:sldIdLst/>
        </p14:section>
      </p14:sectionLst>
    </p:ex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EE8E2"/>
    <a:srgbClr val="DED3C8"/>
    <a:srgbClr val="D7BBA9"/>
    <a:srgbClr val="C5A990"/>
    <a:srgbClr val="00B0F0"/>
    <a:srgbClr val="660066"/>
    <a:srgbClr val="33CC33"/>
    <a:srgbClr val="83D34D"/>
    <a:srgbClr val="00B050"/>
    <a:srgbClr val="6031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5A2B66-2EF5-4468-A31D-D363833A763C}" v="1" dt="2021-03-01T15:50:53.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87" autoAdjust="0"/>
    <p:restoredTop sz="94831" autoAdjust="0"/>
  </p:normalViewPr>
  <p:slideViewPr>
    <p:cSldViewPr>
      <p:cViewPr varScale="1">
        <p:scale>
          <a:sx n="70" d="100"/>
          <a:sy n="70" d="100"/>
        </p:scale>
        <p:origin x="324" y="78"/>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notesViewPr>
    <p:cSldViewPr>
      <p:cViewPr varScale="1">
        <p:scale>
          <a:sx n="87" d="100"/>
          <a:sy n="87" d="100"/>
        </p:scale>
        <p:origin x="216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wart.Catherine@Cocoa High" userId="760a1d16-4ffc-4540-af12-965df32d1139" providerId="ADAL" clId="{6F5A2B66-2EF5-4468-A31D-D363833A763C}"/>
    <pc:docChg chg="modSld">
      <pc:chgData name="Stewart.Catherine@Cocoa High" userId="760a1d16-4ffc-4540-af12-965df32d1139" providerId="ADAL" clId="{6F5A2B66-2EF5-4468-A31D-D363833A763C}" dt="2021-03-01T15:50:53.209" v="0"/>
      <pc:docMkLst>
        <pc:docMk/>
      </pc:docMkLst>
      <pc:sldChg chg="modSp">
        <pc:chgData name="Stewart.Catherine@Cocoa High" userId="760a1d16-4ffc-4540-af12-965df32d1139" providerId="ADAL" clId="{6F5A2B66-2EF5-4468-A31D-D363833A763C}" dt="2021-03-01T15:50:53.209" v="0"/>
        <pc:sldMkLst>
          <pc:docMk/>
          <pc:sldMk cId="3904999879" sldId="316"/>
        </pc:sldMkLst>
        <pc:picChg chg="mod">
          <ac:chgData name="Stewart.Catherine@Cocoa High" userId="760a1d16-4ffc-4540-af12-965df32d1139" providerId="ADAL" clId="{6F5A2B66-2EF5-4468-A31D-D363833A763C}" dt="2021-03-01T15:50:53.209" v="0"/>
          <ac:picMkLst>
            <pc:docMk/>
            <pc:sldMk cId="3904999879" sldId="316"/>
            <ac:picMk id="15" creationId="{CF8071E5-4B02-4155-9662-84BB9887C52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4A088A4-831E-4A4F-BB29-706F7A3CBB3F}" type="datetimeFigureOut">
              <a:rPr lang="en-US" smtClean="0"/>
              <a:t>3/1/2021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53368F5-2A09-462C-AB48-F9727F353955}" type="slidenum">
              <a:rPr lang="en-US" smtClean="0"/>
              <a:t>‹#›</a:t>
            </a:fld>
            <a:endParaRPr lang="en-US"/>
          </a:p>
        </p:txBody>
      </p:sp>
    </p:spTree>
    <p:extLst>
      <p:ext uri="{BB962C8B-B14F-4D97-AF65-F5344CB8AC3E}">
        <p14:creationId xmlns:p14="http://schemas.microsoft.com/office/powerpoint/2010/main" val="21517724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310EC2-AC25-4667-9DB4-83BF4CCB98ED}"/>
              </a:ext>
            </a:extLst>
          </p:cNvPr>
          <p:cNvSpPr>
            <a:spLocks noGrp="1"/>
          </p:cNvSpPr>
          <p:nvPr>
            <p:ph type="pic" sz="quarter" idx="10"/>
          </p:nvPr>
        </p:nvSpPr>
        <p:spPr>
          <a:xfrm>
            <a:off x="2788" y="-16727"/>
            <a:ext cx="11343578" cy="10320453"/>
          </a:xfrm>
          <a:custGeom>
            <a:avLst/>
            <a:gdLst>
              <a:gd name="connsiteX0" fmla="*/ 0 w 10439400"/>
              <a:gd name="connsiteY0" fmla="*/ 0 h 6858000"/>
              <a:gd name="connsiteX1" fmla="*/ 7010400 w 10439400"/>
              <a:gd name="connsiteY1" fmla="*/ 0 h 6858000"/>
              <a:gd name="connsiteX2" fmla="*/ 10439400 w 10439400"/>
              <a:gd name="connsiteY2" fmla="*/ 3429000 h 6858000"/>
              <a:gd name="connsiteX3" fmla="*/ 7010400 w 10439400"/>
              <a:gd name="connsiteY3" fmla="*/ 6858000 h 6858000"/>
              <a:gd name="connsiteX4" fmla="*/ 0 w 10439400"/>
              <a:gd name="connsiteY4" fmla="*/ 6858000 h 6858000"/>
              <a:gd name="connsiteX5" fmla="*/ 0 w 10439400"/>
              <a:gd name="connsiteY5" fmla="*/ 0 h 6858000"/>
              <a:gd name="connsiteX0" fmla="*/ 0 w 9201615"/>
              <a:gd name="connsiteY0" fmla="*/ 0 h 6858000"/>
              <a:gd name="connsiteX1" fmla="*/ 7010400 w 9201615"/>
              <a:gd name="connsiteY1" fmla="*/ 0 h 6858000"/>
              <a:gd name="connsiteX2" fmla="*/ 9201615 w 9201615"/>
              <a:gd name="connsiteY2" fmla="*/ 2871439 h 6858000"/>
              <a:gd name="connsiteX3" fmla="*/ 7010400 w 9201615"/>
              <a:gd name="connsiteY3" fmla="*/ 6858000 h 6858000"/>
              <a:gd name="connsiteX4" fmla="*/ 0 w 9201615"/>
              <a:gd name="connsiteY4" fmla="*/ 6858000 h 6858000"/>
              <a:gd name="connsiteX5" fmla="*/ 0 w 9201615"/>
              <a:gd name="connsiteY5" fmla="*/ 0 h 6858000"/>
              <a:gd name="connsiteX0" fmla="*/ 0 w 9201615"/>
              <a:gd name="connsiteY0" fmla="*/ 11151 h 6869151"/>
              <a:gd name="connsiteX1" fmla="*/ 5426926 w 9201615"/>
              <a:gd name="connsiteY1" fmla="*/ 0 h 6869151"/>
              <a:gd name="connsiteX2" fmla="*/ 9201615 w 9201615"/>
              <a:gd name="connsiteY2" fmla="*/ 2882590 h 6869151"/>
              <a:gd name="connsiteX3" fmla="*/ 7010400 w 9201615"/>
              <a:gd name="connsiteY3" fmla="*/ 6869151 h 6869151"/>
              <a:gd name="connsiteX4" fmla="*/ 0 w 9201615"/>
              <a:gd name="connsiteY4" fmla="*/ 6869151 h 6869151"/>
              <a:gd name="connsiteX5" fmla="*/ 0 w 9201615"/>
              <a:gd name="connsiteY5" fmla="*/ 11151 h 6869151"/>
              <a:gd name="connsiteX0" fmla="*/ 0 w 9201615"/>
              <a:gd name="connsiteY0" fmla="*/ 11151 h 6869151"/>
              <a:gd name="connsiteX1" fmla="*/ 5426926 w 9201615"/>
              <a:gd name="connsiteY1" fmla="*/ 0 h 6869151"/>
              <a:gd name="connsiteX2" fmla="*/ 9201615 w 9201615"/>
              <a:gd name="connsiteY2" fmla="*/ 2882590 h 6869151"/>
              <a:gd name="connsiteX3" fmla="*/ 6452839 w 9201615"/>
              <a:gd name="connsiteY3" fmla="*/ 6858000 h 6869151"/>
              <a:gd name="connsiteX4" fmla="*/ 0 w 9201615"/>
              <a:gd name="connsiteY4" fmla="*/ 6869151 h 6869151"/>
              <a:gd name="connsiteX5" fmla="*/ 0 w 9201615"/>
              <a:gd name="connsiteY5" fmla="*/ 11151 h 6869151"/>
              <a:gd name="connsiteX0" fmla="*/ 0 w 8376424"/>
              <a:gd name="connsiteY0" fmla="*/ 11151 h 6869151"/>
              <a:gd name="connsiteX1" fmla="*/ 5426926 w 8376424"/>
              <a:gd name="connsiteY1" fmla="*/ 0 h 6869151"/>
              <a:gd name="connsiteX2" fmla="*/ 8376424 w 8376424"/>
              <a:gd name="connsiteY2" fmla="*/ 2726473 h 6869151"/>
              <a:gd name="connsiteX3" fmla="*/ 6452839 w 8376424"/>
              <a:gd name="connsiteY3" fmla="*/ 6858000 h 6869151"/>
              <a:gd name="connsiteX4" fmla="*/ 0 w 8376424"/>
              <a:gd name="connsiteY4" fmla="*/ 6869151 h 6869151"/>
              <a:gd name="connsiteX5" fmla="*/ 0 w 8376424"/>
              <a:gd name="connsiteY5" fmla="*/ 11151 h 6869151"/>
              <a:gd name="connsiteX0" fmla="*/ 0 w 8376424"/>
              <a:gd name="connsiteY0" fmla="*/ 11151 h 6869151"/>
              <a:gd name="connsiteX1" fmla="*/ 4702097 w 8376424"/>
              <a:gd name="connsiteY1" fmla="*/ 0 h 6869151"/>
              <a:gd name="connsiteX2" fmla="*/ 8376424 w 8376424"/>
              <a:gd name="connsiteY2" fmla="*/ 2726473 h 6869151"/>
              <a:gd name="connsiteX3" fmla="*/ 6452839 w 8376424"/>
              <a:gd name="connsiteY3" fmla="*/ 6858000 h 6869151"/>
              <a:gd name="connsiteX4" fmla="*/ 0 w 8376424"/>
              <a:gd name="connsiteY4" fmla="*/ 6869151 h 6869151"/>
              <a:gd name="connsiteX5" fmla="*/ 0 w 8376424"/>
              <a:gd name="connsiteY5" fmla="*/ 11151 h 6869151"/>
              <a:gd name="connsiteX0" fmla="*/ 0 w 8376424"/>
              <a:gd name="connsiteY0" fmla="*/ 11151 h 6880302"/>
              <a:gd name="connsiteX1" fmla="*/ 4702097 w 8376424"/>
              <a:gd name="connsiteY1" fmla="*/ 0 h 6880302"/>
              <a:gd name="connsiteX2" fmla="*/ 8376424 w 8376424"/>
              <a:gd name="connsiteY2" fmla="*/ 2726473 h 6880302"/>
              <a:gd name="connsiteX3" fmla="*/ 5973337 w 8376424"/>
              <a:gd name="connsiteY3" fmla="*/ 6880302 h 6880302"/>
              <a:gd name="connsiteX4" fmla="*/ 0 w 8376424"/>
              <a:gd name="connsiteY4" fmla="*/ 6869151 h 6880302"/>
              <a:gd name="connsiteX5" fmla="*/ 0 w 8376424"/>
              <a:gd name="connsiteY5" fmla="*/ 11151 h 6880302"/>
              <a:gd name="connsiteX0" fmla="*/ 0 w 7919224"/>
              <a:gd name="connsiteY0" fmla="*/ 11151 h 6880302"/>
              <a:gd name="connsiteX1" fmla="*/ 4702097 w 7919224"/>
              <a:gd name="connsiteY1" fmla="*/ 0 h 6880302"/>
              <a:gd name="connsiteX2" fmla="*/ 7919224 w 7919224"/>
              <a:gd name="connsiteY2" fmla="*/ 2614961 h 6880302"/>
              <a:gd name="connsiteX3" fmla="*/ 5973337 w 7919224"/>
              <a:gd name="connsiteY3" fmla="*/ 6880302 h 6880302"/>
              <a:gd name="connsiteX4" fmla="*/ 0 w 7919224"/>
              <a:gd name="connsiteY4" fmla="*/ 6869151 h 6880302"/>
              <a:gd name="connsiteX5" fmla="*/ 0 w 7919224"/>
              <a:gd name="connsiteY5" fmla="*/ 11151 h 6880302"/>
              <a:gd name="connsiteX0" fmla="*/ 0 w 7562385"/>
              <a:gd name="connsiteY0" fmla="*/ 11151 h 6880302"/>
              <a:gd name="connsiteX1" fmla="*/ 4702097 w 7562385"/>
              <a:gd name="connsiteY1" fmla="*/ 0 h 6880302"/>
              <a:gd name="connsiteX2" fmla="*/ 7562385 w 7562385"/>
              <a:gd name="connsiteY2" fmla="*/ 2592659 h 6880302"/>
              <a:gd name="connsiteX3" fmla="*/ 5973337 w 7562385"/>
              <a:gd name="connsiteY3" fmla="*/ 6880302 h 6880302"/>
              <a:gd name="connsiteX4" fmla="*/ 0 w 7562385"/>
              <a:gd name="connsiteY4" fmla="*/ 6869151 h 6880302"/>
              <a:gd name="connsiteX5" fmla="*/ 0 w 7562385"/>
              <a:gd name="connsiteY5" fmla="*/ 11151 h 688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2385" h="6880302">
                <a:moveTo>
                  <a:pt x="0" y="11151"/>
                </a:moveTo>
                <a:lnTo>
                  <a:pt x="4702097" y="0"/>
                </a:lnTo>
                <a:lnTo>
                  <a:pt x="7562385" y="2592659"/>
                </a:lnTo>
                <a:lnTo>
                  <a:pt x="5973337" y="6880302"/>
                </a:lnTo>
                <a:lnTo>
                  <a:pt x="0" y="6869151"/>
                </a:lnTo>
                <a:lnTo>
                  <a:pt x="0" y="11151"/>
                </a:lnTo>
                <a:close/>
              </a:path>
            </a:pathLst>
          </a:custGeom>
        </p:spPr>
        <p:txBody>
          <a:bodyPr/>
          <a:lstStyle/>
          <a:p>
            <a:endParaRPr lang="en-US" dirty="0"/>
          </a:p>
        </p:txBody>
      </p:sp>
    </p:spTree>
    <p:extLst>
      <p:ext uri="{BB962C8B-B14F-4D97-AF65-F5344CB8AC3E}">
        <p14:creationId xmlns:p14="http://schemas.microsoft.com/office/powerpoint/2010/main" val="2500610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uter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54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4E5303-C2EB-42DC-A6E9-700862D71BB8}" type="datetimeFigureOut">
              <a:rPr lang="en-US" smtClean="0"/>
              <a:t>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C9FED6-5643-491D-A880-49ECC1D2F6FF}" type="slidenum">
              <a:rPr lang="en-US" smtClean="0"/>
              <a:t>‹#›</a:t>
            </a:fld>
            <a:endParaRPr lang="en-US"/>
          </a:p>
        </p:txBody>
      </p:sp>
    </p:spTree>
    <p:extLst>
      <p:ext uri="{BB962C8B-B14F-4D97-AF65-F5344CB8AC3E}">
        <p14:creationId xmlns:p14="http://schemas.microsoft.com/office/powerpoint/2010/main" val="300059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IC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6007B598-7436-495A-8D31-49945CEBBA12}"/>
              </a:ext>
            </a:extLst>
          </p:cNvPr>
          <p:cNvSpPr>
            <a:spLocks noGrp="1"/>
          </p:cNvSpPr>
          <p:nvPr>
            <p:ph type="pic" sz="quarter" idx="12"/>
          </p:nvPr>
        </p:nvSpPr>
        <p:spPr>
          <a:xfrm>
            <a:off x="12954000" y="474726"/>
            <a:ext cx="3294088" cy="4445144"/>
          </a:xfrm>
        </p:spPr>
        <p:txBody>
          <a:bodyPr/>
          <a:lstStyle/>
          <a:p>
            <a:endParaRPr lang="en-US" dirty="0"/>
          </a:p>
        </p:txBody>
      </p:sp>
      <p:sp>
        <p:nvSpPr>
          <p:cNvPr id="4" name="Picture Placeholder 7">
            <a:extLst>
              <a:ext uri="{FF2B5EF4-FFF2-40B4-BE49-F238E27FC236}">
                <a16:creationId xmlns:a16="http://schemas.microsoft.com/office/drawing/2014/main" id="{5E6820FB-D640-48E9-B920-0C9BE7746F88}"/>
              </a:ext>
            </a:extLst>
          </p:cNvPr>
          <p:cNvSpPr>
            <a:spLocks noGrp="1"/>
          </p:cNvSpPr>
          <p:nvPr>
            <p:ph type="pic" sz="quarter" idx="10"/>
          </p:nvPr>
        </p:nvSpPr>
        <p:spPr>
          <a:xfrm>
            <a:off x="2788" y="-16727"/>
            <a:ext cx="11343578" cy="10320453"/>
          </a:xfrm>
          <a:custGeom>
            <a:avLst/>
            <a:gdLst>
              <a:gd name="connsiteX0" fmla="*/ 0 w 10439400"/>
              <a:gd name="connsiteY0" fmla="*/ 0 h 6858000"/>
              <a:gd name="connsiteX1" fmla="*/ 7010400 w 10439400"/>
              <a:gd name="connsiteY1" fmla="*/ 0 h 6858000"/>
              <a:gd name="connsiteX2" fmla="*/ 10439400 w 10439400"/>
              <a:gd name="connsiteY2" fmla="*/ 3429000 h 6858000"/>
              <a:gd name="connsiteX3" fmla="*/ 7010400 w 10439400"/>
              <a:gd name="connsiteY3" fmla="*/ 6858000 h 6858000"/>
              <a:gd name="connsiteX4" fmla="*/ 0 w 10439400"/>
              <a:gd name="connsiteY4" fmla="*/ 6858000 h 6858000"/>
              <a:gd name="connsiteX5" fmla="*/ 0 w 10439400"/>
              <a:gd name="connsiteY5" fmla="*/ 0 h 6858000"/>
              <a:gd name="connsiteX0" fmla="*/ 0 w 9201615"/>
              <a:gd name="connsiteY0" fmla="*/ 0 h 6858000"/>
              <a:gd name="connsiteX1" fmla="*/ 7010400 w 9201615"/>
              <a:gd name="connsiteY1" fmla="*/ 0 h 6858000"/>
              <a:gd name="connsiteX2" fmla="*/ 9201615 w 9201615"/>
              <a:gd name="connsiteY2" fmla="*/ 2871439 h 6858000"/>
              <a:gd name="connsiteX3" fmla="*/ 7010400 w 9201615"/>
              <a:gd name="connsiteY3" fmla="*/ 6858000 h 6858000"/>
              <a:gd name="connsiteX4" fmla="*/ 0 w 9201615"/>
              <a:gd name="connsiteY4" fmla="*/ 6858000 h 6858000"/>
              <a:gd name="connsiteX5" fmla="*/ 0 w 9201615"/>
              <a:gd name="connsiteY5" fmla="*/ 0 h 6858000"/>
              <a:gd name="connsiteX0" fmla="*/ 0 w 9201615"/>
              <a:gd name="connsiteY0" fmla="*/ 11151 h 6869151"/>
              <a:gd name="connsiteX1" fmla="*/ 5426926 w 9201615"/>
              <a:gd name="connsiteY1" fmla="*/ 0 h 6869151"/>
              <a:gd name="connsiteX2" fmla="*/ 9201615 w 9201615"/>
              <a:gd name="connsiteY2" fmla="*/ 2882590 h 6869151"/>
              <a:gd name="connsiteX3" fmla="*/ 7010400 w 9201615"/>
              <a:gd name="connsiteY3" fmla="*/ 6869151 h 6869151"/>
              <a:gd name="connsiteX4" fmla="*/ 0 w 9201615"/>
              <a:gd name="connsiteY4" fmla="*/ 6869151 h 6869151"/>
              <a:gd name="connsiteX5" fmla="*/ 0 w 9201615"/>
              <a:gd name="connsiteY5" fmla="*/ 11151 h 6869151"/>
              <a:gd name="connsiteX0" fmla="*/ 0 w 9201615"/>
              <a:gd name="connsiteY0" fmla="*/ 11151 h 6869151"/>
              <a:gd name="connsiteX1" fmla="*/ 5426926 w 9201615"/>
              <a:gd name="connsiteY1" fmla="*/ 0 h 6869151"/>
              <a:gd name="connsiteX2" fmla="*/ 9201615 w 9201615"/>
              <a:gd name="connsiteY2" fmla="*/ 2882590 h 6869151"/>
              <a:gd name="connsiteX3" fmla="*/ 6452839 w 9201615"/>
              <a:gd name="connsiteY3" fmla="*/ 6858000 h 6869151"/>
              <a:gd name="connsiteX4" fmla="*/ 0 w 9201615"/>
              <a:gd name="connsiteY4" fmla="*/ 6869151 h 6869151"/>
              <a:gd name="connsiteX5" fmla="*/ 0 w 9201615"/>
              <a:gd name="connsiteY5" fmla="*/ 11151 h 6869151"/>
              <a:gd name="connsiteX0" fmla="*/ 0 w 8376424"/>
              <a:gd name="connsiteY0" fmla="*/ 11151 h 6869151"/>
              <a:gd name="connsiteX1" fmla="*/ 5426926 w 8376424"/>
              <a:gd name="connsiteY1" fmla="*/ 0 h 6869151"/>
              <a:gd name="connsiteX2" fmla="*/ 8376424 w 8376424"/>
              <a:gd name="connsiteY2" fmla="*/ 2726473 h 6869151"/>
              <a:gd name="connsiteX3" fmla="*/ 6452839 w 8376424"/>
              <a:gd name="connsiteY3" fmla="*/ 6858000 h 6869151"/>
              <a:gd name="connsiteX4" fmla="*/ 0 w 8376424"/>
              <a:gd name="connsiteY4" fmla="*/ 6869151 h 6869151"/>
              <a:gd name="connsiteX5" fmla="*/ 0 w 8376424"/>
              <a:gd name="connsiteY5" fmla="*/ 11151 h 6869151"/>
              <a:gd name="connsiteX0" fmla="*/ 0 w 8376424"/>
              <a:gd name="connsiteY0" fmla="*/ 11151 h 6869151"/>
              <a:gd name="connsiteX1" fmla="*/ 4702097 w 8376424"/>
              <a:gd name="connsiteY1" fmla="*/ 0 h 6869151"/>
              <a:gd name="connsiteX2" fmla="*/ 8376424 w 8376424"/>
              <a:gd name="connsiteY2" fmla="*/ 2726473 h 6869151"/>
              <a:gd name="connsiteX3" fmla="*/ 6452839 w 8376424"/>
              <a:gd name="connsiteY3" fmla="*/ 6858000 h 6869151"/>
              <a:gd name="connsiteX4" fmla="*/ 0 w 8376424"/>
              <a:gd name="connsiteY4" fmla="*/ 6869151 h 6869151"/>
              <a:gd name="connsiteX5" fmla="*/ 0 w 8376424"/>
              <a:gd name="connsiteY5" fmla="*/ 11151 h 6869151"/>
              <a:gd name="connsiteX0" fmla="*/ 0 w 8376424"/>
              <a:gd name="connsiteY0" fmla="*/ 11151 h 6880302"/>
              <a:gd name="connsiteX1" fmla="*/ 4702097 w 8376424"/>
              <a:gd name="connsiteY1" fmla="*/ 0 h 6880302"/>
              <a:gd name="connsiteX2" fmla="*/ 8376424 w 8376424"/>
              <a:gd name="connsiteY2" fmla="*/ 2726473 h 6880302"/>
              <a:gd name="connsiteX3" fmla="*/ 5973337 w 8376424"/>
              <a:gd name="connsiteY3" fmla="*/ 6880302 h 6880302"/>
              <a:gd name="connsiteX4" fmla="*/ 0 w 8376424"/>
              <a:gd name="connsiteY4" fmla="*/ 6869151 h 6880302"/>
              <a:gd name="connsiteX5" fmla="*/ 0 w 8376424"/>
              <a:gd name="connsiteY5" fmla="*/ 11151 h 6880302"/>
              <a:gd name="connsiteX0" fmla="*/ 0 w 7919224"/>
              <a:gd name="connsiteY0" fmla="*/ 11151 h 6880302"/>
              <a:gd name="connsiteX1" fmla="*/ 4702097 w 7919224"/>
              <a:gd name="connsiteY1" fmla="*/ 0 h 6880302"/>
              <a:gd name="connsiteX2" fmla="*/ 7919224 w 7919224"/>
              <a:gd name="connsiteY2" fmla="*/ 2614961 h 6880302"/>
              <a:gd name="connsiteX3" fmla="*/ 5973337 w 7919224"/>
              <a:gd name="connsiteY3" fmla="*/ 6880302 h 6880302"/>
              <a:gd name="connsiteX4" fmla="*/ 0 w 7919224"/>
              <a:gd name="connsiteY4" fmla="*/ 6869151 h 6880302"/>
              <a:gd name="connsiteX5" fmla="*/ 0 w 7919224"/>
              <a:gd name="connsiteY5" fmla="*/ 11151 h 6880302"/>
              <a:gd name="connsiteX0" fmla="*/ 0 w 7562385"/>
              <a:gd name="connsiteY0" fmla="*/ 11151 h 6880302"/>
              <a:gd name="connsiteX1" fmla="*/ 4702097 w 7562385"/>
              <a:gd name="connsiteY1" fmla="*/ 0 h 6880302"/>
              <a:gd name="connsiteX2" fmla="*/ 7562385 w 7562385"/>
              <a:gd name="connsiteY2" fmla="*/ 2592659 h 6880302"/>
              <a:gd name="connsiteX3" fmla="*/ 5973337 w 7562385"/>
              <a:gd name="connsiteY3" fmla="*/ 6880302 h 6880302"/>
              <a:gd name="connsiteX4" fmla="*/ 0 w 7562385"/>
              <a:gd name="connsiteY4" fmla="*/ 6869151 h 6880302"/>
              <a:gd name="connsiteX5" fmla="*/ 0 w 7562385"/>
              <a:gd name="connsiteY5" fmla="*/ 11151 h 6880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2385" h="6880302">
                <a:moveTo>
                  <a:pt x="0" y="11151"/>
                </a:moveTo>
                <a:lnTo>
                  <a:pt x="4702097" y="0"/>
                </a:lnTo>
                <a:lnTo>
                  <a:pt x="7562385" y="2592659"/>
                </a:lnTo>
                <a:lnTo>
                  <a:pt x="5973337" y="6880302"/>
                </a:lnTo>
                <a:lnTo>
                  <a:pt x="0" y="6869151"/>
                </a:lnTo>
                <a:lnTo>
                  <a:pt x="0" y="11151"/>
                </a:lnTo>
                <a:close/>
              </a:path>
            </a:pathLst>
          </a:custGeom>
        </p:spPr>
        <p:txBody>
          <a:bodyPr/>
          <a:lstStyle/>
          <a:p>
            <a:endParaRPr lang="en-US" dirty="0"/>
          </a:p>
        </p:txBody>
      </p:sp>
    </p:spTree>
    <p:extLst>
      <p:ext uri="{BB962C8B-B14F-4D97-AF65-F5344CB8AC3E}">
        <p14:creationId xmlns:p14="http://schemas.microsoft.com/office/powerpoint/2010/main" val="130259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PIC HORIZONTAL LAYOUT">
    <p:spTree>
      <p:nvGrpSpPr>
        <p:cNvPr id="1" name=""/>
        <p:cNvGrpSpPr/>
        <p:nvPr/>
      </p:nvGrpSpPr>
      <p:grpSpPr>
        <a:xfrm>
          <a:off x="0" y="0"/>
          <a:ext cx="0" cy="0"/>
          <a:chOff x="0" y="0"/>
          <a:chExt cx="0" cy="0"/>
        </a:xfrm>
      </p:grpSpPr>
      <p:sp>
        <p:nvSpPr>
          <p:cNvPr id="3" name="Picture Placeholder 7">
            <a:extLst>
              <a:ext uri="{FF2B5EF4-FFF2-40B4-BE49-F238E27FC236}">
                <a16:creationId xmlns:a16="http://schemas.microsoft.com/office/drawing/2014/main" id="{6007B598-7436-495A-8D31-49945CEBBA12}"/>
              </a:ext>
            </a:extLst>
          </p:cNvPr>
          <p:cNvSpPr>
            <a:spLocks noGrp="1"/>
          </p:cNvSpPr>
          <p:nvPr>
            <p:ph type="pic" sz="quarter" idx="12"/>
          </p:nvPr>
        </p:nvSpPr>
        <p:spPr>
          <a:xfrm>
            <a:off x="11658600" y="5448300"/>
            <a:ext cx="5746912" cy="3232638"/>
          </a:xfrm>
        </p:spPr>
        <p:txBody>
          <a:bodyPr/>
          <a:lstStyle/>
          <a:p>
            <a:endParaRPr lang="en-US" dirty="0"/>
          </a:p>
        </p:txBody>
      </p:sp>
      <p:sp>
        <p:nvSpPr>
          <p:cNvPr id="5" name="Picture Placeholder 7">
            <a:extLst>
              <a:ext uri="{FF2B5EF4-FFF2-40B4-BE49-F238E27FC236}">
                <a16:creationId xmlns:a16="http://schemas.microsoft.com/office/drawing/2014/main" id="{9944219D-3F34-404B-B342-C7A2A22A774B}"/>
              </a:ext>
            </a:extLst>
          </p:cNvPr>
          <p:cNvSpPr>
            <a:spLocks noGrp="1"/>
          </p:cNvSpPr>
          <p:nvPr>
            <p:ph type="pic" sz="quarter" idx="13"/>
          </p:nvPr>
        </p:nvSpPr>
        <p:spPr>
          <a:xfrm>
            <a:off x="11658600" y="1333500"/>
            <a:ext cx="5746912" cy="3232638"/>
          </a:xfrm>
        </p:spPr>
        <p:txBody>
          <a:bodyPr/>
          <a:lstStyle/>
          <a:p>
            <a:endParaRPr lang="en-US" dirty="0"/>
          </a:p>
        </p:txBody>
      </p:sp>
    </p:spTree>
    <p:extLst>
      <p:ext uri="{BB962C8B-B14F-4D97-AF65-F5344CB8AC3E}">
        <p14:creationId xmlns:p14="http://schemas.microsoft.com/office/powerpoint/2010/main" val="1483112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_Pic_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310EC2-AC25-4667-9DB4-83BF4CCB98ED}"/>
              </a:ext>
            </a:extLst>
          </p:cNvPr>
          <p:cNvSpPr>
            <a:spLocks noGrp="1"/>
          </p:cNvSpPr>
          <p:nvPr>
            <p:ph type="pic" sz="quarter" idx="10"/>
          </p:nvPr>
        </p:nvSpPr>
        <p:spPr>
          <a:xfrm>
            <a:off x="1485900" y="800100"/>
            <a:ext cx="5943600" cy="7772400"/>
          </a:xfrm>
        </p:spPr>
        <p:txBody>
          <a:bodyPr/>
          <a:lstStyle/>
          <a:p>
            <a:endParaRPr lang="en-US"/>
          </a:p>
        </p:txBody>
      </p:sp>
    </p:spTree>
    <p:extLst>
      <p:ext uri="{BB962C8B-B14F-4D97-AF65-F5344CB8AC3E}">
        <p14:creationId xmlns:p14="http://schemas.microsoft.com/office/powerpoint/2010/main" val="3422526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_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9195001-BEB3-4837-B388-4F647264DA3A}"/>
              </a:ext>
            </a:extLst>
          </p:cNvPr>
          <p:cNvSpPr>
            <a:spLocks noGrp="1"/>
          </p:cNvSpPr>
          <p:nvPr>
            <p:ph type="pic" sz="quarter" idx="10"/>
          </p:nvPr>
        </p:nvSpPr>
        <p:spPr>
          <a:xfrm>
            <a:off x="9403417" y="6286502"/>
            <a:ext cx="7970186" cy="308939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9476"/>
              <a:gd name="connsiteY0" fmla="*/ 9688 h 10000"/>
              <a:gd name="connsiteX1" fmla="*/ 1476 w 9476"/>
              <a:gd name="connsiteY1" fmla="*/ 0 h 10000"/>
              <a:gd name="connsiteX2" fmla="*/ 9476 w 9476"/>
              <a:gd name="connsiteY2" fmla="*/ 0 h 10000"/>
              <a:gd name="connsiteX3" fmla="*/ 7476 w 9476"/>
              <a:gd name="connsiteY3" fmla="*/ 10000 h 10000"/>
              <a:gd name="connsiteX4" fmla="*/ 0 w 9476"/>
              <a:gd name="connsiteY4" fmla="*/ 9688 h 10000"/>
              <a:gd name="connsiteX0" fmla="*/ 0 w 10000"/>
              <a:gd name="connsiteY0" fmla="*/ 9688 h 10000"/>
              <a:gd name="connsiteX1" fmla="*/ 1665 w 10000"/>
              <a:gd name="connsiteY1" fmla="*/ 0 h 10000"/>
              <a:gd name="connsiteX2" fmla="*/ 10000 w 10000"/>
              <a:gd name="connsiteY2" fmla="*/ 0 h 10000"/>
              <a:gd name="connsiteX3" fmla="*/ 7889 w 10000"/>
              <a:gd name="connsiteY3" fmla="*/ 10000 h 10000"/>
              <a:gd name="connsiteX4" fmla="*/ 0 w 10000"/>
              <a:gd name="connsiteY4" fmla="*/ 9688 h 10000"/>
              <a:gd name="connsiteX0" fmla="*/ 0 w 10000"/>
              <a:gd name="connsiteY0" fmla="*/ 9688 h 9688"/>
              <a:gd name="connsiteX1" fmla="*/ 1665 w 10000"/>
              <a:gd name="connsiteY1" fmla="*/ 0 h 9688"/>
              <a:gd name="connsiteX2" fmla="*/ 10000 w 10000"/>
              <a:gd name="connsiteY2" fmla="*/ 0 h 9688"/>
              <a:gd name="connsiteX3" fmla="*/ 8335 w 10000"/>
              <a:gd name="connsiteY3" fmla="*/ 9554 h 9688"/>
              <a:gd name="connsiteX4" fmla="*/ 0 w 10000"/>
              <a:gd name="connsiteY4" fmla="*/ 9688 h 9688"/>
              <a:gd name="connsiteX0" fmla="*/ 0 w 10000"/>
              <a:gd name="connsiteY0" fmla="*/ 10000 h 10000"/>
              <a:gd name="connsiteX1" fmla="*/ 1665 w 10000"/>
              <a:gd name="connsiteY1" fmla="*/ 0 h 10000"/>
              <a:gd name="connsiteX2" fmla="*/ 10000 w 10000"/>
              <a:gd name="connsiteY2" fmla="*/ 0 h 10000"/>
              <a:gd name="connsiteX3" fmla="*/ 8293 w 10000"/>
              <a:gd name="connsiteY3" fmla="*/ 9988 h 10000"/>
              <a:gd name="connsiteX4" fmla="*/ 0 w 10000"/>
              <a:gd name="connsiteY4" fmla="*/ 10000 h 10000"/>
              <a:gd name="connsiteX0" fmla="*/ 0 w 10000"/>
              <a:gd name="connsiteY0" fmla="*/ 10000 h 10000"/>
              <a:gd name="connsiteX1" fmla="*/ 1637 w 10000"/>
              <a:gd name="connsiteY1" fmla="*/ 54 h 10000"/>
              <a:gd name="connsiteX2" fmla="*/ 10000 w 10000"/>
              <a:gd name="connsiteY2" fmla="*/ 0 h 10000"/>
              <a:gd name="connsiteX3" fmla="*/ 8293 w 10000"/>
              <a:gd name="connsiteY3" fmla="*/ 9988 h 10000"/>
              <a:gd name="connsiteX4" fmla="*/ 0 w 10000"/>
              <a:gd name="connsiteY4" fmla="*/ 10000 h 10000"/>
              <a:gd name="connsiteX0" fmla="*/ 0 w 9986"/>
              <a:gd name="connsiteY0" fmla="*/ 9982 h 9982"/>
              <a:gd name="connsiteX1" fmla="*/ 1637 w 9986"/>
              <a:gd name="connsiteY1" fmla="*/ 36 h 9982"/>
              <a:gd name="connsiteX2" fmla="*/ 9986 w 9986"/>
              <a:gd name="connsiteY2" fmla="*/ 0 h 9982"/>
              <a:gd name="connsiteX3" fmla="*/ 8293 w 9986"/>
              <a:gd name="connsiteY3" fmla="*/ 9970 h 9982"/>
              <a:gd name="connsiteX4" fmla="*/ 0 w 9986"/>
              <a:gd name="connsiteY4" fmla="*/ 9982 h 9982"/>
              <a:gd name="connsiteX0" fmla="*/ 0 w 9986"/>
              <a:gd name="connsiteY0" fmla="*/ 9982 h 9982"/>
              <a:gd name="connsiteX1" fmla="*/ 1639 w 9986"/>
              <a:gd name="connsiteY1" fmla="*/ 18 h 9982"/>
              <a:gd name="connsiteX2" fmla="*/ 9986 w 9986"/>
              <a:gd name="connsiteY2" fmla="*/ 0 h 9982"/>
              <a:gd name="connsiteX3" fmla="*/ 8305 w 9986"/>
              <a:gd name="connsiteY3" fmla="*/ 9970 h 9982"/>
              <a:gd name="connsiteX4" fmla="*/ 0 w 9986"/>
              <a:gd name="connsiteY4" fmla="*/ 9982 h 9982"/>
              <a:gd name="connsiteX0" fmla="*/ 0 w 9972"/>
              <a:gd name="connsiteY0" fmla="*/ 10000 h 10000"/>
              <a:gd name="connsiteX1" fmla="*/ 1613 w 9972"/>
              <a:gd name="connsiteY1" fmla="*/ 18 h 10000"/>
              <a:gd name="connsiteX2" fmla="*/ 9972 w 9972"/>
              <a:gd name="connsiteY2" fmla="*/ 0 h 10000"/>
              <a:gd name="connsiteX3" fmla="*/ 8289 w 9972"/>
              <a:gd name="connsiteY3" fmla="*/ 9988 h 10000"/>
              <a:gd name="connsiteX4" fmla="*/ 0 w 997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 h="10000">
                <a:moveTo>
                  <a:pt x="0" y="10000"/>
                </a:moveTo>
                <a:lnTo>
                  <a:pt x="1613" y="18"/>
                </a:lnTo>
                <a:lnTo>
                  <a:pt x="9972" y="0"/>
                </a:lnTo>
                <a:lnTo>
                  <a:pt x="8289" y="9988"/>
                </a:lnTo>
                <a:lnTo>
                  <a:pt x="0" y="10000"/>
                </a:lnTo>
                <a:close/>
              </a:path>
            </a:pathLst>
          </a:custGeom>
        </p:spPr>
        <p:txBody>
          <a:bodyPr/>
          <a:lstStyle/>
          <a:p>
            <a:endParaRPr lang="en-US"/>
          </a:p>
        </p:txBody>
      </p:sp>
      <p:sp>
        <p:nvSpPr>
          <p:cNvPr id="9" name="Picture Placeholder 2">
            <a:extLst>
              <a:ext uri="{FF2B5EF4-FFF2-40B4-BE49-F238E27FC236}">
                <a16:creationId xmlns:a16="http://schemas.microsoft.com/office/drawing/2014/main" id="{8A7C35B9-A8D0-44FC-BAD7-7214576845CD}"/>
              </a:ext>
            </a:extLst>
          </p:cNvPr>
          <p:cNvSpPr>
            <a:spLocks noGrp="1"/>
          </p:cNvSpPr>
          <p:nvPr>
            <p:ph type="pic" sz="quarter" idx="11"/>
          </p:nvPr>
        </p:nvSpPr>
        <p:spPr>
          <a:xfrm>
            <a:off x="531344" y="800102"/>
            <a:ext cx="7970186" cy="3089396"/>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9476"/>
              <a:gd name="connsiteY0" fmla="*/ 9688 h 10000"/>
              <a:gd name="connsiteX1" fmla="*/ 1476 w 9476"/>
              <a:gd name="connsiteY1" fmla="*/ 0 h 10000"/>
              <a:gd name="connsiteX2" fmla="*/ 9476 w 9476"/>
              <a:gd name="connsiteY2" fmla="*/ 0 h 10000"/>
              <a:gd name="connsiteX3" fmla="*/ 7476 w 9476"/>
              <a:gd name="connsiteY3" fmla="*/ 10000 h 10000"/>
              <a:gd name="connsiteX4" fmla="*/ 0 w 9476"/>
              <a:gd name="connsiteY4" fmla="*/ 9688 h 10000"/>
              <a:gd name="connsiteX0" fmla="*/ 0 w 10000"/>
              <a:gd name="connsiteY0" fmla="*/ 9688 h 10000"/>
              <a:gd name="connsiteX1" fmla="*/ 1665 w 10000"/>
              <a:gd name="connsiteY1" fmla="*/ 0 h 10000"/>
              <a:gd name="connsiteX2" fmla="*/ 10000 w 10000"/>
              <a:gd name="connsiteY2" fmla="*/ 0 h 10000"/>
              <a:gd name="connsiteX3" fmla="*/ 7889 w 10000"/>
              <a:gd name="connsiteY3" fmla="*/ 10000 h 10000"/>
              <a:gd name="connsiteX4" fmla="*/ 0 w 10000"/>
              <a:gd name="connsiteY4" fmla="*/ 9688 h 10000"/>
              <a:gd name="connsiteX0" fmla="*/ 0 w 10000"/>
              <a:gd name="connsiteY0" fmla="*/ 9688 h 9688"/>
              <a:gd name="connsiteX1" fmla="*/ 1665 w 10000"/>
              <a:gd name="connsiteY1" fmla="*/ 0 h 9688"/>
              <a:gd name="connsiteX2" fmla="*/ 10000 w 10000"/>
              <a:gd name="connsiteY2" fmla="*/ 0 h 9688"/>
              <a:gd name="connsiteX3" fmla="*/ 8335 w 10000"/>
              <a:gd name="connsiteY3" fmla="*/ 9554 h 9688"/>
              <a:gd name="connsiteX4" fmla="*/ 0 w 10000"/>
              <a:gd name="connsiteY4" fmla="*/ 9688 h 9688"/>
              <a:gd name="connsiteX0" fmla="*/ 0 w 10000"/>
              <a:gd name="connsiteY0" fmla="*/ 10000 h 10000"/>
              <a:gd name="connsiteX1" fmla="*/ 1665 w 10000"/>
              <a:gd name="connsiteY1" fmla="*/ 0 h 10000"/>
              <a:gd name="connsiteX2" fmla="*/ 10000 w 10000"/>
              <a:gd name="connsiteY2" fmla="*/ 0 h 10000"/>
              <a:gd name="connsiteX3" fmla="*/ 8293 w 10000"/>
              <a:gd name="connsiteY3" fmla="*/ 9988 h 10000"/>
              <a:gd name="connsiteX4" fmla="*/ 0 w 10000"/>
              <a:gd name="connsiteY4" fmla="*/ 10000 h 10000"/>
              <a:gd name="connsiteX0" fmla="*/ 0 w 10000"/>
              <a:gd name="connsiteY0" fmla="*/ 10000 h 10000"/>
              <a:gd name="connsiteX1" fmla="*/ 1637 w 10000"/>
              <a:gd name="connsiteY1" fmla="*/ 54 h 10000"/>
              <a:gd name="connsiteX2" fmla="*/ 10000 w 10000"/>
              <a:gd name="connsiteY2" fmla="*/ 0 h 10000"/>
              <a:gd name="connsiteX3" fmla="*/ 8293 w 10000"/>
              <a:gd name="connsiteY3" fmla="*/ 9988 h 10000"/>
              <a:gd name="connsiteX4" fmla="*/ 0 w 10000"/>
              <a:gd name="connsiteY4" fmla="*/ 10000 h 10000"/>
              <a:gd name="connsiteX0" fmla="*/ 0 w 9986"/>
              <a:gd name="connsiteY0" fmla="*/ 9982 h 9982"/>
              <a:gd name="connsiteX1" fmla="*/ 1637 w 9986"/>
              <a:gd name="connsiteY1" fmla="*/ 36 h 9982"/>
              <a:gd name="connsiteX2" fmla="*/ 9986 w 9986"/>
              <a:gd name="connsiteY2" fmla="*/ 0 h 9982"/>
              <a:gd name="connsiteX3" fmla="*/ 8293 w 9986"/>
              <a:gd name="connsiteY3" fmla="*/ 9970 h 9982"/>
              <a:gd name="connsiteX4" fmla="*/ 0 w 9986"/>
              <a:gd name="connsiteY4" fmla="*/ 9982 h 9982"/>
              <a:gd name="connsiteX0" fmla="*/ 0 w 9986"/>
              <a:gd name="connsiteY0" fmla="*/ 9982 h 9982"/>
              <a:gd name="connsiteX1" fmla="*/ 1639 w 9986"/>
              <a:gd name="connsiteY1" fmla="*/ 18 h 9982"/>
              <a:gd name="connsiteX2" fmla="*/ 9986 w 9986"/>
              <a:gd name="connsiteY2" fmla="*/ 0 h 9982"/>
              <a:gd name="connsiteX3" fmla="*/ 8305 w 9986"/>
              <a:gd name="connsiteY3" fmla="*/ 9970 h 9982"/>
              <a:gd name="connsiteX4" fmla="*/ 0 w 9986"/>
              <a:gd name="connsiteY4" fmla="*/ 9982 h 9982"/>
              <a:gd name="connsiteX0" fmla="*/ 0 w 9972"/>
              <a:gd name="connsiteY0" fmla="*/ 10000 h 10000"/>
              <a:gd name="connsiteX1" fmla="*/ 1613 w 9972"/>
              <a:gd name="connsiteY1" fmla="*/ 18 h 10000"/>
              <a:gd name="connsiteX2" fmla="*/ 9972 w 9972"/>
              <a:gd name="connsiteY2" fmla="*/ 0 h 10000"/>
              <a:gd name="connsiteX3" fmla="*/ 8289 w 9972"/>
              <a:gd name="connsiteY3" fmla="*/ 9988 h 10000"/>
              <a:gd name="connsiteX4" fmla="*/ 0 w 9972"/>
              <a:gd name="connsiteY4" fmla="*/ 1000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2" h="10000">
                <a:moveTo>
                  <a:pt x="0" y="10000"/>
                </a:moveTo>
                <a:lnTo>
                  <a:pt x="1613" y="18"/>
                </a:lnTo>
                <a:lnTo>
                  <a:pt x="9972" y="0"/>
                </a:lnTo>
                <a:lnTo>
                  <a:pt x="8289" y="9988"/>
                </a:lnTo>
                <a:lnTo>
                  <a:pt x="0" y="10000"/>
                </a:lnTo>
                <a:close/>
              </a:path>
            </a:pathLst>
          </a:custGeom>
        </p:spPr>
        <p:txBody>
          <a:bodyPr/>
          <a:lstStyle/>
          <a:p>
            <a:endParaRPr lang="en-US"/>
          </a:p>
        </p:txBody>
      </p:sp>
    </p:spTree>
    <p:extLst>
      <p:ext uri="{BB962C8B-B14F-4D97-AF65-F5344CB8AC3E}">
        <p14:creationId xmlns:p14="http://schemas.microsoft.com/office/powerpoint/2010/main" val="2865725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_Pic_Side_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310EC2-AC25-4667-9DB4-83BF4CCB98ED}"/>
              </a:ext>
            </a:extLst>
          </p:cNvPr>
          <p:cNvSpPr>
            <a:spLocks noGrp="1"/>
          </p:cNvSpPr>
          <p:nvPr>
            <p:ph type="pic" sz="quarter" idx="10"/>
          </p:nvPr>
        </p:nvSpPr>
        <p:spPr>
          <a:xfrm>
            <a:off x="997886" y="835880"/>
            <a:ext cx="5715000" cy="8572500"/>
          </a:xfrm>
        </p:spPr>
        <p:txBody>
          <a:bodyPr/>
          <a:lstStyle/>
          <a:p>
            <a:endParaRPr lang="en-US"/>
          </a:p>
        </p:txBody>
      </p:sp>
    </p:spTree>
    <p:extLst>
      <p:ext uri="{BB962C8B-B14F-4D97-AF65-F5344CB8AC3E}">
        <p14:creationId xmlns:p14="http://schemas.microsoft.com/office/powerpoint/2010/main" val="1759632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_Pic_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310EC2-AC25-4667-9DB4-83BF4CCB98ED}"/>
              </a:ext>
            </a:extLst>
          </p:cNvPr>
          <p:cNvSpPr>
            <a:spLocks noGrp="1"/>
          </p:cNvSpPr>
          <p:nvPr>
            <p:ph type="pic" sz="quarter" idx="10"/>
          </p:nvPr>
        </p:nvSpPr>
        <p:spPr>
          <a:xfrm>
            <a:off x="1087625" y="1"/>
            <a:ext cx="4836380" cy="6324497"/>
          </a:xfrm>
        </p:spPr>
        <p:txBody>
          <a:bodyPr/>
          <a:lstStyle/>
          <a:p>
            <a:endParaRPr lang="en-US"/>
          </a:p>
        </p:txBody>
      </p:sp>
      <p:sp>
        <p:nvSpPr>
          <p:cNvPr id="3" name="Picture Placeholder 7">
            <a:extLst>
              <a:ext uri="{FF2B5EF4-FFF2-40B4-BE49-F238E27FC236}">
                <a16:creationId xmlns:a16="http://schemas.microsoft.com/office/drawing/2014/main" id="{2EE95836-6FD1-41FE-9732-11CBDEE777A7}"/>
              </a:ext>
            </a:extLst>
          </p:cNvPr>
          <p:cNvSpPr>
            <a:spLocks noGrp="1"/>
          </p:cNvSpPr>
          <p:nvPr>
            <p:ph type="pic" sz="quarter" idx="11"/>
          </p:nvPr>
        </p:nvSpPr>
        <p:spPr>
          <a:xfrm>
            <a:off x="5928903" y="6332389"/>
            <a:ext cx="6172200" cy="3923013"/>
          </a:xfrm>
        </p:spPr>
        <p:txBody>
          <a:bodyPr/>
          <a:lstStyle/>
          <a:p>
            <a:endParaRPr lang="en-US" dirty="0"/>
          </a:p>
        </p:txBody>
      </p:sp>
    </p:spTree>
    <p:extLst>
      <p:ext uri="{BB962C8B-B14F-4D97-AF65-F5344CB8AC3E}">
        <p14:creationId xmlns:p14="http://schemas.microsoft.com/office/powerpoint/2010/main" val="926640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_Pic_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310EC2-AC25-4667-9DB4-83BF4CCB98ED}"/>
              </a:ext>
            </a:extLst>
          </p:cNvPr>
          <p:cNvSpPr>
            <a:spLocks noGrp="1"/>
          </p:cNvSpPr>
          <p:nvPr>
            <p:ph type="pic" sz="quarter" idx="10"/>
          </p:nvPr>
        </p:nvSpPr>
        <p:spPr>
          <a:xfrm>
            <a:off x="1089184" y="1"/>
            <a:ext cx="4836380" cy="6324497"/>
          </a:xfrm>
        </p:spPr>
        <p:txBody>
          <a:bodyPr/>
          <a:lstStyle/>
          <a:p>
            <a:endParaRPr lang="en-US"/>
          </a:p>
        </p:txBody>
      </p:sp>
      <p:sp>
        <p:nvSpPr>
          <p:cNvPr id="3" name="Picture Placeholder 7">
            <a:extLst>
              <a:ext uri="{FF2B5EF4-FFF2-40B4-BE49-F238E27FC236}">
                <a16:creationId xmlns:a16="http://schemas.microsoft.com/office/drawing/2014/main" id="{2EE95836-6FD1-41FE-9732-11CBDEE777A7}"/>
              </a:ext>
            </a:extLst>
          </p:cNvPr>
          <p:cNvSpPr>
            <a:spLocks noGrp="1"/>
          </p:cNvSpPr>
          <p:nvPr>
            <p:ph type="pic" sz="quarter" idx="11"/>
          </p:nvPr>
        </p:nvSpPr>
        <p:spPr>
          <a:xfrm>
            <a:off x="5929545" y="6332389"/>
            <a:ext cx="6172200" cy="3923013"/>
          </a:xfrm>
        </p:spPr>
        <p:txBody>
          <a:bodyPr/>
          <a:lstStyle/>
          <a:p>
            <a:endParaRPr lang="en-US" dirty="0"/>
          </a:p>
        </p:txBody>
      </p:sp>
      <p:sp>
        <p:nvSpPr>
          <p:cNvPr id="5" name="Picture Placeholder 7">
            <a:extLst>
              <a:ext uri="{FF2B5EF4-FFF2-40B4-BE49-F238E27FC236}">
                <a16:creationId xmlns:a16="http://schemas.microsoft.com/office/drawing/2014/main" id="{C132CCC4-E52A-4CEB-BBC8-C4166CC92F44}"/>
              </a:ext>
            </a:extLst>
          </p:cNvPr>
          <p:cNvSpPr>
            <a:spLocks noGrp="1"/>
          </p:cNvSpPr>
          <p:nvPr>
            <p:ph type="pic" sz="quarter" idx="12"/>
          </p:nvPr>
        </p:nvSpPr>
        <p:spPr>
          <a:xfrm>
            <a:off x="12108658" y="2406345"/>
            <a:ext cx="6179343" cy="3923013"/>
          </a:xfrm>
        </p:spPr>
        <p:txBody>
          <a:bodyPr/>
          <a:lstStyle/>
          <a:p>
            <a:endParaRPr lang="en-US" dirty="0"/>
          </a:p>
        </p:txBody>
      </p:sp>
    </p:spTree>
    <p:extLst>
      <p:ext uri="{BB962C8B-B14F-4D97-AF65-F5344CB8AC3E}">
        <p14:creationId xmlns:p14="http://schemas.microsoft.com/office/powerpoint/2010/main" val="310997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FT_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E310EC2-AC25-4667-9DB4-83BF4CCB98ED}"/>
              </a:ext>
            </a:extLst>
          </p:cNvPr>
          <p:cNvSpPr>
            <a:spLocks noGrp="1"/>
          </p:cNvSpPr>
          <p:nvPr>
            <p:ph type="pic" sz="quarter" idx="10"/>
          </p:nvPr>
        </p:nvSpPr>
        <p:spPr>
          <a:xfrm>
            <a:off x="0" y="5143500"/>
            <a:ext cx="15659100" cy="5143500"/>
          </a:xfrm>
        </p:spPr>
        <p:txBody>
          <a:bodyPr/>
          <a:lstStyle/>
          <a:p>
            <a:endParaRPr lang="en-US"/>
          </a:p>
        </p:txBody>
      </p:sp>
    </p:spTree>
    <p:extLst>
      <p:ext uri="{BB962C8B-B14F-4D97-AF65-F5344CB8AC3E}">
        <p14:creationId xmlns:p14="http://schemas.microsoft.com/office/powerpoint/2010/main" val="2513387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lumMod val="85000"/>
                <a:lumOff val="15000"/>
              </a:schemeClr>
            </a:gs>
            <a:gs pos="100000">
              <a:schemeClr val="tx1">
                <a:lumMod val="95000"/>
                <a:lumOff val="5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9"/>
            <a:ext cx="4267200" cy="547687"/>
          </a:xfrm>
          <a:prstGeom prst="rect">
            <a:avLst/>
          </a:prstGeom>
        </p:spPr>
        <p:txBody>
          <a:bodyPr vert="horz" lIns="91440" tIns="45720" rIns="91440" bIns="45720" rtlCol="0" anchor="ctr"/>
          <a:lstStyle>
            <a:lvl1pPr algn="l">
              <a:defRPr sz="1761">
                <a:solidFill>
                  <a:schemeClr val="tx1">
                    <a:tint val="75000"/>
                  </a:schemeClr>
                </a:solidFill>
              </a:defRPr>
            </a:lvl1pPr>
          </a:lstStyle>
          <a:p>
            <a:fld id="{CB4E5303-C2EB-42DC-A6E9-700862D71BB8}" type="datetimeFigureOut">
              <a:rPr lang="en-US" smtClean="0"/>
              <a:t>3/1/2021</a:t>
            </a:fld>
            <a:endParaRPr lang="en-US"/>
          </a:p>
        </p:txBody>
      </p:sp>
      <p:sp>
        <p:nvSpPr>
          <p:cNvPr id="5" name="Footer Placeholder 4"/>
          <p:cNvSpPr>
            <a:spLocks noGrp="1"/>
          </p:cNvSpPr>
          <p:nvPr>
            <p:ph type="ftr" sz="quarter" idx="3"/>
          </p:nvPr>
        </p:nvSpPr>
        <p:spPr>
          <a:xfrm>
            <a:off x="6248400" y="9534529"/>
            <a:ext cx="5791200" cy="547687"/>
          </a:xfrm>
          <a:prstGeom prst="rect">
            <a:avLst/>
          </a:prstGeom>
        </p:spPr>
        <p:txBody>
          <a:bodyPr vert="horz" lIns="91440" tIns="45720" rIns="91440" bIns="45720" rtlCol="0" anchor="ctr"/>
          <a:lstStyle>
            <a:lvl1pPr algn="ctr">
              <a:defRPr sz="1761">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9"/>
            <a:ext cx="4267200" cy="547687"/>
          </a:xfrm>
          <a:prstGeom prst="rect">
            <a:avLst/>
          </a:prstGeom>
        </p:spPr>
        <p:txBody>
          <a:bodyPr vert="horz" lIns="91440" tIns="45720" rIns="91440" bIns="45720" rtlCol="0" anchor="ctr"/>
          <a:lstStyle>
            <a:lvl1pPr algn="r">
              <a:defRPr sz="1761">
                <a:solidFill>
                  <a:schemeClr val="tx1">
                    <a:tint val="75000"/>
                  </a:schemeClr>
                </a:solidFill>
              </a:defRPr>
            </a:lvl1pPr>
          </a:lstStyle>
          <a:p>
            <a:fld id="{78C9FED6-5643-491D-A880-49ECC1D2F6FF}" type="slidenum">
              <a:rPr lang="en-US" smtClean="0"/>
              <a:t>‹#›</a:t>
            </a:fld>
            <a:endParaRPr lang="en-US"/>
          </a:p>
        </p:txBody>
      </p:sp>
    </p:spTree>
    <p:extLst>
      <p:ext uri="{BB962C8B-B14F-4D97-AF65-F5344CB8AC3E}">
        <p14:creationId xmlns:p14="http://schemas.microsoft.com/office/powerpoint/2010/main" val="1267775371"/>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3" r:id="rId3"/>
    <p:sldLayoutId id="2147483656" r:id="rId4"/>
    <p:sldLayoutId id="2147483650" r:id="rId5"/>
    <p:sldLayoutId id="2147483657" r:id="rId6"/>
    <p:sldLayoutId id="2147483658" r:id="rId7"/>
    <p:sldLayoutId id="2147483659" r:id="rId8"/>
    <p:sldLayoutId id="2147483661" r:id="rId9"/>
    <p:sldLayoutId id="2147483660" r:id="rId10"/>
    <p:sldLayoutId id="2147483655" r:id="rId11"/>
  </p:sldLayoutIdLst>
  <p:txStyles>
    <p:titleStyle>
      <a:lvl1pPr algn="ctr" defTabSz="1341836" rtl="0" eaLnBrk="1" latinLnBrk="0" hangingPunct="1">
        <a:spcBef>
          <a:spcPct val="0"/>
        </a:spcBef>
        <a:buNone/>
        <a:defRPr sz="6457" kern="1200">
          <a:solidFill>
            <a:schemeClr val="tx1"/>
          </a:solidFill>
          <a:latin typeface="+mj-lt"/>
          <a:ea typeface="+mj-ea"/>
          <a:cs typeface="+mj-cs"/>
        </a:defRPr>
      </a:lvl1pPr>
    </p:titleStyle>
    <p:bodyStyle>
      <a:lvl1pPr marL="503189" indent="-503189" algn="l" defTabSz="1341836" rtl="0" eaLnBrk="1" latinLnBrk="0" hangingPunct="1">
        <a:spcBef>
          <a:spcPct val="20000"/>
        </a:spcBef>
        <a:buFont typeface="Arial" pitchFamily="34" charset="0"/>
        <a:buChar char="•"/>
        <a:defRPr sz="4696" kern="1200">
          <a:solidFill>
            <a:schemeClr val="tx1"/>
          </a:solidFill>
          <a:latin typeface="+mn-lt"/>
          <a:ea typeface="+mn-ea"/>
          <a:cs typeface="+mn-cs"/>
        </a:defRPr>
      </a:lvl1pPr>
      <a:lvl2pPr marL="1090242" indent="-419324" algn="l" defTabSz="1341836" rtl="0" eaLnBrk="1" latinLnBrk="0" hangingPunct="1">
        <a:spcBef>
          <a:spcPct val="20000"/>
        </a:spcBef>
        <a:buFont typeface="Arial" pitchFamily="34" charset="0"/>
        <a:buChar char="–"/>
        <a:defRPr sz="4109" kern="1200">
          <a:solidFill>
            <a:schemeClr val="tx1"/>
          </a:solidFill>
          <a:latin typeface="+mn-lt"/>
          <a:ea typeface="+mn-ea"/>
          <a:cs typeface="+mn-cs"/>
        </a:defRPr>
      </a:lvl2pPr>
      <a:lvl3pPr marL="1677295" indent="-335459" algn="l" defTabSz="1341836" rtl="0" eaLnBrk="1" latinLnBrk="0" hangingPunct="1">
        <a:spcBef>
          <a:spcPct val="20000"/>
        </a:spcBef>
        <a:buFont typeface="Arial" pitchFamily="34" charset="0"/>
        <a:buChar char="•"/>
        <a:defRPr sz="3522" kern="1200">
          <a:solidFill>
            <a:schemeClr val="tx1"/>
          </a:solidFill>
          <a:latin typeface="+mn-lt"/>
          <a:ea typeface="+mn-ea"/>
          <a:cs typeface="+mn-cs"/>
        </a:defRPr>
      </a:lvl3pPr>
      <a:lvl4pPr marL="2348213" indent="-335459" algn="l" defTabSz="1341836" rtl="0" eaLnBrk="1" latinLnBrk="0" hangingPunct="1">
        <a:spcBef>
          <a:spcPct val="20000"/>
        </a:spcBef>
        <a:buFont typeface="Arial" pitchFamily="34" charset="0"/>
        <a:buChar char="–"/>
        <a:defRPr sz="2935" kern="1200">
          <a:solidFill>
            <a:schemeClr val="tx1"/>
          </a:solidFill>
          <a:latin typeface="+mn-lt"/>
          <a:ea typeface="+mn-ea"/>
          <a:cs typeface="+mn-cs"/>
        </a:defRPr>
      </a:lvl4pPr>
      <a:lvl5pPr marL="3019132" indent="-335459" algn="l" defTabSz="1341836" rtl="0" eaLnBrk="1" latinLnBrk="0" hangingPunct="1">
        <a:spcBef>
          <a:spcPct val="20000"/>
        </a:spcBef>
        <a:buFont typeface="Arial" pitchFamily="34" charset="0"/>
        <a:buChar char="»"/>
        <a:defRPr sz="2935" kern="1200">
          <a:solidFill>
            <a:schemeClr val="tx1"/>
          </a:solidFill>
          <a:latin typeface="+mn-lt"/>
          <a:ea typeface="+mn-ea"/>
          <a:cs typeface="+mn-cs"/>
        </a:defRPr>
      </a:lvl5pPr>
      <a:lvl6pPr marL="3690050" indent="-335459" algn="l" defTabSz="1341836" rtl="0" eaLnBrk="1" latinLnBrk="0" hangingPunct="1">
        <a:spcBef>
          <a:spcPct val="20000"/>
        </a:spcBef>
        <a:buFont typeface="Arial" pitchFamily="34" charset="0"/>
        <a:buChar char="•"/>
        <a:defRPr sz="2935" kern="1200">
          <a:solidFill>
            <a:schemeClr val="tx1"/>
          </a:solidFill>
          <a:latin typeface="+mn-lt"/>
          <a:ea typeface="+mn-ea"/>
          <a:cs typeface="+mn-cs"/>
        </a:defRPr>
      </a:lvl6pPr>
      <a:lvl7pPr marL="4360968" indent="-335459" algn="l" defTabSz="1341836" rtl="0" eaLnBrk="1" latinLnBrk="0" hangingPunct="1">
        <a:spcBef>
          <a:spcPct val="20000"/>
        </a:spcBef>
        <a:buFont typeface="Arial" pitchFamily="34" charset="0"/>
        <a:buChar char="•"/>
        <a:defRPr sz="2935" kern="1200">
          <a:solidFill>
            <a:schemeClr val="tx1"/>
          </a:solidFill>
          <a:latin typeface="+mn-lt"/>
          <a:ea typeface="+mn-ea"/>
          <a:cs typeface="+mn-cs"/>
        </a:defRPr>
      </a:lvl7pPr>
      <a:lvl8pPr marL="5031886" indent="-335459" algn="l" defTabSz="1341836" rtl="0" eaLnBrk="1" latinLnBrk="0" hangingPunct="1">
        <a:spcBef>
          <a:spcPct val="20000"/>
        </a:spcBef>
        <a:buFont typeface="Arial" pitchFamily="34" charset="0"/>
        <a:buChar char="•"/>
        <a:defRPr sz="2935" kern="1200">
          <a:solidFill>
            <a:schemeClr val="tx1"/>
          </a:solidFill>
          <a:latin typeface="+mn-lt"/>
          <a:ea typeface="+mn-ea"/>
          <a:cs typeface="+mn-cs"/>
        </a:defRPr>
      </a:lvl8pPr>
      <a:lvl9pPr marL="5702804" indent="-335459" algn="l" defTabSz="1341836" rtl="0" eaLnBrk="1" latinLnBrk="0" hangingPunct="1">
        <a:spcBef>
          <a:spcPct val="20000"/>
        </a:spcBef>
        <a:buFont typeface="Arial" pitchFamily="34" charset="0"/>
        <a:buChar char="•"/>
        <a:defRPr sz="2935" kern="1200">
          <a:solidFill>
            <a:schemeClr val="tx1"/>
          </a:solidFill>
          <a:latin typeface="+mn-lt"/>
          <a:ea typeface="+mn-ea"/>
          <a:cs typeface="+mn-cs"/>
        </a:defRPr>
      </a:lvl9pPr>
    </p:bodyStyle>
    <p:otherStyle>
      <a:defPPr>
        <a:defRPr lang="en-US"/>
      </a:defPPr>
      <a:lvl1pPr marL="0" algn="l" defTabSz="1341836" rtl="0" eaLnBrk="1" latinLnBrk="0" hangingPunct="1">
        <a:defRPr sz="2641" kern="1200">
          <a:solidFill>
            <a:schemeClr val="tx1"/>
          </a:solidFill>
          <a:latin typeface="+mn-lt"/>
          <a:ea typeface="+mn-ea"/>
          <a:cs typeface="+mn-cs"/>
        </a:defRPr>
      </a:lvl1pPr>
      <a:lvl2pPr marL="670918" algn="l" defTabSz="1341836" rtl="0" eaLnBrk="1" latinLnBrk="0" hangingPunct="1">
        <a:defRPr sz="2641" kern="1200">
          <a:solidFill>
            <a:schemeClr val="tx1"/>
          </a:solidFill>
          <a:latin typeface="+mn-lt"/>
          <a:ea typeface="+mn-ea"/>
          <a:cs typeface="+mn-cs"/>
        </a:defRPr>
      </a:lvl2pPr>
      <a:lvl3pPr marL="1341836" algn="l" defTabSz="1341836" rtl="0" eaLnBrk="1" latinLnBrk="0" hangingPunct="1">
        <a:defRPr sz="2641" kern="1200">
          <a:solidFill>
            <a:schemeClr val="tx1"/>
          </a:solidFill>
          <a:latin typeface="+mn-lt"/>
          <a:ea typeface="+mn-ea"/>
          <a:cs typeface="+mn-cs"/>
        </a:defRPr>
      </a:lvl3pPr>
      <a:lvl4pPr marL="2012754" algn="l" defTabSz="1341836" rtl="0" eaLnBrk="1" latinLnBrk="0" hangingPunct="1">
        <a:defRPr sz="2641" kern="1200">
          <a:solidFill>
            <a:schemeClr val="tx1"/>
          </a:solidFill>
          <a:latin typeface="+mn-lt"/>
          <a:ea typeface="+mn-ea"/>
          <a:cs typeface="+mn-cs"/>
        </a:defRPr>
      </a:lvl4pPr>
      <a:lvl5pPr marL="2683673" algn="l" defTabSz="1341836" rtl="0" eaLnBrk="1" latinLnBrk="0" hangingPunct="1">
        <a:defRPr sz="2641" kern="1200">
          <a:solidFill>
            <a:schemeClr val="tx1"/>
          </a:solidFill>
          <a:latin typeface="+mn-lt"/>
          <a:ea typeface="+mn-ea"/>
          <a:cs typeface="+mn-cs"/>
        </a:defRPr>
      </a:lvl5pPr>
      <a:lvl6pPr marL="3354591" algn="l" defTabSz="1341836" rtl="0" eaLnBrk="1" latinLnBrk="0" hangingPunct="1">
        <a:defRPr sz="2641" kern="1200">
          <a:solidFill>
            <a:schemeClr val="tx1"/>
          </a:solidFill>
          <a:latin typeface="+mn-lt"/>
          <a:ea typeface="+mn-ea"/>
          <a:cs typeface="+mn-cs"/>
        </a:defRPr>
      </a:lvl6pPr>
      <a:lvl7pPr marL="4025509" algn="l" defTabSz="1341836" rtl="0" eaLnBrk="1" latinLnBrk="0" hangingPunct="1">
        <a:defRPr sz="2641" kern="1200">
          <a:solidFill>
            <a:schemeClr val="tx1"/>
          </a:solidFill>
          <a:latin typeface="+mn-lt"/>
          <a:ea typeface="+mn-ea"/>
          <a:cs typeface="+mn-cs"/>
        </a:defRPr>
      </a:lvl7pPr>
      <a:lvl8pPr marL="4696427" algn="l" defTabSz="1341836" rtl="0" eaLnBrk="1" latinLnBrk="0" hangingPunct="1">
        <a:defRPr sz="2641" kern="1200">
          <a:solidFill>
            <a:schemeClr val="tx1"/>
          </a:solidFill>
          <a:latin typeface="+mn-lt"/>
          <a:ea typeface="+mn-ea"/>
          <a:cs typeface="+mn-cs"/>
        </a:defRPr>
      </a:lvl8pPr>
      <a:lvl9pPr marL="5367345" algn="l" defTabSz="1341836" rtl="0" eaLnBrk="1" latinLnBrk="0" hangingPunct="1">
        <a:defRPr sz="264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hyperlink" Target="https://drive.google.com/file/d/14f2Akx7Rhttps:/docs.google.com/forms/d/e/1FAIpQLSfRkYb0E3WwQBw0RXD7LgGCqfWWMXjApvmSkqXGRhoQnqYEEQ/viewform?usp=sf_linknSe1wlT0ZiAFLtjd0U5Qc74N/view?usp=sharing"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41AEE2BC-4906-4504-A6B6-FAFB01FCDF06}"/>
              </a:ext>
            </a:extLst>
          </p:cNvPr>
          <p:cNvSpPr/>
          <p:nvPr/>
        </p:nvSpPr>
        <p:spPr>
          <a:xfrm flipV="1">
            <a:off x="8512629" y="3728358"/>
            <a:ext cx="4001185" cy="1993900"/>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D64DA4AC-3171-462A-8AE1-7B88039B2564}"/>
              </a:ext>
            </a:extLst>
          </p:cNvPr>
          <p:cNvSpPr/>
          <p:nvPr/>
        </p:nvSpPr>
        <p:spPr>
          <a:xfrm flipH="1" flipV="1">
            <a:off x="10700174" y="3695700"/>
            <a:ext cx="7587825" cy="2035929"/>
          </a:xfrm>
          <a:custGeom>
            <a:avLst/>
            <a:gdLst>
              <a:gd name="connsiteX0" fmla="*/ 0 w 6851073"/>
              <a:gd name="connsiteY0" fmla="*/ 0 h 1676400"/>
              <a:gd name="connsiteX1" fmla="*/ 6851073 w 6851073"/>
              <a:gd name="connsiteY1" fmla="*/ 0 h 1676400"/>
              <a:gd name="connsiteX2" fmla="*/ 6851073 w 6851073"/>
              <a:gd name="connsiteY2" fmla="*/ 1676400 h 1676400"/>
              <a:gd name="connsiteX3" fmla="*/ 0 w 6851073"/>
              <a:gd name="connsiteY3" fmla="*/ 1676400 h 1676400"/>
              <a:gd name="connsiteX4" fmla="*/ 0 w 6851073"/>
              <a:gd name="connsiteY4" fmla="*/ 0 h 1676400"/>
              <a:gd name="connsiteX0" fmla="*/ 0 w 6851073"/>
              <a:gd name="connsiteY0" fmla="*/ 0 h 1676400"/>
              <a:gd name="connsiteX1" fmla="*/ 6851073 w 6851073"/>
              <a:gd name="connsiteY1" fmla="*/ 0 h 1676400"/>
              <a:gd name="connsiteX2" fmla="*/ 6274770 w 6851073"/>
              <a:gd name="connsiteY2" fmla="*/ 1676400 h 1676400"/>
              <a:gd name="connsiteX3" fmla="*/ 0 w 6851073"/>
              <a:gd name="connsiteY3" fmla="*/ 1676400 h 1676400"/>
              <a:gd name="connsiteX4" fmla="*/ 0 w 6851073"/>
              <a:gd name="connsiteY4" fmla="*/ 0 h 1676400"/>
              <a:gd name="connsiteX0" fmla="*/ 0 w 6897177"/>
              <a:gd name="connsiteY0" fmla="*/ 0 h 1676400"/>
              <a:gd name="connsiteX1" fmla="*/ 6897177 w 6897177"/>
              <a:gd name="connsiteY1" fmla="*/ 0 h 1676400"/>
              <a:gd name="connsiteX2" fmla="*/ 6274770 w 6897177"/>
              <a:gd name="connsiteY2" fmla="*/ 1676400 h 1676400"/>
              <a:gd name="connsiteX3" fmla="*/ 0 w 6897177"/>
              <a:gd name="connsiteY3" fmla="*/ 1676400 h 1676400"/>
              <a:gd name="connsiteX4" fmla="*/ 0 w 6897177"/>
              <a:gd name="connsiteY4" fmla="*/ 0 h 1676400"/>
              <a:gd name="connsiteX0" fmla="*/ 0 w 6904861"/>
              <a:gd name="connsiteY0" fmla="*/ 0 h 1676400"/>
              <a:gd name="connsiteX1" fmla="*/ 6904861 w 6904861"/>
              <a:gd name="connsiteY1" fmla="*/ 7684 h 1676400"/>
              <a:gd name="connsiteX2" fmla="*/ 6274770 w 6904861"/>
              <a:gd name="connsiteY2" fmla="*/ 1676400 h 1676400"/>
              <a:gd name="connsiteX3" fmla="*/ 0 w 6904861"/>
              <a:gd name="connsiteY3" fmla="*/ 1676400 h 1676400"/>
              <a:gd name="connsiteX4" fmla="*/ 0 w 6904861"/>
              <a:gd name="connsiteY4" fmla="*/ 0 h 1676400"/>
              <a:gd name="connsiteX0" fmla="*/ 0 w 6904861"/>
              <a:gd name="connsiteY0" fmla="*/ 0 h 1676400"/>
              <a:gd name="connsiteX1" fmla="*/ 6904861 w 6904861"/>
              <a:gd name="connsiteY1" fmla="*/ 7684 h 1676400"/>
              <a:gd name="connsiteX2" fmla="*/ 6281302 w 6904861"/>
              <a:gd name="connsiteY2" fmla="*/ 1676400 h 1676400"/>
              <a:gd name="connsiteX3" fmla="*/ 0 w 6904861"/>
              <a:gd name="connsiteY3" fmla="*/ 1676400 h 1676400"/>
              <a:gd name="connsiteX4" fmla="*/ 0 w 6904861"/>
              <a:gd name="connsiteY4" fmla="*/ 0 h 1676400"/>
              <a:gd name="connsiteX0" fmla="*/ 0 w 6901595"/>
              <a:gd name="connsiteY0" fmla="*/ 0 h 1676400"/>
              <a:gd name="connsiteX1" fmla="*/ 6901595 w 6901595"/>
              <a:gd name="connsiteY1" fmla="*/ 7684 h 1676400"/>
              <a:gd name="connsiteX2" fmla="*/ 6281302 w 6901595"/>
              <a:gd name="connsiteY2" fmla="*/ 1676400 h 1676400"/>
              <a:gd name="connsiteX3" fmla="*/ 0 w 6901595"/>
              <a:gd name="connsiteY3" fmla="*/ 1676400 h 1676400"/>
              <a:gd name="connsiteX4" fmla="*/ 0 w 6901595"/>
              <a:gd name="connsiteY4" fmla="*/ 0 h 1676400"/>
              <a:gd name="connsiteX0" fmla="*/ 0 w 6812604"/>
              <a:gd name="connsiteY0" fmla="*/ 0 h 1676400"/>
              <a:gd name="connsiteX1" fmla="*/ 6812604 w 6812604"/>
              <a:gd name="connsiteY1" fmla="*/ 248984 h 1676400"/>
              <a:gd name="connsiteX2" fmla="*/ 6281302 w 6812604"/>
              <a:gd name="connsiteY2" fmla="*/ 1676400 h 1676400"/>
              <a:gd name="connsiteX3" fmla="*/ 0 w 6812604"/>
              <a:gd name="connsiteY3" fmla="*/ 1676400 h 1676400"/>
              <a:gd name="connsiteX4" fmla="*/ 0 w 6812604"/>
              <a:gd name="connsiteY4" fmla="*/ 0 h 1676400"/>
              <a:gd name="connsiteX0" fmla="*/ 1703533 w 6812604"/>
              <a:gd name="connsiteY0" fmla="*/ 0 h 1473200"/>
              <a:gd name="connsiteX1" fmla="*/ 6812604 w 6812604"/>
              <a:gd name="connsiteY1" fmla="*/ 45784 h 1473200"/>
              <a:gd name="connsiteX2" fmla="*/ 6281302 w 6812604"/>
              <a:gd name="connsiteY2" fmla="*/ 1473200 h 1473200"/>
              <a:gd name="connsiteX3" fmla="*/ 0 w 6812604"/>
              <a:gd name="connsiteY3" fmla="*/ 1473200 h 1473200"/>
              <a:gd name="connsiteX4" fmla="*/ 1703533 w 6812604"/>
              <a:gd name="connsiteY4" fmla="*/ 0 h 1473200"/>
              <a:gd name="connsiteX0" fmla="*/ 1703533 w 6812604"/>
              <a:gd name="connsiteY0" fmla="*/ 0 h 1460500"/>
              <a:gd name="connsiteX1" fmla="*/ 6812604 w 6812604"/>
              <a:gd name="connsiteY1" fmla="*/ 33084 h 1460500"/>
              <a:gd name="connsiteX2" fmla="*/ 6281302 w 6812604"/>
              <a:gd name="connsiteY2" fmla="*/ 1460500 h 1460500"/>
              <a:gd name="connsiteX3" fmla="*/ 0 w 6812604"/>
              <a:gd name="connsiteY3" fmla="*/ 1460500 h 1460500"/>
              <a:gd name="connsiteX4" fmla="*/ 1703533 w 6812604"/>
              <a:gd name="connsiteY4" fmla="*/ 0 h 1460500"/>
              <a:gd name="connsiteX0" fmla="*/ 1703533 w 6812604"/>
              <a:gd name="connsiteY0" fmla="*/ 0 h 1435100"/>
              <a:gd name="connsiteX1" fmla="*/ 6812604 w 6812604"/>
              <a:gd name="connsiteY1" fmla="*/ 7684 h 1435100"/>
              <a:gd name="connsiteX2" fmla="*/ 6281302 w 6812604"/>
              <a:gd name="connsiteY2" fmla="*/ 1435100 h 1435100"/>
              <a:gd name="connsiteX3" fmla="*/ 0 w 6812604"/>
              <a:gd name="connsiteY3" fmla="*/ 1435100 h 1435100"/>
              <a:gd name="connsiteX4" fmla="*/ 1703533 w 6812604"/>
              <a:gd name="connsiteY4" fmla="*/ 0 h 1435100"/>
              <a:gd name="connsiteX0" fmla="*/ 0 w 5109071"/>
              <a:gd name="connsiteY0" fmla="*/ 0 h 1447800"/>
              <a:gd name="connsiteX1" fmla="*/ 5109071 w 5109071"/>
              <a:gd name="connsiteY1" fmla="*/ 7684 h 1447800"/>
              <a:gd name="connsiteX2" fmla="*/ 4577769 w 5109071"/>
              <a:gd name="connsiteY2" fmla="*/ 1435100 h 1447800"/>
              <a:gd name="connsiteX3" fmla="*/ 0 w 5109071"/>
              <a:gd name="connsiteY3" fmla="*/ 1447800 h 1447800"/>
              <a:gd name="connsiteX4" fmla="*/ 0 w 5109071"/>
              <a:gd name="connsiteY4" fmla="*/ 0 h 1447800"/>
              <a:gd name="connsiteX0" fmla="*/ 0 w 5109071"/>
              <a:gd name="connsiteY0" fmla="*/ 0 h 1447800"/>
              <a:gd name="connsiteX1" fmla="*/ 5109071 w 5109071"/>
              <a:gd name="connsiteY1" fmla="*/ 7684 h 1447800"/>
              <a:gd name="connsiteX2" fmla="*/ 4577769 w 5109071"/>
              <a:gd name="connsiteY2" fmla="*/ 1435100 h 1447800"/>
              <a:gd name="connsiteX3" fmla="*/ 55937 w 5109071"/>
              <a:gd name="connsiteY3" fmla="*/ 1447800 h 1447800"/>
              <a:gd name="connsiteX4" fmla="*/ 0 w 5109071"/>
              <a:gd name="connsiteY4" fmla="*/ 0 h 1447800"/>
              <a:gd name="connsiteX0" fmla="*/ 0 w 5053134"/>
              <a:gd name="connsiteY0" fmla="*/ 0 h 1445260"/>
              <a:gd name="connsiteX1" fmla="*/ 5053134 w 5053134"/>
              <a:gd name="connsiteY1" fmla="*/ 5144 h 1445260"/>
              <a:gd name="connsiteX2" fmla="*/ 4521832 w 5053134"/>
              <a:gd name="connsiteY2" fmla="*/ 1432560 h 1445260"/>
              <a:gd name="connsiteX3" fmla="*/ 0 w 5053134"/>
              <a:gd name="connsiteY3" fmla="*/ 1445260 h 1445260"/>
              <a:gd name="connsiteX4" fmla="*/ 0 w 5053134"/>
              <a:gd name="connsiteY4" fmla="*/ 0 h 1445260"/>
              <a:gd name="connsiteX0" fmla="*/ 0 w 5053134"/>
              <a:gd name="connsiteY0" fmla="*/ 0 h 1440180"/>
              <a:gd name="connsiteX1" fmla="*/ 5053134 w 5053134"/>
              <a:gd name="connsiteY1" fmla="*/ 64 h 1440180"/>
              <a:gd name="connsiteX2" fmla="*/ 4521832 w 5053134"/>
              <a:gd name="connsiteY2" fmla="*/ 1427480 h 1440180"/>
              <a:gd name="connsiteX3" fmla="*/ 0 w 5053134"/>
              <a:gd name="connsiteY3" fmla="*/ 1440180 h 1440180"/>
              <a:gd name="connsiteX4" fmla="*/ 0 w 5053134"/>
              <a:gd name="connsiteY4" fmla="*/ 0 h 1440180"/>
              <a:gd name="connsiteX0" fmla="*/ 30209 w 5083343"/>
              <a:gd name="connsiteY0" fmla="*/ 0 h 1434144"/>
              <a:gd name="connsiteX1" fmla="*/ 5083343 w 5083343"/>
              <a:gd name="connsiteY1" fmla="*/ 64 h 1434144"/>
              <a:gd name="connsiteX2" fmla="*/ 4552041 w 5083343"/>
              <a:gd name="connsiteY2" fmla="*/ 1427480 h 1434144"/>
              <a:gd name="connsiteX3" fmla="*/ 0 w 5083343"/>
              <a:gd name="connsiteY3" fmla="*/ 1434144 h 1434144"/>
              <a:gd name="connsiteX4" fmla="*/ 30209 w 5083343"/>
              <a:gd name="connsiteY4" fmla="*/ 0 h 1434144"/>
              <a:gd name="connsiteX0" fmla="*/ 30209 w 5083343"/>
              <a:gd name="connsiteY0" fmla="*/ 0 h 1434144"/>
              <a:gd name="connsiteX1" fmla="*/ 5083343 w 5083343"/>
              <a:gd name="connsiteY1" fmla="*/ 64 h 1434144"/>
              <a:gd name="connsiteX2" fmla="*/ 4552041 w 5083343"/>
              <a:gd name="connsiteY2" fmla="*/ 1427480 h 1434144"/>
              <a:gd name="connsiteX3" fmla="*/ 0 w 5083343"/>
              <a:gd name="connsiteY3" fmla="*/ 1434144 h 1434144"/>
              <a:gd name="connsiteX4" fmla="*/ 30209 w 5083343"/>
              <a:gd name="connsiteY4" fmla="*/ 0 h 1434144"/>
              <a:gd name="connsiteX0" fmla="*/ 30209 w 5083343"/>
              <a:gd name="connsiteY0" fmla="*/ 0 h 1428109"/>
              <a:gd name="connsiteX1" fmla="*/ 5083343 w 5083343"/>
              <a:gd name="connsiteY1" fmla="*/ 64 h 1428109"/>
              <a:gd name="connsiteX2" fmla="*/ 4552041 w 5083343"/>
              <a:gd name="connsiteY2" fmla="*/ 1427480 h 1428109"/>
              <a:gd name="connsiteX3" fmla="*/ 0 w 5083343"/>
              <a:gd name="connsiteY3" fmla="*/ 1428109 h 1428109"/>
              <a:gd name="connsiteX4" fmla="*/ 30209 w 5083343"/>
              <a:gd name="connsiteY4" fmla="*/ 0 h 1428109"/>
              <a:gd name="connsiteX0" fmla="*/ 30209 w 5083343"/>
              <a:gd name="connsiteY0" fmla="*/ 0 h 1427480"/>
              <a:gd name="connsiteX1" fmla="*/ 5083343 w 5083343"/>
              <a:gd name="connsiteY1" fmla="*/ 64 h 1427480"/>
              <a:gd name="connsiteX2" fmla="*/ 4552041 w 5083343"/>
              <a:gd name="connsiteY2" fmla="*/ 1427480 h 1427480"/>
              <a:gd name="connsiteX3" fmla="*/ 0 w 5083343"/>
              <a:gd name="connsiteY3" fmla="*/ 1422073 h 1427480"/>
              <a:gd name="connsiteX4" fmla="*/ 30209 w 5083343"/>
              <a:gd name="connsiteY4" fmla="*/ 0 h 1427480"/>
              <a:gd name="connsiteX0" fmla="*/ 0 w 5083343"/>
              <a:gd name="connsiteY0" fmla="*/ 5972 h 1427416"/>
              <a:gd name="connsiteX1" fmla="*/ 5083343 w 5083343"/>
              <a:gd name="connsiteY1" fmla="*/ 0 h 1427416"/>
              <a:gd name="connsiteX2" fmla="*/ 4552041 w 5083343"/>
              <a:gd name="connsiteY2" fmla="*/ 1427416 h 1427416"/>
              <a:gd name="connsiteX3" fmla="*/ 0 w 5083343"/>
              <a:gd name="connsiteY3" fmla="*/ 1422009 h 1427416"/>
              <a:gd name="connsiteX4" fmla="*/ 0 w 5083343"/>
              <a:gd name="connsiteY4" fmla="*/ 5972 h 1427416"/>
              <a:gd name="connsiteX0" fmla="*/ 0 w 5083343"/>
              <a:gd name="connsiteY0" fmla="*/ 0 h 1427480"/>
              <a:gd name="connsiteX1" fmla="*/ 5083343 w 5083343"/>
              <a:gd name="connsiteY1" fmla="*/ 64 h 1427480"/>
              <a:gd name="connsiteX2" fmla="*/ 4552041 w 5083343"/>
              <a:gd name="connsiteY2" fmla="*/ 1427480 h 1427480"/>
              <a:gd name="connsiteX3" fmla="*/ 0 w 5083343"/>
              <a:gd name="connsiteY3" fmla="*/ 1422073 h 1427480"/>
              <a:gd name="connsiteX4" fmla="*/ 0 w 5083343"/>
              <a:gd name="connsiteY4" fmla="*/ 0 h 1427480"/>
              <a:gd name="connsiteX0" fmla="*/ 18126 w 5101469"/>
              <a:gd name="connsiteY0" fmla="*/ 0 h 1428109"/>
              <a:gd name="connsiteX1" fmla="*/ 5101469 w 5101469"/>
              <a:gd name="connsiteY1" fmla="*/ 64 h 1428109"/>
              <a:gd name="connsiteX2" fmla="*/ 4570167 w 5101469"/>
              <a:gd name="connsiteY2" fmla="*/ 1427480 h 1428109"/>
              <a:gd name="connsiteX3" fmla="*/ 0 w 5101469"/>
              <a:gd name="connsiteY3" fmla="*/ 1428109 h 1428109"/>
              <a:gd name="connsiteX4" fmla="*/ 18126 w 5101469"/>
              <a:gd name="connsiteY4" fmla="*/ 0 h 1428109"/>
              <a:gd name="connsiteX0" fmla="*/ 30209 w 5113552"/>
              <a:gd name="connsiteY0" fmla="*/ 0 h 1427480"/>
              <a:gd name="connsiteX1" fmla="*/ 5113552 w 5113552"/>
              <a:gd name="connsiteY1" fmla="*/ 64 h 1427480"/>
              <a:gd name="connsiteX2" fmla="*/ 4582250 w 5113552"/>
              <a:gd name="connsiteY2" fmla="*/ 1427480 h 1427480"/>
              <a:gd name="connsiteX3" fmla="*/ 0 w 5113552"/>
              <a:gd name="connsiteY3" fmla="*/ 1422073 h 1427480"/>
              <a:gd name="connsiteX4" fmla="*/ 30209 w 5113552"/>
              <a:gd name="connsiteY4" fmla="*/ 0 h 1427480"/>
              <a:gd name="connsiteX0" fmla="*/ 0 w 5113552"/>
              <a:gd name="connsiteY0" fmla="*/ 0 h 1427480"/>
              <a:gd name="connsiteX1" fmla="*/ 5113552 w 5113552"/>
              <a:gd name="connsiteY1" fmla="*/ 64 h 1427480"/>
              <a:gd name="connsiteX2" fmla="*/ 4582250 w 5113552"/>
              <a:gd name="connsiteY2" fmla="*/ 1427480 h 1427480"/>
              <a:gd name="connsiteX3" fmla="*/ 0 w 5113552"/>
              <a:gd name="connsiteY3" fmla="*/ 1422073 h 1427480"/>
              <a:gd name="connsiteX4" fmla="*/ 0 w 5113552"/>
              <a:gd name="connsiteY4" fmla="*/ 0 h 1427480"/>
              <a:gd name="connsiteX0" fmla="*/ 0 w 5092015"/>
              <a:gd name="connsiteY0" fmla="*/ 0 h 1427480"/>
              <a:gd name="connsiteX1" fmla="*/ 5092015 w 5092015"/>
              <a:gd name="connsiteY1" fmla="*/ 39509 h 1427480"/>
              <a:gd name="connsiteX2" fmla="*/ 4582250 w 5092015"/>
              <a:gd name="connsiteY2" fmla="*/ 1427480 h 1427480"/>
              <a:gd name="connsiteX3" fmla="*/ 0 w 5092015"/>
              <a:gd name="connsiteY3" fmla="*/ 1422073 h 1427480"/>
              <a:gd name="connsiteX4" fmla="*/ 0 w 5092015"/>
              <a:gd name="connsiteY4" fmla="*/ 0 h 1427480"/>
              <a:gd name="connsiteX0" fmla="*/ 3590 w 5092015"/>
              <a:gd name="connsiteY0" fmla="*/ 3521 h 1387971"/>
              <a:gd name="connsiteX1" fmla="*/ 5092015 w 5092015"/>
              <a:gd name="connsiteY1" fmla="*/ 0 h 1387971"/>
              <a:gd name="connsiteX2" fmla="*/ 4582250 w 5092015"/>
              <a:gd name="connsiteY2" fmla="*/ 1387971 h 1387971"/>
              <a:gd name="connsiteX3" fmla="*/ 0 w 5092015"/>
              <a:gd name="connsiteY3" fmla="*/ 1382564 h 1387971"/>
              <a:gd name="connsiteX4" fmla="*/ 3590 w 5092015"/>
              <a:gd name="connsiteY4" fmla="*/ 3521 h 1387971"/>
              <a:gd name="connsiteX0" fmla="*/ 3590 w 5092015"/>
              <a:gd name="connsiteY0" fmla="*/ 0 h 1391622"/>
              <a:gd name="connsiteX1" fmla="*/ 5092015 w 5092015"/>
              <a:gd name="connsiteY1" fmla="*/ 3651 h 1391622"/>
              <a:gd name="connsiteX2" fmla="*/ 4582250 w 5092015"/>
              <a:gd name="connsiteY2" fmla="*/ 1391622 h 1391622"/>
              <a:gd name="connsiteX3" fmla="*/ 0 w 5092015"/>
              <a:gd name="connsiteY3" fmla="*/ 1386215 h 1391622"/>
              <a:gd name="connsiteX4" fmla="*/ 3590 w 5092015"/>
              <a:gd name="connsiteY4" fmla="*/ 0 h 1391622"/>
              <a:gd name="connsiteX0" fmla="*/ 345 w 5092359"/>
              <a:gd name="connsiteY0" fmla="*/ 0 h 1388036"/>
              <a:gd name="connsiteX1" fmla="*/ 5092359 w 5092359"/>
              <a:gd name="connsiteY1" fmla="*/ 65 h 1388036"/>
              <a:gd name="connsiteX2" fmla="*/ 4582594 w 5092359"/>
              <a:gd name="connsiteY2" fmla="*/ 1388036 h 1388036"/>
              <a:gd name="connsiteX3" fmla="*/ 344 w 5092359"/>
              <a:gd name="connsiteY3" fmla="*/ 1382629 h 1388036"/>
              <a:gd name="connsiteX4" fmla="*/ 345 w 5092359"/>
              <a:gd name="connsiteY4" fmla="*/ 0 h 1388036"/>
              <a:gd name="connsiteX0" fmla="*/ 345 w 5092359"/>
              <a:gd name="connsiteY0" fmla="*/ 0 h 1388036"/>
              <a:gd name="connsiteX1" fmla="*/ 5092359 w 5092359"/>
              <a:gd name="connsiteY1" fmla="*/ 65 h 1388036"/>
              <a:gd name="connsiteX2" fmla="*/ 4640255 w 5092359"/>
              <a:gd name="connsiteY2" fmla="*/ 1388036 h 1388036"/>
              <a:gd name="connsiteX3" fmla="*/ 344 w 5092359"/>
              <a:gd name="connsiteY3" fmla="*/ 1382629 h 1388036"/>
              <a:gd name="connsiteX4" fmla="*/ 345 w 5092359"/>
              <a:gd name="connsiteY4" fmla="*/ 0 h 1388036"/>
              <a:gd name="connsiteX0" fmla="*/ 345 w 5092359"/>
              <a:gd name="connsiteY0" fmla="*/ 0 h 1382799"/>
              <a:gd name="connsiteX1" fmla="*/ 5092359 w 5092359"/>
              <a:gd name="connsiteY1" fmla="*/ 65 h 1382799"/>
              <a:gd name="connsiteX2" fmla="*/ 4650739 w 5092359"/>
              <a:gd name="connsiteY2" fmla="*/ 1382799 h 1382799"/>
              <a:gd name="connsiteX3" fmla="*/ 344 w 5092359"/>
              <a:gd name="connsiteY3" fmla="*/ 1382629 h 1382799"/>
              <a:gd name="connsiteX4" fmla="*/ 345 w 5092359"/>
              <a:gd name="connsiteY4" fmla="*/ 0 h 1382799"/>
              <a:gd name="connsiteX0" fmla="*/ 345 w 5176228"/>
              <a:gd name="connsiteY0" fmla="*/ 0 h 1382799"/>
              <a:gd name="connsiteX1" fmla="*/ 5176228 w 5176228"/>
              <a:gd name="connsiteY1" fmla="*/ 65 h 1382799"/>
              <a:gd name="connsiteX2" fmla="*/ 4650739 w 5176228"/>
              <a:gd name="connsiteY2" fmla="*/ 1382799 h 1382799"/>
              <a:gd name="connsiteX3" fmla="*/ 344 w 5176228"/>
              <a:gd name="connsiteY3" fmla="*/ 1382629 h 1382799"/>
              <a:gd name="connsiteX4" fmla="*/ 345 w 5176228"/>
              <a:gd name="connsiteY4" fmla="*/ 0 h 1382799"/>
              <a:gd name="connsiteX0" fmla="*/ 345 w 5176228"/>
              <a:gd name="connsiteY0" fmla="*/ 0 h 1382799"/>
              <a:gd name="connsiteX1" fmla="*/ 5176228 w 5176228"/>
              <a:gd name="connsiteY1" fmla="*/ 65 h 1382799"/>
              <a:gd name="connsiteX2" fmla="*/ 4666465 w 5176228"/>
              <a:gd name="connsiteY2" fmla="*/ 1382799 h 1382799"/>
              <a:gd name="connsiteX3" fmla="*/ 344 w 5176228"/>
              <a:gd name="connsiteY3" fmla="*/ 1382629 h 1382799"/>
              <a:gd name="connsiteX4" fmla="*/ 345 w 5176228"/>
              <a:gd name="connsiteY4" fmla="*/ 0 h 1382799"/>
              <a:gd name="connsiteX0" fmla="*/ 345 w 5176228"/>
              <a:gd name="connsiteY0" fmla="*/ 0 h 1382799"/>
              <a:gd name="connsiteX1" fmla="*/ 5176228 w 5176228"/>
              <a:gd name="connsiteY1" fmla="*/ 65 h 1382799"/>
              <a:gd name="connsiteX2" fmla="*/ 3910730 w 5176228"/>
              <a:gd name="connsiteY2" fmla="*/ 1382799 h 1382799"/>
              <a:gd name="connsiteX3" fmla="*/ 344 w 5176228"/>
              <a:gd name="connsiteY3" fmla="*/ 1382629 h 1382799"/>
              <a:gd name="connsiteX4" fmla="*/ 345 w 5176228"/>
              <a:gd name="connsiteY4" fmla="*/ 0 h 1382799"/>
              <a:gd name="connsiteX0" fmla="*/ 345 w 5176228"/>
              <a:gd name="connsiteY0" fmla="*/ 0 h 1387449"/>
              <a:gd name="connsiteX1" fmla="*/ 5176228 w 5176228"/>
              <a:gd name="connsiteY1" fmla="*/ 65 h 1387449"/>
              <a:gd name="connsiteX2" fmla="*/ 3752458 w 5176228"/>
              <a:gd name="connsiteY2" fmla="*/ 1387449 h 1387449"/>
              <a:gd name="connsiteX3" fmla="*/ 344 w 5176228"/>
              <a:gd name="connsiteY3" fmla="*/ 1382629 h 1387449"/>
              <a:gd name="connsiteX4" fmla="*/ 345 w 5176228"/>
              <a:gd name="connsiteY4" fmla="*/ 0 h 1387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6228" h="1387449">
                <a:moveTo>
                  <a:pt x="345" y="0"/>
                </a:moveTo>
                <a:lnTo>
                  <a:pt x="5176228" y="65"/>
                </a:lnTo>
                <a:lnTo>
                  <a:pt x="3752458" y="1387449"/>
                </a:lnTo>
                <a:lnTo>
                  <a:pt x="344" y="1382629"/>
                </a:lnTo>
                <a:cubicBezTo>
                  <a:pt x="1541" y="922948"/>
                  <a:pt x="-852" y="459681"/>
                  <a:pt x="34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94"/>
          </a:p>
        </p:txBody>
      </p:sp>
      <p:sp>
        <p:nvSpPr>
          <p:cNvPr id="6" name="Freeform 5"/>
          <p:cNvSpPr>
            <a:spLocks/>
          </p:cNvSpPr>
          <p:nvPr/>
        </p:nvSpPr>
        <p:spPr bwMode="auto">
          <a:xfrm>
            <a:off x="4102481" y="4418509"/>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8" name="Freeform 7"/>
          <p:cNvSpPr>
            <a:spLocks/>
          </p:cNvSpPr>
          <p:nvPr/>
        </p:nvSpPr>
        <p:spPr bwMode="auto">
          <a:xfrm>
            <a:off x="4102481" y="6650786"/>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62" name="TextBox 61"/>
          <p:cNvSpPr txBox="1"/>
          <p:nvPr/>
        </p:nvSpPr>
        <p:spPr>
          <a:xfrm>
            <a:off x="12649200" y="3543300"/>
            <a:ext cx="5181600" cy="1323439"/>
          </a:xfrm>
          <a:prstGeom prst="rect">
            <a:avLst/>
          </a:prstGeom>
          <a:noFill/>
          <a:ln>
            <a:noFill/>
          </a:ln>
        </p:spPr>
        <p:txBody>
          <a:bodyPr wrap="square" rtlCol="0">
            <a:spAutoFit/>
          </a:bodyPr>
          <a:lstStyle/>
          <a:p>
            <a:r>
              <a:rPr lang="en-US" sz="8000" b="1" spc="489" dirty="0">
                <a:ln w="19050">
                  <a:noFill/>
                  <a:round/>
                </a:ln>
                <a:solidFill>
                  <a:schemeClr val="accent5"/>
                </a:solidFill>
                <a:latin typeface="Calibri" panose="020F0502020204030204" pitchFamily="34" charset="0"/>
                <a:ea typeface="Tahoma" panose="020B0604030504040204" pitchFamily="34" charset="0"/>
                <a:cs typeface="Calibri" panose="020F0502020204030204" pitchFamily="34" charset="0"/>
              </a:rPr>
              <a:t>Cocoa HS</a:t>
            </a:r>
          </a:p>
        </p:txBody>
      </p:sp>
      <p:sp>
        <p:nvSpPr>
          <p:cNvPr id="120" name="TextBox 119">
            <a:extLst>
              <a:ext uri="{FF2B5EF4-FFF2-40B4-BE49-F238E27FC236}">
                <a16:creationId xmlns:a16="http://schemas.microsoft.com/office/drawing/2014/main" id="{CF95D23D-931B-4D0F-9C73-575D3CBE6E5A}"/>
              </a:ext>
            </a:extLst>
          </p:cNvPr>
          <p:cNvSpPr txBox="1"/>
          <p:nvPr/>
        </p:nvSpPr>
        <p:spPr>
          <a:xfrm rot="21584867">
            <a:off x="13792363" y="6021524"/>
            <a:ext cx="4198309" cy="1323439"/>
          </a:xfrm>
          <a:prstGeom prst="rect">
            <a:avLst/>
          </a:prstGeom>
          <a:noFill/>
          <a:ln>
            <a:noFill/>
          </a:ln>
        </p:spPr>
        <p:txBody>
          <a:bodyPr wrap="square" rtlCol="0">
            <a:spAutoFit/>
          </a:bodyPr>
          <a:lstStyle/>
          <a:p>
            <a:r>
              <a:rPr lang="en-US" sz="4000" b="1" spc="489" dirty="0">
                <a:ln w="19050">
                  <a:noFill/>
                  <a:round/>
                </a:ln>
                <a:solidFill>
                  <a:schemeClr val="accent3"/>
                </a:solidFill>
                <a:latin typeface="Calibri Light" panose="020F0302020204030204" pitchFamily="34" charset="0"/>
                <a:ea typeface="Tahoma" panose="020B0604030504040204" pitchFamily="34" charset="0"/>
                <a:cs typeface="Calibri Light" panose="020F0302020204030204" pitchFamily="34" charset="0"/>
              </a:rPr>
              <a:t>7</a:t>
            </a:r>
            <a:r>
              <a:rPr lang="en-US" sz="4000" b="1" spc="489" baseline="30000" dirty="0">
                <a:ln w="19050">
                  <a:noFill/>
                  <a:round/>
                </a:ln>
                <a:solidFill>
                  <a:schemeClr val="accent3"/>
                </a:solidFill>
                <a:latin typeface="Calibri Light" panose="020F0302020204030204" pitchFamily="34" charset="0"/>
                <a:ea typeface="Tahoma" panose="020B0604030504040204" pitchFamily="34" charset="0"/>
                <a:cs typeface="Calibri Light" panose="020F0302020204030204" pitchFamily="34" charset="0"/>
              </a:rPr>
              <a:t>th</a:t>
            </a:r>
            <a:r>
              <a:rPr lang="en-US" sz="4000" b="1" spc="489" dirty="0">
                <a:ln w="19050">
                  <a:noFill/>
                  <a:round/>
                </a:ln>
                <a:solidFill>
                  <a:schemeClr val="accent3"/>
                </a:solidFill>
                <a:latin typeface="Calibri Light" panose="020F0302020204030204" pitchFamily="34" charset="0"/>
                <a:ea typeface="Tahoma" panose="020B0604030504040204" pitchFamily="34" charset="0"/>
                <a:cs typeface="Calibri Light" panose="020F0302020204030204" pitchFamily="34" charset="0"/>
              </a:rPr>
              <a:t> Grade Presentation</a:t>
            </a:r>
            <a:endParaRPr lang="en-US" sz="4000" b="1" spc="489" dirty="0">
              <a:ln w="19050">
                <a:noFill/>
                <a:round/>
              </a:ln>
              <a:latin typeface="Calibri Light" panose="020F0302020204030204" pitchFamily="34" charset="0"/>
              <a:ea typeface="Tahoma" panose="020B0604030504040204" pitchFamily="34" charset="0"/>
              <a:cs typeface="Calibri Light" panose="020F0302020204030204" pitchFamily="34" charset="0"/>
            </a:endParaRPr>
          </a:p>
        </p:txBody>
      </p:sp>
      <p:sp>
        <p:nvSpPr>
          <p:cNvPr id="17" name="TextBox 16">
            <a:extLst>
              <a:ext uri="{FF2B5EF4-FFF2-40B4-BE49-F238E27FC236}">
                <a16:creationId xmlns:a16="http://schemas.microsoft.com/office/drawing/2014/main" id="{C1BCAEF5-AF75-4C90-BEA2-3BBC825C2812}"/>
              </a:ext>
            </a:extLst>
          </p:cNvPr>
          <p:cNvSpPr txBox="1"/>
          <p:nvPr/>
        </p:nvSpPr>
        <p:spPr>
          <a:xfrm>
            <a:off x="11696700" y="4419600"/>
            <a:ext cx="6591300" cy="1323439"/>
          </a:xfrm>
          <a:prstGeom prst="rect">
            <a:avLst/>
          </a:prstGeom>
          <a:noFill/>
          <a:ln>
            <a:noFill/>
          </a:ln>
        </p:spPr>
        <p:txBody>
          <a:bodyPr wrap="square" rtlCol="0">
            <a:spAutoFit/>
          </a:bodyPr>
          <a:lstStyle/>
          <a:p>
            <a:r>
              <a:rPr lang="en-US" sz="8000" spc="293" dirty="0">
                <a:ln w="19050">
                  <a:noFill/>
                  <a:round/>
                </a:ln>
                <a:solidFill>
                  <a:schemeClr val="accent2">
                    <a:lumMod val="20000"/>
                    <a:lumOff val="80000"/>
                  </a:schemeClr>
                </a:solidFill>
                <a:latin typeface="Calibri Light" panose="020F0302020204030204" pitchFamily="34" charset="0"/>
                <a:ea typeface="Tahoma" panose="020B0604030504040204" pitchFamily="34" charset="0"/>
                <a:cs typeface="Calibri Light" panose="020F0302020204030204" pitchFamily="34" charset="0"/>
              </a:rPr>
              <a:t>Class of 2026</a:t>
            </a:r>
          </a:p>
        </p:txBody>
      </p:sp>
      <p:sp>
        <p:nvSpPr>
          <p:cNvPr id="107" name="Callout Text" hidden="1">
            <a:extLst>
              <a:ext uri="{FF2B5EF4-FFF2-40B4-BE49-F238E27FC236}">
                <a16:creationId xmlns:a16="http://schemas.microsoft.com/office/drawing/2014/main" id="{0FD6E72F-55F8-4122-9764-6600F478858D}"/>
              </a:ext>
            </a:extLst>
          </p:cNvPr>
          <p:cNvSpPr/>
          <p:nvPr/>
        </p:nvSpPr>
        <p:spPr>
          <a:xfrm>
            <a:off x="7162800" y="6515100"/>
            <a:ext cx="4919870" cy="3086222"/>
          </a:xfrm>
          <a:prstGeom prst="wedgeRectCallout">
            <a:avLst>
              <a:gd name="adj1" fmla="val -76571"/>
              <a:gd name="adj2" fmla="val -64384"/>
            </a:avLst>
          </a:prstGeom>
          <a:solidFill>
            <a:schemeClr val="accent2"/>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348" b="1" dirty="0">
                <a:solidFill>
                  <a:schemeClr val="bg1"/>
                </a:solidFill>
              </a:rPr>
              <a:t>CHANGE OUT THIS PICTURE OUT WITH YOUR OWN. TO DO SO CLICK ON THE IMAGE HIT DELETE. THERE WILL BE AN ICON IN THE MIDDLE OF THE PICTURE, CLICK ON IT, THEN FIND YOUR PICTURE AND INSERT.</a:t>
            </a:r>
            <a:endParaRPr lang="en-US" sz="2348" dirty="0">
              <a:solidFill>
                <a:schemeClr val="bg1"/>
              </a:solidFill>
            </a:endParaRPr>
          </a:p>
        </p:txBody>
      </p:sp>
      <p:sp>
        <p:nvSpPr>
          <p:cNvPr id="30" name="Callout Text" hidden="1"/>
          <p:cNvSpPr/>
          <p:nvPr/>
        </p:nvSpPr>
        <p:spPr>
          <a:xfrm>
            <a:off x="9333853" y="1075713"/>
            <a:ext cx="4919870" cy="2192424"/>
          </a:xfrm>
          <a:prstGeom prst="wedgeRectCallout">
            <a:avLst>
              <a:gd name="adj1" fmla="val -57999"/>
              <a:gd name="adj2" fmla="val 120490"/>
            </a:avLst>
          </a:prstGeom>
          <a:solidFill>
            <a:srgbClr val="2B2C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348" b="1" dirty="0">
                <a:solidFill>
                  <a:schemeClr val="bg1"/>
                </a:solidFill>
              </a:rPr>
              <a:t>CLICK IN ANY OF THESE TEXT BOXES TO CHANGE THE TEXT SEEN IN THIS TEMPLATE. CUSTOMIZE IT TO FIT YOUR PERSONAL NEEDS.</a:t>
            </a:r>
            <a:endParaRPr lang="en-US" sz="2348" dirty="0">
              <a:solidFill>
                <a:schemeClr val="bg1"/>
              </a:solidFill>
            </a:endParaRPr>
          </a:p>
        </p:txBody>
      </p:sp>
      <p:pic>
        <p:nvPicPr>
          <p:cNvPr id="5" name="Picture 4" descr="A picture containing necklace, cake, food, light&#10;&#10;Description automatically generated" hidden="1">
            <a:extLst>
              <a:ext uri="{FF2B5EF4-FFF2-40B4-BE49-F238E27FC236}">
                <a16:creationId xmlns:a16="http://schemas.microsoft.com/office/drawing/2014/main" id="{58940FFB-320B-4D79-9FE7-B422FB6EED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615138" y="3619500"/>
            <a:ext cx="2672862" cy="2390634"/>
          </a:xfrm>
          <a:prstGeom prst="rect">
            <a:avLst/>
          </a:prstGeom>
        </p:spPr>
      </p:pic>
      <p:sp>
        <p:nvSpPr>
          <p:cNvPr id="13" name="Rectangle 12">
            <a:extLst>
              <a:ext uri="{FF2B5EF4-FFF2-40B4-BE49-F238E27FC236}">
                <a16:creationId xmlns:a16="http://schemas.microsoft.com/office/drawing/2014/main" id="{9BB8B737-C760-410B-96D6-7770AF31294B}"/>
              </a:ext>
            </a:extLst>
          </p:cNvPr>
          <p:cNvSpPr/>
          <p:nvPr/>
        </p:nvSpPr>
        <p:spPr>
          <a:xfrm rot="18900000">
            <a:off x="1457394" y="6093783"/>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ADCA21A0-BBD2-4046-8F6D-E5BB2FC9EADF}"/>
              </a:ext>
            </a:extLst>
          </p:cNvPr>
          <p:cNvSpPr/>
          <p:nvPr/>
        </p:nvSpPr>
        <p:spPr>
          <a:xfrm rot="8100000" flipV="1">
            <a:off x="2088274" y="7589933"/>
            <a:ext cx="3470288" cy="1729339"/>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9B008B78-9FA5-43AE-BFEE-CF837F383F10}"/>
              </a:ext>
            </a:extLst>
          </p:cNvPr>
          <p:cNvSpPr/>
          <p:nvPr/>
        </p:nvSpPr>
        <p:spPr>
          <a:xfrm rot="2700000" flipV="1">
            <a:off x="4538307" y="8812501"/>
            <a:ext cx="3479618" cy="173398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2089EB40-200D-4A6B-9A3C-EFDA494E2DC3}"/>
              </a:ext>
            </a:extLst>
          </p:cNvPr>
          <p:cNvSpPr/>
          <p:nvPr/>
        </p:nvSpPr>
        <p:spPr>
          <a:xfrm rot="2700000">
            <a:off x="-27092" y="2110293"/>
            <a:ext cx="54184" cy="54185"/>
          </a:xfrm>
          <a:custGeom>
            <a:avLst/>
            <a:gdLst>
              <a:gd name="connsiteX0" fmla="*/ 0 w 54184"/>
              <a:gd name="connsiteY0" fmla="*/ 0 h 54185"/>
              <a:gd name="connsiteX1" fmla="*/ 54184 w 54184"/>
              <a:gd name="connsiteY1" fmla="*/ 54184 h 54185"/>
              <a:gd name="connsiteX2" fmla="*/ 0 w 54184"/>
              <a:gd name="connsiteY2" fmla="*/ 54185 h 54185"/>
              <a:gd name="connsiteX3" fmla="*/ 0 w 54184"/>
              <a:gd name="connsiteY3" fmla="*/ 0 h 54185"/>
            </a:gdLst>
            <a:ahLst/>
            <a:cxnLst>
              <a:cxn ang="0">
                <a:pos x="connsiteX0" y="connsiteY0"/>
              </a:cxn>
              <a:cxn ang="0">
                <a:pos x="connsiteX1" y="connsiteY1"/>
              </a:cxn>
              <a:cxn ang="0">
                <a:pos x="connsiteX2" y="connsiteY2"/>
              </a:cxn>
              <a:cxn ang="0">
                <a:pos x="connsiteX3" y="connsiteY3"/>
              </a:cxn>
            </a:cxnLst>
            <a:rect l="l" t="t" r="r" b="b"/>
            <a:pathLst>
              <a:path w="54184" h="54185">
                <a:moveTo>
                  <a:pt x="0" y="0"/>
                </a:moveTo>
                <a:lnTo>
                  <a:pt x="54184" y="54184"/>
                </a:lnTo>
                <a:lnTo>
                  <a:pt x="0" y="54185"/>
                </a:lnTo>
                <a:lnTo>
                  <a:pt x="0"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Freeform: Shape 102">
            <a:extLst>
              <a:ext uri="{FF2B5EF4-FFF2-40B4-BE49-F238E27FC236}">
                <a16:creationId xmlns:a16="http://schemas.microsoft.com/office/drawing/2014/main" id="{3DF6BF77-21E0-4134-BDBA-16203A0F796D}"/>
              </a:ext>
            </a:extLst>
          </p:cNvPr>
          <p:cNvSpPr/>
          <p:nvPr/>
        </p:nvSpPr>
        <p:spPr>
          <a:xfrm>
            <a:off x="0" y="1678"/>
            <a:ext cx="824262" cy="824262"/>
          </a:xfrm>
          <a:custGeom>
            <a:avLst/>
            <a:gdLst>
              <a:gd name="connsiteX0" fmla="*/ 395901 w 824262"/>
              <a:gd name="connsiteY0" fmla="*/ 0 h 824262"/>
              <a:gd name="connsiteX1" fmla="*/ 824262 w 824262"/>
              <a:gd name="connsiteY1" fmla="*/ 0 h 824262"/>
              <a:gd name="connsiteX2" fmla="*/ 0 w 824262"/>
              <a:gd name="connsiteY2" fmla="*/ 824262 h 824262"/>
              <a:gd name="connsiteX3" fmla="*/ 0 w 824262"/>
              <a:gd name="connsiteY3" fmla="*/ 395901 h 824262"/>
              <a:gd name="connsiteX4" fmla="*/ 395901 w 824262"/>
              <a:gd name="connsiteY4" fmla="*/ 0 h 824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62" h="824262">
                <a:moveTo>
                  <a:pt x="395901" y="0"/>
                </a:moveTo>
                <a:lnTo>
                  <a:pt x="824262" y="0"/>
                </a:lnTo>
                <a:lnTo>
                  <a:pt x="0" y="824262"/>
                </a:lnTo>
                <a:lnTo>
                  <a:pt x="0" y="395901"/>
                </a:lnTo>
                <a:lnTo>
                  <a:pt x="395901"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id="{97EFF2A9-689F-4008-8366-E0F560D501F5}"/>
              </a:ext>
            </a:extLst>
          </p:cNvPr>
          <p:cNvSpPr/>
          <p:nvPr/>
        </p:nvSpPr>
        <p:spPr>
          <a:xfrm>
            <a:off x="1" y="1679"/>
            <a:ext cx="1680985" cy="1680985"/>
          </a:xfrm>
          <a:custGeom>
            <a:avLst/>
            <a:gdLst>
              <a:gd name="connsiteX0" fmla="*/ 1252624 w 1680985"/>
              <a:gd name="connsiteY0" fmla="*/ 0 h 1680985"/>
              <a:gd name="connsiteX1" fmla="*/ 1680985 w 1680985"/>
              <a:gd name="connsiteY1" fmla="*/ 0 h 1680985"/>
              <a:gd name="connsiteX2" fmla="*/ 0 w 1680985"/>
              <a:gd name="connsiteY2" fmla="*/ 1680985 h 1680985"/>
              <a:gd name="connsiteX3" fmla="*/ 1 w 1680985"/>
              <a:gd name="connsiteY3" fmla="*/ 1252623 h 1680985"/>
              <a:gd name="connsiteX4" fmla="*/ 1252624 w 1680985"/>
              <a:gd name="connsiteY4" fmla="*/ 0 h 1680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985" h="1680985">
                <a:moveTo>
                  <a:pt x="1252624" y="0"/>
                </a:moveTo>
                <a:lnTo>
                  <a:pt x="1680985" y="0"/>
                </a:lnTo>
                <a:lnTo>
                  <a:pt x="0" y="1680985"/>
                </a:lnTo>
                <a:lnTo>
                  <a:pt x="1" y="1252623"/>
                </a:lnTo>
                <a:lnTo>
                  <a:pt x="1252624"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id="{AC32097A-BB24-4A68-BB90-6F33A9DAE5F0}"/>
              </a:ext>
            </a:extLst>
          </p:cNvPr>
          <p:cNvSpPr/>
          <p:nvPr/>
        </p:nvSpPr>
        <p:spPr>
          <a:xfrm>
            <a:off x="1" y="1678"/>
            <a:ext cx="2537707" cy="2361840"/>
          </a:xfrm>
          <a:custGeom>
            <a:avLst/>
            <a:gdLst>
              <a:gd name="connsiteX0" fmla="*/ 2109346 w 2537707"/>
              <a:gd name="connsiteY0" fmla="*/ 0 h 2361840"/>
              <a:gd name="connsiteX1" fmla="*/ 2537707 w 2537707"/>
              <a:gd name="connsiteY1" fmla="*/ 0 h 2361840"/>
              <a:gd name="connsiteX2" fmla="*/ 175867 w 2537707"/>
              <a:gd name="connsiteY2" fmla="*/ 2361840 h 2361840"/>
              <a:gd name="connsiteX3" fmla="*/ 0 w 2537707"/>
              <a:gd name="connsiteY3" fmla="*/ 2185973 h 2361840"/>
              <a:gd name="connsiteX4" fmla="*/ 0 w 2537707"/>
              <a:gd name="connsiteY4" fmla="*/ 2109345 h 2361840"/>
              <a:gd name="connsiteX5" fmla="*/ 2109346 w 2537707"/>
              <a:gd name="connsiteY5" fmla="*/ 0 h 236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7707" h="2361840">
                <a:moveTo>
                  <a:pt x="2109346" y="0"/>
                </a:moveTo>
                <a:lnTo>
                  <a:pt x="2537707" y="0"/>
                </a:lnTo>
                <a:lnTo>
                  <a:pt x="175867" y="2361840"/>
                </a:lnTo>
                <a:lnTo>
                  <a:pt x="0" y="2185973"/>
                </a:lnTo>
                <a:lnTo>
                  <a:pt x="0" y="2109345"/>
                </a:lnTo>
                <a:lnTo>
                  <a:pt x="2109346"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Freeform: Shape 99">
            <a:extLst>
              <a:ext uri="{FF2B5EF4-FFF2-40B4-BE49-F238E27FC236}">
                <a16:creationId xmlns:a16="http://schemas.microsoft.com/office/drawing/2014/main" id="{CA383BC0-7BBD-4DD0-908D-900BF80B0F16}"/>
              </a:ext>
            </a:extLst>
          </p:cNvPr>
          <p:cNvSpPr/>
          <p:nvPr/>
        </p:nvSpPr>
        <p:spPr>
          <a:xfrm>
            <a:off x="393625" y="1678"/>
            <a:ext cx="3000803" cy="2786623"/>
          </a:xfrm>
          <a:custGeom>
            <a:avLst/>
            <a:gdLst>
              <a:gd name="connsiteX0" fmla="*/ 2572442 w 3000803"/>
              <a:gd name="connsiteY0" fmla="*/ 0 h 2786623"/>
              <a:gd name="connsiteX1" fmla="*/ 3000803 w 3000803"/>
              <a:gd name="connsiteY1" fmla="*/ 0 h 2786623"/>
              <a:gd name="connsiteX2" fmla="*/ 214180 w 3000803"/>
              <a:gd name="connsiteY2" fmla="*/ 2786623 h 2786623"/>
              <a:gd name="connsiteX3" fmla="*/ 0 w 3000803"/>
              <a:gd name="connsiteY3" fmla="*/ 2572443 h 2786623"/>
              <a:gd name="connsiteX4" fmla="*/ 2572442 w 3000803"/>
              <a:gd name="connsiteY4" fmla="*/ 0 h 2786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803" h="2786623">
                <a:moveTo>
                  <a:pt x="2572442" y="0"/>
                </a:moveTo>
                <a:lnTo>
                  <a:pt x="3000803" y="0"/>
                </a:lnTo>
                <a:lnTo>
                  <a:pt x="214180" y="2786623"/>
                </a:lnTo>
                <a:lnTo>
                  <a:pt x="0" y="2572443"/>
                </a:lnTo>
                <a:lnTo>
                  <a:pt x="257244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9" name="Freeform: Shape 98">
            <a:extLst>
              <a:ext uri="{FF2B5EF4-FFF2-40B4-BE49-F238E27FC236}">
                <a16:creationId xmlns:a16="http://schemas.microsoft.com/office/drawing/2014/main" id="{6C86C3E2-AE29-4657-95CF-76138DD391C2}"/>
              </a:ext>
            </a:extLst>
          </p:cNvPr>
          <p:cNvSpPr/>
          <p:nvPr/>
        </p:nvSpPr>
        <p:spPr>
          <a:xfrm>
            <a:off x="812760" y="1678"/>
            <a:ext cx="3438388" cy="3224208"/>
          </a:xfrm>
          <a:custGeom>
            <a:avLst/>
            <a:gdLst>
              <a:gd name="connsiteX0" fmla="*/ 3010027 w 3438388"/>
              <a:gd name="connsiteY0" fmla="*/ 0 h 3224208"/>
              <a:gd name="connsiteX1" fmla="*/ 3438388 w 3438388"/>
              <a:gd name="connsiteY1" fmla="*/ 0 h 3224208"/>
              <a:gd name="connsiteX2" fmla="*/ 214180 w 3438388"/>
              <a:gd name="connsiteY2" fmla="*/ 3224208 h 3224208"/>
              <a:gd name="connsiteX3" fmla="*/ 0 w 3438388"/>
              <a:gd name="connsiteY3" fmla="*/ 3010028 h 3224208"/>
              <a:gd name="connsiteX4" fmla="*/ 3010027 w 3438388"/>
              <a:gd name="connsiteY4" fmla="*/ 0 h 322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388" h="3224208">
                <a:moveTo>
                  <a:pt x="3010027" y="0"/>
                </a:moveTo>
                <a:lnTo>
                  <a:pt x="3438388" y="0"/>
                </a:lnTo>
                <a:lnTo>
                  <a:pt x="214180" y="3224208"/>
                </a:lnTo>
                <a:lnTo>
                  <a:pt x="0" y="3010028"/>
                </a:lnTo>
                <a:lnTo>
                  <a:pt x="301002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62D71210-75D0-49B8-AF46-E23FC25B5F84}"/>
              </a:ext>
            </a:extLst>
          </p:cNvPr>
          <p:cNvSpPr/>
          <p:nvPr/>
        </p:nvSpPr>
        <p:spPr>
          <a:xfrm>
            <a:off x="1247708" y="1678"/>
            <a:ext cx="3860162" cy="3645981"/>
          </a:xfrm>
          <a:custGeom>
            <a:avLst/>
            <a:gdLst>
              <a:gd name="connsiteX0" fmla="*/ 3431799 w 3860162"/>
              <a:gd name="connsiteY0" fmla="*/ 0 h 3645981"/>
              <a:gd name="connsiteX1" fmla="*/ 3860162 w 3860162"/>
              <a:gd name="connsiteY1" fmla="*/ 0 h 3645981"/>
              <a:gd name="connsiteX2" fmla="*/ 214182 w 3860162"/>
              <a:gd name="connsiteY2" fmla="*/ 3645981 h 3645981"/>
              <a:gd name="connsiteX3" fmla="*/ 0 w 3860162"/>
              <a:gd name="connsiteY3" fmla="*/ 3431799 h 3645981"/>
              <a:gd name="connsiteX4" fmla="*/ 3431799 w 3860162"/>
              <a:gd name="connsiteY4" fmla="*/ 0 h 3645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162" h="3645981">
                <a:moveTo>
                  <a:pt x="3431799" y="0"/>
                </a:moveTo>
                <a:lnTo>
                  <a:pt x="3860162" y="0"/>
                </a:lnTo>
                <a:lnTo>
                  <a:pt x="214182" y="3645981"/>
                </a:lnTo>
                <a:lnTo>
                  <a:pt x="0" y="3431799"/>
                </a:lnTo>
                <a:lnTo>
                  <a:pt x="3431799"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F5C3A86E-8B38-442D-ADD5-840CBABB9EBF}"/>
              </a:ext>
            </a:extLst>
          </p:cNvPr>
          <p:cNvSpPr/>
          <p:nvPr/>
        </p:nvSpPr>
        <p:spPr>
          <a:xfrm>
            <a:off x="1666843" y="1678"/>
            <a:ext cx="4297748" cy="4083567"/>
          </a:xfrm>
          <a:custGeom>
            <a:avLst/>
            <a:gdLst>
              <a:gd name="connsiteX0" fmla="*/ 3869387 w 4297748"/>
              <a:gd name="connsiteY0" fmla="*/ 0 h 4083567"/>
              <a:gd name="connsiteX1" fmla="*/ 4297748 w 4297748"/>
              <a:gd name="connsiteY1" fmla="*/ 0 h 4083567"/>
              <a:gd name="connsiteX2" fmla="*/ 214183 w 4297748"/>
              <a:gd name="connsiteY2" fmla="*/ 4083567 h 4083567"/>
              <a:gd name="connsiteX3" fmla="*/ 0 w 4297748"/>
              <a:gd name="connsiteY3" fmla="*/ 3869386 h 4083567"/>
              <a:gd name="connsiteX4" fmla="*/ 3869387 w 4297748"/>
              <a:gd name="connsiteY4" fmla="*/ 0 h 408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748" h="4083567">
                <a:moveTo>
                  <a:pt x="3869387" y="0"/>
                </a:moveTo>
                <a:lnTo>
                  <a:pt x="4297748" y="0"/>
                </a:lnTo>
                <a:lnTo>
                  <a:pt x="214183" y="4083567"/>
                </a:lnTo>
                <a:lnTo>
                  <a:pt x="0" y="3869386"/>
                </a:lnTo>
                <a:lnTo>
                  <a:pt x="386938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66652F5F-A95D-4238-9584-A5647B07B48D}"/>
              </a:ext>
            </a:extLst>
          </p:cNvPr>
          <p:cNvSpPr/>
          <p:nvPr/>
        </p:nvSpPr>
        <p:spPr>
          <a:xfrm>
            <a:off x="2093887" y="1678"/>
            <a:ext cx="4727425" cy="4513245"/>
          </a:xfrm>
          <a:custGeom>
            <a:avLst/>
            <a:gdLst>
              <a:gd name="connsiteX0" fmla="*/ 4299064 w 4727425"/>
              <a:gd name="connsiteY0" fmla="*/ 0 h 4513245"/>
              <a:gd name="connsiteX1" fmla="*/ 4727425 w 4727425"/>
              <a:gd name="connsiteY1" fmla="*/ 0 h 4513245"/>
              <a:gd name="connsiteX2" fmla="*/ 214181 w 4727425"/>
              <a:gd name="connsiteY2" fmla="*/ 4513245 h 4513245"/>
              <a:gd name="connsiteX3" fmla="*/ 0 w 4727425"/>
              <a:gd name="connsiteY3" fmla="*/ 4299065 h 4513245"/>
              <a:gd name="connsiteX4" fmla="*/ 4299064 w 4727425"/>
              <a:gd name="connsiteY4" fmla="*/ 0 h 451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7425" h="4513245">
                <a:moveTo>
                  <a:pt x="4299064" y="0"/>
                </a:moveTo>
                <a:lnTo>
                  <a:pt x="4727425" y="0"/>
                </a:lnTo>
                <a:lnTo>
                  <a:pt x="214181" y="4513245"/>
                </a:lnTo>
                <a:lnTo>
                  <a:pt x="0" y="4299065"/>
                </a:lnTo>
                <a:lnTo>
                  <a:pt x="4299064"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F1BE552F-EF7A-4408-851C-D0A6F8C46C34}"/>
              </a:ext>
            </a:extLst>
          </p:cNvPr>
          <p:cNvSpPr/>
          <p:nvPr/>
        </p:nvSpPr>
        <p:spPr>
          <a:xfrm>
            <a:off x="2513025" y="1678"/>
            <a:ext cx="5165011" cy="4950830"/>
          </a:xfrm>
          <a:custGeom>
            <a:avLst/>
            <a:gdLst>
              <a:gd name="connsiteX0" fmla="*/ 4736648 w 5165011"/>
              <a:gd name="connsiteY0" fmla="*/ 0 h 4950830"/>
              <a:gd name="connsiteX1" fmla="*/ 5165011 w 5165011"/>
              <a:gd name="connsiteY1" fmla="*/ 0 h 4950830"/>
              <a:gd name="connsiteX2" fmla="*/ 214179 w 5165011"/>
              <a:gd name="connsiteY2" fmla="*/ 4950830 h 4950830"/>
              <a:gd name="connsiteX3" fmla="*/ 0 w 5165011"/>
              <a:gd name="connsiteY3" fmla="*/ 4736650 h 4950830"/>
              <a:gd name="connsiteX4" fmla="*/ 4736648 w 5165011"/>
              <a:gd name="connsiteY4" fmla="*/ 0 h 4950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5011" h="4950830">
                <a:moveTo>
                  <a:pt x="4736648" y="0"/>
                </a:moveTo>
                <a:lnTo>
                  <a:pt x="5165011" y="0"/>
                </a:lnTo>
                <a:lnTo>
                  <a:pt x="214179" y="4950830"/>
                </a:lnTo>
                <a:lnTo>
                  <a:pt x="0" y="4736650"/>
                </a:lnTo>
                <a:lnTo>
                  <a:pt x="473664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Isosceles Triangle 9">
            <a:extLst>
              <a:ext uri="{FF2B5EF4-FFF2-40B4-BE49-F238E27FC236}">
                <a16:creationId xmlns:a16="http://schemas.microsoft.com/office/drawing/2014/main" id="{40F5AC59-FDC5-4A49-B56E-CCF45E379BE9}"/>
              </a:ext>
            </a:extLst>
          </p:cNvPr>
          <p:cNvSpPr/>
          <p:nvPr/>
        </p:nvSpPr>
        <p:spPr>
          <a:xfrm flipV="1">
            <a:off x="0" y="-1389"/>
            <a:ext cx="4419358" cy="22022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B176BCB4-0D1D-4EF8-808D-79BFB39612F3}"/>
              </a:ext>
            </a:extLst>
          </p:cNvPr>
          <p:cNvSpPr/>
          <p:nvPr/>
        </p:nvSpPr>
        <p:spPr>
          <a:xfrm rot="16200000" flipV="1">
            <a:off x="-1603870" y="3778448"/>
            <a:ext cx="6405564" cy="319206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allout Text">
            <a:extLst>
              <a:ext uri="{FF2B5EF4-FFF2-40B4-BE49-F238E27FC236}">
                <a16:creationId xmlns:a16="http://schemas.microsoft.com/office/drawing/2014/main" id="{9D647C7D-ED6E-435A-A19C-D26AE48EC60E}"/>
              </a:ext>
            </a:extLst>
          </p:cNvPr>
          <p:cNvSpPr/>
          <p:nvPr/>
        </p:nvSpPr>
        <p:spPr>
          <a:xfrm>
            <a:off x="8727870" y="6055522"/>
            <a:ext cx="3686579" cy="2474264"/>
          </a:xfrm>
          <a:prstGeom prst="wedgeRectCallout">
            <a:avLst>
              <a:gd name="adj1" fmla="val -41503"/>
              <a:gd name="adj2" fmla="val -92039"/>
            </a:avLst>
          </a:prstGeom>
          <a:solidFill>
            <a:schemeClr val="bg1">
              <a:alpha val="88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400" b="1" dirty="0">
                <a:solidFill>
                  <a:schemeClr val="tx1"/>
                </a:solidFill>
              </a:rPr>
              <a:t>Hi, Class of 2026!</a:t>
            </a:r>
          </a:p>
          <a:p>
            <a:pPr algn="ctr"/>
            <a:endParaRPr lang="en-US" sz="2400" b="1" dirty="0">
              <a:solidFill>
                <a:schemeClr val="tx1"/>
              </a:solidFill>
            </a:endParaRPr>
          </a:p>
          <a:p>
            <a:pPr algn="ctr"/>
            <a:r>
              <a:rPr lang="en-US" sz="2400" b="1" dirty="0">
                <a:solidFill>
                  <a:schemeClr val="tx1"/>
                </a:solidFill>
              </a:rPr>
              <a:t>Let’s get ready for a GRRREEEEAAAAT </a:t>
            </a:r>
          </a:p>
          <a:p>
            <a:pPr algn="ctr"/>
            <a:r>
              <a:rPr lang="en-US" sz="2400" b="1" dirty="0">
                <a:solidFill>
                  <a:schemeClr val="tx1"/>
                </a:solidFill>
              </a:rPr>
              <a:t>8</a:t>
            </a:r>
            <a:r>
              <a:rPr lang="en-US" sz="2400" b="1" baseline="30000" dirty="0">
                <a:solidFill>
                  <a:schemeClr val="tx1"/>
                </a:solidFill>
              </a:rPr>
              <a:t>th</a:t>
            </a:r>
            <a:r>
              <a:rPr lang="en-US" sz="2400" b="1" dirty="0">
                <a:solidFill>
                  <a:schemeClr val="tx1"/>
                </a:solidFill>
              </a:rPr>
              <a:t> grade year in 2022!</a:t>
            </a:r>
          </a:p>
          <a:p>
            <a:endParaRPr lang="en-US" sz="2400" b="1" dirty="0">
              <a:solidFill>
                <a:schemeClr val="tx1"/>
              </a:solidFill>
            </a:endParaRPr>
          </a:p>
          <a:p>
            <a:pPr algn="ctr"/>
            <a:endParaRPr lang="en-US" sz="2400" b="1" dirty="0">
              <a:solidFill>
                <a:schemeClr val="tx1"/>
              </a:solidFill>
            </a:endParaRPr>
          </a:p>
        </p:txBody>
      </p:sp>
      <p:pic>
        <p:nvPicPr>
          <p:cNvPr id="32" name="Picture 31" descr="Shape&#10;&#10;Description automatically generated with low confidence">
            <a:extLst>
              <a:ext uri="{FF2B5EF4-FFF2-40B4-BE49-F238E27FC236}">
                <a16:creationId xmlns:a16="http://schemas.microsoft.com/office/drawing/2014/main" id="{A2196B3C-31D7-437B-A0E9-FD3830FF06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479" y="3020111"/>
            <a:ext cx="3798248" cy="5861494"/>
          </a:xfrm>
          <a:prstGeom prst="rect">
            <a:avLst/>
          </a:prstGeom>
        </p:spPr>
      </p:pic>
      <p:pic>
        <p:nvPicPr>
          <p:cNvPr id="33" name="Picture 2">
            <a:extLst>
              <a:ext uri="{FF2B5EF4-FFF2-40B4-BE49-F238E27FC236}">
                <a16:creationId xmlns:a16="http://schemas.microsoft.com/office/drawing/2014/main" id="{30BCE9AE-8982-4A93-AB3D-C03A381110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54533" y="7494959"/>
            <a:ext cx="2273877" cy="1919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540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1" presetClass="entr" presetSubtype="1" fill="hold" grpId="0" nodeType="withEffect">
                                  <p:stCondLst>
                                    <p:cond delay="80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1300"/>
                                        <p:tgtEl>
                                          <p:spTgt spid="13"/>
                                        </p:tgtEl>
                                      </p:cBhvr>
                                    </p:animEffect>
                                  </p:childTnLst>
                                </p:cTn>
                              </p:par>
                              <p:par>
                                <p:cTn id="12" presetID="10" presetClass="entr" presetSubtype="0" fill="hold" grpId="0" nodeType="withEffect">
                                  <p:stCondLst>
                                    <p:cond delay="14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9" presetClass="entr" presetSubtype="10" fill="hold" grpId="0" nodeType="withEffect">
                                  <p:stCondLst>
                                    <p:cond delay="1800"/>
                                  </p:stCondLst>
                                  <p:childTnLst>
                                    <p:set>
                                      <p:cBhvr>
                                        <p:cTn id="16" dur="1" fill="hold">
                                          <p:stCondLst>
                                            <p:cond delay="0"/>
                                          </p:stCondLst>
                                        </p:cTn>
                                        <p:tgtEl>
                                          <p:spTgt spid="21"/>
                                        </p:tgtEl>
                                        <p:attrNameLst>
                                          <p:attrName>style.visibility</p:attrName>
                                        </p:attrNameLst>
                                      </p:cBhvr>
                                      <p:to>
                                        <p:strVal val="visible"/>
                                      </p:to>
                                    </p:set>
                                    <p:anim calcmode="lin" valueType="num">
                                      <p:cBhvr>
                                        <p:cTn id="17" dur="1200" fill="hold"/>
                                        <p:tgtEl>
                                          <p:spTgt spid="21"/>
                                        </p:tgtEl>
                                        <p:attrNameLst>
                                          <p:attrName>ppt_w</p:attrName>
                                        </p:attrNameLst>
                                      </p:cBhvr>
                                      <p:tavLst>
                                        <p:tav tm="0" fmla="#ppt_w*sin(2.5*pi*$)">
                                          <p:val>
                                            <p:fltVal val="0"/>
                                          </p:val>
                                        </p:tav>
                                        <p:tav tm="100000">
                                          <p:val>
                                            <p:fltVal val="1"/>
                                          </p:val>
                                        </p:tav>
                                      </p:tavLst>
                                    </p:anim>
                                    <p:anim calcmode="lin" valueType="num">
                                      <p:cBhvr>
                                        <p:cTn id="18" dur="1200" fill="hold"/>
                                        <p:tgtEl>
                                          <p:spTgt spid="21"/>
                                        </p:tgtEl>
                                        <p:attrNameLst>
                                          <p:attrName>ppt_h</p:attrName>
                                        </p:attrNameLst>
                                      </p:cBhvr>
                                      <p:tavLst>
                                        <p:tav tm="0">
                                          <p:val>
                                            <p:strVal val="#ppt_h"/>
                                          </p:val>
                                        </p:tav>
                                        <p:tav tm="100000">
                                          <p:val>
                                            <p:strVal val="#ppt_h"/>
                                          </p:val>
                                        </p:tav>
                                      </p:tavLst>
                                    </p:anim>
                                  </p:childTnLst>
                                </p:cTn>
                              </p:par>
                              <p:par>
                                <p:cTn id="19" presetID="31" presetClass="entr" presetSubtype="0" fill="hold" grpId="0" nodeType="withEffect">
                                  <p:stCondLst>
                                    <p:cond delay="2100"/>
                                  </p:stCondLst>
                                  <p:childTnLst>
                                    <p:set>
                                      <p:cBhvr>
                                        <p:cTn id="20" dur="1" fill="hold">
                                          <p:stCondLst>
                                            <p:cond delay="0"/>
                                          </p:stCondLst>
                                        </p:cTn>
                                        <p:tgtEl>
                                          <p:spTgt spid="10"/>
                                        </p:tgtEl>
                                        <p:attrNameLst>
                                          <p:attrName>style.visibility</p:attrName>
                                        </p:attrNameLst>
                                      </p:cBhvr>
                                      <p:to>
                                        <p:strVal val="visible"/>
                                      </p:to>
                                    </p:set>
                                    <p:anim calcmode="lin" valueType="num">
                                      <p:cBhvr>
                                        <p:cTn id="21" dur="800" fill="hold"/>
                                        <p:tgtEl>
                                          <p:spTgt spid="10"/>
                                        </p:tgtEl>
                                        <p:attrNameLst>
                                          <p:attrName>ppt_w</p:attrName>
                                        </p:attrNameLst>
                                      </p:cBhvr>
                                      <p:tavLst>
                                        <p:tav tm="0">
                                          <p:val>
                                            <p:fltVal val="0"/>
                                          </p:val>
                                        </p:tav>
                                        <p:tav tm="100000">
                                          <p:val>
                                            <p:strVal val="#ppt_w"/>
                                          </p:val>
                                        </p:tav>
                                      </p:tavLst>
                                    </p:anim>
                                    <p:anim calcmode="lin" valueType="num">
                                      <p:cBhvr>
                                        <p:cTn id="22" dur="800" fill="hold"/>
                                        <p:tgtEl>
                                          <p:spTgt spid="10"/>
                                        </p:tgtEl>
                                        <p:attrNameLst>
                                          <p:attrName>ppt_h</p:attrName>
                                        </p:attrNameLst>
                                      </p:cBhvr>
                                      <p:tavLst>
                                        <p:tav tm="0">
                                          <p:val>
                                            <p:fltVal val="0"/>
                                          </p:val>
                                        </p:tav>
                                        <p:tav tm="100000">
                                          <p:val>
                                            <p:strVal val="#ppt_h"/>
                                          </p:val>
                                        </p:tav>
                                      </p:tavLst>
                                    </p:anim>
                                    <p:anim calcmode="lin" valueType="num">
                                      <p:cBhvr>
                                        <p:cTn id="23" dur="800" fill="hold"/>
                                        <p:tgtEl>
                                          <p:spTgt spid="10"/>
                                        </p:tgtEl>
                                        <p:attrNameLst>
                                          <p:attrName>style.rotation</p:attrName>
                                        </p:attrNameLst>
                                      </p:cBhvr>
                                      <p:tavLst>
                                        <p:tav tm="0">
                                          <p:val>
                                            <p:fltVal val="90"/>
                                          </p:val>
                                        </p:tav>
                                        <p:tav tm="100000">
                                          <p:val>
                                            <p:fltVal val="0"/>
                                          </p:val>
                                        </p:tav>
                                      </p:tavLst>
                                    </p:anim>
                                    <p:animEffect transition="in" filter="fade">
                                      <p:cBhvr>
                                        <p:cTn id="24" dur="800"/>
                                        <p:tgtEl>
                                          <p:spTgt spid="10"/>
                                        </p:tgtEl>
                                      </p:cBhvr>
                                    </p:animEffect>
                                  </p:childTnLst>
                                </p:cTn>
                              </p:par>
                              <p:par>
                                <p:cTn id="25" presetID="3" presetClass="entr" presetSubtype="10" fill="hold" grpId="0" nodeType="withEffect">
                                  <p:stCondLst>
                                    <p:cond delay="1900"/>
                                  </p:stCondLst>
                                  <p:childTnLst>
                                    <p:set>
                                      <p:cBhvr>
                                        <p:cTn id="26" dur="1" fill="hold">
                                          <p:stCondLst>
                                            <p:cond delay="0"/>
                                          </p:stCondLst>
                                        </p:cTn>
                                        <p:tgtEl>
                                          <p:spTgt spid="118"/>
                                        </p:tgtEl>
                                        <p:attrNameLst>
                                          <p:attrName>style.visibility</p:attrName>
                                        </p:attrNameLst>
                                      </p:cBhvr>
                                      <p:to>
                                        <p:strVal val="visible"/>
                                      </p:to>
                                    </p:set>
                                    <p:animEffect transition="in" filter="blinds(horizontal)">
                                      <p:cBhvr>
                                        <p:cTn id="27" dur="500"/>
                                        <p:tgtEl>
                                          <p:spTgt spid="118"/>
                                        </p:tgtEl>
                                      </p:cBhvr>
                                    </p:animEffect>
                                  </p:childTnLst>
                                </p:cTn>
                              </p:par>
                              <p:par>
                                <p:cTn id="28" presetID="22" presetClass="entr" presetSubtype="2" fill="hold" grpId="0" nodeType="withEffect">
                                  <p:stCondLst>
                                    <p:cond delay="1600"/>
                                  </p:stCondLst>
                                  <p:childTnLst>
                                    <p:set>
                                      <p:cBhvr>
                                        <p:cTn id="29" dur="1" fill="hold">
                                          <p:stCondLst>
                                            <p:cond delay="0"/>
                                          </p:stCondLst>
                                        </p:cTn>
                                        <p:tgtEl>
                                          <p:spTgt spid="95"/>
                                        </p:tgtEl>
                                        <p:attrNameLst>
                                          <p:attrName>style.visibility</p:attrName>
                                        </p:attrNameLst>
                                      </p:cBhvr>
                                      <p:to>
                                        <p:strVal val="visible"/>
                                      </p:to>
                                    </p:set>
                                    <p:animEffect transition="in" filter="wipe(right)">
                                      <p:cBhvr>
                                        <p:cTn id="30" dur="500"/>
                                        <p:tgtEl>
                                          <p:spTgt spid="95"/>
                                        </p:tgtEl>
                                      </p:cBhvr>
                                    </p:animEffect>
                                  </p:childTnLst>
                                </p:cTn>
                              </p:par>
                              <p:par>
                                <p:cTn id="31" presetID="22" presetClass="entr" presetSubtype="2" fill="hold" grpId="0" nodeType="withEffect">
                                  <p:stCondLst>
                                    <p:cond delay="1700"/>
                                  </p:stCondLst>
                                  <p:childTnLst>
                                    <p:set>
                                      <p:cBhvr>
                                        <p:cTn id="32" dur="1" fill="hold">
                                          <p:stCondLst>
                                            <p:cond delay="0"/>
                                          </p:stCondLst>
                                        </p:cTn>
                                        <p:tgtEl>
                                          <p:spTgt spid="96"/>
                                        </p:tgtEl>
                                        <p:attrNameLst>
                                          <p:attrName>style.visibility</p:attrName>
                                        </p:attrNameLst>
                                      </p:cBhvr>
                                      <p:to>
                                        <p:strVal val="visible"/>
                                      </p:to>
                                    </p:set>
                                    <p:animEffect transition="in" filter="wipe(right)">
                                      <p:cBhvr>
                                        <p:cTn id="33" dur="500"/>
                                        <p:tgtEl>
                                          <p:spTgt spid="96"/>
                                        </p:tgtEl>
                                      </p:cBhvr>
                                    </p:animEffect>
                                  </p:childTnLst>
                                </p:cTn>
                              </p:par>
                              <p:par>
                                <p:cTn id="34" presetID="22" presetClass="entr" presetSubtype="2" fill="hold" grpId="0" nodeType="withEffect">
                                  <p:stCondLst>
                                    <p:cond delay="1800"/>
                                  </p:stCondLst>
                                  <p:childTnLst>
                                    <p:set>
                                      <p:cBhvr>
                                        <p:cTn id="35" dur="1" fill="hold">
                                          <p:stCondLst>
                                            <p:cond delay="0"/>
                                          </p:stCondLst>
                                        </p:cTn>
                                        <p:tgtEl>
                                          <p:spTgt spid="97"/>
                                        </p:tgtEl>
                                        <p:attrNameLst>
                                          <p:attrName>style.visibility</p:attrName>
                                        </p:attrNameLst>
                                      </p:cBhvr>
                                      <p:to>
                                        <p:strVal val="visible"/>
                                      </p:to>
                                    </p:set>
                                    <p:animEffect transition="in" filter="wipe(right)">
                                      <p:cBhvr>
                                        <p:cTn id="36" dur="500"/>
                                        <p:tgtEl>
                                          <p:spTgt spid="97"/>
                                        </p:tgtEl>
                                      </p:cBhvr>
                                    </p:animEffect>
                                  </p:childTnLst>
                                </p:cTn>
                              </p:par>
                              <p:par>
                                <p:cTn id="37" presetID="22" presetClass="entr" presetSubtype="2" fill="hold" grpId="0" nodeType="withEffect">
                                  <p:stCondLst>
                                    <p:cond delay="1900"/>
                                  </p:stCondLst>
                                  <p:childTnLst>
                                    <p:set>
                                      <p:cBhvr>
                                        <p:cTn id="38" dur="1" fill="hold">
                                          <p:stCondLst>
                                            <p:cond delay="0"/>
                                          </p:stCondLst>
                                        </p:cTn>
                                        <p:tgtEl>
                                          <p:spTgt spid="98"/>
                                        </p:tgtEl>
                                        <p:attrNameLst>
                                          <p:attrName>style.visibility</p:attrName>
                                        </p:attrNameLst>
                                      </p:cBhvr>
                                      <p:to>
                                        <p:strVal val="visible"/>
                                      </p:to>
                                    </p:set>
                                    <p:animEffect transition="in" filter="wipe(right)">
                                      <p:cBhvr>
                                        <p:cTn id="39" dur="500"/>
                                        <p:tgtEl>
                                          <p:spTgt spid="98"/>
                                        </p:tgtEl>
                                      </p:cBhvr>
                                    </p:animEffect>
                                  </p:childTnLst>
                                </p:cTn>
                              </p:par>
                              <p:par>
                                <p:cTn id="40" presetID="22" presetClass="entr" presetSubtype="2" fill="hold" grpId="0" nodeType="withEffect">
                                  <p:stCondLst>
                                    <p:cond delay="2000"/>
                                  </p:stCondLst>
                                  <p:childTnLst>
                                    <p:set>
                                      <p:cBhvr>
                                        <p:cTn id="41" dur="1" fill="hold">
                                          <p:stCondLst>
                                            <p:cond delay="0"/>
                                          </p:stCondLst>
                                        </p:cTn>
                                        <p:tgtEl>
                                          <p:spTgt spid="99"/>
                                        </p:tgtEl>
                                        <p:attrNameLst>
                                          <p:attrName>style.visibility</p:attrName>
                                        </p:attrNameLst>
                                      </p:cBhvr>
                                      <p:to>
                                        <p:strVal val="visible"/>
                                      </p:to>
                                    </p:set>
                                    <p:animEffect transition="in" filter="wipe(right)">
                                      <p:cBhvr>
                                        <p:cTn id="42" dur="500"/>
                                        <p:tgtEl>
                                          <p:spTgt spid="99"/>
                                        </p:tgtEl>
                                      </p:cBhvr>
                                    </p:animEffect>
                                  </p:childTnLst>
                                </p:cTn>
                              </p:par>
                              <p:par>
                                <p:cTn id="43" presetID="22" presetClass="entr" presetSubtype="2" fill="hold" grpId="0" nodeType="withEffect">
                                  <p:stCondLst>
                                    <p:cond delay="2100"/>
                                  </p:stCondLst>
                                  <p:childTnLst>
                                    <p:set>
                                      <p:cBhvr>
                                        <p:cTn id="44" dur="1" fill="hold">
                                          <p:stCondLst>
                                            <p:cond delay="0"/>
                                          </p:stCondLst>
                                        </p:cTn>
                                        <p:tgtEl>
                                          <p:spTgt spid="100"/>
                                        </p:tgtEl>
                                        <p:attrNameLst>
                                          <p:attrName>style.visibility</p:attrName>
                                        </p:attrNameLst>
                                      </p:cBhvr>
                                      <p:to>
                                        <p:strVal val="visible"/>
                                      </p:to>
                                    </p:set>
                                    <p:animEffect transition="in" filter="wipe(right)">
                                      <p:cBhvr>
                                        <p:cTn id="45" dur="500"/>
                                        <p:tgtEl>
                                          <p:spTgt spid="100"/>
                                        </p:tgtEl>
                                      </p:cBhvr>
                                    </p:animEffect>
                                  </p:childTnLst>
                                </p:cTn>
                              </p:par>
                              <p:par>
                                <p:cTn id="46" presetID="22" presetClass="entr" presetSubtype="2" fill="hold" grpId="0" nodeType="withEffect">
                                  <p:stCondLst>
                                    <p:cond delay="2200"/>
                                  </p:stCondLst>
                                  <p:childTnLst>
                                    <p:set>
                                      <p:cBhvr>
                                        <p:cTn id="47" dur="1" fill="hold">
                                          <p:stCondLst>
                                            <p:cond delay="0"/>
                                          </p:stCondLst>
                                        </p:cTn>
                                        <p:tgtEl>
                                          <p:spTgt spid="101"/>
                                        </p:tgtEl>
                                        <p:attrNameLst>
                                          <p:attrName>style.visibility</p:attrName>
                                        </p:attrNameLst>
                                      </p:cBhvr>
                                      <p:to>
                                        <p:strVal val="visible"/>
                                      </p:to>
                                    </p:set>
                                    <p:animEffect transition="in" filter="wipe(right)">
                                      <p:cBhvr>
                                        <p:cTn id="48" dur="500"/>
                                        <p:tgtEl>
                                          <p:spTgt spid="101"/>
                                        </p:tgtEl>
                                      </p:cBhvr>
                                    </p:animEffect>
                                  </p:childTnLst>
                                </p:cTn>
                              </p:par>
                              <p:par>
                                <p:cTn id="49" presetID="22" presetClass="entr" presetSubtype="2" fill="hold" grpId="0" nodeType="withEffect">
                                  <p:stCondLst>
                                    <p:cond delay="2300"/>
                                  </p:stCondLst>
                                  <p:childTnLst>
                                    <p:set>
                                      <p:cBhvr>
                                        <p:cTn id="50" dur="1" fill="hold">
                                          <p:stCondLst>
                                            <p:cond delay="0"/>
                                          </p:stCondLst>
                                        </p:cTn>
                                        <p:tgtEl>
                                          <p:spTgt spid="102"/>
                                        </p:tgtEl>
                                        <p:attrNameLst>
                                          <p:attrName>style.visibility</p:attrName>
                                        </p:attrNameLst>
                                      </p:cBhvr>
                                      <p:to>
                                        <p:strVal val="visible"/>
                                      </p:to>
                                    </p:set>
                                    <p:animEffect transition="in" filter="wipe(right)">
                                      <p:cBhvr>
                                        <p:cTn id="51" dur="500"/>
                                        <p:tgtEl>
                                          <p:spTgt spid="102"/>
                                        </p:tgtEl>
                                      </p:cBhvr>
                                    </p:animEffect>
                                  </p:childTnLst>
                                </p:cTn>
                              </p:par>
                              <p:par>
                                <p:cTn id="52" presetID="22" presetClass="entr" presetSubtype="2" fill="hold" grpId="0" nodeType="withEffect">
                                  <p:stCondLst>
                                    <p:cond delay="2400"/>
                                  </p:stCondLst>
                                  <p:childTnLst>
                                    <p:set>
                                      <p:cBhvr>
                                        <p:cTn id="53" dur="1" fill="hold">
                                          <p:stCondLst>
                                            <p:cond delay="0"/>
                                          </p:stCondLst>
                                        </p:cTn>
                                        <p:tgtEl>
                                          <p:spTgt spid="103"/>
                                        </p:tgtEl>
                                        <p:attrNameLst>
                                          <p:attrName>style.visibility</p:attrName>
                                        </p:attrNameLst>
                                      </p:cBhvr>
                                      <p:to>
                                        <p:strVal val="visible"/>
                                      </p:to>
                                    </p:set>
                                    <p:animEffect transition="in" filter="wipe(right)">
                                      <p:cBhvr>
                                        <p:cTn id="54" dur="500"/>
                                        <p:tgtEl>
                                          <p:spTgt spid="103"/>
                                        </p:tgtEl>
                                      </p:cBhvr>
                                    </p:animEffect>
                                  </p:childTnLst>
                                </p:cTn>
                              </p:par>
                              <p:par>
                                <p:cTn id="55" presetID="47" presetClass="entr" presetSubtype="0" fill="hold" grpId="0" nodeType="withEffect">
                                  <p:stCondLst>
                                    <p:cond delay="2400"/>
                                  </p:stCondLst>
                                  <p:childTnLst>
                                    <p:set>
                                      <p:cBhvr>
                                        <p:cTn id="56" dur="1" fill="hold">
                                          <p:stCondLst>
                                            <p:cond delay="0"/>
                                          </p:stCondLst>
                                        </p:cTn>
                                        <p:tgtEl>
                                          <p:spTgt spid="62"/>
                                        </p:tgtEl>
                                        <p:attrNameLst>
                                          <p:attrName>style.visibility</p:attrName>
                                        </p:attrNameLst>
                                      </p:cBhvr>
                                      <p:to>
                                        <p:strVal val="visible"/>
                                      </p:to>
                                    </p:set>
                                    <p:animEffect transition="in" filter="fade">
                                      <p:cBhvr>
                                        <p:cTn id="57" dur="1000"/>
                                        <p:tgtEl>
                                          <p:spTgt spid="62"/>
                                        </p:tgtEl>
                                      </p:cBhvr>
                                    </p:animEffect>
                                    <p:anim calcmode="lin" valueType="num">
                                      <p:cBhvr>
                                        <p:cTn id="58" dur="1000" fill="hold"/>
                                        <p:tgtEl>
                                          <p:spTgt spid="62"/>
                                        </p:tgtEl>
                                        <p:attrNameLst>
                                          <p:attrName>ppt_x</p:attrName>
                                        </p:attrNameLst>
                                      </p:cBhvr>
                                      <p:tavLst>
                                        <p:tav tm="0">
                                          <p:val>
                                            <p:strVal val="#ppt_x"/>
                                          </p:val>
                                        </p:tav>
                                        <p:tav tm="100000">
                                          <p:val>
                                            <p:strVal val="#ppt_x"/>
                                          </p:val>
                                        </p:tav>
                                      </p:tavLst>
                                    </p:anim>
                                    <p:anim calcmode="lin" valueType="num">
                                      <p:cBhvr>
                                        <p:cTn id="59" dur="1000" fill="hold"/>
                                        <p:tgtEl>
                                          <p:spTgt spid="62"/>
                                        </p:tgtEl>
                                        <p:attrNameLst>
                                          <p:attrName>ppt_y</p:attrName>
                                        </p:attrNameLst>
                                      </p:cBhvr>
                                      <p:tavLst>
                                        <p:tav tm="0">
                                          <p:val>
                                            <p:strVal val="#ppt_y-.1"/>
                                          </p:val>
                                        </p:tav>
                                        <p:tav tm="100000">
                                          <p:val>
                                            <p:strVal val="#ppt_y"/>
                                          </p:val>
                                        </p:tav>
                                      </p:tavLst>
                                    </p:anim>
                                  </p:childTnLst>
                                </p:cTn>
                              </p:par>
                              <p:par>
                                <p:cTn id="60" presetID="25" presetClass="entr" presetSubtype="0" fill="hold" grpId="0" nodeType="withEffect">
                                  <p:stCondLst>
                                    <p:cond delay="270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65" dur="1000" fill="hold"/>
                                        <p:tgtEl>
                                          <p:spTgt spid="16"/>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16"/>
                                        </p:tgtEl>
                                      </p:cBhvr>
                                    </p:animEffect>
                                  </p:childTnLst>
                                </p:cTn>
                              </p:par>
                              <p:par>
                                <p:cTn id="70" presetID="12" presetClass="entr" presetSubtype="8" fill="hold" grpId="0" nodeType="withEffect">
                                  <p:stCondLst>
                                    <p:cond delay="2800"/>
                                  </p:stCondLst>
                                  <p:childTnLst>
                                    <p:set>
                                      <p:cBhvr>
                                        <p:cTn id="71" dur="1" fill="hold">
                                          <p:stCondLst>
                                            <p:cond delay="0"/>
                                          </p:stCondLst>
                                        </p:cTn>
                                        <p:tgtEl>
                                          <p:spTgt spid="17"/>
                                        </p:tgtEl>
                                        <p:attrNameLst>
                                          <p:attrName>style.visibility</p:attrName>
                                        </p:attrNameLst>
                                      </p:cBhvr>
                                      <p:to>
                                        <p:strVal val="visible"/>
                                      </p:to>
                                    </p:set>
                                    <p:anim calcmode="lin" valueType="num">
                                      <p:cBhvr additive="base">
                                        <p:cTn id="72" dur="900"/>
                                        <p:tgtEl>
                                          <p:spTgt spid="17"/>
                                        </p:tgtEl>
                                        <p:attrNameLst>
                                          <p:attrName>ppt_x</p:attrName>
                                        </p:attrNameLst>
                                      </p:cBhvr>
                                      <p:tavLst>
                                        <p:tav tm="0">
                                          <p:val>
                                            <p:strVal val="#ppt_x-#ppt_w*1.125000"/>
                                          </p:val>
                                        </p:tav>
                                        <p:tav tm="100000">
                                          <p:val>
                                            <p:strVal val="#ppt_x"/>
                                          </p:val>
                                        </p:tav>
                                      </p:tavLst>
                                    </p:anim>
                                    <p:animEffect transition="in" filter="wipe(right)">
                                      <p:cBhvr>
                                        <p:cTn id="73" dur="900"/>
                                        <p:tgtEl>
                                          <p:spTgt spid="17"/>
                                        </p:tgtEl>
                                      </p:cBhvr>
                                    </p:animEffect>
                                  </p:childTnLst>
                                </p:cTn>
                              </p:par>
                              <p:par>
                                <p:cTn id="74" presetID="10" presetClass="entr" presetSubtype="0" fill="hold" grpId="0" nodeType="withEffect">
                                  <p:stCondLst>
                                    <p:cond delay="3100"/>
                                  </p:stCondLst>
                                  <p:childTnLst>
                                    <p:set>
                                      <p:cBhvr>
                                        <p:cTn id="75" dur="1" fill="hold">
                                          <p:stCondLst>
                                            <p:cond delay="0"/>
                                          </p:stCondLst>
                                        </p:cTn>
                                        <p:tgtEl>
                                          <p:spTgt spid="120"/>
                                        </p:tgtEl>
                                        <p:attrNameLst>
                                          <p:attrName>style.visibility</p:attrName>
                                        </p:attrNameLst>
                                      </p:cBhvr>
                                      <p:to>
                                        <p:strVal val="visible"/>
                                      </p:to>
                                    </p:set>
                                    <p:animEffect transition="in" filter="fade">
                                      <p:cBhvr>
                                        <p:cTn id="76" dur="16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8" grpId="0" animBg="1"/>
      <p:bldP spid="62" grpId="0"/>
      <p:bldP spid="120" grpId="0"/>
      <p:bldP spid="17" grpId="0"/>
      <p:bldP spid="13" grpId="0" animBg="1"/>
      <p:bldP spid="19" grpId="0" animBg="1"/>
      <p:bldP spid="21" grpId="0" animBg="1"/>
      <p:bldP spid="103" grpId="0" animBg="1"/>
      <p:bldP spid="102" grpId="0" animBg="1"/>
      <p:bldP spid="101" grpId="0" animBg="1"/>
      <p:bldP spid="100" grpId="0" animBg="1"/>
      <p:bldP spid="99" grpId="0" animBg="1"/>
      <p:bldP spid="98" grpId="0" animBg="1"/>
      <p:bldP spid="97" grpId="0" animBg="1"/>
      <p:bldP spid="96" grpId="0" animBg="1"/>
      <p:bldP spid="95" grpId="0" animBg="1"/>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E8E2"/>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923FDDF-808F-44ED-8F3B-8FD3D1F87177}"/>
              </a:ext>
            </a:extLst>
          </p:cNvPr>
          <p:cNvGrpSpPr/>
          <p:nvPr/>
        </p:nvGrpSpPr>
        <p:grpSpPr>
          <a:xfrm>
            <a:off x="2878" y="2171700"/>
            <a:ext cx="7142232" cy="9247604"/>
            <a:chOff x="2878" y="2171700"/>
            <a:chExt cx="7142232" cy="9247604"/>
          </a:xfrm>
        </p:grpSpPr>
        <p:sp>
          <p:nvSpPr>
            <p:cNvPr id="20" name="Rectangle 19">
              <a:extLst>
                <a:ext uri="{FF2B5EF4-FFF2-40B4-BE49-F238E27FC236}">
                  <a16:creationId xmlns:a16="http://schemas.microsoft.com/office/drawing/2014/main" id="{E36A614A-0D82-4AFE-83AA-FA651A0D20DA}"/>
                </a:ext>
              </a:extLst>
            </p:cNvPr>
            <p:cNvSpPr/>
            <p:nvPr/>
          </p:nvSpPr>
          <p:spPr>
            <a:xfrm rot="18900000">
              <a:off x="1457394" y="6093783"/>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66C385D5-1601-41A6-911E-3948D80BF068}"/>
                </a:ext>
              </a:extLst>
            </p:cNvPr>
            <p:cNvSpPr/>
            <p:nvPr/>
          </p:nvSpPr>
          <p:spPr>
            <a:xfrm rot="8100000" flipV="1">
              <a:off x="2088274" y="7589933"/>
              <a:ext cx="3470288" cy="1729339"/>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6C479286-F9EF-43EA-805A-E7EE3751FF3C}"/>
                </a:ext>
              </a:extLst>
            </p:cNvPr>
            <p:cNvSpPr/>
            <p:nvPr/>
          </p:nvSpPr>
          <p:spPr>
            <a:xfrm rot="2700000" flipV="1">
              <a:off x="4538307" y="8812501"/>
              <a:ext cx="3479618" cy="173398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AEC18734-BA0F-4B70-901E-1CE2FF82BC16}"/>
                </a:ext>
              </a:extLst>
            </p:cNvPr>
            <p:cNvSpPr/>
            <p:nvPr/>
          </p:nvSpPr>
          <p:spPr>
            <a:xfrm rot="16200000" flipV="1">
              <a:off x="-1603870" y="3778448"/>
              <a:ext cx="6405564" cy="319206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a:spLocks/>
          </p:cNvSpPr>
          <p:nvPr/>
        </p:nvSpPr>
        <p:spPr bwMode="auto">
          <a:xfrm>
            <a:off x="4102481" y="4418509"/>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8" name="Freeform 7"/>
          <p:cNvSpPr>
            <a:spLocks/>
          </p:cNvSpPr>
          <p:nvPr/>
        </p:nvSpPr>
        <p:spPr bwMode="auto">
          <a:xfrm>
            <a:off x="4102481" y="6650786"/>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106" name="TextBox 105">
            <a:extLst>
              <a:ext uri="{FF2B5EF4-FFF2-40B4-BE49-F238E27FC236}">
                <a16:creationId xmlns:a16="http://schemas.microsoft.com/office/drawing/2014/main" id="{37564B1F-BEDE-4186-B614-20A6DCCC630A}"/>
              </a:ext>
            </a:extLst>
          </p:cNvPr>
          <p:cNvSpPr txBox="1"/>
          <p:nvPr/>
        </p:nvSpPr>
        <p:spPr>
          <a:xfrm rot="21584867">
            <a:off x="2516755" y="3885789"/>
            <a:ext cx="6246071" cy="1092607"/>
          </a:xfrm>
          <a:prstGeom prst="rect">
            <a:avLst/>
          </a:prstGeom>
          <a:noFill/>
          <a:ln>
            <a:noFill/>
          </a:ln>
        </p:spPr>
        <p:txBody>
          <a:bodyPr wrap="square" rtlCol="0">
            <a:spAutoFit/>
          </a:bodyPr>
          <a:lstStyle/>
          <a:p>
            <a:pPr algn="r"/>
            <a:r>
              <a:rPr lang="en-US" sz="6500" spc="440" dirty="0">
                <a:ln w="19050">
                  <a:noFill/>
                  <a:round/>
                </a:ln>
                <a:latin typeface="Calibri" panose="020F0502020204030204" pitchFamily="34" charset="0"/>
                <a:ea typeface="Tahoma" panose="020B0604030504040204" pitchFamily="34" charset="0"/>
                <a:cs typeface="Calibri" panose="020F0502020204030204" pitchFamily="34" charset="0"/>
              </a:rPr>
              <a:t>Being a TIGER?</a:t>
            </a:r>
          </a:p>
        </p:txBody>
      </p:sp>
      <p:sp>
        <p:nvSpPr>
          <p:cNvPr id="18" name="TextBox 17">
            <a:extLst>
              <a:ext uri="{FF2B5EF4-FFF2-40B4-BE49-F238E27FC236}">
                <a16:creationId xmlns:a16="http://schemas.microsoft.com/office/drawing/2014/main" id="{CAAEAB14-BA02-43CF-816B-DD50F39F26F2}"/>
              </a:ext>
            </a:extLst>
          </p:cNvPr>
          <p:cNvSpPr txBox="1"/>
          <p:nvPr/>
        </p:nvSpPr>
        <p:spPr>
          <a:xfrm rot="21584867">
            <a:off x="2146038" y="3247704"/>
            <a:ext cx="7303207" cy="995657"/>
          </a:xfrm>
          <a:prstGeom prst="rect">
            <a:avLst/>
          </a:prstGeom>
          <a:noFill/>
          <a:ln>
            <a:noFill/>
          </a:ln>
        </p:spPr>
        <p:txBody>
          <a:bodyPr wrap="square" rtlCol="0">
            <a:spAutoFit/>
          </a:bodyPr>
          <a:lstStyle/>
          <a:p>
            <a:pPr algn="r"/>
            <a:r>
              <a:rPr lang="en-US" sz="5870" spc="440"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What’s Great About</a:t>
            </a:r>
          </a:p>
        </p:txBody>
      </p:sp>
      <p:pic>
        <p:nvPicPr>
          <p:cNvPr id="26" name="Picture 2">
            <a:extLst>
              <a:ext uri="{FF2B5EF4-FFF2-40B4-BE49-F238E27FC236}">
                <a16:creationId xmlns:a16="http://schemas.microsoft.com/office/drawing/2014/main" id="{B327E31A-BAE4-45AF-8B85-5027A3EB33D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999" y="328643"/>
            <a:ext cx="2273877" cy="1919286"/>
          </a:xfrm>
          <a:prstGeom prst="rect">
            <a:avLst/>
          </a:prstGeom>
          <a:noFill/>
          <a:extLst>
            <a:ext uri="{909E8E84-426E-40DD-AFC4-6F175D3DCCD1}">
              <a14:hiddenFill xmlns:a14="http://schemas.microsoft.com/office/drawing/2010/main">
                <a:solidFill>
                  <a:srgbClr val="FFFFFF"/>
                </a:solidFill>
              </a14:hiddenFill>
            </a:ext>
          </a:extLst>
        </p:spPr>
      </p:pic>
      <p:pic>
        <p:nvPicPr>
          <p:cNvPr id="24" name="woman">
            <a:extLst>
              <a:ext uri="{FF2B5EF4-FFF2-40B4-BE49-F238E27FC236}">
                <a16:creationId xmlns:a16="http://schemas.microsoft.com/office/drawing/2014/main" id="{AC9D4AD6-F40D-4290-9E2E-7FF8CF9944C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837986" y="-498962"/>
            <a:ext cx="3637330" cy="7461191"/>
          </a:xfrm>
          <a:prstGeom prst="rect">
            <a:avLst/>
          </a:prstGeom>
        </p:spPr>
      </p:pic>
      <p:pic>
        <p:nvPicPr>
          <p:cNvPr id="3" name="Picture 2" descr="A picture containing yellow, player&#10;&#10;Description automatically generated">
            <a:extLst>
              <a:ext uri="{FF2B5EF4-FFF2-40B4-BE49-F238E27FC236}">
                <a16:creationId xmlns:a16="http://schemas.microsoft.com/office/drawing/2014/main" id="{E2734BEB-68ED-45C5-8D02-70739023D8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7021" y="446271"/>
            <a:ext cx="3209109" cy="6515958"/>
          </a:xfrm>
          <a:prstGeom prst="rect">
            <a:avLst/>
          </a:prstGeom>
        </p:spPr>
      </p:pic>
      <p:pic>
        <p:nvPicPr>
          <p:cNvPr id="5" name="Picture 4" descr="A person holding a light bulb&#10;&#10;Description automatically generated with medium confidence">
            <a:extLst>
              <a:ext uri="{FF2B5EF4-FFF2-40B4-BE49-F238E27FC236}">
                <a16:creationId xmlns:a16="http://schemas.microsoft.com/office/drawing/2014/main" id="{023704FB-B024-4E50-ACE0-72572B2744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01433" y="2898173"/>
            <a:ext cx="3637330" cy="8128111"/>
          </a:xfrm>
          <a:prstGeom prst="rect">
            <a:avLst/>
          </a:prstGeom>
        </p:spPr>
      </p:pic>
      <p:pic>
        <p:nvPicPr>
          <p:cNvPr id="15" name="Picture 2">
            <a:hlinkClick r:id="rId6"/>
            <a:extLst>
              <a:ext uri="{FF2B5EF4-FFF2-40B4-BE49-F238E27FC236}">
                <a16:creationId xmlns:a16="http://schemas.microsoft.com/office/drawing/2014/main" id="{CF8071E5-4B02-4155-9662-84BB9887C52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86568" y="5702418"/>
            <a:ext cx="2758427" cy="232827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Connector: Curved 15">
            <a:extLst>
              <a:ext uri="{FF2B5EF4-FFF2-40B4-BE49-F238E27FC236}">
                <a16:creationId xmlns:a16="http://schemas.microsoft.com/office/drawing/2014/main" id="{2AE4286E-2631-4A80-BE11-AA3812C8BBC0}"/>
              </a:ext>
            </a:extLst>
          </p:cNvPr>
          <p:cNvCxnSpPr/>
          <p:nvPr/>
        </p:nvCxnSpPr>
        <p:spPr>
          <a:xfrm rot="10800000" flipV="1">
            <a:off x="8548768" y="6968048"/>
            <a:ext cx="994472" cy="351819"/>
          </a:xfrm>
          <a:prstGeom prst="curved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ABED2D9-B276-4165-8A49-FD61E4F95F6D}"/>
              </a:ext>
            </a:extLst>
          </p:cNvPr>
          <p:cNvSpPr txBox="1"/>
          <p:nvPr/>
        </p:nvSpPr>
        <p:spPr>
          <a:xfrm>
            <a:off x="9463167" y="6165447"/>
            <a:ext cx="1683683" cy="1200329"/>
          </a:xfrm>
          <a:prstGeom prst="rect">
            <a:avLst/>
          </a:prstGeom>
          <a:noFill/>
        </p:spPr>
        <p:txBody>
          <a:bodyPr wrap="square" rtlCol="0">
            <a:spAutoFit/>
          </a:bodyPr>
          <a:lstStyle/>
          <a:p>
            <a:r>
              <a:rPr lang="en-US" sz="3600" b="1" dirty="0"/>
              <a:t>CLICK ME</a:t>
            </a:r>
          </a:p>
        </p:txBody>
      </p:sp>
    </p:spTree>
    <p:extLst>
      <p:ext uri="{BB962C8B-B14F-4D97-AF65-F5344CB8AC3E}">
        <p14:creationId xmlns:p14="http://schemas.microsoft.com/office/powerpoint/2010/main" val="39049998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 name="Isosceles Triangle 15">
            <a:extLst>
              <a:ext uri="{FF2B5EF4-FFF2-40B4-BE49-F238E27FC236}">
                <a16:creationId xmlns:a16="http://schemas.microsoft.com/office/drawing/2014/main" id="{41AEE2BC-4906-4504-A6B6-FAFB01FCDF06}"/>
              </a:ext>
            </a:extLst>
          </p:cNvPr>
          <p:cNvSpPr/>
          <p:nvPr/>
        </p:nvSpPr>
        <p:spPr>
          <a:xfrm flipV="1">
            <a:off x="8512629" y="3956958"/>
            <a:ext cx="4001185" cy="1993900"/>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a:extLst>
              <a:ext uri="{FF2B5EF4-FFF2-40B4-BE49-F238E27FC236}">
                <a16:creationId xmlns:a16="http://schemas.microsoft.com/office/drawing/2014/main" id="{D64DA4AC-3171-462A-8AE1-7B88039B2564}"/>
              </a:ext>
            </a:extLst>
          </p:cNvPr>
          <p:cNvSpPr/>
          <p:nvPr/>
        </p:nvSpPr>
        <p:spPr>
          <a:xfrm flipH="1" flipV="1">
            <a:off x="10700174" y="3951666"/>
            <a:ext cx="7587825" cy="2035929"/>
          </a:xfrm>
          <a:custGeom>
            <a:avLst/>
            <a:gdLst>
              <a:gd name="connsiteX0" fmla="*/ 0 w 6851073"/>
              <a:gd name="connsiteY0" fmla="*/ 0 h 1676400"/>
              <a:gd name="connsiteX1" fmla="*/ 6851073 w 6851073"/>
              <a:gd name="connsiteY1" fmla="*/ 0 h 1676400"/>
              <a:gd name="connsiteX2" fmla="*/ 6851073 w 6851073"/>
              <a:gd name="connsiteY2" fmla="*/ 1676400 h 1676400"/>
              <a:gd name="connsiteX3" fmla="*/ 0 w 6851073"/>
              <a:gd name="connsiteY3" fmla="*/ 1676400 h 1676400"/>
              <a:gd name="connsiteX4" fmla="*/ 0 w 6851073"/>
              <a:gd name="connsiteY4" fmla="*/ 0 h 1676400"/>
              <a:gd name="connsiteX0" fmla="*/ 0 w 6851073"/>
              <a:gd name="connsiteY0" fmla="*/ 0 h 1676400"/>
              <a:gd name="connsiteX1" fmla="*/ 6851073 w 6851073"/>
              <a:gd name="connsiteY1" fmla="*/ 0 h 1676400"/>
              <a:gd name="connsiteX2" fmla="*/ 6274770 w 6851073"/>
              <a:gd name="connsiteY2" fmla="*/ 1676400 h 1676400"/>
              <a:gd name="connsiteX3" fmla="*/ 0 w 6851073"/>
              <a:gd name="connsiteY3" fmla="*/ 1676400 h 1676400"/>
              <a:gd name="connsiteX4" fmla="*/ 0 w 6851073"/>
              <a:gd name="connsiteY4" fmla="*/ 0 h 1676400"/>
              <a:gd name="connsiteX0" fmla="*/ 0 w 6897177"/>
              <a:gd name="connsiteY0" fmla="*/ 0 h 1676400"/>
              <a:gd name="connsiteX1" fmla="*/ 6897177 w 6897177"/>
              <a:gd name="connsiteY1" fmla="*/ 0 h 1676400"/>
              <a:gd name="connsiteX2" fmla="*/ 6274770 w 6897177"/>
              <a:gd name="connsiteY2" fmla="*/ 1676400 h 1676400"/>
              <a:gd name="connsiteX3" fmla="*/ 0 w 6897177"/>
              <a:gd name="connsiteY3" fmla="*/ 1676400 h 1676400"/>
              <a:gd name="connsiteX4" fmla="*/ 0 w 6897177"/>
              <a:gd name="connsiteY4" fmla="*/ 0 h 1676400"/>
              <a:gd name="connsiteX0" fmla="*/ 0 w 6904861"/>
              <a:gd name="connsiteY0" fmla="*/ 0 h 1676400"/>
              <a:gd name="connsiteX1" fmla="*/ 6904861 w 6904861"/>
              <a:gd name="connsiteY1" fmla="*/ 7684 h 1676400"/>
              <a:gd name="connsiteX2" fmla="*/ 6274770 w 6904861"/>
              <a:gd name="connsiteY2" fmla="*/ 1676400 h 1676400"/>
              <a:gd name="connsiteX3" fmla="*/ 0 w 6904861"/>
              <a:gd name="connsiteY3" fmla="*/ 1676400 h 1676400"/>
              <a:gd name="connsiteX4" fmla="*/ 0 w 6904861"/>
              <a:gd name="connsiteY4" fmla="*/ 0 h 1676400"/>
              <a:gd name="connsiteX0" fmla="*/ 0 w 6904861"/>
              <a:gd name="connsiteY0" fmla="*/ 0 h 1676400"/>
              <a:gd name="connsiteX1" fmla="*/ 6904861 w 6904861"/>
              <a:gd name="connsiteY1" fmla="*/ 7684 h 1676400"/>
              <a:gd name="connsiteX2" fmla="*/ 6281302 w 6904861"/>
              <a:gd name="connsiteY2" fmla="*/ 1676400 h 1676400"/>
              <a:gd name="connsiteX3" fmla="*/ 0 w 6904861"/>
              <a:gd name="connsiteY3" fmla="*/ 1676400 h 1676400"/>
              <a:gd name="connsiteX4" fmla="*/ 0 w 6904861"/>
              <a:gd name="connsiteY4" fmla="*/ 0 h 1676400"/>
              <a:gd name="connsiteX0" fmla="*/ 0 w 6901595"/>
              <a:gd name="connsiteY0" fmla="*/ 0 h 1676400"/>
              <a:gd name="connsiteX1" fmla="*/ 6901595 w 6901595"/>
              <a:gd name="connsiteY1" fmla="*/ 7684 h 1676400"/>
              <a:gd name="connsiteX2" fmla="*/ 6281302 w 6901595"/>
              <a:gd name="connsiteY2" fmla="*/ 1676400 h 1676400"/>
              <a:gd name="connsiteX3" fmla="*/ 0 w 6901595"/>
              <a:gd name="connsiteY3" fmla="*/ 1676400 h 1676400"/>
              <a:gd name="connsiteX4" fmla="*/ 0 w 6901595"/>
              <a:gd name="connsiteY4" fmla="*/ 0 h 1676400"/>
              <a:gd name="connsiteX0" fmla="*/ 0 w 6812604"/>
              <a:gd name="connsiteY0" fmla="*/ 0 h 1676400"/>
              <a:gd name="connsiteX1" fmla="*/ 6812604 w 6812604"/>
              <a:gd name="connsiteY1" fmla="*/ 248984 h 1676400"/>
              <a:gd name="connsiteX2" fmla="*/ 6281302 w 6812604"/>
              <a:gd name="connsiteY2" fmla="*/ 1676400 h 1676400"/>
              <a:gd name="connsiteX3" fmla="*/ 0 w 6812604"/>
              <a:gd name="connsiteY3" fmla="*/ 1676400 h 1676400"/>
              <a:gd name="connsiteX4" fmla="*/ 0 w 6812604"/>
              <a:gd name="connsiteY4" fmla="*/ 0 h 1676400"/>
              <a:gd name="connsiteX0" fmla="*/ 1703533 w 6812604"/>
              <a:gd name="connsiteY0" fmla="*/ 0 h 1473200"/>
              <a:gd name="connsiteX1" fmla="*/ 6812604 w 6812604"/>
              <a:gd name="connsiteY1" fmla="*/ 45784 h 1473200"/>
              <a:gd name="connsiteX2" fmla="*/ 6281302 w 6812604"/>
              <a:gd name="connsiteY2" fmla="*/ 1473200 h 1473200"/>
              <a:gd name="connsiteX3" fmla="*/ 0 w 6812604"/>
              <a:gd name="connsiteY3" fmla="*/ 1473200 h 1473200"/>
              <a:gd name="connsiteX4" fmla="*/ 1703533 w 6812604"/>
              <a:gd name="connsiteY4" fmla="*/ 0 h 1473200"/>
              <a:gd name="connsiteX0" fmla="*/ 1703533 w 6812604"/>
              <a:gd name="connsiteY0" fmla="*/ 0 h 1460500"/>
              <a:gd name="connsiteX1" fmla="*/ 6812604 w 6812604"/>
              <a:gd name="connsiteY1" fmla="*/ 33084 h 1460500"/>
              <a:gd name="connsiteX2" fmla="*/ 6281302 w 6812604"/>
              <a:gd name="connsiteY2" fmla="*/ 1460500 h 1460500"/>
              <a:gd name="connsiteX3" fmla="*/ 0 w 6812604"/>
              <a:gd name="connsiteY3" fmla="*/ 1460500 h 1460500"/>
              <a:gd name="connsiteX4" fmla="*/ 1703533 w 6812604"/>
              <a:gd name="connsiteY4" fmla="*/ 0 h 1460500"/>
              <a:gd name="connsiteX0" fmla="*/ 1703533 w 6812604"/>
              <a:gd name="connsiteY0" fmla="*/ 0 h 1435100"/>
              <a:gd name="connsiteX1" fmla="*/ 6812604 w 6812604"/>
              <a:gd name="connsiteY1" fmla="*/ 7684 h 1435100"/>
              <a:gd name="connsiteX2" fmla="*/ 6281302 w 6812604"/>
              <a:gd name="connsiteY2" fmla="*/ 1435100 h 1435100"/>
              <a:gd name="connsiteX3" fmla="*/ 0 w 6812604"/>
              <a:gd name="connsiteY3" fmla="*/ 1435100 h 1435100"/>
              <a:gd name="connsiteX4" fmla="*/ 1703533 w 6812604"/>
              <a:gd name="connsiteY4" fmla="*/ 0 h 1435100"/>
              <a:gd name="connsiteX0" fmla="*/ 0 w 5109071"/>
              <a:gd name="connsiteY0" fmla="*/ 0 h 1447800"/>
              <a:gd name="connsiteX1" fmla="*/ 5109071 w 5109071"/>
              <a:gd name="connsiteY1" fmla="*/ 7684 h 1447800"/>
              <a:gd name="connsiteX2" fmla="*/ 4577769 w 5109071"/>
              <a:gd name="connsiteY2" fmla="*/ 1435100 h 1447800"/>
              <a:gd name="connsiteX3" fmla="*/ 0 w 5109071"/>
              <a:gd name="connsiteY3" fmla="*/ 1447800 h 1447800"/>
              <a:gd name="connsiteX4" fmla="*/ 0 w 5109071"/>
              <a:gd name="connsiteY4" fmla="*/ 0 h 1447800"/>
              <a:gd name="connsiteX0" fmla="*/ 0 w 5109071"/>
              <a:gd name="connsiteY0" fmla="*/ 0 h 1447800"/>
              <a:gd name="connsiteX1" fmla="*/ 5109071 w 5109071"/>
              <a:gd name="connsiteY1" fmla="*/ 7684 h 1447800"/>
              <a:gd name="connsiteX2" fmla="*/ 4577769 w 5109071"/>
              <a:gd name="connsiteY2" fmla="*/ 1435100 h 1447800"/>
              <a:gd name="connsiteX3" fmla="*/ 55937 w 5109071"/>
              <a:gd name="connsiteY3" fmla="*/ 1447800 h 1447800"/>
              <a:gd name="connsiteX4" fmla="*/ 0 w 5109071"/>
              <a:gd name="connsiteY4" fmla="*/ 0 h 1447800"/>
              <a:gd name="connsiteX0" fmla="*/ 0 w 5053134"/>
              <a:gd name="connsiteY0" fmla="*/ 0 h 1445260"/>
              <a:gd name="connsiteX1" fmla="*/ 5053134 w 5053134"/>
              <a:gd name="connsiteY1" fmla="*/ 5144 h 1445260"/>
              <a:gd name="connsiteX2" fmla="*/ 4521832 w 5053134"/>
              <a:gd name="connsiteY2" fmla="*/ 1432560 h 1445260"/>
              <a:gd name="connsiteX3" fmla="*/ 0 w 5053134"/>
              <a:gd name="connsiteY3" fmla="*/ 1445260 h 1445260"/>
              <a:gd name="connsiteX4" fmla="*/ 0 w 5053134"/>
              <a:gd name="connsiteY4" fmla="*/ 0 h 1445260"/>
              <a:gd name="connsiteX0" fmla="*/ 0 w 5053134"/>
              <a:gd name="connsiteY0" fmla="*/ 0 h 1440180"/>
              <a:gd name="connsiteX1" fmla="*/ 5053134 w 5053134"/>
              <a:gd name="connsiteY1" fmla="*/ 64 h 1440180"/>
              <a:gd name="connsiteX2" fmla="*/ 4521832 w 5053134"/>
              <a:gd name="connsiteY2" fmla="*/ 1427480 h 1440180"/>
              <a:gd name="connsiteX3" fmla="*/ 0 w 5053134"/>
              <a:gd name="connsiteY3" fmla="*/ 1440180 h 1440180"/>
              <a:gd name="connsiteX4" fmla="*/ 0 w 5053134"/>
              <a:gd name="connsiteY4" fmla="*/ 0 h 1440180"/>
              <a:gd name="connsiteX0" fmla="*/ 30209 w 5083343"/>
              <a:gd name="connsiteY0" fmla="*/ 0 h 1434144"/>
              <a:gd name="connsiteX1" fmla="*/ 5083343 w 5083343"/>
              <a:gd name="connsiteY1" fmla="*/ 64 h 1434144"/>
              <a:gd name="connsiteX2" fmla="*/ 4552041 w 5083343"/>
              <a:gd name="connsiteY2" fmla="*/ 1427480 h 1434144"/>
              <a:gd name="connsiteX3" fmla="*/ 0 w 5083343"/>
              <a:gd name="connsiteY3" fmla="*/ 1434144 h 1434144"/>
              <a:gd name="connsiteX4" fmla="*/ 30209 w 5083343"/>
              <a:gd name="connsiteY4" fmla="*/ 0 h 1434144"/>
              <a:gd name="connsiteX0" fmla="*/ 30209 w 5083343"/>
              <a:gd name="connsiteY0" fmla="*/ 0 h 1434144"/>
              <a:gd name="connsiteX1" fmla="*/ 5083343 w 5083343"/>
              <a:gd name="connsiteY1" fmla="*/ 64 h 1434144"/>
              <a:gd name="connsiteX2" fmla="*/ 4552041 w 5083343"/>
              <a:gd name="connsiteY2" fmla="*/ 1427480 h 1434144"/>
              <a:gd name="connsiteX3" fmla="*/ 0 w 5083343"/>
              <a:gd name="connsiteY3" fmla="*/ 1434144 h 1434144"/>
              <a:gd name="connsiteX4" fmla="*/ 30209 w 5083343"/>
              <a:gd name="connsiteY4" fmla="*/ 0 h 1434144"/>
              <a:gd name="connsiteX0" fmla="*/ 30209 w 5083343"/>
              <a:gd name="connsiteY0" fmla="*/ 0 h 1428109"/>
              <a:gd name="connsiteX1" fmla="*/ 5083343 w 5083343"/>
              <a:gd name="connsiteY1" fmla="*/ 64 h 1428109"/>
              <a:gd name="connsiteX2" fmla="*/ 4552041 w 5083343"/>
              <a:gd name="connsiteY2" fmla="*/ 1427480 h 1428109"/>
              <a:gd name="connsiteX3" fmla="*/ 0 w 5083343"/>
              <a:gd name="connsiteY3" fmla="*/ 1428109 h 1428109"/>
              <a:gd name="connsiteX4" fmla="*/ 30209 w 5083343"/>
              <a:gd name="connsiteY4" fmla="*/ 0 h 1428109"/>
              <a:gd name="connsiteX0" fmla="*/ 30209 w 5083343"/>
              <a:gd name="connsiteY0" fmla="*/ 0 h 1427480"/>
              <a:gd name="connsiteX1" fmla="*/ 5083343 w 5083343"/>
              <a:gd name="connsiteY1" fmla="*/ 64 h 1427480"/>
              <a:gd name="connsiteX2" fmla="*/ 4552041 w 5083343"/>
              <a:gd name="connsiteY2" fmla="*/ 1427480 h 1427480"/>
              <a:gd name="connsiteX3" fmla="*/ 0 w 5083343"/>
              <a:gd name="connsiteY3" fmla="*/ 1422073 h 1427480"/>
              <a:gd name="connsiteX4" fmla="*/ 30209 w 5083343"/>
              <a:gd name="connsiteY4" fmla="*/ 0 h 1427480"/>
              <a:gd name="connsiteX0" fmla="*/ 0 w 5083343"/>
              <a:gd name="connsiteY0" fmla="*/ 5972 h 1427416"/>
              <a:gd name="connsiteX1" fmla="*/ 5083343 w 5083343"/>
              <a:gd name="connsiteY1" fmla="*/ 0 h 1427416"/>
              <a:gd name="connsiteX2" fmla="*/ 4552041 w 5083343"/>
              <a:gd name="connsiteY2" fmla="*/ 1427416 h 1427416"/>
              <a:gd name="connsiteX3" fmla="*/ 0 w 5083343"/>
              <a:gd name="connsiteY3" fmla="*/ 1422009 h 1427416"/>
              <a:gd name="connsiteX4" fmla="*/ 0 w 5083343"/>
              <a:gd name="connsiteY4" fmla="*/ 5972 h 1427416"/>
              <a:gd name="connsiteX0" fmla="*/ 0 w 5083343"/>
              <a:gd name="connsiteY0" fmla="*/ 0 h 1427480"/>
              <a:gd name="connsiteX1" fmla="*/ 5083343 w 5083343"/>
              <a:gd name="connsiteY1" fmla="*/ 64 h 1427480"/>
              <a:gd name="connsiteX2" fmla="*/ 4552041 w 5083343"/>
              <a:gd name="connsiteY2" fmla="*/ 1427480 h 1427480"/>
              <a:gd name="connsiteX3" fmla="*/ 0 w 5083343"/>
              <a:gd name="connsiteY3" fmla="*/ 1422073 h 1427480"/>
              <a:gd name="connsiteX4" fmla="*/ 0 w 5083343"/>
              <a:gd name="connsiteY4" fmla="*/ 0 h 1427480"/>
              <a:gd name="connsiteX0" fmla="*/ 18126 w 5101469"/>
              <a:gd name="connsiteY0" fmla="*/ 0 h 1428109"/>
              <a:gd name="connsiteX1" fmla="*/ 5101469 w 5101469"/>
              <a:gd name="connsiteY1" fmla="*/ 64 h 1428109"/>
              <a:gd name="connsiteX2" fmla="*/ 4570167 w 5101469"/>
              <a:gd name="connsiteY2" fmla="*/ 1427480 h 1428109"/>
              <a:gd name="connsiteX3" fmla="*/ 0 w 5101469"/>
              <a:gd name="connsiteY3" fmla="*/ 1428109 h 1428109"/>
              <a:gd name="connsiteX4" fmla="*/ 18126 w 5101469"/>
              <a:gd name="connsiteY4" fmla="*/ 0 h 1428109"/>
              <a:gd name="connsiteX0" fmla="*/ 30209 w 5113552"/>
              <a:gd name="connsiteY0" fmla="*/ 0 h 1427480"/>
              <a:gd name="connsiteX1" fmla="*/ 5113552 w 5113552"/>
              <a:gd name="connsiteY1" fmla="*/ 64 h 1427480"/>
              <a:gd name="connsiteX2" fmla="*/ 4582250 w 5113552"/>
              <a:gd name="connsiteY2" fmla="*/ 1427480 h 1427480"/>
              <a:gd name="connsiteX3" fmla="*/ 0 w 5113552"/>
              <a:gd name="connsiteY3" fmla="*/ 1422073 h 1427480"/>
              <a:gd name="connsiteX4" fmla="*/ 30209 w 5113552"/>
              <a:gd name="connsiteY4" fmla="*/ 0 h 1427480"/>
              <a:gd name="connsiteX0" fmla="*/ 0 w 5113552"/>
              <a:gd name="connsiteY0" fmla="*/ 0 h 1427480"/>
              <a:gd name="connsiteX1" fmla="*/ 5113552 w 5113552"/>
              <a:gd name="connsiteY1" fmla="*/ 64 h 1427480"/>
              <a:gd name="connsiteX2" fmla="*/ 4582250 w 5113552"/>
              <a:gd name="connsiteY2" fmla="*/ 1427480 h 1427480"/>
              <a:gd name="connsiteX3" fmla="*/ 0 w 5113552"/>
              <a:gd name="connsiteY3" fmla="*/ 1422073 h 1427480"/>
              <a:gd name="connsiteX4" fmla="*/ 0 w 5113552"/>
              <a:gd name="connsiteY4" fmla="*/ 0 h 1427480"/>
              <a:gd name="connsiteX0" fmla="*/ 0 w 5092015"/>
              <a:gd name="connsiteY0" fmla="*/ 0 h 1427480"/>
              <a:gd name="connsiteX1" fmla="*/ 5092015 w 5092015"/>
              <a:gd name="connsiteY1" fmla="*/ 39509 h 1427480"/>
              <a:gd name="connsiteX2" fmla="*/ 4582250 w 5092015"/>
              <a:gd name="connsiteY2" fmla="*/ 1427480 h 1427480"/>
              <a:gd name="connsiteX3" fmla="*/ 0 w 5092015"/>
              <a:gd name="connsiteY3" fmla="*/ 1422073 h 1427480"/>
              <a:gd name="connsiteX4" fmla="*/ 0 w 5092015"/>
              <a:gd name="connsiteY4" fmla="*/ 0 h 1427480"/>
              <a:gd name="connsiteX0" fmla="*/ 3590 w 5092015"/>
              <a:gd name="connsiteY0" fmla="*/ 3521 h 1387971"/>
              <a:gd name="connsiteX1" fmla="*/ 5092015 w 5092015"/>
              <a:gd name="connsiteY1" fmla="*/ 0 h 1387971"/>
              <a:gd name="connsiteX2" fmla="*/ 4582250 w 5092015"/>
              <a:gd name="connsiteY2" fmla="*/ 1387971 h 1387971"/>
              <a:gd name="connsiteX3" fmla="*/ 0 w 5092015"/>
              <a:gd name="connsiteY3" fmla="*/ 1382564 h 1387971"/>
              <a:gd name="connsiteX4" fmla="*/ 3590 w 5092015"/>
              <a:gd name="connsiteY4" fmla="*/ 3521 h 1387971"/>
              <a:gd name="connsiteX0" fmla="*/ 3590 w 5092015"/>
              <a:gd name="connsiteY0" fmla="*/ 0 h 1391622"/>
              <a:gd name="connsiteX1" fmla="*/ 5092015 w 5092015"/>
              <a:gd name="connsiteY1" fmla="*/ 3651 h 1391622"/>
              <a:gd name="connsiteX2" fmla="*/ 4582250 w 5092015"/>
              <a:gd name="connsiteY2" fmla="*/ 1391622 h 1391622"/>
              <a:gd name="connsiteX3" fmla="*/ 0 w 5092015"/>
              <a:gd name="connsiteY3" fmla="*/ 1386215 h 1391622"/>
              <a:gd name="connsiteX4" fmla="*/ 3590 w 5092015"/>
              <a:gd name="connsiteY4" fmla="*/ 0 h 1391622"/>
              <a:gd name="connsiteX0" fmla="*/ 345 w 5092359"/>
              <a:gd name="connsiteY0" fmla="*/ 0 h 1388036"/>
              <a:gd name="connsiteX1" fmla="*/ 5092359 w 5092359"/>
              <a:gd name="connsiteY1" fmla="*/ 65 h 1388036"/>
              <a:gd name="connsiteX2" fmla="*/ 4582594 w 5092359"/>
              <a:gd name="connsiteY2" fmla="*/ 1388036 h 1388036"/>
              <a:gd name="connsiteX3" fmla="*/ 344 w 5092359"/>
              <a:gd name="connsiteY3" fmla="*/ 1382629 h 1388036"/>
              <a:gd name="connsiteX4" fmla="*/ 345 w 5092359"/>
              <a:gd name="connsiteY4" fmla="*/ 0 h 1388036"/>
              <a:gd name="connsiteX0" fmla="*/ 345 w 5092359"/>
              <a:gd name="connsiteY0" fmla="*/ 0 h 1388036"/>
              <a:gd name="connsiteX1" fmla="*/ 5092359 w 5092359"/>
              <a:gd name="connsiteY1" fmla="*/ 65 h 1388036"/>
              <a:gd name="connsiteX2" fmla="*/ 4640255 w 5092359"/>
              <a:gd name="connsiteY2" fmla="*/ 1388036 h 1388036"/>
              <a:gd name="connsiteX3" fmla="*/ 344 w 5092359"/>
              <a:gd name="connsiteY3" fmla="*/ 1382629 h 1388036"/>
              <a:gd name="connsiteX4" fmla="*/ 345 w 5092359"/>
              <a:gd name="connsiteY4" fmla="*/ 0 h 1388036"/>
              <a:gd name="connsiteX0" fmla="*/ 345 w 5092359"/>
              <a:gd name="connsiteY0" fmla="*/ 0 h 1382799"/>
              <a:gd name="connsiteX1" fmla="*/ 5092359 w 5092359"/>
              <a:gd name="connsiteY1" fmla="*/ 65 h 1382799"/>
              <a:gd name="connsiteX2" fmla="*/ 4650739 w 5092359"/>
              <a:gd name="connsiteY2" fmla="*/ 1382799 h 1382799"/>
              <a:gd name="connsiteX3" fmla="*/ 344 w 5092359"/>
              <a:gd name="connsiteY3" fmla="*/ 1382629 h 1382799"/>
              <a:gd name="connsiteX4" fmla="*/ 345 w 5092359"/>
              <a:gd name="connsiteY4" fmla="*/ 0 h 1382799"/>
              <a:gd name="connsiteX0" fmla="*/ 345 w 5176228"/>
              <a:gd name="connsiteY0" fmla="*/ 0 h 1382799"/>
              <a:gd name="connsiteX1" fmla="*/ 5176228 w 5176228"/>
              <a:gd name="connsiteY1" fmla="*/ 65 h 1382799"/>
              <a:gd name="connsiteX2" fmla="*/ 4650739 w 5176228"/>
              <a:gd name="connsiteY2" fmla="*/ 1382799 h 1382799"/>
              <a:gd name="connsiteX3" fmla="*/ 344 w 5176228"/>
              <a:gd name="connsiteY3" fmla="*/ 1382629 h 1382799"/>
              <a:gd name="connsiteX4" fmla="*/ 345 w 5176228"/>
              <a:gd name="connsiteY4" fmla="*/ 0 h 1382799"/>
              <a:gd name="connsiteX0" fmla="*/ 345 w 5176228"/>
              <a:gd name="connsiteY0" fmla="*/ 0 h 1382799"/>
              <a:gd name="connsiteX1" fmla="*/ 5176228 w 5176228"/>
              <a:gd name="connsiteY1" fmla="*/ 65 h 1382799"/>
              <a:gd name="connsiteX2" fmla="*/ 4666465 w 5176228"/>
              <a:gd name="connsiteY2" fmla="*/ 1382799 h 1382799"/>
              <a:gd name="connsiteX3" fmla="*/ 344 w 5176228"/>
              <a:gd name="connsiteY3" fmla="*/ 1382629 h 1382799"/>
              <a:gd name="connsiteX4" fmla="*/ 345 w 5176228"/>
              <a:gd name="connsiteY4" fmla="*/ 0 h 1382799"/>
              <a:gd name="connsiteX0" fmla="*/ 345 w 5176228"/>
              <a:gd name="connsiteY0" fmla="*/ 0 h 1382799"/>
              <a:gd name="connsiteX1" fmla="*/ 5176228 w 5176228"/>
              <a:gd name="connsiteY1" fmla="*/ 65 h 1382799"/>
              <a:gd name="connsiteX2" fmla="*/ 3910730 w 5176228"/>
              <a:gd name="connsiteY2" fmla="*/ 1382799 h 1382799"/>
              <a:gd name="connsiteX3" fmla="*/ 344 w 5176228"/>
              <a:gd name="connsiteY3" fmla="*/ 1382629 h 1382799"/>
              <a:gd name="connsiteX4" fmla="*/ 345 w 5176228"/>
              <a:gd name="connsiteY4" fmla="*/ 0 h 1382799"/>
              <a:gd name="connsiteX0" fmla="*/ 345 w 5176228"/>
              <a:gd name="connsiteY0" fmla="*/ 0 h 1387449"/>
              <a:gd name="connsiteX1" fmla="*/ 5176228 w 5176228"/>
              <a:gd name="connsiteY1" fmla="*/ 65 h 1387449"/>
              <a:gd name="connsiteX2" fmla="*/ 3752458 w 5176228"/>
              <a:gd name="connsiteY2" fmla="*/ 1387449 h 1387449"/>
              <a:gd name="connsiteX3" fmla="*/ 344 w 5176228"/>
              <a:gd name="connsiteY3" fmla="*/ 1382629 h 1387449"/>
              <a:gd name="connsiteX4" fmla="*/ 345 w 5176228"/>
              <a:gd name="connsiteY4" fmla="*/ 0 h 1387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6228" h="1387449">
                <a:moveTo>
                  <a:pt x="345" y="0"/>
                </a:moveTo>
                <a:lnTo>
                  <a:pt x="5176228" y="65"/>
                </a:lnTo>
                <a:lnTo>
                  <a:pt x="3752458" y="1387449"/>
                </a:lnTo>
                <a:lnTo>
                  <a:pt x="344" y="1382629"/>
                </a:lnTo>
                <a:cubicBezTo>
                  <a:pt x="1541" y="922948"/>
                  <a:pt x="-852" y="459681"/>
                  <a:pt x="345"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994"/>
          </a:p>
        </p:txBody>
      </p:sp>
      <p:sp>
        <p:nvSpPr>
          <p:cNvPr id="6" name="Freeform 5"/>
          <p:cNvSpPr>
            <a:spLocks/>
          </p:cNvSpPr>
          <p:nvPr/>
        </p:nvSpPr>
        <p:spPr bwMode="auto">
          <a:xfrm>
            <a:off x="4102481" y="4418509"/>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8" name="Freeform 7"/>
          <p:cNvSpPr>
            <a:spLocks/>
          </p:cNvSpPr>
          <p:nvPr/>
        </p:nvSpPr>
        <p:spPr bwMode="auto">
          <a:xfrm>
            <a:off x="4102481" y="6650786"/>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62" name="TextBox 61"/>
          <p:cNvSpPr txBox="1"/>
          <p:nvPr/>
        </p:nvSpPr>
        <p:spPr>
          <a:xfrm>
            <a:off x="12068484" y="4391615"/>
            <a:ext cx="6219516" cy="1107996"/>
          </a:xfrm>
          <a:prstGeom prst="rect">
            <a:avLst/>
          </a:prstGeom>
          <a:noFill/>
          <a:ln>
            <a:noFill/>
          </a:ln>
        </p:spPr>
        <p:txBody>
          <a:bodyPr wrap="square" rtlCol="0">
            <a:spAutoFit/>
          </a:bodyPr>
          <a:lstStyle/>
          <a:p>
            <a:r>
              <a:rPr lang="en-US" sz="6600" b="1" spc="489" dirty="0">
                <a:ln w="19050">
                  <a:noFill/>
                  <a:round/>
                </a:ln>
                <a:solidFill>
                  <a:schemeClr val="accent5"/>
                </a:solidFill>
                <a:latin typeface="Calibri" panose="020F0502020204030204" pitchFamily="34" charset="0"/>
                <a:ea typeface="Tahoma" panose="020B0604030504040204" pitchFamily="34" charset="0"/>
                <a:cs typeface="Calibri" panose="020F0502020204030204" pitchFamily="34" charset="0"/>
              </a:rPr>
              <a:t>TIGER PRIDE!</a:t>
            </a:r>
          </a:p>
        </p:txBody>
      </p:sp>
      <p:sp>
        <p:nvSpPr>
          <p:cNvPr id="120" name="TextBox 119">
            <a:extLst>
              <a:ext uri="{FF2B5EF4-FFF2-40B4-BE49-F238E27FC236}">
                <a16:creationId xmlns:a16="http://schemas.microsoft.com/office/drawing/2014/main" id="{CF95D23D-931B-4D0F-9C73-575D3CBE6E5A}"/>
              </a:ext>
            </a:extLst>
          </p:cNvPr>
          <p:cNvSpPr txBox="1"/>
          <p:nvPr/>
        </p:nvSpPr>
        <p:spPr>
          <a:xfrm rot="21584867">
            <a:off x="11567389" y="6027365"/>
            <a:ext cx="5853394" cy="1296637"/>
          </a:xfrm>
          <a:prstGeom prst="rect">
            <a:avLst/>
          </a:prstGeom>
          <a:noFill/>
          <a:ln>
            <a:noFill/>
          </a:ln>
        </p:spPr>
        <p:txBody>
          <a:bodyPr wrap="square" rtlCol="0">
            <a:spAutoFit/>
          </a:bodyPr>
          <a:lstStyle/>
          <a:p>
            <a:r>
              <a:rPr lang="en-US" sz="3913" b="1" spc="489" dirty="0">
                <a:ln w="19050">
                  <a:noFill/>
                  <a:round/>
                </a:ln>
                <a:solidFill>
                  <a:schemeClr val="accent3"/>
                </a:solidFill>
                <a:latin typeface="Calibri Light" panose="020F0302020204030204" pitchFamily="34" charset="0"/>
                <a:ea typeface="Tahoma" panose="020B0604030504040204" pitchFamily="34" charset="0"/>
                <a:cs typeface="Calibri Light" panose="020F0302020204030204" pitchFamily="34" charset="0"/>
              </a:rPr>
              <a:t>Do YOU have what it takes to be a </a:t>
            </a:r>
            <a:r>
              <a:rPr lang="en-US" sz="3913" b="1" spc="489" dirty="0">
                <a:ln w="19050">
                  <a:noFill/>
                  <a:round/>
                </a:ln>
                <a:solidFill>
                  <a:schemeClr val="accent2"/>
                </a:solidFill>
                <a:latin typeface="Calibri Light" panose="020F0302020204030204" pitchFamily="34" charset="0"/>
                <a:ea typeface="Tahoma" panose="020B0604030504040204" pitchFamily="34" charset="0"/>
                <a:cs typeface="Calibri Light" panose="020F0302020204030204" pitchFamily="34" charset="0"/>
              </a:rPr>
              <a:t> </a:t>
            </a:r>
            <a:r>
              <a:rPr lang="en-US" sz="3913" b="1" spc="489" dirty="0">
                <a:ln w="19050">
                  <a:noFill/>
                  <a:round/>
                </a:ln>
                <a:latin typeface="Calibri Light" panose="020F0302020204030204" pitchFamily="34" charset="0"/>
                <a:ea typeface="Tahoma" panose="020B0604030504040204" pitchFamily="34" charset="0"/>
                <a:cs typeface="Calibri Light" panose="020F0302020204030204" pitchFamily="34" charset="0"/>
              </a:rPr>
              <a:t>TIGER?</a:t>
            </a:r>
          </a:p>
        </p:txBody>
      </p:sp>
      <p:sp>
        <p:nvSpPr>
          <p:cNvPr id="107" name="Callout Text" hidden="1">
            <a:extLst>
              <a:ext uri="{FF2B5EF4-FFF2-40B4-BE49-F238E27FC236}">
                <a16:creationId xmlns:a16="http://schemas.microsoft.com/office/drawing/2014/main" id="{0FD6E72F-55F8-4122-9764-6600F478858D}"/>
              </a:ext>
            </a:extLst>
          </p:cNvPr>
          <p:cNvSpPr/>
          <p:nvPr/>
        </p:nvSpPr>
        <p:spPr>
          <a:xfrm>
            <a:off x="7162800" y="6515100"/>
            <a:ext cx="4919870" cy="3086222"/>
          </a:xfrm>
          <a:prstGeom prst="wedgeRectCallout">
            <a:avLst>
              <a:gd name="adj1" fmla="val -76571"/>
              <a:gd name="adj2" fmla="val -64384"/>
            </a:avLst>
          </a:prstGeom>
          <a:solidFill>
            <a:schemeClr val="accent2"/>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348" b="1" dirty="0">
                <a:solidFill>
                  <a:schemeClr val="bg1"/>
                </a:solidFill>
              </a:rPr>
              <a:t>CHANGE OUT THIS PICTURE OUT WITH YOUR OWN. TO DO SO CLICK ON THE IMAGE HIT DELETE. THERE WILL BE AN ICON IN THE MIDDLE OF THE PICTURE, CLICK ON IT, THEN FIND YOUR PICTURE AND INSERT.</a:t>
            </a:r>
            <a:endParaRPr lang="en-US" sz="2348" dirty="0">
              <a:solidFill>
                <a:schemeClr val="bg1"/>
              </a:solidFill>
            </a:endParaRPr>
          </a:p>
        </p:txBody>
      </p:sp>
      <p:sp>
        <p:nvSpPr>
          <p:cNvPr id="30" name="Callout Text" hidden="1"/>
          <p:cNvSpPr/>
          <p:nvPr/>
        </p:nvSpPr>
        <p:spPr>
          <a:xfrm>
            <a:off x="9333853" y="1075713"/>
            <a:ext cx="4919870" cy="2192424"/>
          </a:xfrm>
          <a:prstGeom prst="wedgeRectCallout">
            <a:avLst>
              <a:gd name="adj1" fmla="val -57999"/>
              <a:gd name="adj2" fmla="val 120490"/>
            </a:avLst>
          </a:prstGeom>
          <a:solidFill>
            <a:srgbClr val="2B2C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348" b="1" dirty="0">
                <a:solidFill>
                  <a:schemeClr val="bg1"/>
                </a:solidFill>
              </a:rPr>
              <a:t>CLICK IN ANY OF THESE TEXT BOXES TO CHANGE THE TEXT SEEN IN THIS TEMPLATE. CUSTOMIZE IT TO FIT YOUR PERSONAL NEEDS.</a:t>
            </a:r>
            <a:endParaRPr lang="en-US" sz="2348" dirty="0">
              <a:solidFill>
                <a:schemeClr val="bg1"/>
              </a:solidFill>
            </a:endParaRPr>
          </a:p>
        </p:txBody>
      </p:sp>
      <p:pic>
        <p:nvPicPr>
          <p:cNvPr id="5" name="Picture 4" descr="A picture containing necklace, cake, food, light&#10;&#10;Description automatically generated" hidden="1">
            <a:extLst>
              <a:ext uri="{FF2B5EF4-FFF2-40B4-BE49-F238E27FC236}">
                <a16:creationId xmlns:a16="http://schemas.microsoft.com/office/drawing/2014/main" id="{58940FFB-320B-4D79-9FE7-B422FB6EED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615138" y="3619500"/>
            <a:ext cx="2672862" cy="2390634"/>
          </a:xfrm>
          <a:prstGeom prst="rect">
            <a:avLst/>
          </a:prstGeom>
        </p:spPr>
      </p:pic>
      <p:sp>
        <p:nvSpPr>
          <p:cNvPr id="13" name="Rectangle 12">
            <a:extLst>
              <a:ext uri="{FF2B5EF4-FFF2-40B4-BE49-F238E27FC236}">
                <a16:creationId xmlns:a16="http://schemas.microsoft.com/office/drawing/2014/main" id="{9BB8B737-C760-410B-96D6-7770AF31294B}"/>
              </a:ext>
            </a:extLst>
          </p:cNvPr>
          <p:cNvSpPr/>
          <p:nvPr/>
        </p:nvSpPr>
        <p:spPr>
          <a:xfrm rot="18900000">
            <a:off x="1457394" y="6093783"/>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ADCA21A0-BBD2-4046-8F6D-E5BB2FC9EADF}"/>
              </a:ext>
            </a:extLst>
          </p:cNvPr>
          <p:cNvSpPr/>
          <p:nvPr/>
        </p:nvSpPr>
        <p:spPr>
          <a:xfrm rot="8100000" flipV="1">
            <a:off x="2088274" y="7589933"/>
            <a:ext cx="3470288" cy="1729339"/>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9B008B78-9FA5-43AE-BFEE-CF837F383F10}"/>
              </a:ext>
            </a:extLst>
          </p:cNvPr>
          <p:cNvSpPr/>
          <p:nvPr/>
        </p:nvSpPr>
        <p:spPr>
          <a:xfrm rot="2700000" flipV="1">
            <a:off x="4538307" y="8812501"/>
            <a:ext cx="3479618" cy="173398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2089EB40-200D-4A6B-9A3C-EFDA494E2DC3}"/>
              </a:ext>
            </a:extLst>
          </p:cNvPr>
          <p:cNvSpPr/>
          <p:nvPr/>
        </p:nvSpPr>
        <p:spPr>
          <a:xfrm rot="2700000">
            <a:off x="-27092" y="2110293"/>
            <a:ext cx="54184" cy="54185"/>
          </a:xfrm>
          <a:custGeom>
            <a:avLst/>
            <a:gdLst>
              <a:gd name="connsiteX0" fmla="*/ 0 w 54184"/>
              <a:gd name="connsiteY0" fmla="*/ 0 h 54185"/>
              <a:gd name="connsiteX1" fmla="*/ 54184 w 54184"/>
              <a:gd name="connsiteY1" fmla="*/ 54184 h 54185"/>
              <a:gd name="connsiteX2" fmla="*/ 0 w 54184"/>
              <a:gd name="connsiteY2" fmla="*/ 54185 h 54185"/>
              <a:gd name="connsiteX3" fmla="*/ 0 w 54184"/>
              <a:gd name="connsiteY3" fmla="*/ 0 h 54185"/>
            </a:gdLst>
            <a:ahLst/>
            <a:cxnLst>
              <a:cxn ang="0">
                <a:pos x="connsiteX0" y="connsiteY0"/>
              </a:cxn>
              <a:cxn ang="0">
                <a:pos x="connsiteX1" y="connsiteY1"/>
              </a:cxn>
              <a:cxn ang="0">
                <a:pos x="connsiteX2" y="connsiteY2"/>
              </a:cxn>
              <a:cxn ang="0">
                <a:pos x="connsiteX3" y="connsiteY3"/>
              </a:cxn>
            </a:cxnLst>
            <a:rect l="l" t="t" r="r" b="b"/>
            <a:pathLst>
              <a:path w="54184" h="54185">
                <a:moveTo>
                  <a:pt x="0" y="0"/>
                </a:moveTo>
                <a:lnTo>
                  <a:pt x="54184" y="54184"/>
                </a:lnTo>
                <a:lnTo>
                  <a:pt x="0" y="54185"/>
                </a:lnTo>
                <a:lnTo>
                  <a:pt x="0"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Freeform: Shape 102">
            <a:extLst>
              <a:ext uri="{FF2B5EF4-FFF2-40B4-BE49-F238E27FC236}">
                <a16:creationId xmlns:a16="http://schemas.microsoft.com/office/drawing/2014/main" id="{3DF6BF77-21E0-4134-BDBA-16203A0F796D}"/>
              </a:ext>
            </a:extLst>
          </p:cNvPr>
          <p:cNvSpPr/>
          <p:nvPr/>
        </p:nvSpPr>
        <p:spPr>
          <a:xfrm>
            <a:off x="0" y="1678"/>
            <a:ext cx="824262" cy="824262"/>
          </a:xfrm>
          <a:custGeom>
            <a:avLst/>
            <a:gdLst>
              <a:gd name="connsiteX0" fmla="*/ 395901 w 824262"/>
              <a:gd name="connsiteY0" fmla="*/ 0 h 824262"/>
              <a:gd name="connsiteX1" fmla="*/ 824262 w 824262"/>
              <a:gd name="connsiteY1" fmla="*/ 0 h 824262"/>
              <a:gd name="connsiteX2" fmla="*/ 0 w 824262"/>
              <a:gd name="connsiteY2" fmla="*/ 824262 h 824262"/>
              <a:gd name="connsiteX3" fmla="*/ 0 w 824262"/>
              <a:gd name="connsiteY3" fmla="*/ 395901 h 824262"/>
              <a:gd name="connsiteX4" fmla="*/ 395901 w 824262"/>
              <a:gd name="connsiteY4" fmla="*/ 0 h 824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62" h="824262">
                <a:moveTo>
                  <a:pt x="395901" y="0"/>
                </a:moveTo>
                <a:lnTo>
                  <a:pt x="824262" y="0"/>
                </a:lnTo>
                <a:lnTo>
                  <a:pt x="0" y="824262"/>
                </a:lnTo>
                <a:lnTo>
                  <a:pt x="0" y="395901"/>
                </a:lnTo>
                <a:lnTo>
                  <a:pt x="395901"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id="{97EFF2A9-689F-4008-8366-E0F560D501F5}"/>
              </a:ext>
            </a:extLst>
          </p:cNvPr>
          <p:cNvSpPr/>
          <p:nvPr/>
        </p:nvSpPr>
        <p:spPr>
          <a:xfrm>
            <a:off x="1" y="1679"/>
            <a:ext cx="1680985" cy="1680985"/>
          </a:xfrm>
          <a:custGeom>
            <a:avLst/>
            <a:gdLst>
              <a:gd name="connsiteX0" fmla="*/ 1252624 w 1680985"/>
              <a:gd name="connsiteY0" fmla="*/ 0 h 1680985"/>
              <a:gd name="connsiteX1" fmla="*/ 1680985 w 1680985"/>
              <a:gd name="connsiteY1" fmla="*/ 0 h 1680985"/>
              <a:gd name="connsiteX2" fmla="*/ 0 w 1680985"/>
              <a:gd name="connsiteY2" fmla="*/ 1680985 h 1680985"/>
              <a:gd name="connsiteX3" fmla="*/ 1 w 1680985"/>
              <a:gd name="connsiteY3" fmla="*/ 1252623 h 1680985"/>
              <a:gd name="connsiteX4" fmla="*/ 1252624 w 1680985"/>
              <a:gd name="connsiteY4" fmla="*/ 0 h 1680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985" h="1680985">
                <a:moveTo>
                  <a:pt x="1252624" y="0"/>
                </a:moveTo>
                <a:lnTo>
                  <a:pt x="1680985" y="0"/>
                </a:lnTo>
                <a:lnTo>
                  <a:pt x="0" y="1680985"/>
                </a:lnTo>
                <a:lnTo>
                  <a:pt x="1" y="1252623"/>
                </a:lnTo>
                <a:lnTo>
                  <a:pt x="1252624"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id="{AC32097A-BB24-4A68-BB90-6F33A9DAE5F0}"/>
              </a:ext>
            </a:extLst>
          </p:cNvPr>
          <p:cNvSpPr/>
          <p:nvPr/>
        </p:nvSpPr>
        <p:spPr>
          <a:xfrm>
            <a:off x="1" y="1678"/>
            <a:ext cx="2537707" cy="2361840"/>
          </a:xfrm>
          <a:custGeom>
            <a:avLst/>
            <a:gdLst>
              <a:gd name="connsiteX0" fmla="*/ 2109346 w 2537707"/>
              <a:gd name="connsiteY0" fmla="*/ 0 h 2361840"/>
              <a:gd name="connsiteX1" fmla="*/ 2537707 w 2537707"/>
              <a:gd name="connsiteY1" fmla="*/ 0 h 2361840"/>
              <a:gd name="connsiteX2" fmla="*/ 175867 w 2537707"/>
              <a:gd name="connsiteY2" fmla="*/ 2361840 h 2361840"/>
              <a:gd name="connsiteX3" fmla="*/ 0 w 2537707"/>
              <a:gd name="connsiteY3" fmla="*/ 2185973 h 2361840"/>
              <a:gd name="connsiteX4" fmla="*/ 0 w 2537707"/>
              <a:gd name="connsiteY4" fmla="*/ 2109345 h 2361840"/>
              <a:gd name="connsiteX5" fmla="*/ 2109346 w 2537707"/>
              <a:gd name="connsiteY5" fmla="*/ 0 h 236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7707" h="2361840">
                <a:moveTo>
                  <a:pt x="2109346" y="0"/>
                </a:moveTo>
                <a:lnTo>
                  <a:pt x="2537707" y="0"/>
                </a:lnTo>
                <a:lnTo>
                  <a:pt x="175867" y="2361840"/>
                </a:lnTo>
                <a:lnTo>
                  <a:pt x="0" y="2185973"/>
                </a:lnTo>
                <a:lnTo>
                  <a:pt x="0" y="2109345"/>
                </a:lnTo>
                <a:lnTo>
                  <a:pt x="2109346"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Freeform: Shape 99">
            <a:extLst>
              <a:ext uri="{FF2B5EF4-FFF2-40B4-BE49-F238E27FC236}">
                <a16:creationId xmlns:a16="http://schemas.microsoft.com/office/drawing/2014/main" id="{CA383BC0-7BBD-4DD0-908D-900BF80B0F16}"/>
              </a:ext>
            </a:extLst>
          </p:cNvPr>
          <p:cNvSpPr/>
          <p:nvPr/>
        </p:nvSpPr>
        <p:spPr>
          <a:xfrm>
            <a:off x="393625" y="1678"/>
            <a:ext cx="3000803" cy="2786623"/>
          </a:xfrm>
          <a:custGeom>
            <a:avLst/>
            <a:gdLst>
              <a:gd name="connsiteX0" fmla="*/ 2572442 w 3000803"/>
              <a:gd name="connsiteY0" fmla="*/ 0 h 2786623"/>
              <a:gd name="connsiteX1" fmla="*/ 3000803 w 3000803"/>
              <a:gd name="connsiteY1" fmla="*/ 0 h 2786623"/>
              <a:gd name="connsiteX2" fmla="*/ 214180 w 3000803"/>
              <a:gd name="connsiteY2" fmla="*/ 2786623 h 2786623"/>
              <a:gd name="connsiteX3" fmla="*/ 0 w 3000803"/>
              <a:gd name="connsiteY3" fmla="*/ 2572443 h 2786623"/>
              <a:gd name="connsiteX4" fmla="*/ 2572442 w 3000803"/>
              <a:gd name="connsiteY4" fmla="*/ 0 h 2786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803" h="2786623">
                <a:moveTo>
                  <a:pt x="2572442" y="0"/>
                </a:moveTo>
                <a:lnTo>
                  <a:pt x="3000803" y="0"/>
                </a:lnTo>
                <a:lnTo>
                  <a:pt x="214180" y="2786623"/>
                </a:lnTo>
                <a:lnTo>
                  <a:pt x="0" y="2572443"/>
                </a:lnTo>
                <a:lnTo>
                  <a:pt x="257244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9" name="Freeform: Shape 98">
            <a:extLst>
              <a:ext uri="{FF2B5EF4-FFF2-40B4-BE49-F238E27FC236}">
                <a16:creationId xmlns:a16="http://schemas.microsoft.com/office/drawing/2014/main" id="{6C86C3E2-AE29-4657-95CF-76138DD391C2}"/>
              </a:ext>
            </a:extLst>
          </p:cNvPr>
          <p:cNvSpPr/>
          <p:nvPr/>
        </p:nvSpPr>
        <p:spPr>
          <a:xfrm>
            <a:off x="812760" y="1678"/>
            <a:ext cx="3438388" cy="3224208"/>
          </a:xfrm>
          <a:custGeom>
            <a:avLst/>
            <a:gdLst>
              <a:gd name="connsiteX0" fmla="*/ 3010027 w 3438388"/>
              <a:gd name="connsiteY0" fmla="*/ 0 h 3224208"/>
              <a:gd name="connsiteX1" fmla="*/ 3438388 w 3438388"/>
              <a:gd name="connsiteY1" fmla="*/ 0 h 3224208"/>
              <a:gd name="connsiteX2" fmla="*/ 214180 w 3438388"/>
              <a:gd name="connsiteY2" fmla="*/ 3224208 h 3224208"/>
              <a:gd name="connsiteX3" fmla="*/ 0 w 3438388"/>
              <a:gd name="connsiteY3" fmla="*/ 3010028 h 3224208"/>
              <a:gd name="connsiteX4" fmla="*/ 3010027 w 3438388"/>
              <a:gd name="connsiteY4" fmla="*/ 0 h 322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388" h="3224208">
                <a:moveTo>
                  <a:pt x="3010027" y="0"/>
                </a:moveTo>
                <a:lnTo>
                  <a:pt x="3438388" y="0"/>
                </a:lnTo>
                <a:lnTo>
                  <a:pt x="214180" y="3224208"/>
                </a:lnTo>
                <a:lnTo>
                  <a:pt x="0" y="3010028"/>
                </a:lnTo>
                <a:lnTo>
                  <a:pt x="301002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62D71210-75D0-49B8-AF46-E23FC25B5F84}"/>
              </a:ext>
            </a:extLst>
          </p:cNvPr>
          <p:cNvSpPr/>
          <p:nvPr/>
        </p:nvSpPr>
        <p:spPr>
          <a:xfrm>
            <a:off x="1247708" y="1678"/>
            <a:ext cx="3860162" cy="3645981"/>
          </a:xfrm>
          <a:custGeom>
            <a:avLst/>
            <a:gdLst>
              <a:gd name="connsiteX0" fmla="*/ 3431799 w 3860162"/>
              <a:gd name="connsiteY0" fmla="*/ 0 h 3645981"/>
              <a:gd name="connsiteX1" fmla="*/ 3860162 w 3860162"/>
              <a:gd name="connsiteY1" fmla="*/ 0 h 3645981"/>
              <a:gd name="connsiteX2" fmla="*/ 214182 w 3860162"/>
              <a:gd name="connsiteY2" fmla="*/ 3645981 h 3645981"/>
              <a:gd name="connsiteX3" fmla="*/ 0 w 3860162"/>
              <a:gd name="connsiteY3" fmla="*/ 3431799 h 3645981"/>
              <a:gd name="connsiteX4" fmla="*/ 3431799 w 3860162"/>
              <a:gd name="connsiteY4" fmla="*/ 0 h 3645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162" h="3645981">
                <a:moveTo>
                  <a:pt x="3431799" y="0"/>
                </a:moveTo>
                <a:lnTo>
                  <a:pt x="3860162" y="0"/>
                </a:lnTo>
                <a:lnTo>
                  <a:pt x="214182" y="3645981"/>
                </a:lnTo>
                <a:lnTo>
                  <a:pt x="0" y="3431799"/>
                </a:lnTo>
                <a:lnTo>
                  <a:pt x="3431799"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F5C3A86E-8B38-442D-ADD5-840CBABB9EBF}"/>
              </a:ext>
            </a:extLst>
          </p:cNvPr>
          <p:cNvSpPr/>
          <p:nvPr/>
        </p:nvSpPr>
        <p:spPr>
          <a:xfrm>
            <a:off x="1666843" y="1678"/>
            <a:ext cx="4297748" cy="4083567"/>
          </a:xfrm>
          <a:custGeom>
            <a:avLst/>
            <a:gdLst>
              <a:gd name="connsiteX0" fmla="*/ 3869387 w 4297748"/>
              <a:gd name="connsiteY0" fmla="*/ 0 h 4083567"/>
              <a:gd name="connsiteX1" fmla="*/ 4297748 w 4297748"/>
              <a:gd name="connsiteY1" fmla="*/ 0 h 4083567"/>
              <a:gd name="connsiteX2" fmla="*/ 214183 w 4297748"/>
              <a:gd name="connsiteY2" fmla="*/ 4083567 h 4083567"/>
              <a:gd name="connsiteX3" fmla="*/ 0 w 4297748"/>
              <a:gd name="connsiteY3" fmla="*/ 3869386 h 4083567"/>
              <a:gd name="connsiteX4" fmla="*/ 3869387 w 4297748"/>
              <a:gd name="connsiteY4" fmla="*/ 0 h 408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748" h="4083567">
                <a:moveTo>
                  <a:pt x="3869387" y="0"/>
                </a:moveTo>
                <a:lnTo>
                  <a:pt x="4297748" y="0"/>
                </a:lnTo>
                <a:lnTo>
                  <a:pt x="214183" y="4083567"/>
                </a:lnTo>
                <a:lnTo>
                  <a:pt x="0" y="3869386"/>
                </a:lnTo>
                <a:lnTo>
                  <a:pt x="386938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66652F5F-A95D-4238-9584-A5647B07B48D}"/>
              </a:ext>
            </a:extLst>
          </p:cNvPr>
          <p:cNvSpPr/>
          <p:nvPr/>
        </p:nvSpPr>
        <p:spPr>
          <a:xfrm>
            <a:off x="2093887" y="1678"/>
            <a:ext cx="4727425" cy="4513245"/>
          </a:xfrm>
          <a:custGeom>
            <a:avLst/>
            <a:gdLst>
              <a:gd name="connsiteX0" fmla="*/ 4299064 w 4727425"/>
              <a:gd name="connsiteY0" fmla="*/ 0 h 4513245"/>
              <a:gd name="connsiteX1" fmla="*/ 4727425 w 4727425"/>
              <a:gd name="connsiteY1" fmla="*/ 0 h 4513245"/>
              <a:gd name="connsiteX2" fmla="*/ 214181 w 4727425"/>
              <a:gd name="connsiteY2" fmla="*/ 4513245 h 4513245"/>
              <a:gd name="connsiteX3" fmla="*/ 0 w 4727425"/>
              <a:gd name="connsiteY3" fmla="*/ 4299065 h 4513245"/>
              <a:gd name="connsiteX4" fmla="*/ 4299064 w 4727425"/>
              <a:gd name="connsiteY4" fmla="*/ 0 h 451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7425" h="4513245">
                <a:moveTo>
                  <a:pt x="4299064" y="0"/>
                </a:moveTo>
                <a:lnTo>
                  <a:pt x="4727425" y="0"/>
                </a:lnTo>
                <a:lnTo>
                  <a:pt x="214181" y="4513245"/>
                </a:lnTo>
                <a:lnTo>
                  <a:pt x="0" y="4299065"/>
                </a:lnTo>
                <a:lnTo>
                  <a:pt x="4299064"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F1BE552F-EF7A-4408-851C-D0A6F8C46C34}"/>
              </a:ext>
            </a:extLst>
          </p:cNvPr>
          <p:cNvSpPr/>
          <p:nvPr/>
        </p:nvSpPr>
        <p:spPr>
          <a:xfrm>
            <a:off x="2513025" y="1678"/>
            <a:ext cx="5165011" cy="4950830"/>
          </a:xfrm>
          <a:custGeom>
            <a:avLst/>
            <a:gdLst>
              <a:gd name="connsiteX0" fmla="*/ 4736648 w 5165011"/>
              <a:gd name="connsiteY0" fmla="*/ 0 h 4950830"/>
              <a:gd name="connsiteX1" fmla="*/ 5165011 w 5165011"/>
              <a:gd name="connsiteY1" fmla="*/ 0 h 4950830"/>
              <a:gd name="connsiteX2" fmla="*/ 214179 w 5165011"/>
              <a:gd name="connsiteY2" fmla="*/ 4950830 h 4950830"/>
              <a:gd name="connsiteX3" fmla="*/ 0 w 5165011"/>
              <a:gd name="connsiteY3" fmla="*/ 4736650 h 4950830"/>
              <a:gd name="connsiteX4" fmla="*/ 4736648 w 5165011"/>
              <a:gd name="connsiteY4" fmla="*/ 0 h 4950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5011" h="4950830">
                <a:moveTo>
                  <a:pt x="4736648" y="0"/>
                </a:moveTo>
                <a:lnTo>
                  <a:pt x="5165011" y="0"/>
                </a:lnTo>
                <a:lnTo>
                  <a:pt x="214179" y="4950830"/>
                </a:lnTo>
                <a:lnTo>
                  <a:pt x="0" y="4736650"/>
                </a:lnTo>
                <a:lnTo>
                  <a:pt x="473664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Isosceles Triangle 9">
            <a:extLst>
              <a:ext uri="{FF2B5EF4-FFF2-40B4-BE49-F238E27FC236}">
                <a16:creationId xmlns:a16="http://schemas.microsoft.com/office/drawing/2014/main" id="{40F5AC59-FDC5-4A49-B56E-CCF45E379BE9}"/>
              </a:ext>
            </a:extLst>
          </p:cNvPr>
          <p:cNvSpPr/>
          <p:nvPr/>
        </p:nvSpPr>
        <p:spPr>
          <a:xfrm flipV="1">
            <a:off x="0" y="-1389"/>
            <a:ext cx="4419358" cy="2202287"/>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B176BCB4-0D1D-4EF8-808D-79BFB39612F3}"/>
              </a:ext>
            </a:extLst>
          </p:cNvPr>
          <p:cNvSpPr/>
          <p:nvPr/>
        </p:nvSpPr>
        <p:spPr>
          <a:xfrm rot="16200000" flipV="1">
            <a:off x="-1603870" y="3778448"/>
            <a:ext cx="6405564" cy="319206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woman">
            <a:extLst>
              <a:ext uri="{FF2B5EF4-FFF2-40B4-BE49-F238E27FC236}">
                <a16:creationId xmlns:a16="http://schemas.microsoft.com/office/drawing/2014/main" id="{6742D4C6-4DA7-4CDC-8F94-5AEAEC796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4144" y="859266"/>
            <a:ext cx="6112565" cy="9367915"/>
          </a:xfrm>
          <a:prstGeom prst="rect">
            <a:avLst/>
          </a:prstGeom>
        </p:spPr>
      </p:pic>
      <p:sp>
        <p:nvSpPr>
          <p:cNvPr id="7" name="Explosion: 14 Points 6">
            <a:extLst>
              <a:ext uri="{FF2B5EF4-FFF2-40B4-BE49-F238E27FC236}">
                <a16:creationId xmlns:a16="http://schemas.microsoft.com/office/drawing/2014/main" id="{2F330A72-A5D0-4190-912D-7C1B109F5EF7}"/>
              </a:ext>
            </a:extLst>
          </p:cNvPr>
          <p:cNvSpPr/>
          <p:nvPr/>
        </p:nvSpPr>
        <p:spPr>
          <a:xfrm>
            <a:off x="-152400" y="1256027"/>
            <a:ext cx="8273805" cy="6934200"/>
          </a:xfrm>
          <a:prstGeom prst="irregularSeal2">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000" b="1" dirty="0">
                <a:latin typeface="Mongolian Baiti" panose="03000500000000000000" pitchFamily="66" charset="0"/>
                <a:cs typeface="Mongolian Baiti" panose="03000500000000000000" pitchFamily="66" charset="0"/>
              </a:rPr>
              <a:t>AT COCOA HS, WE’VE GOT TIGER PRIDE!</a:t>
            </a:r>
          </a:p>
        </p:txBody>
      </p:sp>
      <p:sp>
        <p:nvSpPr>
          <p:cNvPr id="9" name="TextBox 8">
            <a:extLst>
              <a:ext uri="{FF2B5EF4-FFF2-40B4-BE49-F238E27FC236}">
                <a16:creationId xmlns:a16="http://schemas.microsoft.com/office/drawing/2014/main" id="{88E1CEA5-C3FC-4C52-8360-4F25732C6EF0}"/>
              </a:ext>
            </a:extLst>
          </p:cNvPr>
          <p:cNvSpPr txBox="1"/>
          <p:nvPr/>
        </p:nvSpPr>
        <p:spPr>
          <a:xfrm>
            <a:off x="12513814" y="266700"/>
            <a:ext cx="4107343" cy="3477875"/>
          </a:xfrm>
          <a:prstGeom prst="rect">
            <a:avLst/>
          </a:prstGeom>
          <a:noFill/>
        </p:spPr>
        <p:txBody>
          <a:bodyPr wrap="square" rtlCol="0">
            <a:spAutoFit/>
          </a:bodyPr>
          <a:lstStyle/>
          <a:p>
            <a:r>
              <a:rPr lang="en-US" sz="4400" b="1" dirty="0">
                <a:solidFill>
                  <a:schemeClr val="bg1"/>
                </a:solidFill>
                <a:latin typeface="Mongolian Baiti" panose="03000500000000000000" pitchFamily="66" charset="0"/>
                <a:cs typeface="Mongolian Baiti" panose="03000500000000000000" pitchFamily="66" charset="0"/>
              </a:rPr>
              <a:t>Perseverance</a:t>
            </a:r>
          </a:p>
          <a:p>
            <a:r>
              <a:rPr lang="en-US" sz="4400" b="1" dirty="0">
                <a:solidFill>
                  <a:schemeClr val="bg1"/>
                </a:solidFill>
                <a:latin typeface="Mongolian Baiti" panose="03000500000000000000" pitchFamily="66" charset="0"/>
                <a:cs typeface="Mongolian Baiti" panose="03000500000000000000" pitchFamily="66" charset="0"/>
              </a:rPr>
              <a:t>Respect</a:t>
            </a:r>
          </a:p>
          <a:p>
            <a:r>
              <a:rPr lang="en-US" sz="4400" b="1" dirty="0">
                <a:solidFill>
                  <a:schemeClr val="bg1"/>
                </a:solidFill>
                <a:latin typeface="Mongolian Baiti" panose="03000500000000000000" pitchFamily="66" charset="0"/>
                <a:cs typeface="Mongolian Baiti" panose="03000500000000000000" pitchFamily="66" charset="0"/>
              </a:rPr>
              <a:t>Integrity</a:t>
            </a:r>
          </a:p>
          <a:p>
            <a:r>
              <a:rPr lang="en-US" sz="4400" b="1" dirty="0">
                <a:solidFill>
                  <a:schemeClr val="bg1"/>
                </a:solidFill>
                <a:latin typeface="Mongolian Baiti" panose="03000500000000000000" pitchFamily="66" charset="0"/>
                <a:cs typeface="Mongolian Baiti" panose="03000500000000000000" pitchFamily="66" charset="0"/>
              </a:rPr>
              <a:t>Discipline</a:t>
            </a:r>
          </a:p>
          <a:p>
            <a:r>
              <a:rPr lang="en-US" sz="4400" b="1" dirty="0">
                <a:solidFill>
                  <a:schemeClr val="bg1"/>
                </a:solidFill>
                <a:latin typeface="Mongolian Baiti" panose="03000500000000000000" pitchFamily="66" charset="0"/>
                <a:cs typeface="Mongolian Baiti" panose="03000500000000000000" pitchFamily="66" charset="0"/>
              </a:rPr>
              <a:t>Empathy</a:t>
            </a:r>
          </a:p>
        </p:txBody>
      </p:sp>
      <p:pic>
        <p:nvPicPr>
          <p:cNvPr id="32" name="Picture 2">
            <a:extLst>
              <a:ext uri="{FF2B5EF4-FFF2-40B4-BE49-F238E27FC236}">
                <a16:creationId xmlns:a16="http://schemas.microsoft.com/office/drawing/2014/main" id="{3114185F-7456-470A-BC7C-1B30F8918A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81742" y="7511749"/>
            <a:ext cx="2171485" cy="1832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379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1" presetClass="entr" presetSubtype="1" fill="hold" grpId="0" nodeType="withEffect">
                                  <p:stCondLst>
                                    <p:cond delay="800"/>
                                  </p:stCondLst>
                                  <p:childTnLst>
                                    <p:set>
                                      <p:cBhvr>
                                        <p:cTn id="10" dur="1" fill="hold">
                                          <p:stCondLst>
                                            <p:cond delay="0"/>
                                          </p:stCondLst>
                                        </p:cTn>
                                        <p:tgtEl>
                                          <p:spTgt spid="13"/>
                                        </p:tgtEl>
                                        <p:attrNameLst>
                                          <p:attrName>style.visibility</p:attrName>
                                        </p:attrNameLst>
                                      </p:cBhvr>
                                      <p:to>
                                        <p:strVal val="visible"/>
                                      </p:to>
                                    </p:set>
                                    <p:animEffect transition="in" filter="wheel(1)">
                                      <p:cBhvr>
                                        <p:cTn id="11" dur="1300"/>
                                        <p:tgtEl>
                                          <p:spTgt spid="13"/>
                                        </p:tgtEl>
                                      </p:cBhvr>
                                    </p:animEffect>
                                  </p:childTnLst>
                                </p:cTn>
                              </p:par>
                              <p:par>
                                <p:cTn id="12" presetID="10" presetClass="entr" presetSubtype="0" fill="hold" grpId="0" nodeType="withEffect">
                                  <p:stCondLst>
                                    <p:cond delay="14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42" presetClass="entr" presetSubtype="0" fill="hold" nodeType="withEffect">
                                  <p:stCondLst>
                                    <p:cond delay="14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19" presetClass="entr" presetSubtype="10" fill="hold" grpId="0" nodeType="withEffect">
                                  <p:stCondLst>
                                    <p:cond delay="1800"/>
                                  </p:stCondLst>
                                  <p:childTnLst>
                                    <p:set>
                                      <p:cBhvr>
                                        <p:cTn id="21" dur="1" fill="hold">
                                          <p:stCondLst>
                                            <p:cond delay="0"/>
                                          </p:stCondLst>
                                        </p:cTn>
                                        <p:tgtEl>
                                          <p:spTgt spid="21"/>
                                        </p:tgtEl>
                                        <p:attrNameLst>
                                          <p:attrName>style.visibility</p:attrName>
                                        </p:attrNameLst>
                                      </p:cBhvr>
                                      <p:to>
                                        <p:strVal val="visible"/>
                                      </p:to>
                                    </p:set>
                                    <p:anim calcmode="lin" valueType="num">
                                      <p:cBhvr>
                                        <p:cTn id="22" dur="1200" fill="hold"/>
                                        <p:tgtEl>
                                          <p:spTgt spid="21"/>
                                        </p:tgtEl>
                                        <p:attrNameLst>
                                          <p:attrName>ppt_w</p:attrName>
                                        </p:attrNameLst>
                                      </p:cBhvr>
                                      <p:tavLst>
                                        <p:tav tm="0" fmla="#ppt_w*sin(2.5*pi*$)">
                                          <p:val>
                                            <p:fltVal val="0"/>
                                          </p:val>
                                        </p:tav>
                                        <p:tav tm="100000">
                                          <p:val>
                                            <p:fltVal val="1"/>
                                          </p:val>
                                        </p:tav>
                                      </p:tavLst>
                                    </p:anim>
                                    <p:anim calcmode="lin" valueType="num">
                                      <p:cBhvr>
                                        <p:cTn id="23" dur="1200" fill="hold"/>
                                        <p:tgtEl>
                                          <p:spTgt spid="21"/>
                                        </p:tgtEl>
                                        <p:attrNameLst>
                                          <p:attrName>ppt_h</p:attrName>
                                        </p:attrNameLst>
                                      </p:cBhvr>
                                      <p:tavLst>
                                        <p:tav tm="0">
                                          <p:val>
                                            <p:strVal val="#ppt_h"/>
                                          </p:val>
                                        </p:tav>
                                        <p:tav tm="100000">
                                          <p:val>
                                            <p:strVal val="#ppt_h"/>
                                          </p:val>
                                        </p:tav>
                                      </p:tavLst>
                                    </p:anim>
                                  </p:childTnLst>
                                </p:cTn>
                              </p:par>
                              <p:par>
                                <p:cTn id="24" presetID="31" presetClass="entr" presetSubtype="0" fill="hold" grpId="0" nodeType="withEffect">
                                  <p:stCondLst>
                                    <p:cond delay="2100"/>
                                  </p:stCondLst>
                                  <p:childTnLst>
                                    <p:set>
                                      <p:cBhvr>
                                        <p:cTn id="25" dur="1" fill="hold">
                                          <p:stCondLst>
                                            <p:cond delay="0"/>
                                          </p:stCondLst>
                                        </p:cTn>
                                        <p:tgtEl>
                                          <p:spTgt spid="10"/>
                                        </p:tgtEl>
                                        <p:attrNameLst>
                                          <p:attrName>style.visibility</p:attrName>
                                        </p:attrNameLst>
                                      </p:cBhvr>
                                      <p:to>
                                        <p:strVal val="visible"/>
                                      </p:to>
                                    </p:set>
                                    <p:anim calcmode="lin" valueType="num">
                                      <p:cBhvr>
                                        <p:cTn id="26" dur="800" fill="hold"/>
                                        <p:tgtEl>
                                          <p:spTgt spid="10"/>
                                        </p:tgtEl>
                                        <p:attrNameLst>
                                          <p:attrName>ppt_w</p:attrName>
                                        </p:attrNameLst>
                                      </p:cBhvr>
                                      <p:tavLst>
                                        <p:tav tm="0">
                                          <p:val>
                                            <p:fltVal val="0"/>
                                          </p:val>
                                        </p:tav>
                                        <p:tav tm="100000">
                                          <p:val>
                                            <p:strVal val="#ppt_w"/>
                                          </p:val>
                                        </p:tav>
                                      </p:tavLst>
                                    </p:anim>
                                    <p:anim calcmode="lin" valueType="num">
                                      <p:cBhvr>
                                        <p:cTn id="27" dur="800" fill="hold"/>
                                        <p:tgtEl>
                                          <p:spTgt spid="10"/>
                                        </p:tgtEl>
                                        <p:attrNameLst>
                                          <p:attrName>ppt_h</p:attrName>
                                        </p:attrNameLst>
                                      </p:cBhvr>
                                      <p:tavLst>
                                        <p:tav tm="0">
                                          <p:val>
                                            <p:fltVal val="0"/>
                                          </p:val>
                                        </p:tav>
                                        <p:tav tm="100000">
                                          <p:val>
                                            <p:strVal val="#ppt_h"/>
                                          </p:val>
                                        </p:tav>
                                      </p:tavLst>
                                    </p:anim>
                                    <p:anim calcmode="lin" valueType="num">
                                      <p:cBhvr>
                                        <p:cTn id="28" dur="800" fill="hold"/>
                                        <p:tgtEl>
                                          <p:spTgt spid="10"/>
                                        </p:tgtEl>
                                        <p:attrNameLst>
                                          <p:attrName>style.rotation</p:attrName>
                                        </p:attrNameLst>
                                      </p:cBhvr>
                                      <p:tavLst>
                                        <p:tav tm="0">
                                          <p:val>
                                            <p:fltVal val="90"/>
                                          </p:val>
                                        </p:tav>
                                        <p:tav tm="100000">
                                          <p:val>
                                            <p:fltVal val="0"/>
                                          </p:val>
                                        </p:tav>
                                      </p:tavLst>
                                    </p:anim>
                                    <p:animEffect transition="in" filter="fade">
                                      <p:cBhvr>
                                        <p:cTn id="29" dur="800"/>
                                        <p:tgtEl>
                                          <p:spTgt spid="10"/>
                                        </p:tgtEl>
                                      </p:cBhvr>
                                    </p:animEffect>
                                  </p:childTnLst>
                                </p:cTn>
                              </p:par>
                              <p:par>
                                <p:cTn id="30" presetID="3" presetClass="entr" presetSubtype="10" fill="hold" grpId="0" nodeType="withEffect">
                                  <p:stCondLst>
                                    <p:cond delay="1900"/>
                                  </p:stCondLst>
                                  <p:childTnLst>
                                    <p:set>
                                      <p:cBhvr>
                                        <p:cTn id="31" dur="1" fill="hold">
                                          <p:stCondLst>
                                            <p:cond delay="0"/>
                                          </p:stCondLst>
                                        </p:cTn>
                                        <p:tgtEl>
                                          <p:spTgt spid="118"/>
                                        </p:tgtEl>
                                        <p:attrNameLst>
                                          <p:attrName>style.visibility</p:attrName>
                                        </p:attrNameLst>
                                      </p:cBhvr>
                                      <p:to>
                                        <p:strVal val="visible"/>
                                      </p:to>
                                    </p:set>
                                    <p:animEffect transition="in" filter="blinds(horizontal)">
                                      <p:cBhvr>
                                        <p:cTn id="32" dur="500"/>
                                        <p:tgtEl>
                                          <p:spTgt spid="118"/>
                                        </p:tgtEl>
                                      </p:cBhvr>
                                    </p:animEffect>
                                  </p:childTnLst>
                                </p:cTn>
                              </p:par>
                              <p:par>
                                <p:cTn id="33" presetID="22" presetClass="entr" presetSubtype="2" fill="hold" grpId="0" nodeType="withEffect">
                                  <p:stCondLst>
                                    <p:cond delay="1600"/>
                                  </p:stCondLst>
                                  <p:childTnLst>
                                    <p:set>
                                      <p:cBhvr>
                                        <p:cTn id="34" dur="1" fill="hold">
                                          <p:stCondLst>
                                            <p:cond delay="0"/>
                                          </p:stCondLst>
                                        </p:cTn>
                                        <p:tgtEl>
                                          <p:spTgt spid="95"/>
                                        </p:tgtEl>
                                        <p:attrNameLst>
                                          <p:attrName>style.visibility</p:attrName>
                                        </p:attrNameLst>
                                      </p:cBhvr>
                                      <p:to>
                                        <p:strVal val="visible"/>
                                      </p:to>
                                    </p:set>
                                    <p:animEffect transition="in" filter="wipe(right)">
                                      <p:cBhvr>
                                        <p:cTn id="35" dur="500"/>
                                        <p:tgtEl>
                                          <p:spTgt spid="95"/>
                                        </p:tgtEl>
                                      </p:cBhvr>
                                    </p:animEffect>
                                  </p:childTnLst>
                                </p:cTn>
                              </p:par>
                              <p:par>
                                <p:cTn id="36" presetID="22" presetClass="entr" presetSubtype="2" fill="hold" grpId="0" nodeType="withEffect">
                                  <p:stCondLst>
                                    <p:cond delay="1700"/>
                                  </p:stCondLst>
                                  <p:childTnLst>
                                    <p:set>
                                      <p:cBhvr>
                                        <p:cTn id="37" dur="1" fill="hold">
                                          <p:stCondLst>
                                            <p:cond delay="0"/>
                                          </p:stCondLst>
                                        </p:cTn>
                                        <p:tgtEl>
                                          <p:spTgt spid="96"/>
                                        </p:tgtEl>
                                        <p:attrNameLst>
                                          <p:attrName>style.visibility</p:attrName>
                                        </p:attrNameLst>
                                      </p:cBhvr>
                                      <p:to>
                                        <p:strVal val="visible"/>
                                      </p:to>
                                    </p:set>
                                    <p:animEffect transition="in" filter="wipe(right)">
                                      <p:cBhvr>
                                        <p:cTn id="38" dur="500"/>
                                        <p:tgtEl>
                                          <p:spTgt spid="96"/>
                                        </p:tgtEl>
                                      </p:cBhvr>
                                    </p:animEffect>
                                  </p:childTnLst>
                                </p:cTn>
                              </p:par>
                              <p:par>
                                <p:cTn id="39" presetID="22" presetClass="entr" presetSubtype="2" fill="hold" grpId="0" nodeType="withEffect">
                                  <p:stCondLst>
                                    <p:cond delay="1800"/>
                                  </p:stCondLst>
                                  <p:childTnLst>
                                    <p:set>
                                      <p:cBhvr>
                                        <p:cTn id="40" dur="1" fill="hold">
                                          <p:stCondLst>
                                            <p:cond delay="0"/>
                                          </p:stCondLst>
                                        </p:cTn>
                                        <p:tgtEl>
                                          <p:spTgt spid="97"/>
                                        </p:tgtEl>
                                        <p:attrNameLst>
                                          <p:attrName>style.visibility</p:attrName>
                                        </p:attrNameLst>
                                      </p:cBhvr>
                                      <p:to>
                                        <p:strVal val="visible"/>
                                      </p:to>
                                    </p:set>
                                    <p:animEffect transition="in" filter="wipe(right)">
                                      <p:cBhvr>
                                        <p:cTn id="41" dur="500"/>
                                        <p:tgtEl>
                                          <p:spTgt spid="97"/>
                                        </p:tgtEl>
                                      </p:cBhvr>
                                    </p:animEffect>
                                  </p:childTnLst>
                                </p:cTn>
                              </p:par>
                              <p:par>
                                <p:cTn id="42" presetID="22" presetClass="entr" presetSubtype="2" fill="hold" grpId="0" nodeType="withEffect">
                                  <p:stCondLst>
                                    <p:cond delay="1900"/>
                                  </p:stCondLst>
                                  <p:childTnLst>
                                    <p:set>
                                      <p:cBhvr>
                                        <p:cTn id="43" dur="1" fill="hold">
                                          <p:stCondLst>
                                            <p:cond delay="0"/>
                                          </p:stCondLst>
                                        </p:cTn>
                                        <p:tgtEl>
                                          <p:spTgt spid="98"/>
                                        </p:tgtEl>
                                        <p:attrNameLst>
                                          <p:attrName>style.visibility</p:attrName>
                                        </p:attrNameLst>
                                      </p:cBhvr>
                                      <p:to>
                                        <p:strVal val="visible"/>
                                      </p:to>
                                    </p:set>
                                    <p:animEffect transition="in" filter="wipe(right)">
                                      <p:cBhvr>
                                        <p:cTn id="44" dur="500"/>
                                        <p:tgtEl>
                                          <p:spTgt spid="98"/>
                                        </p:tgtEl>
                                      </p:cBhvr>
                                    </p:animEffect>
                                  </p:childTnLst>
                                </p:cTn>
                              </p:par>
                              <p:par>
                                <p:cTn id="45" presetID="22" presetClass="entr" presetSubtype="2" fill="hold" grpId="0" nodeType="withEffect">
                                  <p:stCondLst>
                                    <p:cond delay="2000"/>
                                  </p:stCondLst>
                                  <p:childTnLst>
                                    <p:set>
                                      <p:cBhvr>
                                        <p:cTn id="46" dur="1" fill="hold">
                                          <p:stCondLst>
                                            <p:cond delay="0"/>
                                          </p:stCondLst>
                                        </p:cTn>
                                        <p:tgtEl>
                                          <p:spTgt spid="99"/>
                                        </p:tgtEl>
                                        <p:attrNameLst>
                                          <p:attrName>style.visibility</p:attrName>
                                        </p:attrNameLst>
                                      </p:cBhvr>
                                      <p:to>
                                        <p:strVal val="visible"/>
                                      </p:to>
                                    </p:set>
                                    <p:animEffect transition="in" filter="wipe(right)">
                                      <p:cBhvr>
                                        <p:cTn id="47" dur="500"/>
                                        <p:tgtEl>
                                          <p:spTgt spid="99"/>
                                        </p:tgtEl>
                                      </p:cBhvr>
                                    </p:animEffect>
                                  </p:childTnLst>
                                </p:cTn>
                              </p:par>
                              <p:par>
                                <p:cTn id="48" presetID="22" presetClass="entr" presetSubtype="2" fill="hold" grpId="0" nodeType="withEffect">
                                  <p:stCondLst>
                                    <p:cond delay="2100"/>
                                  </p:stCondLst>
                                  <p:childTnLst>
                                    <p:set>
                                      <p:cBhvr>
                                        <p:cTn id="49" dur="1" fill="hold">
                                          <p:stCondLst>
                                            <p:cond delay="0"/>
                                          </p:stCondLst>
                                        </p:cTn>
                                        <p:tgtEl>
                                          <p:spTgt spid="100"/>
                                        </p:tgtEl>
                                        <p:attrNameLst>
                                          <p:attrName>style.visibility</p:attrName>
                                        </p:attrNameLst>
                                      </p:cBhvr>
                                      <p:to>
                                        <p:strVal val="visible"/>
                                      </p:to>
                                    </p:set>
                                    <p:animEffect transition="in" filter="wipe(right)">
                                      <p:cBhvr>
                                        <p:cTn id="50" dur="500"/>
                                        <p:tgtEl>
                                          <p:spTgt spid="100"/>
                                        </p:tgtEl>
                                      </p:cBhvr>
                                    </p:animEffect>
                                  </p:childTnLst>
                                </p:cTn>
                              </p:par>
                              <p:par>
                                <p:cTn id="51" presetID="22" presetClass="entr" presetSubtype="2" fill="hold" grpId="0" nodeType="withEffect">
                                  <p:stCondLst>
                                    <p:cond delay="2200"/>
                                  </p:stCondLst>
                                  <p:childTnLst>
                                    <p:set>
                                      <p:cBhvr>
                                        <p:cTn id="52" dur="1" fill="hold">
                                          <p:stCondLst>
                                            <p:cond delay="0"/>
                                          </p:stCondLst>
                                        </p:cTn>
                                        <p:tgtEl>
                                          <p:spTgt spid="101"/>
                                        </p:tgtEl>
                                        <p:attrNameLst>
                                          <p:attrName>style.visibility</p:attrName>
                                        </p:attrNameLst>
                                      </p:cBhvr>
                                      <p:to>
                                        <p:strVal val="visible"/>
                                      </p:to>
                                    </p:set>
                                    <p:animEffect transition="in" filter="wipe(right)">
                                      <p:cBhvr>
                                        <p:cTn id="53" dur="500"/>
                                        <p:tgtEl>
                                          <p:spTgt spid="101"/>
                                        </p:tgtEl>
                                      </p:cBhvr>
                                    </p:animEffect>
                                  </p:childTnLst>
                                </p:cTn>
                              </p:par>
                              <p:par>
                                <p:cTn id="54" presetID="22" presetClass="entr" presetSubtype="2" fill="hold" grpId="0" nodeType="withEffect">
                                  <p:stCondLst>
                                    <p:cond delay="2300"/>
                                  </p:stCondLst>
                                  <p:childTnLst>
                                    <p:set>
                                      <p:cBhvr>
                                        <p:cTn id="55" dur="1" fill="hold">
                                          <p:stCondLst>
                                            <p:cond delay="0"/>
                                          </p:stCondLst>
                                        </p:cTn>
                                        <p:tgtEl>
                                          <p:spTgt spid="102"/>
                                        </p:tgtEl>
                                        <p:attrNameLst>
                                          <p:attrName>style.visibility</p:attrName>
                                        </p:attrNameLst>
                                      </p:cBhvr>
                                      <p:to>
                                        <p:strVal val="visible"/>
                                      </p:to>
                                    </p:set>
                                    <p:animEffect transition="in" filter="wipe(right)">
                                      <p:cBhvr>
                                        <p:cTn id="56" dur="500"/>
                                        <p:tgtEl>
                                          <p:spTgt spid="102"/>
                                        </p:tgtEl>
                                      </p:cBhvr>
                                    </p:animEffect>
                                  </p:childTnLst>
                                </p:cTn>
                              </p:par>
                              <p:par>
                                <p:cTn id="57" presetID="22" presetClass="entr" presetSubtype="2" fill="hold" grpId="0" nodeType="withEffect">
                                  <p:stCondLst>
                                    <p:cond delay="2400"/>
                                  </p:stCondLst>
                                  <p:childTnLst>
                                    <p:set>
                                      <p:cBhvr>
                                        <p:cTn id="58" dur="1" fill="hold">
                                          <p:stCondLst>
                                            <p:cond delay="0"/>
                                          </p:stCondLst>
                                        </p:cTn>
                                        <p:tgtEl>
                                          <p:spTgt spid="103"/>
                                        </p:tgtEl>
                                        <p:attrNameLst>
                                          <p:attrName>style.visibility</p:attrName>
                                        </p:attrNameLst>
                                      </p:cBhvr>
                                      <p:to>
                                        <p:strVal val="visible"/>
                                      </p:to>
                                    </p:set>
                                    <p:animEffect transition="in" filter="wipe(right)">
                                      <p:cBhvr>
                                        <p:cTn id="59" dur="500"/>
                                        <p:tgtEl>
                                          <p:spTgt spid="103"/>
                                        </p:tgtEl>
                                      </p:cBhvr>
                                    </p:animEffect>
                                  </p:childTnLst>
                                </p:cTn>
                              </p:par>
                              <p:par>
                                <p:cTn id="60" presetID="47" presetClass="entr" presetSubtype="0" fill="hold" grpId="0" nodeType="withEffect">
                                  <p:stCondLst>
                                    <p:cond delay="2400"/>
                                  </p:stCondLst>
                                  <p:childTnLst>
                                    <p:set>
                                      <p:cBhvr>
                                        <p:cTn id="61" dur="1" fill="hold">
                                          <p:stCondLst>
                                            <p:cond delay="0"/>
                                          </p:stCondLst>
                                        </p:cTn>
                                        <p:tgtEl>
                                          <p:spTgt spid="62"/>
                                        </p:tgtEl>
                                        <p:attrNameLst>
                                          <p:attrName>style.visibility</p:attrName>
                                        </p:attrNameLst>
                                      </p:cBhvr>
                                      <p:to>
                                        <p:strVal val="visible"/>
                                      </p:to>
                                    </p:set>
                                    <p:animEffect transition="in" filter="fade">
                                      <p:cBhvr>
                                        <p:cTn id="62" dur="1000"/>
                                        <p:tgtEl>
                                          <p:spTgt spid="62"/>
                                        </p:tgtEl>
                                      </p:cBhvr>
                                    </p:animEffect>
                                    <p:anim calcmode="lin" valueType="num">
                                      <p:cBhvr>
                                        <p:cTn id="63" dur="1000" fill="hold"/>
                                        <p:tgtEl>
                                          <p:spTgt spid="62"/>
                                        </p:tgtEl>
                                        <p:attrNameLst>
                                          <p:attrName>ppt_x</p:attrName>
                                        </p:attrNameLst>
                                      </p:cBhvr>
                                      <p:tavLst>
                                        <p:tav tm="0">
                                          <p:val>
                                            <p:strVal val="#ppt_x"/>
                                          </p:val>
                                        </p:tav>
                                        <p:tav tm="100000">
                                          <p:val>
                                            <p:strVal val="#ppt_x"/>
                                          </p:val>
                                        </p:tav>
                                      </p:tavLst>
                                    </p:anim>
                                    <p:anim calcmode="lin" valueType="num">
                                      <p:cBhvr>
                                        <p:cTn id="64" dur="1000" fill="hold"/>
                                        <p:tgtEl>
                                          <p:spTgt spid="62"/>
                                        </p:tgtEl>
                                        <p:attrNameLst>
                                          <p:attrName>ppt_y</p:attrName>
                                        </p:attrNameLst>
                                      </p:cBhvr>
                                      <p:tavLst>
                                        <p:tav tm="0">
                                          <p:val>
                                            <p:strVal val="#ppt_y-.1"/>
                                          </p:val>
                                        </p:tav>
                                        <p:tav tm="100000">
                                          <p:val>
                                            <p:strVal val="#ppt_y"/>
                                          </p:val>
                                        </p:tav>
                                      </p:tavLst>
                                    </p:anim>
                                  </p:childTnLst>
                                </p:cTn>
                              </p:par>
                              <p:par>
                                <p:cTn id="65" presetID="25" presetClass="entr" presetSubtype="0" fill="hold" grpId="0" nodeType="withEffect">
                                  <p:stCondLst>
                                    <p:cond delay="270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70" dur="1000" fill="hold"/>
                                        <p:tgtEl>
                                          <p:spTgt spid="16"/>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16"/>
                                        </p:tgtEl>
                                      </p:cBhvr>
                                    </p:animEffect>
                                  </p:childTnLst>
                                </p:cTn>
                              </p:par>
                              <p:par>
                                <p:cTn id="75" presetID="10" presetClass="entr" presetSubtype="0" fill="hold" grpId="0" nodeType="withEffect">
                                  <p:stCondLst>
                                    <p:cond delay="3100"/>
                                  </p:stCondLst>
                                  <p:childTnLst>
                                    <p:set>
                                      <p:cBhvr>
                                        <p:cTn id="76" dur="1" fill="hold">
                                          <p:stCondLst>
                                            <p:cond delay="0"/>
                                          </p:stCondLst>
                                        </p:cTn>
                                        <p:tgtEl>
                                          <p:spTgt spid="120"/>
                                        </p:tgtEl>
                                        <p:attrNameLst>
                                          <p:attrName>style.visibility</p:attrName>
                                        </p:attrNameLst>
                                      </p:cBhvr>
                                      <p:to>
                                        <p:strVal val="visible"/>
                                      </p:to>
                                    </p:set>
                                    <p:animEffect transition="in" filter="fade">
                                      <p:cBhvr>
                                        <p:cTn id="77" dur="16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18" grpId="0" animBg="1"/>
      <p:bldP spid="62" grpId="0"/>
      <p:bldP spid="120" grpId="0"/>
      <p:bldP spid="13" grpId="0" animBg="1"/>
      <p:bldP spid="19" grpId="0" animBg="1"/>
      <p:bldP spid="21" grpId="0" animBg="1"/>
      <p:bldP spid="103" grpId="0" animBg="1"/>
      <p:bldP spid="102" grpId="0" animBg="1"/>
      <p:bldP spid="101" grpId="0" animBg="1"/>
      <p:bldP spid="100" grpId="0" animBg="1"/>
      <p:bldP spid="99" grpId="0" animBg="1"/>
      <p:bldP spid="98" grpId="0" animBg="1"/>
      <p:bldP spid="97" grpId="0" animBg="1"/>
      <p:bldP spid="96" grpId="0" animBg="1"/>
      <p:bldP spid="95" grpId="0" animBg="1"/>
      <p:bldP spid="10"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Freeform 5"/>
          <p:cNvSpPr>
            <a:spLocks/>
          </p:cNvSpPr>
          <p:nvPr/>
        </p:nvSpPr>
        <p:spPr bwMode="auto">
          <a:xfrm>
            <a:off x="4102481" y="4418509"/>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8" name="Freeform 7"/>
          <p:cNvSpPr>
            <a:spLocks/>
          </p:cNvSpPr>
          <p:nvPr/>
        </p:nvSpPr>
        <p:spPr bwMode="auto">
          <a:xfrm>
            <a:off x="4102481" y="6650786"/>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107" name="Callout Text" hidden="1">
            <a:extLst>
              <a:ext uri="{FF2B5EF4-FFF2-40B4-BE49-F238E27FC236}">
                <a16:creationId xmlns:a16="http://schemas.microsoft.com/office/drawing/2014/main" id="{0FD6E72F-55F8-4122-9764-6600F478858D}"/>
              </a:ext>
            </a:extLst>
          </p:cNvPr>
          <p:cNvSpPr/>
          <p:nvPr/>
        </p:nvSpPr>
        <p:spPr>
          <a:xfrm>
            <a:off x="7162800" y="6515100"/>
            <a:ext cx="4919870" cy="3086222"/>
          </a:xfrm>
          <a:prstGeom prst="wedgeRectCallout">
            <a:avLst>
              <a:gd name="adj1" fmla="val -76571"/>
              <a:gd name="adj2" fmla="val -64384"/>
            </a:avLst>
          </a:prstGeom>
          <a:solidFill>
            <a:schemeClr val="accent2"/>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348" b="1" dirty="0">
                <a:solidFill>
                  <a:schemeClr val="bg1"/>
                </a:solidFill>
              </a:rPr>
              <a:t>CHANGE OUT THIS PICTURE OUT WITH YOUR OWN. TO DO SO CLICK ON THE IMAGE HIT DELETE. THERE WILL BE AN ICON IN THE MIDDLE OF THE PICTURE, CLICK ON IT, THEN FIND YOUR PICTURE AND INSERT.</a:t>
            </a:r>
            <a:endParaRPr lang="en-US" sz="2348" dirty="0">
              <a:solidFill>
                <a:schemeClr val="bg1"/>
              </a:solidFill>
            </a:endParaRPr>
          </a:p>
        </p:txBody>
      </p:sp>
      <p:sp>
        <p:nvSpPr>
          <p:cNvPr id="30" name="Callout Text" hidden="1"/>
          <p:cNvSpPr/>
          <p:nvPr/>
        </p:nvSpPr>
        <p:spPr>
          <a:xfrm>
            <a:off x="9333853" y="1075713"/>
            <a:ext cx="4919870" cy="2192424"/>
          </a:xfrm>
          <a:prstGeom prst="wedgeRectCallout">
            <a:avLst>
              <a:gd name="adj1" fmla="val -57999"/>
              <a:gd name="adj2" fmla="val 120490"/>
            </a:avLst>
          </a:prstGeom>
          <a:solidFill>
            <a:srgbClr val="2B2C2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348" b="1" dirty="0">
                <a:solidFill>
                  <a:schemeClr val="bg1"/>
                </a:solidFill>
              </a:rPr>
              <a:t>CLICK IN ANY OF THESE TEXT BOXES TO CHANGE THE TEXT SEEN IN THIS TEMPLATE. CUSTOMIZE IT TO FIT YOUR PERSONAL NEEDS.</a:t>
            </a:r>
            <a:endParaRPr lang="en-US" sz="2348" dirty="0">
              <a:solidFill>
                <a:schemeClr val="bg1"/>
              </a:solidFill>
            </a:endParaRPr>
          </a:p>
        </p:txBody>
      </p:sp>
      <p:pic>
        <p:nvPicPr>
          <p:cNvPr id="5" name="Picture 4" descr="A picture containing necklace, cake, food, light&#10;&#10;Description automatically generated" hidden="1">
            <a:extLst>
              <a:ext uri="{FF2B5EF4-FFF2-40B4-BE49-F238E27FC236}">
                <a16:creationId xmlns:a16="http://schemas.microsoft.com/office/drawing/2014/main" id="{58940FFB-320B-4D79-9FE7-B422FB6EEDE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5615138" y="3619500"/>
            <a:ext cx="2672862" cy="2390634"/>
          </a:xfrm>
          <a:prstGeom prst="rect">
            <a:avLst/>
          </a:prstGeom>
        </p:spPr>
      </p:pic>
      <p:sp>
        <p:nvSpPr>
          <p:cNvPr id="13" name="Rectangle 12">
            <a:extLst>
              <a:ext uri="{FF2B5EF4-FFF2-40B4-BE49-F238E27FC236}">
                <a16:creationId xmlns:a16="http://schemas.microsoft.com/office/drawing/2014/main" id="{9BB8B737-C760-410B-96D6-7770AF31294B}"/>
              </a:ext>
            </a:extLst>
          </p:cNvPr>
          <p:cNvSpPr/>
          <p:nvPr/>
        </p:nvSpPr>
        <p:spPr>
          <a:xfrm rot="18900000">
            <a:off x="1457394" y="6093783"/>
            <a:ext cx="3485309" cy="3485308"/>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ADCA21A0-BBD2-4046-8F6D-E5BB2FC9EADF}"/>
              </a:ext>
            </a:extLst>
          </p:cNvPr>
          <p:cNvSpPr/>
          <p:nvPr/>
        </p:nvSpPr>
        <p:spPr>
          <a:xfrm rot="8100000" flipV="1">
            <a:off x="2088274" y="7589933"/>
            <a:ext cx="3470288" cy="172933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9B008B78-9FA5-43AE-BFEE-CF837F383F10}"/>
              </a:ext>
            </a:extLst>
          </p:cNvPr>
          <p:cNvSpPr/>
          <p:nvPr/>
        </p:nvSpPr>
        <p:spPr>
          <a:xfrm rot="2700000" flipV="1">
            <a:off x="4538307" y="8812501"/>
            <a:ext cx="3479618" cy="1733988"/>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2089EB40-200D-4A6B-9A3C-EFDA494E2DC3}"/>
              </a:ext>
            </a:extLst>
          </p:cNvPr>
          <p:cNvSpPr/>
          <p:nvPr/>
        </p:nvSpPr>
        <p:spPr>
          <a:xfrm rot="2700000">
            <a:off x="-27092" y="2110293"/>
            <a:ext cx="54184" cy="54185"/>
          </a:xfrm>
          <a:custGeom>
            <a:avLst/>
            <a:gdLst>
              <a:gd name="connsiteX0" fmla="*/ 0 w 54184"/>
              <a:gd name="connsiteY0" fmla="*/ 0 h 54185"/>
              <a:gd name="connsiteX1" fmla="*/ 54184 w 54184"/>
              <a:gd name="connsiteY1" fmla="*/ 54184 h 54185"/>
              <a:gd name="connsiteX2" fmla="*/ 0 w 54184"/>
              <a:gd name="connsiteY2" fmla="*/ 54185 h 54185"/>
              <a:gd name="connsiteX3" fmla="*/ 0 w 54184"/>
              <a:gd name="connsiteY3" fmla="*/ 0 h 54185"/>
            </a:gdLst>
            <a:ahLst/>
            <a:cxnLst>
              <a:cxn ang="0">
                <a:pos x="connsiteX0" y="connsiteY0"/>
              </a:cxn>
              <a:cxn ang="0">
                <a:pos x="connsiteX1" y="connsiteY1"/>
              </a:cxn>
              <a:cxn ang="0">
                <a:pos x="connsiteX2" y="connsiteY2"/>
              </a:cxn>
              <a:cxn ang="0">
                <a:pos x="connsiteX3" y="connsiteY3"/>
              </a:cxn>
            </a:cxnLst>
            <a:rect l="l" t="t" r="r" b="b"/>
            <a:pathLst>
              <a:path w="54184" h="54185">
                <a:moveTo>
                  <a:pt x="0" y="0"/>
                </a:moveTo>
                <a:lnTo>
                  <a:pt x="54184" y="54184"/>
                </a:lnTo>
                <a:lnTo>
                  <a:pt x="0" y="54185"/>
                </a:lnTo>
                <a:lnTo>
                  <a:pt x="0"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 name="Freeform: Shape 102">
            <a:extLst>
              <a:ext uri="{FF2B5EF4-FFF2-40B4-BE49-F238E27FC236}">
                <a16:creationId xmlns:a16="http://schemas.microsoft.com/office/drawing/2014/main" id="{3DF6BF77-21E0-4134-BDBA-16203A0F796D}"/>
              </a:ext>
            </a:extLst>
          </p:cNvPr>
          <p:cNvSpPr/>
          <p:nvPr/>
        </p:nvSpPr>
        <p:spPr>
          <a:xfrm>
            <a:off x="0" y="1678"/>
            <a:ext cx="824262" cy="824262"/>
          </a:xfrm>
          <a:custGeom>
            <a:avLst/>
            <a:gdLst>
              <a:gd name="connsiteX0" fmla="*/ 395901 w 824262"/>
              <a:gd name="connsiteY0" fmla="*/ 0 h 824262"/>
              <a:gd name="connsiteX1" fmla="*/ 824262 w 824262"/>
              <a:gd name="connsiteY1" fmla="*/ 0 h 824262"/>
              <a:gd name="connsiteX2" fmla="*/ 0 w 824262"/>
              <a:gd name="connsiteY2" fmla="*/ 824262 h 824262"/>
              <a:gd name="connsiteX3" fmla="*/ 0 w 824262"/>
              <a:gd name="connsiteY3" fmla="*/ 395901 h 824262"/>
              <a:gd name="connsiteX4" fmla="*/ 395901 w 824262"/>
              <a:gd name="connsiteY4" fmla="*/ 0 h 824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62" h="824262">
                <a:moveTo>
                  <a:pt x="395901" y="0"/>
                </a:moveTo>
                <a:lnTo>
                  <a:pt x="824262" y="0"/>
                </a:lnTo>
                <a:lnTo>
                  <a:pt x="0" y="824262"/>
                </a:lnTo>
                <a:lnTo>
                  <a:pt x="0" y="395901"/>
                </a:lnTo>
                <a:lnTo>
                  <a:pt x="395901"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2" name="Freeform: Shape 101">
            <a:extLst>
              <a:ext uri="{FF2B5EF4-FFF2-40B4-BE49-F238E27FC236}">
                <a16:creationId xmlns:a16="http://schemas.microsoft.com/office/drawing/2014/main" id="{97EFF2A9-689F-4008-8366-E0F560D501F5}"/>
              </a:ext>
            </a:extLst>
          </p:cNvPr>
          <p:cNvSpPr/>
          <p:nvPr/>
        </p:nvSpPr>
        <p:spPr>
          <a:xfrm>
            <a:off x="1" y="1679"/>
            <a:ext cx="1680985" cy="1680985"/>
          </a:xfrm>
          <a:custGeom>
            <a:avLst/>
            <a:gdLst>
              <a:gd name="connsiteX0" fmla="*/ 1252624 w 1680985"/>
              <a:gd name="connsiteY0" fmla="*/ 0 h 1680985"/>
              <a:gd name="connsiteX1" fmla="*/ 1680985 w 1680985"/>
              <a:gd name="connsiteY1" fmla="*/ 0 h 1680985"/>
              <a:gd name="connsiteX2" fmla="*/ 0 w 1680985"/>
              <a:gd name="connsiteY2" fmla="*/ 1680985 h 1680985"/>
              <a:gd name="connsiteX3" fmla="*/ 1 w 1680985"/>
              <a:gd name="connsiteY3" fmla="*/ 1252623 h 1680985"/>
              <a:gd name="connsiteX4" fmla="*/ 1252624 w 1680985"/>
              <a:gd name="connsiteY4" fmla="*/ 0 h 1680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985" h="1680985">
                <a:moveTo>
                  <a:pt x="1252624" y="0"/>
                </a:moveTo>
                <a:lnTo>
                  <a:pt x="1680985" y="0"/>
                </a:lnTo>
                <a:lnTo>
                  <a:pt x="0" y="1680985"/>
                </a:lnTo>
                <a:lnTo>
                  <a:pt x="1" y="1252623"/>
                </a:lnTo>
                <a:lnTo>
                  <a:pt x="1252624"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1" name="Freeform: Shape 100">
            <a:extLst>
              <a:ext uri="{FF2B5EF4-FFF2-40B4-BE49-F238E27FC236}">
                <a16:creationId xmlns:a16="http://schemas.microsoft.com/office/drawing/2014/main" id="{AC32097A-BB24-4A68-BB90-6F33A9DAE5F0}"/>
              </a:ext>
            </a:extLst>
          </p:cNvPr>
          <p:cNvSpPr/>
          <p:nvPr/>
        </p:nvSpPr>
        <p:spPr>
          <a:xfrm>
            <a:off x="1" y="1678"/>
            <a:ext cx="2537707" cy="2361840"/>
          </a:xfrm>
          <a:custGeom>
            <a:avLst/>
            <a:gdLst>
              <a:gd name="connsiteX0" fmla="*/ 2109346 w 2537707"/>
              <a:gd name="connsiteY0" fmla="*/ 0 h 2361840"/>
              <a:gd name="connsiteX1" fmla="*/ 2537707 w 2537707"/>
              <a:gd name="connsiteY1" fmla="*/ 0 h 2361840"/>
              <a:gd name="connsiteX2" fmla="*/ 175867 w 2537707"/>
              <a:gd name="connsiteY2" fmla="*/ 2361840 h 2361840"/>
              <a:gd name="connsiteX3" fmla="*/ 0 w 2537707"/>
              <a:gd name="connsiteY3" fmla="*/ 2185973 h 2361840"/>
              <a:gd name="connsiteX4" fmla="*/ 0 w 2537707"/>
              <a:gd name="connsiteY4" fmla="*/ 2109345 h 2361840"/>
              <a:gd name="connsiteX5" fmla="*/ 2109346 w 2537707"/>
              <a:gd name="connsiteY5" fmla="*/ 0 h 236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7707" h="2361840">
                <a:moveTo>
                  <a:pt x="2109346" y="0"/>
                </a:moveTo>
                <a:lnTo>
                  <a:pt x="2537707" y="0"/>
                </a:lnTo>
                <a:lnTo>
                  <a:pt x="175867" y="2361840"/>
                </a:lnTo>
                <a:lnTo>
                  <a:pt x="0" y="2185973"/>
                </a:lnTo>
                <a:lnTo>
                  <a:pt x="0" y="2109345"/>
                </a:lnTo>
                <a:lnTo>
                  <a:pt x="2109346"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0" name="Freeform: Shape 99">
            <a:extLst>
              <a:ext uri="{FF2B5EF4-FFF2-40B4-BE49-F238E27FC236}">
                <a16:creationId xmlns:a16="http://schemas.microsoft.com/office/drawing/2014/main" id="{CA383BC0-7BBD-4DD0-908D-900BF80B0F16}"/>
              </a:ext>
            </a:extLst>
          </p:cNvPr>
          <p:cNvSpPr/>
          <p:nvPr/>
        </p:nvSpPr>
        <p:spPr>
          <a:xfrm>
            <a:off x="393625" y="1678"/>
            <a:ext cx="3000803" cy="2786623"/>
          </a:xfrm>
          <a:custGeom>
            <a:avLst/>
            <a:gdLst>
              <a:gd name="connsiteX0" fmla="*/ 2572442 w 3000803"/>
              <a:gd name="connsiteY0" fmla="*/ 0 h 2786623"/>
              <a:gd name="connsiteX1" fmla="*/ 3000803 w 3000803"/>
              <a:gd name="connsiteY1" fmla="*/ 0 h 2786623"/>
              <a:gd name="connsiteX2" fmla="*/ 214180 w 3000803"/>
              <a:gd name="connsiteY2" fmla="*/ 2786623 h 2786623"/>
              <a:gd name="connsiteX3" fmla="*/ 0 w 3000803"/>
              <a:gd name="connsiteY3" fmla="*/ 2572443 h 2786623"/>
              <a:gd name="connsiteX4" fmla="*/ 2572442 w 3000803"/>
              <a:gd name="connsiteY4" fmla="*/ 0 h 2786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803" h="2786623">
                <a:moveTo>
                  <a:pt x="2572442" y="0"/>
                </a:moveTo>
                <a:lnTo>
                  <a:pt x="3000803" y="0"/>
                </a:lnTo>
                <a:lnTo>
                  <a:pt x="214180" y="2786623"/>
                </a:lnTo>
                <a:lnTo>
                  <a:pt x="0" y="2572443"/>
                </a:lnTo>
                <a:lnTo>
                  <a:pt x="2572442"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9" name="Freeform: Shape 98">
            <a:extLst>
              <a:ext uri="{FF2B5EF4-FFF2-40B4-BE49-F238E27FC236}">
                <a16:creationId xmlns:a16="http://schemas.microsoft.com/office/drawing/2014/main" id="{6C86C3E2-AE29-4657-95CF-76138DD391C2}"/>
              </a:ext>
            </a:extLst>
          </p:cNvPr>
          <p:cNvSpPr/>
          <p:nvPr/>
        </p:nvSpPr>
        <p:spPr>
          <a:xfrm>
            <a:off x="812760" y="1678"/>
            <a:ext cx="3438388" cy="3224208"/>
          </a:xfrm>
          <a:custGeom>
            <a:avLst/>
            <a:gdLst>
              <a:gd name="connsiteX0" fmla="*/ 3010027 w 3438388"/>
              <a:gd name="connsiteY0" fmla="*/ 0 h 3224208"/>
              <a:gd name="connsiteX1" fmla="*/ 3438388 w 3438388"/>
              <a:gd name="connsiteY1" fmla="*/ 0 h 3224208"/>
              <a:gd name="connsiteX2" fmla="*/ 214180 w 3438388"/>
              <a:gd name="connsiteY2" fmla="*/ 3224208 h 3224208"/>
              <a:gd name="connsiteX3" fmla="*/ 0 w 3438388"/>
              <a:gd name="connsiteY3" fmla="*/ 3010028 h 3224208"/>
              <a:gd name="connsiteX4" fmla="*/ 3010027 w 3438388"/>
              <a:gd name="connsiteY4" fmla="*/ 0 h 322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388" h="3224208">
                <a:moveTo>
                  <a:pt x="3010027" y="0"/>
                </a:moveTo>
                <a:lnTo>
                  <a:pt x="3438388" y="0"/>
                </a:lnTo>
                <a:lnTo>
                  <a:pt x="214180" y="3224208"/>
                </a:lnTo>
                <a:lnTo>
                  <a:pt x="0" y="3010028"/>
                </a:lnTo>
                <a:lnTo>
                  <a:pt x="3010027"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Freeform: Shape 97">
            <a:extLst>
              <a:ext uri="{FF2B5EF4-FFF2-40B4-BE49-F238E27FC236}">
                <a16:creationId xmlns:a16="http://schemas.microsoft.com/office/drawing/2014/main" id="{62D71210-75D0-49B8-AF46-E23FC25B5F84}"/>
              </a:ext>
            </a:extLst>
          </p:cNvPr>
          <p:cNvSpPr/>
          <p:nvPr/>
        </p:nvSpPr>
        <p:spPr>
          <a:xfrm>
            <a:off x="1247708" y="1678"/>
            <a:ext cx="3860162" cy="3645981"/>
          </a:xfrm>
          <a:custGeom>
            <a:avLst/>
            <a:gdLst>
              <a:gd name="connsiteX0" fmla="*/ 3431799 w 3860162"/>
              <a:gd name="connsiteY0" fmla="*/ 0 h 3645981"/>
              <a:gd name="connsiteX1" fmla="*/ 3860162 w 3860162"/>
              <a:gd name="connsiteY1" fmla="*/ 0 h 3645981"/>
              <a:gd name="connsiteX2" fmla="*/ 214182 w 3860162"/>
              <a:gd name="connsiteY2" fmla="*/ 3645981 h 3645981"/>
              <a:gd name="connsiteX3" fmla="*/ 0 w 3860162"/>
              <a:gd name="connsiteY3" fmla="*/ 3431799 h 3645981"/>
              <a:gd name="connsiteX4" fmla="*/ 3431799 w 3860162"/>
              <a:gd name="connsiteY4" fmla="*/ 0 h 3645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162" h="3645981">
                <a:moveTo>
                  <a:pt x="3431799" y="0"/>
                </a:moveTo>
                <a:lnTo>
                  <a:pt x="3860162" y="0"/>
                </a:lnTo>
                <a:lnTo>
                  <a:pt x="214182" y="3645981"/>
                </a:lnTo>
                <a:lnTo>
                  <a:pt x="0" y="3431799"/>
                </a:lnTo>
                <a:lnTo>
                  <a:pt x="3431799"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Freeform: Shape 96">
            <a:extLst>
              <a:ext uri="{FF2B5EF4-FFF2-40B4-BE49-F238E27FC236}">
                <a16:creationId xmlns:a16="http://schemas.microsoft.com/office/drawing/2014/main" id="{F5C3A86E-8B38-442D-ADD5-840CBABB9EBF}"/>
              </a:ext>
            </a:extLst>
          </p:cNvPr>
          <p:cNvSpPr/>
          <p:nvPr/>
        </p:nvSpPr>
        <p:spPr>
          <a:xfrm>
            <a:off x="1666843" y="1678"/>
            <a:ext cx="4297748" cy="4083567"/>
          </a:xfrm>
          <a:custGeom>
            <a:avLst/>
            <a:gdLst>
              <a:gd name="connsiteX0" fmla="*/ 3869387 w 4297748"/>
              <a:gd name="connsiteY0" fmla="*/ 0 h 4083567"/>
              <a:gd name="connsiteX1" fmla="*/ 4297748 w 4297748"/>
              <a:gd name="connsiteY1" fmla="*/ 0 h 4083567"/>
              <a:gd name="connsiteX2" fmla="*/ 214183 w 4297748"/>
              <a:gd name="connsiteY2" fmla="*/ 4083567 h 4083567"/>
              <a:gd name="connsiteX3" fmla="*/ 0 w 4297748"/>
              <a:gd name="connsiteY3" fmla="*/ 3869386 h 4083567"/>
              <a:gd name="connsiteX4" fmla="*/ 3869387 w 4297748"/>
              <a:gd name="connsiteY4" fmla="*/ 0 h 408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748" h="4083567">
                <a:moveTo>
                  <a:pt x="3869387" y="0"/>
                </a:moveTo>
                <a:lnTo>
                  <a:pt x="4297748" y="0"/>
                </a:lnTo>
                <a:lnTo>
                  <a:pt x="214183" y="4083567"/>
                </a:lnTo>
                <a:lnTo>
                  <a:pt x="0" y="3869386"/>
                </a:lnTo>
                <a:lnTo>
                  <a:pt x="3869387"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Freeform: Shape 95">
            <a:extLst>
              <a:ext uri="{FF2B5EF4-FFF2-40B4-BE49-F238E27FC236}">
                <a16:creationId xmlns:a16="http://schemas.microsoft.com/office/drawing/2014/main" id="{66652F5F-A95D-4238-9584-A5647B07B48D}"/>
              </a:ext>
            </a:extLst>
          </p:cNvPr>
          <p:cNvSpPr/>
          <p:nvPr/>
        </p:nvSpPr>
        <p:spPr>
          <a:xfrm>
            <a:off x="2093887" y="1678"/>
            <a:ext cx="4727425" cy="4513245"/>
          </a:xfrm>
          <a:custGeom>
            <a:avLst/>
            <a:gdLst>
              <a:gd name="connsiteX0" fmla="*/ 4299064 w 4727425"/>
              <a:gd name="connsiteY0" fmla="*/ 0 h 4513245"/>
              <a:gd name="connsiteX1" fmla="*/ 4727425 w 4727425"/>
              <a:gd name="connsiteY1" fmla="*/ 0 h 4513245"/>
              <a:gd name="connsiteX2" fmla="*/ 214181 w 4727425"/>
              <a:gd name="connsiteY2" fmla="*/ 4513245 h 4513245"/>
              <a:gd name="connsiteX3" fmla="*/ 0 w 4727425"/>
              <a:gd name="connsiteY3" fmla="*/ 4299065 h 4513245"/>
              <a:gd name="connsiteX4" fmla="*/ 4299064 w 4727425"/>
              <a:gd name="connsiteY4" fmla="*/ 0 h 451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7425" h="4513245">
                <a:moveTo>
                  <a:pt x="4299064" y="0"/>
                </a:moveTo>
                <a:lnTo>
                  <a:pt x="4727425" y="0"/>
                </a:lnTo>
                <a:lnTo>
                  <a:pt x="214181" y="4513245"/>
                </a:lnTo>
                <a:lnTo>
                  <a:pt x="0" y="4299065"/>
                </a:lnTo>
                <a:lnTo>
                  <a:pt x="4299064"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Freeform: Shape 94">
            <a:extLst>
              <a:ext uri="{FF2B5EF4-FFF2-40B4-BE49-F238E27FC236}">
                <a16:creationId xmlns:a16="http://schemas.microsoft.com/office/drawing/2014/main" id="{F1BE552F-EF7A-4408-851C-D0A6F8C46C34}"/>
              </a:ext>
            </a:extLst>
          </p:cNvPr>
          <p:cNvSpPr/>
          <p:nvPr/>
        </p:nvSpPr>
        <p:spPr>
          <a:xfrm>
            <a:off x="2513025" y="1678"/>
            <a:ext cx="5165011" cy="4950830"/>
          </a:xfrm>
          <a:custGeom>
            <a:avLst/>
            <a:gdLst>
              <a:gd name="connsiteX0" fmla="*/ 4736648 w 5165011"/>
              <a:gd name="connsiteY0" fmla="*/ 0 h 4950830"/>
              <a:gd name="connsiteX1" fmla="*/ 5165011 w 5165011"/>
              <a:gd name="connsiteY1" fmla="*/ 0 h 4950830"/>
              <a:gd name="connsiteX2" fmla="*/ 214179 w 5165011"/>
              <a:gd name="connsiteY2" fmla="*/ 4950830 h 4950830"/>
              <a:gd name="connsiteX3" fmla="*/ 0 w 5165011"/>
              <a:gd name="connsiteY3" fmla="*/ 4736650 h 4950830"/>
              <a:gd name="connsiteX4" fmla="*/ 4736648 w 5165011"/>
              <a:gd name="connsiteY4" fmla="*/ 0 h 4950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5011" h="4950830">
                <a:moveTo>
                  <a:pt x="4736648" y="0"/>
                </a:moveTo>
                <a:lnTo>
                  <a:pt x="5165011" y="0"/>
                </a:lnTo>
                <a:lnTo>
                  <a:pt x="214179" y="4950830"/>
                </a:lnTo>
                <a:lnTo>
                  <a:pt x="0" y="4736650"/>
                </a:lnTo>
                <a:lnTo>
                  <a:pt x="4736648" y="0"/>
                </a:lnTo>
                <a:close/>
              </a:path>
            </a:pathLst>
          </a:cu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Isosceles Triangle 9">
            <a:extLst>
              <a:ext uri="{FF2B5EF4-FFF2-40B4-BE49-F238E27FC236}">
                <a16:creationId xmlns:a16="http://schemas.microsoft.com/office/drawing/2014/main" id="{40F5AC59-FDC5-4A49-B56E-CCF45E379BE9}"/>
              </a:ext>
            </a:extLst>
          </p:cNvPr>
          <p:cNvSpPr/>
          <p:nvPr/>
        </p:nvSpPr>
        <p:spPr>
          <a:xfrm flipV="1">
            <a:off x="0" y="-1389"/>
            <a:ext cx="4419358" cy="2202287"/>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B176BCB4-0D1D-4EF8-808D-79BFB39612F3}"/>
              </a:ext>
            </a:extLst>
          </p:cNvPr>
          <p:cNvSpPr/>
          <p:nvPr/>
        </p:nvSpPr>
        <p:spPr>
          <a:xfrm rot="16200000" flipV="1">
            <a:off x="-1603870" y="3778448"/>
            <a:ext cx="6405564" cy="3192068"/>
          </a:xfrm>
          <a:prstGeom prst="triangl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a:extLst>
              <a:ext uri="{FF2B5EF4-FFF2-40B4-BE49-F238E27FC236}">
                <a16:creationId xmlns:a16="http://schemas.microsoft.com/office/drawing/2014/main" id="{509BA31A-4C8C-420B-9B06-78510B826B1A}"/>
              </a:ext>
            </a:extLst>
          </p:cNvPr>
          <p:cNvSpPr txBox="1"/>
          <p:nvPr/>
        </p:nvSpPr>
        <p:spPr>
          <a:xfrm>
            <a:off x="10820400" y="4914900"/>
            <a:ext cx="6858000" cy="5286062"/>
          </a:xfrm>
          <a:prstGeom prst="rect">
            <a:avLst/>
          </a:prstGeom>
          <a:noFill/>
        </p:spPr>
        <p:txBody>
          <a:bodyPr wrap="square" rtlCol="0">
            <a:spAutoFit/>
          </a:bodyPr>
          <a:lstStyle/>
          <a:p>
            <a:r>
              <a:rPr lang="en-US" sz="2250" dirty="0">
                <a:ln w="15875">
                  <a:noFill/>
                  <a:round/>
                </a:ln>
                <a:latin typeface="Calibri" panose="020F0502020204030204" pitchFamily="34" charset="0"/>
                <a:cs typeface="Calibri" panose="020F0502020204030204" pitchFamily="34" charset="0"/>
              </a:rPr>
              <a:t>Mr. Rachad T. Wilson – Principal</a:t>
            </a:r>
          </a:p>
          <a:p>
            <a:r>
              <a:rPr lang="en-US" sz="2250" dirty="0">
                <a:ln w="15875">
                  <a:noFill/>
                  <a:round/>
                </a:ln>
                <a:latin typeface="Calibri" panose="020F0502020204030204" pitchFamily="34" charset="0"/>
                <a:cs typeface="Calibri" panose="020F0502020204030204" pitchFamily="34" charset="0"/>
              </a:rPr>
              <a:t>Dr. Vidal Olivo – Middle School Assistant Principal</a:t>
            </a:r>
          </a:p>
          <a:p>
            <a:r>
              <a:rPr lang="en-US" sz="2250" dirty="0">
                <a:ln w="15875">
                  <a:noFill/>
                  <a:round/>
                </a:ln>
                <a:latin typeface="Calibri" panose="020F0502020204030204" pitchFamily="34" charset="0"/>
                <a:cs typeface="Calibri" panose="020F0502020204030204" pitchFamily="34" charset="0"/>
              </a:rPr>
              <a:t>Ms. Denise Stewart – Assistant Principal of Curriculum</a:t>
            </a:r>
          </a:p>
          <a:p>
            <a:r>
              <a:rPr lang="en-US" sz="2250" dirty="0">
                <a:ln w="15875">
                  <a:noFill/>
                  <a:round/>
                </a:ln>
                <a:latin typeface="Calibri" panose="020F0502020204030204" pitchFamily="34" charset="0"/>
                <a:cs typeface="Calibri" panose="020F0502020204030204" pitchFamily="34" charset="0"/>
              </a:rPr>
              <a:t>Mrs. Vickie Woods – Middle School Counselor</a:t>
            </a:r>
          </a:p>
          <a:p>
            <a:r>
              <a:rPr lang="en-US" sz="2250" dirty="0">
                <a:ln w="15875">
                  <a:noFill/>
                  <a:round/>
                </a:ln>
                <a:latin typeface="Calibri" panose="020F0502020204030204" pitchFamily="34" charset="0"/>
                <a:cs typeface="Calibri" panose="020F0502020204030204" pitchFamily="34" charset="0"/>
              </a:rPr>
              <a:t>Mr. Paul Grant – MS ESE School Counselor</a:t>
            </a:r>
          </a:p>
          <a:p>
            <a:endParaRPr lang="en-US" sz="2250" dirty="0">
              <a:ln w="15875">
                <a:noFill/>
                <a:round/>
              </a:ln>
              <a:latin typeface="Calibri" panose="020F0502020204030204" pitchFamily="34" charset="0"/>
              <a:cs typeface="Calibri" panose="020F0502020204030204" pitchFamily="34" charset="0"/>
            </a:endParaRPr>
          </a:p>
          <a:p>
            <a:r>
              <a:rPr lang="en-US" sz="2250" dirty="0">
                <a:ln w="15875">
                  <a:noFill/>
                  <a:round/>
                </a:ln>
                <a:latin typeface="Calibri" panose="020F0502020204030204" pitchFamily="34" charset="0"/>
                <a:cs typeface="Calibri" panose="020F0502020204030204" pitchFamily="34" charset="0"/>
              </a:rPr>
              <a:t>Mr. Tim Powers – Assistant Principal </a:t>
            </a:r>
          </a:p>
          <a:p>
            <a:r>
              <a:rPr lang="en-US" sz="2250" dirty="0">
                <a:ln w="15875">
                  <a:noFill/>
                  <a:round/>
                </a:ln>
                <a:latin typeface="Calibri" panose="020F0502020204030204" pitchFamily="34" charset="0"/>
                <a:cs typeface="Calibri" panose="020F0502020204030204" pitchFamily="34" charset="0"/>
              </a:rPr>
              <a:t>Mr. Ivor Mitchell – Assistant Principal</a:t>
            </a:r>
          </a:p>
          <a:p>
            <a:r>
              <a:rPr lang="en-US" sz="2250" dirty="0">
                <a:ln w="15875">
                  <a:noFill/>
                  <a:round/>
                </a:ln>
                <a:latin typeface="Calibri" panose="020F0502020204030204" pitchFamily="34" charset="0"/>
                <a:cs typeface="Calibri" panose="020F0502020204030204" pitchFamily="34" charset="0"/>
              </a:rPr>
              <a:t>Mrs. Jennifer Rosado – Assistant Principal</a:t>
            </a:r>
          </a:p>
          <a:p>
            <a:r>
              <a:rPr lang="en-US" sz="2250" dirty="0">
                <a:ln w="15875">
                  <a:noFill/>
                  <a:round/>
                </a:ln>
                <a:latin typeface="Calibri" panose="020F0502020204030204" pitchFamily="34" charset="0"/>
                <a:cs typeface="Calibri" panose="020F0502020204030204" pitchFamily="34" charset="0"/>
              </a:rPr>
              <a:t>Dr. Steve Primus – At Risk Student Coordinator</a:t>
            </a:r>
          </a:p>
          <a:p>
            <a:r>
              <a:rPr lang="en-US" sz="2250" dirty="0">
                <a:ln w="15875">
                  <a:noFill/>
                  <a:round/>
                </a:ln>
                <a:latin typeface="Calibri" panose="020F0502020204030204" pitchFamily="34" charset="0"/>
                <a:cs typeface="Calibri" panose="020F0502020204030204" pitchFamily="34" charset="0"/>
              </a:rPr>
              <a:t>Dr. Yolanda McGriff – Title I Coordinator</a:t>
            </a:r>
          </a:p>
          <a:p>
            <a:endParaRPr lang="en-US" sz="2250" dirty="0">
              <a:ln w="15875">
                <a:noFill/>
                <a:round/>
              </a:ln>
              <a:latin typeface="Calibri" panose="020F0502020204030204" pitchFamily="34" charset="0"/>
              <a:cs typeface="Calibri" panose="020F0502020204030204" pitchFamily="34" charset="0"/>
            </a:endParaRPr>
          </a:p>
          <a:p>
            <a:r>
              <a:rPr lang="en-US" sz="2250" dirty="0">
                <a:ln w="15875">
                  <a:noFill/>
                  <a:round/>
                </a:ln>
                <a:latin typeface="Calibri" panose="020F0502020204030204" pitchFamily="34" charset="0"/>
                <a:cs typeface="Calibri" panose="020F0502020204030204" pitchFamily="34" charset="0"/>
              </a:rPr>
              <a:t>Ms. Cassi Sheron – AVID Coordinator</a:t>
            </a:r>
          </a:p>
          <a:p>
            <a:endParaRPr lang="en-US" sz="2250" dirty="0">
              <a:ln w="15875">
                <a:noFill/>
                <a:round/>
              </a:ln>
              <a:latin typeface="Calibri" panose="020F0502020204030204" pitchFamily="34" charset="0"/>
              <a:cs typeface="Calibri" panose="020F0502020204030204" pitchFamily="34" charset="0"/>
            </a:endParaRPr>
          </a:p>
          <a:p>
            <a:endParaRPr lang="en-US" sz="2250" dirty="0">
              <a:ln w="15875">
                <a:noFill/>
                <a:round/>
              </a:ln>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C32E198-E99B-4023-8996-76FDC079A217}"/>
              </a:ext>
            </a:extLst>
          </p:cNvPr>
          <p:cNvSpPr txBox="1"/>
          <p:nvPr/>
        </p:nvSpPr>
        <p:spPr>
          <a:xfrm>
            <a:off x="12262892" y="2667774"/>
            <a:ext cx="5029200" cy="2937727"/>
          </a:xfrm>
          <a:prstGeom prst="rect">
            <a:avLst/>
          </a:prstGeom>
          <a:noFill/>
          <a:ln>
            <a:noFill/>
          </a:ln>
        </p:spPr>
        <p:txBody>
          <a:bodyPr wrap="square" rtlCol="0">
            <a:spAutoFit/>
          </a:bodyPr>
          <a:lstStyle/>
          <a:p>
            <a:pPr algn="ctr"/>
            <a:r>
              <a:rPr lang="en-US" sz="6750" b="1" spc="300"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rPr>
              <a:t>We are </a:t>
            </a:r>
            <a:r>
              <a:rPr lang="en-US" sz="5870" b="1" spc="300" dirty="0">
                <a:ln w="19050">
                  <a:noFill/>
                  <a:round/>
                </a:ln>
                <a:latin typeface="Calibri" panose="020F0502020204030204" pitchFamily="34" charset="0"/>
                <a:ea typeface="Tahoma" panose="020B0604030504040204" pitchFamily="34" charset="0"/>
                <a:cs typeface="Calibri" panose="020F0502020204030204" pitchFamily="34" charset="0"/>
              </a:rPr>
              <a:t>HERE </a:t>
            </a:r>
          </a:p>
          <a:p>
            <a:pPr algn="ctr"/>
            <a:r>
              <a:rPr lang="en-US" sz="5870" b="1" spc="300"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TO HELP You!</a:t>
            </a:r>
            <a:br>
              <a:rPr lang="en-US" sz="5870" b="1" spc="300"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br>
            <a:endParaRPr lang="en-US" sz="5870" b="1" spc="300" dirty="0">
              <a:ln w="19050">
                <a:noFill/>
                <a:round/>
              </a:ln>
              <a:latin typeface="Calibri" panose="020F0502020204030204" pitchFamily="34" charset="0"/>
              <a:ea typeface="Tahoma" panose="020B060403050404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026FA94D-CB7E-4E4F-ACC8-A9F63278AFA8}"/>
              </a:ext>
            </a:extLst>
          </p:cNvPr>
          <p:cNvGrpSpPr/>
          <p:nvPr/>
        </p:nvGrpSpPr>
        <p:grpSpPr>
          <a:xfrm>
            <a:off x="5366602" y="190499"/>
            <a:ext cx="7072313" cy="10287000"/>
            <a:chOff x="5410200" y="190500"/>
            <a:chExt cx="7072313" cy="10287000"/>
          </a:xfrm>
        </p:grpSpPr>
        <p:pic>
          <p:nvPicPr>
            <p:cNvPr id="2" name="Picture 1" descr="A picture containing holding, table&#10;&#10;Description automatically generated">
              <a:extLst>
                <a:ext uri="{FF2B5EF4-FFF2-40B4-BE49-F238E27FC236}">
                  <a16:creationId xmlns:a16="http://schemas.microsoft.com/office/drawing/2014/main" id="{9AEABC48-B840-4865-839C-3FC901774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90500"/>
              <a:ext cx="7072313" cy="10287000"/>
            </a:xfrm>
            <a:prstGeom prst="rect">
              <a:avLst/>
            </a:prstGeom>
          </p:spPr>
        </p:pic>
        <p:sp>
          <p:nvSpPr>
            <p:cNvPr id="34" name="TextBox 33">
              <a:extLst>
                <a:ext uri="{FF2B5EF4-FFF2-40B4-BE49-F238E27FC236}">
                  <a16:creationId xmlns:a16="http://schemas.microsoft.com/office/drawing/2014/main" id="{A05F2F35-8E8A-4F62-AB6B-4F3FFED22734}"/>
                </a:ext>
              </a:extLst>
            </p:cNvPr>
            <p:cNvSpPr txBox="1"/>
            <p:nvPr/>
          </p:nvSpPr>
          <p:spPr>
            <a:xfrm rot="172429">
              <a:off x="6319395" y="1217583"/>
              <a:ext cx="5323014" cy="541174"/>
            </a:xfrm>
            <a:prstGeom prst="rect">
              <a:avLst/>
            </a:prstGeom>
            <a:noFill/>
            <a:ln>
              <a:noFill/>
            </a:ln>
          </p:spPr>
          <p:txBody>
            <a:bodyPr wrap="square" rtlCol="0">
              <a:spAutoFit/>
              <a:scene3d>
                <a:camera prst="perspectiveLeft" fov="900000"/>
                <a:lightRig rig="threePt" dir="t"/>
              </a:scene3d>
            </a:bodyPr>
            <a:lstStyle/>
            <a:p>
              <a:pPr algn="ctr">
                <a:lnSpc>
                  <a:spcPts val="3500"/>
                </a:lnSpc>
              </a:pPr>
              <a:r>
                <a:rPr lang="en-US" sz="3000" b="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Meet Your Support Team!</a:t>
              </a:r>
              <a:endParaRPr lang="en-US" sz="3000"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endParaRPr>
            </a:p>
          </p:txBody>
        </p:sp>
      </p:grpSp>
      <p:pic>
        <p:nvPicPr>
          <p:cNvPr id="27" name="Picture 2">
            <a:extLst>
              <a:ext uri="{FF2B5EF4-FFF2-40B4-BE49-F238E27FC236}">
                <a16:creationId xmlns:a16="http://schemas.microsoft.com/office/drawing/2014/main" id="{82648174-9836-4D54-AD0C-7F37E8695B5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56535">
            <a:off x="7914439" y="1783257"/>
            <a:ext cx="1883716" cy="1589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884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0190969F-E000-4714-8FC2-E63902EE614F}"/>
              </a:ext>
            </a:extLst>
          </p:cNvPr>
          <p:cNvGrpSpPr/>
          <p:nvPr/>
        </p:nvGrpSpPr>
        <p:grpSpPr>
          <a:xfrm>
            <a:off x="12801600" y="952500"/>
            <a:ext cx="4101168" cy="3485308"/>
            <a:chOff x="1712431" y="736487"/>
            <a:chExt cx="4101168" cy="3485308"/>
          </a:xfrm>
        </p:grpSpPr>
        <p:sp>
          <p:nvSpPr>
            <p:cNvPr id="95" name="Rectangle 94">
              <a:extLst>
                <a:ext uri="{FF2B5EF4-FFF2-40B4-BE49-F238E27FC236}">
                  <a16:creationId xmlns:a16="http://schemas.microsoft.com/office/drawing/2014/main" id="{F54BB65D-466C-4BEE-88C1-DF43116E5FED}"/>
                </a:ext>
              </a:extLst>
            </p:cNvPr>
            <p:cNvSpPr/>
            <p:nvPr/>
          </p:nvSpPr>
          <p:spPr>
            <a:xfrm rot="18900000">
              <a:off x="1712431" y="736487"/>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95">
              <a:extLst>
                <a:ext uri="{FF2B5EF4-FFF2-40B4-BE49-F238E27FC236}">
                  <a16:creationId xmlns:a16="http://schemas.microsoft.com/office/drawing/2014/main" id="{230CFDEE-F54E-40B1-AE02-1AACAAB43B81}"/>
                </a:ext>
              </a:extLst>
            </p:cNvPr>
            <p:cNvSpPr/>
            <p:nvPr/>
          </p:nvSpPr>
          <p:spPr>
            <a:xfrm rot="8100000" flipV="1">
              <a:off x="2343311" y="2232637"/>
              <a:ext cx="3470288" cy="1729339"/>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7" name="Group 96">
            <a:extLst>
              <a:ext uri="{FF2B5EF4-FFF2-40B4-BE49-F238E27FC236}">
                <a16:creationId xmlns:a16="http://schemas.microsoft.com/office/drawing/2014/main" id="{90A7A30B-0FFD-4855-A863-1CC499061B4C}"/>
              </a:ext>
            </a:extLst>
          </p:cNvPr>
          <p:cNvGrpSpPr/>
          <p:nvPr/>
        </p:nvGrpSpPr>
        <p:grpSpPr>
          <a:xfrm>
            <a:off x="12811194" y="5876190"/>
            <a:ext cx="4101168" cy="3485308"/>
            <a:chOff x="1457394" y="6093783"/>
            <a:chExt cx="4101168" cy="3485308"/>
          </a:xfrm>
        </p:grpSpPr>
        <p:sp>
          <p:nvSpPr>
            <p:cNvPr id="98" name="Rectangle 97">
              <a:extLst>
                <a:ext uri="{FF2B5EF4-FFF2-40B4-BE49-F238E27FC236}">
                  <a16:creationId xmlns:a16="http://schemas.microsoft.com/office/drawing/2014/main" id="{2F339FF7-947F-43F2-A81A-46345CD237F4}"/>
                </a:ext>
              </a:extLst>
            </p:cNvPr>
            <p:cNvSpPr/>
            <p:nvPr/>
          </p:nvSpPr>
          <p:spPr>
            <a:xfrm rot="18900000">
              <a:off x="1457394" y="6093783"/>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Isosceles Triangle 98">
              <a:extLst>
                <a:ext uri="{FF2B5EF4-FFF2-40B4-BE49-F238E27FC236}">
                  <a16:creationId xmlns:a16="http://schemas.microsoft.com/office/drawing/2014/main" id="{F61C240C-E4FF-4FC6-8CE3-AC4B6457583F}"/>
                </a:ext>
              </a:extLst>
            </p:cNvPr>
            <p:cNvSpPr/>
            <p:nvPr/>
          </p:nvSpPr>
          <p:spPr>
            <a:xfrm rot="8100000" flipV="1">
              <a:off x="2088274" y="7589933"/>
              <a:ext cx="3470288" cy="1729339"/>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6B91A1EE-CB1F-4039-B675-67D2C19E5F37}"/>
              </a:ext>
            </a:extLst>
          </p:cNvPr>
          <p:cNvGrpSpPr/>
          <p:nvPr/>
        </p:nvGrpSpPr>
        <p:grpSpPr>
          <a:xfrm>
            <a:off x="1447800" y="876300"/>
            <a:ext cx="4101168" cy="3485308"/>
            <a:chOff x="1712431" y="736487"/>
            <a:chExt cx="4101168" cy="3485308"/>
          </a:xfrm>
        </p:grpSpPr>
        <p:sp>
          <p:nvSpPr>
            <p:cNvPr id="89" name="Rectangle 88">
              <a:extLst>
                <a:ext uri="{FF2B5EF4-FFF2-40B4-BE49-F238E27FC236}">
                  <a16:creationId xmlns:a16="http://schemas.microsoft.com/office/drawing/2014/main" id="{A1C912A1-43FA-47BD-9C08-8E6F527282AA}"/>
                </a:ext>
              </a:extLst>
            </p:cNvPr>
            <p:cNvSpPr/>
            <p:nvPr/>
          </p:nvSpPr>
          <p:spPr>
            <a:xfrm rot="18900000">
              <a:off x="1712431" y="736487"/>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Isosceles Triangle 90">
              <a:extLst>
                <a:ext uri="{FF2B5EF4-FFF2-40B4-BE49-F238E27FC236}">
                  <a16:creationId xmlns:a16="http://schemas.microsoft.com/office/drawing/2014/main" id="{27AD2238-9F88-4A6E-AD4C-F82D114C2158}"/>
                </a:ext>
              </a:extLst>
            </p:cNvPr>
            <p:cNvSpPr/>
            <p:nvPr/>
          </p:nvSpPr>
          <p:spPr>
            <a:xfrm rot="8100000" flipV="1">
              <a:off x="2343311" y="2232637"/>
              <a:ext cx="3470288" cy="1729339"/>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a:extLst>
              <a:ext uri="{FF2B5EF4-FFF2-40B4-BE49-F238E27FC236}">
                <a16:creationId xmlns:a16="http://schemas.microsoft.com/office/drawing/2014/main" id="{F4127CC0-DA36-4986-BE00-4FD680A22A25}"/>
              </a:ext>
            </a:extLst>
          </p:cNvPr>
          <p:cNvGrpSpPr/>
          <p:nvPr/>
        </p:nvGrpSpPr>
        <p:grpSpPr>
          <a:xfrm>
            <a:off x="1457394" y="5799990"/>
            <a:ext cx="4101168" cy="3485308"/>
            <a:chOff x="1457394" y="6093783"/>
            <a:chExt cx="4101168" cy="3485308"/>
          </a:xfrm>
        </p:grpSpPr>
        <p:sp>
          <p:nvSpPr>
            <p:cNvPr id="77" name="Rectangle 76">
              <a:extLst>
                <a:ext uri="{FF2B5EF4-FFF2-40B4-BE49-F238E27FC236}">
                  <a16:creationId xmlns:a16="http://schemas.microsoft.com/office/drawing/2014/main" id="{BF368343-85FF-4049-8778-9C6E0F32FA9C}"/>
                </a:ext>
              </a:extLst>
            </p:cNvPr>
            <p:cNvSpPr/>
            <p:nvPr/>
          </p:nvSpPr>
          <p:spPr>
            <a:xfrm rot="18900000">
              <a:off x="1457394" y="6093783"/>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8B6AEF3D-580A-4888-8B20-FF5F3C12919B}"/>
                </a:ext>
              </a:extLst>
            </p:cNvPr>
            <p:cNvSpPr/>
            <p:nvPr/>
          </p:nvSpPr>
          <p:spPr>
            <a:xfrm rot="8100000" flipV="1">
              <a:off x="2088274" y="7589933"/>
              <a:ext cx="3470288" cy="1729339"/>
            </a:xfrm>
            <a:prstGeom prs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picture containing holding, ball, dark, racket&#10;&#10;Description automatically generated">
            <a:extLst>
              <a:ext uri="{FF2B5EF4-FFF2-40B4-BE49-F238E27FC236}">
                <a16:creationId xmlns:a16="http://schemas.microsoft.com/office/drawing/2014/main" id="{A6AD6D65-20CF-4DE4-8720-1E06A681D6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30200" y="342900"/>
            <a:ext cx="2960370" cy="3795347"/>
          </a:xfrm>
          <a:prstGeom prst="rect">
            <a:avLst/>
          </a:prstGeom>
        </p:spPr>
      </p:pic>
      <p:pic>
        <p:nvPicPr>
          <p:cNvPr id="9" name="Picture 8" descr="A picture containing dark, purple, holding, person&#10;&#10;Description automatically generated">
            <a:extLst>
              <a:ext uri="{FF2B5EF4-FFF2-40B4-BE49-F238E27FC236}">
                <a16:creationId xmlns:a16="http://schemas.microsoft.com/office/drawing/2014/main" id="{CF31DA49-0868-43F8-8269-C4417A153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5283334"/>
            <a:ext cx="2960370" cy="3795347"/>
          </a:xfrm>
          <a:prstGeom prst="rect">
            <a:avLst/>
          </a:prstGeom>
        </p:spPr>
      </p:pic>
      <p:pic>
        <p:nvPicPr>
          <p:cNvPr id="11" name="Picture 10" descr="A picture containing dark, ball, holding, player&#10;&#10;Description automatically generated">
            <a:extLst>
              <a:ext uri="{FF2B5EF4-FFF2-40B4-BE49-F238E27FC236}">
                <a16:creationId xmlns:a16="http://schemas.microsoft.com/office/drawing/2014/main" id="{CA9C7A7F-028C-4B5B-BDC8-4FB8F1FF94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30200" y="5283334"/>
            <a:ext cx="2960370" cy="3795347"/>
          </a:xfrm>
          <a:prstGeom prst="rect">
            <a:avLst/>
          </a:prstGeom>
        </p:spPr>
      </p:pic>
      <p:pic>
        <p:nvPicPr>
          <p:cNvPr id="13" name="Picture 12" descr="A person wearing a costume&#10;&#10;Description automatically generated">
            <a:extLst>
              <a:ext uri="{FF2B5EF4-FFF2-40B4-BE49-F238E27FC236}">
                <a16:creationId xmlns:a16="http://schemas.microsoft.com/office/drawing/2014/main" id="{5CEF1328-F913-451C-B485-99BE57A013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5340" y="419100"/>
            <a:ext cx="2960370" cy="3795347"/>
          </a:xfrm>
          <a:prstGeom prst="rect">
            <a:avLst/>
          </a:prstGeom>
        </p:spPr>
      </p:pic>
      <p:sp>
        <p:nvSpPr>
          <p:cNvPr id="6" name="Freeform 5"/>
          <p:cNvSpPr>
            <a:spLocks/>
          </p:cNvSpPr>
          <p:nvPr/>
        </p:nvSpPr>
        <p:spPr bwMode="auto">
          <a:xfrm>
            <a:off x="4102481" y="4418509"/>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8" name="Freeform 7"/>
          <p:cNvSpPr>
            <a:spLocks/>
          </p:cNvSpPr>
          <p:nvPr/>
        </p:nvSpPr>
        <p:spPr bwMode="auto">
          <a:xfrm>
            <a:off x="4102481" y="6650786"/>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30" name="TextBox 29">
            <a:extLst>
              <a:ext uri="{FF2B5EF4-FFF2-40B4-BE49-F238E27FC236}">
                <a16:creationId xmlns:a16="http://schemas.microsoft.com/office/drawing/2014/main" id="{FA7CEBD4-015D-4807-A9AF-754364695139}"/>
              </a:ext>
            </a:extLst>
          </p:cNvPr>
          <p:cNvSpPr txBox="1"/>
          <p:nvPr/>
        </p:nvSpPr>
        <p:spPr>
          <a:xfrm rot="21584867">
            <a:off x="534631" y="8496474"/>
            <a:ext cx="5790242" cy="572063"/>
          </a:xfrm>
          <a:prstGeom prst="rect">
            <a:avLst/>
          </a:prstGeom>
          <a:noFill/>
          <a:ln>
            <a:noFill/>
          </a:ln>
        </p:spPr>
        <p:txBody>
          <a:bodyPr wrap="square" rtlCol="0">
            <a:spAutoFit/>
          </a:bodyPr>
          <a:lstStyle/>
          <a:p>
            <a:pPr algn="ctr"/>
            <a:r>
              <a:rPr lang="en-US" sz="3131" b="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a:t>
            </a:r>
            <a:r>
              <a:rPr lang="en-US" sz="3131" b="1" dirty="0">
                <a:ln w="19050">
                  <a:noFill/>
                  <a:round/>
                </a:ln>
                <a:latin typeface="Calibri" panose="020F0502020204030204" pitchFamily="34" charset="0"/>
                <a:ea typeface="Tahoma" panose="020B0604030504040204" pitchFamily="34" charset="0"/>
                <a:cs typeface="Calibri" panose="020F0502020204030204" pitchFamily="34" charset="0"/>
              </a:rPr>
              <a:t>MIDDLE SCHOOL </a:t>
            </a:r>
            <a:r>
              <a:rPr lang="en-US" sz="3131" b="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LUNCHES</a:t>
            </a:r>
          </a:p>
        </p:txBody>
      </p:sp>
      <p:sp>
        <p:nvSpPr>
          <p:cNvPr id="31" name="TextBox 30">
            <a:extLst>
              <a:ext uri="{FF2B5EF4-FFF2-40B4-BE49-F238E27FC236}">
                <a16:creationId xmlns:a16="http://schemas.microsoft.com/office/drawing/2014/main" id="{4D07F78A-7E48-478B-9CCE-0C1BD573E358}"/>
              </a:ext>
            </a:extLst>
          </p:cNvPr>
          <p:cNvSpPr txBox="1"/>
          <p:nvPr/>
        </p:nvSpPr>
        <p:spPr>
          <a:xfrm rot="21584867">
            <a:off x="230210" y="9032191"/>
            <a:ext cx="6413015" cy="745397"/>
          </a:xfrm>
          <a:prstGeom prst="rect">
            <a:avLst/>
          </a:prstGeom>
          <a:noFill/>
          <a:ln>
            <a:noFill/>
          </a:ln>
        </p:spPr>
        <p:txBody>
          <a:bodyPr wrap="square" rtlCol="0">
            <a:spAutoFit/>
          </a:bodyPr>
          <a:lstStyle/>
          <a:p>
            <a:pPr algn="ctr">
              <a:lnSpc>
                <a:spcPts val="2641"/>
              </a:lnSpc>
            </a:pPr>
            <a:r>
              <a:rPr lang="en-US" sz="2054" b="1"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MIDDLE SCHOOL STUDENTS HAVE LUNCH DURING 2</a:t>
            </a:r>
            <a:r>
              <a:rPr lang="en-US" sz="2054" b="1" baseline="30000"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ND</a:t>
            </a:r>
            <a:r>
              <a:rPr lang="en-US" sz="2054" b="1"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 BLOCK, IN ONE OF TWO LUNCH PERIODS.</a:t>
            </a:r>
            <a:endParaRPr lang="en-US" sz="2054"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pic>
        <p:nvPicPr>
          <p:cNvPr id="3" name="Picture 2" descr="A picture containing indoor, table, sitting, small&#10;&#10;Description automatically generated">
            <a:extLst>
              <a:ext uri="{FF2B5EF4-FFF2-40B4-BE49-F238E27FC236}">
                <a16:creationId xmlns:a16="http://schemas.microsoft.com/office/drawing/2014/main" id="{8C98280D-7D3C-4597-B863-E1692EDDCE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3200" y="876300"/>
            <a:ext cx="4954466" cy="8088923"/>
          </a:xfrm>
          <a:prstGeom prst="rect">
            <a:avLst/>
          </a:prstGeom>
        </p:spPr>
      </p:pic>
      <p:sp>
        <p:nvSpPr>
          <p:cNvPr id="47" name="TextBox 46">
            <a:extLst>
              <a:ext uri="{FF2B5EF4-FFF2-40B4-BE49-F238E27FC236}">
                <a16:creationId xmlns:a16="http://schemas.microsoft.com/office/drawing/2014/main" id="{AB57291F-97A7-42C3-8F5D-4DCCF3E4384A}"/>
              </a:ext>
            </a:extLst>
          </p:cNvPr>
          <p:cNvSpPr txBox="1"/>
          <p:nvPr/>
        </p:nvSpPr>
        <p:spPr>
          <a:xfrm rot="21584867">
            <a:off x="534632" y="3632242"/>
            <a:ext cx="5790242" cy="572063"/>
          </a:xfrm>
          <a:prstGeom prst="rect">
            <a:avLst/>
          </a:prstGeom>
          <a:noFill/>
          <a:ln>
            <a:noFill/>
          </a:ln>
        </p:spPr>
        <p:txBody>
          <a:bodyPr wrap="square" rtlCol="0">
            <a:spAutoFit/>
          </a:bodyPr>
          <a:lstStyle/>
          <a:p>
            <a:pPr algn="ctr"/>
            <a:r>
              <a:rPr lang="en-US" sz="3131" b="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a:t>
            </a:r>
            <a:r>
              <a:rPr lang="en-US" sz="3131" b="1" dirty="0">
                <a:ln w="19050">
                  <a:noFill/>
                  <a:round/>
                </a:ln>
                <a:latin typeface="Calibri" panose="020F0502020204030204" pitchFamily="34" charset="0"/>
                <a:ea typeface="Tahoma" panose="020B0604030504040204" pitchFamily="34" charset="0"/>
                <a:cs typeface="Calibri" panose="020F0502020204030204" pitchFamily="34" charset="0"/>
              </a:rPr>
              <a:t>MULTIPLE </a:t>
            </a:r>
            <a:r>
              <a:rPr lang="en-US" sz="3131" b="1" dirty="0">
                <a:ln w="19050">
                  <a:noFill/>
                  <a:round/>
                </a:ln>
                <a:solidFill>
                  <a:srgbClr val="7030A0"/>
                </a:solidFill>
                <a:latin typeface="Calibri" panose="020F0502020204030204" pitchFamily="34" charset="0"/>
                <a:ea typeface="Tahoma" panose="020B0604030504040204" pitchFamily="34" charset="0"/>
                <a:cs typeface="Calibri" panose="020F0502020204030204" pitchFamily="34" charset="0"/>
              </a:rPr>
              <a:t>CLASSES</a:t>
            </a:r>
            <a:endParaRPr lang="en-US" sz="3131" b="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F9FA403B-AF3A-4BA8-B640-021F868029AF}"/>
              </a:ext>
            </a:extLst>
          </p:cNvPr>
          <p:cNvSpPr txBox="1"/>
          <p:nvPr/>
        </p:nvSpPr>
        <p:spPr>
          <a:xfrm rot="21584867">
            <a:off x="230211" y="4167955"/>
            <a:ext cx="6414623" cy="745397"/>
          </a:xfrm>
          <a:prstGeom prst="rect">
            <a:avLst/>
          </a:prstGeom>
          <a:noFill/>
          <a:ln>
            <a:noFill/>
          </a:ln>
        </p:spPr>
        <p:txBody>
          <a:bodyPr wrap="square" rtlCol="0">
            <a:spAutoFit/>
          </a:bodyPr>
          <a:lstStyle/>
          <a:p>
            <a:pPr algn="ctr">
              <a:lnSpc>
                <a:spcPts val="2641"/>
              </a:lnSpc>
            </a:pPr>
            <a:r>
              <a:rPr lang="en-US" sz="2054" b="1"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THIS YEAR WE WERE ON BLOCK, NEXT YEAR WE MOST LIKELY WILL GO BACK TO 7 CLASSES A DAY.</a:t>
            </a:r>
            <a:endParaRPr lang="en-US" sz="2054"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49" name="TextBox 48">
            <a:extLst>
              <a:ext uri="{FF2B5EF4-FFF2-40B4-BE49-F238E27FC236}">
                <a16:creationId xmlns:a16="http://schemas.microsoft.com/office/drawing/2014/main" id="{3EA77BE0-10EB-4D5F-A560-8FEF883228D2}"/>
              </a:ext>
            </a:extLst>
          </p:cNvPr>
          <p:cNvSpPr txBox="1"/>
          <p:nvPr/>
        </p:nvSpPr>
        <p:spPr>
          <a:xfrm rot="21584867">
            <a:off x="11355030" y="8496474"/>
            <a:ext cx="5790242" cy="572063"/>
          </a:xfrm>
          <a:prstGeom prst="rect">
            <a:avLst/>
          </a:prstGeom>
          <a:noFill/>
          <a:ln>
            <a:noFill/>
          </a:ln>
        </p:spPr>
        <p:txBody>
          <a:bodyPr wrap="square" rtlCol="0">
            <a:spAutoFit/>
          </a:bodyPr>
          <a:lstStyle/>
          <a:p>
            <a:pPr algn="ctr"/>
            <a:r>
              <a:rPr lang="en-US" sz="3131" b="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a:t>
            </a:r>
            <a:r>
              <a:rPr lang="en-US" sz="3131" b="1" dirty="0">
                <a:ln w="19050">
                  <a:noFill/>
                  <a:round/>
                </a:ln>
                <a:latin typeface="Calibri" panose="020F0502020204030204" pitchFamily="34" charset="0"/>
                <a:ea typeface="Tahoma" panose="020B0604030504040204" pitchFamily="34" charset="0"/>
                <a:cs typeface="Calibri" panose="020F0502020204030204" pitchFamily="34" charset="0"/>
              </a:rPr>
              <a:t>MIDDLE SCHOOL </a:t>
            </a:r>
            <a:r>
              <a:rPr lang="en-US" sz="3131" b="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PE</a:t>
            </a:r>
          </a:p>
        </p:txBody>
      </p:sp>
      <p:sp>
        <p:nvSpPr>
          <p:cNvPr id="50" name="TextBox 49">
            <a:extLst>
              <a:ext uri="{FF2B5EF4-FFF2-40B4-BE49-F238E27FC236}">
                <a16:creationId xmlns:a16="http://schemas.microsoft.com/office/drawing/2014/main" id="{78482C76-B062-4862-8187-F9C0628E4E62}"/>
              </a:ext>
            </a:extLst>
          </p:cNvPr>
          <p:cNvSpPr txBox="1"/>
          <p:nvPr/>
        </p:nvSpPr>
        <p:spPr>
          <a:xfrm rot="21584867">
            <a:off x="11277601" y="9031052"/>
            <a:ext cx="6477162" cy="745397"/>
          </a:xfrm>
          <a:prstGeom prst="rect">
            <a:avLst/>
          </a:prstGeom>
          <a:noFill/>
          <a:ln>
            <a:noFill/>
          </a:ln>
        </p:spPr>
        <p:txBody>
          <a:bodyPr wrap="square" rtlCol="0">
            <a:spAutoFit/>
          </a:bodyPr>
          <a:lstStyle/>
          <a:p>
            <a:pPr algn="ctr">
              <a:lnSpc>
                <a:spcPts val="2641"/>
              </a:lnSpc>
            </a:pPr>
            <a:r>
              <a:rPr lang="en-US" sz="2054" b="1"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MIDDLE SCHOOL PE IS REQUIRED FOR EVERYONE, UNLESS YOU PLAY A SPORT, AND IS SEPARATE FROM HS PE.</a:t>
            </a:r>
            <a:endParaRPr lang="en-US" sz="2054"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51" name="TextBox 50">
            <a:extLst>
              <a:ext uri="{FF2B5EF4-FFF2-40B4-BE49-F238E27FC236}">
                <a16:creationId xmlns:a16="http://schemas.microsoft.com/office/drawing/2014/main" id="{31F8684A-AE4C-41AC-9808-41EB73A20AA7}"/>
              </a:ext>
            </a:extLst>
          </p:cNvPr>
          <p:cNvSpPr txBox="1"/>
          <p:nvPr/>
        </p:nvSpPr>
        <p:spPr>
          <a:xfrm rot="21584867">
            <a:off x="11355031" y="3632242"/>
            <a:ext cx="5790242" cy="572063"/>
          </a:xfrm>
          <a:prstGeom prst="rect">
            <a:avLst/>
          </a:prstGeom>
          <a:noFill/>
          <a:ln>
            <a:noFill/>
          </a:ln>
        </p:spPr>
        <p:txBody>
          <a:bodyPr wrap="square" rtlCol="0">
            <a:spAutoFit/>
          </a:bodyPr>
          <a:lstStyle/>
          <a:p>
            <a:pPr algn="ctr"/>
            <a:r>
              <a:rPr lang="en-US" sz="3131" b="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a:t>
            </a:r>
            <a:r>
              <a:rPr lang="en-US" sz="3131" b="1" dirty="0">
                <a:ln w="19050">
                  <a:noFill/>
                  <a:round/>
                </a:ln>
                <a:latin typeface="Calibri" panose="020F0502020204030204" pitchFamily="34" charset="0"/>
                <a:ea typeface="Tahoma" panose="020B0604030504040204" pitchFamily="34" charset="0"/>
                <a:cs typeface="Calibri" panose="020F0502020204030204" pitchFamily="34" charset="0"/>
              </a:rPr>
              <a:t>MIDDLE SCHOOL </a:t>
            </a:r>
            <a:r>
              <a:rPr lang="en-US" sz="3131" b="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WING</a:t>
            </a:r>
          </a:p>
        </p:txBody>
      </p:sp>
      <p:sp>
        <p:nvSpPr>
          <p:cNvPr id="56" name="TextBox 55">
            <a:extLst>
              <a:ext uri="{FF2B5EF4-FFF2-40B4-BE49-F238E27FC236}">
                <a16:creationId xmlns:a16="http://schemas.microsoft.com/office/drawing/2014/main" id="{63B0D515-25FE-4547-B6E2-EDC6C99589D2}"/>
              </a:ext>
            </a:extLst>
          </p:cNvPr>
          <p:cNvSpPr txBox="1"/>
          <p:nvPr/>
        </p:nvSpPr>
        <p:spPr>
          <a:xfrm rot="21584867">
            <a:off x="11275712" y="4166992"/>
            <a:ext cx="6402312" cy="745397"/>
          </a:xfrm>
          <a:prstGeom prst="rect">
            <a:avLst/>
          </a:prstGeom>
          <a:noFill/>
          <a:ln>
            <a:noFill/>
          </a:ln>
        </p:spPr>
        <p:txBody>
          <a:bodyPr wrap="square" rtlCol="0">
            <a:spAutoFit/>
          </a:bodyPr>
          <a:lstStyle/>
          <a:p>
            <a:pPr algn="ctr">
              <a:lnSpc>
                <a:spcPts val="2641"/>
              </a:lnSpc>
            </a:pPr>
            <a:r>
              <a:rPr lang="en-US" sz="2054" b="1"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MIDDLE SCHOOL STUDENTS HAVE CLASSES IN THEIR OWN PART OF CAMPUS, EXCEPT PE, ART, &amp; MUSIC.</a:t>
            </a:r>
            <a:endParaRPr lang="en-US" sz="2054"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01" name="TextBox 100">
            <a:extLst>
              <a:ext uri="{FF2B5EF4-FFF2-40B4-BE49-F238E27FC236}">
                <a16:creationId xmlns:a16="http://schemas.microsoft.com/office/drawing/2014/main" id="{03F8EFD5-FBB8-4E2B-BA5D-76B63EF9E6C7}"/>
              </a:ext>
            </a:extLst>
          </p:cNvPr>
          <p:cNvSpPr txBox="1"/>
          <p:nvPr/>
        </p:nvSpPr>
        <p:spPr>
          <a:xfrm rot="21584867">
            <a:off x="6463988" y="8955861"/>
            <a:ext cx="5360024" cy="707886"/>
          </a:xfrm>
          <a:prstGeom prst="rect">
            <a:avLst/>
          </a:prstGeom>
          <a:noFill/>
          <a:ln>
            <a:noFill/>
          </a:ln>
        </p:spPr>
        <p:txBody>
          <a:bodyPr wrap="square" rtlCol="0">
            <a:spAutoFit/>
          </a:bodyPr>
          <a:lstStyle/>
          <a:p>
            <a:pPr algn="ctr"/>
            <a:r>
              <a:rPr lang="en-US" sz="4000" spc="440" dirty="0">
                <a:ln w="19050">
                  <a:noFill/>
                  <a:round/>
                </a:ln>
                <a:latin typeface="Calibri" panose="020F0502020204030204" pitchFamily="34" charset="0"/>
                <a:ea typeface="Tahoma" panose="020B0604030504040204" pitchFamily="34" charset="0"/>
                <a:cs typeface="Calibri" panose="020F0502020204030204" pitchFamily="34" charset="0"/>
              </a:rPr>
              <a:t>EXPECT</a:t>
            </a:r>
          </a:p>
        </p:txBody>
      </p:sp>
      <p:sp>
        <p:nvSpPr>
          <p:cNvPr id="103" name="TextBox 102">
            <a:extLst>
              <a:ext uri="{FF2B5EF4-FFF2-40B4-BE49-F238E27FC236}">
                <a16:creationId xmlns:a16="http://schemas.microsoft.com/office/drawing/2014/main" id="{237A899C-FAEB-479F-82E7-8FA72242FB53}"/>
              </a:ext>
            </a:extLst>
          </p:cNvPr>
          <p:cNvSpPr txBox="1"/>
          <p:nvPr/>
        </p:nvSpPr>
        <p:spPr>
          <a:xfrm rot="21584867">
            <a:off x="6648215" y="8126282"/>
            <a:ext cx="4991571" cy="993583"/>
          </a:xfrm>
          <a:prstGeom prst="rect">
            <a:avLst/>
          </a:prstGeom>
          <a:noFill/>
          <a:ln>
            <a:noFill/>
          </a:ln>
        </p:spPr>
        <p:txBody>
          <a:bodyPr wrap="square" rtlCol="0">
            <a:spAutoFit/>
          </a:bodyPr>
          <a:lstStyle/>
          <a:p>
            <a:pPr algn="ctr"/>
            <a:r>
              <a:rPr lang="en-US" sz="5870" spc="440"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WHAT TO </a:t>
            </a:r>
          </a:p>
        </p:txBody>
      </p:sp>
      <p:pic>
        <p:nvPicPr>
          <p:cNvPr id="32" name="Picture 2">
            <a:extLst>
              <a:ext uri="{FF2B5EF4-FFF2-40B4-BE49-F238E27FC236}">
                <a16:creationId xmlns:a16="http://schemas.microsoft.com/office/drawing/2014/main" id="{EDFE4C06-FB8F-4EB4-B8E6-DFFFDA2CDEA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25603" y="4930183"/>
            <a:ext cx="836793" cy="706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08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00"/>
                                        <p:tgtEl>
                                          <p:spTgt spid="30"/>
                                        </p:tgtEl>
                                      </p:cBhvr>
                                    </p:animEffect>
                                  </p:childTnLst>
                                </p:cTn>
                              </p:par>
                              <p:par>
                                <p:cTn id="8" presetID="10" presetClass="entr" presetSubtype="0" fill="hold" grpId="0" nodeType="withEffect">
                                  <p:stCondLst>
                                    <p:cond delay="60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700"/>
                                        <p:tgtEl>
                                          <p:spTgt spid="47"/>
                                        </p:tgtEl>
                                      </p:cBhvr>
                                    </p:animEffect>
                                  </p:childTnLst>
                                </p:cTn>
                              </p:par>
                              <p:par>
                                <p:cTn id="16" presetID="10" presetClass="entr" presetSubtype="0" fill="hold" grpId="0" nodeType="withEffect">
                                  <p:stCondLst>
                                    <p:cond delay="60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10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700"/>
                                        <p:tgtEl>
                                          <p:spTgt spid="49"/>
                                        </p:tgtEl>
                                      </p:cBhvr>
                                    </p:animEffect>
                                  </p:childTnLst>
                                </p:cTn>
                              </p:par>
                              <p:par>
                                <p:cTn id="24" presetID="10" presetClass="entr" presetSubtype="0" fill="hold" grpId="0" nodeType="withEffect">
                                  <p:stCondLst>
                                    <p:cond delay="60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700"/>
                                        <p:tgtEl>
                                          <p:spTgt spid="51"/>
                                        </p:tgtEl>
                                      </p:cBhvr>
                                    </p:animEffect>
                                  </p:childTnLst>
                                </p:cTn>
                              </p:par>
                              <p:par>
                                <p:cTn id="32" presetID="10" presetClass="entr" presetSubtype="0" fill="hold" grpId="0" nodeType="withEffect">
                                  <p:stCondLst>
                                    <p:cond delay="60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47" grpId="0"/>
      <p:bldP spid="48" grpId="0"/>
      <p:bldP spid="49" grpId="0"/>
      <p:bldP spid="50" grpId="0"/>
      <p:bldP spid="51" grpId="0"/>
      <p:bldP spid="5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EE8E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DA63C63-087B-463D-9105-CF392732CE51}"/>
              </a:ext>
            </a:extLst>
          </p:cNvPr>
          <p:cNvGrpSpPr/>
          <p:nvPr/>
        </p:nvGrpSpPr>
        <p:grpSpPr>
          <a:xfrm>
            <a:off x="2878" y="2171700"/>
            <a:ext cx="7142232" cy="9247604"/>
            <a:chOff x="2878" y="2171700"/>
            <a:chExt cx="7142232" cy="9247604"/>
          </a:xfrm>
        </p:grpSpPr>
        <p:sp>
          <p:nvSpPr>
            <p:cNvPr id="4" name="Rectangle 3">
              <a:extLst>
                <a:ext uri="{FF2B5EF4-FFF2-40B4-BE49-F238E27FC236}">
                  <a16:creationId xmlns:a16="http://schemas.microsoft.com/office/drawing/2014/main" id="{F745DDE8-C777-4BB3-92B5-7CF6EBB5066E}"/>
                </a:ext>
              </a:extLst>
            </p:cNvPr>
            <p:cNvSpPr/>
            <p:nvPr/>
          </p:nvSpPr>
          <p:spPr>
            <a:xfrm rot="18900000">
              <a:off x="1457394" y="6093783"/>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FEAD3E02-790F-4C0B-9F7E-19451B5237D7}"/>
                </a:ext>
              </a:extLst>
            </p:cNvPr>
            <p:cNvSpPr/>
            <p:nvPr/>
          </p:nvSpPr>
          <p:spPr>
            <a:xfrm rot="8100000" flipV="1">
              <a:off x="2088274" y="7589933"/>
              <a:ext cx="3470288" cy="1729339"/>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6A334AA5-7B86-42B7-A6FE-5C09CD13BD1F}"/>
                </a:ext>
              </a:extLst>
            </p:cNvPr>
            <p:cNvSpPr/>
            <p:nvPr/>
          </p:nvSpPr>
          <p:spPr>
            <a:xfrm rot="2700000" flipV="1">
              <a:off x="4538307" y="8812501"/>
              <a:ext cx="3479618" cy="173398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7BBB41F5-5146-43C7-8D32-BAA497C5E076}"/>
                </a:ext>
              </a:extLst>
            </p:cNvPr>
            <p:cNvSpPr/>
            <p:nvPr/>
          </p:nvSpPr>
          <p:spPr>
            <a:xfrm rot="16200000" flipV="1">
              <a:off x="-1603870" y="3778448"/>
              <a:ext cx="6405564" cy="319206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a:spLocks/>
          </p:cNvSpPr>
          <p:nvPr/>
        </p:nvSpPr>
        <p:spPr bwMode="auto">
          <a:xfrm>
            <a:off x="4102481" y="4418509"/>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8" name="Freeform 7"/>
          <p:cNvSpPr>
            <a:spLocks/>
          </p:cNvSpPr>
          <p:nvPr/>
        </p:nvSpPr>
        <p:spPr bwMode="auto">
          <a:xfrm>
            <a:off x="4102481" y="6650786"/>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23" name="TextBox 22">
            <a:extLst>
              <a:ext uri="{FF2B5EF4-FFF2-40B4-BE49-F238E27FC236}">
                <a16:creationId xmlns:a16="http://schemas.microsoft.com/office/drawing/2014/main" id="{5FE1888A-41F2-4407-B52E-AAE81ADD50B1}"/>
              </a:ext>
            </a:extLst>
          </p:cNvPr>
          <p:cNvSpPr txBox="1"/>
          <p:nvPr/>
        </p:nvSpPr>
        <p:spPr>
          <a:xfrm>
            <a:off x="9295166" y="126221"/>
            <a:ext cx="7849834" cy="1569660"/>
          </a:xfrm>
          <a:prstGeom prst="rect">
            <a:avLst/>
          </a:prstGeom>
          <a:noFill/>
          <a:ln>
            <a:noFill/>
          </a:ln>
        </p:spPr>
        <p:txBody>
          <a:bodyPr wrap="square" rtlCol="0">
            <a:spAutoFit/>
          </a:bodyPr>
          <a:lstStyle/>
          <a:p>
            <a:pPr algn="ctr"/>
            <a:r>
              <a:rPr lang="en-US" sz="4800" spc="300" dirty="0">
                <a:ln w="19050">
                  <a:noFill/>
                  <a:round/>
                </a:ln>
                <a:latin typeface="Calibri" panose="020F0502020204030204" pitchFamily="34" charset="0"/>
                <a:ea typeface="Tahoma" panose="020B0604030504040204" pitchFamily="34" charset="0"/>
                <a:cs typeface="Calibri" panose="020F0502020204030204" pitchFamily="34" charset="0"/>
              </a:rPr>
              <a:t>EXPECTATIONS IN</a:t>
            </a:r>
            <a:endParaRPr lang="en-US" sz="4800" b="1" spc="300"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endParaRPr>
          </a:p>
          <a:p>
            <a:pPr algn="ctr"/>
            <a:r>
              <a:rPr lang="en-US" sz="4800" b="1" spc="300"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MIDDLE SCHOOL</a:t>
            </a:r>
            <a:endParaRPr lang="en-US" sz="4800" spc="300" dirty="0">
              <a:ln w="19050">
                <a:noFill/>
                <a:round/>
              </a:ln>
              <a:latin typeface="Calibri" panose="020F0502020204030204" pitchFamily="34" charset="0"/>
              <a:ea typeface="Tahoma" panose="020B0604030504040204" pitchFamily="34" charset="0"/>
              <a:cs typeface="Calibri" panose="020F0502020204030204" pitchFamily="34" charset="0"/>
            </a:endParaRPr>
          </a:p>
        </p:txBody>
      </p:sp>
      <p:pic>
        <p:nvPicPr>
          <p:cNvPr id="2" name="Picture 1" descr="A close up of a sign&#10;&#10;Description automatically generated">
            <a:extLst>
              <a:ext uri="{FF2B5EF4-FFF2-40B4-BE49-F238E27FC236}">
                <a16:creationId xmlns:a16="http://schemas.microsoft.com/office/drawing/2014/main" id="{ECC521CB-B56A-4F6C-B068-3F30A009E1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848100"/>
            <a:ext cx="5918439" cy="4675567"/>
          </a:xfrm>
          <a:prstGeom prst="rect">
            <a:avLst/>
          </a:prstGeom>
        </p:spPr>
      </p:pic>
      <p:sp>
        <p:nvSpPr>
          <p:cNvPr id="10" name="Textbox">
            <a:extLst>
              <a:ext uri="{FF2B5EF4-FFF2-40B4-BE49-F238E27FC236}">
                <a16:creationId xmlns:a16="http://schemas.microsoft.com/office/drawing/2014/main" id="{10BF93CB-B89E-4FFE-8A22-78EF1223EDF9}"/>
              </a:ext>
            </a:extLst>
          </p:cNvPr>
          <p:cNvSpPr txBox="1"/>
          <p:nvPr/>
        </p:nvSpPr>
        <p:spPr>
          <a:xfrm>
            <a:off x="10020776" y="1728963"/>
            <a:ext cx="8267224" cy="4267963"/>
          </a:xfrm>
          <a:prstGeom prst="rect">
            <a:avLst/>
          </a:prstGeom>
          <a:noFill/>
        </p:spPr>
        <p:txBody>
          <a:bodyPr wrap="square" rtlCol="0">
            <a:spAutoFit/>
          </a:bodyPr>
          <a:lstStyle/>
          <a:p>
            <a:pPr>
              <a:lnSpc>
                <a:spcPts val="2500"/>
              </a:lnSpc>
            </a:pPr>
            <a:endParaRPr lang="en-US" sz="2600" dirty="0">
              <a:ln w="15875">
                <a:noFill/>
                <a:round/>
              </a:ln>
              <a:latin typeface="Calibri" panose="020F0502020204030204" pitchFamily="34" charset="0"/>
              <a:cs typeface="Calibri" panose="020F0502020204030204" pitchFamily="34" charset="0"/>
            </a:endParaRPr>
          </a:p>
          <a:p>
            <a:pPr marL="342900" indent="-342900">
              <a:lnSpc>
                <a:spcPts val="2500"/>
              </a:lnSpc>
              <a:buBlip>
                <a:blip r:embed="rId3">
                  <a:extLst>
                    <a:ext uri="{96DAC541-7B7A-43D3-8B79-37D633B846F1}">
                      <asvg:svgBlip xmlns:asvg="http://schemas.microsoft.com/office/drawing/2016/SVG/main" r:embed="rId4"/>
                    </a:ext>
                  </a:extLst>
                </a:blip>
              </a:buBlip>
            </a:pPr>
            <a:r>
              <a:rPr lang="en-US" sz="2600" dirty="0">
                <a:ln w="15875">
                  <a:noFill/>
                  <a:round/>
                </a:ln>
                <a:latin typeface="Calibri" panose="020F0502020204030204" pitchFamily="34" charset="0"/>
                <a:cs typeface="Calibri" panose="020F0502020204030204" pitchFamily="34" charset="0"/>
              </a:rPr>
              <a:t>You will have seven classes a day next year, most of them with different people in your class.</a:t>
            </a:r>
          </a:p>
          <a:p>
            <a:pPr marL="342900" indent="-342900">
              <a:lnSpc>
                <a:spcPts val="2500"/>
              </a:lnSpc>
              <a:buBlip>
                <a:blip r:embed="rId3">
                  <a:extLst>
                    <a:ext uri="{96DAC541-7B7A-43D3-8B79-37D633B846F1}">
                      <asvg:svgBlip xmlns:asvg="http://schemas.microsoft.com/office/drawing/2016/SVG/main" r:embed="rId4"/>
                    </a:ext>
                  </a:extLst>
                </a:blip>
              </a:buBlip>
            </a:pPr>
            <a:endParaRPr lang="en-US" sz="2600" dirty="0">
              <a:ln w="15875">
                <a:noFill/>
                <a:round/>
              </a:ln>
              <a:latin typeface="Calibri" panose="020F0502020204030204" pitchFamily="34" charset="0"/>
              <a:cs typeface="Calibri" panose="020F0502020204030204" pitchFamily="34" charset="0"/>
            </a:endParaRPr>
          </a:p>
          <a:p>
            <a:pPr marL="342900" indent="-342900">
              <a:lnSpc>
                <a:spcPts val="2500"/>
              </a:lnSpc>
              <a:buBlip>
                <a:blip r:embed="rId3">
                  <a:extLst>
                    <a:ext uri="{96DAC541-7B7A-43D3-8B79-37D633B846F1}">
                      <asvg:svgBlip xmlns:asvg="http://schemas.microsoft.com/office/drawing/2016/SVG/main" r:embed="rId4"/>
                    </a:ext>
                  </a:extLst>
                </a:blip>
              </a:buBlip>
            </a:pPr>
            <a:r>
              <a:rPr lang="en-US" sz="2600" dirty="0">
                <a:ln w="15875">
                  <a:noFill/>
                  <a:round/>
                </a:ln>
                <a:latin typeface="Calibri" panose="020F0502020204030204" pitchFamily="34" charset="0"/>
                <a:cs typeface="Calibri" panose="020F0502020204030204" pitchFamily="34" charset="0"/>
              </a:rPr>
              <a:t>We operate on semesters, so two marking periods equals one semester. Two semesters equals one full course year.</a:t>
            </a:r>
          </a:p>
          <a:p>
            <a:pPr marL="342900" indent="-342900">
              <a:lnSpc>
                <a:spcPts val="2500"/>
              </a:lnSpc>
              <a:buBlip>
                <a:blip r:embed="rId3">
                  <a:extLst>
                    <a:ext uri="{96DAC541-7B7A-43D3-8B79-37D633B846F1}">
                      <asvg:svgBlip xmlns:asvg="http://schemas.microsoft.com/office/drawing/2016/SVG/main" r:embed="rId4"/>
                    </a:ext>
                  </a:extLst>
                </a:blip>
              </a:buBlip>
            </a:pPr>
            <a:endParaRPr lang="en-US" sz="2600" dirty="0">
              <a:ln w="15875">
                <a:noFill/>
                <a:round/>
              </a:ln>
              <a:latin typeface="Calibri" panose="020F0502020204030204" pitchFamily="34" charset="0"/>
              <a:cs typeface="Calibri" panose="020F0502020204030204" pitchFamily="34" charset="0"/>
            </a:endParaRPr>
          </a:p>
          <a:p>
            <a:pPr marL="342900" indent="-342900">
              <a:lnSpc>
                <a:spcPts val="2500"/>
              </a:lnSpc>
              <a:buBlip>
                <a:blip r:embed="rId3">
                  <a:extLst>
                    <a:ext uri="{96DAC541-7B7A-43D3-8B79-37D633B846F1}">
                      <asvg:svgBlip xmlns:asvg="http://schemas.microsoft.com/office/drawing/2016/SVG/main" r:embed="rId4"/>
                    </a:ext>
                  </a:extLst>
                </a:blip>
              </a:buBlip>
            </a:pPr>
            <a:r>
              <a:rPr lang="en-US" sz="2600" dirty="0">
                <a:ln w="15875">
                  <a:noFill/>
                  <a:round/>
                </a:ln>
                <a:latin typeface="Calibri" panose="020F0502020204030204" pitchFamily="34" charset="0"/>
                <a:cs typeface="Calibri" panose="020F0502020204030204" pitchFamily="34" charset="0"/>
              </a:rPr>
              <a:t>You can FAIL a class if you miss too much school!  Students are expected to attend school and be on time every day.</a:t>
            </a:r>
          </a:p>
          <a:p>
            <a:pPr marL="342900" indent="-342900">
              <a:lnSpc>
                <a:spcPts val="2500"/>
              </a:lnSpc>
              <a:buBlip>
                <a:blip r:embed="rId3">
                  <a:extLst>
                    <a:ext uri="{96DAC541-7B7A-43D3-8B79-37D633B846F1}">
                      <asvg:svgBlip xmlns:asvg="http://schemas.microsoft.com/office/drawing/2016/SVG/main" r:embed="rId4"/>
                    </a:ext>
                  </a:extLst>
                </a:blip>
              </a:buBlip>
            </a:pPr>
            <a:endParaRPr lang="en-US" sz="2600" dirty="0">
              <a:ln w="15875">
                <a:noFill/>
                <a:round/>
              </a:ln>
              <a:latin typeface="Calibri" panose="020F0502020204030204" pitchFamily="34" charset="0"/>
              <a:cs typeface="Calibri" panose="020F0502020204030204" pitchFamily="34" charset="0"/>
            </a:endParaRPr>
          </a:p>
          <a:p>
            <a:pPr marL="342900" indent="-342900">
              <a:lnSpc>
                <a:spcPts val="2500"/>
              </a:lnSpc>
              <a:buBlip>
                <a:blip r:embed="rId3">
                  <a:extLst>
                    <a:ext uri="{96DAC541-7B7A-43D3-8B79-37D633B846F1}">
                      <asvg:svgBlip xmlns:asvg="http://schemas.microsoft.com/office/drawing/2016/SVG/main" r:embed="rId4"/>
                    </a:ext>
                  </a:extLst>
                </a:blip>
              </a:buBlip>
            </a:pPr>
            <a:r>
              <a:rPr lang="en-US" sz="2600" dirty="0">
                <a:ln w="15875">
                  <a:noFill/>
                  <a:round/>
                </a:ln>
                <a:latin typeface="Calibri" panose="020F0502020204030204" pitchFamily="34" charset="0"/>
                <a:cs typeface="Calibri" panose="020F0502020204030204" pitchFamily="34" charset="0"/>
              </a:rPr>
              <a:t>You can play sports and be in music programs that allow you to travel to other schools.</a:t>
            </a:r>
          </a:p>
        </p:txBody>
      </p:sp>
      <p:sp>
        <p:nvSpPr>
          <p:cNvPr id="11" name="TextBox 10">
            <a:extLst>
              <a:ext uri="{FF2B5EF4-FFF2-40B4-BE49-F238E27FC236}">
                <a16:creationId xmlns:a16="http://schemas.microsoft.com/office/drawing/2014/main" id="{B8309D21-AB39-453C-BFAD-7C829A4F44B0}"/>
              </a:ext>
            </a:extLst>
          </p:cNvPr>
          <p:cNvSpPr txBox="1"/>
          <p:nvPr/>
        </p:nvSpPr>
        <p:spPr>
          <a:xfrm rot="21584867">
            <a:off x="10039062" y="7141971"/>
            <a:ext cx="7847740" cy="574132"/>
          </a:xfrm>
          <a:prstGeom prst="rect">
            <a:avLst/>
          </a:prstGeom>
          <a:noFill/>
          <a:ln>
            <a:noFill/>
          </a:ln>
        </p:spPr>
        <p:txBody>
          <a:bodyPr wrap="square" rtlCol="0">
            <a:spAutoFit/>
          </a:bodyPr>
          <a:lstStyle/>
          <a:p>
            <a:r>
              <a:rPr lang="en-US" sz="313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a:t>
            </a:r>
            <a:r>
              <a:rPr lang="en-US" sz="3131" dirty="0">
                <a:ln w="19050">
                  <a:noFill/>
                  <a:round/>
                </a:ln>
                <a:latin typeface="Calibri" panose="020F0502020204030204" pitchFamily="34" charset="0"/>
                <a:ea typeface="Tahoma" panose="020B0604030504040204" pitchFamily="34" charset="0"/>
                <a:cs typeface="Calibri" panose="020F0502020204030204" pitchFamily="34" charset="0"/>
              </a:rPr>
              <a:t>YOUR BEHAVIOR </a:t>
            </a:r>
            <a:r>
              <a:rPr lang="en-US" sz="313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IS YOUR RESPONSIBILITY</a:t>
            </a:r>
          </a:p>
        </p:txBody>
      </p:sp>
      <p:sp>
        <p:nvSpPr>
          <p:cNvPr id="12" name="TextBox 11">
            <a:extLst>
              <a:ext uri="{FF2B5EF4-FFF2-40B4-BE49-F238E27FC236}">
                <a16:creationId xmlns:a16="http://schemas.microsoft.com/office/drawing/2014/main" id="{7294B856-E32B-41CB-B14E-7F742E8FAFE2}"/>
              </a:ext>
            </a:extLst>
          </p:cNvPr>
          <p:cNvSpPr txBox="1"/>
          <p:nvPr/>
        </p:nvSpPr>
        <p:spPr>
          <a:xfrm rot="21584867">
            <a:off x="10211442" y="7686710"/>
            <a:ext cx="7674905" cy="759182"/>
          </a:xfrm>
          <a:prstGeom prst="rect">
            <a:avLst/>
          </a:prstGeom>
          <a:noFill/>
          <a:ln>
            <a:noFill/>
          </a:ln>
        </p:spPr>
        <p:txBody>
          <a:bodyPr wrap="square" rtlCol="0">
            <a:spAutoFit/>
          </a:bodyPr>
          <a:lstStyle/>
          <a:p>
            <a:pPr>
              <a:lnSpc>
                <a:spcPts val="2641"/>
              </a:lnSpc>
            </a:pPr>
            <a:r>
              <a:rPr lang="en-US" sz="2200"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Discipline referrals can mean lost time in the classroom, which can mean the risk of not being promoted to the next grade.</a:t>
            </a:r>
            <a:endParaRPr lang="en-US" sz="2200"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6294DAC6-B0EA-49D2-934B-B4479233E4CD}"/>
              </a:ext>
            </a:extLst>
          </p:cNvPr>
          <p:cNvSpPr txBox="1"/>
          <p:nvPr/>
        </p:nvSpPr>
        <p:spPr>
          <a:xfrm rot="21584867">
            <a:off x="10135983" y="8509042"/>
            <a:ext cx="5790242" cy="572063"/>
          </a:xfrm>
          <a:prstGeom prst="rect">
            <a:avLst/>
          </a:prstGeom>
          <a:noFill/>
          <a:ln>
            <a:noFill/>
          </a:ln>
        </p:spPr>
        <p:txBody>
          <a:bodyPr wrap="square" rtlCol="0">
            <a:spAutoFit/>
          </a:bodyPr>
          <a:lstStyle/>
          <a:p>
            <a:r>
              <a:rPr lang="en-US" sz="313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a:t>
            </a:r>
            <a:r>
              <a:rPr lang="en-US" sz="3131" dirty="0">
                <a:ln w="19050">
                  <a:noFill/>
                  <a:round/>
                </a:ln>
                <a:latin typeface="Calibri" panose="020F0502020204030204" pitchFamily="34" charset="0"/>
                <a:ea typeface="Tahoma" panose="020B0604030504040204" pitchFamily="34" charset="0"/>
                <a:cs typeface="Calibri" panose="020F0502020204030204" pitchFamily="34" charset="0"/>
              </a:rPr>
              <a:t>LOTS OF </a:t>
            </a:r>
            <a:r>
              <a:rPr lang="en-US" sz="3131"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OPPORTUNITIES</a:t>
            </a:r>
          </a:p>
        </p:txBody>
      </p:sp>
      <p:sp>
        <p:nvSpPr>
          <p:cNvPr id="14" name="TextBox 13">
            <a:extLst>
              <a:ext uri="{FF2B5EF4-FFF2-40B4-BE49-F238E27FC236}">
                <a16:creationId xmlns:a16="http://schemas.microsoft.com/office/drawing/2014/main" id="{32AB750A-7951-4AA1-9EB0-22E740F56CA3}"/>
              </a:ext>
            </a:extLst>
          </p:cNvPr>
          <p:cNvSpPr txBox="1"/>
          <p:nvPr/>
        </p:nvSpPr>
        <p:spPr>
          <a:xfrm rot="21584867">
            <a:off x="10214252" y="9067543"/>
            <a:ext cx="7673889" cy="759182"/>
          </a:xfrm>
          <a:prstGeom prst="rect">
            <a:avLst/>
          </a:prstGeom>
          <a:noFill/>
          <a:ln>
            <a:noFill/>
          </a:ln>
        </p:spPr>
        <p:txBody>
          <a:bodyPr wrap="square" rtlCol="0">
            <a:spAutoFit/>
          </a:bodyPr>
          <a:lstStyle/>
          <a:p>
            <a:pPr>
              <a:lnSpc>
                <a:spcPts val="2641"/>
              </a:lnSpc>
            </a:pPr>
            <a:r>
              <a:rPr lang="en-US" sz="2200" dirty="0">
                <a:ln w="19050">
                  <a:noFill/>
                  <a:round/>
                </a:ln>
                <a:solidFill>
                  <a:srgbClr val="1C1C1C"/>
                </a:solidFill>
                <a:latin typeface="Calibri" panose="020F0502020204030204" pitchFamily="34" charset="0"/>
                <a:ea typeface="Tahoma" panose="020B0604030504040204" pitchFamily="34" charset="0"/>
                <a:cs typeface="Calibri" panose="020F0502020204030204" pitchFamily="34" charset="0"/>
              </a:rPr>
              <a:t>Do well in MS, you set yourself up for Dual Enrollment and AP in High School – FREE COLLEGE CREDIT OPPORTUNITIES!</a:t>
            </a:r>
            <a:endParaRPr lang="en-US" sz="2200" dirty="0">
              <a:ln w="19050">
                <a:noFill/>
                <a:round/>
              </a:ln>
              <a:solidFill>
                <a:schemeClr val="bg1"/>
              </a:solidFill>
              <a:latin typeface="Calibri" panose="020F0502020204030204" pitchFamily="34" charset="0"/>
              <a:ea typeface="Tahoma" panose="020B060403050404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8F3CF432-7F9B-4A9B-B60B-598D7A586836}"/>
              </a:ext>
            </a:extLst>
          </p:cNvPr>
          <p:cNvSpPr txBox="1"/>
          <p:nvPr/>
        </p:nvSpPr>
        <p:spPr>
          <a:xfrm rot="21584867">
            <a:off x="10623342" y="6516103"/>
            <a:ext cx="8098015" cy="574132"/>
          </a:xfrm>
          <a:prstGeom prst="rect">
            <a:avLst/>
          </a:prstGeom>
          <a:noFill/>
          <a:ln>
            <a:noFill/>
          </a:ln>
        </p:spPr>
        <p:txBody>
          <a:bodyPr wrap="square" rtlCol="0">
            <a:spAutoFit/>
          </a:bodyPr>
          <a:lstStyle/>
          <a:p>
            <a:r>
              <a:rPr lang="en-US" sz="3131" u="sng"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MOST IMPORTANT THINGS </a:t>
            </a:r>
            <a:r>
              <a:rPr lang="en-US" sz="3131" u="sng" dirty="0">
                <a:ln w="19050">
                  <a:noFill/>
                  <a:round/>
                </a:ln>
                <a:latin typeface="Calibri" panose="020F0502020204030204" pitchFamily="34" charset="0"/>
                <a:ea typeface="Tahoma" panose="020B0604030504040204" pitchFamily="34" charset="0"/>
                <a:cs typeface="Calibri" panose="020F0502020204030204" pitchFamily="34" charset="0"/>
              </a:rPr>
              <a:t>TO KNOW?</a:t>
            </a:r>
          </a:p>
        </p:txBody>
      </p:sp>
      <p:pic>
        <p:nvPicPr>
          <p:cNvPr id="20" name="Picture 2">
            <a:extLst>
              <a:ext uri="{FF2B5EF4-FFF2-40B4-BE49-F238E27FC236}">
                <a16:creationId xmlns:a16="http://schemas.microsoft.com/office/drawing/2014/main" id="{57C22785-675C-48EC-AF62-D134A7998A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13" y="8877300"/>
            <a:ext cx="1616500" cy="13644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mannequin wearing a yellow garment&#10;&#10;Description automatically generated with low confidence">
            <a:extLst>
              <a:ext uri="{FF2B5EF4-FFF2-40B4-BE49-F238E27FC236}">
                <a16:creationId xmlns:a16="http://schemas.microsoft.com/office/drawing/2014/main" id="{973FAFE9-FB0B-4E2D-9D11-7CF69B3896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5161" y="-126221"/>
            <a:ext cx="5349240" cy="10287000"/>
          </a:xfrm>
          <a:prstGeom prst="rect">
            <a:avLst/>
          </a:prstGeom>
        </p:spPr>
      </p:pic>
    </p:spTree>
    <p:extLst>
      <p:ext uri="{BB962C8B-B14F-4D97-AF65-F5344CB8AC3E}">
        <p14:creationId xmlns:p14="http://schemas.microsoft.com/office/powerpoint/2010/main" val="11525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700"/>
                                        <p:tgtEl>
                                          <p:spTgt spid="13"/>
                                        </p:tgtEl>
                                      </p:cBhvr>
                                    </p:animEffect>
                                  </p:childTnLst>
                                </p:cTn>
                              </p:par>
                              <p:par>
                                <p:cTn id="21" presetID="10" presetClass="entr" presetSubtype="0" fill="hold" grpId="0" nodeType="withEffect">
                                  <p:stCondLst>
                                    <p:cond delay="6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additive="base">
                                        <p:cTn id="28" dur="500" fill="hold"/>
                                        <p:tgtEl>
                                          <p:spTgt spid="23"/>
                                        </p:tgtEl>
                                        <p:attrNameLst>
                                          <p:attrName>ppt_x</p:attrName>
                                        </p:attrNameLst>
                                      </p:cBhvr>
                                      <p:tavLst>
                                        <p:tav tm="0">
                                          <p:val>
                                            <p:strVal val="#ppt_x"/>
                                          </p:val>
                                        </p:tav>
                                        <p:tav tm="100000">
                                          <p:val>
                                            <p:strVal val="#ppt_x"/>
                                          </p:val>
                                        </p:tav>
                                      </p:tavLst>
                                    </p:anim>
                                    <p:anim calcmode="lin" valueType="num">
                                      <p:cBhvr additive="base">
                                        <p:cTn id="2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1000" fill="hold"/>
                                        <p:tgtEl>
                                          <p:spTgt spid="10"/>
                                        </p:tgtEl>
                                        <p:attrNameLst>
                                          <p:attrName>ppt_w</p:attrName>
                                        </p:attrNameLst>
                                      </p:cBhvr>
                                      <p:tavLst>
                                        <p:tav tm="0">
                                          <p:val>
                                            <p:fltVal val="0"/>
                                          </p:val>
                                        </p:tav>
                                        <p:tav tm="100000">
                                          <p:val>
                                            <p:strVal val="#ppt_w"/>
                                          </p:val>
                                        </p:tav>
                                      </p:tavLst>
                                    </p:anim>
                                    <p:anim calcmode="lin" valueType="num">
                                      <p:cBhvr>
                                        <p:cTn id="35" dur="1000" fill="hold"/>
                                        <p:tgtEl>
                                          <p:spTgt spid="10"/>
                                        </p:tgtEl>
                                        <p:attrNameLst>
                                          <p:attrName>ppt_h</p:attrName>
                                        </p:attrNameLst>
                                      </p:cBhvr>
                                      <p:tavLst>
                                        <p:tav tm="0">
                                          <p:val>
                                            <p:fltVal val="0"/>
                                          </p:val>
                                        </p:tav>
                                        <p:tav tm="100000">
                                          <p:val>
                                            <p:strVal val="#ppt_h"/>
                                          </p:val>
                                        </p:tav>
                                      </p:tavLst>
                                    </p:anim>
                                    <p:anim calcmode="lin" valueType="num">
                                      <p:cBhvr>
                                        <p:cTn id="36" dur="1000" fill="hold"/>
                                        <p:tgtEl>
                                          <p:spTgt spid="10"/>
                                        </p:tgtEl>
                                        <p:attrNameLst>
                                          <p:attrName>style.rotation</p:attrName>
                                        </p:attrNameLst>
                                      </p:cBhvr>
                                      <p:tavLst>
                                        <p:tav tm="0">
                                          <p:val>
                                            <p:fltVal val="90"/>
                                          </p:val>
                                        </p:tav>
                                        <p:tav tm="100000">
                                          <p:val>
                                            <p:fltVal val="0"/>
                                          </p:val>
                                        </p:tav>
                                      </p:tavLst>
                                    </p:anim>
                                    <p:animEffect transition="in" filter="fade">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0" grpId="0"/>
      <p:bldP spid="11" grpId="0"/>
      <p:bldP spid="12" grpId="0"/>
      <p:bldP spid="13" grpId="0"/>
      <p:bldP spid="14"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E8E2"/>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5923FDDF-808F-44ED-8F3B-8FD3D1F87177}"/>
              </a:ext>
            </a:extLst>
          </p:cNvPr>
          <p:cNvGrpSpPr/>
          <p:nvPr/>
        </p:nvGrpSpPr>
        <p:grpSpPr>
          <a:xfrm>
            <a:off x="2878" y="2171700"/>
            <a:ext cx="7142232" cy="9247604"/>
            <a:chOff x="2878" y="2171700"/>
            <a:chExt cx="7142232" cy="9247604"/>
          </a:xfrm>
        </p:grpSpPr>
        <p:sp>
          <p:nvSpPr>
            <p:cNvPr id="20" name="Rectangle 19">
              <a:extLst>
                <a:ext uri="{FF2B5EF4-FFF2-40B4-BE49-F238E27FC236}">
                  <a16:creationId xmlns:a16="http://schemas.microsoft.com/office/drawing/2014/main" id="{E36A614A-0D82-4AFE-83AA-FA651A0D20DA}"/>
                </a:ext>
              </a:extLst>
            </p:cNvPr>
            <p:cNvSpPr/>
            <p:nvPr/>
          </p:nvSpPr>
          <p:spPr>
            <a:xfrm rot="18900000">
              <a:off x="1457394" y="6093783"/>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66C385D5-1601-41A6-911E-3948D80BF068}"/>
                </a:ext>
              </a:extLst>
            </p:cNvPr>
            <p:cNvSpPr/>
            <p:nvPr/>
          </p:nvSpPr>
          <p:spPr>
            <a:xfrm rot="8100000" flipV="1">
              <a:off x="2088274" y="7589933"/>
              <a:ext cx="3470288" cy="1729339"/>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6C479286-F9EF-43EA-805A-E7EE3751FF3C}"/>
                </a:ext>
              </a:extLst>
            </p:cNvPr>
            <p:cNvSpPr/>
            <p:nvPr/>
          </p:nvSpPr>
          <p:spPr>
            <a:xfrm rot="2700000" flipV="1">
              <a:off x="4538307" y="8812501"/>
              <a:ext cx="3479618" cy="173398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AEC18734-BA0F-4B70-901E-1CE2FF82BC16}"/>
                </a:ext>
              </a:extLst>
            </p:cNvPr>
            <p:cNvSpPr/>
            <p:nvPr/>
          </p:nvSpPr>
          <p:spPr>
            <a:xfrm rot="16200000" flipV="1">
              <a:off x="-1603870" y="3778448"/>
              <a:ext cx="6405564" cy="319206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a:spLocks/>
          </p:cNvSpPr>
          <p:nvPr/>
        </p:nvSpPr>
        <p:spPr bwMode="auto">
          <a:xfrm>
            <a:off x="4102481" y="4418509"/>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8" name="Freeform 7"/>
          <p:cNvSpPr>
            <a:spLocks/>
          </p:cNvSpPr>
          <p:nvPr/>
        </p:nvSpPr>
        <p:spPr bwMode="auto">
          <a:xfrm>
            <a:off x="4102481" y="6650786"/>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106" name="TextBox 105">
            <a:extLst>
              <a:ext uri="{FF2B5EF4-FFF2-40B4-BE49-F238E27FC236}">
                <a16:creationId xmlns:a16="http://schemas.microsoft.com/office/drawing/2014/main" id="{37564B1F-BEDE-4186-B614-20A6DCCC630A}"/>
              </a:ext>
            </a:extLst>
          </p:cNvPr>
          <p:cNvSpPr txBox="1"/>
          <p:nvPr/>
        </p:nvSpPr>
        <p:spPr>
          <a:xfrm rot="21584867">
            <a:off x="2516760" y="3887739"/>
            <a:ext cx="5360024" cy="1092607"/>
          </a:xfrm>
          <a:prstGeom prst="rect">
            <a:avLst/>
          </a:prstGeom>
          <a:noFill/>
          <a:ln>
            <a:noFill/>
          </a:ln>
        </p:spPr>
        <p:txBody>
          <a:bodyPr wrap="square" rtlCol="0">
            <a:spAutoFit/>
          </a:bodyPr>
          <a:lstStyle/>
          <a:p>
            <a:pPr algn="r"/>
            <a:r>
              <a:rPr lang="en-US" sz="6500" spc="440" dirty="0">
                <a:ln w="19050">
                  <a:noFill/>
                  <a:round/>
                </a:ln>
                <a:latin typeface="Calibri" panose="020F0502020204030204" pitchFamily="34" charset="0"/>
                <a:ea typeface="Tahoma" panose="020B0604030504040204" pitchFamily="34" charset="0"/>
                <a:cs typeface="Calibri" panose="020F0502020204030204" pitchFamily="34" charset="0"/>
              </a:rPr>
              <a:t>Can I take?</a:t>
            </a:r>
          </a:p>
        </p:txBody>
      </p:sp>
      <p:sp>
        <p:nvSpPr>
          <p:cNvPr id="18" name="TextBox 17">
            <a:extLst>
              <a:ext uri="{FF2B5EF4-FFF2-40B4-BE49-F238E27FC236}">
                <a16:creationId xmlns:a16="http://schemas.microsoft.com/office/drawing/2014/main" id="{CAAEAB14-BA02-43CF-816B-DD50F39F26F2}"/>
              </a:ext>
            </a:extLst>
          </p:cNvPr>
          <p:cNvSpPr txBox="1"/>
          <p:nvPr/>
        </p:nvSpPr>
        <p:spPr>
          <a:xfrm rot="21584867">
            <a:off x="2146046" y="3251137"/>
            <a:ext cx="5743291" cy="995657"/>
          </a:xfrm>
          <a:prstGeom prst="rect">
            <a:avLst/>
          </a:prstGeom>
          <a:noFill/>
          <a:ln>
            <a:noFill/>
          </a:ln>
        </p:spPr>
        <p:txBody>
          <a:bodyPr wrap="square" rtlCol="0">
            <a:spAutoFit/>
          </a:bodyPr>
          <a:lstStyle/>
          <a:p>
            <a:pPr algn="r"/>
            <a:r>
              <a:rPr lang="en-US" sz="5870" spc="440"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WHAT CLASSES</a:t>
            </a:r>
          </a:p>
        </p:txBody>
      </p:sp>
      <p:sp>
        <p:nvSpPr>
          <p:cNvPr id="63" name="Textbox">
            <a:extLst>
              <a:ext uri="{FF2B5EF4-FFF2-40B4-BE49-F238E27FC236}">
                <a16:creationId xmlns:a16="http://schemas.microsoft.com/office/drawing/2014/main" id="{D82FFEC3-2263-4A36-871D-E925D75A2FB7}"/>
              </a:ext>
            </a:extLst>
          </p:cNvPr>
          <p:cNvSpPr txBox="1"/>
          <p:nvPr/>
        </p:nvSpPr>
        <p:spPr>
          <a:xfrm>
            <a:off x="1943309" y="373181"/>
            <a:ext cx="5943600" cy="2140394"/>
          </a:xfrm>
          <a:prstGeom prst="rect">
            <a:avLst/>
          </a:prstGeom>
          <a:noFill/>
        </p:spPr>
        <p:txBody>
          <a:bodyPr wrap="square" rtlCol="0">
            <a:spAutoFit/>
          </a:bodyPr>
          <a:lstStyle/>
          <a:p>
            <a:pPr algn="r">
              <a:lnSpc>
                <a:spcPts val="2700"/>
              </a:lnSpc>
            </a:pPr>
            <a:r>
              <a:rPr lang="en-US" sz="1957" b="1" spc="73" dirty="0">
                <a:latin typeface="Arial" panose="020B0604020202020204" pitchFamily="34" charset="0"/>
                <a:cs typeface="Arial" panose="020B0604020202020204" pitchFamily="34" charset="0"/>
              </a:rPr>
              <a:t>We want you to try different kinds of classes in MS to be ready to make your choices for a graduation pathway by 9</a:t>
            </a:r>
            <a:r>
              <a:rPr lang="en-US" sz="1957" b="1" spc="73" baseline="30000" dirty="0">
                <a:latin typeface="Arial" panose="020B0604020202020204" pitchFamily="34" charset="0"/>
                <a:cs typeface="Arial" panose="020B0604020202020204" pitchFamily="34" charset="0"/>
              </a:rPr>
              <a:t>th</a:t>
            </a:r>
            <a:r>
              <a:rPr lang="en-US" sz="1957" b="1" spc="73" dirty="0">
                <a:latin typeface="Arial" panose="020B0604020202020204" pitchFamily="34" charset="0"/>
                <a:cs typeface="Arial" panose="020B0604020202020204" pitchFamily="34" charset="0"/>
              </a:rPr>
              <a:t> grade. </a:t>
            </a:r>
          </a:p>
          <a:p>
            <a:pPr algn="r">
              <a:lnSpc>
                <a:spcPts val="2700"/>
              </a:lnSpc>
            </a:pPr>
            <a:r>
              <a:rPr lang="en-US" sz="1957" b="1" spc="73" dirty="0">
                <a:latin typeface="Arial" panose="020B0604020202020204" pitchFamily="34" charset="0"/>
                <a:cs typeface="Arial" panose="020B0604020202020204" pitchFamily="34" charset="0"/>
              </a:rPr>
              <a:t>By 9</a:t>
            </a:r>
            <a:r>
              <a:rPr lang="en-US" sz="1957" b="1" spc="73" baseline="30000" dirty="0">
                <a:latin typeface="Arial" panose="020B0604020202020204" pitchFamily="34" charset="0"/>
                <a:cs typeface="Arial" panose="020B0604020202020204" pitchFamily="34" charset="0"/>
              </a:rPr>
              <a:t>th</a:t>
            </a:r>
            <a:r>
              <a:rPr lang="en-US" sz="1957" b="1" spc="73" dirty="0">
                <a:latin typeface="Arial" panose="020B0604020202020204" pitchFamily="34" charset="0"/>
                <a:cs typeface="Arial" panose="020B0604020202020204" pitchFamily="34" charset="0"/>
              </a:rPr>
              <a:t> grade, you will decide if you want to follow a CTE, Advanced Placement (AP), Dual Enrollment, or AVID pathway.</a:t>
            </a:r>
            <a:r>
              <a:rPr lang="en-US" sz="1957" b="1" spc="73" dirty="0">
                <a:ln w="15875">
                  <a:noFill/>
                  <a:round/>
                </a:ln>
                <a:solidFill>
                  <a:schemeClr val="bg1">
                    <a:lumMod val="95000"/>
                  </a:schemeClr>
                </a:solidFill>
                <a:latin typeface="Arial" panose="020B0604020202020204" pitchFamily="34" charset="0"/>
                <a:cs typeface="Arial" panose="020B0604020202020204" pitchFamily="34" charset="0"/>
              </a:rPr>
              <a:t>. </a:t>
            </a:r>
            <a:endParaRPr lang="en-US" sz="1957" b="1" spc="73" dirty="0">
              <a:solidFill>
                <a:schemeClr val="bg1">
                  <a:lumMod val="95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EF3BD31-E3CE-4422-B648-0AA4ED7E2375}"/>
              </a:ext>
            </a:extLst>
          </p:cNvPr>
          <p:cNvSpPr txBox="1"/>
          <p:nvPr/>
        </p:nvSpPr>
        <p:spPr>
          <a:xfrm>
            <a:off x="9372630" y="287166"/>
            <a:ext cx="4560645" cy="3443507"/>
          </a:xfrm>
          <a:prstGeom prst="rect">
            <a:avLst/>
          </a:prstGeom>
          <a:noFill/>
        </p:spPr>
        <p:txBody>
          <a:bodyPr wrap="square" rtlCol="0">
            <a:spAutoFit/>
          </a:bodyPr>
          <a:lstStyle/>
          <a:p>
            <a:r>
              <a:rPr lang="en-US" b="1" u="sng" dirty="0"/>
              <a:t>General Classes</a:t>
            </a:r>
            <a:endParaRPr lang="en-US" dirty="0"/>
          </a:p>
          <a:p>
            <a:r>
              <a:rPr lang="en-US" dirty="0"/>
              <a:t>Language Arts 3</a:t>
            </a:r>
          </a:p>
          <a:p>
            <a:r>
              <a:rPr lang="en-US" dirty="0"/>
              <a:t>Science 3</a:t>
            </a:r>
          </a:p>
          <a:p>
            <a:r>
              <a:rPr lang="en-US" dirty="0"/>
              <a:t>US History</a:t>
            </a:r>
          </a:p>
          <a:p>
            <a:r>
              <a:rPr lang="en-US" dirty="0"/>
              <a:t>Pre-</a:t>
            </a:r>
            <a:r>
              <a:rPr lang="en-US" dirty="0" err="1"/>
              <a:t>Alegbra</a:t>
            </a:r>
            <a:r>
              <a:rPr lang="en-US" dirty="0"/>
              <a:t> or Algebra 1</a:t>
            </a:r>
          </a:p>
          <a:p>
            <a:endParaRPr lang="en-US" dirty="0"/>
          </a:p>
          <a:p>
            <a:endParaRPr lang="en-US" dirty="0"/>
          </a:p>
          <a:p>
            <a:endParaRPr lang="en-US" dirty="0"/>
          </a:p>
        </p:txBody>
      </p:sp>
      <p:pic>
        <p:nvPicPr>
          <p:cNvPr id="15" name="Picture 14" descr="A picture containing doll&#10;&#10;Description automatically generated">
            <a:extLst>
              <a:ext uri="{FF2B5EF4-FFF2-40B4-BE49-F238E27FC236}">
                <a16:creationId xmlns:a16="http://schemas.microsoft.com/office/drawing/2014/main" id="{BD6EE581-1619-46A3-96AD-3B6938AD23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79771" y="2665971"/>
            <a:ext cx="4928971" cy="3696729"/>
          </a:xfrm>
          <a:prstGeom prst="rect">
            <a:avLst/>
          </a:prstGeom>
        </p:spPr>
      </p:pic>
      <p:sp>
        <p:nvSpPr>
          <p:cNvPr id="16" name="TextBox 15">
            <a:extLst>
              <a:ext uri="{FF2B5EF4-FFF2-40B4-BE49-F238E27FC236}">
                <a16:creationId xmlns:a16="http://schemas.microsoft.com/office/drawing/2014/main" id="{D9E1DA83-C523-42BC-9943-5411E8D8A55E}"/>
              </a:ext>
            </a:extLst>
          </p:cNvPr>
          <p:cNvSpPr txBox="1"/>
          <p:nvPr/>
        </p:nvSpPr>
        <p:spPr>
          <a:xfrm>
            <a:off x="13639800" y="194962"/>
            <a:ext cx="4560644" cy="2605713"/>
          </a:xfrm>
          <a:prstGeom prst="rect">
            <a:avLst/>
          </a:prstGeom>
          <a:noFill/>
        </p:spPr>
        <p:txBody>
          <a:bodyPr wrap="square" rtlCol="0">
            <a:spAutoFit/>
          </a:bodyPr>
          <a:lstStyle/>
          <a:p>
            <a:r>
              <a:rPr lang="en-US" b="1" u="sng" dirty="0"/>
              <a:t>Advanced Classes</a:t>
            </a:r>
            <a:endParaRPr lang="en-US" b="1" dirty="0"/>
          </a:p>
          <a:p>
            <a:r>
              <a:rPr lang="en-US" dirty="0"/>
              <a:t>Language Arts 3 Advanced</a:t>
            </a:r>
          </a:p>
          <a:p>
            <a:r>
              <a:rPr lang="en-US" dirty="0"/>
              <a:t>Science 3 Advanced</a:t>
            </a:r>
          </a:p>
          <a:p>
            <a:r>
              <a:rPr lang="en-US" dirty="0"/>
              <a:t>US History Advanced </a:t>
            </a:r>
          </a:p>
          <a:p>
            <a:r>
              <a:rPr lang="en-US" i="1" dirty="0"/>
              <a:t>Geometry Honors HS (EOC)</a:t>
            </a:r>
          </a:p>
          <a:p>
            <a:endParaRPr lang="en-US" dirty="0"/>
          </a:p>
        </p:txBody>
      </p:sp>
      <p:sp>
        <p:nvSpPr>
          <p:cNvPr id="17" name="TextBox 16">
            <a:extLst>
              <a:ext uri="{FF2B5EF4-FFF2-40B4-BE49-F238E27FC236}">
                <a16:creationId xmlns:a16="http://schemas.microsoft.com/office/drawing/2014/main" id="{84E20E2E-B4F3-428E-9924-03F329F0DF8A}"/>
              </a:ext>
            </a:extLst>
          </p:cNvPr>
          <p:cNvSpPr txBox="1"/>
          <p:nvPr/>
        </p:nvSpPr>
        <p:spPr>
          <a:xfrm>
            <a:off x="7617706" y="5811636"/>
            <a:ext cx="3436322" cy="3811236"/>
          </a:xfrm>
          <a:prstGeom prst="rect">
            <a:avLst/>
          </a:prstGeom>
          <a:noFill/>
        </p:spPr>
        <p:txBody>
          <a:bodyPr wrap="square" rtlCol="0">
            <a:spAutoFit/>
          </a:bodyPr>
          <a:lstStyle/>
          <a:p>
            <a:r>
              <a:rPr lang="en-US" b="1" u="sng" dirty="0"/>
              <a:t>Elective Options</a:t>
            </a:r>
          </a:p>
          <a:p>
            <a:r>
              <a:rPr lang="en-US" sz="2000" dirty="0"/>
              <a:t>THEATRE</a:t>
            </a:r>
          </a:p>
          <a:p>
            <a:r>
              <a:rPr lang="en-US" sz="2000" dirty="0"/>
              <a:t>BAND</a:t>
            </a:r>
          </a:p>
          <a:p>
            <a:r>
              <a:rPr lang="en-US" sz="2000" dirty="0"/>
              <a:t>ORCHESTRA</a:t>
            </a:r>
          </a:p>
          <a:p>
            <a:r>
              <a:rPr lang="en-US" sz="2000" dirty="0"/>
              <a:t>CHORUS</a:t>
            </a:r>
          </a:p>
          <a:p>
            <a:r>
              <a:rPr lang="en-US" sz="2000" dirty="0"/>
              <a:t>SCIENCE RESEARCH</a:t>
            </a:r>
          </a:p>
          <a:p>
            <a:r>
              <a:rPr lang="en-US" sz="2000" dirty="0"/>
              <a:t>2D STUDIO ART</a:t>
            </a:r>
          </a:p>
          <a:p>
            <a:r>
              <a:rPr lang="en-US" sz="2000" dirty="0"/>
              <a:t>DIGITAL PUBLISHING</a:t>
            </a:r>
          </a:p>
          <a:p>
            <a:r>
              <a:rPr lang="en-US" sz="2000" dirty="0"/>
              <a:t>TECHNOLOGY EDUCATION</a:t>
            </a:r>
          </a:p>
          <a:p>
            <a:endParaRPr lang="en-US" dirty="0"/>
          </a:p>
          <a:p>
            <a:endParaRPr lang="en-US" dirty="0"/>
          </a:p>
        </p:txBody>
      </p:sp>
      <p:pic>
        <p:nvPicPr>
          <p:cNvPr id="3" name="Picture 2">
            <a:extLst>
              <a:ext uri="{FF2B5EF4-FFF2-40B4-BE49-F238E27FC236}">
                <a16:creationId xmlns:a16="http://schemas.microsoft.com/office/drawing/2014/main" id="{9497398B-4070-49FE-AD54-4EE87FA922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15442" y="3728901"/>
            <a:ext cx="2754140" cy="2754140"/>
          </a:xfrm>
          <a:prstGeom prst="rect">
            <a:avLst/>
          </a:prstGeom>
        </p:spPr>
      </p:pic>
      <p:sp>
        <p:nvSpPr>
          <p:cNvPr id="24" name="TextBox 23">
            <a:extLst>
              <a:ext uri="{FF2B5EF4-FFF2-40B4-BE49-F238E27FC236}">
                <a16:creationId xmlns:a16="http://schemas.microsoft.com/office/drawing/2014/main" id="{5AE219FE-2441-4B2C-B560-E3B37A57B7D5}"/>
              </a:ext>
            </a:extLst>
          </p:cNvPr>
          <p:cNvSpPr txBox="1"/>
          <p:nvPr/>
        </p:nvSpPr>
        <p:spPr>
          <a:xfrm>
            <a:off x="10966417" y="6239015"/>
            <a:ext cx="3810000" cy="2554545"/>
          </a:xfrm>
          <a:prstGeom prst="rect">
            <a:avLst/>
          </a:prstGeom>
          <a:noFill/>
        </p:spPr>
        <p:txBody>
          <a:bodyPr wrap="square">
            <a:spAutoFit/>
          </a:bodyPr>
          <a:lstStyle/>
          <a:p>
            <a:r>
              <a:rPr lang="en-US" sz="2000" dirty="0"/>
              <a:t>FAMILY &amp; CONSUMER SCIENCE </a:t>
            </a:r>
          </a:p>
          <a:p>
            <a:pPr lvl="1"/>
            <a:r>
              <a:rPr lang="en-US" sz="2000" dirty="0">
                <a:solidFill>
                  <a:schemeClr val="tx1"/>
                </a:solidFill>
              </a:rPr>
              <a:t>Careers in Fashion</a:t>
            </a:r>
          </a:p>
          <a:p>
            <a:pPr lvl="1"/>
            <a:r>
              <a:rPr lang="en-US" sz="2000" dirty="0">
                <a:solidFill>
                  <a:schemeClr val="tx1"/>
                </a:solidFill>
              </a:rPr>
              <a:t>Culinary Career</a:t>
            </a:r>
          </a:p>
          <a:p>
            <a:r>
              <a:rPr lang="en-US" sz="2000" dirty="0"/>
              <a:t>BUSINESS TECH</a:t>
            </a:r>
          </a:p>
          <a:p>
            <a:r>
              <a:rPr lang="en-US" sz="2000" dirty="0"/>
              <a:t>AVID: Advancement Via Individual Determination</a:t>
            </a:r>
          </a:p>
          <a:p>
            <a:r>
              <a:rPr lang="en-US" sz="2000" dirty="0"/>
              <a:t>SPANISH 1 or 2: HS Credit </a:t>
            </a:r>
          </a:p>
          <a:p>
            <a:r>
              <a:rPr lang="en-US" sz="2000" dirty="0"/>
              <a:t>SERVICE LEARNING</a:t>
            </a:r>
          </a:p>
        </p:txBody>
      </p:sp>
      <p:pic>
        <p:nvPicPr>
          <p:cNvPr id="7" name="Picture 6" descr="A picture containing spectacles&#10;&#10;Description automatically generated">
            <a:extLst>
              <a:ext uri="{FF2B5EF4-FFF2-40B4-BE49-F238E27FC236}">
                <a16:creationId xmlns:a16="http://schemas.microsoft.com/office/drawing/2014/main" id="{4F24BDD5-5D66-46E8-B5C9-CC445137E8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332" y="1828193"/>
            <a:ext cx="3307091" cy="3890695"/>
          </a:xfrm>
          <a:prstGeom prst="rect">
            <a:avLst/>
          </a:prstGeom>
        </p:spPr>
      </p:pic>
      <p:pic>
        <p:nvPicPr>
          <p:cNvPr id="10" name="Picture 9" descr="A picture containing indoor&#10;&#10;Description automatically generated">
            <a:extLst>
              <a:ext uri="{FF2B5EF4-FFF2-40B4-BE49-F238E27FC236}">
                <a16:creationId xmlns:a16="http://schemas.microsoft.com/office/drawing/2014/main" id="{1FBD3F2E-6E97-472F-94A6-5665DDB269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909652" y="7327160"/>
            <a:ext cx="4683148" cy="3219664"/>
          </a:xfrm>
          <a:prstGeom prst="rect">
            <a:avLst/>
          </a:prstGeom>
        </p:spPr>
      </p:pic>
      <p:pic>
        <p:nvPicPr>
          <p:cNvPr id="26" name="Picture 2">
            <a:extLst>
              <a:ext uri="{FF2B5EF4-FFF2-40B4-BE49-F238E27FC236}">
                <a16:creationId xmlns:a16="http://schemas.microsoft.com/office/drawing/2014/main" id="{B327E31A-BAE4-45AF-8B85-5027A3EB33D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896793" y="7723509"/>
            <a:ext cx="1575630" cy="1329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04033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EE8E2"/>
        </a:solidFill>
        <a:effectLst/>
      </p:bgPr>
    </p:b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646ED1C6-E403-47C6-914F-6E91C76BE1D1}"/>
              </a:ext>
            </a:extLst>
          </p:cNvPr>
          <p:cNvSpPr/>
          <p:nvPr/>
        </p:nvSpPr>
        <p:spPr>
          <a:xfrm>
            <a:off x="0" y="1678"/>
            <a:ext cx="824262" cy="824262"/>
          </a:xfrm>
          <a:custGeom>
            <a:avLst/>
            <a:gdLst>
              <a:gd name="connsiteX0" fmla="*/ 395901 w 824262"/>
              <a:gd name="connsiteY0" fmla="*/ 0 h 824262"/>
              <a:gd name="connsiteX1" fmla="*/ 824262 w 824262"/>
              <a:gd name="connsiteY1" fmla="*/ 0 h 824262"/>
              <a:gd name="connsiteX2" fmla="*/ 0 w 824262"/>
              <a:gd name="connsiteY2" fmla="*/ 824262 h 824262"/>
              <a:gd name="connsiteX3" fmla="*/ 0 w 824262"/>
              <a:gd name="connsiteY3" fmla="*/ 395901 h 824262"/>
              <a:gd name="connsiteX4" fmla="*/ 395901 w 824262"/>
              <a:gd name="connsiteY4" fmla="*/ 0 h 824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62" h="824262">
                <a:moveTo>
                  <a:pt x="395901" y="0"/>
                </a:moveTo>
                <a:lnTo>
                  <a:pt x="824262" y="0"/>
                </a:lnTo>
                <a:lnTo>
                  <a:pt x="0" y="824262"/>
                </a:lnTo>
                <a:lnTo>
                  <a:pt x="0" y="395901"/>
                </a:lnTo>
                <a:lnTo>
                  <a:pt x="395901"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1B4EC49B-385D-4F48-8945-D96FAE274024}"/>
              </a:ext>
            </a:extLst>
          </p:cNvPr>
          <p:cNvSpPr/>
          <p:nvPr/>
        </p:nvSpPr>
        <p:spPr>
          <a:xfrm>
            <a:off x="1" y="1679"/>
            <a:ext cx="1680985" cy="1680985"/>
          </a:xfrm>
          <a:custGeom>
            <a:avLst/>
            <a:gdLst>
              <a:gd name="connsiteX0" fmla="*/ 1252624 w 1680985"/>
              <a:gd name="connsiteY0" fmla="*/ 0 h 1680985"/>
              <a:gd name="connsiteX1" fmla="*/ 1680985 w 1680985"/>
              <a:gd name="connsiteY1" fmla="*/ 0 h 1680985"/>
              <a:gd name="connsiteX2" fmla="*/ 0 w 1680985"/>
              <a:gd name="connsiteY2" fmla="*/ 1680985 h 1680985"/>
              <a:gd name="connsiteX3" fmla="*/ 1 w 1680985"/>
              <a:gd name="connsiteY3" fmla="*/ 1252623 h 1680985"/>
              <a:gd name="connsiteX4" fmla="*/ 1252624 w 1680985"/>
              <a:gd name="connsiteY4" fmla="*/ 0 h 1680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0985" h="1680985">
                <a:moveTo>
                  <a:pt x="1252624" y="0"/>
                </a:moveTo>
                <a:lnTo>
                  <a:pt x="1680985" y="0"/>
                </a:lnTo>
                <a:lnTo>
                  <a:pt x="0" y="1680985"/>
                </a:lnTo>
                <a:lnTo>
                  <a:pt x="1" y="1252623"/>
                </a:lnTo>
                <a:lnTo>
                  <a:pt x="1252624"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7CFBDBFE-CDD3-4093-9C8A-8A79CD3FADB3}"/>
              </a:ext>
            </a:extLst>
          </p:cNvPr>
          <p:cNvSpPr/>
          <p:nvPr/>
        </p:nvSpPr>
        <p:spPr>
          <a:xfrm>
            <a:off x="1" y="1678"/>
            <a:ext cx="2537707" cy="2361840"/>
          </a:xfrm>
          <a:custGeom>
            <a:avLst/>
            <a:gdLst>
              <a:gd name="connsiteX0" fmla="*/ 2109346 w 2537707"/>
              <a:gd name="connsiteY0" fmla="*/ 0 h 2361840"/>
              <a:gd name="connsiteX1" fmla="*/ 2537707 w 2537707"/>
              <a:gd name="connsiteY1" fmla="*/ 0 h 2361840"/>
              <a:gd name="connsiteX2" fmla="*/ 175867 w 2537707"/>
              <a:gd name="connsiteY2" fmla="*/ 2361840 h 2361840"/>
              <a:gd name="connsiteX3" fmla="*/ 0 w 2537707"/>
              <a:gd name="connsiteY3" fmla="*/ 2185973 h 2361840"/>
              <a:gd name="connsiteX4" fmla="*/ 0 w 2537707"/>
              <a:gd name="connsiteY4" fmla="*/ 2109345 h 2361840"/>
              <a:gd name="connsiteX5" fmla="*/ 2109346 w 2537707"/>
              <a:gd name="connsiteY5" fmla="*/ 0 h 236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7707" h="2361840">
                <a:moveTo>
                  <a:pt x="2109346" y="0"/>
                </a:moveTo>
                <a:lnTo>
                  <a:pt x="2537707" y="0"/>
                </a:lnTo>
                <a:lnTo>
                  <a:pt x="175867" y="2361840"/>
                </a:lnTo>
                <a:lnTo>
                  <a:pt x="0" y="2185973"/>
                </a:lnTo>
                <a:lnTo>
                  <a:pt x="0" y="2109345"/>
                </a:lnTo>
                <a:lnTo>
                  <a:pt x="2109346"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CA7B6DEE-638D-4914-8252-3AE500D0EB89}"/>
              </a:ext>
            </a:extLst>
          </p:cNvPr>
          <p:cNvSpPr/>
          <p:nvPr/>
        </p:nvSpPr>
        <p:spPr>
          <a:xfrm>
            <a:off x="393625" y="1678"/>
            <a:ext cx="3000803" cy="2786623"/>
          </a:xfrm>
          <a:custGeom>
            <a:avLst/>
            <a:gdLst>
              <a:gd name="connsiteX0" fmla="*/ 2572442 w 3000803"/>
              <a:gd name="connsiteY0" fmla="*/ 0 h 2786623"/>
              <a:gd name="connsiteX1" fmla="*/ 3000803 w 3000803"/>
              <a:gd name="connsiteY1" fmla="*/ 0 h 2786623"/>
              <a:gd name="connsiteX2" fmla="*/ 214180 w 3000803"/>
              <a:gd name="connsiteY2" fmla="*/ 2786623 h 2786623"/>
              <a:gd name="connsiteX3" fmla="*/ 0 w 3000803"/>
              <a:gd name="connsiteY3" fmla="*/ 2572443 h 2786623"/>
              <a:gd name="connsiteX4" fmla="*/ 2572442 w 3000803"/>
              <a:gd name="connsiteY4" fmla="*/ 0 h 2786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803" h="2786623">
                <a:moveTo>
                  <a:pt x="2572442" y="0"/>
                </a:moveTo>
                <a:lnTo>
                  <a:pt x="3000803" y="0"/>
                </a:lnTo>
                <a:lnTo>
                  <a:pt x="214180" y="2786623"/>
                </a:lnTo>
                <a:lnTo>
                  <a:pt x="0" y="2572443"/>
                </a:lnTo>
                <a:lnTo>
                  <a:pt x="2572442"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A71F1034-8B2E-48D4-981D-E6B0061BA1F1}"/>
              </a:ext>
            </a:extLst>
          </p:cNvPr>
          <p:cNvSpPr/>
          <p:nvPr/>
        </p:nvSpPr>
        <p:spPr>
          <a:xfrm>
            <a:off x="812760" y="1678"/>
            <a:ext cx="3438388" cy="3224208"/>
          </a:xfrm>
          <a:custGeom>
            <a:avLst/>
            <a:gdLst>
              <a:gd name="connsiteX0" fmla="*/ 3010027 w 3438388"/>
              <a:gd name="connsiteY0" fmla="*/ 0 h 3224208"/>
              <a:gd name="connsiteX1" fmla="*/ 3438388 w 3438388"/>
              <a:gd name="connsiteY1" fmla="*/ 0 h 3224208"/>
              <a:gd name="connsiteX2" fmla="*/ 214180 w 3438388"/>
              <a:gd name="connsiteY2" fmla="*/ 3224208 h 3224208"/>
              <a:gd name="connsiteX3" fmla="*/ 0 w 3438388"/>
              <a:gd name="connsiteY3" fmla="*/ 3010028 h 3224208"/>
              <a:gd name="connsiteX4" fmla="*/ 3010027 w 3438388"/>
              <a:gd name="connsiteY4" fmla="*/ 0 h 322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8388" h="3224208">
                <a:moveTo>
                  <a:pt x="3010027" y="0"/>
                </a:moveTo>
                <a:lnTo>
                  <a:pt x="3438388" y="0"/>
                </a:lnTo>
                <a:lnTo>
                  <a:pt x="214180" y="3224208"/>
                </a:lnTo>
                <a:lnTo>
                  <a:pt x="0" y="3010028"/>
                </a:lnTo>
                <a:lnTo>
                  <a:pt x="301002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9EC5B5E3-DE20-4159-9CBF-A047239F57C5}"/>
              </a:ext>
            </a:extLst>
          </p:cNvPr>
          <p:cNvSpPr/>
          <p:nvPr/>
        </p:nvSpPr>
        <p:spPr>
          <a:xfrm>
            <a:off x="1247708" y="1678"/>
            <a:ext cx="3860162" cy="3645981"/>
          </a:xfrm>
          <a:custGeom>
            <a:avLst/>
            <a:gdLst>
              <a:gd name="connsiteX0" fmla="*/ 3431799 w 3860162"/>
              <a:gd name="connsiteY0" fmla="*/ 0 h 3645981"/>
              <a:gd name="connsiteX1" fmla="*/ 3860162 w 3860162"/>
              <a:gd name="connsiteY1" fmla="*/ 0 h 3645981"/>
              <a:gd name="connsiteX2" fmla="*/ 214182 w 3860162"/>
              <a:gd name="connsiteY2" fmla="*/ 3645981 h 3645981"/>
              <a:gd name="connsiteX3" fmla="*/ 0 w 3860162"/>
              <a:gd name="connsiteY3" fmla="*/ 3431799 h 3645981"/>
              <a:gd name="connsiteX4" fmla="*/ 3431799 w 3860162"/>
              <a:gd name="connsiteY4" fmla="*/ 0 h 3645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0162" h="3645981">
                <a:moveTo>
                  <a:pt x="3431799" y="0"/>
                </a:moveTo>
                <a:lnTo>
                  <a:pt x="3860162" y="0"/>
                </a:lnTo>
                <a:lnTo>
                  <a:pt x="214182" y="3645981"/>
                </a:lnTo>
                <a:lnTo>
                  <a:pt x="0" y="3431799"/>
                </a:lnTo>
                <a:lnTo>
                  <a:pt x="3431799"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91FF5BBF-C94F-4A79-8445-1284392C5512}"/>
              </a:ext>
            </a:extLst>
          </p:cNvPr>
          <p:cNvSpPr/>
          <p:nvPr/>
        </p:nvSpPr>
        <p:spPr>
          <a:xfrm>
            <a:off x="1666843" y="1678"/>
            <a:ext cx="4297748" cy="4083567"/>
          </a:xfrm>
          <a:custGeom>
            <a:avLst/>
            <a:gdLst>
              <a:gd name="connsiteX0" fmla="*/ 3869387 w 4297748"/>
              <a:gd name="connsiteY0" fmla="*/ 0 h 4083567"/>
              <a:gd name="connsiteX1" fmla="*/ 4297748 w 4297748"/>
              <a:gd name="connsiteY1" fmla="*/ 0 h 4083567"/>
              <a:gd name="connsiteX2" fmla="*/ 214183 w 4297748"/>
              <a:gd name="connsiteY2" fmla="*/ 4083567 h 4083567"/>
              <a:gd name="connsiteX3" fmla="*/ 0 w 4297748"/>
              <a:gd name="connsiteY3" fmla="*/ 3869386 h 4083567"/>
              <a:gd name="connsiteX4" fmla="*/ 3869387 w 4297748"/>
              <a:gd name="connsiteY4" fmla="*/ 0 h 4083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748" h="4083567">
                <a:moveTo>
                  <a:pt x="3869387" y="0"/>
                </a:moveTo>
                <a:lnTo>
                  <a:pt x="4297748" y="0"/>
                </a:lnTo>
                <a:lnTo>
                  <a:pt x="214183" y="4083567"/>
                </a:lnTo>
                <a:lnTo>
                  <a:pt x="0" y="3869386"/>
                </a:lnTo>
                <a:lnTo>
                  <a:pt x="3869387"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F71D5795-5936-4B9C-B645-B757361C0866}"/>
              </a:ext>
            </a:extLst>
          </p:cNvPr>
          <p:cNvSpPr/>
          <p:nvPr/>
        </p:nvSpPr>
        <p:spPr>
          <a:xfrm>
            <a:off x="2093887" y="1678"/>
            <a:ext cx="4727425" cy="4513245"/>
          </a:xfrm>
          <a:custGeom>
            <a:avLst/>
            <a:gdLst>
              <a:gd name="connsiteX0" fmla="*/ 4299064 w 4727425"/>
              <a:gd name="connsiteY0" fmla="*/ 0 h 4513245"/>
              <a:gd name="connsiteX1" fmla="*/ 4727425 w 4727425"/>
              <a:gd name="connsiteY1" fmla="*/ 0 h 4513245"/>
              <a:gd name="connsiteX2" fmla="*/ 214181 w 4727425"/>
              <a:gd name="connsiteY2" fmla="*/ 4513245 h 4513245"/>
              <a:gd name="connsiteX3" fmla="*/ 0 w 4727425"/>
              <a:gd name="connsiteY3" fmla="*/ 4299065 h 4513245"/>
              <a:gd name="connsiteX4" fmla="*/ 4299064 w 4727425"/>
              <a:gd name="connsiteY4" fmla="*/ 0 h 451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27425" h="4513245">
                <a:moveTo>
                  <a:pt x="4299064" y="0"/>
                </a:moveTo>
                <a:lnTo>
                  <a:pt x="4727425" y="0"/>
                </a:lnTo>
                <a:lnTo>
                  <a:pt x="214181" y="4513245"/>
                </a:lnTo>
                <a:lnTo>
                  <a:pt x="0" y="4299065"/>
                </a:lnTo>
                <a:lnTo>
                  <a:pt x="4299064"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B2BD304B-9774-424D-B8F0-B1C03333FF32}"/>
              </a:ext>
            </a:extLst>
          </p:cNvPr>
          <p:cNvSpPr/>
          <p:nvPr/>
        </p:nvSpPr>
        <p:spPr>
          <a:xfrm>
            <a:off x="2513025" y="1678"/>
            <a:ext cx="5165011" cy="4950830"/>
          </a:xfrm>
          <a:custGeom>
            <a:avLst/>
            <a:gdLst>
              <a:gd name="connsiteX0" fmla="*/ 4736648 w 5165011"/>
              <a:gd name="connsiteY0" fmla="*/ 0 h 4950830"/>
              <a:gd name="connsiteX1" fmla="*/ 5165011 w 5165011"/>
              <a:gd name="connsiteY1" fmla="*/ 0 h 4950830"/>
              <a:gd name="connsiteX2" fmla="*/ 214179 w 5165011"/>
              <a:gd name="connsiteY2" fmla="*/ 4950830 h 4950830"/>
              <a:gd name="connsiteX3" fmla="*/ 0 w 5165011"/>
              <a:gd name="connsiteY3" fmla="*/ 4736650 h 4950830"/>
              <a:gd name="connsiteX4" fmla="*/ 4736648 w 5165011"/>
              <a:gd name="connsiteY4" fmla="*/ 0 h 49508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5011" h="4950830">
                <a:moveTo>
                  <a:pt x="4736648" y="0"/>
                </a:moveTo>
                <a:lnTo>
                  <a:pt x="5165011" y="0"/>
                </a:lnTo>
                <a:lnTo>
                  <a:pt x="214179" y="4950830"/>
                </a:lnTo>
                <a:lnTo>
                  <a:pt x="0" y="4736650"/>
                </a:lnTo>
                <a:lnTo>
                  <a:pt x="4736648" y="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Isosceles Triangle 44">
            <a:extLst>
              <a:ext uri="{FF2B5EF4-FFF2-40B4-BE49-F238E27FC236}">
                <a16:creationId xmlns:a16="http://schemas.microsoft.com/office/drawing/2014/main" id="{2312A5E1-EF59-4374-9C6C-25159DDD3078}"/>
              </a:ext>
            </a:extLst>
          </p:cNvPr>
          <p:cNvSpPr/>
          <p:nvPr/>
        </p:nvSpPr>
        <p:spPr>
          <a:xfrm rot="16200000" flipV="1">
            <a:off x="-1603870" y="3778448"/>
            <a:ext cx="6405564" cy="319206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a:spLocks/>
          </p:cNvSpPr>
          <p:nvPr/>
        </p:nvSpPr>
        <p:spPr bwMode="auto">
          <a:xfrm>
            <a:off x="4102481" y="4418509"/>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8" name="Freeform 7"/>
          <p:cNvSpPr>
            <a:spLocks/>
          </p:cNvSpPr>
          <p:nvPr/>
        </p:nvSpPr>
        <p:spPr bwMode="auto">
          <a:xfrm>
            <a:off x="4102481" y="6650786"/>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29" name="Callout Text" hidden="1">
            <a:extLst>
              <a:ext uri="{FF2B5EF4-FFF2-40B4-BE49-F238E27FC236}">
                <a16:creationId xmlns:a16="http://schemas.microsoft.com/office/drawing/2014/main" id="{0FD6E72F-55F8-4122-9764-6600F478858D}"/>
              </a:ext>
            </a:extLst>
          </p:cNvPr>
          <p:cNvSpPr/>
          <p:nvPr/>
        </p:nvSpPr>
        <p:spPr>
          <a:xfrm>
            <a:off x="10025960" y="700633"/>
            <a:ext cx="5990750" cy="4610132"/>
          </a:xfrm>
          <a:prstGeom prst="wedgeRectCallout">
            <a:avLst>
              <a:gd name="adj1" fmla="val -80482"/>
              <a:gd name="adj2" fmla="val 47911"/>
            </a:avLst>
          </a:prstGeom>
          <a:solidFill>
            <a:schemeClr val="accent2"/>
          </a:solidFill>
          <a:ln w="412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348" b="1" dirty="0">
                <a:solidFill>
                  <a:schemeClr val="bg1"/>
                </a:solidFill>
              </a:rPr>
              <a:t>NOTE1 : TO CHANGE OUT THIS PICTURE OUT WITH YOUR OWN WILL BE A LITTLE DIFFERENT THAN THE TITLE PAGE. TO DO SO CLICK AND HOLD DOWN THE LEFT MOUSE BUTTON ON TOP OF THE IMAGE AND DRAG THE COVER TINT TO THE SIDE. NOW YOU CAN CLICK THE ACTUAL IMAGE AND HIT DELETE. THERE WILL BE AN ICON IN THE MIDDLE OF THE PICTURE, CLICK ON IT, THEN FIND YOUR PICTURE AND INSERT.</a:t>
            </a:r>
            <a:endParaRPr lang="en-US" sz="2348" dirty="0">
              <a:solidFill>
                <a:schemeClr val="bg1"/>
              </a:solidFill>
            </a:endParaRPr>
          </a:p>
        </p:txBody>
      </p:sp>
      <p:sp>
        <p:nvSpPr>
          <p:cNvPr id="35" name="Callout Text" hidden="1">
            <a:extLst>
              <a:ext uri="{FF2B5EF4-FFF2-40B4-BE49-F238E27FC236}">
                <a16:creationId xmlns:a16="http://schemas.microsoft.com/office/drawing/2014/main" id="{0FD6E72F-55F8-4122-9764-6600F478858D}"/>
              </a:ext>
            </a:extLst>
          </p:cNvPr>
          <p:cNvSpPr/>
          <p:nvPr/>
        </p:nvSpPr>
        <p:spPr>
          <a:xfrm>
            <a:off x="9990685" y="5829300"/>
            <a:ext cx="5990750" cy="5378546"/>
          </a:xfrm>
          <a:prstGeom prst="wedgeRectCallout">
            <a:avLst>
              <a:gd name="adj1" fmla="val -84037"/>
              <a:gd name="adj2" fmla="val -57421"/>
            </a:avLst>
          </a:prstGeom>
          <a:solidFill>
            <a:schemeClr val="tx1">
              <a:lumMod val="95000"/>
              <a:lumOff val="5000"/>
            </a:schemeClr>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348" b="1" dirty="0">
                <a:solidFill>
                  <a:schemeClr val="bg1"/>
                </a:solidFill>
              </a:rPr>
              <a:t>NOTE2 : YOU CAN ALSO CHANGE OUT THE PICTURE BY CLICKING IN THE SELECTION PANE. FIRST GO UNDER THE HOME TAB IN THE TOP LEFT. THEN TO THE FAR RIGHT IS “SELECT”AND THEN GO TO “SELECTION PANE”. IN THERE YOU CAN FIND THE PICTURE LABELED “PICTURE PLACEHOLDER MAIN”. CLICK ON THAT AND HIT DELETE ONCE. NOW YOU SHOULD HAVE AN ICON THAT POPS UP IN MIDDLE THE OF THE PICTURE, CLICK ON IT, THEN FIND YOUR PICTURE AND INSERT.</a:t>
            </a:r>
            <a:endParaRPr lang="en-US" sz="2348" dirty="0">
              <a:solidFill>
                <a:schemeClr val="bg1"/>
              </a:solidFill>
            </a:endParaRPr>
          </a:p>
          <a:p>
            <a:pPr algn="ctr"/>
            <a:endParaRPr lang="en-US" sz="2348" dirty="0">
              <a:solidFill>
                <a:schemeClr val="bg1"/>
              </a:solidFill>
            </a:endParaRPr>
          </a:p>
        </p:txBody>
      </p:sp>
      <p:pic>
        <p:nvPicPr>
          <p:cNvPr id="4" name="Picture 3" descr="A person in a dark room&#10;&#10;Description automatically generated">
            <a:extLst>
              <a:ext uri="{FF2B5EF4-FFF2-40B4-BE49-F238E27FC236}">
                <a16:creationId xmlns:a16="http://schemas.microsoft.com/office/drawing/2014/main" id="{132E2E92-D3EC-4B91-94FA-7679670661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3215" y="-126878"/>
            <a:ext cx="3180806" cy="611693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36" y="1459100"/>
            <a:ext cx="4269478" cy="8757903"/>
          </a:xfrm>
          <a:prstGeom prst="rect">
            <a:avLst/>
          </a:prstGeom>
        </p:spPr>
      </p:pic>
      <p:sp>
        <p:nvSpPr>
          <p:cNvPr id="2" name="Textbox">
            <a:extLst>
              <a:ext uri="{FF2B5EF4-FFF2-40B4-BE49-F238E27FC236}">
                <a16:creationId xmlns:a16="http://schemas.microsoft.com/office/drawing/2014/main" id="{9E221F9F-5C04-4E1D-8D49-6F465F17891E}"/>
              </a:ext>
            </a:extLst>
          </p:cNvPr>
          <p:cNvSpPr txBox="1"/>
          <p:nvPr/>
        </p:nvSpPr>
        <p:spPr>
          <a:xfrm>
            <a:off x="5257800" y="5981700"/>
            <a:ext cx="9414550" cy="4216539"/>
          </a:xfrm>
          <a:prstGeom prst="rect">
            <a:avLst/>
          </a:prstGeom>
          <a:noFill/>
        </p:spPr>
        <p:txBody>
          <a:bodyPr wrap="square" rtlCol="0">
            <a:spAutoFit/>
          </a:bodyPr>
          <a:lstStyle/>
          <a:p>
            <a:pPr algn="ctr"/>
            <a:r>
              <a:rPr lang="en-US" sz="2400" dirty="0">
                <a:ln w="15875">
                  <a:noFill/>
                  <a:round/>
                </a:ln>
                <a:latin typeface="Calibri" panose="020F0502020204030204" pitchFamily="34" charset="0"/>
                <a:cs typeface="Calibri" panose="020F0502020204030204" pitchFamily="34" charset="0"/>
              </a:rPr>
              <a:t>Cocoa HS is proud of how diverse and inclusive our campus is.  Our students and staff represent a wide variety of backgrounds and experiences. Being able to learn and grow together is one of our greatest accomplishments. </a:t>
            </a:r>
            <a:r>
              <a:rPr lang="en-US" sz="2800" b="1" dirty="0">
                <a:ln w="15875">
                  <a:noFill/>
                  <a:round/>
                </a:ln>
                <a:latin typeface="Calibri" panose="020F0502020204030204" pitchFamily="34" charset="0"/>
                <a:cs typeface="Calibri" panose="020F0502020204030204" pitchFamily="34" charset="0"/>
              </a:rPr>
              <a:t>The E in Tiger PRIDE is for Empathy</a:t>
            </a:r>
            <a:r>
              <a:rPr lang="en-US" sz="2400" dirty="0">
                <a:ln w="15875">
                  <a:noFill/>
                  <a:round/>
                </a:ln>
                <a:latin typeface="Calibri" panose="020F0502020204030204" pitchFamily="34" charset="0"/>
                <a:cs typeface="Calibri" panose="020F0502020204030204" pitchFamily="34" charset="0"/>
              </a:rPr>
              <a:t>, and at Cocoa HS, we all have the opportunity to practice building empathy as we work alongside one another towards meeting our individual goals for high school graduation and beyond.</a:t>
            </a:r>
          </a:p>
          <a:p>
            <a:pPr algn="ctr"/>
            <a:endParaRPr lang="en-US" sz="2400" dirty="0">
              <a:ln w="15875">
                <a:noFill/>
                <a:round/>
              </a:ln>
              <a:latin typeface="Calibri" panose="020F0502020204030204" pitchFamily="34" charset="0"/>
              <a:cs typeface="Calibri" panose="020F0502020204030204" pitchFamily="34" charset="0"/>
            </a:endParaRPr>
          </a:p>
          <a:p>
            <a:pPr algn="ctr"/>
            <a:r>
              <a:rPr lang="en-US" sz="3600" b="1" dirty="0">
                <a:ln w="15875">
                  <a:noFill/>
                  <a:round/>
                </a:ln>
                <a:latin typeface="Calibri" panose="020F0502020204030204" pitchFamily="34" charset="0"/>
                <a:cs typeface="Calibri" panose="020F0502020204030204" pitchFamily="34" charset="0"/>
              </a:rPr>
              <a:t>LOOKING FORWARD TO a GRREEAAATT </a:t>
            </a:r>
          </a:p>
          <a:p>
            <a:pPr algn="ctr"/>
            <a:r>
              <a:rPr lang="en-US" sz="3600" b="1" dirty="0">
                <a:ln w="15875">
                  <a:noFill/>
                  <a:round/>
                </a:ln>
                <a:latin typeface="Calibri" panose="020F0502020204030204" pitchFamily="34" charset="0"/>
                <a:cs typeface="Calibri" panose="020F0502020204030204" pitchFamily="34" charset="0"/>
              </a:rPr>
              <a:t>8</a:t>
            </a:r>
            <a:r>
              <a:rPr lang="en-US" sz="3600" b="1" baseline="30000" dirty="0">
                <a:ln w="15875">
                  <a:noFill/>
                  <a:round/>
                </a:ln>
                <a:latin typeface="Calibri" panose="020F0502020204030204" pitchFamily="34" charset="0"/>
                <a:cs typeface="Calibri" panose="020F0502020204030204" pitchFamily="34" charset="0"/>
              </a:rPr>
              <a:t>th</a:t>
            </a:r>
            <a:r>
              <a:rPr lang="en-US" sz="3600" b="1" dirty="0">
                <a:ln w="15875">
                  <a:noFill/>
                  <a:round/>
                </a:ln>
                <a:latin typeface="Calibri" panose="020F0502020204030204" pitchFamily="34" charset="0"/>
                <a:cs typeface="Calibri" panose="020F0502020204030204" pitchFamily="34" charset="0"/>
              </a:rPr>
              <a:t> GRADE YEAR!</a:t>
            </a:r>
          </a:p>
        </p:txBody>
      </p:sp>
      <p:sp>
        <p:nvSpPr>
          <p:cNvPr id="5" name="TextBox 4">
            <a:extLst>
              <a:ext uri="{FF2B5EF4-FFF2-40B4-BE49-F238E27FC236}">
                <a16:creationId xmlns:a16="http://schemas.microsoft.com/office/drawing/2014/main" id="{FA93E39E-C85D-42B9-8BF9-1B37DC0D80CC}"/>
              </a:ext>
            </a:extLst>
          </p:cNvPr>
          <p:cNvSpPr txBox="1"/>
          <p:nvPr/>
        </p:nvSpPr>
        <p:spPr>
          <a:xfrm rot="21584867">
            <a:off x="7088978" y="4393291"/>
            <a:ext cx="5360024" cy="1092607"/>
          </a:xfrm>
          <a:prstGeom prst="rect">
            <a:avLst/>
          </a:prstGeom>
          <a:noFill/>
          <a:ln>
            <a:noFill/>
          </a:ln>
        </p:spPr>
        <p:txBody>
          <a:bodyPr wrap="square" rtlCol="0">
            <a:spAutoFit/>
          </a:bodyPr>
          <a:lstStyle/>
          <a:p>
            <a:pPr algn="r"/>
            <a:r>
              <a:rPr lang="en-US" sz="6500" spc="440" dirty="0">
                <a:ln w="19050">
                  <a:noFill/>
                  <a:round/>
                </a:ln>
                <a:latin typeface="Calibri" panose="020F0502020204030204" pitchFamily="34" charset="0"/>
                <a:ea typeface="Tahoma" panose="020B0604030504040204" pitchFamily="34" charset="0"/>
                <a:cs typeface="Calibri" panose="020F0502020204030204" pitchFamily="34" charset="0"/>
              </a:rPr>
              <a:t>WELCOME</a:t>
            </a:r>
          </a:p>
        </p:txBody>
      </p:sp>
      <p:sp>
        <p:nvSpPr>
          <p:cNvPr id="7" name="TextBox 6">
            <a:extLst>
              <a:ext uri="{FF2B5EF4-FFF2-40B4-BE49-F238E27FC236}">
                <a16:creationId xmlns:a16="http://schemas.microsoft.com/office/drawing/2014/main" id="{839E2A8E-8C33-4F8D-836E-9D33BE8DB2B7}"/>
              </a:ext>
            </a:extLst>
          </p:cNvPr>
          <p:cNvSpPr txBox="1"/>
          <p:nvPr/>
        </p:nvSpPr>
        <p:spPr>
          <a:xfrm rot="21584867">
            <a:off x="6631563" y="3706682"/>
            <a:ext cx="4991571" cy="993583"/>
          </a:xfrm>
          <a:prstGeom prst="rect">
            <a:avLst/>
          </a:prstGeom>
          <a:noFill/>
          <a:ln>
            <a:noFill/>
          </a:ln>
        </p:spPr>
        <p:txBody>
          <a:bodyPr wrap="square" rtlCol="0">
            <a:spAutoFit/>
          </a:bodyPr>
          <a:lstStyle/>
          <a:p>
            <a:pPr algn="r"/>
            <a:r>
              <a:rPr lang="en-US" sz="5870" spc="440" dirty="0">
                <a:ln w="19050">
                  <a:noFill/>
                  <a:round/>
                </a:ln>
                <a:solidFill>
                  <a:schemeClr val="accent3"/>
                </a:solidFill>
                <a:latin typeface="Calibri" panose="020F0502020204030204" pitchFamily="34" charset="0"/>
                <a:ea typeface="Tahoma" panose="020B0604030504040204" pitchFamily="34" charset="0"/>
                <a:cs typeface="Calibri" panose="020F0502020204030204" pitchFamily="34" charset="0"/>
              </a:rPr>
              <a:t>EVERYONE IS</a:t>
            </a:r>
          </a:p>
        </p:txBody>
      </p:sp>
      <p:pic>
        <p:nvPicPr>
          <p:cNvPr id="9" name="diversity" descr="A picture containing drawing&#10;&#10;Description automatically generated">
            <a:extLst>
              <a:ext uri="{FF2B5EF4-FFF2-40B4-BE49-F238E27FC236}">
                <a16:creationId xmlns:a16="http://schemas.microsoft.com/office/drawing/2014/main" id="{E20051C2-A31D-4DE7-A889-B6E2147C79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1943100"/>
            <a:ext cx="6858000" cy="1320165"/>
          </a:xfrm>
          <a:prstGeom prst="rect">
            <a:avLst/>
          </a:prstGeom>
        </p:spPr>
      </p:pic>
      <p:pic>
        <p:nvPicPr>
          <p:cNvPr id="22" name="Picture 2">
            <a:extLst>
              <a:ext uri="{FF2B5EF4-FFF2-40B4-BE49-F238E27FC236}">
                <a16:creationId xmlns:a16="http://schemas.microsoft.com/office/drawing/2014/main" id="{593DD015-9CCC-4601-AA30-5DAEA28A7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62936" y="8054955"/>
            <a:ext cx="2543482" cy="21396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female, dark&#10;&#10;Description automatically generated">
            <a:extLst>
              <a:ext uri="{FF2B5EF4-FFF2-40B4-BE49-F238E27FC236}">
                <a16:creationId xmlns:a16="http://schemas.microsoft.com/office/drawing/2014/main" id="{75BDB737-F277-4449-87C4-B5D9F75FE9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74087" y="-185181"/>
            <a:ext cx="3174211" cy="4457284"/>
          </a:xfrm>
          <a:prstGeom prst="rect">
            <a:avLst/>
          </a:prstGeom>
        </p:spPr>
      </p:pic>
      <p:pic>
        <p:nvPicPr>
          <p:cNvPr id="13" name="Picture 12" descr="A picture containing vector graphics&#10;&#10;Description automatically generated">
            <a:extLst>
              <a:ext uri="{FF2B5EF4-FFF2-40B4-BE49-F238E27FC236}">
                <a16:creationId xmlns:a16="http://schemas.microsoft.com/office/drawing/2014/main" id="{AB339873-9275-42D1-9F64-1E6DBC0EEA0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16668" y="3597671"/>
            <a:ext cx="4592746" cy="4592746"/>
          </a:xfrm>
          <a:prstGeom prst="rect">
            <a:avLst/>
          </a:prstGeom>
        </p:spPr>
      </p:pic>
    </p:spTree>
    <p:extLst>
      <p:ext uri="{BB962C8B-B14F-4D97-AF65-F5344CB8AC3E}">
        <p14:creationId xmlns:p14="http://schemas.microsoft.com/office/powerpoint/2010/main" val="1185155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EE8E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DA63C63-087B-463D-9105-CF392732CE51}"/>
              </a:ext>
            </a:extLst>
          </p:cNvPr>
          <p:cNvGrpSpPr/>
          <p:nvPr/>
        </p:nvGrpSpPr>
        <p:grpSpPr>
          <a:xfrm>
            <a:off x="2878" y="2171700"/>
            <a:ext cx="7142232" cy="9247604"/>
            <a:chOff x="2878" y="2171700"/>
            <a:chExt cx="7142232" cy="9247604"/>
          </a:xfrm>
        </p:grpSpPr>
        <p:sp>
          <p:nvSpPr>
            <p:cNvPr id="4" name="Rectangle 3">
              <a:extLst>
                <a:ext uri="{FF2B5EF4-FFF2-40B4-BE49-F238E27FC236}">
                  <a16:creationId xmlns:a16="http://schemas.microsoft.com/office/drawing/2014/main" id="{F745DDE8-C777-4BB3-92B5-7CF6EBB5066E}"/>
                </a:ext>
              </a:extLst>
            </p:cNvPr>
            <p:cNvSpPr/>
            <p:nvPr/>
          </p:nvSpPr>
          <p:spPr>
            <a:xfrm rot="18900000">
              <a:off x="1457394" y="6093783"/>
              <a:ext cx="3485309" cy="34853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a:extLst>
                <a:ext uri="{FF2B5EF4-FFF2-40B4-BE49-F238E27FC236}">
                  <a16:creationId xmlns:a16="http://schemas.microsoft.com/office/drawing/2014/main" id="{FEAD3E02-790F-4C0B-9F7E-19451B5237D7}"/>
                </a:ext>
              </a:extLst>
            </p:cNvPr>
            <p:cNvSpPr/>
            <p:nvPr/>
          </p:nvSpPr>
          <p:spPr>
            <a:xfrm rot="8100000" flipV="1">
              <a:off x="2088274" y="7589933"/>
              <a:ext cx="3470288" cy="1729339"/>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6A334AA5-7B86-42B7-A6FE-5C09CD13BD1F}"/>
                </a:ext>
              </a:extLst>
            </p:cNvPr>
            <p:cNvSpPr/>
            <p:nvPr/>
          </p:nvSpPr>
          <p:spPr>
            <a:xfrm rot="2700000" flipV="1">
              <a:off x="4538307" y="8812501"/>
              <a:ext cx="3479618" cy="173398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7BBB41F5-5146-43C7-8D32-BAA497C5E076}"/>
                </a:ext>
              </a:extLst>
            </p:cNvPr>
            <p:cNvSpPr/>
            <p:nvPr/>
          </p:nvSpPr>
          <p:spPr>
            <a:xfrm rot="16200000" flipV="1">
              <a:off x="-1603870" y="3778448"/>
              <a:ext cx="6405564" cy="3192068"/>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Freeform 5"/>
          <p:cNvSpPr>
            <a:spLocks/>
          </p:cNvSpPr>
          <p:nvPr/>
        </p:nvSpPr>
        <p:spPr bwMode="auto">
          <a:xfrm>
            <a:off x="4102481" y="4418509"/>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sp>
        <p:nvSpPr>
          <p:cNvPr id="8" name="Freeform 7"/>
          <p:cNvSpPr>
            <a:spLocks/>
          </p:cNvSpPr>
          <p:nvPr/>
        </p:nvSpPr>
        <p:spPr bwMode="auto">
          <a:xfrm>
            <a:off x="4102481" y="6650786"/>
            <a:ext cx="10569869" cy="0"/>
          </a:xfrm>
          <a:custGeom>
            <a:avLst/>
            <a:gdLst>
              <a:gd name="T0" fmla="*/ 0 w 3556"/>
              <a:gd name="T1" fmla="*/ 3556 w 3556"/>
              <a:gd name="T2" fmla="*/ 0 w 3556"/>
            </a:gdLst>
            <a:ahLst/>
            <a:cxnLst>
              <a:cxn ang="0">
                <a:pos x="T0" y="0"/>
              </a:cxn>
              <a:cxn ang="0">
                <a:pos x="T1" y="0"/>
              </a:cxn>
              <a:cxn ang="0">
                <a:pos x="T2" y="0"/>
              </a:cxn>
            </a:cxnLst>
            <a:rect l="0" t="0" r="r" b="b"/>
            <a:pathLst>
              <a:path w="3556">
                <a:moveTo>
                  <a:pt x="0" y="0"/>
                </a:moveTo>
                <a:lnTo>
                  <a:pt x="3556"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178" tIns="67089" rIns="134178" bIns="67089" numCol="1" anchor="t" anchorCtr="0" compatLnSpc="1">
            <a:prstTxWarp prst="textNoShape">
              <a:avLst/>
            </a:prstTxWarp>
          </a:bodyPr>
          <a:lstStyle/>
          <a:p>
            <a:endParaRPr lang="en-US" sz="3994"/>
          </a:p>
        </p:txBody>
      </p:sp>
      <p:pic>
        <p:nvPicPr>
          <p:cNvPr id="16" name="Picture 15">
            <a:extLst>
              <a:ext uri="{FF2B5EF4-FFF2-40B4-BE49-F238E27FC236}">
                <a16:creationId xmlns:a16="http://schemas.microsoft.com/office/drawing/2014/main" id="{84D71276-E47B-4F00-8B9D-BA5537D87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6917" y="495300"/>
            <a:ext cx="9875520" cy="10287000"/>
          </a:xfrm>
          <a:prstGeom prst="rect">
            <a:avLst/>
          </a:prstGeom>
        </p:spPr>
      </p:pic>
      <p:sp>
        <p:nvSpPr>
          <p:cNvPr id="21" name="Rectangle 20">
            <a:extLst>
              <a:ext uri="{FF2B5EF4-FFF2-40B4-BE49-F238E27FC236}">
                <a16:creationId xmlns:a16="http://schemas.microsoft.com/office/drawing/2014/main" id="{1E13E396-38E4-4E6B-B6B0-368A3234BE4E}"/>
              </a:ext>
            </a:extLst>
          </p:cNvPr>
          <p:cNvSpPr/>
          <p:nvPr/>
        </p:nvSpPr>
        <p:spPr>
          <a:xfrm>
            <a:off x="1447800" y="182775"/>
            <a:ext cx="6385645" cy="2585323"/>
          </a:xfrm>
          <a:prstGeom prst="rect">
            <a:avLst/>
          </a:prstGeom>
          <a:noFill/>
        </p:spPr>
        <p:txBody>
          <a:bodyPr wrap="square" lIns="91440" tIns="45720" rIns="91440" bIns="45720">
            <a:spAutoFit/>
          </a:bodyPr>
          <a:lstStyle/>
          <a:p>
            <a:pPr algn="ct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Cocoa HS </a:t>
            </a:r>
          </a:p>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Class of 2027!</a:t>
            </a:r>
          </a:p>
        </p:txBody>
      </p:sp>
      <p:pic>
        <p:nvPicPr>
          <p:cNvPr id="24" name="Picture 2">
            <a:extLst>
              <a:ext uri="{FF2B5EF4-FFF2-40B4-BE49-F238E27FC236}">
                <a16:creationId xmlns:a16="http://schemas.microsoft.com/office/drawing/2014/main" id="{96D61985-2E59-4BD4-85DC-4B40FECDD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4946" y="2808424"/>
            <a:ext cx="2766485" cy="233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938145"/>
      </p:ext>
    </p:extLst>
  </p:cSld>
  <p:clrMapOvr>
    <a:masterClrMapping/>
  </p:clrMapOvr>
</p:sld>
</file>

<file path=ppt/theme/theme1.xml><?xml version="1.0" encoding="utf-8"?>
<a:theme xmlns:a="http://schemas.openxmlformats.org/drawingml/2006/main" name="Office Theme">
  <a:themeElements>
    <a:clrScheme name="diversity_in_color">
      <a:dk1>
        <a:sysClr val="windowText" lastClr="000000"/>
      </a:dk1>
      <a:lt1>
        <a:sysClr val="window" lastClr="FFFFFF"/>
      </a:lt1>
      <a:dk2>
        <a:srgbClr val="1F497D"/>
      </a:dk2>
      <a:lt2>
        <a:srgbClr val="EEECE1"/>
      </a:lt2>
      <a:accent1>
        <a:srgbClr val="BBCC54"/>
      </a:accent1>
      <a:accent2>
        <a:srgbClr val="00B0F0"/>
      </a:accent2>
      <a:accent3>
        <a:srgbClr val="660066"/>
      </a:accent3>
      <a:accent4>
        <a:srgbClr val="FF8080"/>
      </a:accent4>
      <a:accent5>
        <a:srgbClr val="FFC000"/>
      </a:accent5>
      <a:accent6>
        <a:srgbClr val="33CC33"/>
      </a:accent6>
      <a:hlink>
        <a:srgbClr val="0000FF"/>
      </a:hlink>
      <a:folHlink>
        <a:srgbClr val="800080"/>
      </a:folHlink>
    </a:clrScheme>
    <a:fontScheme name="Custom 3">
      <a:majorFont>
        <a:latin typeface="Impact"/>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21194</TotalTime>
  <Words>1011</Words>
  <Application>Microsoft Office PowerPoint</Application>
  <PresentationFormat>Custom</PresentationFormat>
  <Paragraphs>107</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Calibri Light</vt:lpstr>
      <vt:lpstr>Impact</vt:lpstr>
      <vt:lpstr>Mongolian Baiti</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Embedded PowerPoint Video</dc:title>
  <dc:creator>PresenterMedia.com</dc:creator>
  <cp:lastModifiedBy>Stewart.Catherine@Cocoa High</cp:lastModifiedBy>
  <cp:revision>769</cp:revision>
  <dcterms:created xsi:type="dcterms:W3CDTF">2011-08-01T21:17:50Z</dcterms:created>
  <dcterms:modified xsi:type="dcterms:W3CDTF">2021-03-01T15:50:56Z</dcterms:modified>
</cp:coreProperties>
</file>