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4" r:id="rId3"/>
    <p:sldId id="264" r:id="rId4"/>
    <p:sldId id="270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DD7621-5D6C-4C8B-A2AF-790FE2030CB3}" v="1" dt="2024-01-21T00:30:16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14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1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7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091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7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872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20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7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7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0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4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0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7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5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3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C44F74-CDE9-490D-9743-F803ACE218C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E80973C-6DF3-4A51-8C62-D86DE524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6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evardschools.org/Page/2381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279C-AFBC-2C2C-3D08-865923F3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6370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/>
              <a:t>SALT PROGRAM</a:t>
            </a:r>
            <a:br>
              <a:rPr lang="en-US" sz="9600" b="1" dirty="0"/>
            </a:br>
            <a:endParaRPr lang="en-US" sz="96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6EF149-9F05-46D2-FBBC-A15E3ED60159}"/>
              </a:ext>
            </a:extLst>
          </p:cNvPr>
          <p:cNvSpPr/>
          <p:nvPr/>
        </p:nvSpPr>
        <p:spPr>
          <a:xfrm>
            <a:off x="287365" y="2967335"/>
            <a:ext cx="11617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Scotties Advanced Learning Track</a:t>
            </a:r>
          </a:p>
        </p:txBody>
      </p:sp>
    </p:spTree>
    <p:extLst>
      <p:ext uri="{BB962C8B-B14F-4D97-AF65-F5344CB8AC3E}">
        <p14:creationId xmlns:p14="http://schemas.microsoft.com/office/powerpoint/2010/main" val="70917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6A6A2-9145-3AF7-AAA6-9B356ECE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670" y="238381"/>
            <a:ext cx="4818656" cy="20088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chemeClr val="accent1"/>
                </a:solidFill>
              </a:rPr>
              <a:t>SALT PROGRAM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Scottie Advanced Learning Program*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6FEAC49-E075-BD0B-430E-E71C28AD8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9" y="48986"/>
            <a:ext cx="5900145" cy="6539592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indent="-342900" algn="ctr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4000" b="1" dirty="0">
              <a:solidFill>
                <a:schemeClr val="tx1"/>
              </a:solidFill>
            </a:endParaRPr>
          </a:p>
          <a:p>
            <a:pPr marL="342900" indent="-342900" algn="ctr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4000" b="1" dirty="0">
              <a:solidFill>
                <a:schemeClr val="tx1"/>
              </a:solidFill>
            </a:endParaRPr>
          </a:p>
          <a:p>
            <a:pPr marL="342900" indent="-342900" algn="ctr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4000" b="1" dirty="0">
              <a:solidFill>
                <a:schemeClr val="tx1"/>
              </a:solidFill>
            </a:endParaRPr>
          </a:p>
          <a:p>
            <a:pPr marL="342900" indent="-342900" algn="ctr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4000" b="1" dirty="0">
                <a:solidFill>
                  <a:schemeClr val="tx1"/>
                </a:solidFill>
              </a:rPr>
              <a:t>Take advanced classes in ELA, Math, Science, and Social Studies.</a:t>
            </a:r>
          </a:p>
          <a:p>
            <a:pPr marL="342900" indent="-342900" algn="ctr"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4000" b="1" dirty="0">
              <a:solidFill>
                <a:schemeClr val="tx1"/>
              </a:solidFill>
            </a:endParaRPr>
          </a:p>
          <a:p>
            <a:pPr marL="342900" indent="-342900" algn="ctr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4000" b="1" dirty="0">
                <a:solidFill>
                  <a:schemeClr val="tx1"/>
                </a:solidFill>
              </a:rPr>
              <a:t>Participate in seminars twice a year.</a:t>
            </a:r>
          </a:p>
          <a:p>
            <a:pPr algn="ctr">
              <a:lnSpc>
                <a:spcPct val="90000"/>
              </a:lnSpc>
            </a:pPr>
            <a:endParaRPr lang="en-US" sz="4000" b="1" dirty="0">
              <a:solidFill>
                <a:schemeClr val="tx1"/>
              </a:solidFill>
            </a:endParaRPr>
          </a:p>
          <a:p>
            <a:pPr marL="342900" indent="-342900" algn="ctr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4000" b="1" dirty="0">
                <a:solidFill>
                  <a:schemeClr val="tx1"/>
                </a:solidFill>
              </a:rPr>
              <a:t>Visit Washington D.C. in the Spring.</a:t>
            </a:r>
          </a:p>
          <a:p>
            <a:pPr algn="ctr">
              <a:lnSpc>
                <a:spcPct val="90000"/>
              </a:lnSpc>
            </a:pPr>
            <a:endParaRPr lang="en-US" sz="40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900" b="1" dirty="0">
                <a:solidFill>
                  <a:schemeClr val="bg1"/>
                </a:solidFill>
              </a:rPr>
              <a:t>*</a:t>
            </a:r>
            <a:r>
              <a:rPr lang="en-US" sz="1900" b="1" dirty="0">
                <a:solidFill>
                  <a:schemeClr val="tx1"/>
                </a:solidFill>
              </a:rPr>
              <a:t>Students need to </a:t>
            </a:r>
            <a:r>
              <a:rPr lang="en-US" sz="1900" b="1">
                <a:solidFill>
                  <a:schemeClr val="tx1"/>
                </a:solidFill>
              </a:rPr>
              <a:t>complete online </a:t>
            </a:r>
            <a:r>
              <a:rPr lang="en-US" sz="1900" b="1" dirty="0">
                <a:solidFill>
                  <a:schemeClr val="tx1"/>
                </a:solidFill>
              </a:rPr>
              <a:t>application to be accepted into the SALT program. Deadline for submission is August 2024.</a:t>
            </a: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</p:txBody>
      </p:sp>
      <p:pic>
        <p:nvPicPr>
          <p:cNvPr id="9" name="Picture 8" descr="A group of girls working on a project&#10;&#10;Description automatically generated">
            <a:extLst>
              <a:ext uri="{FF2B5EF4-FFF2-40B4-BE49-F238E27FC236}">
                <a16:creationId xmlns:a16="http://schemas.microsoft.com/office/drawing/2014/main" id="{79DEA172-7448-3E36-78D9-6D2E1CF9F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677" y="2161645"/>
            <a:ext cx="2577107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4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1AB8FFBB-0A2D-4D4C-B94B-320ABB349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6EFD11C-6E55-D8C2-6C51-78562E5A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945" y="4714438"/>
            <a:ext cx="85344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3600" b="1" dirty="0">
                <a:solidFill>
                  <a:schemeClr val="accent1"/>
                </a:solidFill>
              </a:rPr>
            </a:b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176BB2-0A8C-85BD-C0D6-9C5EFC601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5798" y="508271"/>
            <a:ext cx="5297805" cy="58027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/>
              <a:t>JOIN US!</a:t>
            </a:r>
          </a:p>
          <a:p>
            <a:pPr algn="ctr"/>
            <a:r>
              <a:rPr lang="en-US" sz="4000" b="1" dirty="0"/>
              <a:t>SALT OPEN HOUSE</a:t>
            </a:r>
          </a:p>
          <a:p>
            <a:pPr algn="ctr"/>
            <a:r>
              <a:rPr lang="en-US" sz="4000" b="1" dirty="0"/>
              <a:t>February 20, 2024</a:t>
            </a:r>
          </a:p>
          <a:p>
            <a:pPr algn="ctr"/>
            <a:r>
              <a:rPr lang="en-US" sz="4000" b="1" dirty="0" err="1"/>
              <a:t>DeLaura</a:t>
            </a:r>
            <a:r>
              <a:rPr lang="en-US" sz="4000" b="1" dirty="0"/>
              <a:t> MS</a:t>
            </a:r>
          </a:p>
          <a:p>
            <a:pPr algn="ctr"/>
            <a:r>
              <a:rPr lang="en-US" sz="4000" b="1" dirty="0"/>
              <a:t>300 Jackson Ave</a:t>
            </a:r>
          </a:p>
          <a:p>
            <a:pPr algn="ctr"/>
            <a:r>
              <a:rPr lang="en-US" sz="4000" b="1" dirty="0"/>
              <a:t>5:30 PM</a:t>
            </a:r>
          </a:p>
          <a:p>
            <a:pPr>
              <a:buFont typeface="Wingdings 3" panose="05040102010807070707" pitchFamily="18" charset="2"/>
              <a:buChar char=""/>
            </a:pPr>
            <a:endParaRPr lang="en-US" b="1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EC92BD4-3684-4A4A-84FF-704DCA7A3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BA388E6-4C14-4B9E-A26C-CCA504DAB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E122466-428E-43AB-9AB9-02C82A390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749A3CE-D685-4BD6-9E32-FECB9B95F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C33F82-A690-4D10-9DF8-7B2B300FC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C37F367-774B-4B76-82C0-09AA8E2D9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 descr="A brochure of a group of people&#10;&#10;Description automatically generated">
            <a:extLst>
              <a:ext uri="{FF2B5EF4-FFF2-40B4-BE49-F238E27FC236}">
                <a16:creationId xmlns:a16="http://schemas.microsoft.com/office/drawing/2014/main" id="{37D67F5B-200D-4B6C-FD16-0BBC2260C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947" y="-19369"/>
            <a:ext cx="52978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1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9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B8769B-60ED-262B-BFC3-2BD8014D6E40}"/>
              </a:ext>
            </a:extLst>
          </p:cNvPr>
          <p:cNvSpPr txBox="1"/>
          <p:nvPr/>
        </p:nvSpPr>
        <p:spPr>
          <a:xfrm>
            <a:off x="5980088" y="2228882"/>
            <a:ext cx="56297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Reside in our boundary</a:t>
            </a:r>
          </a:p>
          <a:p>
            <a:pPr algn="ctr"/>
            <a:r>
              <a:rPr lang="en-US" sz="2400" dirty="0"/>
              <a:t>Do not need to apply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u="sng" dirty="0"/>
              <a:t>Interested in SALT</a:t>
            </a:r>
          </a:p>
          <a:p>
            <a:pPr algn="ctr"/>
            <a:r>
              <a:rPr lang="en-US" sz="2400" dirty="0"/>
              <a:t>Apply on our website for SALT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dirty="0"/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41F902-3687-E162-13DB-7E2A4F27C6A3}"/>
              </a:ext>
            </a:extLst>
          </p:cNvPr>
          <p:cNvCxnSpPr/>
          <p:nvPr/>
        </p:nvCxnSpPr>
        <p:spPr>
          <a:xfrm>
            <a:off x="5805377" y="1440711"/>
            <a:ext cx="0" cy="3976577"/>
          </a:xfrm>
          <a:prstGeom prst="line">
            <a:avLst/>
          </a:prstGeom>
          <a:ln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5A65D6C-4D82-0091-B0F4-35858BCE8D2B}"/>
              </a:ext>
            </a:extLst>
          </p:cNvPr>
          <p:cNvSpPr txBox="1"/>
          <p:nvPr/>
        </p:nvSpPr>
        <p:spPr>
          <a:xfrm>
            <a:off x="175636" y="2228882"/>
            <a:ext cx="562974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Do not reside in our boundary</a:t>
            </a:r>
          </a:p>
          <a:p>
            <a:pPr algn="ctr"/>
            <a:r>
              <a:rPr lang="en-US" sz="2400" dirty="0"/>
              <a:t>Need to apply through BPS ELO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u="sng" dirty="0"/>
              <a:t>Interested in SALT</a:t>
            </a:r>
          </a:p>
          <a:p>
            <a:pPr algn="ctr"/>
            <a:r>
              <a:rPr lang="en-US" sz="2400" dirty="0"/>
              <a:t>Apply on our website for SALT in addition to BPS ELO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2809B4-8BCF-F378-F304-619E1D9FD33E}"/>
              </a:ext>
            </a:extLst>
          </p:cNvPr>
          <p:cNvSpPr/>
          <p:nvPr/>
        </p:nvSpPr>
        <p:spPr>
          <a:xfrm>
            <a:off x="1822734" y="263157"/>
            <a:ext cx="7495948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How to Apply for SALT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E8FBD5-6B92-6208-B897-6C03E8700861}"/>
              </a:ext>
            </a:extLst>
          </p:cNvPr>
          <p:cNvSpPr txBox="1"/>
          <p:nvPr/>
        </p:nvSpPr>
        <p:spPr>
          <a:xfrm>
            <a:off x="2792402" y="5293377"/>
            <a:ext cx="607128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Students must complete an application in order to be accepted into the SALT program. The application is on our website under the Academics tab. Deadline: Aug 2024.</a:t>
            </a:r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62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6FEAC49-E075-BD0B-430E-E71C28AD8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3264" y="186893"/>
            <a:ext cx="5900145" cy="5552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"/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endParaRPr lang="en-US" sz="1900" b="1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D4354B-8474-186C-752B-2A50410E7975}"/>
              </a:ext>
            </a:extLst>
          </p:cNvPr>
          <p:cNvSpPr txBox="1">
            <a:spLocks/>
          </p:cNvSpPr>
          <p:nvPr/>
        </p:nvSpPr>
        <p:spPr>
          <a:xfrm>
            <a:off x="1464912" y="180224"/>
            <a:ext cx="3148401" cy="128553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chemeClr val="accent1"/>
                </a:solidFill>
              </a:rPr>
              <a:t>ELO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76B7F5-CEE4-96A7-D8CA-BDFC46D7EABE}"/>
              </a:ext>
            </a:extLst>
          </p:cNvPr>
          <p:cNvSpPr txBox="1"/>
          <p:nvPr/>
        </p:nvSpPr>
        <p:spPr>
          <a:xfrm>
            <a:off x="336494" y="2031007"/>
            <a:ext cx="597311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If you live outside the attendance boundary and want to attend </a:t>
            </a:r>
            <a:r>
              <a:rPr lang="en-US" sz="3200" b="1" dirty="0" err="1"/>
              <a:t>DeLaura</a:t>
            </a:r>
            <a:r>
              <a:rPr lang="en-US" sz="3200" b="1" dirty="0"/>
              <a:t>. 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F1F5BB6-FAC2-BD98-6F23-89656573C0D1}"/>
              </a:ext>
            </a:extLst>
          </p:cNvPr>
          <p:cNvSpPr/>
          <p:nvPr/>
        </p:nvSpPr>
        <p:spPr>
          <a:xfrm>
            <a:off x="2184848" y="5625473"/>
            <a:ext cx="835098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https://www.brevardschools.org/Page/2381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DB23552-8068-12FE-5B08-7FBC339ADD21}"/>
              </a:ext>
            </a:extLst>
          </p:cNvPr>
          <p:cNvSpPr/>
          <p:nvPr/>
        </p:nvSpPr>
        <p:spPr>
          <a:xfrm>
            <a:off x="7240771" y="935165"/>
            <a:ext cx="4313055" cy="358345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40B782-C28D-AE56-CCC2-57917431455D}"/>
              </a:ext>
            </a:extLst>
          </p:cNvPr>
          <p:cNvSpPr txBox="1"/>
          <p:nvPr/>
        </p:nvSpPr>
        <p:spPr>
          <a:xfrm>
            <a:off x="7102180" y="1086867"/>
            <a:ext cx="420496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Application date </a:t>
            </a:r>
          </a:p>
          <a:p>
            <a:pPr algn="ctr"/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ELO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/>
              <a:t>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January 15 –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February 23, 2024</a:t>
            </a:r>
          </a:p>
          <a:p>
            <a:pPr algn="ctr"/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Waitlist opens in April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9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dog head in a circle&#10;&#10;Description automatically generated">
            <a:extLst>
              <a:ext uri="{FF2B5EF4-FFF2-40B4-BE49-F238E27FC236}">
                <a16:creationId xmlns:a16="http://schemas.microsoft.com/office/drawing/2014/main" id="{0E4FAA7C-431A-38C4-6713-0BD22D21C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94" b="9256"/>
          <a:stretch/>
        </p:blipFill>
        <p:spPr>
          <a:xfrm>
            <a:off x="3174" y="-9256"/>
            <a:ext cx="12191980" cy="6857990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6EFD11C-6E55-D8C2-6C51-78562E5A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522"/>
            <a:ext cx="12188825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 err="1"/>
              <a:t>cONTACT</a:t>
            </a:r>
            <a:r>
              <a:rPr lang="en-US" sz="3600" b="1" dirty="0"/>
              <a:t> INFORMATION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176BB2-0A8C-85BD-C0D6-9C5EFC601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86463" y="232832"/>
            <a:ext cx="8534400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JOSEFINA MELENDEZ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ASSISTANT PRINCIPAL OF CURRICULUM AND INSTRUCTION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Melendez.Josefina@brevardschools.org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321-773-7581, x31615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4B32265-D526-44B2-B82E-8977DFEFB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A453D36-EF7F-403B-A9E0-553E1F0B3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E7E8D9E-8474-4515-9EEB-0B46BE8EF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86A1812-CCD3-429E-AAAE-CC335A33F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CB9509C-1B73-4063-8E69-E9024ACED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4BEF3D9-6561-4BA4-AD81-AC90EF33F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06142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343</TotalTime>
  <Words>228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Slice</vt:lpstr>
      <vt:lpstr>SALT PROGRAM </vt:lpstr>
      <vt:lpstr>SALT PROGRAM Scottie Advanced Learning Program*</vt:lpstr>
      <vt:lpstr> </vt:lpstr>
      <vt:lpstr>PowerPoint Presentation</vt:lpstr>
      <vt:lpstr>PowerPoint Presentation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Melendez.Josefina@DeLaura Middle</dc:creator>
  <cp:lastModifiedBy>Woods.Jennifer@DeLaura Middle</cp:lastModifiedBy>
  <cp:revision>5</cp:revision>
  <dcterms:created xsi:type="dcterms:W3CDTF">2023-12-03T17:04:05Z</dcterms:created>
  <dcterms:modified xsi:type="dcterms:W3CDTF">2024-01-22T15:25:17Z</dcterms:modified>
</cp:coreProperties>
</file>