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74" r:id="rId7"/>
    <p:sldId id="258" r:id="rId8"/>
    <p:sldId id="286" r:id="rId9"/>
    <p:sldId id="287" r:id="rId10"/>
    <p:sldId id="261" r:id="rId11"/>
    <p:sldId id="275" r:id="rId12"/>
    <p:sldId id="276" r:id="rId13"/>
    <p:sldId id="277" r:id="rId14"/>
    <p:sldId id="262" r:id="rId15"/>
    <p:sldId id="270" r:id="rId16"/>
    <p:sldId id="289" r:id="rId17"/>
    <p:sldId id="283" r:id="rId18"/>
    <p:sldId id="281" r:id="rId19"/>
    <p:sldId id="282" r:id="rId20"/>
    <p:sldId id="285" r:id="rId21"/>
    <p:sldId id="288" r:id="rId22"/>
    <p:sldId id="280" r:id="rId23"/>
    <p:sldId id="291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4EF44-800A-46D4-B23F-1F575E4D98AB}" v="246" dt="2024-04-24T17:31:47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3D937-F510-45D9-9BAF-CFDEB1C2A6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33F9FA-85D0-4011-92EA-29F7C3D7E185}">
      <dgm:prSet/>
      <dgm:spPr/>
      <dgm:t>
        <a:bodyPr/>
        <a:lstStyle/>
        <a:p>
          <a:r>
            <a:rPr lang="en-US" b="1"/>
            <a:t>7</a:t>
          </a:r>
          <a:r>
            <a:rPr lang="en-US" b="1" baseline="30000"/>
            <a:t>th</a:t>
          </a:r>
          <a:r>
            <a:rPr lang="en-US" b="1"/>
            <a:t> Grade Basic ELA</a:t>
          </a:r>
          <a:endParaRPr lang="en-US"/>
        </a:p>
      </dgm:t>
    </dgm:pt>
    <dgm:pt modelId="{2B490874-D275-4F25-81D9-C3B4F09F087C}" type="parTrans" cxnId="{7D40187A-3118-4173-83A5-508BD156759E}">
      <dgm:prSet/>
      <dgm:spPr/>
      <dgm:t>
        <a:bodyPr/>
        <a:lstStyle/>
        <a:p>
          <a:endParaRPr lang="en-US"/>
        </a:p>
      </dgm:t>
    </dgm:pt>
    <dgm:pt modelId="{E1BDA80F-9526-4284-AB93-6523BC6DDCEB}" type="sibTrans" cxnId="{7D40187A-3118-4173-83A5-508BD156759E}">
      <dgm:prSet/>
      <dgm:spPr/>
      <dgm:t>
        <a:bodyPr/>
        <a:lstStyle/>
        <a:p>
          <a:endParaRPr lang="en-US"/>
        </a:p>
      </dgm:t>
    </dgm:pt>
    <dgm:pt modelId="{5D659280-E4D6-4B68-90F4-3A288B753189}">
      <dgm:prSet/>
      <dgm:spPr/>
      <dgm:t>
        <a:bodyPr/>
        <a:lstStyle/>
        <a:p>
          <a:r>
            <a:rPr lang="en-US" b="1"/>
            <a:t>7</a:t>
          </a:r>
          <a:r>
            <a:rPr lang="en-US" b="1" baseline="30000"/>
            <a:t>th</a:t>
          </a:r>
          <a:r>
            <a:rPr lang="en-US" b="1"/>
            <a:t> Grade Advanced ELA</a:t>
          </a:r>
          <a:endParaRPr lang="en-US"/>
        </a:p>
      </dgm:t>
    </dgm:pt>
    <dgm:pt modelId="{07DEDE23-199A-4FC8-8F6C-28FD189ACD06}" type="parTrans" cxnId="{0C67E36B-FB78-4F4A-8905-BB383F57B2BA}">
      <dgm:prSet/>
      <dgm:spPr/>
      <dgm:t>
        <a:bodyPr/>
        <a:lstStyle/>
        <a:p>
          <a:endParaRPr lang="en-US"/>
        </a:p>
      </dgm:t>
    </dgm:pt>
    <dgm:pt modelId="{ED80F2F3-E49C-4A09-9A6D-C0DC20AE1734}" type="sibTrans" cxnId="{0C67E36B-FB78-4F4A-8905-BB383F57B2BA}">
      <dgm:prSet/>
      <dgm:spPr/>
      <dgm:t>
        <a:bodyPr/>
        <a:lstStyle/>
        <a:p>
          <a:endParaRPr lang="en-US"/>
        </a:p>
      </dgm:t>
    </dgm:pt>
    <dgm:pt modelId="{C292091A-47A0-436F-922D-4E351CC07DE4}">
      <dgm:prSet/>
      <dgm:spPr/>
      <dgm:t>
        <a:bodyPr/>
        <a:lstStyle/>
        <a:p>
          <a:r>
            <a:rPr lang="en-US" b="1"/>
            <a:t>7</a:t>
          </a:r>
          <a:r>
            <a:rPr lang="en-US" b="1" baseline="30000"/>
            <a:t>th</a:t>
          </a:r>
          <a:r>
            <a:rPr lang="en-US" b="1"/>
            <a:t> Grade SALT Advanced</a:t>
          </a:r>
          <a:endParaRPr lang="en-US"/>
        </a:p>
      </dgm:t>
    </dgm:pt>
    <dgm:pt modelId="{9F70DF1D-1F82-404A-AA80-A92E46231A0A}" type="parTrans" cxnId="{52AAF2A6-EE19-474A-A414-DF228BD2A8D4}">
      <dgm:prSet/>
      <dgm:spPr/>
      <dgm:t>
        <a:bodyPr/>
        <a:lstStyle/>
        <a:p>
          <a:endParaRPr lang="en-US"/>
        </a:p>
      </dgm:t>
    </dgm:pt>
    <dgm:pt modelId="{5E70AAE0-82D5-4F2E-A504-3A4E31FE336F}" type="sibTrans" cxnId="{52AAF2A6-EE19-474A-A414-DF228BD2A8D4}">
      <dgm:prSet/>
      <dgm:spPr/>
      <dgm:t>
        <a:bodyPr/>
        <a:lstStyle/>
        <a:p>
          <a:endParaRPr lang="en-US"/>
        </a:p>
      </dgm:t>
    </dgm:pt>
    <dgm:pt modelId="{657D5FE4-2F74-47DD-817C-17E9DA4D73F2}">
      <dgm:prSet/>
      <dgm:spPr/>
      <dgm:t>
        <a:bodyPr/>
        <a:lstStyle/>
        <a:p>
          <a:r>
            <a:rPr lang="en-US" b="1"/>
            <a:t>Intensive Language Arts- Read 180 Program</a:t>
          </a:r>
          <a:endParaRPr lang="en-US"/>
        </a:p>
      </dgm:t>
    </dgm:pt>
    <dgm:pt modelId="{2DE1BE06-7F31-44F7-A17A-166A0D734AB1}" type="parTrans" cxnId="{72DD6BFA-BF22-4CEB-839A-BF02591C94DE}">
      <dgm:prSet/>
      <dgm:spPr/>
      <dgm:t>
        <a:bodyPr/>
        <a:lstStyle/>
        <a:p>
          <a:endParaRPr lang="en-US"/>
        </a:p>
      </dgm:t>
    </dgm:pt>
    <dgm:pt modelId="{4A7CE923-586F-44C4-927B-4A438618A76C}" type="sibTrans" cxnId="{72DD6BFA-BF22-4CEB-839A-BF02591C94DE}">
      <dgm:prSet/>
      <dgm:spPr/>
      <dgm:t>
        <a:bodyPr/>
        <a:lstStyle/>
        <a:p>
          <a:endParaRPr lang="en-US"/>
        </a:p>
      </dgm:t>
    </dgm:pt>
    <dgm:pt modelId="{4E27639E-F316-4017-B2D6-68732C71C791}" type="pres">
      <dgm:prSet presAssocID="{8213D937-F510-45D9-9BAF-CFDEB1C2A6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1A6F31-AC5D-4544-939F-6E55EDA89761}" type="pres">
      <dgm:prSet presAssocID="{5D33F9FA-85D0-4011-92EA-29F7C3D7E185}" presName="hierRoot1" presStyleCnt="0"/>
      <dgm:spPr/>
    </dgm:pt>
    <dgm:pt modelId="{C6B81C00-7BAC-4CA2-9E57-49341F8BF113}" type="pres">
      <dgm:prSet presAssocID="{5D33F9FA-85D0-4011-92EA-29F7C3D7E185}" presName="composite" presStyleCnt="0"/>
      <dgm:spPr/>
    </dgm:pt>
    <dgm:pt modelId="{8E1F9881-5E67-45CE-A68E-7DE6AED29E7C}" type="pres">
      <dgm:prSet presAssocID="{5D33F9FA-85D0-4011-92EA-29F7C3D7E185}" presName="background" presStyleLbl="node0" presStyleIdx="0" presStyleCnt="4"/>
      <dgm:spPr/>
    </dgm:pt>
    <dgm:pt modelId="{A2AE06E3-9E3A-4A4F-90A2-F632D09E2B1B}" type="pres">
      <dgm:prSet presAssocID="{5D33F9FA-85D0-4011-92EA-29F7C3D7E185}" presName="text" presStyleLbl="fgAcc0" presStyleIdx="0" presStyleCnt="4">
        <dgm:presLayoutVars>
          <dgm:chPref val="3"/>
        </dgm:presLayoutVars>
      </dgm:prSet>
      <dgm:spPr/>
    </dgm:pt>
    <dgm:pt modelId="{C52FFA50-E937-4B5E-B610-5487C5ABEB6A}" type="pres">
      <dgm:prSet presAssocID="{5D33F9FA-85D0-4011-92EA-29F7C3D7E185}" presName="hierChild2" presStyleCnt="0"/>
      <dgm:spPr/>
    </dgm:pt>
    <dgm:pt modelId="{F31F644C-A4CA-4342-BFC7-9573615136B9}" type="pres">
      <dgm:prSet presAssocID="{5D659280-E4D6-4B68-90F4-3A288B753189}" presName="hierRoot1" presStyleCnt="0"/>
      <dgm:spPr/>
    </dgm:pt>
    <dgm:pt modelId="{BCAA52B5-FA2A-4645-8C99-5E66FFEF6B30}" type="pres">
      <dgm:prSet presAssocID="{5D659280-E4D6-4B68-90F4-3A288B753189}" presName="composite" presStyleCnt="0"/>
      <dgm:spPr/>
    </dgm:pt>
    <dgm:pt modelId="{DDC4AE89-AD15-4E8F-8C5C-FD16580D1F77}" type="pres">
      <dgm:prSet presAssocID="{5D659280-E4D6-4B68-90F4-3A288B753189}" presName="background" presStyleLbl="node0" presStyleIdx="1" presStyleCnt="4"/>
      <dgm:spPr/>
    </dgm:pt>
    <dgm:pt modelId="{311EEAFE-185F-4845-AA8E-A4F75D7842E8}" type="pres">
      <dgm:prSet presAssocID="{5D659280-E4D6-4B68-90F4-3A288B753189}" presName="text" presStyleLbl="fgAcc0" presStyleIdx="1" presStyleCnt="4">
        <dgm:presLayoutVars>
          <dgm:chPref val="3"/>
        </dgm:presLayoutVars>
      </dgm:prSet>
      <dgm:spPr/>
    </dgm:pt>
    <dgm:pt modelId="{3BA7266C-5702-485D-90D0-1015F83FAEE9}" type="pres">
      <dgm:prSet presAssocID="{5D659280-E4D6-4B68-90F4-3A288B753189}" presName="hierChild2" presStyleCnt="0"/>
      <dgm:spPr/>
    </dgm:pt>
    <dgm:pt modelId="{D4F1CF3C-E9D1-4DC4-BCFE-584501E28D29}" type="pres">
      <dgm:prSet presAssocID="{C292091A-47A0-436F-922D-4E351CC07DE4}" presName="hierRoot1" presStyleCnt="0"/>
      <dgm:spPr/>
    </dgm:pt>
    <dgm:pt modelId="{1EB9ABBB-ACD9-434E-AFC3-96F6D7D8B8CF}" type="pres">
      <dgm:prSet presAssocID="{C292091A-47A0-436F-922D-4E351CC07DE4}" presName="composite" presStyleCnt="0"/>
      <dgm:spPr/>
    </dgm:pt>
    <dgm:pt modelId="{D31F8485-72FA-4BE2-B5E9-E279263FCF15}" type="pres">
      <dgm:prSet presAssocID="{C292091A-47A0-436F-922D-4E351CC07DE4}" presName="background" presStyleLbl="node0" presStyleIdx="2" presStyleCnt="4"/>
      <dgm:spPr/>
    </dgm:pt>
    <dgm:pt modelId="{39265317-C238-4F58-A22F-1A239FC7E975}" type="pres">
      <dgm:prSet presAssocID="{C292091A-47A0-436F-922D-4E351CC07DE4}" presName="text" presStyleLbl="fgAcc0" presStyleIdx="2" presStyleCnt="4">
        <dgm:presLayoutVars>
          <dgm:chPref val="3"/>
        </dgm:presLayoutVars>
      </dgm:prSet>
      <dgm:spPr/>
    </dgm:pt>
    <dgm:pt modelId="{C0D38AD0-C1BD-40EA-B90C-EC6703FB88DE}" type="pres">
      <dgm:prSet presAssocID="{C292091A-47A0-436F-922D-4E351CC07DE4}" presName="hierChild2" presStyleCnt="0"/>
      <dgm:spPr/>
    </dgm:pt>
    <dgm:pt modelId="{2D022653-55A7-4FB7-9159-E7E71E00B74A}" type="pres">
      <dgm:prSet presAssocID="{657D5FE4-2F74-47DD-817C-17E9DA4D73F2}" presName="hierRoot1" presStyleCnt="0"/>
      <dgm:spPr/>
    </dgm:pt>
    <dgm:pt modelId="{23B4116A-7F3A-4C5A-8536-F6E8FD6EF594}" type="pres">
      <dgm:prSet presAssocID="{657D5FE4-2F74-47DD-817C-17E9DA4D73F2}" presName="composite" presStyleCnt="0"/>
      <dgm:spPr/>
    </dgm:pt>
    <dgm:pt modelId="{002DB39F-B7E1-4D3B-B626-1D2EAB21635B}" type="pres">
      <dgm:prSet presAssocID="{657D5FE4-2F74-47DD-817C-17E9DA4D73F2}" presName="background" presStyleLbl="node0" presStyleIdx="3" presStyleCnt="4"/>
      <dgm:spPr/>
    </dgm:pt>
    <dgm:pt modelId="{2880FFAC-25C3-4FEF-AAE6-9F594AA0C7BF}" type="pres">
      <dgm:prSet presAssocID="{657D5FE4-2F74-47DD-817C-17E9DA4D73F2}" presName="text" presStyleLbl="fgAcc0" presStyleIdx="3" presStyleCnt="4">
        <dgm:presLayoutVars>
          <dgm:chPref val="3"/>
        </dgm:presLayoutVars>
      </dgm:prSet>
      <dgm:spPr/>
    </dgm:pt>
    <dgm:pt modelId="{0D3EA54E-A08B-40A4-9AAE-EE6D8E7E1106}" type="pres">
      <dgm:prSet presAssocID="{657D5FE4-2F74-47DD-817C-17E9DA4D73F2}" presName="hierChild2" presStyleCnt="0"/>
      <dgm:spPr/>
    </dgm:pt>
  </dgm:ptLst>
  <dgm:cxnLst>
    <dgm:cxn modelId="{FCEF1314-DE52-4B58-A81C-EECBB82FA55A}" type="presOf" srcId="{8213D937-F510-45D9-9BAF-CFDEB1C2A6A9}" destId="{4E27639E-F316-4017-B2D6-68732C71C791}" srcOrd="0" destOrd="0" presId="urn:microsoft.com/office/officeart/2005/8/layout/hierarchy1"/>
    <dgm:cxn modelId="{2325D815-62D5-4DA4-B01F-0F9AA2603654}" type="presOf" srcId="{C292091A-47A0-436F-922D-4E351CC07DE4}" destId="{39265317-C238-4F58-A22F-1A239FC7E975}" srcOrd="0" destOrd="0" presId="urn:microsoft.com/office/officeart/2005/8/layout/hierarchy1"/>
    <dgm:cxn modelId="{97AD033F-EFC6-445F-BA6A-6942CBB79C49}" type="presOf" srcId="{5D659280-E4D6-4B68-90F4-3A288B753189}" destId="{311EEAFE-185F-4845-AA8E-A4F75D7842E8}" srcOrd="0" destOrd="0" presId="urn:microsoft.com/office/officeart/2005/8/layout/hierarchy1"/>
    <dgm:cxn modelId="{0C67E36B-FB78-4F4A-8905-BB383F57B2BA}" srcId="{8213D937-F510-45D9-9BAF-CFDEB1C2A6A9}" destId="{5D659280-E4D6-4B68-90F4-3A288B753189}" srcOrd="1" destOrd="0" parTransId="{07DEDE23-199A-4FC8-8F6C-28FD189ACD06}" sibTransId="{ED80F2F3-E49C-4A09-9A6D-C0DC20AE1734}"/>
    <dgm:cxn modelId="{7D40187A-3118-4173-83A5-508BD156759E}" srcId="{8213D937-F510-45D9-9BAF-CFDEB1C2A6A9}" destId="{5D33F9FA-85D0-4011-92EA-29F7C3D7E185}" srcOrd="0" destOrd="0" parTransId="{2B490874-D275-4F25-81D9-C3B4F09F087C}" sibTransId="{E1BDA80F-9526-4284-AB93-6523BC6DDCEB}"/>
    <dgm:cxn modelId="{52AAF2A6-EE19-474A-A414-DF228BD2A8D4}" srcId="{8213D937-F510-45D9-9BAF-CFDEB1C2A6A9}" destId="{C292091A-47A0-436F-922D-4E351CC07DE4}" srcOrd="2" destOrd="0" parTransId="{9F70DF1D-1F82-404A-AA80-A92E46231A0A}" sibTransId="{5E70AAE0-82D5-4F2E-A504-3A4E31FE336F}"/>
    <dgm:cxn modelId="{DF7493C1-C21D-4535-B542-20CE0951F9C7}" type="presOf" srcId="{657D5FE4-2F74-47DD-817C-17E9DA4D73F2}" destId="{2880FFAC-25C3-4FEF-AAE6-9F594AA0C7BF}" srcOrd="0" destOrd="0" presId="urn:microsoft.com/office/officeart/2005/8/layout/hierarchy1"/>
    <dgm:cxn modelId="{F26FF3D7-B7EC-4C19-93AC-C301A294A50C}" type="presOf" srcId="{5D33F9FA-85D0-4011-92EA-29F7C3D7E185}" destId="{A2AE06E3-9E3A-4A4F-90A2-F632D09E2B1B}" srcOrd="0" destOrd="0" presId="urn:microsoft.com/office/officeart/2005/8/layout/hierarchy1"/>
    <dgm:cxn modelId="{72DD6BFA-BF22-4CEB-839A-BF02591C94DE}" srcId="{8213D937-F510-45D9-9BAF-CFDEB1C2A6A9}" destId="{657D5FE4-2F74-47DD-817C-17E9DA4D73F2}" srcOrd="3" destOrd="0" parTransId="{2DE1BE06-7F31-44F7-A17A-166A0D734AB1}" sibTransId="{4A7CE923-586F-44C4-927B-4A438618A76C}"/>
    <dgm:cxn modelId="{A336E5EA-4A3B-4794-80F0-3EFFA0808CCD}" type="presParOf" srcId="{4E27639E-F316-4017-B2D6-68732C71C791}" destId="{111A6F31-AC5D-4544-939F-6E55EDA89761}" srcOrd="0" destOrd="0" presId="urn:microsoft.com/office/officeart/2005/8/layout/hierarchy1"/>
    <dgm:cxn modelId="{22837F6D-367A-4CD1-8394-64797A330214}" type="presParOf" srcId="{111A6F31-AC5D-4544-939F-6E55EDA89761}" destId="{C6B81C00-7BAC-4CA2-9E57-49341F8BF113}" srcOrd="0" destOrd="0" presId="urn:microsoft.com/office/officeart/2005/8/layout/hierarchy1"/>
    <dgm:cxn modelId="{C7245EB8-C7D7-497E-9E48-1DDBECA1B73D}" type="presParOf" srcId="{C6B81C00-7BAC-4CA2-9E57-49341F8BF113}" destId="{8E1F9881-5E67-45CE-A68E-7DE6AED29E7C}" srcOrd="0" destOrd="0" presId="urn:microsoft.com/office/officeart/2005/8/layout/hierarchy1"/>
    <dgm:cxn modelId="{36FE9232-6F38-49AD-82C9-BC150AF7D40D}" type="presParOf" srcId="{C6B81C00-7BAC-4CA2-9E57-49341F8BF113}" destId="{A2AE06E3-9E3A-4A4F-90A2-F632D09E2B1B}" srcOrd="1" destOrd="0" presId="urn:microsoft.com/office/officeart/2005/8/layout/hierarchy1"/>
    <dgm:cxn modelId="{49C57BBD-0AA7-4DD2-AA6A-66F23BBA9782}" type="presParOf" srcId="{111A6F31-AC5D-4544-939F-6E55EDA89761}" destId="{C52FFA50-E937-4B5E-B610-5487C5ABEB6A}" srcOrd="1" destOrd="0" presId="urn:microsoft.com/office/officeart/2005/8/layout/hierarchy1"/>
    <dgm:cxn modelId="{81F9107A-2231-4C1B-9463-545FE65E62D6}" type="presParOf" srcId="{4E27639E-F316-4017-B2D6-68732C71C791}" destId="{F31F644C-A4CA-4342-BFC7-9573615136B9}" srcOrd="1" destOrd="0" presId="urn:microsoft.com/office/officeart/2005/8/layout/hierarchy1"/>
    <dgm:cxn modelId="{15CD9236-9016-474C-86A9-286DD0D73518}" type="presParOf" srcId="{F31F644C-A4CA-4342-BFC7-9573615136B9}" destId="{BCAA52B5-FA2A-4645-8C99-5E66FFEF6B30}" srcOrd="0" destOrd="0" presId="urn:microsoft.com/office/officeart/2005/8/layout/hierarchy1"/>
    <dgm:cxn modelId="{A105A054-EBCC-4EEC-A6E4-0022366ED07D}" type="presParOf" srcId="{BCAA52B5-FA2A-4645-8C99-5E66FFEF6B30}" destId="{DDC4AE89-AD15-4E8F-8C5C-FD16580D1F77}" srcOrd="0" destOrd="0" presId="urn:microsoft.com/office/officeart/2005/8/layout/hierarchy1"/>
    <dgm:cxn modelId="{9D7C3AAB-FC54-472D-A030-917BB9965308}" type="presParOf" srcId="{BCAA52B5-FA2A-4645-8C99-5E66FFEF6B30}" destId="{311EEAFE-185F-4845-AA8E-A4F75D7842E8}" srcOrd="1" destOrd="0" presId="urn:microsoft.com/office/officeart/2005/8/layout/hierarchy1"/>
    <dgm:cxn modelId="{F4F0DEF6-9885-4E22-9677-D205D10310A2}" type="presParOf" srcId="{F31F644C-A4CA-4342-BFC7-9573615136B9}" destId="{3BA7266C-5702-485D-90D0-1015F83FAEE9}" srcOrd="1" destOrd="0" presId="urn:microsoft.com/office/officeart/2005/8/layout/hierarchy1"/>
    <dgm:cxn modelId="{E17C51A7-532D-492E-9A77-F12056566F7D}" type="presParOf" srcId="{4E27639E-F316-4017-B2D6-68732C71C791}" destId="{D4F1CF3C-E9D1-4DC4-BCFE-584501E28D29}" srcOrd="2" destOrd="0" presId="urn:microsoft.com/office/officeart/2005/8/layout/hierarchy1"/>
    <dgm:cxn modelId="{3AD71ACC-1F49-48C3-94BA-C4EF74A3D1F7}" type="presParOf" srcId="{D4F1CF3C-E9D1-4DC4-BCFE-584501E28D29}" destId="{1EB9ABBB-ACD9-434E-AFC3-96F6D7D8B8CF}" srcOrd="0" destOrd="0" presId="urn:microsoft.com/office/officeart/2005/8/layout/hierarchy1"/>
    <dgm:cxn modelId="{9D72EB1D-B028-4197-BFD0-3F9579230389}" type="presParOf" srcId="{1EB9ABBB-ACD9-434E-AFC3-96F6D7D8B8CF}" destId="{D31F8485-72FA-4BE2-B5E9-E279263FCF15}" srcOrd="0" destOrd="0" presId="urn:microsoft.com/office/officeart/2005/8/layout/hierarchy1"/>
    <dgm:cxn modelId="{2A70F845-FBFD-470C-AA9D-5037737C934E}" type="presParOf" srcId="{1EB9ABBB-ACD9-434E-AFC3-96F6D7D8B8CF}" destId="{39265317-C238-4F58-A22F-1A239FC7E975}" srcOrd="1" destOrd="0" presId="urn:microsoft.com/office/officeart/2005/8/layout/hierarchy1"/>
    <dgm:cxn modelId="{A7101072-13B7-465B-9EDF-F93070CD3BBA}" type="presParOf" srcId="{D4F1CF3C-E9D1-4DC4-BCFE-584501E28D29}" destId="{C0D38AD0-C1BD-40EA-B90C-EC6703FB88DE}" srcOrd="1" destOrd="0" presId="urn:microsoft.com/office/officeart/2005/8/layout/hierarchy1"/>
    <dgm:cxn modelId="{A576080A-87AB-4BB2-BA40-D4CC36F8FCC6}" type="presParOf" srcId="{4E27639E-F316-4017-B2D6-68732C71C791}" destId="{2D022653-55A7-4FB7-9159-E7E71E00B74A}" srcOrd="3" destOrd="0" presId="urn:microsoft.com/office/officeart/2005/8/layout/hierarchy1"/>
    <dgm:cxn modelId="{F0CC54D0-7FCC-4036-852D-6A2ABEAC898E}" type="presParOf" srcId="{2D022653-55A7-4FB7-9159-E7E71E00B74A}" destId="{23B4116A-7F3A-4C5A-8536-F6E8FD6EF594}" srcOrd="0" destOrd="0" presId="urn:microsoft.com/office/officeart/2005/8/layout/hierarchy1"/>
    <dgm:cxn modelId="{A2375036-DF80-40A1-A199-D7EF13140064}" type="presParOf" srcId="{23B4116A-7F3A-4C5A-8536-F6E8FD6EF594}" destId="{002DB39F-B7E1-4D3B-B626-1D2EAB21635B}" srcOrd="0" destOrd="0" presId="urn:microsoft.com/office/officeart/2005/8/layout/hierarchy1"/>
    <dgm:cxn modelId="{EFC6690A-EB22-4EDE-8C1B-788EF6AB222C}" type="presParOf" srcId="{23B4116A-7F3A-4C5A-8536-F6E8FD6EF594}" destId="{2880FFAC-25C3-4FEF-AAE6-9F594AA0C7BF}" srcOrd="1" destOrd="0" presId="urn:microsoft.com/office/officeart/2005/8/layout/hierarchy1"/>
    <dgm:cxn modelId="{E4234C21-2F25-4428-ABCD-AB6F85E4E3FA}" type="presParOf" srcId="{2D022653-55A7-4FB7-9159-E7E71E00B74A}" destId="{0D3EA54E-A08B-40A4-9AAE-EE6D8E7E11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63014-D5EF-42E5-8C99-E6F9551740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A73978-E036-45B5-86AC-7A7C72D240A9}">
      <dgm:prSet/>
      <dgm:spPr/>
      <dgm:t>
        <a:bodyPr/>
        <a:lstStyle/>
        <a:p>
          <a:r>
            <a:rPr lang="en-US" b="1"/>
            <a:t>7</a:t>
          </a:r>
          <a:r>
            <a:rPr lang="en-US" b="1" baseline="30000"/>
            <a:t>th</a:t>
          </a:r>
          <a:r>
            <a:rPr lang="en-US" b="1"/>
            <a:t> Grade Basic Science</a:t>
          </a:r>
          <a:endParaRPr lang="en-US"/>
        </a:p>
      </dgm:t>
    </dgm:pt>
    <dgm:pt modelId="{2BFDC54D-CD10-40CA-BCEF-2DF9F1D002BC}" type="parTrans" cxnId="{71582A42-3CDB-4AD3-9DAB-6A707F5127AC}">
      <dgm:prSet/>
      <dgm:spPr/>
      <dgm:t>
        <a:bodyPr/>
        <a:lstStyle/>
        <a:p>
          <a:endParaRPr lang="en-US"/>
        </a:p>
      </dgm:t>
    </dgm:pt>
    <dgm:pt modelId="{7A2C67D3-1088-4AA5-A246-665A5A221971}" type="sibTrans" cxnId="{71582A42-3CDB-4AD3-9DAB-6A707F5127AC}">
      <dgm:prSet/>
      <dgm:spPr/>
      <dgm:t>
        <a:bodyPr/>
        <a:lstStyle/>
        <a:p>
          <a:endParaRPr lang="en-US"/>
        </a:p>
      </dgm:t>
    </dgm:pt>
    <dgm:pt modelId="{35D9FB91-AA99-4FAF-BA0C-7A824A0C2E8B}">
      <dgm:prSet/>
      <dgm:spPr/>
      <dgm:t>
        <a:bodyPr/>
        <a:lstStyle/>
        <a:p>
          <a:r>
            <a:rPr lang="en-US" b="1"/>
            <a:t>7</a:t>
          </a:r>
          <a:r>
            <a:rPr lang="en-US" b="1" baseline="30000"/>
            <a:t>th</a:t>
          </a:r>
          <a:r>
            <a:rPr lang="en-US" b="1"/>
            <a:t> Grade Advanced Science</a:t>
          </a:r>
          <a:endParaRPr lang="en-US"/>
        </a:p>
      </dgm:t>
    </dgm:pt>
    <dgm:pt modelId="{0BD6972B-F2F0-4D1A-9EDD-11115AB9CB2C}" type="parTrans" cxnId="{A5D34877-7D7B-46D0-A647-0D637E287375}">
      <dgm:prSet/>
      <dgm:spPr/>
      <dgm:t>
        <a:bodyPr/>
        <a:lstStyle/>
        <a:p>
          <a:endParaRPr lang="en-US"/>
        </a:p>
      </dgm:t>
    </dgm:pt>
    <dgm:pt modelId="{5E099932-6AEF-404A-A55D-D661597571B8}" type="sibTrans" cxnId="{A5D34877-7D7B-46D0-A647-0D637E287375}">
      <dgm:prSet/>
      <dgm:spPr/>
      <dgm:t>
        <a:bodyPr/>
        <a:lstStyle/>
        <a:p>
          <a:endParaRPr lang="en-US"/>
        </a:p>
      </dgm:t>
    </dgm:pt>
    <dgm:pt modelId="{EBB1B90E-2645-4490-A29F-DFCB1EE188A3}">
      <dgm:prSet/>
      <dgm:spPr/>
      <dgm:t>
        <a:bodyPr/>
        <a:lstStyle/>
        <a:p>
          <a:r>
            <a:rPr lang="en-US" b="1"/>
            <a:t>7</a:t>
          </a:r>
          <a:r>
            <a:rPr lang="en-US" b="1" baseline="30000"/>
            <a:t>th</a:t>
          </a:r>
          <a:r>
            <a:rPr lang="en-US" b="1"/>
            <a:t> Grade SALT Advanced</a:t>
          </a:r>
          <a:endParaRPr lang="en-US"/>
        </a:p>
      </dgm:t>
    </dgm:pt>
    <dgm:pt modelId="{1C7AADC8-5C44-4EAC-8BEA-2702B1503E4E}" type="parTrans" cxnId="{D7356221-E827-42A7-AFDE-BD4192C964D9}">
      <dgm:prSet/>
      <dgm:spPr/>
      <dgm:t>
        <a:bodyPr/>
        <a:lstStyle/>
        <a:p>
          <a:endParaRPr lang="en-US"/>
        </a:p>
      </dgm:t>
    </dgm:pt>
    <dgm:pt modelId="{3D1B292A-F4AB-47EE-BE1E-C15665D03865}" type="sibTrans" cxnId="{D7356221-E827-42A7-AFDE-BD4192C964D9}">
      <dgm:prSet/>
      <dgm:spPr/>
      <dgm:t>
        <a:bodyPr/>
        <a:lstStyle/>
        <a:p>
          <a:endParaRPr lang="en-US"/>
        </a:p>
      </dgm:t>
    </dgm:pt>
    <dgm:pt modelId="{567544DB-F262-4C82-A70F-FDBF74ED9350}" type="pres">
      <dgm:prSet presAssocID="{F2F63014-D5EF-42E5-8C99-E6F9551740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612E9A-DF5E-4950-B1F9-72BD50EE734E}" type="pres">
      <dgm:prSet presAssocID="{91A73978-E036-45B5-86AC-7A7C72D240A9}" presName="hierRoot1" presStyleCnt="0"/>
      <dgm:spPr/>
    </dgm:pt>
    <dgm:pt modelId="{3954F585-5FA8-4B73-B3FC-E02960F5CAAB}" type="pres">
      <dgm:prSet presAssocID="{91A73978-E036-45B5-86AC-7A7C72D240A9}" presName="composite" presStyleCnt="0"/>
      <dgm:spPr/>
    </dgm:pt>
    <dgm:pt modelId="{EBC490AC-8D72-425F-B0C2-2C4976920C0C}" type="pres">
      <dgm:prSet presAssocID="{91A73978-E036-45B5-86AC-7A7C72D240A9}" presName="background" presStyleLbl="node0" presStyleIdx="0" presStyleCnt="3"/>
      <dgm:spPr/>
    </dgm:pt>
    <dgm:pt modelId="{47B30906-79B6-49FA-A4DE-11A88AEC0CDF}" type="pres">
      <dgm:prSet presAssocID="{91A73978-E036-45B5-86AC-7A7C72D240A9}" presName="text" presStyleLbl="fgAcc0" presStyleIdx="0" presStyleCnt="3">
        <dgm:presLayoutVars>
          <dgm:chPref val="3"/>
        </dgm:presLayoutVars>
      </dgm:prSet>
      <dgm:spPr/>
    </dgm:pt>
    <dgm:pt modelId="{CBE093F6-4259-46FD-8F03-E3344546794E}" type="pres">
      <dgm:prSet presAssocID="{91A73978-E036-45B5-86AC-7A7C72D240A9}" presName="hierChild2" presStyleCnt="0"/>
      <dgm:spPr/>
    </dgm:pt>
    <dgm:pt modelId="{2C9CD907-3E5B-4721-A22F-5448DB09B506}" type="pres">
      <dgm:prSet presAssocID="{35D9FB91-AA99-4FAF-BA0C-7A824A0C2E8B}" presName="hierRoot1" presStyleCnt="0"/>
      <dgm:spPr/>
    </dgm:pt>
    <dgm:pt modelId="{64F8DB0F-7D3B-467F-BD7C-94D0737B973B}" type="pres">
      <dgm:prSet presAssocID="{35D9FB91-AA99-4FAF-BA0C-7A824A0C2E8B}" presName="composite" presStyleCnt="0"/>
      <dgm:spPr/>
    </dgm:pt>
    <dgm:pt modelId="{63024F5F-3511-4743-882D-C047DAA39765}" type="pres">
      <dgm:prSet presAssocID="{35D9FB91-AA99-4FAF-BA0C-7A824A0C2E8B}" presName="background" presStyleLbl="node0" presStyleIdx="1" presStyleCnt="3"/>
      <dgm:spPr/>
    </dgm:pt>
    <dgm:pt modelId="{56CBF485-51BE-4DBA-9F07-0E938C50E77A}" type="pres">
      <dgm:prSet presAssocID="{35D9FB91-AA99-4FAF-BA0C-7A824A0C2E8B}" presName="text" presStyleLbl="fgAcc0" presStyleIdx="1" presStyleCnt="3">
        <dgm:presLayoutVars>
          <dgm:chPref val="3"/>
        </dgm:presLayoutVars>
      </dgm:prSet>
      <dgm:spPr/>
    </dgm:pt>
    <dgm:pt modelId="{30ADBD66-1A60-4173-9929-1444E341A690}" type="pres">
      <dgm:prSet presAssocID="{35D9FB91-AA99-4FAF-BA0C-7A824A0C2E8B}" presName="hierChild2" presStyleCnt="0"/>
      <dgm:spPr/>
    </dgm:pt>
    <dgm:pt modelId="{039BBC38-9A4A-4A76-BE93-EB1AB5D3DFFE}" type="pres">
      <dgm:prSet presAssocID="{EBB1B90E-2645-4490-A29F-DFCB1EE188A3}" presName="hierRoot1" presStyleCnt="0"/>
      <dgm:spPr/>
    </dgm:pt>
    <dgm:pt modelId="{D1B9344F-0E87-4B76-BDC6-8946400CAE46}" type="pres">
      <dgm:prSet presAssocID="{EBB1B90E-2645-4490-A29F-DFCB1EE188A3}" presName="composite" presStyleCnt="0"/>
      <dgm:spPr/>
    </dgm:pt>
    <dgm:pt modelId="{A2962099-2D20-447B-BA3F-4413522DB953}" type="pres">
      <dgm:prSet presAssocID="{EBB1B90E-2645-4490-A29F-DFCB1EE188A3}" presName="background" presStyleLbl="node0" presStyleIdx="2" presStyleCnt="3"/>
      <dgm:spPr/>
    </dgm:pt>
    <dgm:pt modelId="{B2B5BCDC-F945-498C-9328-75773D0152EE}" type="pres">
      <dgm:prSet presAssocID="{EBB1B90E-2645-4490-A29F-DFCB1EE188A3}" presName="text" presStyleLbl="fgAcc0" presStyleIdx="2" presStyleCnt="3">
        <dgm:presLayoutVars>
          <dgm:chPref val="3"/>
        </dgm:presLayoutVars>
      </dgm:prSet>
      <dgm:spPr/>
    </dgm:pt>
    <dgm:pt modelId="{89F9DF8A-4220-4C89-B17E-40A9634C74E4}" type="pres">
      <dgm:prSet presAssocID="{EBB1B90E-2645-4490-A29F-DFCB1EE188A3}" presName="hierChild2" presStyleCnt="0"/>
      <dgm:spPr/>
    </dgm:pt>
  </dgm:ptLst>
  <dgm:cxnLst>
    <dgm:cxn modelId="{D7356221-E827-42A7-AFDE-BD4192C964D9}" srcId="{F2F63014-D5EF-42E5-8C99-E6F9551740E4}" destId="{EBB1B90E-2645-4490-A29F-DFCB1EE188A3}" srcOrd="2" destOrd="0" parTransId="{1C7AADC8-5C44-4EAC-8BEA-2702B1503E4E}" sibTransId="{3D1B292A-F4AB-47EE-BE1E-C15665D03865}"/>
    <dgm:cxn modelId="{71582A42-3CDB-4AD3-9DAB-6A707F5127AC}" srcId="{F2F63014-D5EF-42E5-8C99-E6F9551740E4}" destId="{91A73978-E036-45B5-86AC-7A7C72D240A9}" srcOrd="0" destOrd="0" parTransId="{2BFDC54D-CD10-40CA-BCEF-2DF9F1D002BC}" sibTransId="{7A2C67D3-1088-4AA5-A246-665A5A221971}"/>
    <dgm:cxn modelId="{43BDB349-6FAD-4B53-91FA-9C8338D7D90D}" type="presOf" srcId="{EBB1B90E-2645-4490-A29F-DFCB1EE188A3}" destId="{B2B5BCDC-F945-498C-9328-75773D0152EE}" srcOrd="0" destOrd="0" presId="urn:microsoft.com/office/officeart/2005/8/layout/hierarchy1"/>
    <dgm:cxn modelId="{D114D44D-640B-4546-AAE7-55A1B58AB3E7}" type="presOf" srcId="{91A73978-E036-45B5-86AC-7A7C72D240A9}" destId="{47B30906-79B6-49FA-A4DE-11A88AEC0CDF}" srcOrd="0" destOrd="0" presId="urn:microsoft.com/office/officeart/2005/8/layout/hierarchy1"/>
    <dgm:cxn modelId="{A5D34877-7D7B-46D0-A647-0D637E287375}" srcId="{F2F63014-D5EF-42E5-8C99-E6F9551740E4}" destId="{35D9FB91-AA99-4FAF-BA0C-7A824A0C2E8B}" srcOrd="1" destOrd="0" parTransId="{0BD6972B-F2F0-4D1A-9EDD-11115AB9CB2C}" sibTransId="{5E099932-6AEF-404A-A55D-D661597571B8}"/>
    <dgm:cxn modelId="{23D35BB7-0261-47ED-8C00-1E2F74F96B16}" type="presOf" srcId="{35D9FB91-AA99-4FAF-BA0C-7A824A0C2E8B}" destId="{56CBF485-51BE-4DBA-9F07-0E938C50E77A}" srcOrd="0" destOrd="0" presId="urn:microsoft.com/office/officeart/2005/8/layout/hierarchy1"/>
    <dgm:cxn modelId="{325E8CF9-112A-4020-A041-3AD083315C72}" type="presOf" srcId="{F2F63014-D5EF-42E5-8C99-E6F9551740E4}" destId="{567544DB-F262-4C82-A70F-FDBF74ED9350}" srcOrd="0" destOrd="0" presId="urn:microsoft.com/office/officeart/2005/8/layout/hierarchy1"/>
    <dgm:cxn modelId="{84F20ABC-A8B1-4F6E-A147-CA6DAE12FCF2}" type="presParOf" srcId="{567544DB-F262-4C82-A70F-FDBF74ED9350}" destId="{09612E9A-DF5E-4950-B1F9-72BD50EE734E}" srcOrd="0" destOrd="0" presId="urn:microsoft.com/office/officeart/2005/8/layout/hierarchy1"/>
    <dgm:cxn modelId="{08D5A3C5-27E8-4B9C-8B52-B5CB2B90EC72}" type="presParOf" srcId="{09612E9A-DF5E-4950-B1F9-72BD50EE734E}" destId="{3954F585-5FA8-4B73-B3FC-E02960F5CAAB}" srcOrd="0" destOrd="0" presId="urn:microsoft.com/office/officeart/2005/8/layout/hierarchy1"/>
    <dgm:cxn modelId="{EFEC7A34-5EDC-42D9-A928-31B92231CDC7}" type="presParOf" srcId="{3954F585-5FA8-4B73-B3FC-E02960F5CAAB}" destId="{EBC490AC-8D72-425F-B0C2-2C4976920C0C}" srcOrd="0" destOrd="0" presId="urn:microsoft.com/office/officeart/2005/8/layout/hierarchy1"/>
    <dgm:cxn modelId="{C0B2CD29-79B6-4913-B05D-0AF1908F973C}" type="presParOf" srcId="{3954F585-5FA8-4B73-B3FC-E02960F5CAAB}" destId="{47B30906-79B6-49FA-A4DE-11A88AEC0CDF}" srcOrd="1" destOrd="0" presId="urn:microsoft.com/office/officeart/2005/8/layout/hierarchy1"/>
    <dgm:cxn modelId="{4849BF2F-D605-4C6A-96EE-B277DC20392E}" type="presParOf" srcId="{09612E9A-DF5E-4950-B1F9-72BD50EE734E}" destId="{CBE093F6-4259-46FD-8F03-E3344546794E}" srcOrd="1" destOrd="0" presId="urn:microsoft.com/office/officeart/2005/8/layout/hierarchy1"/>
    <dgm:cxn modelId="{40AD5CFB-A41D-48C5-8545-3DA11C9B2014}" type="presParOf" srcId="{567544DB-F262-4C82-A70F-FDBF74ED9350}" destId="{2C9CD907-3E5B-4721-A22F-5448DB09B506}" srcOrd="1" destOrd="0" presId="urn:microsoft.com/office/officeart/2005/8/layout/hierarchy1"/>
    <dgm:cxn modelId="{AB4604C8-EDA0-48F0-AA2B-AA53BC2023C2}" type="presParOf" srcId="{2C9CD907-3E5B-4721-A22F-5448DB09B506}" destId="{64F8DB0F-7D3B-467F-BD7C-94D0737B973B}" srcOrd="0" destOrd="0" presId="urn:microsoft.com/office/officeart/2005/8/layout/hierarchy1"/>
    <dgm:cxn modelId="{6FCEFD0E-5994-4D18-8349-9BC51C2B8A71}" type="presParOf" srcId="{64F8DB0F-7D3B-467F-BD7C-94D0737B973B}" destId="{63024F5F-3511-4743-882D-C047DAA39765}" srcOrd="0" destOrd="0" presId="urn:microsoft.com/office/officeart/2005/8/layout/hierarchy1"/>
    <dgm:cxn modelId="{BD4E8C93-C731-44FF-BAB3-C575F6D9DEAA}" type="presParOf" srcId="{64F8DB0F-7D3B-467F-BD7C-94D0737B973B}" destId="{56CBF485-51BE-4DBA-9F07-0E938C50E77A}" srcOrd="1" destOrd="0" presId="urn:microsoft.com/office/officeart/2005/8/layout/hierarchy1"/>
    <dgm:cxn modelId="{92A54F54-7EE7-49C1-B337-E485545A2F3D}" type="presParOf" srcId="{2C9CD907-3E5B-4721-A22F-5448DB09B506}" destId="{30ADBD66-1A60-4173-9929-1444E341A690}" srcOrd="1" destOrd="0" presId="urn:microsoft.com/office/officeart/2005/8/layout/hierarchy1"/>
    <dgm:cxn modelId="{96172CC2-1569-4D0F-9A58-9DC0A72A49FD}" type="presParOf" srcId="{567544DB-F262-4C82-A70F-FDBF74ED9350}" destId="{039BBC38-9A4A-4A76-BE93-EB1AB5D3DFFE}" srcOrd="2" destOrd="0" presId="urn:microsoft.com/office/officeart/2005/8/layout/hierarchy1"/>
    <dgm:cxn modelId="{24D980A5-E663-4CD5-9052-02F2860ED390}" type="presParOf" srcId="{039BBC38-9A4A-4A76-BE93-EB1AB5D3DFFE}" destId="{D1B9344F-0E87-4B76-BDC6-8946400CAE46}" srcOrd="0" destOrd="0" presId="urn:microsoft.com/office/officeart/2005/8/layout/hierarchy1"/>
    <dgm:cxn modelId="{20269846-D65D-4265-A03D-CF2F3E2D2B6E}" type="presParOf" srcId="{D1B9344F-0E87-4B76-BDC6-8946400CAE46}" destId="{A2962099-2D20-447B-BA3F-4413522DB953}" srcOrd="0" destOrd="0" presId="urn:microsoft.com/office/officeart/2005/8/layout/hierarchy1"/>
    <dgm:cxn modelId="{17776592-1E75-4163-8DE7-F719538AF68F}" type="presParOf" srcId="{D1B9344F-0E87-4B76-BDC6-8946400CAE46}" destId="{B2B5BCDC-F945-498C-9328-75773D0152EE}" srcOrd="1" destOrd="0" presId="urn:microsoft.com/office/officeart/2005/8/layout/hierarchy1"/>
    <dgm:cxn modelId="{563FB38D-4457-46E0-841E-EF22FD6D3DE2}" type="presParOf" srcId="{039BBC38-9A4A-4A76-BE93-EB1AB5D3DFFE}" destId="{89F9DF8A-4220-4C89-B17E-40A9634C74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58A973-1B78-4662-939E-97B9624AFE0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275C6-E000-459C-BF90-387E76414746}">
      <dgm:prSet/>
      <dgm:spPr/>
      <dgm:t>
        <a:bodyPr/>
        <a:lstStyle/>
        <a:p>
          <a:r>
            <a:rPr lang="en-US" b="1"/>
            <a:t>7</a:t>
          </a:r>
          <a:r>
            <a:rPr lang="en-US" b="1" baseline="30000"/>
            <a:t>th</a:t>
          </a:r>
          <a:r>
            <a:rPr lang="en-US" b="1"/>
            <a:t> Grade Basic Civics</a:t>
          </a:r>
          <a:endParaRPr lang="en-US"/>
        </a:p>
      </dgm:t>
    </dgm:pt>
    <dgm:pt modelId="{A4864FD1-3160-4BFD-8008-D22172200F53}" type="parTrans" cxnId="{C425C3C1-44C4-4F86-AB4F-2AA093DD4D53}">
      <dgm:prSet/>
      <dgm:spPr/>
      <dgm:t>
        <a:bodyPr/>
        <a:lstStyle/>
        <a:p>
          <a:endParaRPr lang="en-US"/>
        </a:p>
      </dgm:t>
    </dgm:pt>
    <dgm:pt modelId="{E1FA1AA7-EB03-4C1B-B473-9FD06D2E5B69}" type="sibTrans" cxnId="{C425C3C1-44C4-4F86-AB4F-2AA093DD4D53}">
      <dgm:prSet/>
      <dgm:spPr/>
      <dgm:t>
        <a:bodyPr/>
        <a:lstStyle/>
        <a:p>
          <a:endParaRPr lang="en-US"/>
        </a:p>
      </dgm:t>
    </dgm:pt>
    <dgm:pt modelId="{7834D765-40CF-4CC7-8D16-F3E85E2D4DD6}">
      <dgm:prSet/>
      <dgm:spPr/>
      <dgm:t>
        <a:bodyPr/>
        <a:lstStyle/>
        <a:p>
          <a:r>
            <a:rPr lang="en-US" b="1"/>
            <a:t>7</a:t>
          </a:r>
          <a:r>
            <a:rPr lang="en-US" b="1" baseline="30000"/>
            <a:t>th</a:t>
          </a:r>
          <a:r>
            <a:rPr lang="en-US" b="1"/>
            <a:t> Grade Advanced Civics</a:t>
          </a:r>
          <a:endParaRPr lang="en-US"/>
        </a:p>
      </dgm:t>
    </dgm:pt>
    <dgm:pt modelId="{478C566A-CA3E-4D9F-ADDD-969C14E62FFD}" type="parTrans" cxnId="{1F372CC7-F41A-4608-8DEB-CE23F76F5702}">
      <dgm:prSet/>
      <dgm:spPr/>
      <dgm:t>
        <a:bodyPr/>
        <a:lstStyle/>
        <a:p>
          <a:endParaRPr lang="en-US"/>
        </a:p>
      </dgm:t>
    </dgm:pt>
    <dgm:pt modelId="{169C19BE-7209-4075-965A-E4380EB041D6}" type="sibTrans" cxnId="{1F372CC7-F41A-4608-8DEB-CE23F76F5702}">
      <dgm:prSet/>
      <dgm:spPr/>
      <dgm:t>
        <a:bodyPr/>
        <a:lstStyle/>
        <a:p>
          <a:endParaRPr lang="en-US"/>
        </a:p>
      </dgm:t>
    </dgm:pt>
    <dgm:pt modelId="{0A1611E1-C9C7-46D2-AC62-2808A85DFE11}">
      <dgm:prSet/>
      <dgm:spPr/>
      <dgm:t>
        <a:bodyPr/>
        <a:lstStyle/>
        <a:p>
          <a:r>
            <a:rPr lang="en-US" b="1" dirty="0"/>
            <a:t>7</a:t>
          </a:r>
          <a:r>
            <a:rPr lang="en-US" b="1" baseline="30000" dirty="0"/>
            <a:t>th</a:t>
          </a:r>
          <a:r>
            <a:rPr lang="en-US" b="1" dirty="0"/>
            <a:t> Grade SALT Advanced Civics</a:t>
          </a:r>
          <a:endParaRPr lang="en-US" dirty="0"/>
        </a:p>
      </dgm:t>
    </dgm:pt>
    <dgm:pt modelId="{045B83BF-62DF-4405-9D4C-1DD2F25D9590}" type="parTrans" cxnId="{DD52838B-A03A-429C-B768-087FAE21688B}">
      <dgm:prSet/>
      <dgm:spPr/>
      <dgm:t>
        <a:bodyPr/>
        <a:lstStyle/>
        <a:p>
          <a:endParaRPr lang="en-US"/>
        </a:p>
      </dgm:t>
    </dgm:pt>
    <dgm:pt modelId="{44D2CC6D-C5A4-47F2-9343-4443351B6A01}" type="sibTrans" cxnId="{DD52838B-A03A-429C-B768-087FAE21688B}">
      <dgm:prSet/>
      <dgm:spPr/>
      <dgm:t>
        <a:bodyPr/>
        <a:lstStyle/>
        <a:p>
          <a:endParaRPr lang="en-US"/>
        </a:p>
      </dgm:t>
    </dgm:pt>
    <dgm:pt modelId="{C3229498-8D57-4A07-9065-B957FA225F28}" type="pres">
      <dgm:prSet presAssocID="{2258A973-1B78-4662-939E-97B9624AFE04}" presName="diagram" presStyleCnt="0">
        <dgm:presLayoutVars>
          <dgm:dir/>
          <dgm:resizeHandles val="exact"/>
        </dgm:presLayoutVars>
      </dgm:prSet>
      <dgm:spPr/>
    </dgm:pt>
    <dgm:pt modelId="{2076BD49-8A60-4138-B373-A90C8E560449}" type="pres">
      <dgm:prSet presAssocID="{4B3275C6-E000-459C-BF90-387E76414746}" presName="node" presStyleLbl="node1" presStyleIdx="0" presStyleCnt="3">
        <dgm:presLayoutVars>
          <dgm:bulletEnabled val="1"/>
        </dgm:presLayoutVars>
      </dgm:prSet>
      <dgm:spPr/>
    </dgm:pt>
    <dgm:pt modelId="{CC4A7B2F-88D6-4AA9-8975-7E4D806540EA}" type="pres">
      <dgm:prSet presAssocID="{E1FA1AA7-EB03-4C1B-B473-9FD06D2E5B69}" presName="sibTrans" presStyleLbl="sibTrans2D1" presStyleIdx="0" presStyleCnt="2" custLinFactX="300000" custLinFactY="66339" custLinFactNeighborX="387552" custLinFactNeighborY="100000"/>
      <dgm:spPr/>
    </dgm:pt>
    <dgm:pt modelId="{14F6DCE9-3026-4C19-9913-E294A3DBCAC6}" type="pres">
      <dgm:prSet presAssocID="{E1FA1AA7-EB03-4C1B-B473-9FD06D2E5B69}" presName="connectorText" presStyleLbl="sibTrans2D1" presStyleIdx="0" presStyleCnt="2"/>
      <dgm:spPr/>
    </dgm:pt>
    <dgm:pt modelId="{8F498CD7-19F5-4412-99C2-0A23F5E504BB}" type="pres">
      <dgm:prSet presAssocID="{7834D765-40CF-4CC7-8D16-F3E85E2D4DD6}" presName="node" presStyleLbl="node1" presStyleIdx="1" presStyleCnt="3">
        <dgm:presLayoutVars>
          <dgm:bulletEnabled val="1"/>
        </dgm:presLayoutVars>
      </dgm:prSet>
      <dgm:spPr/>
    </dgm:pt>
    <dgm:pt modelId="{99E6DF6C-BA6C-4E19-A0D5-B358F9FB66C9}" type="pres">
      <dgm:prSet presAssocID="{169C19BE-7209-4075-965A-E4380EB041D6}" presName="sibTrans" presStyleLbl="sibTrans2D1" presStyleIdx="1" presStyleCnt="2" custAng="13802657" custScaleX="258420" custLinFactX="300000" custLinFactNeighborX="364219" custLinFactNeighborY="2052"/>
      <dgm:spPr/>
    </dgm:pt>
    <dgm:pt modelId="{2E2B7FFE-98A5-4112-B48A-070FA3899003}" type="pres">
      <dgm:prSet presAssocID="{169C19BE-7209-4075-965A-E4380EB041D6}" presName="connectorText" presStyleLbl="sibTrans2D1" presStyleIdx="1" presStyleCnt="2"/>
      <dgm:spPr/>
    </dgm:pt>
    <dgm:pt modelId="{E8852C02-30FF-4D1D-879B-EB3F8304FF9B}" type="pres">
      <dgm:prSet presAssocID="{0A1611E1-C9C7-46D2-AC62-2808A85DFE11}" presName="node" presStyleLbl="node1" presStyleIdx="2" presStyleCnt="3" custLinFactNeighborX="-68655" custLinFactNeighborY="-30086">
        <dgm:presLayoutVars>
          <dgm:bulletEnabled val="1"/>
        </dgm:presLayoutVars>
      </dgm:prSet>
      <dgm:spPr/>
    </dgm:pt>
  </dgm:ptLst>
  <dgm:cxnLst>
    <dgm:cxn modelId="{843E9100-66F0-4D23-92F2-12208BE00F8A}" type="presOf" srcId="{2258A973-1B78-4662-939E-97B9624AFE04}" destId="{C3229498-8D57-4A07-9065-B957FA225F28}" srcOrd="0" destOrd="0" presId="urn:microsoft.com/office/officeart/2005/8/layout/process5"/>
    <dgm:cxn modelId="{6795C321-4DF9-432C-BC36-AD24DBE6A8AD}" type="presOf" srcId="{7834D765-40CF-4CC7-8D16-F3E85E2D4DD6}" destId="{8F498CD7-19F5-4412-99C2-0A23F5E504BB}" srcOrd="0" destOrd="0" presId="urn:microsoft.com/office/officeart/2005/8/layout/process5"/>
    <dgm:cxn modelId="{5D375330-EE66-45EE-9A38-C622C568729C}" type="presOf" srcId="{169C19BE-7209-4075-965A-E4380EB041D6}" destId="{99E6DF6C-BA6C-4E19-A0D5-B358F9FB66C9}" srcOrd="0" destOrd="0" presId="urn:microsoft.com/office/officeart/2005/8/layout/process5"/>
    <dgm:cxn modelId="{CE7FCB5F-6D3A-4459-B42A-84AB08040F04}" type="presOf" srcId="{0A1611E1-C9C7-46D2-AC62-2808A85DFE11}" destId="{E8852C02-30FF-4D1D-879B-EB3F8304FF9B}" srcOrd="0" destOrd="0" presId="urn:microsoft.com/office/officeart/2005/8/layout/process5"/>
    <dgm:cxn modelId="{7BC2E160-560B-4A27-898D-4D5264B74832}" type="presOf" srcId="{169C19BE-7209-4075-965A-E4380EB041D6}" destId="{2E2B7FFE-98A5-4112-B48A-070FA3899003}" srcOrd="1" destOrd="0" presId="urn:microsoft.com/office/officeart/2005/8/layout/process5"/>
    <dgm:cxn modelId="{14B7F647-97C4-4E55-A5D9-754A85F5B133}" type="presOf" srcId="{4B3275C6-E000-459C-BF90-387E76414746}" destId="{2076BD49-8A60-4138-B373-A90C8E560449}" srcOrd="0" destOrd="0" presId="urn:microsoft.com/office/officeart/2005/8/layout/process5"/>
    <dgm:cxn modelId="{9A6B3C52-1C8D-4102-A1A0-5F21DFE0FCBE}" type="presOf" srcId="{E1FA1AA7-EB03-4C1B-B473-9FD06D2E5B69}" destId="{14F6DCE9-3026-4C19-9913-E294A3DBCAC6}" srcOrd="1" destOrd="0" presId="urn:microsoft.com/office/officeart/2005/8/layout/process5"/>
    <dgm:cxn modelId="{19A7A280-24AF-4EE0-8090-F8FBF84C3E71}" type="presOf" srcId="{E1FA1AA7-EB03-4C1B-B473-9FD06D2E5B69}" destId="{CC4A7B2F-88D6-4AA9-8975-7E4D806540EA}" srcOrd="0" destOrd="0" presId="urn:microsoft.com/office/officeart/2005/8/layout/process5"/>
    <dgm:cxn modelId="{DD52838B-A03A-429C-B768-087FAE21688B}" srcId="{2258A973-1B78-4662-939E-97B9624AFE04}" destId="{0A1611E1-C9C7-46D2-AC62-2808A85DFE11}" srcOrd="2" destOrd="0" parTransId="{045B83BF-62DF-4405-9D4C-1DD2F25D9590}" sibTransId="{44D2CC6D-C5A4-47F2-9343-4443351B6A01}"/>
    <dgm:cxn modelId="{C425C3C1-44C4-4F86-AB4F-2AA093DD4D53}" srcId="{2258A973-1B78-4662-939E-97B9624AFE04}" destId="{4B3275C6-E000-459C-BF90-387E76414746}" srcOrd="0" destOrd="0" parTransId="{A4864FD1-3160-4BFD-8008-D22172200F53}" sibTransId="{E1FA1AA7-EB03-4C1B-B473-9FD06D2E5B69}"/>
    <dgm:cxn modelId="{1F372CC7-F41A-4608-8DEB-CE23F76F5702}" srcId="{2258A973-1B78-4662-939E-97B9624AFE04}" destId="{7834D765-40CF-4CC7-8D16-F3E85E2D4DD6}" srcOrd="1" destOrd="0" parTransId="{478C566A-CA3E-4D9F-ADDD-969C14E62FFD}" sibTransId="{169C19BE-7209-4075-965A-E4380EB041D6}"/>
    <dgm:cxn modelId="{9A5FC6C5-D67C-4083-8F15-CD797F22CAEE}" type="presParOf" srcId="{C3229498-8D57-4A07-9065-B957FA225F28}" destId="{2076BD49-8A60-4138-B373-A90C8E560449}" srcOrd="0" destOrd="0" presId="urn:microsoft.com/office/officeart/2005/8/layout/process5"/>
    <dgm:cxn modelId="{5A6BF9D3-1C72-42A3-AFA9-6DC9567466D8}" type="presParOf" srcId="{C3229498-8D57-4A07-9065-B957FA225F28}" destId="{CC4A7B2F-88D6-4AA9-8975-7E4D806540EA}" srcOrd="1" destOrd="0" presId="urn:microsoft.com/office/officeart/2005/8/layout/process5"/>
    <dgm:cxn modelId="{CCCF818D-0F48-4BA6-9191-1DB7BDA83047}" type="presParOf" srcId="{CC4A7B2F-88D6-4AA9-8975-7E4D806540EA}" destId="{14F6DCE9-3026-4C19-9913-E294A3DBCAC6}" srcOrd="0" destOrd="0" presId="urn:microsoft.com/office/officeart/2005/8/layout/process5"/>
    <dgm:cxn modelId="{5663EB11-FB50-4CB9-86B0-18A5B7742D04}" type="presParOf" srcId="{C3229498-8D57-4A07-9065-B957FA225F28}" destId="{8F498CD7-19F5-4412-99C2-0A23F5E504BB}" srcOrd="2" destOrd="0" presId="urn:microsoft.com/office/officeart/2005/8/layout/process5"/>
    <dgm:cxn modelId="{DEFD2F72-12C6-4FA7-A532-5A9B977D120E}" type="presParOf" srcId="{C3229498-8D57-4A07-9065-B957FA225F28}" destId="{99E6DF6C-BA6C-4E19-A0D5-B358F9FB66C9}" srcOrd="3" destOrd="0" presId="urn:microsoft.com/office/officeart/2005/8/layout/process5"/>
    <dgm:cxn modelId="{49FC1F5C-DC19-4BE9-87FB-3F4A4D583062}" type="presParOf" srcId="{99E6DF6C-BA6C-4E19-A0D5-B358F9FB66C9}" destId="{2E2B7FFE-98A5-4112-B48A-070FA3899003}" srcOrd="0" destOrd="0" presId="urn:microsoft.com/office/officeart/2005/8/layout/process5"/>
    <dgm:cxn modelId="{2F53A12A-2B37-4EB4-BF1D-FA473B92140F}" type="presParOf" srcId="{C3229498-8D57-4A07-9065-B957FA225F28}" destId="{E8852C02-30FF-4D1D-879B-EB3F8304FF9B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4DCA3A-CABF-4710-A315-2D9FCD24961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92FE9F-91A0-4688-9980-A2DA5B092C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Business Computer Applications 1 &amp; 2</a:t>
          </a:r>
          <a:endParaRPr lang="en-US" sz="1600" dirty="0"/>
        </a:p>
      </dgm:t>
    </dgm:pt>
    <dgm:pt modelId="{A965A22F-1E0C-47D6-B0D1-3221104AF691}" type="parTrans" cxnId="{ED5DF9C2-56DD-468E-8439-41520821FE3C}">
      <dgm:prSet/>
      <dgm:spPr/>
      <dgm:t>
        <a:bodyPr/>
        <a:lstStyle/>
        <a:p>
          <a:endParaRPr lang="en-US"/>
        </a:p>
      </dgm:t>
    </dgm:pt>
    <dgm:pt modelId="{7F816B4C-8E77-455A-9AFB-3A1C46E0493E}" type="sibTrans" cxnId="{ED5DF9C2-56DD-468E-8439-41520821FE3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0F5AB20-7B06-4F93-9CE8-C871C438CA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Coding</a:t>
          </a:r>
          <a:r>
            <a:rPr lang="en-US" sz="1100" b="1" dirty="0"/>
            <a:t> </a:t>
          </a:r>
          <a:endParaRPr lang="en-US" sz="1100" dirty="0"/>
        </a:p>
      </dgm:t>
    </dgm:pt>
    <dgm:pt modelId="{16C1395A-1DDA-4086-976F-5F9A9C6DD41C}" type="parTrans" cxnId="{5BB29728-3868-4F6E-9E8B-042282FB5E91}">
      <dgm:prSet/>
      <dgm:spPr/>
      <dgm:t>
        <a:bodyPr/>
        <a:lstStyle/>
        <a:p>
          <a:endParaRPr lang="en-US"/>
        </a:p>
      </dgm:t>
    </dgm:pt>
    <dgm:pt modelId="{CCB19C48-F43D-4D46-B74B-2160594453DE}" type="sibTrans" cxnId="{5BB29728-3868-4F6E-9E8B-042282FB5E9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EA16D9-3713-4300-9512-7F997ED672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Exploring Technology </a:t>
          </a:r>
          <a:r>
            <a:rPr lang="en-US" sz="1050" b="1" dirty="0"/>
            <a:t>(for future engineers)</a:t>
          </a:r>
          <a:endParaRPr lang="en-US" sz="1050" dirty="0"/>
        </a:p>
      </dgm:t>
    </dgm:pt>
    <dgm:pt modelId="{9DCBA8B3-AF7E-488E-82ED-9F9AA33814D0}" type="parTrans" cxnId="{42790346-BEC9-4C18-9102-6443842AFE3B}">
      <dgm:prSet/>
      <dgm:spPr/>
      <dgm:t>
        <a:bodyPr/>
        <a:lstStyle/>
        <a:p>
          <a:endParaRPr lang="en-US"/>
        </a:p>
      </dgm:t>
    </dgm:pt>
    <dgm:pt modelId="{EE807AA8-A403-4879-9C96-D43772A92E8B}" type="sibTrans" cxnId="{42790346-BEC9-4C18-9102-6443842AFE3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2C618DA-D63E-4968-8805-D40C3E1BD6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Exploration of Transportation Technology (</a:t>
          </a:r>
          <a:r>
            <a:rPr lang="en-US" sz="1050" b="1" dirty="0"/>
            <a:t>this class feeds into the automotive program at Satellite HS)</a:t>
          </a:r>
          <a:endParaRPr lang="en-US" sz="1050" dirty="0"/>
        </a:p>
      </dgm:t>
    </dgm:pt>
    <dgm:pt modelId="{0B219057-6B7E-4111-8F36-BBCBF9561A7F}" type="parTrans" cxnId="{D3B46E51-DC55-4BA8-8C1E-FC78FD0CAF1E}">
      <dgm:prSet/>
      <dgm:spPr/>
      <dgm:t>
        <a:bodyPr/>
        <a:lstStyle/>
        <a:p>
          <a:endParaRPr lang="en-US"/>
        </a:p>
      </dgm:t>
    </dgm:pt>
    <dgm:pt modelId="{5FB741E4-B29A-4735-932F-7E0FDACE797F}" type="sibTrans" cxnId="{D3B46E51-DC55-4BA8-8C1E-FC78FD0CAF1E}">
      <dgm:prSet/>
      <dgm:spPr/>
      <dgm:t>
        <a:bodyPr/>
        <a:lstStyle/>
        <a:p>
          <a:endParaRPr lang="en-US"/>
        </a:p>
      </dgm:t>
    </dgm:pt>
    <dgm:pt modelId="{B2970F41-E07A-4E2A-9612-B261285E26CE}" type="pres">
      <dgm:prSet presAssocID="{524DCA3A-CABF-4710-A315-2D9FCD249610}" presName="root" presStyleCnt="0">
        <dgm:presLayoutVars>
          <dgm:dir/>
          <dgm:resizeHandles val="exact"/>
        </dgm:presLayoutVars>
      </dgm:prSet>
      <dgm:spPr/>
    </dgm:pt>
    <dgm:pt modelId="{0F0053FC-B37C-4769-A546-544F6CFCFF58}" type="pres">
      <dgm:prSet presAssocID="{524DCA3A-CABF-4710-A315-2D9FCD249610}" presName="container" presStyleCnt="0">
        <dgm:presLayoutVars>
          <dgm:dir/>
          <dgm:resizeHandles val="exact"/>
        </dgm:presLayoutVars>
      </dgm:prSet>
      <dgm:spPr/>
    </dgm:pt>
    <dgm:pt modelId="{E6A8ECD3-C342-4634-ADC3-131809C128E2}" type="pres">
      <dgm:prSet presAssocID="{7892FE9F-91A0-4688-9980-A2DA5B092CAE}" presName="compNode" presStyleCnt="0"/>
      <dgm:spPr/>
    </dgm:pt>
    <dgm:pt modelId="{FEC93C73-ACEE-45E5-A913-BFCECC7F3F20}" type="pres">
      <dgm:prSet presAssocID="{7892FE9F-91A0-4688-9980-A2DA5B092CAE}" presName="iconBgRect" presStyleLbl="bgShp" presStyleIdx="0" presStyleCnt="4"/>
      <dgm:spPr/>
    </dgm:pt>
    <dgm:pt modelId="{5AA2EFE6-90E4-47F3-9E0B-B566798005E3}" type="pres">
      <dgm:prSet presAssocID="{7892FE9F-91A0-4688-9980-A2DA5B092C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B188F8EF-8714-4A78-971C-9F87BA11B7FC}" type="pres">
      <dgm:prSet presAssocID="{7892FE9F-91A0-4688-9980-A2DA5B092CAE}" presName="spaceRect" presStyleCnt="0"/>
      <dgm:spPr/>
    </dgm:pt>
    <dgm:pt modelId="{215CF729-D85A-4F97-B20B-FE67EBBE2A86}" type="pres">
      <dgm:prSet presAssocID="{7892FE9F-91A0-4688-9980-A2DA5B092CAE}" presName="textRect" presStyleLbl="revTx" presStyleIdx="0" presStyleCnt="4">
        <dgm:presLayoutVars>
          <dgm:chMax val="1"/>
          <dgm:chPref val="1"/>
        </dgm:presLayoutVars>
      </dgm:prSet>
      <dgm:spPr/>
    </dgm:pt>
    <dgm:pt modelId="{85650C1D-B6CB-4764-A9A4-A9CE0AEAD531}" type="pres">
      <dgm:prSet presAssocID="{7F816B4C-8E77-455A-9AFB-3A1C46E0493E}" presName="sibTrans" presStyleLbl="sibTrans2D1" presStyleIdx="0" presStyleCnt="0"/>
      <dgm:spPr/>
    </dgm:pt>
    <dgm:pt modelId="{1BDE9F53-46C5-4FE4-B6B7-2AD2F8D996EE}" type="pres">
      <dgm:prSet presAssocID="{40F5AB20-7B06-4F93-9CE8-C871C438CAA3}" presName="compNode" presStyleCnt="0"/>
      <dgm:spPr/>
    </dgm:pt>
    <dgm:pt modelId="{9FEA9282-629C-4C1F-B6DC-99C74A56E161}" type="pres">
      <dgm:prSet presAssocID="{40F5AB20-7B06-4F93-9CE8-C871C438CAA3}" presName="iconBgRect" presStyleLbl="bgShp" presStyleIdx="1" presStyleCnt="4"/>
      <dgm:spPr/>
    </dgm:pt>
    <dgm:pt modelId="{00C4E40E-56D2-4ABC-8DFB-5D47B290E146}" type="pres">
      <dgm:prSet presAssocID="{40F5AB20-7B06-4F93-9CE8-C871C438CAA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440638AF-A9BE-45B9-B030-D52441544B12}" type="pres">
      <dgm:prSet presAssocID="{40F5AB20-7B06-4F93-9CE8-C871C438CAA3}" presName="spaceRect" presStyleCnt="0"/>
      <dgm:spPr/>
    </dgm:pt>
    <dgm:pt modelId="{6F1B834D-825F-4E5C-81B1-D3D7353F216E}" type="pres">
      <dgm:prSet presAssocID="{40F5AB20-7B06-4F93-9CE8-C871C438CAA3}" presName="textRect" presStyleLbl="revTx" presStyleIdx="1" presStyleCnt="4">
        <dgm:presLayoutVars>
          <dgm:chMax val="1"/>
          <dgm:chPref val="1"/>
        </dgm:presLayoutVars>
      </dgm:prSet>
      <dgm:spPr/>
    </dgm:pt>
    <dgm:pt modelId="{B403EF50-0C78-4433-B2B3-C6264456ACB7}" type="pres">
      <dgm:prSet presAssocID="{CCB19C48-F43D-4D46-B74B-2160594453DE}" presName="sibTrans" presStyleLbl="sibTrans2D1" presStyleIdx="0" presStyleCnt="0"/>
      <dgm:spPr/>
    </dgm:pt>
    <dgm:pt modelId="{6AAA5B54-7DC0-4742-AE7B-A19D3DD25BF1}" type="pres">
      <dgm:prSet presAssocID="{65EA16D9-3713-4300-9512-7F997ED6728A}" presName="compNode" presStyleCnt="0"/>
      <dgm:spPr/>
    </dgm:pt>
    <dgm:pt modelId="{1C0EB2EE-6B7F-4E5E-A133-C9A503B7CC09}" type="pres">
      <dgm:prSet presAssocID="{65EA16D9-3713-4300-9512-7F997ED6728A}" presName="iconBgRect" presStyleLbl="bgShp" presStyleIdx="2" presStyleCnt="4"/>
      <dgm:spPr/>
    </dgm:pt>
    <dgm:pt modelId="{8775951E-5BC1-4086-ABDB-8362C65DA317}" type="pres">
      <dgm:prSet presAssocID="{65EA16D9-3713-4300-9512-7F997ED6728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4CA584D5-7429-4CAE-91C5-9EC6BCEF3C40}" type="pres">
      <dgm:prSet presAssocID="{65EA16D9-3713-4300-9512-7F997ED6728A}" presName="spaceRect" presStyleCnt="0"/>
      <dgm:spPr/>
    </dgm:pt>
    <dgm:pt modelId="{BA9B57A0-6BDF-4C72-B130-F9F838CADE16}" type="pres">
      <dgm:prSet presAssocID="{65EA16D9-3713-4300-9512-7F997ED6728A}" presName="textRect" presStyleLbl="revTx" presStyleIdx="2" presStyleCnt="4">
        <dgm:presLayoutVars>
          <dgm:chMax val="1"/>
          <dgm:chPref val="1"/>
        </dgm:presLayoutVars>
      </dgm:prSet>
      <dgm:spPr/>
    </dgm:pt>
    <dgm:pt modelId="{A4192711-E5DE-4E1F-8EE5-739882D767A9}" type="pres">
      <dgm:prSet presAssocID="{EE807AA8-A403-4879-9C96-D43772A92E8B}" presName="sibTrans" presStyleLbl="sibTrans2D1" presStyleIdx="0" presStyleCnt="0"/>
      <dgm:spPr/>
    </dgm:pt>
    <dgm:pt modelId="{F7E03AD3-B1BB-4C4E-A49F-6BE6F44830F4}" type="pres">
      <dgm:prSet presAssocID="{C2C618DA-D63E-4968-8805-D40C3E1BD6BC}" presName="compNode" presStyleCnt="0"/>
      <dgm:spPr/>
    </dgm:pt>
    <dgm:pt modelId="{F94AAD38-5E15-46FB-BF63-7B35445F8592}" type="pres">
      <dgm:prSet presAssocID="{C2C618DA-D63E-4968-8805-D40C3E1BD6BC}" presName="iconBgRect" presStyleLbl="bgShp" presStyleIdx="3" presStyleCnt="4"/>
      <dgm:spPr/>
    </dgm:pt>
    <dgm:pt modelId="{7189B965-34C5-468F-9EB7-BA2C283C6A76}" type="pres">
      <dgm:prSet presAssocID="{C2C618DA-D63E-4968-8805-D40C3E1BD6B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AB8C0ABB-CB59-4053-8C6F-A89EC015FC81}" type="pres">
      <dgm:prSet presAssocID="{C2C618DA-D63E-4968-8805-D40C3E1BD6BC}" presName="spaceRect" presStyleCnt="0"/>
      <dgm:spPr/>
    </dgm:pt>
    <dgm:pt modelId="{B2AE36D8-424A-4BBC-8F69-D36218A0EAEF}" type="pres">
      <dgm:prSet presAssocID="{C2C618DA-D63E-4968-8805-D40C3E1BD6B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95D5F05-9A5A-487D-8A1B-C4191CDF219E}" type="presOf" srcId="{65EA16D9-3713-4300-9512-7F997ED6728A}" destId="{BA9B57A0-6BDF-4C72-B130-F9F838CADE16}" srcOrd="0" destOrd="0" presId="urn:microsoft.com/office/officeart/2018/2/layout/IconCircleList"/>
    <dgm:cxn modelId="{5BB29728-3868-4F6E-9E8B-042282FB5E91}" srcId="{524DCA3A-CABF-4710-A315-2D9FCD249610}" destId="{40F5AB20-7B06-4F93-9CE8-C871C438CAA3}" srcOrd="1" destOrd="0" parTransId="{16C1395A-1DDA-4086-976F-5F9A9C6DD41C}" sibTransId="{CCB19C48-F43D-4D46-B74B-2160594453DE}"/>
    <dgm:cxn modelId="{42790346-BEC9-4C18-9102-6443842AFE3B}" srcId="{524DCA3A-CABF-4710-A315-2D9FCD249610}" destId="{65EA16D9-3713-4300-9512-7F997ED6728A}" srcOrd="2" destOrd="0" parTransId="{9DCBA8B3-AF7E-488E-82ED-9F9AA33814D0}" sibTransId="{EE807AA8-A403-4879-9C96-D43772A92E8B}"/>
    <dgm:cxn modelId="{35906769-6F14-43F9-BBE9-B9F544B634B1}" type="presOf" srcId="{524DCA3A-CABF-4710-A315-2D9FCD249610}" destId="{B2970F41-E07A-4E2A-9612-B261285E26CE}" srcOrd="0" destOrd="0" presId="urn:microsoft.com/office/officeart/2018/2/layout/IconCircleList"/>
    <dgm:cxn modelId="{A5248C6B-2076-4F62-8EA2-7225EEE87D43}" type="presOf" srcId="{C2C618DA-D63E-4968-8805-D40C3E1BD6BC}" destId="{B2AE36D8-424A-4BBC-8F69-D36218A0EAEF}" srcOrd="0" destOrd="0" presId="urn:microsoft.com/office/officeart/2018/2/layout/IconCircleList"/>
    <dgm:cxn modelId="{D3B46E51-DC55-4BA8-8C1E-FC78FD0CAF1E}" srcId="{524DCA3A-CABF-4710-A315-2D9FCD249610}" destId="{C2C618DA-D63E-4968-8805-D40C3E1BD6BC}" srcOrd="3" destOrd="0" parTransId="{0B219057-6B7E-4111-8F36-BBCBF9561A7F}" sibTransId="{5FB741E4-B29A-4735-932F-7E0FDACE797F}"/>
    <dgm:cxn modelId="{68A1C99B-D652-4DD6-B4B6-CAB2E300901B}" type="presOf" srcId="{EE807AA8-A403-4879-9C96-D43772A92E8B}" destId="{A4192711-E5DE-4E1F-8EE5-739882D767A9}" srcOrd="0" destOrd="0" presId="urn:microsoft.com/office/officeart/2018/2/layout/IconCircleList"/>
    <dgm:cxn modelId="{A6197BA4-BA9A-4F31-B26A-41541239CA36}" type="presOf" srcId="{7892FE9F-91A0-4688-9980-A2DA5B092CAE}" destId="{215CF729-D85A-4F97-B20B-FE67EBBE2A86}" srcOrd="0" destOrd="0" presId="urn:microsoft.com/office/officeart/2018/2/layout/IconCircleList"/>
    <dgm:cxn modelId="{ED5DF9C2-56DD-468E-8439-41520821FE3C}" srcId="{524DCA3A-CABF-4710-A315-2D9FCD249610}" destId="{7892FE9F-91A0-4688-9980-A2DA5B092CAE}" srcOrd="0" destOrd="0" parTransId="{A965A22F-1E0C-47D6-B0D1-3221104AF691}" sibTransId="{7F816B4C-8E77-455A-9AFB-3A1C46E0493E}"/>
    <dgm:cxn modelId="{344377EE-8776-443B-A556-4C35411EAF69}" type="presOf" srcId="{CCB19C48-F43D-4D46-B74B-2160594453DE}" destId="{B403EF50-0C78-4433-B2B3-C6264456ACB7}" srcOrd="0" destOrd="0" presId="urn:microsoft.com/office/officeart/2018/2/layout/IconCircleList"/>
    <dgm:cxn modelId="{CF99FFF2-862B-4145-8A88-237A9B73CE27}" type="presOf" srcId="{40F5AB20-7B06-4F93-9CE8-C871C438CAA3}" destId="{6F1B834D-825F-4E5C-81B1-D3D7353F216E}" srcOrd="0" destOrd="0" presId="urn:microsoft.com/office/officeart/2018/2/layout/IconCircleList"/>
    <dgm:cxn modelId="{3A8BF5FD-9490-4EC0-8479-35C4D151AF45}" type="presOf" srcId="{7F816B4C-8E77-455A-9AFB-3A1C46E0493E}" destId="{85650C1D-B6CB-4764-A9A4-A9CE0AEAD531}" srcOrd="0" destOrd="0" presId="urn:microsoft.com/office/officeart/2018/2/layout/IconCircleList"/>
    <dgm:cxn modelId="{5FFBD000-31D7-456A-ABA1-B3F45B422943}" type="presParOf" srcId="{B2970F41-E07A-4E2A-9612-B261285E26CE}" destId="{0F0053FC-B37C-4769-A546-544F6CFCFF58}" srcOrd="0" destOrd="0" presId="urn:microsoft.com/office/officeart/2018/2/layout/IconCircleList"/>
    <dgm:cxn modelId="{94BB4474-0FE8-4BA4-A0F5-30B64A46B962}" type="presParOf" srcId="{0F0053FC-B37C-4769-A546-544F6CFCFF58}" destId="{E6A8ECD3-C342-4634-ADC3-131809C128E2}" srcOrd="0" destOrd="0" presId="urn:microsoft.com/office/officeart/2018/2/layout/IconCircleList"/>
    <dgm:cxn modelId="{3C946BB0-70E7-48F8-BAFE-161E1E643DFD}" type="presParOf" srcId="{E6A8ECD3-C342-4634-ADC3-131809C128E2}" destId="{FEC93C73-ACEE-45E5-A913-BFCECC7F3F20}" srcOrd="0" destOrd="0" presId="urn:microsoft.com/office/officeart/2018/2/layout/IconCircleList"/>
    <dgm:cxn modelId="{D5A04F8F-0E49-43E3-A905-547E2C1956EE}" type="presParOf" srcId="{E6A8ECD3-C342-4634-ADC3-131809C128E2}" destId="{5AA2EFE6-90E4-47F3-9E0B-B566798005E3}" srcOrd="1" destOrd="0" presId="urn:microsoft.com/office/officeart/2018/2/layout/IconCircleList"/>
    <dgm:cxn modelId="{4F0AF7B7-31DA-4907-AC7E-DCA8C388DF00}" type="presParOf" srcId="{E6A8ECD3-C342-4634-ADC3-131809C128E2}" destId="{B188F8EF-8714-4A78-971C-9F87BA11B7FC}" srcOrd="2" destOrd="0" presId="urn:microsoft.com/office/officeart/2018/2/layout/IconCircleList"/>
    <dgm:cxn modelId="{5A61D45D-EDB2-4598-A930-9B10B5F5446F}" type="presParOf" srcId="{E6A8ECD3-C342-4634-ADC3-131809C128E2}" destId="{215CF729-D85A-4F97-B20B-FE67EBBE2A86}" srcOrd="3" destOrd="0" presId="urn:microsoft.com/office/officeart/2018/2/layout/IconCircleList"/>
    <dgm:cxn modelId="{78B0B24B-69C7-421E-91C2-1729E6C4B627}" type="presParOf" srcId="{0F0053FC-B37C-4769-A546-544F6CFCFF58}" destId="{85650C1D-B6CB-4764-A9A4-A9CE0AEAD531}" srcOrd="1" destOrd="0" presId="urn:microsoft.com/office/officeart/2018/2/layout/IconCircleList"/>
    <dgm:cxn modelId="{084D7D0F-4A48-4F8C-AA87-DF7E266E0315}" type="presParOf" srcId="{0F0053FC-B37C-4769-A546-544F6CFCFF58}" destId="{1BDE9F53-46C5-4FE4-B6B7-2AD2F8D996EE}" srcOrd="2" destOrd="0" presId="urn:microsoft.com/office/officeart/2018/2/layout/IconCircleList"/>
    <dgm:cxn modelId="{76D173FB-B712-4F20-B902-DBAE415EC0B0}" type="presParOf" srcId="{1BDE9F53-46C5-4FE4-B6B7-2AD2F8D996EE}" destId="{9FEA9282-629C-4C1F-B6DC-99C74A56E161}" srcOrd="0" destOrd="0" presId="urn:microsoft.com/office/officeart/2018/2/layout/IconCircleList"/>
    <dgm:cxn modelId="{83848349-06A2-4130-88D5-C46461356586}" type="presParOf" srcId="{1BDE9F53-46C5-4FE4-B6B7-2AD2F8D996EE}" destId="{00C4E40E-56D2-4ABC-8DFB-5D47B290E146}" srcOrd="1" destOrd="0" presId="urn:microsoft.com/office/officeart/2018/2/layout/IconCircleList"/>
    <dgm:cxn modelId="{05102E81-E3B7-4DCF-8C79-BB4D6F8E0D59}" type="presParOf" srcId="{1BDE9F53-46C5-4FE4-B6B7-2AD2F8D996EE}" destId="{440638AF-A9BE-45B9-B030-D52441544B12}" srcOrd="2" destOrd="0" presId="urn:microsoft.com/office/officeart/2018/2/layout/IconCircleList"/>
    <dgm:cxn modelId="{8F41FB54-8941-4954-8BC4-68EBD2F28463}" type="presParOf" srcId="{1BDE9F53-46C5-4FE4-B6B7-2AD2F8D996EE}" destId="{6F1B834D-825F-4E5C-81B1-D3D7353F216E}" srcOrd="3" destOrd="0" presId="urn:microsoft.com/office/officeart/2018/2/layout/IconCircleList"/>
    <dgm:cxn modelId="{89F02B20-86EA-43A8-8487-8879C032FAAE}" type="presParOf" srcId="{0F0053FC-B37C-4769-A546-544F6CFCFF58}" destId="{B403EF50-0C78-4433-B2B3-C6264456ACB7}" srcOrd="3" destOrd="0" presId="urn:microsoft.com/office/officeart/2018/2/layout/IconCircleList"/>
    <dgm:cxn modelId="{E9E0D089-490C-4EA3-B7F0-1CE3A4993B8F}" type="presParOf" srcId="{0F0053FC-B37C-4769-A546-544F6CFCFF58}" destId="{6AAA5B54-7DC0-4742-AE7B-A19D3DD25BF1}" srcOrd="4" destOrd="0" presId="urn:microsoft.com/office/officeart/2018/2/layout/IconCircleList"/>
    <dgm:cxn modelId="{170BE162-0DC6-4D9C-B6E6-60E8F15755DE}" type="presParOf" srcId="{6AAA5B54-7DC0-4742-AE7B-A19D3DD25BF1}" destId="{1C0EB2EE-6B7F-4E5E-A133-C9A503B7CC09}" srcOrd="0" destOrd="0" presId="urn:microsoft.com/office/officeart/2018/2/layout/IconCircleList"/>
    <dgm:cxn modelId="{1CFC81F8-8263-4605-972F-AA0B5F026C64}" type="presParOf" srcId="{6AAA5B54-7DC0-4742-AE7B-A19D3DD25BF1}" destId="{8775951E-5BC1-4086-ABDB-8362C65DA317}" srcOrd="1" destOrd="0" presId="urn:microsoft.com/office/officeart/2018/2/layout/IconCircleList"/>
    <dgm:cxn modelId="{A1B26826-49A5-41EA-9BB4-046725D460B2}" type="presParOf" srcId="{6AAA5B54-7DC0-4742-AE7B-A19D3DD25BF1}" destId="{4CA584D5-7429-4CAE-91C5-9EC6BCEF3C40}" srcOrd="2" destOrd="0" presId="urn:microsoft.com/office/officeart/2018/2/layout/IconCircleList"/>
    <dgm:cxn modelId="{F11A033F-F435-4EF0-B895-826F96D58836}" type="presParOf" srcId="{6AAA5B54-7DC0-4742-AE7B-A19D3DD25BF1}" destId="{BA9B57A0-6BDF-4C72-B130-F9F838CADE16}" srcOrd="3" destOrd="0" presId="urn:microsoft.com/office/officeart/2018/2/layout/IconCircleList"/>
    <dgm:cxn modelId="{15ECAF83-12EA-4EEE-B22D-49B60CDF769D}" type="presParOf" srcId="{0F0053FC-B37C-4769-A546-544F6CFCFF58}" destId="{A4192711-E5DE-4E1F-8EE5-739882D767A9}" srcOrd="5" destOrd="0" presId="urn:microsoft.com/office/officeart/2018/2/layout/IconCircleList"/>
    <dgm:cxn modelId="{9377DDC3-5974-402E-987A-B602335B045C}" type="presParOf" srcId="{0F0053FC-B37C-4769-A546-544F6CFCFF58}" destId="{F7E03AD3-B1BB-4C4E-A49F-6BE6F44830F4}" srcOrd="6" destOrd="0" presId="urn:microsoft.com/office/officeart/2018/2/layout/IconCircleList"/>
    <dgm:cxn modelId="{322E5EE4-9A92-44A4-A99A-801FEFCD13D3}" type="presParOf" srcId="{F7E03AD3-B1BB-4C4E-A49F-6BE6F44830F4}" destId="{F94AAD38-5E15-46FB-BF63-7B35445F8592}" srcOrd="0" destOrd="0" presId="urn:microsoft.com/office/officeart/2018/2/layout/IconCircleList"/>
    <dgm:cxn modelId="{A016C85C-4A38-48FC-A8D1-0CB2AED25793}" type="presParOf" srcId="{F7E03AD3-B1BB-4C4E-A49F-6BE6F44830F4}" destId="{7189B965-34C5-468F-9EB7-BA2C283C6A76}" srcOrd="1" destOrd="0" presId="urn:microsoft.com/office/officeart/2018/2/layout/IconCircleList"/>
    <dgm:cxn modelId="{2875A586-9A09-45E0-84C0-BD77553FE4D3}" type="presParOf" srcId="{F7E03AD3-B1BB-4C4E-A49F-6BE6F44830F4}" destId="{AB8C0ABB-CB59-4053-8C6F-A89EC015FC81}" srcOrd="2" destOrd="0" presId="urn:microsoft.com/office/officeart/2018/2/layout/IconCircleList"/>
    <dgm:cxn modelId="{C2F79F87-5C38-462A-9477-46659694B0AB}" type="presParOf" srcId="{F7E03AD3-B1BB-4C4E-A49F-6BE6F44830F4}" destId="{B2AE36D8-424A-4BBC-8F69-D36218A0EAE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F63014-D5EF-42E5-8C99-E6F9551740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A73978-E036-45B5-86AC-7A7C72D240A9}">
      <dgm:prSet/>
      <dgm:spPr/>
      <dgm:t>
        <a:bodyPr/>
        <a:lstStyle/>
        <a:p>
          <a:r>
            <a:rPr lang="en-US" b="1" dirty="0"/>
            <a:t>Basketball</a:t>
          </a:r>
        </a:p>
      </dgm:t>
    </dgm:pt>
    <dgm:pt modelId="{2BFDC54D-CD10-40CA-BCEF-2DF9F1D002BC}" type="parTrans" cxnId="{71582A42-3CDB-4AD3-9DAB-6A707F5127AC}">
      <dgm:prSet/>
      <dgm:spPr/>
      <dgm:t>
        <a:bodyPr/>
        <a:lstStyle/>
        <a:p>
          <a:endParaRPr lang="en-US"/>
        </a:p>
      </dgm:t>
    </dgm:pt>
    <dgm:pt modelId="{7A2C67D3-1088-4AA5-A246-665A5A221971}" type="sibTrans" cxnId="{71582A42-3CDB-4AD3-9DAB-6A707F5127AC}">
      <dgm:prSet/>
      <dgm:spPr/>
      <dgm:t>
        <a:bodyPr/>
        <a:lstStyle/>
        <a:p>
          <a:endParaRPr lang="en-US"/>
        </a:p>
      </dgm:t>
    </dgm:pt>
    <dgm:pt modelId="{35D9FB91-AA99-4FAF-BA0C-7A824A0C2E8B}">
      <dgm:prSet/>
      <dgm:spPr/>
      <dgm:t>
        <a:bodyPr/>
        <a:lstStyle/>
        <a:p>
          <a:r>
            <a:rPr lang="en-US" b="1" dirty="0"/>
            <a:t>Track and Field</a:t>
          </a:r>
        </a:p>
      </dgm:t>
    </dgm:pt>
    <dgm:pt modelId="{0BD6972B-F2F0-4D1A-9EDD-11115AB9CB2C}" type="parTrans" cxnId="{A5D34877-7D7B-46D0-A647-0D637E287375}">
      <dgm:prSet/>
      <dgm:spPr/>
      <dgm:t>
        <a:bodyPr/>
        <a:lstStyle/>
        <a:p>
          <a:endParaRPr lang="en-US"/>
        </a:p>
      </dgm:t>
    </dgm:pt>
    <dgm:pt modelId="{5E099932-6AEF-404A-A55D-D661597571B8}" type="sibTrans" cxnId="{A5D34877-7D7B-46D0-A647-0D637E287375}">
      <dgm:prSet/>
      <dgm:spPr/>
      <dgm:t>
        <a:bodyPr/>
        <a:lstStyle/>
        <a:p>
          <a:endParaRPr lang="en-US"/>
        </a:p>
      </dgm:t>
    </dgm:pt>
    <dgm:pt modelId="{EBB1B90E-2645-4490-A29F-DFCB1EE188A3}">
      <dgm:prSet/>
      <dgm:spPr/>
      <dgm:t>
        <a:bodyPr/>
        <a:lstStyle/>
        <a:p>
          <a:r>
            <a:rPr lang="en-US" b="1" dirty="0"/>
            <a:t>Soccer</a:t>
          </a:r>
          <a:endParaRPr lang="en-US" dirty="0"/>
        </a:p>
      </dgm:t>
    </dgm:pt>
    <dgm:pt modelId="{1C7AADC8-5C44-4EAC-8BEA-2702B1503E4E}" type="parTrans" cxnId="{D7356221-E827-42A7-AFDE-BD4192C964D9}">
      <dgm:prSet/>
      <dgm:spPr/>
      <dgm:t>
        <a:bodyPr/>
        <a:lstStyle/>
        <a:p>
          <a:endParaRPr lang="en-US"/>
        </a:p>
      </dgm:t>
    </dgm:pt>
    <dgm:pt modelId="{3D1B292A-F4AB-47EE-BE1E-C15665D03865}" type="sibTrans" cxnId="{D7356221-E827-42A7-AFDE-BD4192C964D9}">
      <dgm:prSet/>
      <dgm:spPr/>
      <dgm:t>
        <a:bodyPr/>
        <a:lstStyle/>
        <a:p>
          <a:endParaRPr lang="en-US"/>
        </a:p>
      </dgm:t>
    </dgm:pt>
    <dgm:pt modelId="{4966B74E-15C9-41E3-BFFD-5396D1877F8F}">
      <dgm:prSet/>
      <dgm:spPr/>
      <dgm:t>
        <a:bodyPr/>
        <a:lstStyle/>
        <a:p>
          <a:r>
            <a:rPr lang="en-US" b="1" dirty="0"/>
            <a:t>Volleyball</a:t>
          </a:r>
        </a:p>
      </dgm:t>
    </dgm:pt>
    <dgm:pt modelId="{FD7D54A7-0FE0-43E0-912F-6DBAD71CBA7D}" type="parTrans" cxnId="{2989B1F6-9D32-44D5-BE2B-2763AB9A338D}">
      <dgm:prSet/>
      <dgm:spPr/>
      <dgm:t>
        <a:bodyPr/>
        <a:lstStyle/>
        <a:p>
          <a:endParaRPr lang="en-US"/>
        </a:p>
      </dgm:t>
    </dgm:pt>
    <dgm:pt modelId="{5C875F54-7008-4C36-9354-E69958B5691D}" type="sibTrans" cxnId="{2989B1F6-9D32-44D5-BE2B-2763AB9A338D}">
      <dgm:prSet/>
      <dgm:spPr/>
      <dgm:t>
        <a:bodyPr/>
        <a:lstStyle/>
        <a:p>
          <a:endParaRPr lang="en-US"/>
        </a:p>
      </dgm:t>
    </dgm:pt>
    <dgm:pt modelId="{567544DB-F262-4C82-A70F-FDBF74ED9350}" type="pres">
      <dgm:prSet presAssocID="{F2F63014-D5EF-42E5-8C99-E6F9551740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612E9A-DF5E-4950-B1F9-72BD50EE734E}" type="pres">
      <dgm:prSet presAssocID="{91A73978-E036-45B5-86AC-7A7C72D240A9}" presName="hierRoot1" presStyleCnt="0"/>
      <dgm:spPr/>
    </dgm:pt>
    <dgm:pt modelId="{3954F585-5FA8-4B73-B3FC-E02960F5CAAB}" type="pres">
      <dgm:prSet presAssocID="{91A73978-E036-45B5-86AC-7A7C72D240A9}" presName="composite" presStyleCnt="0"/>
      <dgm:spPr/>
    </dgm:pt>
    <dgm:pt modelId="{EBC490AC-8D72-425F-B0C2-2C4976920C0C}" type="pres">
      <dgm:prSet presAssocID="{91A73978-E036-45B5-86AC-7A7C72D240A9}" presName="background" presStyleLbl="node0" presStyleIdx="0" presStyleCnt="4"/>
      <dgm:spPr/>
    </dgm:pt>
    <dgm:pt modelId="{47B30906-79B6-49FA-A4DE-11A88AEC0CDF}" type="pres">
      <dgm:prSet presAssocID="{91A73978-E036-45B5-86AC-7A7C72D240A9}" presName="text" presStyleLbl="fgAcc0" presStyleIdx="0" presStyleCnt="4">
        <dgm:presLayoutVars>
          <dgm:chPref val="3"/>
        </dgm:presLayoutVars>
      </dgm:prSet>
      <dgm:spPr/>
    </dgm:pt>
    <dgm:pt modelId="{CBE093F6-4259-46FD-8F03-E3344546794E}" type="pres">
      <dgm:prSet presAssocID="{91A73978-E036-45B5-86AC-7A7C72D240A9}" presName="hierChild2" presStyleCnt="0"/>
      <dgm:spPr/>
    </dgm:pt>
    <dgm:pt modelId="{2C9CD907-3E5B-4721-A22F-5448DB09B506}" type="pres">
      <dgm:prSet presAssocID="{35D9FB91-AA99-4FAF-BA0C-7A824A0C2E8B}" presName="hierRoot1" presStyleCnt="0"/>
      <dgm:spPr/>
    </dgm:pt>
    <dgm:pt modelId="{64F8DB0F-7D3B-467F-BD7C-94D0737B973B}" type="pres">
      <dgm:prSet presAssocID="{35D9FB91-AA99-4FAF-BA0C-7A824A0C2E8B}" presName="composite" presStyleCnt="0"/>
      <dgm:spPr/>
    </dgm:pt>
    <dgm:pt modelId="{63024F5F-3511-4743-882D-C047DAA39765}" type="pres">
      <dgm:prSet presAssocID="{35D9FB91-AA99-4FAF-BA0C-7A824A0C2E8B}" presName="background" presStyleLbl="node0" presStyleIdx="1" presStyleCnt="4"/>
      <dgm:spPr/>
    </dgm:pt>
    <dgm:pt modelId="{56CBF485-51BE-4DBA-9F07-0E938C50E77A}" type="pres">
      <dgm:prSet presAssocID="{35D9FB91-AA99-4FAF-BA0C-7A824A0C2E8B}" presName="text" presStyleLbl="fgAcc0" presStyleIdx="1" presStyleCnt="4">
        <dgm:presLayoutVars>
          <dgm:chPref val="3"/>
        </dgm:presLayoutVars>
      </dgm:prSet>
      <dgm:spPr/>
    </dgm:pt>
    <dgm:pt modelId="{30ADBD66-1A60-4173-9929-1444E341A690}" type="pres">
      <dgm:prSet presAssocID="{35D9FB91-AA99-4FAF-BA0C-7A824A0C2E8B}" presName="hierChild2" presStyleCnt="0"/>
      <dgm:spPr/>
    </dgm:pt>
    <dgm:pt modelId="{039BBC38-9A4A-4A76-BE93-EB1AB5D3DFFE}" type="pres">
      <dgm:prSet presAssocID="{EBB1B90E-2645-4490-A29F-DFCB1EE188A3}" presName="hierRoot1" presStyleCnt="0"/>
      <dgm:spPr/>
    </dgm:pt>
    <dgm:pt modelId="{D1B9344F-0E87-4B76-BDC6-8946400CAE46}" type="pres">
      <dgm:prSet presAssocID="{EBB1B90E-2645-4490-A29F-DFCB1EE188A3}" presName="composite" presStyleCnt="0"/>
      <dgm:spPr/>
    </dgm:pt>
    <dgm:pt modelId="{A2962099-2D20-447B-BA3F-4413522DB953}" type="pres">
      <dgm:prSet presAssocID="{EBB1B90E-2645-4490-A29F-DFCB1EE188A3}" presName="background" presStyleLbl="node0" presStyleIdx="2" presStyleCnt="4"/>
      <dgm:spPr/>
    </dgm:pt>
    <dgm:pt modelId="{B2B5BCDC-F945-498C-9328-75773D0152EE}" type="pres">
      <dgm:prSet presAssocID="{EBB1B90E-2645-4490-A29F-DFCB1EE188A3}" presName="text" presStyleLbl="fgAcc0" presStyleIdx="2" presStyleCnt="4">
        <dgm:presLayoutVars>
          <dgm:chPref val="3"/>
        </dgm:presLayoutVars>
      </dgm:prSet>
      <dgm:spPr/>
    </dgm:pt>
    <dgm:pt modelId="{89F9DF8A-4220-4C89-B17E-40A9634C74E4}" type="pres">
      <dgm:prSet presAssocID="{EBB1B90E-2645-4490-A29F-DFCB1EE188A3}" presName="hierChild2" presStyleCnt="0"/>
      <dgm:spPr/>
    </dgm:pt>
    <dgm:pt modelId="{996532FF-D020-4E34-9C8A-5013FC520DFE}" type="pres">
      <dgm:prSet presAssocID="{4966B74E-15C9-41E3-BFFD-5396D1877F8F}" presName="hierRoot1" presStyleCnt="0"/>
      <dgm:spPr/>
    </dgm:pt>
    <dgm:pt modelId="{33E1B477-FF5C-46FD-B311-EE5A58B29E6E}" type="pres">
      <dgm:prSet presAssocID="{4966B74E-15C9-41E3-BFFD-5396D1877F8F}" presName="composite" presStyleCnt="0"/>
      <dgm:spPr/>
    </dgm:pt>
    <dgm:pt modelId="{D22D107A-6A8C-49F9-ACFA-68E79D8C584C}" type="pres">
      <dgm:prSet presAssocID="{4966B74E-15C9-41E3-BFFD-5396D1877F8F}" presName="background" presStyleLbl="node0" presStyleIdx="3" presStyleCnt="4"/>
      <dgm:spPr/>
    </dgm:pt>
    <dgm:pt modelId="{B6E34059-6468-4976-A3B1-7B5CF88692C9}" type="pres">
      <dgm:prSet presAssocID="{4966B74E-15C9-41E3-BFFD-5396D1877F8F}" presName="text" presStyleLbl="fgAcc0" presStyleIdx="3" presStyleCnt="4">
        <dgm:presLayoutVars>
          <dgm:chPref val="3"/>
        </dgm:presLayoutVars>
      </dgm:prSet>
      <dgm:spPr/>
    </dgm:pt>
    <dgm:pt modelId="{CBCAE863-7D97-422C-8130-14C504B3C784}" type="pres">
      <dgm:prSet presAssocID="{4966B74E-15C9-41E3-BFFD-5396D1877F8F}" presName="hierChild2" presStyleCnt="0"/>
      <dgm:spPr/>
    </dgm:pt>
  </dgm:ptLst>
  <dgm:cxnLst>
    <dgm:cxn modelId="{D7356221-E827-42A7-AFDE-BD4192C964D9}" srcId="{F2F63014-D5EF-42E5-8C99-E6F9551740E4}" destId="{EBB1B90E-2645-4490-A29F-DFCB1EE188A3}" srcOrd="2" destOrd="0" parTransId="{1C7AADC8-5C44-4EAC-8BEA-2702B1503E4E}" sibTransId="{3D1B292A-F4AB-47EE-BE1E-C15665D03865}"/>
    <dgm:cxn modelId="{F11E9E32-C0AA-4DB6-B5D2-FFB1B443293B}" type="presOf" srcId="{4966B74E-15C9-41E3-BFFD-5396D1877F8F}" destId="{B6E34059-6468-4976-A3B1-7B5CF88692C9}" srcOrd="0" destOrd="0" presId="urn:microsoft.com/office/officeart/2005/8/layout/hierarchy1"/>
    <dgm:cxn modelId="{71582A42-3CDB-4AD3-9DAB-6A707F5127AC}" srcId="{F2F63014-D5EF-42E5-8C99-E6F9551740E4}" destId="{91A73978-E036-45B5-86AC-7A7C72D240A9}" srcOrd="0" destOrd="0" parTransId="{2BFDC54D-CD10-40CA-BCEF-2DF9F1D002BC}" sibTransId="{7A2C67D3-1088-4AA5-A246-665A5A221971}"/>
    <dgm:cxn modelId="{43BDB349-6FAD-4B53-91FA-9C8338D7D90D}" type="presOf" srcId="{EBB1B90E-2645-4490-A29F-DFCB1EE188A3}" destId="{B2B5BCDC-F945-498C-9328-75773D0152EE}" srcOrd="0" destOrd="0" presId="urn:microsoft.com/office/officeart/2005/8/layout/hierarchy1"/>
    <dgm:cxn modelId="{D114D44D-640B-4546-AAE7-55A1B58AB3E7}" type="presOf" srcId="{91A73978-E036-45B5-86AC-7A7C72D240A9}" destId="{47B30906-79B6-49FA-A4DE-11A88AEC0CDF}" srcOrd="0" destOrd="0" presId="urn:microsoft.com/office/officeart/2005/8/layout/hierarchy1"/>
    <dgm:cxn modelId="{A5D34877-7D7B-46D0-A647-0D637E287375}" srcId="{F2F63014-D5EF-42E5-8C99-E6F9551740E4}" destId="{35D9FB91-AA99-4FAF-BA0C-7A824A0C2E8B}" srcOrd="1" destOrd="0" parTransId="{0BD6972B-F2F0-4D1A-9EDD-11115AB9CB2C}" sibTransId="{5E099932-6AEF-404A-A55D-D661597571B8}"/>
    <dgm:cxn modelId="{23D35BB7-0261-47ED-8C00-1E2F74F96B16}" type="presOf" srcId="{35D9FB91-AA99-4FAF-BA0C-7A824A0C2E8B}" destId="{56CBF485-51BE-4DBA-9F07-0E938C50E77A}" srcOrd="0" destOrd="0" presId="urn:microsoft.com/office/officeart/2005/8/layout/hierarchy1"/>
    <dgm:cxn modelId="{2989B1F6-9D32-44D5-BE2B-2763AB9A338D}" srcId="{F2F63014-D5EF-42E5-8C99-E6F9551740E4}" destId="{4966B74E-15C9-41E3-BFFD-5396D1877F8F}" srcOrd="3" destOrd="0" parTransId="{FD7D54A7-0FE0-43E0-912F-6DBAD71CBA7D}" sibTransId="{5C875F54-7008-4C36-9354-E69958B5691D}"/>
    <dgm:cxn modelId="{325E8CF9-112A-4020-A041-3AD083315C72}" type="presOf" srcId="{F2F63014-D5EF-42E5-8C99-E6F9551740E4}" destId="{567544DB-F262-4C82-A70F-FDBF74ED9350}" srcOrd="0" destOrd="0" presId="urn:microsoft.com/office/officeart/2005/8/layout/hierarchy1"/>
    <dgm:cxn modelId="{84F20ABC-A8B1-4F6E-A147-CA6DAE12FCF2}" type="presParOf" srcId="{567544DB-F262-4C82-A70F-FDBF74ED9350}" destId="{09612E9A-DF5E-4950-B1F9-72BD50EE734E}" srcOrd="0" destOrd="0" presId="urn:microsoft.com/office/officeart/2005/8/layout/hierarchy1"/>
    <dgm:cxn modelId="{08D5A3C5-27E8-4B9C-8B52-B5CB2B90EC72}" type="presParOf" srcId="{09612E9A-DF5E-4950-B1F9-72BD50EE734E}" destId="{3954F585-5FA8-4B73-B3FC-E02960F5CAAB}" srcOrd="0" destOrd="0" presId="urn:microsoft.com/office/officeart/2005/8/layout/hierarchy1"/>
    <dgm:cxn modelId="{EFEC7A34-5EDC-42D9-A928-31B92231CDC7}" type="presParOf" srcId="{3954F585-5FA8-4B73-B3FC-E02960F5CAAB}" destId="{EBC490AC-8D72-425F-B0C2-2C4976920C0C}" srcOrd="0" destOrd="0" presId="urn:microsoft.com/office/officeart/2005/8/layout/hierarchy1"/>
    <dgm:cxn modelId="{C0B2CD29-79B6-4913-B05D-0AF1908F973C}" type="presParOf" srcId="{3954F585-5FA8-4B73-B3FC-E02960F5CAAB}" destId="{47B30906-79B6-49FA-A4DE-11A88AEC0CDF}" srcOrd="1" destOrd="0" presId="urn:microsoft.com/office/officeart/2005/8/layout/hierarchy1"/>
    <dgm:cxn modelId="{4849BF2F-D605-4C6A-96EE-B277DC20392E}" type="presParOf" srcId="{09612E9A-DF5E-4950-B1F9-72BD50EE734E}" destId="{CBE093F6-4259-46FD-8F03-E3344546794E}" srcOrd="1" destOrd="0" presId="urn:microsoft.com/office/officeart/2005/8/layout/hierarchy1"/>
    <dgm:cxn modelId="{40AD5CFB-A41D-48C5-8545-3DA11C9B2014}" type="presParOf" srcId="{567544DB-F262-4C82-A70F-FDBF74ED9350}" destId="{2C9CD907-3E5B-4721-A22F-5448DB09B506}" srcOrd="1" destOrd="0" presId="urn:microsoft.com/office/officeart/2005/8/layout/hierarchy1"/>
    <dgm:cxn modelId="{AB4604C8-EDA0-48F0-AA2B-AA53BC2023C2}" type="presParOf" srcId="{2C9CD907-3E5B-4721-A22F-5448DB09B506}" destId="{64F8DB0F-7D3B-467F-BD7C-94D0737B973B}" srcOrd="0" destOrd="0" presId="urn:microsoft.com/office/officeart/2005/8/layout/hierarchy1"/>
    <dgm:cxn modelId="{6FCEFD0E-5994-4D18-8349-9BC51C2B8A71}" type="presParOf" srcId="{64F8DB0F-7D3B-467F-BD7C-94D0737B973B}" destId="{63024F5F-3511-4743-882D-C047DAA39765}" srcOrd="0" destOrd="0" presId="urn:microsoft.com/office/officeart/2005/8/layout/hierarchy1"/>
    <dgm:cxn modelId="{BD4E8C93-C731-44FF-BAB3-C575F6D9DEAA}" type="presParOf" srcId="{64F8DB0F-7D3B-467F-BD7C-94D0737B973B}" destId="{56CBF485-51BE-4DBA-9F07-0E938C50E77A}" srcOrd="1" destOrd="0" presId="urn:microsoft.com/office/officeart/2005/8/layout/hierarchy1"/>
    <dgm:cxn modelId="{92A54F54-7EE7-49C1-B337-E485545A2F3D}" type="presParOf" srcId="{2C9CD907-3E5B-4721-A22F-5448DB09B506}" destId="{30ADBD66-1A60-4173-9929-1444E341A690}" srcOrd="1" destOrd="0" presId="urn:microsoft.com/office/officeart/2005/8/layout/hierarchy1"/>
    <dgm:cxn modelId="{96172CC2-1569-4D0F-9A58-9DC0A72A49FD}" type="presParOf" srcId="{567544DB-F262-4C82-A70F-FDBF74ED9350}" destId="{039BBC38-9A4A-4A76-BE93-EB1AB5D3DFFE}" srcOrd="2" destOrd="0" presId="urn:microsoft.com/office/officeart/2005/8/layout/hierarchy1"/>
    <dgm:cxn modelId="{24D980A5-E663-4CD5-9052-02F2860ED390}" type="presParOf" srcId="{039BBC38-9A4A-4A76-BE93-EB1AB5D3DFFE}" destId="{D1B9344F-0E87-4B76-BDC6-8946400CAE46}" srcOrd="0" destOrd="0" presId="urn:microsoft.com/office/officeart/2005/8/layout/hierarchy1"/>
    <dgm:cxn modelId="{20269846-D65D-4265-A03D-CF2F3E2D2B6E}" type="presParOf" srcId="{D1B9344F-0E87-4B76-BDC6-8946400CAE46}" destId="{A2962099-2D20-447B-BA3F-4413522DB953}" srcOrd="0" destOrd="0" presId="urn:microsoft.com/office/officeart/2005/8/layout/hierarchy1"/>
    <dgm:cxn modelId="{17776592-1E75-4163-8DE7-F719538AF68F}" type="presParOf" srcId="{D1B9344F-0E87-4B76-BDC6-8946400CAE46}" destId="{B2B5BCDC-F945-498C-9328-75773D0152EE}" srcOrd="1" destOrd="0" presId="urn:microsoft.com/office/officeart/2005/8/layout/hierarchy1"/>
    <dgm:cxn modelId="{563FB38D-4457-46E0-841E-EF22FD6D3DE2}" type="presParOf" srcId="{039BBC38-9A4A-4A76-BE93-EB1AB5D3DFFE}" destId="{89F9DF8A-4220-4C89-B17E-40A9634C74E4}" srcOrd="1" destOrd="0" presId="urn:microsoft.com/office/officeart/2005/8/layout/hierarchy1"/>
    <dgm:cxn modelId="{9F2EA620-81F2-4B11-802F-28625A842E2C}" type="presParOf" srcId="{567544DB-F262-4C82-A70F-FDBF74ED9350}" destId="{996532FF-D020-4E34-9C8A-5013FC520DFE}" srcOrd="3" destOrd="0" presId="urn:microsoft.com/office/officeart/2005/8/layout/hierarchy1"/>
    <dgm:cxn modelId="{6467B829-EE5A-468A-AFFE-A80DD09E6301}" type="presParOf" srcId="{996532FF-D020-4E34-9C8A-5013FC520DFE}" destId="{33E1B477-FF5C-46FD-B311-EE5A58B29E6E}" srcOrd="0" destOrd="0" presId="urn:microsoft.com/office/officeart/2005/8/layout/hierarchy1"/>
    <dgm:cxn modelId="{35BD1871-46AD-42F6-B8C5-5EBDEFF84DAC}" type="presParOf" srcId="{33E1B477-FF5C-46FD-B311-EE5A58B29E6E}" destId="{D22D107A-6A8C-49F9-ACFA-68E79D8C584C}" srcOrd="0" destOrd="0" presId="urn:microsoft.com/office/officeart/2005/8/layout/hierarchy1"/>
    <dgm:cxn modelId="{AA20AF81-C949-40B4-A130-4382AA79A0C7}" type="presParOf" srcId="{33E1B477-FF5C-46FD-B311-EE5A58B29E6E}" destId="{B6E34059-6468-4976-A3B1-7B5CF88692C9}" srcOrd="1" destOrd="0" presId="urn:microsoft.com/office/officeart/2005/8/layout/hierarchy1"/>
    <dgm:cxn modelId="{1F7F20B9-C75C-43F5-A924-F53F13418A0F}" type="presParOf" srcId="{996532FF-D020-4E34-9C8A-5013FC520DFE}" destId="{CBCAE863-7D97-422C-8130-14C504B3C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F63014-D5EF-42E5-8C99-E6F9551740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9FB91-AA99-4FAF-BA0C-7A824A0C2E8B}">
      <dgm:prSet/>
      <dgm:spPr/>
      <dgm:t>
        <a:bodyPr/>
        <a:lstStyle/>
        <a:p>
          <a:r>
            <a:rPr lang="en-US" b="1" dirty="0"/>
            <a:t>Cheerleading</a:t>
          </a:r>
        </a:p>
      </dgm:t>
    </dgm:pt>
    <dgm:pt modelId="{0BD6972B-F2F0-4D1A-9EDD-11115AB9CB2C}" type="parTrans" cxnId="{A5D34877-7D7B-46D0-A647-0D637E287375}">
      <dgm:prSet/>
      <dgm:spPr/>
      <dgm:t>
        <a:bodyPr/>
        <a:lstStyle/>
        <a:p>
          <a:endParaRPr lang="en-US"/>
        </a:p>
      </dgm:t>
    </dgm:pt>
    <dgm:pt modelId="{5E099932-6AEF-404A-A55D-D661597571B8}" type="sibTrans" cxnId="{A5D34877-7D7B-46D0-A647-0D637E287375}">
      <dgm:prSet/>
      <dgm:spPr/>
      <dgm:t>
        <a:bodyPr/>
        <a:lstStyle/>
        <a:p>
          <a:endParaRPr lang="en-US"/>
        </a:p>
      </dgm:t>
    </dgm:pt>
    <dgm:pt modelId="{EBB1B90E-2645-4490-A29F-DFCB1EE188A3}">
      <dgm:prSet/>
      <dgm:spPr/>
      <dgm:t>
        <a:bodyPr/>
        <a:lstStyle/>
        <a:p>
          <a:r>
            <a:rPr lang="en-US" b="1" dirty="0"/>
            <a:t>Mascot Team</a:t>
          </a:r>
          <a:endParaRPr lang="en-US" dirty="0"/>
        </a:p>
      </dgm:t>
    </dgm:pt>
    <dgm:pt modelId="{1C7AADC8-5C44-4EAC-8BEA-2702B1503E4E}" type="parTrans" cxnId="{D7356221-E827-42A7-AFDE-BD4192C964D9}">
      <dgm:prSet/>
      <dgm:spPr/>
      <dgm:t>
        <a:bodyPr/>
        <a:lstStyle/>
        <a:p>
          <a:endParaRPr lang="en-US"/>
        </a:p>
      </dgm:t>
    </dgm:pt>
    <dgm:pt modelId="{3D1B292A-F4AB-47EE-BE1E-C15665D03865}" type="sibTrans" cxnId="{D7356221-E827-42A7-AFDE-BD4192C964D9}">
      <dgm:prSet/>
      <dgm:spPr/>
      <dgm:t>
        <a:bodyPr/>
        <a:lstStyle/>
        <a:p>
          <a:endParaRPr lang="en-US"/>
        </a:p>
      </dgm:t>
    </dgm:pt>
    <dgm:pt modelId="{567544DB-F262-4C82-A70F-FDBF74ED9350}" type="pres">
      <dgm:prSet presAssocID="{F2F63014-D5EF-42E5-8C99-E6F9551740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9CD907-3E5B-4721-A22F-5448DB09B506}" type="pres">
      <dgm:prSet presAssocID="{35D9FB91-AA99-4FAF-BA0C-7A824A0C2E8B}" presName="hierRoot1" presStyleCnt="0"/>
      <dgm:spPr/>
    </dgm:pt>
    <dgm:pt modelId="{64F8DB0F-7D3B-467F-BD7C-94D0737B973B}" type="pres">
      <dgm:prSet presAssocID="{35D9FB91-AA99-4FAF-BA0C-7A824A0C2E8B}" presName="composite" presStyleCnt="0"/>
      <dgm:spPr/>
    </dgm:pt>
    <dgm:pt modelId="{63024F5F-3511-4743-882D-C047DAA39765}" type="pres">
      <dgm:prSet presAssocID="{35D9FB91-AA99-4FAF-BA0C-7A824A0C2E8B}" presName="background" presStyleLbl="node0" presStyleIdx="0" presStyleCnt="2"/>
      <dgm:spPr/>
    </dgm:pt>
    <dgm:pt modelId="{56CBF485-51BE-4DBA-9F07-0E938C50E77A}" type="pres">
      <dgm:prSet presAssocID="{35D9FB91-AA99-4FAF-BA0C-7A824A0C2E8B}" presName="text" presStyleLbl="fgAcc0" presStyleIdx="0" presStyleCnt="2">
        <dgm:presLayoutVars>
          <dgm:chPref val="3"/>
        </dgm:presLayoutVars>
      </dgm:prSet>
      <dgm:spPr/>
    </dgm:pt>
    <dgm:pt modelId="{30ADBD66-1A60-4173-9929-1444E341A690}" type="pres">
      <dgm:prSet presAssocID="{35D9FB91-AA99-4FAF-BA0C-7A824A0C2E8B}" presName="hierChild2" presStyleCnt="0"/>
      <dgm:spPr/>
    </dgm:pt>
    <dgm:pt modelId="{039BBC38-9A4A-4A76-BE93-EB1AB5D3DFFE}" type="pres">
      <dgm:prSet presAssocID="{EBB1B90E-2645-4490-A29F-DFCB1EE188A3}" presName="hierRoot1" presStyleCnt="0"/>
      <dgm:spPr/>
    </dgm:pt>
    <dgm:pt modelId="{D1B9344F-0E87-4B76-BDC6-8946400CAE46}" type="pres">
      <dgm:prSet presAssocID="{EBB1B90E-2645-4490-A29F-DFCB1EE188A3}" presName="composite" presStyleCnt="0"/>
      <dgm:spPr/>
    </dgm:pt>
    <dgm:pt modelId="{A2962099-2D20-447B-BA3F-4413522DB953}" type="pres">
      <dgm:prSet presAssocID="{EBB1B90E-2645-4490-A29F-DFCB1EE188A3}" presName="background" presStyleLbl="node0" presStyleIdx="1" presStyleCnt="2"/>
      <dgm:spPr/>
    </dgm:pt>
    <dgm:pt modelId="{B2B5BCDC-F945-498C-9328-75773D0152EE}" type="pres">
      <dgm:prSet presAssocID="{EBB1B90E-2645-4490-A29F-DFCB1EE188A3}" presName="text" presStyleLbl="fgAcc0" presStyleIdx="1" presStyleCnt="2" custLinFactNeighborY="7616">
        <dgm:presLayoutVars>
          <dgm:chPref val="3"/>
        </dgm:presLayoutVars>
      </dgm:prSet>
      <dgm:spPr/>
    </dgm:pt>
    <dgm:pt modelId="{89F9DF8A-4220-4C89-B17E-40A9634C74E4}" type="pres">
      <dgm:prSet presAssocID="{EBB1B90E-2645-4490-A29F-DFCB1EE188A3}" presName="hierChild2" presStyleCnt="0"/>
      <dgm:spPr/>
    </dgm:pt>
  </dgm:ptLst>
  <dgm:cxnLst>
    <dgm:cxn modelId="{D7356221-E827-42A7-AFDE-BD4192C964D9}" srcId="{F2F63014-D5EF-42E5-8C99-E6F9551740E4}" destId="{EBB1B90E-2645-4490-A29F-DFCB1EE188A3}" srcOrd="1" destOrd="0" parTransId="{1C7AADC8-5C44-4EAC-8BEA-2702B1503E4E}" sibTransId="{3D1B292A-F4AB-47EE-BE1E-C15665D03865}"/>
    <dgm:cxn modelId="{43BDB349-6FAD-4B53-91FA-9C8338D7D90D}" type="presOf" srcId="{EBB1B90E-2645-4490-A29F-DFCB1EE188A3}" destId="{B2B5BCDC-F945-498C-9328-75773D0152EE}" srcOrd="0" destOrd="0" presId="urn:microsoft.com/office/officeart/2005/8/layout/hierarchy1"/>
    <dgm:cxn modelId="{A5D34877-7D7B-46D0-A647-0D637E287375}" srcId="{F2F63014-D5EF-42E5-8C99-E6F9551740E4}" destId="{35D9FB91-AA99-4FAF-BA0C-7A824A0C2E8B}" srcOrd="0" destOrd="0" parTransId="{0BD6972B-F2F0-4D1A-9EDD-11115AB9CB2C}" sibTransId="{5E099932-6AEF-404A-A55D-D661597571B8}"/>
    <dgm:cxn modelId="{23D35BB7-0261-47ED-8C00-1E2F74F96B16}" type="presOf" srcId="{35D9FB91-AA99-4FAF-BA0C-7A824A0C2E8B}" destId="{56CBF485-51BE-4DBA-9F07-0E938C50E77A}" srcOrd="0" destOrd="0" presId="urn:microsoft.com/office/officeart/2005/8/layout/hierarchy1"/>
    <dgm:cxn modelId="{325E8CF9-112A-4020-A041-3AD083315C72}" type="presOf" srcId="{F2F63014-D5EF-42E5-8C99-E6F9551740E4}" destId="{567544DB-F262-4C82-A70F-FDBF74ED9350}" srcOrd="0" destOrd="0" presId="urn:microsoft.com/office/officeart/2005/8/layout/hierarchy1"/>
    <dgm:cxn modelId="{40AD5CFB-A41D-48C5-8545-3DA11C9B2014}" type="presParOf" srcId="{567544DB-F262-4C82-A70F-FDBF74ED9350}" destId="{2C9CD907-3E5B-4721-A22F-5448DB09B506}" srcOrd="0" destOrd="0" presId="urn:microsoft.com/office/officeart/2005/8/layout/hierarchy1"/>
    <dgm:cxn modelId="{AB4604C8-EDA0-48F0-AA2B-AA53BC2023C2}" type="presParOf" srcId="{2C9CD907-3E5B-4721-A22F-5448DB09B506}" destId="{64F8DB0F-7D3B-467F-BD7C-94D0737B973B}" srcOrd="0" destOrd="0" presId="urn:microsoft.com/office/officeart/2005/8/layout/hierarchy1"/>
    <dgm:cxn modelId="{6FCEFD0E-5994-4D18-8349-9BC51C2B8A71}" type="presParOf" srcId="{64F8DB0F-7D3B-467F-BD7C-94D0737B973B}" destId="{63024F5F-3511-4743-882D-C047DAA39765}" srcOrd="0" destOrd="0" presId="urn:microsoft.com/office/officeart/2005/8/layout/hierarchy1"/>
    <dgm:cxn modelId="{BD4E8C93-C731-44FF-BAB3-C575F6D9DEAA}" type="presParOf" srcId="{64F8DB0F-7D3B-467F-BD7C-94D0737B973B}" destId="{56CBF485-51BE-4DBA-9F07-0E938C50E77A}" srcOrd="1" destOrd="0" presId="urn:microsoft.com/office/officeart/2005/8/layout/hierarchy1"/>
    <dgm:cxn modelId="{92A54F54-7EE7-49C1-B337-E485545A2F3D}" type="presParOf" srcId="{2C9CD907-3E5B-4721-A22F-5448DB09B506}" destId="{30ADBD66-1A60-4173-9929-1444E341A690}" srcOrd="1" destOrd="0" presId="urn:microsoft.com/office/officeart/2005/8/layout/hierarchy1"/>
    <dgm:cxn modelId="{96172CC2-1569-4D0F-9A58-9DC0A72A49FD}" type="presParOf" srcId="{567544DB-F262-4C82-A70F-FDBF74ED9350}" destId="{039BBC38-9A4A-4A76-BE93-EB1AB5D3DFFE}" srcOrd="1" destOrd="0" presId="urn:microsoft.com/office/officeart/2005/8/layout/hierarchy1"/>
    <dgm:cxn modelId="{24D980A5-E663-4CD5-9052-02F2860ED390}" type="presParOf" srcId="{039BBC38-9A4A-4A76-BE93-EB1AB5D3DFFE}" destId="{D1B9344F-0E87-4B76-BDC6-8946400CAE46}" srcOrd="0" destOrd="0" presId="urn:microsoft.com/office/officeart/2005/8/layout/hierarchy1"/>
    <dgm:cxn modelId="{20269846-D65D-4265-A03D-CF2F3E2D2B6E}" type="presParOf" srcId="{D1B9344F-0E87-4B76-BDC6-8946400CAE46}" destId="{A2962099-2D20-447B-BA3F-4413522DB953}" srcOrd="0" destOrd="0" presId="urn:microsoft.com/office/officeart/2005/8/layout/hierarchy1"/>
    <dgm:cxn modelId="{17776592-1E75-4163-8DE7-F719538AF68F}" type="presParOf" srcId="{D1B9344F-0E87-4B76-BDC6-8946400CAE46}" destId="{B2B5BCDC-F945-498C-9328-75773D0152EE}" srcOrd="1" destOrd="0" presId="urn:microsoft.com/office/officeart/2005/8/layout/hierarchy1"/>
    <dgm:cxn modelId="{563FB38D-4457-46E0-841E-EF22FD6D3DE2}" type="presParOf" srcId="{039BBC38-9A4A-4A76-BE93-EB1AB5D3DFFE}" destId="{89F9DF8A-4220-4C89-B17E-40A9634C74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F9881-5E67-45CE-A68E-7DE6AED29E7C}">
      <dsp:nvSpPr>
        <dsp:cNvPr id="0" name=""/>
        <dsp:cNvSpPr/>
      </dsp:nvSpPr>
      <dsp:spPr>
        <a:xfrm>
          <a:off x="2195" y="738693"/>
          <a:ext cx="1567412" cy="995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E06E3-9E3A-4A4F-90A2-F632D09E2B1B}">
      <dsp:nvSpPr>
        <dsp:cNvPr id="0" name=""/>
        <dsp:cNvSpPr/>
      </dsp:nvSpPr>
      <dsp:spPr>
        <a:xfrm>
          <a:off x="176352" y="904142"/>
          <a:ext cx="1567412" cy="995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7</a:t>
          </a:r>
          <a:r>
            <a:rPr lang="en-US" sz="1400" b="1" kern="1200" baseline="30000"/>
            <a:t>th</a:t>
          </a:r>
          <a:r>
            <a:rPr lang="en-US" sz="1400" b="1" kern="1200"/>
            <a:t> Grade Basic ELA</a:t>
          </a:r>
          <a:endParaRPr lang="en-US" sz="1400" kern="1200"/>
        </a:p>
      </dsp:txBody>
      <dsp:txXfrm>
        <a:off x="205504" y="933294"/>
        <a:ext cx="1509108" cy="937002"/>
      </dsp:txXfrm>
    </dsp:sp>
    <dsp:sp modelId="{DDC4AE89-AD15-4E8F-8C5C-FD16580D1F77}">
      <dsp:nvSpPr>
        <dsp:cNvPr id="0" name=""/>
        <dsp:cNvSpPr/>
      </dsp:nvSpPr>
      <dsp:spPr>
        <a:xfrm>
          <a:off x="1917921" y="738693"/>
          <a:ext cx="1567412" cy="995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EEAFE-185F-4845-AA8E-A4F75D7842E8}">
      <dsp:nvSpPr>
        <dsp:cNvPr id="0" name=""/>
        <dsp:cNvSpPr/>
      </dsp:nvSpPr>
      <dsp:spPr>
        <a:xfrm>
          <a:off x="2092077" y="904142"/>
          <a:ext cx="1567412" cy="995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7</a:t>
          </a:r>
          <a:r>
            <a:rPr lang="en-US" sz="1400" b="1" kern="1200" baseline="30000"/>
            <a:t>th</a:t>
          </a:r>
          <a:r>
            <a:rPr lang="en-US" sz="1400" b="1" kern="1200"/>
            <a:t> Grade Advanced ELA</a:t>
          </a:r>
          <a:endParaRPr lang="en-US" sz="1400" kern="1200"/>
        </a:p>
      </dsp:txBody>
      <dsp:txXfrm>
        <a:off x="2121229" y="933294"/>
        <a:ext cx="1509108" cy="937002"/>
      </dsp:txXfrm>
    </dsp:sp>
    <dsp:sp modelId="{D31F8485-72FA-4BE2-B5E9-E279263FCF15}">
      <dsp:nvSpPr>
        <dsp:cNvPr id="0" name=""/>
        <dsp:cNvSpPr/>
      </dsp:nvSpPr>
      <dsp:spPr>
        <a:xfrm>
          <a:off x="3833646" y="738693"/>
          <a:ext cx="1567412" cy="995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65317-C238-4F58-A22F-1A239FC7E975}">
      <dsp:nvSpPr>
        <dsp:cNvPr id="0" name=""/>
        <dsp:cNvSpPr/>
      </dsp:nvSpPr>
      <dsp:spPr>
        <a:xfrm>
          <a:off x="4007803" y="904142"/>
          <a:ext cx="1567412" cy="995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7</a:t>
          </a:r>
          <a:r>
            <a:rPr lang="en-US" sz="1400" b="1" kern="1200" baseline="30000"/>
            <a:t>th</a:t>
          </a:r>
          <a:r>
            <a:rPr lang="en-US" sz="1400" b="1" kern="1200"/>
            <a:t> Grade SALT Advanced</a:t>
          </a:r>
          <a:endParaRPr lang="en-US" sz="1400" kern="1200"/>
        </a:p>
      </dsp:txBody>
      <dsp:txXfrm>
        <a:off x="4036955" y="933294"/>
        <a:ext cx="1509108" cy="937002"/>
      </dsp:txXfrm>
    </dsp:sp>
    <dsp:sp modelId="{002DB39F-B7E1-4D3B-B626-1D2EAB21635B}">
      <dsp:nvSpPr>
        <dsp:cNvPr id="0" name=""/>
        <dsp:cNvSpPr/>
      </dsp:nvSpPr>
      <dsp:spPr>
        <a:xfrm>
          <a:off x="5749372" y="738693"/>
          <a:ext cx="1567412" cy="995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0FFAC-25C3-4FEF-AAE6-9F594AA0C7BF}">
      <dsp:nvSpPr>
        <dsp:cNvPr id="0" name=""/>
        <dsp:cNvSpPr/>
      </dsp:nvSpPr>
      <dsp:spPr>
        <a:xfrm>
          <a:off x="5923529" y="904142"/>
          <a:ext cx="1567412" cy="995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Intensive Language Arts- Read 180 Program</a:t>
          </a:r>
          <a:endParaRPr lang="en-US" sz="1400" kern="1200"/>
        </a:p>
      </dsp:txBody>
      <dsp:txXfrm>
        <a:off x="5952681" y="933294"/>
        <a:ext cx="1509108" cy="937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490AC-8D72-425F-B0C2-2C4976920C0C}">
      <dsp:nvSpPr>
        <dsp:cNvPr id="0" name=""/>
        <dsp:cNvSpPr/>
      </dsp:nvSpPr>
      <dsp:spPr>
        <a:xfrm>
          <a:off x="0" y="1027293"/>
          <a:ext cx="2107444" cy="1338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30906-79B6-49FA-A4DE-11A88AEC0CDF}">
      <dsp:nvSpPr>
        <dsp:cNvPr id="0" name=""/>
        <dsp:cNvSpPr/>
      </dsp:nvSpPr>
      <dsp:spPr>
        <a:xfrm>
          <a:off x="234160" y="1249746"/>
          <a:ext cx="2107444" cy="1338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7</a:t>
          </a:r>
          <a:r>
            <a:rPr lang="en-US" sz="2500" b="1" kern="1200" baseline="30000"/>
            <a:t>th</a:t>
          </a:r>
          <a:r>
            <a:rPr lang="en-US" sz="2500" b="1" kern="1200"/>
            <a:t> Grade Basic Science</a:t>
          </a:r>
          <a:endParaRPr lang="en-US" sz="2500" kern="1200"/>
        </a:p>
      </dsp:txBody>
      <dsp:txXfrm>
        <a:off x="273355" y="1288941"/>
        <a:ext cx="2029054" cy="1259837"/>
      </dsp:txXfrm>
    </dsp:sp>
    <dsp:sp modelId="{63024F5F-3511-4743-882D-C047DAA39765}">
      <dsp:nvSpPr>
        <dsp:cNvPr id="0" name=""/>
        <dsp:cNvSpPr/>
      </dsp:nvSpPr>
      <dsp:spPr>
        <a:xfrm>
          <a:off x="2575765" y="1027293"/>
          <a:ext cx="2107444" cy="1338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BF485-51BE-4DBA-9F07-0E938C50E77A}">
      <dsp:nvSpPr>
        <dsp:cNvPr id="0" name=""/>
        <dsp:cNvSpPr/>
      </dsp:nvSpPr>
      <dsp:spPr>
        <a:xfrm>
          <a:off x="2809926" y="1249746"/>
          <a:ext cx="2107444" cy="1338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7</a:t>
          </a:r>
          <a:r>
            <a:rPr lang="en-US" sz="2500" b="1" kern="1200" baseline="30000"/>
            <a:t>th</a:t>
          </a:r>
          <a:r>
            <a:rPr lang="en-US" sz="2500" b="1" kern="1200"/>
            <a:t> Grade Advanced Science</a:t>
          </a:r>
          <a:endParaRPr lang="en-US" sz="2500" kern="1200"/>
        </a:p>
      </dsp:txBody>
      <dsp:txXfrm>
        <a:off x="2849121" y="1288941"/>
        <a:ext cx="2029054" cy="1259837"/>
      </dsp:txXfrm>
    </dsp:sp>
    <dsp:sp modelId="{A2962099-2D20-447B-BA3F-4413522DB953}">
      <dsp:nvSpPr>
        <dsp:cNvPr id="0" name=""/>
        <dsp:cNvSpPr/>
      </dsp:nvSpPr>
      <dsp:spPr>
        <a:xfrm>
          <a:off x="5151531" y="1027293"/>
          <a:ext cx="2107444" cy="1338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5BCDC-F945-498C-9328-75773D0152EE}">
      <dsp:nvSpPr>
        <dsp:cNvPr id="0" name=""/>
        <dsp:cNvSpPr/>
      </dsp:nvSpPr>
      <dsp:spPr>
        <a:xfrm>
          <a:off x="5385692" y="1249746"/>
          <a:ext cx="2107444" cy="1338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7</a:t>
          </a:r>
          <a:r>
            <a:rPr lang="en-US" sz="2500" b="1" kern="1200" baseline="30000"/>
            <a:t>th</a:t>
          </a:r>
          <a:r>
            <a:rPr lang="en-US" sz="2500" b="1" kern="1200"/>
            <a:t> Grade SALT Advanced</a:t>
          </a:r>
          <a:endParaRPr lang="en-US" sz="2500" kern="1200"/>
        </a:p>
      </dsp:txBody>
      <dsp:txXfrm>
        <a:off x="5424887" y="1288941"/>
        <a:ext cx="2029054" cy="1259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6BD49-8A60-4138-B373-A90C8E560449}">
      <dsp:nvSpPr>
        <dsp:cNvPr id="0" name=""/>
        <dsp:cNvSpPr/>
      </dsp:nvSpPr>
      <dsp:spPr>
        <a:xfrm>
          <a:off x="1037623" y="1670"/>
          <a:ext cx="2257453" cy="1354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7</a:t>
          </a:r>
          <a:r>
            <a:rPr lang="en-US" sz="2200" b="1" kern="1200" baseline="30000"/>
            <a:t>th</a:t>
          </a:r>
          <a:r>
            <a:rPr lang="en-US" sz="2200" b="1" kern="1200"/>
            <a:t> Grade Basic Civics</a:t>
          </a:r>
          <a:endParaRPr lang="en-US" sz="2200" kern="1200"/>
        </a:p>
      </dsp:txBody>
      <dsp:txXfrm>
        <a:off x="1077294" y="41341"/>
        <a:ext cx="2178111" cy="1275130"/>
      </dsp:txXfrm>
    </dsp:sp>
    <dsp:sp modelId="{CC4A7B2F-88D6-4AA9-8975-7E4D806540EA}">
      <dsp:nvSpPr>
        <dsp:cNvPr id="0" name=""/>
        <dsp:cNvSpPr/>
      </dsp:nvSpPr>
      <dsp:spPr>
        <a:xfrm>
          <a:off x="6784221" y="1330228"/>
          <a:ext cx="478580" cy="5598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784221" y="1442198"/>
        <a:ext cx="335006" cy="335908"/>
      </dsp:txXfrm>
    </dsp:sp>
    <dsp:sp modelId="{8F498CD7-19F5-4412-99C2-0A23F5E504BB}">
      <dsp:nvSpPr>
        <dsp:cNvPr id="0" name=""/>
        <dsp:cNvSpPr/>
      </dsp:nvSpPr>
      <dsp:spPr>
        <a:xfrm>
          <a:off x="4198059" y="1670"/>
          <a:ext cx="2257453" cy="1354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7</a:t>
          </a:r>
          <a:r>
            <a:rPr lang="en-US" sz="2200" b="1" kern="1200" baseline="30000"/>
            <a:t>th</a:t>
          </a:r>
          <a:r>
            <a:rPr lang="en-US" sz="2200" b="1" kern="1200"/>
            <a:t> Grade Advanced Civics</a:t>
          </a:r>
          <a:endParaRPr lang="en-US" sz="2200" kern="1200"/>
        </a:p>
      </dsp:txBody>
      <dsp:txXfrm>
        <a:off x="4237730" y="41341"/>
        <a:ext cx="2178111" cy="1275130"/>
      </dsp:txXfrm>
    </dsp:sp>
    <dsp:sp modelId="{99E6DF6C-BA6C-4E19-A0D5-B358F9FB66C9}">
      <dsp:nvSpPr>
        <dsp:cNvPr id="0" name=""/>
        <dsp:cNvSpPr/>
      </dsp:nvSpPr>
      <dsp:spPr>
        <a:xfrm rot="21600000">
          <a:off x="6390919" y="1328011"/>
          <a:ext cx="885295" cy="5598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27000000">
        <a:off x="6581635" y="1249265"/>
        <a:ext cx="335908" cy="717341"/>
      </dsp:txXfrm>
    </dsp:sp>
    <dsp:sp modelId="{E8852C02-30FF-4D1D-879B-EB3F8304FF9B}">
      <dsp:nvSpPr>
        <dsp:cNvPr id="0" name=""/>
        <dsp:cNvSpPr/>
      </dsp:nvSpPr>
      <dsp:spPr>
        <a:xfrm>
          <a:off x="2648204" y="1851617"/>
          <a:ext cx="2257453" cy="1354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7</a:t>
          </a:r>
          <a:r>
            <a:rPr lang="en-US" sz="2200" b="1" kern="1200" baseline="30000" dirty="0"/>
            <a:t>th</a:t>
          </a:r>
          <a:r>
            <a:rPr lang="en-US" sz="2200" b="1" kern="1200" dirty="0"/>
            <a:t> Grade SALT Advanced Civics</a:t>
          </a:r>
          <a:endParaRPr lang="en-US" sz="2200" kern="1200" dirty="0"/>
        </a:p>
      </dsp:txBody>
      <dsp:txXfrm>
        <a:off x="2687875" y="1891288"/>
        <a:ext cx="2178111" cy="1275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93C73-ACEE-45E5-A913-BFCECC7F3F20}">
      <dsp:nvSpPr>
        <dsp:cNvPr id="0" name=""/>
        <dsp:cNvSpPr/>
      </dsp:nvSpPr>
      <dsp:spPr>
        <a:xfrm>
          <a:off x="189220" y="843482"/>
          <a:ext cx="1018760" cy="10187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2EFE6-90E4-47F3-9E0B-B566798005E3}">
      <dsp:nvSpPr>
        <dsp:cNvPr id="0" name=""/>
        <dsp:cNvSpPr/>
      </dsp:nvSpPr>
      <dsp:spPr>
        <a:xfrm>
          <a:off x="403160" y="1057421"/>
          <a:ext cx="590881" cy="5908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CF729-D85A-4F97-B20B-FE67EBBE2A86}">
      <dsp:nvSpPr>
        <dsp:cNvPr id="0" name=""/>
        <dsp:cNvSpPr/>
      </dsp:nvSpPr>
      <dsp:spPr>
        <a:xfrm>
          <a:off x="1426287" y="843482"/>
          <a:ext cx="2401364" cy="101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Business Computer Applications 1 &amp; 2</a:t>
          </a:r>
          <a:endParaRPr lang="en-US" sz="1600" kern="1200" dirty="0"/>
        </a:p>
      </dsp:txBody>
      <dsp:txXfrm>
        <a:off x="1426287" y="843482"/>
        <a:ext cx="2401364" cy="1018760"/>
      </dsp:txXfrm>
    </dsp:sp>
    <dsp:sp modelId="{9FEA9282-629C-4C1F-B6DC-99C74A56E161}">
      <dsp:nvSpPr>
        <dsp:cNvPr id="0" name=""/>
        <dsp:cNvSpPr/>
      </dsp:nvSpPr>
      <dsp:spPr>
        <a:xfrm>
          <a:off x="4246071" y="843482"/>
          <a:ext cx="1018760" cy="10187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4E40E-56D2-4ABC-8DFB-5D47B290E146}">
      <dsp:nvSpPr>
        <dsp:cNvPr id="0" name=""/>
        <dsp:cNvSpPr/>
      </dsp:nvSpPr>
      <dsp:spPr>
        <a:xfrm>
          <a:off x="4460010" y="1057421"/>
          <a:ext cx="590881" cy="5908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B834D-825F-4E5C-81B1-D3D7353F216E}">
      <dsp:nvSpPr>
        <dsp:cNvPr id="0" name=""/>
        <dsp:cNvSpPr/>
      </dsp:nvSpPr>
      <dsp:spPr>
        <a:xfrm>
          <a:off x="5483137" y="843482"/>
          <a:ext cx="2401364" cy="101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Coding</a:t>
          </a:r>
          <a:r>
            <a:rPr lang="en-US" sz="1100" b="1" kern="1200" dirty="0"/>
            <a:t> </a:t>
          </a:r>
          <a:endParaRPr lang="en-US" sz="1100" kern="1200" dirty="0"/>
        </a:p>
      </dsp:txBody>
      <dsp:txXfrm>
        <a:off x="5483137" y="843482"/>
        <a:ext cx="2401364" cy="1018760"/>
      </dsp:txXfrm>
    </dsp:sp>
    <dsp:sp modelId="{1C0EB2EE-6B7F-4E5E-A133-C9A503B7CC09}">
      <dsp:nvSpPr>
        <dsp:cNvPr id="0" name=""/>
        <dsp:cNvSpPr/>
      </dsp:nvSpPr>
      <dsp:spPr>
        <a:xfrm>
          <a:off x="189220" y="2625089"/>
          <a:ext cx="1018760" cy="10187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5951E-5BC1-4086-ABDB-8362C65DA317}">
      <dsp:nvSpPr>
        <dsp:cNvPr id="0" name=""/>
        <dsp:cNvSpPr/>
      </dsp:nvSpPr>
      <dsp:spPr>
        <a:xfrm>
          <a:off x="403160" y="2839028"/>
          <a:ext cx="590881" cy="5908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B57A0-6BDF-4C72-B130-F9F838CADE16}">
      <dsp:nvSpPr>
        <dsp:cNvPr id="0" name=""/>
        <dsp:cNvSpPr/>
      </dsp:nvSpPr>
      <dsp:spPr>
        <a:xfrm>
          <a:off x="1426287" y="2625089"/>
          <a:ext cx="2401364" cy="101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Exploring Technology </a:t>
          </a:r>
          <a:r>
            <a:rPr lang="en-US" sz="1050" b="1" kern="1200" dirty="0"/>
            <a:t>(for future engineers)</a:t>
          </a:r>
          <a:endParaRPr lang="en-US" sz="1050" kern="1200" dirty="0"/>
        </a:p>
      </dsp:txBody>
      <dsp:txXfrm>
        <a:off x="1426287" y="2625089"/>
        <a:ext cx="2401364" cy="1018760"/>
      </dsp:txXfrm>
    </dsp:sp>
    <dsp:sp modelId="{F94AAD38-5E15-46FB-BF63-7B35445F8592}">
      <dsp:nvSpPr>
        <dsp:cNvPr id="0" name=""/>
        <dsp:cNvSpPr/>
      </dsp:nvSpPr>
      <dsp:spPr>
        <a:xfrm>
          <a:off x="4246071" y="2625089"/>
          <a:ext cx="1018760" cy="10187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9B965-34C5-468F-9EB7-BA2C283C6A76}">
      <dsp:nvSpPr>
        <dsp:cNvPr id="0" name=""/>
        <dsp:cNvSpPr/>
      </dsp:nvSpPr>
      <dsp:spPr>
        <a:xfrm>
          <a:off x="4460010" y="2839028"/>
          <a:ext cx="590881" cy="5908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E36D8-424A-4BBC-8F69-D36218A0EAEF}">
      <dsp:nvSpPr>
        <dsp:cNvPr id="0" name=""/>
        <dsp:cNvSpPr/>
      </dsp:nvSpPr>
      <dsp:spPr>
        <a:xfrm>
          <a:off x="5483137" y="2625089"/>
          <a:ext cx="2401364" cy="101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Exploration of Transportation Technology (</a:t>
          </a:r>
          <a:r>
            <a:rPr lang="en-US" sz="1050" b="1" kern="1200" dirty="0"/>
            <a:t>this class feeds into the automotive program at Satellite HS)</a:t>
          </a:r>
          <a:endParaRPr lang="en-US" sz="1050" kern="1200" dirty="0"/>
        </a:p>
      </dsp:txBody>
      <dsp:txXfrm>
        <a:off x="5483137" y="2625089"/>
        <a:ext cx="2401364" cy="1018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490AC-8D72-425F-B0C2-2C4976920C0C}">
      <dsp:nvSpPr>
        <dsp:cNvPr id="0" name=""/>
        <dsp:cNvSpPr/>
      </dsp:nvSpPr>
      <dsp:spPr>
        <a:xfrm>
          <a:off x="2367" y="1417157"/>
          <a:ext cx="1690296" cy="107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30906-79B6-49FA-A4DE-11A88AEC0CDF}">
      <dsp:nvSpPr>
        <dsp:cNvPr id="0" name=""/>
        <dsp:cNvSpPr/>
      </dsp:nvSpPr>
      <dsp:spPr>
        <a:xfrm>
          <a:off x="190178" y="1595577"/>
          <a:ext cx="1690296" cy="107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Basketball</a:t>
          </a:r>
        </a:p>
      </dsp:txBody>
      <dsp:txXfrm>
        <a:off x="221615" y="1627014"/>
        <a:ext cx="1627422" cy="1010464"/>
      </dsp:txXfrm>
    </dsp:sp>
    <dsp:sp modelId="{63024F5F-3511-4743-882D-C047DAA39765}">
      <dsp:nvSpPr>
        <dsp:cNvPr id="0" name=""/>
        <dsp:cNvSpPr/>
      </dsp:nvSpPr>
      <dsp:spPr>
        <a:xfrm>
          <a:off x="2068285" y="1417157"/>
          <a:ext cx="1690296" cy="107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BF485-51BE-4DBA-9F07-0E938C50E77A}">
      <dsp:nvSpPr>
        <dsp:cNvPr id="0" name=""/>
        <dsp:cNvSpPr/>
      </dsp:nvSpPr>
      <dsp:spPr>
        <a:xfrm>
          <a:off x="2256096" y="1595577"/>
          <a:ext cx="1690296" cy="107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Track and Field</a:t>
          </a:r>
        </a:p>
      </dsp:txBody>
      <dsp:txXfrm>
        <a:off x="2287533" y="1627014"/>
        <a:ext cx="1627422" cy="1010464"/>
      </dsp:txXfrm>
    </dsp:sp>
    <dsp:sp modelId="{A2962099-2D20-447B-BA3F-4413522DB953}">
      <dsp:nvSpPr>
        <dsp:cNvPr id="0" name=""/>
        <dsp:cNvSpPr/>
      </dsp:nvSpPr>
      <dsp:spPr>
        <a:xfrm>
          <a:off x="4134203" y="1417157"/>
          <a:ext cx="1690296" cy="107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5BCDC-F945-498C-9328-75773D0152EE}">
      <dsp:nvSpPr>
        <dsp:cNvPr id="0" name=""/>
        <dsp:cNvSpPr/>
      </dsp:nvSpPr>
      <dsp:spPr>
        <a:xfrm>
          <a:off x="4322014" y="1595577"/>
          <a:ext cx="1690296" cy="107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Soccer</a:t>
          </a:r>
          <a:endParaRPr lang="en-US" sz="2200" kern="1200" dirty="0"/>
        </a:p>
      </dsp:txBody>
      <dsp:txXfrm>
        <a:off x="4353451" y="1627014"/>
        <a:ext cx="1627422" cy="1010464"/>
      </dsp:txXfrm>
    </dsp:sp>
    <dsp:sp modelId="{D22D107A-6A8C-49F9-ACFA-68E79D8C584C}">
      <dsp:nvSpPr>
        <dsp:cNvPr id="0" name=""/>
        <dsp:cNvSpPr/>
      </dsp:nvSpPr>
      <dsp:spPr>
        <a:xfrm>
          <a:off x="6200122" y="1417157"/>
          <a:ext cx="1690296" cy="107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34059-6468-4976-A3B1-7B5CF88692C9}">
      <dsp:nvSpPr>
        <dsp:cNvPr id="0" name=""/>
        <dsp:cNvSpPr/>
      </dsp:nvSpPr>
      <dsp:spPr>
        <a:xfrm>
          <a:off x="6387932" y="1595577"/>
          <a:ext cx="1690296" cy="107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Volleyball</a:t>
          </a:r>
        </a:p>
      </dsp:txBody>
      <dsp:txXfrm>
        <a:off x="6419369" y="1627014"/>
        <a:ext cx="1627422" cy="1010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24F5F-3511-4743-882D-C047DAA39765}">
      <dsp:nvSpPr>
        <dsp:cNvPr id="0" name=""/>
        <dsp:cNvSpPr/>
      </dsp:nvSpPr>
      <dsp:spPr>
        <a:xfrm>
          <a:off x="697360" y="612"/>
          <a:ext cx="1695139" cy="1076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BF485-51BE-4DBA-9F07-0E938C50E77A}">
      <dsp:nvSpPr>
        <dsp:cNvPr id="0" name=""/>
        <dsp:cNvSpPr/>
      </dsp:nvSpPr>
      <dsp:spPr>
        <a:xfrm>
          <a:off x="885709" y="179544"/>
          <a:ext cx="1695139" cy="1076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Cheerleading</a:t>
          </a:r>
        </a:p>
      </dsp:txBody>
      <dsp:txXfrm>
        <a:off x="917236" y="211071"/>
        <a:ext cx="1632085" cy="1013359"/>
      </dsp:txXfrm>
    </dsp:sp>
    <dsp:sp modelId="{A2962099-2D20-447B-BA3F-4413522DB953}">
      <dsp:nvSpPr>
        <dsp:cNvPr id="0" name=""/>
        <dsp:cNvSpPr/>
      </dsp:nvSpPr>
      <dsp:spPr>
        <a:xfrm>
          <a:off x="2769197" y="1225"/>
          <a:ext cx="1695139" cy="1076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5BCDC-F945-498C-9328-75773D0152EE}">
      <dsp:nvSpPr>
        <dsp:cNvPr id="0" name=""/>
        <dsp:cNvSpPr/>
      </dsp:nvSpPr>
      <dsp:spPr>
        <a:xfrm>
          <a:off x="2957546" y="180156"/>
          <a:ext cx="1695139" cy="1076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Mascot Team</a:t>
          </a:r>
          <a:endParaRPr lang="en-US" sz="1700" kern="1200" dirty="0"/>
        </a:p>
      </dsp:txBody>
      <dsp:txXfrm>
        <a:off x="2989073" y="211683"/>
        <a:ext cx="1632085" cy="101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4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1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7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09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5872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2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7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7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4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5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7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3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C44F74-CDE9-490D-9743-F803ACE218C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80973C-6DF3-4A51-8C62-D86DE524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6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publicdomainpictures.net/view-image.php?image=209882&amp;picture=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s.xtec.cat/blogescola/2018/11/12/habits-de-vida-saludables/kids-practicing-different-sports-and-physical-activities-in-physical-education-class-gym-and-outdoors-children-playing-football-table-tennis-basketball-and-doing-athletic-exercise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aradavila.com/front/2012/12/04/2922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youtu.be%2FhKmrodw8asg%3Fsi%3D-1bLE1Jxtfq9pTCG&amp;data=05%7C02%7CMelendez.Josefina%40Brevardschools.org%7C3f994dc495d24679543b08dc646da49b%7Cad85662c69df488b85a48ec2870232c0%7C0%7C0%7C638495669268036711%7CUnknown%7CTWFpbGZsb3d8eyJWIjoiMC4wLjAwMDAiLCJQIjoiV2luMzIiLCJBTiI6Ik1haWwiLCJXVCI6Mn0%3D%7C0%7C%7C%7C&amp;sdata=ncl3cXgBv153Vctsiw%2FRhoMULjc8jmjD5CWYBObjXdQ%3D&amp;reserved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83015&amp;picture=nurse-with-blank-boar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back-to-school-background-with-letter-and-penci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www.publicdomainpictures.net/en/view-image.php?image=301870&amp;picture=ethel-larcombe-the-sonnet-c-1910" TargetMode="External"/><Relationship Id="rId5" Type="http://schemas.openxmlformats.org/officeDocument/2006/relationships/diagramData" Target="../diagrams/data1.xml"/><Relationship Id="rId10" Type="http://schemas.openxmlformats.org/officeDocument/2006/relationships/image" Target="../media/image7.jpg"/><Relationship Id="rId4" Type="http://schemas.openxmlformats.org/officeDocument/2006/relationships/hyperlink" Target="https://www.newgrounds.com/art/view/spikedemonic23/edgar-allan-poe-trait" TargetMode="Externa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og head in a circle&#10;&#10;Description automatically generated">
            <a:extLst>
              <a:ext uri="{FF2B5EF4-FFF2-40B4-BE49-F238E27FC236}">
                <a16:creationId xmlns:a16="http://schemas.microsoft.com/office/drawing/2014/main" id="{0E4FAA7C-431A-38C4-6713-0BD22D21C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1" b="-1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176BB2-0A8C-85BD-C0D6-9C5EFC601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1851" y="3022892"/>
            <a:ext cx="3545857" cy="259021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_______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Principal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Tina Susin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6EFD11C-6E55-D8C2-6C51-78562E5A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427" y="1083258"/>
            <a:ext cx="5067300" cy="22018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WELCOME 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RISING  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SCOTTIES</a:t>
            </a:r>
          </a:p>
        </p:txBody>
      </p:sp>
    </p:spTree>
    <p:extLst>
      <p:ext uri="{BB962C8B-B14F-4D97-AF65-F5344CB8AC3E}">
        <p14:creationId xmlns:p14="http://schemas.microsoft.com/office/powerpoint/2010/main" val="320714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D7C08167-CFBF-4DCB-8E96-04970AB11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AB236E-3A06-4660-8CAC-76D68F90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EDA09C-3BE4-42FE-9F11-C3AC64F2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DC8663-F36E-48C0-AFDE-8DC2D7BD6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D90957B-E13E-454D-B812-E6716E7D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630C507-BE71-4AEB-ABDB-AC2BAB3D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BDB7F85-D796-4A23-94A0-EAB405E0B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852F0-F2DB-8178-0530-0F8FB95382CC}"/>
              </a:ext>
            </a:extLst>
          </p:cNvPr>
          <p:cNvSpPr/>
          <p:nvPr/>
        </p:nvSpPr>
        <p:spPr>
          <a:xfrm>
            <a:off x="2136380" y="291156"/>
            <a:ext cx="7919240" cy="1507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HISTORY- Civics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7DDCDD8-143F-41FD-A4BE-4A424229F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97FB148-36BD-4DF5-AED7-F0EE776D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69E5424-8C76-4C97-BCC8-57D9EEF3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1D80E0-0C02-40B8-ACF6-95AB99037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1EB48E-ACE3-4132-B26B-4F49093F0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7CE3CAA-34A8-4268-9EA2-AC393E07F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25E46-A4F1-34B7-6782-5CFE0860B784}"/>
              </a:ext>
            </a:extLst>
          </p:cNvPr>
          <p:cNvSpPr txBox="1"/>
          <p:nvPr/>
        </p:nvSpPr>
        <p:spPr>
          <a:xfrm>
            <a:off x="7493137" y="2571687"/>
            <a:ext cx="43639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ALL STUDENTS REQUIRED TO TAKE – </a:t>
            </a:r>
          </a:p>
          <a:p>
            <a:pPr algn="ctr"/>
            <a:r>
              <a:rPr lang="en-US" sz="2000" b="1" dirty="0"/>
              <a:t>End of Course Exam (EOC)</a:t>
            </a:r>
          </a:p>
          <a:p>
            <a:pPr algn="ctr"/>
            <a:r>
              <a:rPr lang="en-US" sz="2000" b="1" dirty="0"/>
              <a:t>Taken in May</a:t>
            </a:r>
          </a:p>
          <a:p>
            <a:pPr algn="ctr"/>
            <a:r>
              <a:rPr lang="en-US" sz="2000" b="1" dirty="0"/>
              <a:t>30% of Yearlong Grade  </a:t>
            </a:r>
          </a:p>
        </p:txBody>
      </p:sp>
      <p:pic>
        <p:nvPicPr>
          <p:cNvPr id="4" name="Picture 3" descr="A close-up of a document on a flag&#10;&#10;Description automatically generated">
            <a:extLst>
              <a:ext uri="{FF2B5EF4-FFF2-40B4-BE49-F238E27FC236}">
                <a16:creationId xmlns:a16="http://schemas.microsoft.com/office/drawing/2014/main" id="{05D74995-FFA7-EA74-77BB-DB895555A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73448" y="4573876"/>
            <a:ext cx="3307438" cy="1843162"/>
          </a:xfrm>
          <a:prstGeom prst="rect">
            <a:avLst/>
          </a:prstGeom>
        </p:spPr>
      </p:pic>
      <p:graphicFrame>
        <p:nvGraphicFramePr>
          <p:cNvPr id="61" name="Text Placeholder 2">
            <a:extLst>
              <a:ext uri="{FF2B5EF4-FFF2-40B4-BE49-F238E27FC236}">
                <a16:creationId xmlns:a16="http://schemas.microsoft.com/office/drawing/2014/main" id="{608B9D5F-DF32-A964-8557-021DE4FB7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583390"/>
              </p:ext>
            </p:extLst>
          </p:nvPr>
        </p:nvGraphicFramePr>
        <p:xfrm>
          <a:off x="-118040" y="2007267"/>
          <a:ext cx="7493137" cy="361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057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7C08167-CFBF-4DCB-8E96-04970AB11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2AB236E-3A06-4660-8CAC-76D68F90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EDA09C-3BE4-42FE-9F11-C3AC64F2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8DC8663-F36E-48C0-AFDE-8DC2D7BD6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D90957B-E13E-454D-B812-E6716E7D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30C507-BE71-4AEB-ABDB-AC2BAB3D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08E8BA51-FC95-4979-B554-7B13D3FE4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6A6A2-9145-3AF7-AAA6-9B356ECE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371" y="2899836"/>
            <a:ext cx="3983314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002060"/>
                </a:solidFill>
              </a:rPr>
              <a:t>SALT PROGRAM</a:t>
            </a:r>
            <a:br>
              <a:rPr lang="en-US" sz="2700" b="1" dirty="0"/>
            </a:br>
            <a:r>
              <a:rPr lang="en-US" sz="2700" b="1" dirty="0"/>
              <a:t>Scottie Advanced Learning Program</a:t>
            </a:r>
          </a:p>
        </p:txBody>
      </p:sp>
      <p:sp>
        <p:nvSpPr>
          <p:cNvPr id="126" name="Snip Diagonal Corner Rectangle 20">
            <a:extLst>
              <a:ext uri="{FF2B5EF4-FFF2-40B4-BE49-F238E27FC236}">
                <a16:creationId xmlns:a16="http://schemas.microsoft.com/office/drawing/2014/main" id="{6100855A-1E75-49BA-9F71-A825AD8A6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6084115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A38F1D93-3E69-4EF1-B60F-335C2986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2157" y="0"/>
            <a:ext cx="1935271" cy="3082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269BC569-E369-4563-9EF3-7CB91D8AB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50" y="4061862"/>
            <a:ext cx="2401830" cy="2786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girls working on a project&#10;&#10;Description automatically generated">
            <a:extLst>
              <a:ext uri="{FF2B5EF4-FFF2-40B4-BE49-F238E27FC236}">
                <a16:creationId xmlns:a16="http://schemas.microsoft.com/office/drawing/2014/main" id="{79DEA172-7448-3E36-78D9-6D2E1CF9F6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" r="-3" b="15024"/>
          <a:stretch/>
        </p:blipFill>
        <p:spPr>
          <a:xfrm>
            <a:off x="2556346" y="3243069"/>
            <a:ext cx="3361082" cy="3605670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1DDA09F-D9A3-B60F-C055-4168D24719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r="11454" b="-1"/>
          <a:stretch/>
        </p:blipFill>
        <p:spPr>
          <a:xfrm>
            <a:off x="-499" y="10"/>
            <a:ext cx="3835570" cy="3899748"/>
          </a:xfrm>
          <a:custGeom>
            <a:avLst/>
            <a:gdLst/>
            <a:ahLst/>
            <a:cxnLst/>
            <a:rect l="l" t="t" r="r" b="b"/>
            <a:pathLst>
              <a:path w="4551358" h="3899758">
                <a:moveTo>
                  <a:pt x="0" y="0"/>
                </a:moveTo>
                <a:lnTo>
                  <a:pt x="4551358" y="0"/>
                </a:lnTo>
                <a:lnTo>
                  <a:pt x="4551358" y="3077500"/>
                </a:lnTo>
                <a:lnTo>
                  <a:pt x="2843111" y="3077500"/>
                </a:lnTo>
                <a:lnTo>
                  <a:pt x="2843111" y="3899758"/>
                </a:lnTo>
                <a:lnTo>
                  <a:pt x="0" y="3899758"/>
                </a:lnTo>
                <a:close/>
              </a:path>
            </a:pathLst>
          </a:cu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FEAC49-E075-BD0B-430E-E71C28AD8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9755" y="56644"/>
            <a:ext cx="5623438" cy="3397757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endParaRPr lang="en-US" b="1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b="1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b="1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b="1" dirty="0"/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2600" b="1" dirty="0"/>
              <a:t>Take Advanced SALT classes in all core courses.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2600" b="1" dirty="0"/>
              <a:t>Participate in seminars twice a year.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2600" b="1" dirty="0"/>
              <a:t>Fulfill 20 hours of service learning.  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2600" b="1" dirty="0"/>
              <a:t>Tour Washington D.C. in </a:t>
            </a:r>
            <a:r>
              <a:rPr lang="en-US" sz="2600" b="1"/>
              <a:t>8</a:t>
            </a:r>
            <a:r>
              <a:rPr lang="en-US" sz="2600" b="1" baseline="30000"/>
              <a:t>th</a:t>
            </a:r>
            <a:r>
              <a:rPr lang="en-US" sz="2600" b="1"/>
              <a:t> grade.</a:t>
            </a:r>
            <a:endParaRPr lang="en-US" sz="2600" b="1" dirty="0"/>
          </a:p>
          <a:p>
            <a:endParaRPr lang="en-US" sz="1800" b="1" dirty="0"/>
          </a:p>
          <a:p>
            <a:pPr>
              <a:buFont typeface="Wingdings 3" panose="05040102010807070707" pitchFamily="18" charset="2"/>
              <a:buChar char=""/>
            </a:pPr>
            <a:endParaRPr lang="en-US" sz="1800" b="1" dirty="0"/>
          </a:p>
          <a:p>
            <a:pPr>
              <a:buFont typeface="Wingdings 3" panose="05040102010807070707" pitchFamily="18" charset="2"/>
              <a:buChar char=""/>
            </a:pPr>
            <a:endParaRPr lang="en-US" sz="1800" b="1" dirty="0"/>
          </a:p>
          <a:p>
            <a:pPr>
              <a:buFont typeface="Wingdings 3" panose="05040102010807070707" pitchFamily="18" charset="2"/>
              <a:buChar char=""/>
            </a:pPr>
            <a:endParaRPr lang="en-US" sz="1800" b="1" dirty="0"/>
          </a:p>
          <a:p>
            <a:pPr>
              <a:buFont typeface="Wingdings 3" panose="05040102010807070707" pitchFamily="18" charset="2"/>
              <a:buChar char=""/>
            </a:pPr>
            <a:endParaRPr lang="en-US" sz="1800" b="1" dirty="0"/>
          </a:p>
          <a:p>
            <a:pPr>
              <a:buFont typeface="Wingdings 3" panose="05040102010807070707" pitchFamily="18" charset="2"/>
              <a:buChar char=""/>
            </a:pPr>
            <a:endParaRPr lang="en-US" sz="1800" b="1" dirty="0"/>
          </a:p>
          <a:p>
            <a:pPr>
              <a:buFont typeface="Wingdings 3" panose="05040102010807070707" pitchFamily="18" charset="2"/>
              <a:buChar char=""/>
            </a:pPr>
            <a:endParaRPr lang="en-US" sz="1800" b="1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8C415EB-3460-4754-9FEA-02108AED7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84F6811-8EEA-45A0-BF89-5C06734F5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05DEA48-56FF-4C47-AD6B-302A2E7DA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E262D76-9C36-442D-B023-F1E8AB3B7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2FC0AB4-E8C8-467E-A0BD-EF27798DE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3664711-E34F-4F11-8E5C-CAAD69B2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CC0106E-0F2D-3B37-A9C0-74B799C120B8}"/>
              </a:ext>
            </a:extLst>
          </p:cNvPr>
          <p:cNvSpPr txBox="1"/>
          <p:nvPr/>
        </p:nvSpPr>
        <p:spPr>
          <a:xfrm>
            <a:off x="6583726" y="5862132"/>
            <a:ext cx="530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Must apply to be accepted into the program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41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8769B-60ED-262B-BFC3-2BD8014D6E40}"/>
              </a:ext>
            </a:extLst>
          </p:cNvPr>
          <p:cNvSpPr txBox="1"/>
          <p:nvPr/>
        </p:nvSpPr>
        <p:spPr>
          <a:xfrm>
            <a:off x="6099192" y="1478712"/>
            <a:ext cx="5629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Academic Support</a:t>
            </a:r>
          </a:p>
          <a:p>
            <a:pPr algn="ctr"/>
            <a:r>
              <a:rPr lang="en-US" sz="2400" dirty="0"/>
              <a:t>For ALL ESE students in Math&amp; ELA courses, as assigned per IEP</a:t>
            </a:r>
          </a:p>
          <a:p>
            <a:pPr algn="ctr"/>
            <a:endParaRPr lang="en-US" sz="24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dirty="0"/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41F902-3687-E162-13DB-7E2A4F27C6A3}"/>
              </a:ext>
            </a:extLst>
          </p:cNvPr>
          <p:cNvCxnSpPr/>
          <p:nvPr/>
        </p:nvCxnSpPr>
        <p:spPr>
          <a:xfrm>
            <a:off x="5805377" y="1440711"/>
            <a:ext cx="0" cy="3976577"/>
          </a:xfrm>
          <a:prstGeom prst="line">
            <a:avLst/>
          </a:prstGeom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A65D6C-4D82-0091-B0F4-35858BCE8D2B}"/>
              </a:ext>
            </a:extLst>
          </p:cNvPr>
          <p:cNvSpPr txBox="1"/>
          <p:nvPr/>
        </p:nvSpPr>
        <p:spPr>
          <a:xfrm>
            <a:off x="175636" y="1557971"/>
            <a:ext cx="56297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Elective Classes- assigned per IEP</a:t>
            </a:r>
          </a:p>
          <a:p>
            <a:pPr algn="ctr"/>
            <a:r>
              <a:rPr lang="en-US" sz="2400" dirty="0"/>
              <a:t>Learning Strategies</a:t>
            </a:r>
          </a:p>
          <a:p>
            <a:pPr algn="ctr"/>
            <a:r>
              <a:rPr lang="en-US" sz="2400" dirty="0"/>
              <a:t>Social Emotional Learning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u="sng" dirty="0"/>
              <a:t>Home Base Program</a:t>
            </a:r>
          </a:p>
          <a:p>
            <a:pPr algn="ctr"/>
            <a:r>
              <a:rPr lang="en-US" sz="2400" dirty="0"/>
              <a:t>Supports for students with Autism</a:t>
            </a:r>
          </a:p>
          <a:p>
            <a:pPr algn="ctr"/>
            <a:endParaRPr lang="en-US" sz="2800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2809B4-8BCF-F378-F304-619E1D9FD33E}"/>
              </a:ext>
            </a:extLst>
          </p:cNvPr>
          <p:cNvSpPr/>
          <p:nvPr/>
        </p:nvSpPr>
        <p:spPr>
          <a:xfrm>
            <a:off x="2057403" y="248781"/>
            <a:ext cx="7495948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EXCEPTIONAL EDUCATION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FB58E-2BEB-787A-7126-3F22C6BF1482}"/>
              </a:ext>
            </a:extLst>
          </p:cNvPr>
          <p:cNvSpPr/>
          <p:nvPr/>
        </p:nvSpPr>
        <p:spPr>
          <a:xfrm>
            <a:off x="503415" y="5282941"/>
            <a:ext cx="9316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All students at </a:t>
            </a:r>
            <a:r>
              <a:rPr lang="en-US" sz="4400" b="1" i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DeLaura</a:t>
            </a:r>
            <a:r>
              <a:rPr lang="en-US" sz="4400" b="1" i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succeed</a:t>
            </a:r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5" name="Picture 4" descr="Group of young people huddling in gym">
            <a:extLst>
              <a:ext uri="{FF2B5EF4-FFF2-40B4-BE49-F238E27FC236}">
                <a16:creationId xmlns:a16="http://schemas.microsoft.com/office/drawing/2014/main" id="{7396ED36-7329-60F5-0FC2-3D44BB965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50" y="3037389"/>
            <a:ext cx="2706423" cy="18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objects on a green background&#10;&#10;Description automatically generated">
            <a:extLst>
              <a:ext uri="{FF2B5EF4-FFF2-40B4-BE49-F238E27FC236}">
                <a16:creationId xmlns:a16="http://schemas.microsoft.com/office/drawing/2014/main" id="{6371FD9A-6159-2CA8-9B84-83E12B828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721" r="15390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852F0-F2DB-8178-0530-0F8FB95382CC}"/>
              </a:ext>
            </a:extLst>
          </p:cNvPr>
          <p:cNvSpPr/>
          <p:nvPr/>
        </p:nvSpPr>
        <p:spPr>
          <a:xfrm>
            <a:off x="1595436" y="4412705"/>
            <a:ext cx="8534400" cy="1507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PHYsical</a:t>
            </a:r>
            <a:r>
              <a:rPr lang="en-US" sz="3600" b="1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6BE3-97EA-CD02-9D64-780A922B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4400" b="1" dirty="0">
                <a:solidFill>
                  <a:schemeClr val="tx1"/>
                </a:solidFill>
              </a:rPr>
              <a:t>Required 7</a:t>
            </a:r>
            <a:r>
              <a:rPr lang="en-US" sz="4400" b="1" baseline="30000" dirty="0">
                <a:solidFill>
                  <a:schemeClr val="tx1"/>
                </a:solidFill>
              </a:rPr>
              <a:t>th</a:t>
            </a:r>
            <a:r>
              <a:rPr lang="en-US" sz="4400" b="1" dirty="0">
                <a:solidFill>
                  <a:schemeClr val="tx1"/>
                </a:solidFill>
              </a:rPr>
              <a:t> &amp; 8</a:t>
            </a:r>
            <a:r>
              <a:rPr lang="en-US" sz="4400" b="1" baseline="30000" dirty="0">
                <a:solidFill>
                  <a:schemeClr val="tx1"/>
                </a:solidFill>
              </a:rPr>
              <a:t>th</a:t>
            </a:r>
            <a:r>
              <a:rPr lang="en-US" sz="4400" b="1" dirty="0">
                <a:solidFill>
                  <a:schemeClr val="tx1"/>
                </a:solidFill>
              </a:rPr>
              <a:t> grades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4400" b="1" dirty="0">
                <a:solidFill>
                  <a:schemeClr val="tx1"/>
                </a:solidFill>
              </a:rPr>
              <a:t>All students wear PE school uniform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4400" b="1" dirty="0">
                <a:solidFill>
                  <a:schemeClr val="tx1"/>
                </a:solidFill>
              </a:rPr>
              <a:t>We get you MOVING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38DA9-3805-0EB5-A519-BBE6C41488BE}"/>
              </a:ext>
            </a:extLst>
          </p:cNvPr>
          <p:cNvSpPr txBox="1"/>
          <p:nvPr/>
        </p:nvSpPr>
        <p:spPr>
          <a:xfrm>
            <a:off x="9655697" y="6657945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locs.xtec.cat/blogescola/2018/11/12/habits-de-vida-saludables/kids-practicing-different-sports-and-physical-activities-in-physical-education-class-gym-and-outdoors-children-playing-football-table-tennis-basketball-and-doing-athletic-exercis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8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5BA31280-9878-223C-A190-EEF961D49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414"/>
          <a:stretch/>
        </p:blipFill>
        <p:spPr>
          <a:xfrm>
            <a:off x="12698" y="-9256"/>
            <a:ext cx="12192000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735A508-2662-409F-B5A3-AEA22CE9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nip Single Corner Rectangle 17">
            <a:extLst>
              <a:ext uri="{FF2B5EF4-FFF2-40B4-BE49-F238E27FC236}">
                <a16:creationId xmlns:a16="http://schemas.microsoft.com/office/drawing/2014/main" id="{CB8B592B-E5AA-4055-8CB3-6AEDB35AD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852F0-F2DB-8178-0530-0F8FB95382CC}"/>
              </a:ext>
            </a:extLst>
          </p:cNvPr>
          <p:cNvSpPr/>
          <p:nvPr/>
        </p:nvSpPr>
        <p:spPr>
          <a:xfrm>
            <a:off x="73136" y="5181600"/>
            <a:ext cx="5855381" cy="1507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General Electives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6BE3-97EA-CD02-9D64-780A922B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1317" y="498021"/>
            <a:ext cx="8534400" cy="44549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buFont typeface="Wingdings 3" panose="05040102010807070707" pitchFamily="18" charset="2"/>
              <a:buChar char=""/>
            </a:pPr>
            <a:r>
              <a:rPr lang="en-US" sz="4000" b="1" dirty="0">
                <a:solidFill>
                  <a:schemeClr val="tx1"/>
                </a:solidFill>
              </a:rPr>
              <a:t>Science Research 1</a:t>
            </a:r>
          </a:p>
          <a:p>
            <a:pPr marL="342900" indent="-342900" algn="ctr">
              <a:buFont typeface="Wingdings 3" panose="05040102010807070707" pitchFamily="18" charset="2"/>
              <a:buChar char=""/>
            </a:pPr>
            <a:r>
              <a:rPr lang="en-US" sz="4000" b="1" dirty="0">
                <a:solidFill>
                  <a:schemeClr val="tx1"/>
                </a:solidFill>
              </a:rPr>
              <a:t>TV Production</a:t>
            </a:r>
          </a:p>
          <a:p>
            <a:pPr marL="342900" indent="-342900" algn="ctr">
              <a:buFont typeface="Wingdings 3" panose="05040102010807070707" pitchFamily="18" charset="2"/>
              <a:buChar char=""/>
            </a:pPr>
            <a:r>
              <a:rPr lang="en-US" sz="4000" b="1" dirty="0">
                <a:solidFill>
                  <a:schemeClr val="tx1"/>
                </a:solidFill>
              </a:rPr>
              <a:t>Yearbook</a:t>
            </a:r>
          </a:p>
          <a:p>
            <a:pPr marL="342900" indent="-342900" algn="ctr">
              <a:buFont typeface="Wingdings 3" panose="05040102010807070707" pitchFamily="18" charset="2"/>
              <a:buChar char=""/>
            </a:pPr>
            <a:r>
              <a:rPr lang="en-US" sz="4000" b="1" dirty="0">
                <a:solidFill>
                  <a:schemeClr val="tx1"/>
                </a:solidFill>
              </a:rPr>
              <a:t>Creative Writing</a:t>
            </a:r>
          </a:p>
          <a:p>
            <a:pPr marL="342900" indent="-342900" algn="ctr">
              <a:buFont typeface="Wingdings 3" panose="05040102010807070707" pitchFamily="18" charset="2"/>
              <a:buChar char=""/>
            </a:pPr>
            <a:r>
              <a:rPr lang="en-US" sz="4000" b="1" dirty="0">
                <a:solidFill>
                  <a:schemeClr val="tx1"/>
                </a:solidFill>
              </a:rPr>
              <a:t>Spanish I (high school credit)</a:t>
            </a:r>
          </a:p>
          <a:p>
            <a:pPr marL="342900" indent="-342900" algn="ctr">
              <a:buFont typeface="Wingdings 3" panose="05040102010807070707" pitchFamily="18" charset="2"/>
              <a:buChar char=""/>
            </a:pPr>
            <a:endParaRPr lang="en-US" sz="4000" b="1" dirty="0">
              <a:solidFill>
                <a:schemeClr val="tx1"/>
              </a:solidFill>
            </a:endParaRPr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8443E6-406A-4E9D-BBDF-18D82C7E5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BA182A-2104-4C55-A000-6A17CB39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7FCCA59-6939-4760-9F82-2FC2E686F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FB56C56-4387-44BD-B03A-5191625A5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2F6CE9C-E697-4BCF-9715-53021444C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5D51363-57A9-46E1-8441-64EAF401C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B80C678-8398-5DAF-E4CA-89278B12CFE1}"/>
              </a:ext>
            </a:extLst>
          </p:cNvPr>
          <p:cNvSpPr txBox="1"/>
          <p:nvPr/>
        </p:nvSpPr>
        <p:spPr>
          <a:xfrm>
            <a:off x="9328840" y="6657945"/>
            <a:ext cx="28504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saradavila.com/front/2012/12/04/292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83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852F0-F2DB-8178-0530-0F8FB95382CC}"/>
              </a:ext>
            </a:extLst>
          </p:cNvPr>
          <p:cNvSpPr/>
          <p:nvPr/>
        </p:nvSpPr>
        <p:spPr>
          <a:xfrm>
            <a:off x="4361356" y="4478560"/>
            <a:ext cx="5627158" cy="1507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300" b="1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Career and technical education (CTE)</a:t>
            </a:r>
          </a:p>
        </p:txBody>
      </p:sp>
      <p:pic>
        <p:nvPicPr>
          <p:cNvPr id="4" name="Picture 3" descr="Microchips on a circuit board">
            <a:extLst>
              <a:ext uri="{FF2B5EF4-FFF2-40B4-BE49-F238E27FC236}">
                <a16:creationId xmlns:a16="http://schemas.microsoft.com/office/drawing/2014/main" id="{3A87122E-3155-93B2-C8AD-5EE331040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5" r="32696"/>
          <a:stretch/>
        </p:blipFill>
        <p:spPr>
          <a:xfrm>
            <a:off x="832" y="10"/>
            <a:ext cx="2660726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4" name="Text Placeholder 2">
            <a:extLst>
              <a:ext uri="{FF2B5EF4-FFF2-40B4-BE49-F238E27FC236}">
                <a16:creationId xmlns:a16="http://schemas.microsoft.com/office/drawing/2014/main" id="{4D02E125-79E9-84B2-7B4C-7D17AC68A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471195"/>
              </p:ext>
            </p:extLst>
          </p:nvPr>
        </p:nvGraphicFramePr>
        <p:xfrm>
          <a:off x="3348113" y="0"/>
          <a:ext cx="8073723" cy="448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230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4847F8C0-6201-4438-8F29-02EEDC5D5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DDA8A64-F365-443A-AC0E-0A8BD36A2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EF1F7B8-D5AA-4615-AD33-DAAFCD3F8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EFE3230-D538-4C37-A8C9-8B449B077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BDDA670-FBA3-4E08-A729-2AF52929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5290AD8-9D5A-4BE8-9D6B-189BDC4F7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0ABE2C1B-68B2-46D8-A50A-C1E089DE4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852F0-F2DB-8178-0530-0F8FB95382CC}"/>
              </a:ext>
            </a:extLst>
          </p:cNvPr>
          <p:cNvSpPr/>
          <p:nvPr/>
        </p:nvSpPr>
        <p:spPr>
          <a:xfrm>
            <a:off x="6855204" y="4275745"/>
            <a:ext cx="3983314" cy="1507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</a:t>
            </a:r>
          </a:p>
        </p:txBody>
      </p:sp>
      <p:sp>
        <p:nvSpPr>
          <p:cNvPr id="100" name="Snip Diagonal Corner Rectangle 20">
            <a:extLst>
              <a:ext uri="{FF2B5EF4-FFF2-40B4-BE49-F238E27FC236}">
                <a16:creationId xmlns:a16="http://schemas.microsoft.com/office/drawing/2014/main" id="{B3483B0A-F643-4DCD-8748-FA7D6F88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6096001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drawing of a person&#10;&#10;Description automatically generated">
            <a:extLst>
              <a:ext uri="{FF2B5EF4-FFF2-40B4-BE49-F238E27FC236}">
                <a16:creationId xmlns:a16="http://schemas.microsoft.com/office/drawing/2014/main" id="{C38DD21E-DB3F-5131-D6A5-0F25C1DDD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r="30623" b="2"/>
          <a:stretch/>
        </p:blipFill>
        <p:spPr>
          <a:xfrm rot="5400000">
            <a:off x="562185" y="-562186"/>
            <a:ext cx="2624667" cy="3749040"/>
          </a:xfrm>
          <a:prstGeom prst="rect">
            <a:avLst/>
          </a:prstGeom>
        </p:spPr>
      </p:pic>
      <p:pic>
        <p:nvPicPr>
          <p:cNvPr id="9" name="Picture 8" descr="A drawing of a cat and a dog&#10;&#10;Description automatically generated">
            <a:extLst>
              <a:ext uri="{FF2B5EF4-FFF2-40B4-BE49-F238E27FC236}">
                <a16:creationId xmlns:a16="http://schemas.microsoft.com/office/drawing/2014/main" id="{3D8439A8-85E3-3B47-0BE9-87EF7BB88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6" b="5"/>
          <a:stretch/>
        </p:blipFill>
        <p:spPr>
          <a:xfrm rot="5400000">
            <a:off x="3608599" y="140441"/>
            <a:ext cx="2624667" cy="2343786"/>
          </a:xfrm>
          <a:prstGeom prst="rect">
            <a:avLst/>
          </a:prstGeom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723528C4-23E9-F462-24AA-88F8054AC7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39265" b="1"/>
          <a:stretch/>
        </p:blipFill>
        <p:spPr>
          <a:xfrm rot="5400000">
            <a:off x="935928" y="1688568"/>
            <a:ext cx="4233670" cy="6105527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6A8994B-4E55-4DD6-8A8E-3B1A934F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040380" y="-415713"/>
            <a:ext cx="0" cy="608076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24C2F7D-20AE-4832-B525-947B1C068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49039" y="0"/>
            <a:ext cx="0" cy="260604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F0888E3-8209-4FD4-ACE0-1D2B0F026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8011" y="0"/>
            <a:ext cx="0" cy="685800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6BE3-97EA-CD02-9D64-780A922B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5803" y="685800"/>
            <a:ext cx="4609848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buFont typeface="Wingdings 3" panose="05040102010807070707" pitchFamily="18" charset="2"/>
              <a:buChar char=""/>
            </a:pPr>
            <a:r>
              <a:rPr lang="en-US" sz="4000" b="1" dirty="0"/>
              <a:t>2D Studio Art</a:t>
            </a:r>
          </a:p>
          <a:p>
            <a:pPr marL="342900" indent="-342900" algn="ctr">
              <a:buFont typeface="Wingdings 3" panose="05040102010807070707" pitchFamily="18" charset="2"/>
              <a:buChar char=""/>
            </a:pPr>
            <a:r>
              <a:rPr lang="en-US" sz="4000" b="1" dirty="0"/>
              <a:t>3D Studio Art</a:t>
            </a:r>
          </a:p>
          <a:p>
            <a:pPr marL="342900" indent="-342900" algn="ctr">
              <a:buFont typeface="Wingdings 3" panose="05040102010807070707" pitchFamily="18" charset="2"/>
              <a:buChar char=""/>
            </a:pPr>
            <a:r>
              <a:rPr lang="en-US" sz="4000" b="1"/>
              <a:t>Digital Art and Media</a:t>
            </a:r>
            <a:endParaRPr lang="en-US" sz="4000" b="1" dirty="0"/>
          </a:p>
          <a:p>
            <a:pPr>
              <a:buFont typeface="Wingdings 3" panose="05040102010807070707" pitchFamily="18" charset="2"/>
              <a:buChar char=""/>
            </a:pPr>
            <a:endParaRPr lang="en-US" sz="1600" b="1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sz="1600" b="1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FE0998D-102A-4151-92D2-8E7C7FD03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F6C749A-84ED-4CDF-B0BB-19E4283B3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47EA51E-350A-4254-99C7-35F1F8D0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10EB4D2-62BC-40DA-8409-500276FBD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B4C5526-D5E3-4B8C-BC60-765A33A0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747E977-8A1F-4316-8F44-B43579E91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603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4847F8C0-6201-4438-8F29-02EEDC5D5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DDA8A64-F365-443A-AC0E-0A8BD36A2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EF1F7B8-D5AA-4615-AD33-DAAFCD3F8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EFE3230-D538-4C37-A8C9-8B449B077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BDDA670-FBA3-4E08-A729-2AF52929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5290AD8-9D5A-4BE8-9D6B-189BDC4F7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0ABE2C1B-68B2-46D8-A50A-C1E089DE4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852F0-F2DB-8178-0530-0F8FB95382CC}"/>
              </a:ext>
            </a:extLst>
          </p:cNvPr>
          <p:cNvSpPr/>
          <p:nvPr/>
        </p:nvSpPr>
        <p:spPr>
          <a:xfrm>
            <a:off x="7148349" y="342901"/>
            <a:ext cx="3983314" cy="1507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outstanding music programs</a:t>
            </a:r>
          </a:p>
        </p:txBody>
      </p:sp>
      <p:sp>
        <p:nvSpPr>
          <p:cNvPr id="100" name="Snip Diagonal Corner Rectangle 20">
            <a:extLst>
              <a:ext uri="{FF2B5EF4-FFF2-40B4-BE49-F238E27FC236}">
                <a16:creationId xmlns:a16="http://schemas.microsoft.com/office/drawing/2014/main" id="{B3483B0A-F643-4DCD-8748-FA7D6F88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6096001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6A8994B-4E55-4DD6-8A8E-3B1A934F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040380" y="-415713"/>
            <a:ext cx="0" cy="608076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24C2F7D-20AE-4832-B525-947B1C068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49039" y="0"/>
            <a:ext cx="0" cy="260604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F0888E3-8209-4FD4-ACE0-1D2B0F026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8011" y="0"/>
            <a:ext cx="0" cy="685800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6BE3-97EA-CD02-9D64-780A922B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854" y="1612105"/>
            <a:ext cx="4609848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kumimoji="0" lang="en-US" sz="32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 w="3175" cmpd="sng">
                <a:noFill/>
              </a:ln>
              <a:solidFill>
                <a:srgbClr val="052F6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algn="ctr"/>
            <a:r>
              <a:rPr kumimoji="0" lang="en-US" sz="48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Chorus</a:t>
            </a:r>
            <a:br>
              <a:rPr kumimoji="0" lang="en-US" sz="48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US" sz="48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Orchestra</a:t>
            </a:r>
            <a:br>
              <a:rPr kumimoji="0" lang="en-US" sz="48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US" sz="48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band</a:t>
            </a:r>
            <a:endParaRPr lang="en-US" sz="4800" b="1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sz="1600" b="1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FE0998D-102A-4151-92D2-8E7C7FD03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F6C749A-84ED-4CDF-B0BB-19E4283B3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47EA51E-350A-4254-99C7-35F1F8D0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10EB4D2-62BC-40DA-8409-500276FBD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B4C5526-D5E3-4B8C-BC60-765A33A0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747E977-8A1F-4316-8F44-B43579E91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49AC582-1B61-0077-5990-65D927E12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69" y="0"/>
            <a:ext cx="6126389" cy="377187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5D9E2F5-D409-6D3F-B22B-91A70B47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9" y="3190344"/>
            <a:ext cx="6126387" cy="36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8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4847F8C0-6201-4438-8F29-02EEDC5D5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DDA8A64-F365-443A-AC0E-0A8BD36A2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EF1F7B8-D5AA-4615-AD33-DAAFCD3F8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EFE3230-D538-4C37-A8C9-8B449B077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BDDA670-FBA3-4E08-A729-2AF52929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5290AD8-9D5A-4BE8-9D6B-189BDC4F7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0ABE2C1B-68B2-46D8-A50A-C1E089DE4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852F0-F2DB-8178-0530-0F8FB95382CC}"/>
              </a:ext>
            </a:extLst>
          </p:cNvPr>
          <p:cNvSpPr/>
          <p:nvPr/>
        </p:nvSpPr>
        <p:spPr>
          <a:xfrm>
            <a:off x="7148349" y="342901"/>
            <a:ext cx="3983314" cy="9958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chorus</a:t>
            </a:r>
          </a:p>
        </p:txBody>
      </p:sp>
      <p:sp>
        <p:nvSpPr>
          <p:cNvPr id="100" name="Snip Diagonal Corner Rectangle 20">
            <a:extLst>
              <a:ext uri="{FF2B5EF4-FFF2-40B4-BE49-F238E27FC236}">
                <a16:creationId xmlns:a16="http://schemas.microsoft.com/office/drawing/2014/main" id="{B3483B0A-F643-4DCD-8748-FA7D6F88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6096001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6A8994B-4E55-4DD6-8A8E-3B1A934F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040380" y="-415713"/>
            <a:ext cx="0" cy="608076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24C2F7D-20AE-4832-B525-947B1C068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49039" y="0"/>
            <a:ext cx="0" cy="260604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F0888E3-8209-4FD4-ACE0-1D2B0F026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8011" y="0"/>
            <a:ext cx="0" cy="685800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6BE3-97EA-CD02-9D64-780A922B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854" y="1612105"/>
            <a:ext cx="4609848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kumimoji="0" lang="en-US" sz="32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 w="3175" cmpd="sng">
                <a:noFill/>
              </a:ln>
              <a:solidFill>
                <a:srgbClr val="052F6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sz="1600" b="1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FE0998D-102A-4151-92D2-8E7C7FD03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F6C749A-84ED-4CDF-B0BB-19E4283B3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47EA51E-350A-4254-99C7-35F1F8D0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10EB4D2-62BC-40DA-8409-500276FBD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B4C5526-D5E3-4B8C-BC60-765A33A0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747E977-8A1F-4316-8F44-B43579E91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E8F9DA-0CF9-4887-D920-0330B08A7583}"/>
              </a:ext>
            </a:extLst>
          </p:cNvPr>
          <p:cNvSpPr txBox="1"/>
          <p:nvPr/>
        </p:nvSpPr>
        <p:spPr>
          <a:xfrm>
            <a:off x="6121178" y="2071231"/>
            <a:ext cx="611757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Numerous opportunities for performances</a:t>
            </a:r>
            <a:endParaRPr lang="en-US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Honor choirs - All County, All State</a:t>
            </a:r>
            <a:endParaRPr lang="en-US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Superior Ratings at MPA</a:t>
            </a:r>
            <a:endParaRPr lang="en-US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Learn musicianship skills - reading music</a:t>
            </a:r>
            <a:endParaRPr lang="en-US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Great place to make music with friends</a:t>
            </a:r>
            <a:endParaRPr lang="en-US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Interpersonal skills </a:t>
            </a:r>
            <a:endParaRPr lang="en-US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Students who take music classes tend to test better, and work in teams better, colleges look for those classes when students are applying.</a:t>
            </a:r>
            <a:endParaRPr lang="en-US" b="0" dirty="0">
              <a:solidFill>
                <a:schemeClr val="bg1"/>
              </a:solidFill>
              <a:effectLst/>
            </a:endParaRPr>
          </a:p>
          <a:p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B3E470-8811-DE54-CD37-EB5C2B578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74"/>
            <a:ext cx="6083198" cy="313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2AA739-29A7-FE26-2BE4-216E225FF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" y="3198562"/>
            <a:ext cx="6071249" cy="35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4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D7C08167-CFBF-4DCB-8E96-04970AB11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AB236E-3A06-4660-8CAC-76D68F90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EDA09C-3BE4-42FE-9F11-C3AC64F2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DC8663-F36E-48C0-AFDE-8DC2D7BD6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D90957B-E13E-454D-B812-E6716E7D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630C507-BE71-4AEB-ABDB-AC2BAB3D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BDB7F85-D796-4A23-94A0-EAB405E0B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852F0-F2DB-8178-0530-0F8FB95382CC}"/>
              </a:ext>
            </a:extLst>
          </p:cNvPr>
          <p:cNvSpPr/>
          <p:nvPr/>
        </p:nvSpPr>
        <p:spPr>
          <a:xfrm>
            <a:off x="334636" y="248183"/>
            <a:ext cx="7919240" cy="1507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ATHLETICS</a:t>
            </a:r>
          </a:p>
        </p:txBody>
      </p:sp>
      <p:pic>
        <p:nvPicPr>
          <p:cNvPr id="5" name="Picture 4" descr="A blue and white squares&#10;&#10;Description automatically generated">
            <a:extLst>
              <a:ext uri="{FF2B5EF4-FFF2-40B4-BE49-F238E27FC236}">
                <a16:creationId xmlns:a16="http://schemas.microsoft.com/office/drawing/2014/main" id="{9E6E2AB1-D85B-A478-D7F0-08BA4EB79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91" b="5"/>
          <a:stretch/>
        </p:blipFill>
        <p:spPr>
          <a:xfrm>
            <a:off x="8820603" y="0"/>
            <a:ext cx="3368222" cy="685800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77DDCDD8-143F-41FD-A4BE-4A424229F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97FB148-36BD-4DF5-AED7-F0EE776D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69E5424-8C76-4C97-BCC8-57D9EEF3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1D80E0-0C02-40B8-ACF6-95AB99037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1EB48E-ACE3-4132-B26B-4F49093F0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7CE3CAA-34A8-4268-9EA2-AC393E07F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5" name="Text Placeholder 2">
            <a:extLst>
              <a:ext uri="{FF2B5EF4-FFF2-40B4-BE49-F238E27FC236}">
                <a16:creationId xmlns:a16="http://schemas.microsoft.com/office/drawing/2014/main" id="{53E9CE44-7E2F-30E2-6D01-DB77C5DDB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925659"/>
              </p:ext>
            </p:extLst>
          </p:nvPr>
        </p:nvGraphicFramePr>
        <p:xfrm>
          <a:off x="331461" y="1242030"/>
          <a:ext cx="8080597" cy="408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ext Placeholder 2">
            <a:extLst>
              <a:ext uri="{FF2B5EF4-FFF2-40B4-BE49-F238E27FC236}">
                <a16:creationId xmlns:a16="http://schemas.microsoft.com/office/drawing/2014/main" id="{31B6DC2E-7A7E-E4C1-D345-EA0D15D57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226131"/>
              </p:ext>
            </p:extLst>
          </p:nvPr>
        </p:nvGraphicFramePr>
        <p:xfrm>
          <a:off x="1681844" y="4491087"/>
          <a:ext cx="5350046" cy="125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3" descr="Close up of basketballs">
            <a:extLst>
              <a:ext uri="{FF2B5EF4-FFF2-40B4-BE49-F238E27FC236}">
                <a16:creationId xmlns:a16="http://schemas.microsoft.com/office/drawing/2014/main" id="{878B0EA5-D03B-C6F6-D09E-CBBCD4A4AA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12" y="0"/>
            <a:ext cx="3622099" cy="67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B88142C-D3C4-43DC-A844-A7D9ECB0F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6DC9EF-092A-4FEF-8A40-0E509CA7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DF17A-CA98-018B-1BE6-FAE06B74D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625" y="685799"/>
            <a:ext cx="4816572" cy="4869981"/>
          </a:xfrm>
        </p:spPr>
        <p:txBody>
          <a:bodyPr anchor="ctr">
            <a:normAutofit fontScale="85000" lnSpcReduction="20000"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</a:rPr>
              <a:t>DELAURA’S MISSION</a:t>
            </a:r>
            <a:br>
              <a:rPr lang="en-US" sz="4000" b="1" u="sng" dirty="0">
                <a:solidFill>
                  <a:schemeClr val="tx1"/>
                </a:solidFill>
              </a:rPr>
            </a:b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To provide a positive school environment where students may develop their individual skills and talents and prepare for their future endeavors in high school and beyond.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C5EE3-F04C-E9FD-C62E-0D64A7CDF708}"/>
              </a:ext>
            </a:extLst>
          </p:cNvPr>
          <p:cNvSpPr/>
          <p:nvPr/>
        </p:nvSpPr>
        <p:spPr>
          <a:xfrm>
            <a:off x="1007377" y="1828127"/>
            <a:ext cx="43011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SCHOOL</a:t>
            </a: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</a:t>
            </a: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EXCELLENCE</a:t>
            </a:r>
          </a:p>
        </p:txBody>
      </p:sp>
    </p:spTree>
    <p:extLst>
      <p:ext uri="{BB962C8B-B14F-4D97-AF65-F5344CB8AC3E}">
        <p14:creationId xmlns:p14="http://schemas.microsoft.com/office/powerpoint/2010/main" val="3693859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og head in a circle&#10;&#10;Description automatically generated">
            <a:extLst>
              <a:ext uri="{FF2B5EF4-FFF2-40B4-BE49-F238E27FC236}">
                <a16:creationId xmlns:a16="http://schemas.microsoft.com/office/drawing/2014/main" id="{0E4FAA7C-431A-38C4-6713-0BD22D21C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1" b="-1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176BB2-0A8C-85BD-C0D6-9C5EFC601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7493" y="3315576"/>
            <a:ext cx="3545857" cy="259021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hlinkClick r:id="rId3"/>
              </a:rPr>
              <a:t>Open House Video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6EFD11C-6E55-D8C2-6C51-78562E5A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427" y="1083258"/>
            <a:ext cx="5067300" cy="22018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Hear from our </a:t>
            </a:r>
            <a:r>
              <a:rPr lang="en-US" sz="4800" b="1" dirty="0" err="1">
                <a:solidFill>
                  <a:schemeClr val="tx1"/>
                </a:solidFill>
              </a:rPr>
              <a:t>scotties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28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og head in a circle&#10;&#10;Description automatically generated">
            <a:extLst>
              <a:ext uri="{FF2B5EF4-FFF2-40B4-BE49-F238E27FC236}">
                <a16:creationId xmlns:a16="http://schemas.microsoft.com/office/drawing/2014/main" id="{0E4FAA7C-431A-38C4-6713-0BD22D21C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4" b="9256"/>
          <a:stretch/>
        </p:blipFill>
        <p:spPr>
          <a:xfrm>
            <a:off x="73719" y="10"/>
            <a:ext cx="12191980" cy="685799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6EFD11C-6E55-D8C2-6C51-78562E5A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48" y="164584"/>
            <a:ext cx="12188825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/>
              <a:t>THANK YOU FOR ATTENDING</a:t>
            </a:r>
            <a:br>
              <a:rPr lang="en-US" sz="3600" b="1" dirty="0"/>
            </a:br>
            <a:r>
              <a:rPr lang="en-US" sz="3600" b="1" dirty="0"/>
              <a:t>Feel free to go on a self-guided tour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176BB2-0A8C-85BD-C0D6-9C5EFC601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76609" y="1640152"/>
            <a:ext cx="4786199" cy="298185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en-US" sz="1800" u="sng" dirty="0">
                <a:solidFill>
                  <a:schemeClr val="tx1"/>
                </a:solidFill>
              </a:rPr>
              <a:t>Visit the following rooms: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Math- Room 210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ELA- Room 224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Science- Room 328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History- Room 327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Art Room- 413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Cafeteria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Media Center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B32265-D526-44B2-B82E-8977DFEF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A453D36-EF7F-403B-A9E0-553E1F0B3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E7E8D9E-8474-4515-9EEB-0B46BE8EF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86A1812-CCD3-429E-AAAE-CC335A33F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CB9509C-1B73-4063-8E69-E9024ACED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4BEF3D9-6561-4BA4-AD81-AC90EF33F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061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BF8165-E781-8894-790D-2D6BAA4F3892}"/>
              </a:ext>
            </a:extLst>
          </p:cNvPr>
          <p:cNvSpPr txBox="1"/>
          <p:nvPr/>
        </p:nvSpPr>
        <p:spPr>
          <a:xfrm>
            <a:off x="418071" y="385808"/>
            <a:ext cx="1135268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Transition from Elementary School to Middle School</a:t>
            </a:r>
          </a:p>
          <a:p>
            <a:endParaRPr lang="en-US" sz="2800" dirty="0"/>
          </a:p>
          <a:p>
            <a:pPr algn="ctr"/>
            <a:r>
              <a:rPr lang="en-US" sz="2800" dirty="0"/>
              <a:t>School Hours</a:t>
            </a:r>
          </a:p>
          <a:p>
            <a:pPr algn="ctr"/>
            <a:r>
              <a:rPr lang="en-US" sz="2800" dirty="0"/>
              <a:t>	9:30 a.m. – 4:15 p.m.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Students take 7 classes</a:t>
            </a:r>
          </a:p>
          <a:p>
            <a:pPr algn="ctr"/>
            <a:r>
              <a:rPr lang="en-US" sz="2800" dirty="0"/>
              <a:t>	ELA, Math, Civics, Science, PE, 2 Electives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Classes are 48 minutes in length</a:t>
            </a:r>
          </a:p>
          <a:p>
            <a:pPr algn="ctr"/>
            <a:r>
              <a:rPr lang="en-US" sz="2800" dirty="0"/>
              <a:t>	3 minutes passing period</a:t>
            </a:r>
          </a:p>
          <a:p>
            <a:endParaRPr lang="en-US" sz="2800" dirty="0"/>
          </a:p>
          <a:p>
            <a:pPr algn="ctr"/>
            <a:r>
              <a:rPr lang="en-US" sz="2800" dirty="0"/>
              <a:t>Classes are referred to by period</a:t>
            </a:r>
          </a:p>
          <a:p>
            <a:r>
              <a:rPr lang="en-US" sz="2800" dirty="0"/>
              <a:t>Example: 1</a:t>
            </a:r>
            <a:r>
              <a:rPr lang="en-US" sz="2800" baseline="30000" dirty="0"/>
              <a:t>st</a:t>
            </a:r>
            <a:r>
              <a:rPr lang="en-US" sz="2800" dirty="0"/>
              <a:t> period Science, 2</a:t>
            </a:r>
            <a:r>
              <a:rPr lang="en-US" sz="2800" baseline="30000" dirty="0"/>
              <a:t>nd</a:t>
            </a:r>
            <a:r>
              <a:rPr lang="en-US" sz="2800" dirty="0"/>
              <a:t> period Civics, </a:t>
            </a:r>
            <a:r>
              <a:rPr lang="en-US" sz="2800" dirty="0" err="1"/>
              <a:t>etc</a:t>
            </a:r>
            <a:r>
              <a:rPr lang="en-US" sz="2800" dirty="0"/>
              <a:t>…</a:t>
            </a:r>
          </a:p>
          <a:p>
            <a:endParaRPr lang="en-US" sz="2800" dirty="0"/>
          </a:p>
          <a:p>
            <a:r>
              <a:rPr lang="en-US" dirty="0"/>
              <a:t>     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5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BF8165-E781-8894-790D-2D6BAA4F3892}"/>
              </a:ext>
            </a:extLst>
          </p:cNvPr>
          <p:cNvSpPr txBox="1"/>
          <p:nvPr/>
        </p:nvSpPr>
        <p:spPr>
          <a:xfrm>
            <a:off x="129472" y="-256625"/>
            <a:ext cx="12059353" cy="71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Core Classes- Math, ELA, Science, History </a:t>
            </a:r>
          </a:p>
          <a:p>
            <a:r>
              <a:rPr lang="en-US" sz="2000" b="1" i="1" dirty="0"/>
              <a:t> 				</a:t>
            </a:r>
            <a:r>
              <a:rPr lang="en-US" i="1" dirty="0"/>
              <a:t>Regular, Advanced, SALT Advanced</a:t>
            </a:r>
          </a:p>
          <a:p>
            <a:r>
              <a:rPr lang="en-US" i="1" dirty="0"/>
              <a:t>				ESE support for Math &amp; ELA</a:t>
            </a:r>
          </a:p>
          <a:p>
            <a:endParaRPr lang="en-US" sz="9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SALT Program- </a:t>
            </a:r>
            <a:r>
              <a:rPr lang="en-US" dirty="0"/>
              <a:t>Scotties Advanced Learning Track (application 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Career and Technical Education Courses- </a:t>
            </a:r>
            <a:r>
              <a:rPr lang="en-US" dirty="0"/>
              <a:t>Business Applications, Coding, Exploring Technology and Exploration Transportation Technology.</a:t>
            </a:r>
            <a:r>
              <a:rPr lang="en-US" sz="2000" dirty="0"/>
              <a:t> </a:t>
            </a:r>
            <a:r>
              <a:rPr lang="en-US" sz="1600" i="1" dirty="0"/>
              <a:t>(8</a:t>
            </a:r>
            <a:r>
              <a:rPr lang="en-US" sz="1600" i="1" baseline="30000" dirty="0"/>
              <a:t>th</a:t>
            </a:r>
            <a:r>
              <a:rPr lang="en-US" sz="1600" i="1" dirty="0"/>
              <a:t> grade only- Digital Information Technology which is a high school credit course)</a:t>
            </a:r>
            <a:endParaRPr lang="en-US" sz="16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High School Courses- </a:t>
            </a:r>
            <a:r>
              <a:rPr lang="en-US" dirty="0"/>
              <a:t>Algebra I Honors, Spanish I</a:t>
            </a:r>
            <a:r>
              <a:rPr lang="en-US" sz="2000" dirty="0"/>
              <a:t>. </a:t>
            </a:r>
            <a:r>
              <a:rPr lang="en-US" sz="1600" i="1" dirty="0"/>
              <a:t>(8</a:t>
            </a:r>
            <a:r>
              <a:rPr lang="en-US" sz="1600" i="1" baseline="30000" dirty="0"/>
              <a:t>th</a:t>
            </a:r>
            <a:r>
              <a:rPr lang="en-US" sz="1600" i="1" dirty="0"/>
              <a:t> grade only- Geometry H, Spanish II, Digital Information Technology)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Other Electives- </a:t>
            </a:r>
            <a:r>
              <a:rPr lang="en-US" dirty="0"/>
              <a:t>Science Research 1, TV Production, Yearbook, Creative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 – </a:t>
            </a:r>
            <a:r>
              <a:rPr lang="en-US" dirty="0"/>
              <a:t>Required 7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Art – </a:t>
            </a:r>
            <a:r>
              <a:rPr lang="en-US" dirty="0"/>
              <a:t>2D, 3D, Digital Multi-Media Foundations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Music – </a:t>
            </a:r>
            <a:r>
              <a:rPr lang="en-US" dirty="0"/>
              <a:t>Band, Orchestra, Choir </a:t>
            </a:r>
            <a:r>
              <a:rPr lang="en-US" sz="1600" dirty="0"/>
              <a:t>(several music classes under each category- by audition)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Athletics Program- </a:t>
            </a:r>
            <a:r>
              <a:rPr lang="en-US" dirty="0"/>
              <a:t>Basketball, Track and Field, Volleyball, Soccer, Cheerleading, Mascot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Clubs- </a:t>
            </a:r>
            <a:r>
              <a:rPr lang="en-US" sz="1600" dirty="0"/>
              <a:t>Chess, Drama, E-Sports, First Priority, Future Teachers of America, Library Leaders, Math Team , Newspaper, National Junior Honor Society, Odyssey of the Mind, Speech and Debate, Student Government. </a:t>
            </a:r>
          </a:p>
        </p:txBody>
      </p:sp>
    </p:spTree>
    <p:extLst>
      <p:ext uri="{BB962C8B-B14F-4D97-AF65-F5344CB8AC3E}">
        <p14:creationId xmlns:p14="http://schemas.microsoft.com/office/powerpoint/2010/main" val="2478623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BF8165-E781-8894-790D-2D6BAA4F3892}"/>
              </a:ext>
            </a:extLst>
          </p:cNvPr>
          <p:cNvSpPr txBox="1"/>
          <p:nvPr/>
        </p:nvSpPr>
        <p:spPr>
          <a:xfrm>
            <a:off x="2955851" y="134955"/>
            <a:ext cx="9229799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/>
              <a:t>TdaP</a:t>
            </a:r>
            <a:r>
              <a:rPr lang="en-US" sz="2800" b="1" u="sng" dirty="0"/>
              <a:t> Immunization is Required</a:t>
            </a:r>
          </a:p>
          <a:p>
            <a:endParaRPr lang="en-US" sz="2800" dirty="0"/>
          </a:p>
          <a:p>
            <a:pPr algn="ctr"/>
            <a:r>
              <a:rPr lang="en-US" sz="2800" dirty="0"/>
              <a:t>Florida State Law requires all students receive a </a:t>
            </a:r>
          </a:p>
          <a:p>
            <a:pPr algn="ctr"/>
            <a:r>
              <a:rPr lang="en-US" sz="2800" dirty="0" err="1"/>
              <a:t>TdaP</a:t>
            </a:r>
            <a:r>
              <a:rPr lang="en-US" sz="2800" dirty="0"/>
              <a:t> (tetanus) immunization</a:t>
            </a:r>
          </a:p>
          <a:p>
            <a:pPr algn="ctr"/>
            <a:r>
              <a:rPr lang="en-US" sz="2800" dirty="0"/>
              <a:t>Within the last 5 years </a:t>
            </a:r>
            <a:r>
              <a:rPr lang="en-US" sz="2800" b="1" dirty="0"/>
              <a:t>BEFORE</a:t>
            </a:r>
            <a:r>
              <a:rPr lang="en-US" sz="2800" dirty="0"/>
              <a:t> entering 7</a:t>
            </a:r>
            <a:r>
              <a:rPr lang="en-US" sz="2800" baseline="30000" dirty="0"/>
              <a:t>th</a:t>
            </a:r>
            <a:r>
              <a:rPr lang="en-US" sz="2800" dirty="0"/>
              <a:t> grade.</a:t>
            </a:r>
            <a:endParaRPr lang="en-US" sz="2800" i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en-US" sz="2800" dirty="0"/>
              <a:t>Drop off the updated paperwork at our school office or email it to </a:t>
            </a:r>
          </a:p>
          <a:p>
            <a:pPr algn="ctr"/>
            <a:r>
              <a:rPr lang="en-US" sz="2800" dirty="0"/>
              <a:t>Ms. Rosemary Drury at drury.rosemary@brevardschools.org</a:t>
            </a:r>
          </a:p>
          <a:p>
            <a:r>
              <a:rPr lang="en-US" dirty="0"/>
              <a:t>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sz="1800" i="1" dirty="0"/>
              <a:t>Students without this immunization will be turned away at registration.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person holding a pen and smiling&#10;&#10;Description automatically generated">
            <a:extLst>
              <a:ext uri="{FF2B5EF4-FFF2-40B4-BE49-F238E27FC236}">
                <a16:creationId xmlns:a16="http://schemas.microsoft.com/office/drawing/2014/main" id="{85F50D56-5781-E906-D1FE-0DF6DAAB7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16917" y="-2"/>
            <a:ext cx="11676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pple and a red folder with letters on it&#10;&#10;Description automatically generated">
            <a:extLst>
              <a:ext uri="{FF2B5EF4-FFF2-40B4-BE49-F238E27FC236}">
                <a16:creationId xmlns:a16="http://schemas.microsoft.com/office/drawing/2014/main" id="{05322AE0-1F09-756E-0230-1688B59F8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220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BF8165-E781-8894-790D-2D6BAA4F3892}"/>
              </a:ext>
            </a:extLst>
          </p:cNvPr>
          <p:cNvSpPr txBox="1"/>
          <p:nvPr/>
        </p:nvSpPr>
        <p:spPr>
          <a:xfrm>
            <a:off x="5770154" y="0"/>
            <a:ext cx="6585051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b="1" u="sng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b="1" u="sng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70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7000" b="1" dirty="0">
                <a:solidFill>
                  <a:schemeClr val="bg2">
                    <a:lumMod val="75000"/>
                  </a:schemeClr>
                </a:solidFill>
              </a:rPr>
              <a:t>Re-enrollment forms will need to be completed through FOCUS when released by the district on July 8, 2024.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70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7000" b="1" dirty="0">
                <a:solidFill>
                  <a:schemeClr val="bg2">
                    <a:lumMod val="75000"/>
                  </a:schemeClr>
                </a:solidFill>
              </a:rPr>
              <a:t>If you do not have a Parent Focus account set up, contact your child’s current school for the PIN number.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5100" dirty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BEC32F-5E39-396B-05A4-2F083A999494}"/>
              </a:ext>
            </a:extLst>
          </p:cNvPr>
          <p:cNvSpPr txBox="1"/>
          <p:nvPr/>
        </p:nvSpPr>
        <p:spPr>
          <a:xfrm>
            <a:off x="9652522" y="6657945"/>
            <a:ext cx="25394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oto.wuestenigel.com/back-to-school-background-with-letter-and-penci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7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D7C08167-CFBF-4DCB-8E96-04970AB11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AB236E-3A06-4660-8CAC-76D68F90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EDA09C-3BE4-42FE-9F11-C3AC64F2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DC8663-F36E-48C0-AFDE-8DC2D7BD6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D90957B-E13E-454D-B812-E6716E7D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630C507-BE71-4AEB-ABDB-AC2BAB3D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BDB7F85-D796-4A23-94A0-EAB405E0B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852F0-F2DB-8178-0530-0F8FB95382CC}"/>
              </a:ext>
            </a:extLst>
          </p:cNvPr>
          <p:cNvSpPr/>
          <p:nvPr/>
        </p:nvSpPr>
        <p:spPr>
          <a:xfrm>
            <a:off x="334636" y="248183"/>
            <a:ext cx="7919240" cy="1507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MATHEMATICS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6BE3-97EA-CD02-9D64-780A922B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733" y="2003433"/>
            <a:ext cx="7493137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2800" b="1" dirty="0"/>
              <a:t>7</a:t>
            </a:r>
            <a:r>
              <a:rPr lang="en-US" sz="2800" b="1" baseline="30000" dirty="0"/>
              <a:t>th</a:t>
            </a:r>
            <a:r>
              <a:rPr lang="en-US" sz="2800" b="1" dirty="0"/>
              <a:t> Grade Basic Math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2800" b="1" dirty="0"/>
              <a:t>7</a:t>
            </a:r>
            <a:r>
              <a:rPr lang="en-US" sz="2800" b="1" baseline="30000" dirty="0"/>
              <a:t>th</a:t>
            </a:r>
            <a:r>
              <a:rPr lang="en-US" sz="2800" b="1" dirty="0"/>
              <a:t> Grade Advanced Math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2800" b="1" dirty="0"/>
              <a:t>7</a:t>
            </a:r>
            <a:r>
              <a:rPr lang="en-US" sz="2800" b="1" baseline="30000" dirty="0"/>
              <a:t>th</a:t>
            </a:r>
            <a:r>
              <a:rPr lang="en-US" sz="2800" b="1" dirty="0"/>
              <a:t> Grade SALT Advanced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2800" b="1" dirty="0"/>
              <a:t>9</a:t>
            </a:r>
            <a:r>
              <a:rPr lang="en-US" sz="2800" b="1" baseline="30000" dirty="0"/>
              <a:t>th</a:t>
            </a:r>
            <a:r>
              <a:rPr lang="en-US" sz="2800" b="1" dirty="0"/>
              <a:t> Grade </a:t>
            </a:r>
            <a:r>
              <a:rPr lang="en-US" sz="2800" b="1" dirty="0" err="1"/>
              <a:t>Alg</a:t>
            </a:r>
            <a:r>
              <a:rPr lang="en-US" sz="2800" b="1" dirty="0"/>
              <a:t> I Honors – High School Credit- FAST LEVEL 5 REQUIRED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b="1" dirty="0"/>
          </a:p>
        </p:txBody>
      </p:sp>
      <p:pic>
        <p:nvPicPr>
          <p:cNvPr id="7" name="Picture 6" descr="Asian student writing on blackboard with chalk in classroom">
            <a:extLst>
              <a:ext uri="{FF2B5EF4-FFF2-40B4-BE49-F238E27FC236}">
                <a16:creationId xmlns:a16="http://schemas.microsoft.com/office/drawing/2014/main" id="{8CF28EBF-554F-FE09-0E4A-41C6DF287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r="35923" b="2"/>
          <a:stretch/>
        </p:blipFill>
        <p:spPr>
          <a:xfrm>
            <a:off x="8820603" y="37365"/>
            <a:ext cx="3371397" cy="420623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6E2AB1-D85B-A478-D7F0-08BA4EB79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91" b="5"/>
          <a:stretch/>
        </p:blipFill>
        <p:spPr>
          <a:xfrm>
            <a:off x="8820603" y="4206240"/>
            <a:ext cx="3368222" cy="265176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77DDCDD8-143F-41FD-A4BE-4A424229F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97FB148-36BD-4DF5-AED7-F0EE776D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69E5424-8C76-4C97-BCC8-57D9EEF3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1D80E0-0C02-40B8-ACF6-95AB99037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1EB48E-ACE3-4132-B26B-4F49093F0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7CE3CAA-34A8-4268-9EA2-AC393E07F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25E46-A4F1-34B7-6782-5CFE0860B784}"/>
              </a:ext>
            </a:extLst>
          </p:cNvPr>
          <p:cNvSpPr txBox="1"/>
          <p:nvPr/>
        </p:nvSpPr>
        <p:spPr>
          <a:xfrm>
            <a:off x="2228351" y="5222686"/>
            <a:ext cx="4363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MATH ONLINE PROGRAMS – </a:t>
            </a:r>
          </a:p>
          <a:p>
            <a:pPr algn="ctr"/>
            <a:r>
              <a:rPr lang="en-US" sz="2000" b="1" dirty="0"/>
              <a:t>ALEKS</a:t>
            </a:r>
          </a:p>
          <a:p>
            <a:pPr algn="ctr"/>
            <a:r>
              <a:rPr lang="en-US" sz="2000" b="1" dirty="0"/>
              <a:t>KHAN ACADEMY</a:t>
            </a:r>
          </a:p>
        </p:txBody>
      </p:sp>
    </p:spTree>
    <p:extLst>
      <p:ext uri="{BB962C8B-B14F-4D97-AF65-F5344CB8AC3E}">
        <p14:creationId xmlns:p14="http://schemas.microsoft.com/office/powerpoint/2010/main" val="196271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E2AB1-D85B-A478-D7F0-08BA4EB79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99" r="37089" b="1"/>
          <a:stretch/>
        </p:blipFill>
        <p:spPr>
          <a:xfrm>
            <a:off x="8820603" y="10"/>
            <a:ext cx="3371397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852F0-F2DB-8178-0530-0F8FB95382CC}"/>
              </a:ext>
            </a:extLst>
          </p:cNvPr>
          <p:cNvSpPr/>
          <p:nvPr/>
        </p:nvSpPr>
        <p:spPr>
          <a:xfrm>
            <a:off x="1332552" y="480484"/>
            <a:ext cx="6333525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ENGLISH LANGUAGE ARTS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647B9-8A06-18FA-1F92-427A8C6AFA4D}"/>
              </a:ext>
            </a:extLst>
          </p:cNvPr>
          <p:cNvSpPr txBox="1"/>
          <p:nvPr/>
        </p:nvSpPr>
        <p:spPr>
          <a:xfrm>
            <a:off x="1437913" y="4020184"/>
            <a:ext cx="61117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Amplify as core curriculum – </a:t>
            </a:r>
          </a:p>
          <a:p>
            <a:pPr algn="ctr"/>
            <a:r>
              <a:rPr lang="en-US" sz="2000" b="1" dirty="0"/>
              <a:t>Red Scarf Girl &amp; Narrative</a:t>
            </a:r>
          </a:p>
          <a:p>
            <a:pPr algn="ctr"/>
            <a:r>
              <a:rPr lang="en-US" sz="2000" b="1" dirty="0"/>
              <a:t>Character &amp; Conflict</a:t>
            </a:r>
          </a:p>
          <a:p>
            <a:pPr algn="ctr"/>
            <a:r>
              <a:rPr lang="en-US" sz="2000" b="1" dirty="0"/>
              <a:t>Brain Science</a:t>
            </a:r>
          </a:p>
          <a:p>
            <a:pPr algn="ctr"/>
            <a:r>
              <a:rPr lang="en-US" sz="2000" b="1" dirty="0"/>
              <a:t>Poetry &amp; Poe</a:t>
            </a:r>
          </a:p>
          <a:p>
            <a:pPr algn="ctr"/>
            <a:r>
              <a:rPr lang="en-US" sz="2000" b="1" dirty="0"/>
              <a:t>The Frida &amp; Diego Collection</a:t>
            </a:r>
          </a:p>
          <a:p>
            <a:pPr algn="ctr"/>
            <a:r>
              <a:rPr lang="en-US" sz="2000" b="1" dirty="0"/>
              <a:t>The Gold Rush Collection</a:t>
            </a:r>
          </a:p>
        </p:txBody>
      </p:sp>
      <p:pic>
        <p:nvPicPr>
          <p:cNvPr id="8" name="Picture 7" descr="A person holding a paper and a thumbs up&#10;&#10;Description automatically generated">
            <a:extLst>
              <a:ext uri="{FF2B5EF4-FFF2-40B4-BE49-F238E27FC236}">
                <a16:creationId xmlns:a16="http://schemas.microsoft.com/office/drawing/2014/main" id="{A4D3C06A-DC1B-250D-8C4D-2A6C7A3AD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6819" y="211526"/>
            <a:ext cx="2151888" cy="2660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7C0FB1-CD39-A8CB-F7F3-B44C322BEADA}"/>
              </a:ext>
            </a:extLst>
          </p:cNvPr>
          <p:cNvSpPr txBox="1"/>
          <p:nvPr/>
        </p:nvSpPr>
        <p:spPr>
          <a:xfrm>
            <a:off x="9489422" y="2854073"/>
            <a:ext cx="2151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EDGAR ALLAN POE</a:t>
            </a:r>
          </a:p>
        </p:txBody>
      </p:sp>
      <p:graphicFrame>
        <p:nvGraphicFramePr>
          <p:cNvPr id="25" name="Text Placeholder 2">
            <a:extLst>
              <a:ext uri="{FF2B5EF4-FFF2-40B4-BE49-F238E27FC236}">
                <a16:creationId xmlns:a16="http://schemas.microsoft.com/office/drawing/2014/main" id="{7251A0B7-2119-03FB-212F-78CD07428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150393"/>
              </p:ext>
            </p:extLst>
          </p:nvPr>
        </p:nvGraphicFramePr>
        <p:xfrm>
          <a:off x="663733" y="1448336"/>
          <a:ext cx="7493137" cy="263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7" name="Picture 26" descr="Colorful text on a white background&#10;&#10;Description automatically generated">
            <a:extLst>
              <a:ext uri="{FF2B5EF4-FFF2-40B4-BE49-F238E27FC236}">
                <a16:creationId xmlns:a16="http://schemas.microsoft.com/office/drawing/2014/main" id="{2D662CF7-0D5A-6519-B46B-76ED054490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469441" y="3922320"/>
            <a:ext cx="2058826" cy="22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6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D7C08167-CFBF-4DCB-8E96-04970AB11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AB236E-3A06-4660-8CAC-76D68F90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EDA09C-3BE4-42FE-9F11-C3AC64F2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DC8663-F36E-48C0-AFDE-8DC2D7BD6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D90957B-E13E-454D-B812-E6716E7D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630C507-BE71-4AEB-ABDB-AC2BAB3D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BDB7F85-D796-4A23-94A0-EAB405E0B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852F0-F2DB-8178-0530-0F8FB95382CC}"/>
              </a:ext>
            </a:extLst>
          </p:cNvPr>
          <p:cNvSpPr/>
          <p:nvPr/>
        </p:nvSpPr>
        <p:spPr>
          <a:xfrm>
            <a:off x="334636" y="248183"/>
            <a:ext cx="7919240" cy="1507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SCIENCE</a:t>
            </a:r>
          </a:p>
        </p:txBody>
      </p:sp>
      <p:pic>
        <p:nvPicPr>
          <p:cNvPr id="5" name="Picture 4" descr="A blue and white squares&#10;&#10;Description automatically generated">
            <a:extLst>
              <a:ext uri="{FF2B5EF4-FFF2-40B4-BE49-F238E27FC236}">
                <a16:creationId xmlns:a16="http://schemas.microsoft.com/office/drawing/2014/main" id="{9E6E2AB1-D85B-A478-D7F0-08BA4EB79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91" b="5"/>
          <a:stretch/>
        </p:blipFill>
        <p:spPr>
          <a:xfrm>
            <a:off x="8820603" y="0"/>
            <a:ext cx="3368222" cy="685800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77DDCDD8-143F-41FD-A4BE-4A424229F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97FB148-36BD-4DF5-AED7-F0EE776D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69E5424-8C76-4C97-BCC8-57D9EEF3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1D80E0-0C02-40B8-ACF6-95AB99037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1EB48E-ACE3-4132-B26B-4F49093F0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7CE3CAA-34A8-4268-9EA2-AC393E07F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E8E0D37-C032-01AA-8D17-E0E18E29E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03" y="1646545"/>
            <a:ext cx="3449545" cy="3564910"/>
          </a:xfrm>
          <a:prstGeom prst="rect">
            <a:avLst/>
          </a:prstGeom>
        </p:spPr>
      </p:pic>
      <p:graphicFrame>
        <p:nvGraphicFramePr>
          <p:cNvPr id="65" name="Text Placeholder 2">
            <a:extLst>
              <a:ext uri="{FF2B5EF4-FFF2-40B4-BE49-F238E27FC236}">
                <a16:creationId xmlns:a16="http://schemas.microsoft.com/office/drawing/2014/main" id="{53E9CE44-7E2F-30E2-6D01-DB77C5DDB82E}"/>
              </a:ext>
            </a:extLst>
          </p:cNvPr>
          <p:cNvGraphicFramePr/>
          <p:nvPr/>
        </p:nvGraphicFramePr>
        <p:xfrm>
          <a:off x="1171170" y="1755250"/>
          <a:ext cx="7493137" cy="361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535258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5C0DAEC453EE4CA99C59733F566929" ma:contentTypeVersion="18" ma:contentTypeDescription="Create a new document." ma:contentTypeScope="" ma:versionID="23f8d63e2d6e0096b26e258ecee37d2f">
  <xsd:schema xmlns:xsd="http://www.w3.org/2001/XMLSchema" xmlns:xs="http://www.w3.org/2001/XMLSchema" xmlns:p="http://schemas.microsoft.com/office/2006/metadata/properties" xmlns:ns3="c9d4c5e3-b3e5-430c-a3b4-497682f82b04" xmlns:ns4="87a3ce2f-2250-4d52-afb3-ea6989414685" targetNamespace="http://schemas.microsoft.com/office/2006/metadata/properties" ma:root="true" ma:fieldsID="47ff9999507cdf93a1969ee106b82e80" ns3:_="" ns4:_="">
    <xsd:import namespace="c9d4c5e3-b3e5-430c-a3b4-497682f82b04"/>
    <xsd:import namespace="87a3ce2f-2250-4d52-afb3-ea69894146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c5e3-b3e5-430c-a3b4-497682f82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3ce2f-2250-4d52-afb3-ea698941468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9d4c5e3-b3e5-430c-a3b4-497682f82b0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E8F7A-74FB-4886-B58F-1A5BFA061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4c5e3-b3e5-430c-a3b4-497682f82b04"/>
    <ds:schemaRef ds:uri="87a3ce2f-2250-4d52-afb3-ea6989414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1C1D7A-BA3E-4F4B-81C6-4446C010F92D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c9d4c5e3-b3e5-430c-a3b4-497682f82b04"/>
    <ds:schemaRef ds:uri="87a3ce2f-2250-4d52-afb3-ea6989414685"/>
  </ds:schemaRefs>
</ds:datastoreItem>
</file>

<file path=customXml/itemProps3.xml><?xml version="1.0" encoding="utf-8"?>
<ds:datastoreItem xmlns:ds="http://schemas.openxmlformats.org/officeDocument/2006/customXml" ds:itemID="{C5614BB5-49D5-4DD2-B5DD-35DCFD144A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581</TotalTime>
  <Words>878</Words>
  <Application>Microsoft Office PowerPoint</Application>
  <PresentationFormat>Widescreen</PresentationFormat>
  <Paragraphs>195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Slice</vt:lpstr>
      <vt:lpstr>WELCOME  RISING   SCOTTIES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SALT PROGRAM Scottie Advanced Learning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 from our scotties</vt:lpstr>
      <vt:lpstr>THANK YOU FOR ATTENDING Feel free to go on a self-guided tour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Melendez.Josefina@DeLaura Middle</dc:creator>
  <cp:lastModifiedBy>Woods.Jennifer@DeLaura Middle</cp:lastModifiedBy>
  <cp:revision>5</cp:revision>
  <dcterms:created xsi:type="dcterms:W3CDTF">2023-12-03T17:04:05Z</dcterms:created>
  <dcterms:modified xsi:type="dcterms:W3CDTF">2024-04-25T18:07:51Z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0x010100C75C0DAEC453EE4CA99C59733F566929</vt:lpwstr>
  </property>
</Properties>
</file>