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8" r:id="rId3"/>
    <p:sldId id="304" r:id="rId4"/>
    <p:sldId id="337" r:id="rId5"/>
    <p:sldId id="257" r:id="rId6"/>
    <p:sldId id="342" r:id="rId7"/>
    <p:sldId id="269" r:id="rId8"/>
    <p:sldId id="270" r:id="rId9"/>
    <p:sldId id="317" r:id="rId10"/>
    <p:sldId id="318" r:id="rId11"/>
    <p:sldId id="348" r:id="rId12"/>
    <p:sldId id="319" r:id="rId13"/>
    <p:sldId id="320" r:id="rId14"/>
    <p:sldId id="321" r:id="rId15"/>
    <p:sldId id="323" r:id="rId16"/>
    <p:sldId id="331" r:id="rId17"/>
    <p:sldId id="324" r:id="rId18"/>
    <p:sldId id="326" r:id="rId19"/>
    <p:sldId id="327" r:id="rId20"/>
    <p:sldId id="328" r:id="rId21"/>
    <p:sldId id="329" r:id="rId22"/>
    <p:sldId id="330" r:id="rId23"/>
    <p:sldId id="344" r:id="rId24"/>
    <p:sldId id="325" r:id="rId25"/>
    <p:sldId id="338" r:id="rId26"/>
    <p:sldId id="339" r:id="rId27"/>
    <p:sldId id="345" r:id="rId28"/>
    <p:sldId id="343" r:id="rId29"/>
    <p:sldId id="346" r:id="rId30"/>
    <p:sldId id="340" r:id="rId31"/>
    <p:sldId id="332" r:id="rId32"/>
    <p:sldId id="333" r:id="rId33"/>
    <p:sldId id="334" r:id="rId34"/>
    <p:sldId id="34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8" autoAdjust="0"/>
    <p:restoredTop sz="94660"/>
  </p:normalViewPr>
  <p:slideViewPr>
    <p:cSldViewPr snapToGrid="0">
      <p:cViewPr varScale="1">
        <p:scale>
          <a:sx n="62" d="100"/>
          <a:sy n="62" d="100"/>
        </p:scale>
        <p:origin x="7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A60AD0-B0F4-4414-A085-C2368C40C74D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6BCBD81-039D-49A7-9676-EFF57987C3C7}">
      <dgm:prSet custT="1"/>
      <dgm:spPr/>
      <dgm:t>
        <a:bodyPr/>
        <a:lstStyle/>
        <a:p>
          <a:r>
            <a:rPr lang="en-US" sz="2400" b="0" i="0" baseline="0" dirty="0"/>
            <a:t>Academies 9-12</a:t>
          </a:r>
          <a:r>
            <a:rPr lang="en-US" sz="2400" b="0" i="0" baseline="30000" dirty="0"/>
            <a:t>th</a:t>
          </a:r>
          <a:r>
            <a:rPr lang="en-US" sz="2400" b="0" i="0" baseline="0" dirty="0"/>
            <a:t>	Mrs. Angland</a:t>
          </a:r>
          <a:endParaRPr lang="en-US" sz="2400" dirty="0"/>
        </a:p>
      </dgm:t>
    </dgm:pt>
    <dgm:pt modelId="{C9E2ECF0-1C91-4EB9-912F-A2E24E3891DE}" type="parTrans" cxnId="{D25FBD94-5E16-44BC-A441-4AAB6DAB9603}">
      <dgm:prSet/>
      <dgm:spPr/>
      <dgm:t>
        <a:bodyPr/>
        <a:lstStyle/>
        <a:p>
          <a:endParaRPr lang="en-US" sz="2400"/>
        </a:p>
      </dgm:t>
    </dgm:pt>
    <dgm:pt modelId="{C37799A9-40CC-4BC1-964B-C2DB40EECED9}" type="sibTrans" cxnId="{D25FBD94-5E16-44BC-A441-4AAB6DAB9603}">
      <dgm:prSet/>
      <dgm:spPr/>
      <dgm:t>
        <a:bodyPr/>
        <a:lstStyle/>
        <a:p>
          <a:endParaRPr lang="en-US" sz="2400"/>
        </a:p>
      </dgm:t>
    </dgm:pt>
    <dgm:pt modelId="{264DFFA2-0A19-4E7D-B786-13C36A4039C6}">
      <dgm:prSet custT="1"/>
      <dgm:spPr/>
      <dgm:t>
        <a:bodyPr/>
        <a:lstStyle/>
        <a:p>
          <a:r>
            <a:rPr lang="en-US" sz="2400" b="0" i="0" baseline="0" dirty="0"/>
            <a:t>9</a:t>
          </a:r>
          <a:r>
            <a:rPr lang="en-US" sz="2400" b="0" i="0" baseline="30000" dirty="0"/>
            <a:t>th</a:t>
          </a:r>
          <a:r>
            <a:rPr lang="en-US" sz="2400" b="0" i="0" baseline="0" dirty="0"/>
            <a:t> Grade	                Mr. </a:t>
          </a:r>
          <a:r>
            <a:rPr lang="en-US" sz="2400" b="0" i="0" baseline="0" dirty="0" err="1"/>
            <a:t>Sentner</a:t>
          </a:r>
          <a:endParaRPr lang="en-US" sz="2400" dirty="0"/>
        </a:p>
      </dgm:t>
    </dgm:pt>
    <dgm:pt modelId="{C941FDB1-541B-43A1-B4EA-9D1195B8C8E4}" type="parTrans" cxnId="{C66818C1-E249-439F-B571-A85764FDA592}">
      <dgm:prSet/>
      <dgm:spPr/>
      <dgm:t>
        <a:bodyPr/>
        <a:lstStyle/>
        <a:p>
          <a:endParaRPr lang="en-US" sz="2400"/>
        </a:p>
      </dgm:t>
    </dgm:pt>
    <dgm:pt modelId="{8856E937-332A-41CF-AD2B-497ABAA22B47}" type="sibTrans" cxnId="{C66818C1-E249-439F-B571-A85764FDA592}">
      <dgm:prSet/>
      <dgm:spPr/>
      <dgm:t>
        <a:bodyPr/>
        <a:lstStyle/>
        <a:p>
          <a:endParaRPr lang="en-US" sz="2400"/>
        </a:p>
      </dgm:t>
    </dgm:pt>
    <dgm:pt modelId="{B56E361C-B294-42F5-8E51-F9C4930E10BF}">
      <dgm:prSet custT="1"/>
      <dgm:spPr/>
      <dgm:t>
        <a:bodyPr/>
        <a:lstStyle/>
        <a:p>
          <a:r>
            <a:rPr lang="en-US" sz="2400" b="0" i="0" baseline="0" dirty="0"/>
            <a:t>A - Da			Mrs. Hollingsworth</a:t>
          </a:r>
          <a:endParaRPr lang="en-US" sz="2400" dirty="0"/>
        </a:p>
      </dgm:t>
    </dgm:pt>
    <dgm:pt modelId="{E7FD6622-A1CE-4BB3-95B2-45F5358CC554}" type="parTrans" cxnId="{7AAE0F05-E053-4F79-93C0-99E5856AB78A}">
      <dgm:prSet/>
      <dgm:spPr/>
      <dgm:t>
        <a:bodyPr/>
        <a:lstStyle/>
        <a:p>
          <a:endParaRPr lang="en-US" sz="2400"/>
        </a:p>
      </dgm:t>
    </dgm:pt>
    <dgm:pt modelId="{6B053314-3C9C-40F2-8139-93EAB892CAD3}" type="sibTrans" cxnId="{7AAE0F05-E053-4F79-93C0-99E5856AB78A}">
      <dgm:prSet/>
      <dgm:spPr/>
      <dgm:t>
        <a:bodyPr/>
        <a:lstStyle/>
        <a:p>
          <a:endParaRPr lang="en-US" sz="2400"/>
        </a:p>
      </dgm:t>
    </dgm:pt>
    <dgm:pt modelId="{1A901535-17D9-4760-8ED1-3EEF32CA32BB}">
      <dgm:prSet custT="1"/>
      <dgm:spPr/>
      <dgm:t>
        <a:bodyPr/>
        <a:lstStyle/>
        <a:p>
          <a:r>
            <a:rPr lang="en-US" sz="2400" b="0" i="0" baseline="0" dirty="0"/>
            <a:t>De - Lan		                Mrs. Contreras</a:t>
          </a:r>
          <a:endParaRPr lang="en-US" sz="2400" dirty="0"/>
        </a:p>
      </dgm:t>
    </dgm:pt>
    <dgm:pt modelId="{C146EBC9-8C8A-4F92-8148-95DB1DF665A3}" type="parTrans" cxnId="{87402304-ACB7-4DB6-B634-09E706C70A68}">
      <dgm:prSet/>
      <dgm:spPr/>
      <dgm:t>
        <a:bodyPr/>
        <a:lstStyle/>
        <a:p>
          <a:endParaRPr lang="en-US" sz="2400"/>
        </a:p>
      </dgm:t>
    </dgm:pt>
    <dgm:pt modelId="{EBD9F92A-77B8-407E-8080-86527A1DDB9F}" type="sibTrans" cxnId="{87402304-ACB7-4DB6-B634-09E706C70A68}">
      <dgm:prSet/>
      <dgm:spPr/>
      <dgm:t>
        <a:bodyPr/>
        <a:lstStyle/>
        <a:p>
          <a:endParaRPr lang="en-US" sz="2400"/>
        </a:p>
      </dgm:t>
    </dgm:pt>
    <dgm:pt modelId="{A09631D1-F9EC-4E2D-BF4C-A798C7772744}">
      <dgm:prSet custT="1"/>
      <dgm:spPr/>
      <dgm:t>
        <a:bodyPr/>
        <a:lstStyle/>
        <a:p>
          <a:r>
            <a:rPr lang="en-US" sz="2400" b="0" i="0" baseline="0" dirty="0"/>
            <a:t>Lar - </a:t>
          </a:r>
          <a:r>
            <a:rPr lang="en-US" sz="2400" b="0" i="0" baseline="0" dirty="0" err="1"/>
            <a:t>Rol</a:t>
          </a:r>
          <a:r>
            <a:rPr lang="en-US" sz="2400" b="0" i="0" baseline="0" dirty="0"/>
            <a:t>	                               Mrs. Guanu</a:t>
          </a:r>
          <a:endParaRPr lang="en-US" sz="2400" dirty="0"/>
        </a:p>
      </dgm:t>
    </dgm:pt>
    <dgm:pt modelId="{533FFBA0-C53E-49C7-89E4-5E1083D967E2}" type="parTrans" cxnId="{D012251A-690A-4EA1-AFCA-D68813706ED4}">
      <dgm:prSet/>
      <dgm:spPr/>
      <dgm:t>
        <a:bodyPr/>
        <a:lstStyle/>
        <a:p>
          <a:endParaRPr lang="en-US" sz="2400"/>
        </a:p>
      </dgm:t>
    </dgm:pt>
    <dgm:pt modelId="{76665263-015F-48EB-A14A-22BBB0168A78}" type="sibTrans" cxnId="{D012251A-690A-4EA1-AFCA-D68813706ED4}">
      <dgm:prSet/>
      <dgm:spPr/>
      <dgm:t>
        <a:bodyPr/>
        <a:lstStyle/>
        <a:p>
          <a:endParaRPr lang="en-US" sz="2400"/>
        </a:p>
      </dgm:t>
    </dgm:pt>
    <dgm:pt modelId="{42BEDF62-1863-4099-B05B-32E77A0AE60B}">
      <dgm:prSet custT="1"/>
      <dgm:spPr/>
      <dgm:t>
        <a:bodyPr/>
        <a:lstStyle/>
        <a:p>
          <a:r>
            <a:rPr lang="en-US" sz="2400" b="0" i="0" baseline="0" dirty="0"/>
            <a:t>Rom – Z			 Ms. </a:t>
          </a:r>
          <a:r>
            <a:rPr lang="en-US" sz="2400" b="0" i="0" baseline="0" dirty="0" err="1"/>
            <a:t>Formoso</a:t>
          </a:r>
          <a:endParaRPr lang="en-US" sz="2400" dirty="0"/>
        </a:p>
      </dgm:t>
    </dgm:pt>
    <dgm:pt modelId="{45D97BA1-4DBF-4D6B-851C-712F8AD09C45}" type="parTrans" cxnId="{75795E9B-7D3B-4CFE-881A-BBCAFE3476B6}">
      <dgm:prSet/>
      <dgm:spPr/>
      <dgm:t>
        <a:bodyPr/>
        <a:lstStyle/>
        <a:p>
          <a:endParaRPr lang="en-US" sz="2400"/>
        </a:p>
      </dgm:t>
    </dgm:pt>
    <dgm:pt modelId="{4B1D00E9-5316-40F7-8F10-4D43FE6E7EB0}" type="sibTrans" cxnId="{75795E9B-7D3B-4CFE-881A-BBCAFE3476B6}">
      <dgm:prSet/>
      <dgm:spPr/>
      <dgm:t>
        <a:bodyPr/>
        <a:lstStyle/>
        <a:p>
          <a:endParaRPr lang="en-US" sz="2400"/>
        </a:p>
      </dgm:t>
    </dgm:pt>
    <dgm:pt modelId="{0AEB7E7E-C8FC-410C-A248-683AD2762210}">
      <dgm:prSet custT="1"/>
      <dgm:spPr/>
      <dgm:t>
        <a:bodyPr/>
        <a:lstStyle/>
        <a:p>
          <a:r>
            <a:rPr lang="en-US" sz="2400" b="0" i="0" baseline="0" dirty="0"/>
            <a:t>Social Worker		 Ms. Becerra-Williams</a:t>
          </a:r>
          <a:endParaRPr lang="en-US" sz="2400" dirty="0"/>
        </a:p>
      </dgm:t>
    </dgm:pt>
    <dgm:pt modelId="{C43284D1-E4FC-4585-9FD0-8544D8FB93C5}" type="parTrans" cxnId="{915AFD45-D529-4758-8107-94CADB2A839D}">
      <dgm:prSet/>
      <dgm:spPr/>
      <dgm:t>
        <a:bodyPr/>
        <a:lstStyle/>
        <a:p>
          <a:endParaRPr lang="en-US" sz="2400"/>
        </a:p>
      </dgm:t>
    </dgm:pt>
    <dgm:pt modelId="{C7897552-074D-4DED-AF29-D34D4DAFB86F}" type="sibTrans" cxnId="{915AFD45-D529-4758-8107-94CADB2A839D}">
      <dgm:prSet/>
      <dgm:spPr/>
      <dgm:t>
        <a:bodyPr/>
        <a:lstStyle/>
        <a:p>
          <a:endParaRPr lang="en-US" sz="2400"/>
        </a:p>
      </dgm:t>
    </dgm:pt>
    <dgm:pt modelId="{E4461536-B7E7-4540-A14A-E16C8660CD03}">
      <dgm:prSet custT="1"/>
      <dgm:spPr/>
      <dgm:t>
        <a:bodyPr/>
        <a:lstStyle/>
        <a:p>
          <a:r>
            <a:rPr lang="en-US" sz="2400" dirty="0"/>
            <a:t>College &amp; Career                 Mrs. </a:t>
          </a:r>
          <a:r>
            <a:rPr lang="en-US" sz="2400" dirty="0" err="1"/>
            <a:t>Draves</a:t>
          </a:r>
          <a:endParaRPr lang="en-US" sz="2400" dirty="0"/>
        </a:p>
      </dgm:t>
    </dgm:pt>
    <dgm:pt modelId="{29E06EDC-7E6C-40FB-B4E5-0D7BD8EB1B4C}" type="parTrans" cxnId="{632458D7-0469-483A-8459-2A80AD8D4E39}">
      <dgm:prSet/>
      <dgm:spPr/>
      <dgm:t>
        <a:bodyPr/>
        <a:lstStyle/>
        <a:p>
          <a:endParaRPr lang="en-US"/>
        </a:p>
      </dgm:t>
    </dgm:pt>
    <dgm:pt modelId="{B7F2CB75-C6A2-4819-984D-72BA8DC6BD66}" type="sibTrans" cxnId="{632458D7-0469-483A-8459-2A80AD8D4E39}">
      <dgm:prSet/>
      <dgm:spPr/>
      <dgm:t>
        <a:bodyPr/>
        <a:lstStyle/>
        <a:p>
          <a:endParaRPr lang="en-US"/>
        </a:p>
      </dgm:t>
    </dgm:pt>
    <dgm:pt modelId="{D3463DE1-F24C-43A1-94C8-74394856EED1}" type="pres">
      <dgm:prSet presAssocID="{A9A60AD0-B0F4-4414-A085-C2368C40C74D}" presName="linear" presStyleCnt="0">
        <dgm:presLayoutVars>
          <dgm:animLvl val="lvl"/>
          <dgm:resizeHandles val="exact"/>
        </dgm:presLayoutVars>
      </dgm:prSet>
      <dgm:spPr/>
    </dgm:pt>
    <dgm:pt modelId="{3B0B36EF-6FB1-4098-9729-1EDCE791A54E}" type="pres">
      <dgm:prSet presAssocID="{76BCBD81-039D-49A7-9676-EFF57987C3C7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CEC54B2-BD4C-4BB3-92B9-32E8FEDAF790}" type="pres">
      <dgm:prSet presAssocID="{C37799A9-40CC-4BC1-964B-C2DB40EECED9}" presName="spacer" presStyleCnt="0"/>
      <dgm:spPr/>
    </dgm:pt>
    <dgm:pt modelId="{34AB3E6E-F0B7-4B9F-99D0-C9D679C0DE8D}" type="pres">
      <dgm:prSet presAssocID="{264DFFA2-0A19-4E7D-B786-13C36A4039C6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23D4E880-15EB-4164-BF6A-0269DECB7B04}" type="pres">
      <dgm:prSet presAssocID="{8856E937-332A-41CF-AD2B-497ABAA22B47}" presName="spacer" presStyleCnt="0"/>
      <dgm:spPr/>
    </dgm:pt>
    <dgm:pt modelId="{5036AC23-516C-4E7E-AB15-54D031227ED3}" type="pres">
      <dgm:prSet presAssocID="{B56E361C-B294-42F5-8E51-F9C4930E10BF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A26DD8B0-B47A-4A3C-8BAC-E3912287FC3D}" type="pres">
      <dgm:prSet presAssocID="{6B053314-3C9C-40F2-8139-93EAB892CAD3}" presName="spacer" presStyleCnt="0"/>
      <dgm:spPr/>
    </dgm:pt>
    <dgm:pt modelId="{14E8FAE7-06A1-472E-9977-54FF6C0C5534}" type="pres">
      <dgm:prSet presAssocID="{1A901535-17D9-4760-8ED1-3EEF32CA32BB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4C95FE6-7933-4366-8481-EB4A363C7450}" type="pres">
      <dgm:prSet presAssocID="{EBD9F92A-77B8-407E-8080-86527A1DDB9F}" presName="spacer" presStyleCnt="0"/>
      <dgm:spPr/>
    </dgm:pt>
    <dgm:pt modelId="{C25E6026-F113-46C1-BE82-FB6A398CED80}" type="pres">
      <dgm:prSet presAssocID="{A09631D1-F9EC-4E2D-BF4C-A798C7772744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C55DDAF9-7508-4B65-A0A5-AA489777F754}" type="pres">
      <dgm:prSet presAssocID="{76665263-015F-48EB-A14A-22BBB0168A78}" presName="spacer" presStyleCnt="0"/>
      <dgm:spPr/>
    </dgm:pt>
    <dgm:pt modelId="{7F947199-C160-4DBA-B38B-70A33BF77656}" type="pres">
      <dgm:prSet presAssocID="{42BEDF62-1863-4099-B05B-32E77A0AE60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FAE564F4-0B19-4A29-8612-4756653E571A}" type="pres">
      <dgm:prSet presAssocID="{4B1D00E9-5316-40F7-8F10-4D43FE6E7EB0}" presName="spacer" presStyleCnt="0"/>
      <dgm:spPr/>
    </dgm:pt>
    <dgm:pt modelId="{55267B6E-DA3B-4FB3-B228-09C3535728A9}" type="pres">
      <dgm:prSet presAssocID="{E4461536-B7E7-4540-A14A-E16C8660CD03}" presName="parentText" presStyleLbl="node1" presStyleIdx="6" presStyleCnt="8" custLinFactNeighborX="-10826">
        <dgm:presLayoutVars>
          <dgm:chMax val="0"/>
          <dgm:bulletEnabled val="1"/>
        </dgm:presLayoutVars>
      </dgm:prSet>
      <dgm:spPr/>
    </dgm:pt>
    <dgm:pt modelId="{A1564B4B-D0C2-44F5-8532-E3C5BBA1B4F2}" type="pres">
      <dgm:prSet presAssocID="{B7F2CB75-C6A2-4819-984D-72BA8DC6BD66}" presName="spacer" presStyleCnt="0"/>
      <dgm:spPr/>
    </dgm:pt>
    <dgm:pt modelId="{8BF80FE4-A424-4E90-9389-42D47525ECF1}" type="pres">
      <dgm:prSet presAssocID="{0AEB7E7E-C8FC-410C-A248-683AD2762210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87402304-ACB7-4DB6-B634-09E706C70A68}" srcId="{A9A60AD0-B0F4-4414-A085-C2368C40C74D}" destId="{1A901535-17D9-4760-8ED1-3EEF32CA32BB}" srcOrd="3" destOrd="0" parTransId="{C146EBC9-8C8A-4F92-8148-95DB1DF665A3}" sibTransId="{EBD9F92A-77B8-407E-8080-86527A1DDB9F}"/>
    <dgm:cxn modelId="{7AAE0F05-E053-4F79-93C0-99E5856AB78A}" srcId="{A9A60AD0-B0F4-4414-A085-C2368C40C74D}" destId="{B56E361C-B294-42F5-8E51-F9C4930E10BF}" srcOrd="2" destOrd="0" parTransId="{E7FD6622-A1CE-4BB3-95B2-45F5358CC554}" sibTransId="{6B053314-3C9C-40F2-8139-93EAB892CAD3}"/>
    <dgm:cxn modelId="{0F946407-9264-4F4A-86E5-D956722857D2}" type="presOf" srcId="{A09631D1-F9EC-4E2D-BF4C-A798C7772744}" destId="{C25E6026-F113-46C1-BE82-FB6A398CED80}" srcOrd="0" destOrd="0" presId="urn:microsoft.com/office/officeart/2005/8/layout/vList2"/>
    <dgm:cxn modelId="{B964840F-3DB7-40C6-9AD3-AA137352BDF2}" type="presOf" srcId="{264DFFA2-0A19-4E7D-B786-13C36A4039C6}" destId="{34AB3E6E-F0B7-4B9F-99D0-C9D679C0DE8D}" srcOrd="0" destOrd="0" presId="urn:microsoft.com/office/officeart/2005/8/layout/vList2"/>
    <dgm:cxn modelId="{381A1012-5530-4C7C-A12E-A0E548CEED98}" type="presOf" srcId="{42BEDF62-1863-4099-B05B-32E77A0AE60B}" destId="{7F947199-C160-4DBA-B38B-70A33BF77656}" srcOrd="0" destOrd="0" presId="urn:microsoft.com/office/officeart/2005/8/layout/vList2"/>
    <dgm:cxn modelId="{D012251A-690A-4EA1-AFCA-D68813706ED4}" srcId="{A9A60AD0-B0F4-4414-A085-C2368C40C74D}" destId="{A09631D1-F9EC-4E2D-BF4C-A798C7772744}" srcOrd="4" destOrd="0" parTransId="{533FFBA0-C53E-49C7-89E4-5E1083D967E2}" sibTransId="{76665263-015F-48EB-A14A-22BBB0168A78}"/>
    <dgm:cxn modelId="{0F93025E-87B3-427B-AFC3-033EA2B4AA6B}" type="presOf" srcId="{A9A60AD0-B0F4-4414-A085-C2368C40C74D}" destId="{D3463DE1-F24C-43A1-94C8-74394856EED1}" srcOrd="0" destOrd="0" presId="urn:microsoft.com/office/officeart/2005/8/layout/vList2"/>
    <dgm:cxn modelId="{16F6CA42-2FCF-4965-A49A-582BC5E13CCE}" type="presOf" srcId="{B56E361C-B294-42F5-8E51-F9C4930E10BF}" destId="{5036AC23-516C-4E7E-AB15-54D031227ED3}" srcOrd="0" destOrd="0" presId="urn:microsoft.com/office/officeart/2005/8/layout/vList2"/>
    <dgm:cxn modelId="{915AFD45-D529-4758-8107-94CADB2A839D}" srcId="{A9A60AD0-B0F4-4414-A085-C2368C40C74D}" destId="{0AEB7E7E-C8FC-410C-A248-683AD2762210}" srcOrd="7" destOrd="0" parTransId="{C43284D1-E4FC-4585-9FD0-8544D8FB93C5}" sibTransId="{C7897552-074D-4DED-AF29-D34D4DAFB86F}"/>
    <dgm:cxn modelId="{99465393-DE8E-4E71-AED8-C9B9CF05F963}" type="presOf" srcId="{0AEB7E7E-C8FC-410C-A248-683AD2762210}" destId="{8BF80FE4-A424-4E90-9389-42D47525ECF1}" srcOrd="0" destOrd="0" presId="urn:microsoft.com/office/officeart/2005/8/layout/vList2"/>
    <dgm:cxn modelId="{D25FBD94-5E16-44BC-A441-4AAB6DAB9603}" srcId="{A9A60AD0-B0F4-4414-A085-C2368C40C74D}" destId="{76BCBD81-039D-49A7-9676-EFF57987C3C7}" srcOrd="0" destOrd="0" parTransId="{C9E2ECF0-1C91-4EB9-912F-A2E24E3891DE}" sibTransId="{C37799A9-40CC-4BC1-964B-C2DB40EECED9}"/>
    <dgm:cxn modelId="{75795E9B-7D3B-4CFE-881A-BBCAFE3476B6}" srcId="{A9A60AD0-B0F4-4414-A085-C2368C40C74D}" destId="{42BEDF62-1863-4099-B05B-32E77A0AE60B}" srcOrd="5" destOrd="0" parTransId="{45D97BA1-4DBF-4D6B-851C-712F8AD09C45}" sibTransId="{4B1D00E9-5316-40F7-8F10-4D43FE6E7EB0}"/>
    <dgm:cxn modelId="{C66818C1-E249-439F-B571-A85764FDA592}" srcId="{A9A60AD0-B0F4-4414-A085-C2368C40C74D}" destId="{264DFFA2-0A19-4E7D-B786-13C36A4039C6}" srcOrd="1" destOrd="0" parTransId="{C941FDB1-541B-43A1-B4EA-9D1195B8C8E4}" sibTransId="{8856E937-332A-41CF-AD2B-497ABAA22B47}"/>
    <dgm:cxn modelId="{408B0EC7-951D-409E-B33B-5C7A49825F54}" type="presOf" srcId="{E4461536-B7E7-4540-A14A-E16C8660CD03}" destId="{55267B6E-DA3B-4FB3-B228-09C3535728A9}" srcOrd="0" destOrd="0" presId="urn:microsoft.com/office/officeart/2005/8/layout/vList2"/>
    <dgm:cxn modelId="{5B7556C8-33FA-4DBA-A5A3-B64AC7B3C644}" type="presOf" srcId="{76BCBD81-039D-49A7-9676-EFF57987C3C7}" destId="{3B0B36EF-6FB1-4098-9729-1EDCE791A54E}" srcOrd="0" destOrd="0" presId="urn:microsoft.com/office/officeart/2005/8/layout/vList2"/>
    <dgm:cxn modelId="{632458D7-0469-483A-8459-2A80AD8D4E39}" srcId="{A9A60AD0-B0F4-4414-A085-C2368C40C74D}" destId="{E4461536-B7E7-4540-A14A-E16C8660CD03}" srcOrd="6" destOrd="0" parTransId="{29E06EDC-7E6C-40FB-B4E5-0D7BD8EB1B4C}" sibTransId="{B7F2CB75-C6A2-4819-984D-72BA8DC6BD66}"/>
    <dgm:cxn modelId="{26C24EEF-D2D8-4744-872E-E56EF4862EE6}" type="presOf" srcId="{1A901535-17D9-4760-8ED1-3EEF32CA32BB}" destId="{14E8FAE7-06A1-472E-9977-54FF6C0C5534}" srcOrd="0" destOrd="0" presId="urn:microsoft.com/office/officeart/2005/8/layout/vList2"/>
    <dgm:cxn modelId="{BF11BE43-65B1-47C7-9B64-CCA5A9A1B0FD}" type="presParOf" srcId="{D3463DE1-F24C-43A1-94C8-74394856EED1}" destId="{3B0B36EF-6FB1-4098-9729-1EDCE791A54E}" srcOrd="0" destOrd="0" presId="urn:microsoft.com/office/officeart/2005/8/layout/vList2"/>
    <dgm:cxn modelId="{BA45C08B-9CB9-49D3-8E07-5EEA751F4776}" type="presParOf" srcId="{D3463DE1-F24C-43A1-94C8-74394856EED1}" destId="{7CEC54B2-BD4C-4BB3-92B9-32E8FEDAF790}" srcOrd="1" destOrd="0" presId="urn:microsoft.com/office/officeart/2005/8/layout/vList2"/>
    <dgm:cxn modelId="{78D5A054-F251-4B63-9C07-A801C1C840BA}" type="presParOf" srcId="{D3463DE1-F24C-43A1-94C8-74394856EED1}" destId="{34AB3E6E-F0B7-4B9F-99D0-C9D679C0DE8D}" srcOrd="2" destOrd="0" presId="urn:microsoft.com/office/officeart/2005/8/layout/vList2"/>
    <dgm:cxn modelId="{7515ED9A-C108-4AD1-9047-A59D0480E743}" type="presParOf" srcId="{D3463DE1-F24C-43A1-94C8-74394856EED1}" destId="{23D4E880-15EB-4164-BF6A-0269DECB7B04}" srcOrd="3" destOrd="0" presId="urn:microsoft.com/office/officeart/2005/8/layout/vList2"/>
    <dgm:cxn modelId="{B6FFCD1D-9CCD-49BC-BAFE-8D0EA939DE9E}" type="presParOf" srcId="{D3463DE1-F24C-43A1-94C8-74394856EED1}" destId="{5036AC23-516C-4E7E-AB15-54D031227ED3}" srcOrd="4" destOrd="0" presId="urn:microsoft.com/office/officeart/2005/8/layout/vList2"/>
    <dgm:cxn modelId="{CC15D422-B0C7-42B1-A0E3-C0F319A73648}" type="presParOf" srcId="{D3463DE1-F24C-43A1-94C8-74394856EED1}" destId="{A26DD8B0-B47A-4A3C-8BAC-E3912287FC3D}" srcOrd="5" destOrd="0" presId="urn:microsoft.com/office/officeart/2005/8/layout/vList2"/>
    <dgm:cxn modelId="{FCED6F8A-0FFA-4DBA-A6E3-8E8674F8B187}" type="presParOf" srcId="{D3463DE1-F24C-43A1-94C8-74394856EED1}" destId="{14E8FAE7-06A1-472E-9977-54FF6C0C5534}" srcOrd="6" destOrd="0" presId="urn:microsoft.com/office/officeart/2005/8/layout/vList2"/>
    <dgm:cxn modelId="{E6345CB6-D553-4427-96D2-70B4C72B6D8D}" type="presParOf" srcId="{D3463DE1-F24C-43A1-94C8-74394856EED1}" destId="{84C95FE6-7933-4366-8481-EB4A363C7450}" srcOrd="7" destOrd="0" presId="urn:microsoft.com/office/officeart/2005/8/layout/vList2"/>
    <dgm:cxn modelId="{A5F1107F-DF27-4923-86E5-E146FC1571D6}" type="presParOf" srcId="{D3463DE1-F24C-43A1-94C8-74394856EED1}" destId="{C25E6026-F113-46C1-BE82-FB6A398CED80}" srcOrd="8" destOrd="0" presId="urn:microsoft.com/office/officeart/2005/8/layout/vList2"/>
    <dgm:cxn modelId="{5D331FD5-2917-4C87-9E9F-386FFAD926DC}" type="presParOf" srcId="{D3463DE1-F24C-43A1-94C8-74394856EED1}" destId="{C55DDAF9-7508-4B65-A0A5-AA489777F754}" srcOrd="9" destOrd="0" presId="urn:microsoft.com/office/officeart/2005/8/layout/vList2"/>
    <dgm:cxn modelId="{E8CB3144-D813-4BCA-92A7-48DE396154B6}" type="presParOf" srcId="{D3463DE1-F24C-43A1-94C8-74394856EED1}" destId="{7F947199-C160-4DBA-B38B-70A33BF77656}" srcOrd="10" destOrd="0" presId="urn:microsoft.com/office/officeart/2005/8/layout/vList2"/>
    <dgm:cxn modelId="{1273918B-BC8B-442E-9BBB-78333725470C}" type="presParOf" srcId="{D3463DE1-F24C-43A1-94C8-74394856EED1}" destId="{FAE564F4-0B19-4A29-8612-4756653E571A}" srcOrd="11" destOrd="0" presId="urn:microsoft.com/office/officeart/2005/8/layout/vList2"/>
    <dgm:cxn modelId="{64397E47-BD07-4268-848F-8108783A386E}" type="presParOf" srcId="{D3463DE1-F24C-43A1-94C8-74394856EED1}" destId="{55267B6E-DA3B-4FB3-B228-09C3535728A9}" srcOrd="12" destOrd="0" presId="urn:microsoft.com/office/officeart/2005/8/layout/vList2"/>
    <dgm:cxn modelId="{2E821653-A1C7-422D-BA93-6C2CDB6EA9E3}" type="presParOf" srcId="{D3463DE1-F24C-43A1-94C8-74394856EED1}" destId="{A1564B4B-D0C2-44F5-8532-E3C5BBA1B4F2}" srcOrd="13" destOrd="0" presId="urn:microsoft.com/office/officeart/2005/8/layout/vList2"/>
    <dgm:cxn modelId="{18EE7CD7-6D6C-4A6D-8E51-1F766B8527B6}" type="presParOf" srcId="{D3463DE1-F24C-43A1-94C8-74394856EED1}" destId="{8BF80FE4-A424-4E90-9389-42D47525ECF1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96FE03-B901-4FB1-AE32-EA12E34E4F1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E9D0846-5122-4B6E-80D5-A5C804EF531E}">
      <dgm:prSet/>
      <dgm:spPr/>
      <dgm:t>
        <a:bodyPr/>
        <a:lstStyle/>
        <a:p>
          <a:r>
            <a:rPr lang="en-US" dirty="0" err="1"/>
            <a:t>DeLaura</a:t>
          </a:r>
          <a:r>
            <a:rPr lang="en-US" dirty="0"/>
            <a:t> Middle School		March 9</a:t>
          </a:r>
        </a:p>
      </dgm:t>
    </dgm:pt>
    <dgm:pt modelId="{4981EDA0-0E95-4B70-9BC3-99F53DD5E84F}" type="parTrans" cxnId="{1BA3A6E3-B32E-4BFB-9B0A-2F3A276E378C}">
      <dgm:prSet/>
      <dgm:spPr/>
      <dgm:t>
        <a:bodyPr/>
        <a:lstStyle/>
        <a:p>
          <a:endParaRPr lang="en-US"/>
        </a:p>
      </dgm:t>
    </dgm:pt>
    <dgm:pt modelId="{B5FD5A65-EE08-406E-8CA1-A02076703F64}" type="sibTrans" cxnId="{1BA3A6E3-B32E-4BFB-9B0A-2F3A276E378C}">
      <dgm:prSet/>
      <dgm:spPr/>
      <dgm:t>
        <a:bodyPr/>
        <a:lstStyle/>
        <a:p>
          <a:endParaRPr lang="en-US"/>
        </a:p>
      </dgm:t>
    </dgm:pt>
    <dgm:pt modelId="{5EDD18C6-9AFF-491F-8D79-22BED7E1A9DA}">
      <dgm:prSet/>
      <dgm:spPr/>
      <dgm:t>
        <a:bodyPr/>
        <a:lstStyle/>
        <a:p>
          <a:r>
            <a:rPr lang="en-US" dirty="0"/>
            <a:t>McNair Middle School		March 9 </a:t>
          </a:r>
        </a:p>
      </dgm:t>
    </dgm:pt>
    <dgm:pt modelId="{F45F7B14-3499-4550-A402-4AF9882F5CFC}" type="parTrans" cxnId="{85E06A65-1808-4BDC-BA50-C9E4CD7E841D}">
      <dgm:prSet/>
      <dgm:spPr/>
      <dgm:t>
        <a:bodyPr/>
        <a:lstStyle/>
        <a:p>
          <a:endParaRPr lang="en-US"/>
        </a:p>
      </dgm:t>
    </dgm:pt>
    <dgm:pt modelId="{40AE9CDD-5F85-4E4C-990E-A079747B0CD0}" type="sibTrans" cxnId="{85E06A65-1808-4BDC-BA50-C9E4CD7E841D}">
      <dgm:prSet/>
      <dgm:spPr/>
      <dgm:t>
        <a:bodyPr/>
        <a:lstStyle/>
        <a:p>
          <a:endParaRPr lang="en-US"/>
        </a:p>
      </dgm:t>
    </dgm:pt>
    <dgm:pt modelId="{57FDCCCA-735B-41A1-9FF6-9DC9393CA31E}">
      <dgm:prSet/>
      <dgm:spPr/>
      <dgm:t>
        <a:bodyPr/>
        <a:lstStyle/>
        <a:p>
          <a:r>
            <a:rPr lang="en-US" dirty="0"/>
            <a:t>Johnson Middle School		March </a:t>
          </a:r>
        </a:p>
      </dgm:t>
    </dgm:pt>
    <dgm:pt modelId="{AC4BEC09-462A-4F54-B059-31CD68924ABF}" type="parTrans" cxnId="{1AE9093E-AA05-4FE9-ACD8-C2F9AEA4D2CC}">
      <dgm:prSet/>
      <dgm:spPr/>
      <dgm:t>
        <a:bodyPr/>
        <a:lstStyle/>
        <a:p>
          <a:endParaRPr lang="en-US"/>
        </a:p>
      </dgm:t>
    </dgm:pt>
    <dgm:pt modelId="{78667D7B-4435-428F-AE28-D58C1421EFF2}" type="sibTrans" cxnId="{1AE9093E-AA05-4FE9-ACD8-C2F9AEA4D2CC}">
      <dgm:prSet/>
      <dgm:spPr/>
      <dgm:t>
        <a:bodyPr/>
        <a:lstStyle/>
        <a:p>
          <a:endParaRPr lang="en-US"/>
        </a:p>
      </dgm:t>
    </dgm:pt>
    <dgm:pt modelId="{32682017-FFA7-4083-8FAE-E2232839D68F}">
      <dgm:prSet/>
      <dgm:spPr/>
      <dgm:t>
        <a:bodyPr/>
        <a:lstStyle/>
        <a:p>
          <a:r>
            <a:rPr lang="en-US" dirty="0"/>
            <a:t>Kennedy Middle School		March </a:t>
          </a:r>
        </a:p>
      </dgm:t>
    </dgm:pt>
    <dgm:pt modelId="{9A609B8A-FD5E-4EDA-BD19-05D7C2A1D9B5}" type="parTrans" cxnId="{07C60BDE-4FDD-45AA-B19E-2F74BB6EA4CD}">
      <dgm:prSet/>
      <dgm:spPr/>
      <dgm:t>
        <a:bodyPr/>
        <a:lstStyle/>
        <a:p>
          <a:endParaRPr lang="en-US"/>
        </a:p>
      </dgm:t>
    </dgm:pt>
    <dgm:pt modelId="{9B6F4B0B-3F0F-4D0F-AD5A-A25DFF299D8D}" type="sibTrans" cxnId="{07C60BDE-4FDD-45AA-B19E-2F74BB6EA4CD}">
      <dgm:prSet/>
      <dgm:spPr/>
      <dgm:t>
        <a:bodyPr/>
        <a:lstStyle/>
        <a:p>
          <a:endParaRPr lang="en-US"/>
        </a:p>
      </dgm:t>
    </dgm:pt>
    <dgm:pt modelId="{B6FE8679-55F9-45E6-9114-A4758D5FDC63}">
      <dgm:prSet/>
      <dgm:spPr/>
      <dgm:t>
        <a:bodyPr/>
        <a:lstStyle/>
        <a:p>
          <a:r>
            <a:rPr lang="en-US" dirty="0"/>
            <a:t>Viera Charter School		March 6 </a:t>
          </a:r>
        </a:p>
      </dgm:t>
    </dgm:pt>
    <dgm:pt modelId="{6A93F522-3334-4CEA-AED0-2B9400F6C1D4}" type="parTrans" cxnId="{5DB1CE96-0CAF-456F-B140-7A9D1F17DD2B}">
      <dgm:prSet/>
      <dgm:spPr/>
      <dgm:t>
        <a:bodyPr/>
        <a:lstStyle/>
        <a:p>
          <a:endParaRPr lang="en-US"/>
        </a:p>
      </dgm:t>
    </dgm:pt>
    <dgm:pt modelId="{DCD8C70C-2D1A-4432-BEED-34BC092012FB}" type="sibTrans" cxnId="{5DB1CE96-0CAF-456F-B140-7A9D1F17DD2B}">
      <dgm:prSet/>
      <dgm:spPr/>
      <dgm:t>
        <a:bodyPr/>
        <a:lstStyle/>
        <a:p>
          <a:endParaRPr lang="en-US"/>
        </a:p>
      </dgm:t>
    </dgm:pt>
    <dgm:pt modelId="{09207177-BC15-41F4-85A2-FCF7FBE7F339}">
      <dgm:prSet/>
      <dgm:spPr/>
      <dgm:t>
        <a:bodyPr/>
        <a:lstStyle/>
        <a:p>
          <a:r>
            <a:rPr lang="en-US" dirty="0"/>
            <a:t>Pinecrest Academy		March </a:t>
          </a:r>
        </a:p>
      </dgm:t>
    </dgm:pt>
    <dgm:pt modelId="{B7CC9194-1047-45D7-B89F-517885791E51}" type="parTrans" cxnId="{A3965BE2-B957-4CD7-BB1D-3A642B356A26}">
      <dgm:prSet/>
      <dgm:spPr/>
      <dgm:t>
        <a:bodyPr/>
        <a:lstStyle/>
        <a:p>
          <a:endParaRPr lang="en-US"/>
        </a:p>
      </dgm:t>
    </dgm:pt>
    <dgm:pt modelId="{A344DB93-C286-4011-B402-BE3ED0E1F215}" type="sibTrans" cxnId="{A3965BE2-B957-4CD7-BB1D-3A642B356A26}">
      <dgm:prSet/>
      <dgm:spPr/>
      <dgm:t>
        <a:bodyPr/>
        <a:lstStyle/>
        <a:p>
          <a:endParaRPr lang="en-US"/>
        </a:p>
      </dgm:t>
    </dgm:pt>
    <dgm:pt modelId="{FB2211CC-1184-446F-AD2A-779617525696}" type="pres">
      <dgm:prSet presAssocID="{E996FE03-B901-4FB1-AE32-EA12E34E4F11}" presName="linear" presStyleCnt="0">
        <dgm:presLayoutVars>
          <dgm:animLvl val="lvl"/>
          <dgm:resizeHandles val="exact"/>
        </dgm:presLayoutVars>
      </dgm:prSet>
      <dgm:spPr/>
    </dgm:pt>
    <dgm:pt modelId="{A24210C5-E43B-4162-9D73-C38110E09BA7}" type="pres">
      <dgm:prSet presAssocID="{AE9D0846-5122-4B6E-80D5-A5C804EF531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8C26F28-EA41-4D5E-A12E-BC416D6AF422}" type="pres">
      <dgm:prSet presAssocID="{B5FD5A65-EE08-406E-8CA1-A02076703F64}" presName="spacer" presStyleCnt="0"/>
      <dgm:spPr/>
    </dgm:pt>
    <dgm:pt modelId="{1DE24E95-F627-41DB-BE1D-217F1E02BCCC}" type="pres">
      <dgm:prSet presAssocID="{5EDD18C6-9AFF-491F-8D79-22BED7E1A9D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D882EE6-C94B-4F4C-A3C4-C9620DE4BCCC}" type="pres">
      <dgm:prSet presAssocID="{40AE9CDD-5F85-4E4C-990E-A079747B0CD0}" presName="spacer" presStyleCnt="0"/>
      <dgm:spPr/>
    </dgm:pt>
    <dgm:pt modelId="{4B16D60D-A4A5-444E-AD56-CA0CCD8AC324}" type="pres">
      <dgm:prSet presAssocID="{57FDCCCA-735B-41A1-9FF6-9DC9393CA31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DD9D154-0D68-42E7-AAB4-A3D3A02D6716}" type="pres">
      <dgm:prSet presAssocID="{78667D7B-4435-428F-AE28-D58C1421EFF2}" presName="spacer" presStyleCnt="0"/>
      <dgm:spPr/>
    </dgm:pt>
    <dgm:pt modelId="{9863AB66-8F87-4D20-80BF-B07612CCA9E5}" type="pres">
      <dgm:prSet presAssocID="{32682017-FFA7-4083-8FAE-E2232839D68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FC75CC4-8B55-4C16-B949-910D9564A147}" type="pres">
      <dgm:prSet presAssocID="{9B6F4B0B-3F0F-4D0F-AD5A-A25DFF299D8D}" presName="spacer" presStyleCnt="0"/>
      <dgm:spPr/>
    </dgm:pt>
    <dgm:pt modelId="{FC72E3CD-674B-498C-AECA-59B314F2D88A}" type="pres">
      <dgm:prSet presAssocID="{B6FE8679-55F9-45E6-9114-A4758D5FDC6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CDE4255-5E58-43B8-AF6B-FE7050108857}" type="pres">
      <dgm:prSet presAssocID="{DCD8C70C-2D1A-4432-BEED-34BC092012FB}" presName="spacer" presStyleCnt="0"/>
      <dgm:spPr/>
    </dgm:pt>
    <dgm:pt modelId="{8DB35AF9-E128-4500-B196-AC549A10E6AF}" type="pres">
      <dgm:prSet presAssocID="{09207177-BC15-41F4-85A2-FCF7FBE7F33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AE9093E-AA05-4FE9-ACD8-C2F9AEA4D2CC}" srcId="{E996FE03-B901-4FB1-AE32-EA12E34E4F11}" destId="{57FDCCCA-735B-41A1-9FF6-9DC9393CA31E}" srcOrd="2" destOrd="0" parTransId="{AC4BEC09-462A-4F54-B059-31CD68924ABF}" sibTransId="{78667D7B-4435-428F-AE28-D58C1421EFF2}"/>
    <dgm:cxn modelId="{85E06A65-1808-4BDC-BA50-C9E4CD7E841D}" srcId="{E996FE03-B901-4FB1-AE32-EA12E34E4F11}" destId="{5EDD18C6-9AFF-491F-8D79-22BED7E1A9DA}" srcOrd="1" destOrd="0" parTransId="{F45F7B14-3499-4550-A402-4AF9882F5CFC}" sibTransId="{40AE9CDD-5F85-4E4C-990E-A079747B0CD0}"/>
    <dgm:cxn modelId="{02508974-5918-4733-B04D-37DEAF3D6453}" type="presOf" srcId="{32682017-FFA7-4083-8FAE-E2232839D68F}" destId="{9863AB66-8F87-4D20-80BF-B07612CCA9E5}" srcOrd="0" destOrd="0" presId="urn:microsoft.com/office/officeart/2005/8/layout/vList2"/>
    <dgm:cxn modelId="{807F7D55-B01D-4F37-ADDD-2D198FE9BE8C}" type="presOf" srcId="{09207177-BC15-41F4-85A2-FCF7FBE7F339}" destId="{8DB35AF9-E128-4500-B196-AC549A10E6AF}" srcOrd="0" destOrd="0" presId="urn:microsoft.com/office/officeart/2005/8/layout/vList2"/>
    <dgm:cxn modelId="{EACA3580-257C-49E2-851C-36DDE166C40C}" type="presOf" srcId="{E996FE03-B901-4FB1-AE32-EA12E34E4F11}" destId="{FB2211CC-1184-446F-AD2A-779617525696}" srcOrd="0" destOrd="0" presId="urn:microsoft.com/office/officeart/2005/8/layout/vList2"/>
    <dgm:cxn modelId="{5DB1CE96-0CAF-456F-B140-7A9D1F17DD2B}" srcId="{E996FE03-B901-4FB1-AE32-EA12E34E4F11}" destId="{B6FE8679-55F9-45E6-9114-A4758D5FDC63}" srcOrd="4" destOrd="0" parTransId="{6A93F522-3334-4CEA-AED0-2B9400F6C1D4}" sibTransId="{DCD8C70C-2D1A-4432-BEED-34BC092012FB}"/>
    <dgm:cxn modelId="{74A02B99-9CF4-4E04-A419-69FA7DD5C09E}" type="presOf" srcId="{AE9D0846-5122-4B6E-80D5-A5C804EF531E}" destId="{A24210C5-E43B-4162-9D73-C38110E09BA7}" srcOrd="0" destOrd="0" presId="urn:microsoft.com/office/officeart/2005/8/layout/vList2"/>
    <dgm:cxn modelId="{442162A9-D880-4F37-9C3B-6D457A338FA4}" type="presOf" srcId="{57FDCCCA-735B-41A1-9FF6-9DC9393CA31E}" destId="{4B16D60D-A4A5-444E-AD56-CA0CCD8AC324}" srcOrd="0" destOrd="0" presId="urn:microsoft.com/office/officeart/2005/8/layout/vList2"/>
    <dgm:cxn modelId="{A604F5B0-92AE-45B1-940F-7CF4B30096BA}" type="presOf" srcId="{B6FE8679-55F9-45E6-9114-A4758D5FDC63}" destId="{FC72E3CD-674B-498C-AECA-59B314F2D88A}" srcOrd="0" destOrd="0" presId="urn:microsoft.com/office/officeart/2005/8/layout/vList2"/>
    <dgm:cxn modelId="{27782DC9-2A15-44D4-A8F7-D8740B755642}" type="presOf" srcId="{5EDD18C6-9AFF-491F-8D79-22BED7E1A9DA}" destId="{1DE24E95-F627-41DB-BE1D-217F1E02BCCC}" srcOrd="0" destOrd="0" presId="urn:microsoft.com/office/officeart/2005/8/layout/vList2"/>
    <dgm:cxn modelId="{07C60BDE-4FDD-45AA-B19E-2F74BB6EA4CD}" srcId="{E996FE03-B901-4FB1-AE32-EA12E34E4F11}" destId="{32682017-FFA7-4083-8FAE-E2232839D68F}" srcOrd="3" destOrd="0" parTransId="{9A609B8A-FD5E-4EDA-BD19-05D7C2A1D9B5}" sibTransId="{9B6F4B0B-3F0F-4D0F-AD5A-A25DFF299D8D}"/>
    <dgm:cxn modelId="{A3965BE2-B957-4CD7-BB1D-3A642B356A26}" srcId="{E996FE03-B901-4FB1-AE32-EA12E34E4F11}" destId="{09207177-BC15-41F4-85A2-FCF7FBE7F339}" srcOrd="5" destOrd="0" parTransId="{B7CC9194-1047-45D7-B89F-517885791E51}" sibTransId="{A344DB93-C286-4011-B402-BE3ED0E1F215}"/>
    <dgm:cxn modelId="{1BA3A6E3-B32E-4BFB-9B0A-2F3A276E378C}" srcId="{E996FE03-B901-4FB1-AE32-EA12E34E4F11}" destId="{AE9D0846-5122-4B6E-80D5-A5C804EF531E}" srcOrd="0" destOrd="0" parTransId="{4981EDA0-0E95-4B70-9BC3-99F53DD5E84F}" sibTransId="{B5FD5A65-EE08-406E-8CA1-A02076703F64}"/>
    <dgm:cxn modelId="{8C48A35C-50CD-45E4-9C84-6D1162C0EF31}" type="presParOf" srcId="{FB2211CC-1184-446F-AD2A-779617525696}" destId="{A24210C5-E43B-4162-9D73-C38110E09BA7}" srcOrd="0" destOrd="0" presId="urn:microsoft.com/office/officeart/2005/8/layout/vList2"/>
    <dgm:cxn modelId="{048BD6B5-B35A-4950-BE2B-CE07378EEA3C}" type="presParOf" srcId="{FB2211CC-1184-446F-AD2A-779617525696}" destId="{C8C26F28-EA41-4D5E-A12E-BC416D6AF422}" srcOrd="1" destOrd="0" presId="urn:microsoft.com/office/officeart/2005/8/layout/vList2"/>
    <dgm:cxn modelId="{B6E8AE1F-5234-4810-BCF1-5D219DF0BE7F}" type="presParOf" srcId="{FB2211CC-1184-446F-AD2A-779617525696}" destId="{1DE24E95-F627-41DB-BE1D-217F1E02BCCC}" srcOrd="2" destOrd="0" presId="urn:microsoft.com/office/officeart/2005/8/layout/vList2"/>
    <dgm:cxn modelId="{C118DE92-D746-4AEB-AC18-1EFF58B87D6C}" type="presParOf" srcId="{FB2211CC-1184-446F-AD2A-779617525696}" destId="{AD882EE6-C94B-4F4C-A3C4-C9620DE4BCCC}" srcOrd="3" destOrd="0" presId="urn:microsoft.com/office/officeart/2005/8/layout/vList2"/>
    <dgm:cxn modelId="{DB4E1DB5-F918-41E0-8CC0-096B52B9B5F6}" type="presParOf" srcId="{FB2211CC-1184-446F-AD2A-779617525696}" destId="{4B16D60D-A4A5-444E-AD56-CA0CCD8AC324}" srcOrd="4" destOrd="0" presId="urn:microsoft.com/office/officeart/2005/8/layout/vList2"/>
    <dgm:cxn modelId="{C13ECBFC-EB4A-4BAF-92E4-4BF7EEA81712}" type="presParOf" srcId="{FB2211CC-1184-446F-AD2A-779617525696}" destId="{7DD9D154-0D68-42E7-AAB4-A3D3A02D6716}" srcOrd="5" destOrd="0" presId="urn:microsoft.com/office/officeart/2005/8/layout/vList2"/>
    <dgm:cxn modelId="{83DE135C-CAE4-4CBC-A2F6-0F1080E47B8D}" type="presParOf" srcId="{FB2211CC-1184-446F-AD2A-779617525696}" destId="{9863AB66-8F87-4D20-80BF-B07612CCA9E5}" srcOrd="6" destOrd="0" presId="urn:microsoft.com/office/officeart/2005/8/layout/vList2"/>
    <dgm:cxn modelId="{F14AEBD0-6982-4386-B7D1-1805EDBD61E3}" type="presParOf" srcId="{FB2211CC-1184-446F-AD2A-779617525696}" destId="{5FC75CC4-8B55-4C16-B949-910D9564A147}" srcOrd="7" destOrd="0" presId="urn:microsoft.com/office/officeart/2005/8/layout/vList2"/>
    <dgm:cxn modelId="{76FCA01F-BA00-4EC5-B717-9B4AF244AD28}" type="presParOf" srcId="{FB2211CC-1184-446F-AD2A-779617525696}" destId="{FC72E3CD-674B-498C-AECA-59B314F2D88A}" srcOrd="8" destOrd="0" presId="urn:microsoft.com/office/officeart/2005/8/layout/vList2"/>
    <dgm:cxn modelId="{68A73390-8890-4CFE-94BC-7F17D91B8F18}" type="presParOf" srcId="{FB2211CC-1184-446F-AD2A-779617525696}" destId="{2CDE4255-5E58-43B8-AF6B-FE7050108857}" srcOrd="9" destOrd="0" presId="urn:microsoft.com/office/officeart/2005/8/layout/vList2"/>
    <dgm:cxn modelId="{8F4B9558-5069-4E28-8B6F-17A1BEDCC898}" type="presParOf" srcId="{FB2211CC-1184-446F-AD2A-779617525696}" destId="{8DB35AF9-E128-4500-B196-AC549A10E6A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DD4EA6-F094-4E25-879B-47FCBF7721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92261F-A0B4-4338-92CC-323B4FF528F6}">
      <dgm:prSet/>
      <dgm:spPr/>
      <dgm:t>
        <a:bodyPr/>
        <a:lstStyle/>
        <a:p>
          <a:r>
            <a:rPr lang="en-US" dirty="0"/>
            <a:t>Guidance Information</a:t>
          </a:r>
        </a:p>
      </dgm:t>
    </dgm:pt>
    <dgm:pt modelId="{8035FA06-5BD8-47C8-9C2F-5FD5218D3A48}" type="parTrans" cxnId="{5D39E312-02CE-4A6D-9640-4BC9F42287EF}">
      <dgm:prSet/>
      <dgm:spPr/>
      <dgm:t>
        <a:bodyPr/>
        <a:lstStyle/>
        <a:p>
          <a:endParaRPr lang="en-US"/>
        </a:p>
      </dgm:t>
    </dgm:pt>
    <dgm:pt modelId="{AC916C52-405D-403B-85E6-6707750AEDB2}" type="sibTrans" cxnId="{5D39E312-02CE-4A6D-9640-4BC9F42287EF}">
      <dgm:prSet/>
      <dgm:spPr/>
      <dgm:t>
        <a:bodyPr/>
        <a:lstStyle/>
        <a:p>
          <a:endParaRPr lang="en-US"/>
        </a:p>
      </dgm:t>
    </dgm:pt>
    <dgm:pt modelId="{6E0B7EA4-3C13-46CE-80B4-58BEFB188D4C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Graduation Requirements, EOC Courses &amp; Registration Forms</a:t>
          </a:r>
        </a:p>
      </dgm:t>
    </dgm:pt>
    <dgm:pt modelId="{1039AE64-90D1-41EA-8DAB-A6FE88EB14DD}" type="parTrans" cxnId="{0933B5A7-E39F-4C4E-BE05-A4F5576A2909}">
      <dgm:prSet/>
      <dgm:spPr/>
      <dgm:t>
        <a:bodyPr/>
        <a:lstStyle/>
        <a:p>
          <a:endParaRPr lang="en-US"/>
        </a:p>
      </dgm:t>
    </dgm:pt>
    <dgm:pt modelId="{B569C485-05FA-4C64-957A-105B20C4DA2C}" type="sibTrans" cxnId="{0933B5A7-E39F-4C4E-BE05-A4F5576A2909}">
      <dgm:prSet/>
      <dgm:spPr/>
      <dgm:t>
        <a:bodyPr/>
        <a:lstStyle/>
        <a:p>
          <a:endParaRPr lang="en-US"/>
        </a:p>
      </dgm:t>
    </dgm:pt>
    <dgm:pt modelId="{673C34F6-388A-4FD0-BB06-042102781D9B}">
      <dgm:prSet/>
      <dgm:spPr/>
      <dgm:t>
        <a:bodyPr/>
        <a:lstStyle/>
        <a:p>
          <a:r>
            <a:rPr lang="en-US" dirty="0"/>
            <a:t>Core Class Choices</a:t>
          </a:r>
        </a:p>
      </dgm:t>
    </dgm:pt>
    <dgm:pt modelId="{0BEA3ABB-61F8-492F-A55E-4ACBEE3E96BD}" type="parTrans" cxnId="{00389997-BFEF-4875-B8BC-619236D0263E}">
      <dgm:prSet/>
      <dgm:spPr/>
      <dgm:t>
        <a:bodyPr/>
        <a:lstStyle/>
        <a:p>
          <a:endParaRPr lang="en-US"/>
        </a:p>
      </dgm:t>
    </dgm:pt>
    <dgm:pt modelId="{25748BAB-C887-43A0-955A-48C66581E99D}" type="sibTrans" cxnId="{00389997-BFEF-4875-B8BC-619236D0263E}">
      <dgm:prSet/>
      <dgm:spPr/>
      <dgm:t>
        <a:bodyPr/>
        <a:lstStyle/>
        <a:p>
          <a:endParaRPr lang="en-US"/>
        </a:p>
      </dgm:t>
    </dgm:pt>
    <dgm:pt modelId="{20300333-A766-481D-8905-BA7886555298}">
      <dgm:prSet/>
      <dgm:spPr/>
      <dgm:t>
        <a:bodyPr/>
        <a:lstStyle/>
        <a:p>
          <a:r>
            <a:rPr lang="en-US" dirty="0"/>
            <a:t>VHS Extracurriculars</a:t>
          </a:r>
        </a:p>
      </dgm:t>
    </dgm:pt>
    <dgm:pt modelId="{671DC777-68F7-43A3-A3FC-2778A689BE65}" type="parTrans" cxnId="{F276328D-0F89-4C8C-B7AB-C326AC893902}">
      <dgm:prSet/>
      <dgm:spPr/>
      <dgm:t>
        <a:bodyPr/>
        <a:lstStyle/>
        <a:p>
          <a:endParaRPr lang="en-US"/>
        </a:p>
      </dgm:t>
    </dgm:pt>
    <dgm:pt modelId="{6373B73E-F3B9-40BF-8F8F-357A91771C67}" type="sibTrans" cxnId="{F276328D-0F89-4C8C-B7AB-C326AC893902}">
      <dgm:prSet/>
      <dgm:spPr/>
      <dgm:t>
        <a:bodyPr/>
        <a:lstStyle/>
        <a:p>
          <a:endParaRPr lang="en-US"/>
        </a:p>
      </dgm:t>
    </dgm:pt>
    <dgm:pt modelId="{5825DFCD-87E7-4BE2-8987-02D3F0AA1E29}">
      <dgm:prSet/>
      <dgm:spPr/>
      <dgm:t>
        <a:bodyPr/>
        <a:lstStyle/>
        <a:p>
          <a:r>
            <a:rPr lang="en-US" dirty="0"/>
            <a:t>VHS Academies</a:t>
          </a:r>
        </a:p>
      </dgm:t>
    </dgm:pt>
    <dgm:pt modelId="{03857F7B-433C-4C8C-ACDA-3C802A43C871}" type="parTrans" cxnId="{8C8D9F42-9547-4590-9810-10371F1B0AF5}">
      <dgm:prSet/>
      <dgm:spPr/>
      <dgm:t>
        <a:bodyPr/>
        <a:lstStyle/>
        <a:p>
          <a:endParaRPr lang="en-US"/>
        </a:p>
      </dgm:t>
    </dgm:pt>
    <dgm:pt modelId="{5AF58162-02E7-4AD7-886E-B48430867147}" type="sibTrans" cxnId="{8C8D9F42-9547-4590-9810-10371F1B0AF5}">
      <dgm:prSet/>
      <dgm:spPr/>
      <dgm:t>
        <a:bodyPr/>
        <a:lstStyle/>
        <a:p>
          <a:endParaRPr lang="en-US"/>
        </a:p>
      </dgm:t>
    </dgm:pt>
    <dgm:pt modelId="{407A72A6-F6DB-4D34-A81F-8E691DF3DB11}">
      <dgm:prSet/>
      <dgm:spPr/>
      <dgm:t>
        <a:bodyPr/>
        <a:lstStyle/>
        <a:p>
          <a:r>
            <a:rPr lang="en-US" dirty="0"/>
            <a:t>Elective Class Choices</a:t>
          </a:r>
        </a:p>
      </dgm:t>
    </dgm:pt>
    <dgm:pt modelId="{3375C768-EBDA-4BE1-8D70-0024FE2E0819}" type="parTrans" cxnId="{9622CB18-6FAE-43B2-898C-CA1EFDF7AFD3}">
      <dgm:prSet/>
      <dgm:spPr/>
      <dgm:t>
        <a:bodyPr/>
        <a:lstStyle/>
        <a:p>
          <a:endParaRPr lang="en-US"/>
        </a:p>
      </dgm:t>
    </dgm:pt>
    <dgm:pt modelId="{B90BD196-C68A-4B25-BEEF-BEC3BC4A911F}" type="sibTrans" cxnId="{9622CB18-6FAE-43B2-898C-CA1EFDF7AFD3}">
      <dgm:prSet/>
      <dgm:spPr/>
      <dgm:t>
        <a:bodyPr/>
        <a:lstStyle/>
        <a:p>
          <a:endParaRPr lang="en-US"/>
        </a:p>
      </dgm:t>
    </dgm:pt>
    <dgm:pt modelId="{6F1B050B-B0E1-46C6-932B-42B93D8C361E}" type="pres">
      <dgm:prSet presAssocID="{2BDD4EA6-F094-4E25-879B-47FCBF772190}" presName="linear" presStyleCnt="0">
        <dgm:presLayoutVars>
          <dgm:animLvl val="lvl"/>
          <dgm:resizeHandles val="exact"/>
        </dgm:presLayoutVars>
      </dgm:prSet>
      <dgm:spPr/>
    </dgm:pt>
    <dgm:pt modelId="{BB394076-3642-4060-8FD8-C2BEDA32036D}" type="pres">
      <dgm:prSet presAssocID="{6692261F-A0B4-4338-92CC-323B4FF528F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295E8CE-6C5B-4333-B71A-0198986AE5C6}" type="pres">
      <dgm:prSet presAssocID="{AC916C52-405D-403B-85E6-6707750AEDB2}" presName="spacer" presStyleCnt="0"/>
      <dgm:spPr/>
    </dgm:pt>
    <dgm:pt modelId="{ECD10D24-3D62-4F3F-8935-A6D7385F3B73}" type="pres">
      <dgm:prSet presAssocID="{6E0B7EA4-3C13-46CE-80B4-58BEFB188D4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FEF7975-0C93-4836-A74B-5B28E0F9ADF1}" type="pres">
      <dgm:prSet presAssocID="{B569C485-05FA-4C64-957A-105B20C4DA2C}" presName="spacer" presStyleCnt="0"/>
      <dgm:spPr/>
    </dgm:pt>
    <dgm:pt modelId="{E45450A2-F48C-4CAE-83C1-3D57834EE868}" type="pres">
      <dgm:prSet presAssocID="{673C34F6-388A-4FD0-BB06-042102781D9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5E536BC-F81A-45CB-8303-9748775FC40D}" type="pres">
      <dgm:prSet presAssocID="{25748BAB-C887-43A0-955A-48C66581E99D}" presName="spacer" presStyleCnt="0"/>
      <dgm:spPr/>
    </dgm:pt>
    <dgm:pt modelId="{F429B3F1-4654-42A2-B3F4-CD1DB319C72B}" type="pres">
      <dgm:prSet presAssocID="{20300333-A766-481D-8905-BA7886555298}" presName="parentText" presStyleLbl="node1" presStyleIdx="3" presStyleCnt="6" custLinFactY="253144" custLinFactNeighborX="1597" custLinFactNeighborY="300000">
        <dgm:presLayoutVars>
          <dgm:chMax val="0"/>
          <dgm:bulletEnabled val="1"/>
        </dgm:presLayoutVars>
      </dgm:prSet>
      <dgm:spPr/>
    </dgm:pt>
    <dgm:pt modelId="{4C5ADC69-B3A5-4DC3-A5C5-D8A0E83996E1}" type="pres">
      <dgm:prSet presAssocID="{6373B73E-F3B9-40BF-8F8F-357A91771C67}" presName="spacer" presStyleCnt="0"/>
      <dgm:spPr/>
    </dgm:pt>
    <dgm:pt modelId="{56426E41-D994-48C9-BF32-7BC962044D3D}" type="pres">
      <dgm:prSet presAssocID="{5825DFCD-87E7-4BE2-8987-02D3F0AA1E2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061D729-AF3F-4E8E-856A-BAD907E1CA77}" type="pres">
      <dgm:prSet presAssocID="{5AF58162-02E7-4AD7-886E-B48430867147}" presName="spacer" presStyleCnt="0"/>
      <dgm:spPr/>
    </dgm:pt>
    <dgm:pt modelId="{0E652153-0DEB-441A-B591-9C8BC8E40DED}" type="pres">
      <dgm:prSet presAssocID="{407A72A6-F6DB-4D34-A81F-8E691DF3DB11}" presName="parentText" presStyleLbl="node1" presStyleIdx="5" presStyleCnt="6" custLinFactY="-200000" custLinFactNeighborX="558" custLinFactNeighborY="-222329">
        <dgm:presLayoutVars>
          <dgm:chMax val="0"/>
          <dgm:bulletEnabled val="1"/>
        </dgm:presLayoutVars>
      </dgm:prSet>
      <dgm:spPr/>
    </dgm:pt>
  </dgm:ptLst>
  <dgm:cxnLst>
    <dgm:cxn modelId="{5D39E312-02CE-4A6D-9640-4BC9F42287EF}" srcId="{2BDD4EA6-F094-4E25-879B-47FCBF772190}" destId="{6692261F-A0B4-4338-92CC-323B4FF528F6}" srcOrd="0" destOrd="0" parTransId="{8035FA06-5BD8-47C8-9C2F-5FD5218D3A48}" sibTransId="{AC916C52-405D-403B-85E6-6707750AEDB2}"/>
    <dgm:cxn modelId="{9622CB18-6FAE-43B2-898C-CA1EFDF7AFD3}" srcId="{2BDD4EA6-F094-4E25-879B-47FCBF772190}" destId="{407A72A6-F6DB-4D34-A81F-8E691DF3DB11}" srcOrd="5" destOrd="0" parTransId="{3375C768-EBDA-4BE1-8D70-0024FE2E0819}" sibTransId="{B90BD196-C68A-4B25-BEEF-BEC3BC4A911F}"/>
    <dgm:cxn modelId="{8C8D9F42-9547-4590-9810-10371F1B0AF5}" srcId="{2BDD4EA6-F094-4E25-879B-47FCBF772190}" destId="{5825DFCD-87E7-4BE2-8987-02D3F0AA1E29}" srcOrd="4" destOrd="0" parTransId="{03857F7B-433C-4C8C-ACDA-3C802A43C871}" sibTransId="{5AF58162-02E7-4AD7-886E-B48430867147}"/>
    <dgm:cxn modelId="{989D3378-482B-4445-808A-C6ADC435066F}" type="presOf" srcId="{673C34F6-388A-4FD0-BB06-042102781D9B}" destId="{E45450A2-F48C-4CAE-83C1-3D57834EE868}" srcOrd="0" destOrd="0" presId="urn:microsoft.com/office/officeart/2005/8/layout/vList2"/>
    <dgm:cxn modelId="{E223C680-7602-4297-9404-D85C0F373C4F}" type="presOf" srcId="{2BDD4EA6-F094-4E25-879B-47FCBF772190}" destId="{6F1B050B-B0E1-46C6-932B-42B93D8C361E}" srcOrd="0" destOrd="0" presId="urn:microsoft.com/office/officeart/2005/8/layout/vList2"/>
    <dgm:cxn modelId="{F276328D-0F89-4C8C-B7AB-C326AC893902}" srcId="{2BDD4EA6-F094-4E25-879B-47FCBF772190}" destId="{20300333-A766-481D-8905-BA7886555298}" srcOrd="3" destOrd="0" parTransId="{671DC777-68F7-43A3-A3FC-2778A689BE65}" sibTransId="{6373B73E-F3B9-40BF-8F8F-357A91771C67}"/>
    <dgm:cxn modelId="{00389997-BFEF-4875-B8BC-619236D0263E}" srcId="{2BDD4EA6-F094-4E25-879B-47FCBF772190}" destId="{673C34F6-388A-4FD0-BB06-042102781D9B}" srcOrd="2" destOrd="0" parTransId="{0BEA3ABB-61F8-492F-A55E-4ACBEE3E96BD}" sibTransId="{25748BAB-C887-43A0-955A-48C66581E99D}"/>
    <dgm:cxn modelId="{9D9C509E-A289-43A8-BDDB-64CD47762CD6}" type="presOf" srcId="{6692261F-A0B4-4338-92CC-323B4FF528F6}" destId="{BB394076-3642-4060-8FD8-C2BEDA32036D}" srcOrd="0" destOrd="0" presId="urn:microsoft.com/office/officeart/2005/8/layout/vList2"/>
    <dgm:cxn modelId="{0933B5A7-E39F-4C4E-BE05-A4F5576A2909}" srcId="{2BDD4EA6-F094-4E25-879B-47FCBF772190}" destId="{6E0B7EA4-3C13-46CE-80B4-58BEFB188D4C}" srcOrd="1" destOrd="0" parTransId="{1039AE64-90D1-41EA-8DAB-A6FE88EB14DD}" sibTransId="{B569C485-05FA-4C64-957A-105B20C4DA2C}"/>
    <dgm:cxn modelId="{9BBC5BB7-EF7F-4DE9-B996-D79B8DBAA9F7}" type="presOf" srcId="{407A72A6-F6DB-4D34-A81F-8E691DF3DB11}" destId="{0E652153-0DEB-441A-B591-9C8BC8E40DED}" srcOrd="0" destOrd="0" presId="urn:microsoft.com/office/officeart/2005/8/layout/vList2"/>
    <dgm:cxn modelId="{9DFDB4CA-D320-4E07-AF8A-6CA7B6EC57BA}" type="presOf" srcId="{6E0B7EA4-3C13-46CE-80B4-58BEFB188D4C}" destId="{ECD10D24-3D62-4F3F-8935-A6D7385F3B73}" srcOrd="0" destOrd="0" presId="urn:microsoft.com/office/officeart/2005/8/layout/vList2"/>
    <dgm:cxn modelId="{9508FDDF-8E05-4FAD-87FF-75ACA19A84A2}" type="presOf" srcId="{5825DFCD-87E7-4BE2-8987-02D3F0AA1E29}" destId="{56426E41-D994-48C9-BF32-7BC962044D3D}" srcOrd="0" destOrd="0" presId="urn:microsoft.com/office/officeart/2005/8/layout/vList2"/>
    <dgm:cxn modelId="{A3CE2BFC-3431-4554-BDFC-724C9C30D2FF}" type="presOf" srcId="{20300333-A766-481D-8905-BA7886555298}" destId="{F429B3F1-4654-42A2-B3F4-CD1DB319C72B}" srcOrd="0" destOrd="0" presId="urn:microsoft.com/office/officeart/2005/8/layout/vList2"/>
    <dgm:cxn modelId="{054738A5-38C2-43D1-AF13-D56657159258}" type="presParOf" srcId="{6F1B050B-B0E1-46C6-932B-42B93D8C361E}" destId="{BB394076-3642-4060-8FD8-C2BEDA32036D}" srcOrd="0" destOrd="0" presId="urn:microsoft.com/office/officeart/2005/8/layout/vList2"/>
    <dgm:cxn modelId="{4A41D62A-29D2-48EB-ACFE-DA9BDAFDD391}" type="presParOf" srcId="{6F1B050B-B0E1-46C6-932B-42B93D8C361E}" destId="{D295E8CE-6C5B-4333-B71A-0198986AE5C6}" srcOrd="1" destOrd="0" presId="urn:microsoft.com/office/officeart/2005/8/layout/vList2"/>
    <dgm:cxn modelId="{F50E649B-1425-4269-8598-0CCABC95CA67}" type="presParOf" srcId="{6F1B050B-B0E1-46C6-932B-42B93D8C361E}" destId="{ECD10D24-3D62-4F3F-8935-A6D7385F3B73}" srcOrd="2" destOrd="0" presId="urn:microsoft.com/office/officeart/2005/8/layout/vList2"/>
    <dgm:cxn modelId="{48BC5060-E5FB-493D-8C64-28A545290586}" type="presParOf" srcId="{6F1B050B-B0E1-46C6-932B-42B93D8C361E}" destId="{DFEF7975-0C93-4836-A74B-5B28E0F9ADF1}" srcOrd="3" destOrd="0" presId="urn:microsoft.com/office/officeart/2005/8/layout/vList2"/>
    <dgm:cxn modelId="{8945F0EA-8711-468A-B162-E3F2BC870D85}" type="presParOf" srcId="{6F1B050B-B0E1-46C6-932B-42B93D8C361E}" destId="{E45450A2-F48C-4CAE-83C1-3D57834EE868}" srcOrd="4" destOrd="0" presId="urn:microsoft.com/office/officeart/2005/8/layout/vList2"/>
    <dgm:cxn modelId="{C827F20C-D661-47AB-BF7C-2580D1BF839F}" type="presParOf" srcId="{6F1B050B-B0E1-46C6-932B-42B93D8C361E}" destId="{05E536BC-F81A-45CB-8303-9748775FC40D}" srcOrd="5" destOrd="0" presId="urn:microsoft.com/office/officeart/2005/8/layout/vList2"/>
    <dgm:cxn modelId="{252F188D-9ACD-4A50-AA9F-926C61B0D42C}" type="presParOf" srcId="{6F1B050B-B0E1-46C6-932B-42B93D8C361E}" destId="{F429B3F1-4654-42A2-B3F4-CD1DB319C72B}" srcOrd="6" destOrd="0" presId="urn:microsoft.com/office/officeart/2005/8/layout/vList2"/>
    <dgm:cxn modelId="{7AC4B94F-C9AF-4A71-A98A-035EDAE32EA5}" type="presParOf" srcId="{6F1B050B-B0E1-46C6-932B-42B93D8C361E}" destId="{4C5ADC69-B3A5-4DC3-A5C5-D8A0E83996E1}" srcOrd="7" destOrd="0" presId="urn:microsoft.com/office/officeart/2005/8/layout/vList2"/>
    <dgm:cxn modelId="{E43E7075-F799-47E2-9277-048E9BE373F0}" type="presParOf" srcId="{6F1B050B-B0E1-46C6-932B-42B93D8C361E}" destId="{56426E41-D994-48C9-BF32-7BC962044D3D}" srcOrd="8" destOrd="0" presId="urn:microsoft.com/office/officeart/2005/8/layout/vList2"/>
    <dgm:cxn modelId="{709A8885-80FB-47D8-BA25-53A13BC270C0}" type="presParOf" srcId="{6F1B050B-B0E1-46C6-932B-42B93D8C361E}" destId="{A061D729-AF3F-4E8E-856A-BAD907E1CA77}" srcOrd="9" destOrd="0" presId="urn:microsoft.com/office/officeart/2005/8/layout/vList2"/>
    <dgm:cxn modelId="{C905ECCC-09C6-42AC-B257-4DC97B9CEF7E}" type="presParOf" srcId="{6F1B050B-B0E1-46C6-932B-42B93D8C361E}" destId="{0E652153-0DEB-441A-B591-9C8BC8E40DE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97AF02-C15A-442E-8C79-F912D0AEAD45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6A88719-61A7-44D4-B3D9-C8B0296091D6}">
      <dgm:prSet custT="1"/>
      <dgm:spPr/>
      <dgm:t>
        <a:bodyPr/>
        <a:lstStyle/>
        <a:p>
          <a:r>
            <a:rPr lang="en-US" sz="2000" b="1" i="0" baseline="0"/>
            <a:t>4 credits English</a:t>
          </a:r>
          <a:endParaRPr lang="en-US" sz="2000"/>
        </a:p>
      </dgm:t>
    </dgm:pt>
    <dgm:pt modelId="{3818829E-512C-4DAD-A45B-451E213BD92F}" type="parTrans" cxnId="{F9C04C86-E6AB-4FE8-9059-ED6AF0D5B089}">
      <dgm:prSet/>
      <dgm:spPr/>
      <dgm:t>
        <a:bodyPr/>
        <a:lstStyle/>
        <a:p>
          <a:endParaRPr lang="en-US" sz="2000"/>
        </a:p>
      </dgm:t>
    </dgm:pt>
    <dgm:pt modelId="{704CDE81-FAC8-4415-81D4-B01C0AA15EEB}" type="sibTrans" cxnId="{F9C04C86-E6AB-4FE8-9059-ED6AF0D5B089}">
      <dgm:prSet/>
      <dgm:spPr/>
      <dgm:t>
        <a:bodyPr/>
        <a:lstStyle/>
        <a:p>
          <a:endParaRPr lang="en-US" sz="2000"/>
        </a:p>
      </dgm:t>
    </dgm:pt>
    <dgm:pt modelId="{C2AC59C6-920B-4CD9-BD26-40345CD85EE1}">
      <dgm:prSet custT="1"/>
      <dgm:spPr/>
      <dgm:t>
        <a:bodyPr/>
        <a:lstStyle/>
        <a:p>
          <a:r>
            <a:rPr lang="en-US" sz="2000" b="1" i="0" baseline="0"/>
            <a:t>4 credits Math – </a:t>
          </a:r>
          <a:r>
            <a:rPr lang="en-US" sz="2000" b="0" i="0" baseline="0"/>
            <a:t>must include Algebra 1 &amp; Geometry</a:t>
          </a:r>
          <a:endParaRPr lang="en-US" sz="2000"/>
        </a:p>
      </dgm:t>
    </dgm:pt>
    <dgm:pt modelId="{1557CC6F-1483-447F-9272-2CCFE3A5733B}" type="parTrans" cxnId="{C92968AF-AA47-44D5-808E-CFAF496EEF41}">
      <dgm:prSet/>
      <dgm:spPr/>
      <dgm:t>
        <a:bodyPr/>
        <a:lstStyle/>
        <a:p>
          <a:endParaRPr lang="en-US" sz="2000"/>
        </a:p>
      </dgm:t>
    </dgm:pt>
    <dgm:pt modelId="{B3DC25D9-AE4E-42EA-9738-E3E03B7B77DC}" type="sibTrans" cxnId="{C92968AF-AA47-44D5-808E-CFAF496EEF41}">
      <dgm:prSet/>
      <dgm:spPr/>
      <dgm:t>
        <a:bodyPr/>
        <a:lstStyle/>
        <a:p>
          <a:endParaRPr lang="en-US" sz="2000"/>
        </a:p>
      </dgm:t>
    </dgm:pt>
    <dgm:pt modelId="{3CE37322-CCA4-4B14-83DD-42D794E5E613}">
      <dgm:prSet custT="1"/>
      <dgm:spPr/>
      <dgm:t>
        <a:bodyPr/>
        <a:lstStyle/>
        <a:p>
          <a:r>
            <a:rPr lang="en-US" sz="2000" b="1" i="0" baseline="0"/>
            <a:t>3 or 4 Science – </a:t>
          </a:r>
          <a:r>
            <a:rPr lang="en-US" sz="2000" b="0" i="0" baseline="0"/>
            <a:t>Biology, a physical science &amp; an “equally rigorous” science</a:t>
          </a:r>
          <a:endParaRPr lang="en-US" sz="2000"/>
        </a:p>
      </dgm:t>
    </dgm:pt>
    <dgm:pt modelId="{DDB9E441-E5ED-414C-8BB7-D12975AA5BFC}" type="parTrans" cxnId="{D1102B40-EBC6-4753-90FA-291ACF88BBDC}">
      <dgm:prSet/>
      <dgm:spPr/>
      <dgm:t>
        <a:bodyPr/>
        <a:lstStyle/>
        <a:p>
          <a:endParaRPr lang="en-US" sz="2000"/>
        </a:p>
      </dgm:t>
    </dgm:pt>
    <dgm:pt modelId="{0EF82293-DF6A-460C-8FEF-5BB926D167EC}" type="sibTrans" cxnId="{D1102B40-EBC6-4753-90FA-291ACF88BBDC}">
      <dgm:prSet/>
      <dgm:spPr/>
      <dgm:t>
        <a:bodyPr/>
        <a:lstStyle/>
        <a:p>
          <a:endParaRPr lang="en-US" sz="2000"/>
        </a:p>
      </dgm:t>
    </dgm:pt>
    <dgm:pt modelId="{7126FB55-8569-4C68-B6AF-50ED556B70A4}">
      <dgm:prSet custT="1"/>
      <dgm:spPr/>
      <dgm:t>
        <a:bodyPr/>
        <a:lstStyle/>
        <a:p>
          <a:r>
            <a:rPr lang="en-US" sz="2000" b="1" i="0" baseline="0" dirty="0"/>
            <a:t>3 or 4 Social Studies - </a:t>
          </a:r>
          <a:r>
            <a:rPr lang="en-US" sz="2000" b="0" i="0" baseline="0" dirty="0"/>
            <a:t>World History, US History, US Government, Economics</a:t>
          </a:r>
          <a:endParaRPr lang="en-US" sz="2000" dirty="0"/>
        </a:p>
      </dgm:t>
    </dgm:pt>
    <dgm:pt modelId="{62BA0746-515B-4811-99DE-404F2AE4214C}" type="parTrans" cxnId="{82B116ED-CAAD-4964-AE90-18900E17CD20}">
      <dgm:prSet/>
      <dgm:spPr/>
      <dgm:t>
        <a:bodyPr/>
        <a:lstStyle/>
        <a:p>
          <a:endParaRPr lang="en-US" sz="2000"/>
        </a:p>
      </dgm:t>
    </dgm:pt>
    <dgm:pt modelId="{38BB8F88-A6BB-4660-B4A1-F359ABDF7F3C}" type="sibTrans" cxnId="{82B116ED-CAAD-4964-AE90-18900E17CD20}">
      <dgm:prSet/>
      <dgm:spPr/>
      <dgm:t>
        <a:bodyPr/>
        <a:lstStyle/>
        <a:p>
          <a:endParaRPr lang="en-US" sz="2000"/>
        </a:p>
      </dgm:t>
    </dgm:pt>
    <dgm:pt modelId="{5942A582-6814-4738-AC38-E64EBC6E1A31}">
      <dgm:prSet custT="1"/>
      <dgm:spPr/>
      <dgm:t>
        <a:bodyPr/>
        <a:lstStyle/>
        <a:p>
          <a:r>
            <a:rPr lang="en-US" sz="2000" b="1" i="0" baseline="0"/>
            <a:t>½ credit Career Research and Decision Making</a:t>
          </a:r>
          <a:endParaRPr lang="en-US" sz="2000"/>
        </a:p>
      </dgm:t>
    </dgm:pt>
    <dgm:pt modelId="{93A8421A-FCE3-4853-9882-502889493F07}" type="parTrans" cxnId="{AA50AFEA-0580-4DF3-8103-2A4019EBDBA9}">
      <dgm:prSet/>
      <dgm:spPr/>
      <dgm:t>
        <a:bodyPr/>
        <a:lstStyle/>
        <a:p>
          <a:endParaRPr lang="en-US" sz="2000"/>
        </a:p>
      </dgm:t>
    </dgm:pt>
    <dgm:pt modelId="{5191DFFF-0676-4C48-85EA-CB477192C62F}" type="sibTrans" cxnId="{AA50AFEA-0580-4DF3-8103-2A4019EBDBA9}">
      <dgm:prSet/>
      <dgm:spPr/>
      <dgm:t>
        <a:bodyPr/>
        <a:lstStyle/>
        <a:p>
          <a:endParaRPr lang="en-US" sz="2000"/>
        </a:p>
      </dgm:t>
    </dgm:pt>
    <dgm:pt modelId="{499E6325-BB4F-427F-B7A8-3AF22C9323AB}">
      <dgm:prSet custT="1"/>
      <dgm:spPr/>
      <dgm:t>
        <a:bodyPr/>
        <a:lstStyle/>
        <a:p>
          <a:r>
            <a:rPr lang="en-US" sz="2000" b="1" i="0" baseline="0"/>
            <a:t>1  credit Physical Education (HOPE)</a:t>
          </a:r>
          <a:endParaRPr lang="en-US" sz="2000"/>
        </a:p>
      </dgm:t>
    </dgm:pt>
    <dgm:pt modelId="{F134C5B1-4FD1-4FA7-BF0A-4B6685502B96}" type="parTrans" cxnId="{F1A82CD5-7607-4B2D-997D-1D89BC973FD5}">
      <dgm:prSet/>
      <dgm:spPr/>
      <dgm:t>
        <a:bodyPr/>
        <a:lstStyle/>
        <a:p>
          <a:endParaRPr lang="en-US" sz="2000"/>
        </a:p>
      </dgm:t>
    </dgm:pt>
    <dgm:pt modelId="{2D2024A1-A0DF-43FE-9856-42166CF4447B}" type="sibTrans" cxnId="{F1A82CD5-7607-4B2D-997D-1D89BC973FD5}">
      <dgm:prSet/>
      <dgm:spPr/>
      <dgm:t>
        <a:bodyPr/>
        <a:lstStyle/>
        <a:p>
          <a:endParaRPr lang="en-US" sz="2000"/>
        </a:p>
      </dgm:t>
    </dgm:pt>
    <dgm:pt modelId="{8B85E9A1-27E4-4EDE-817A-379043452C43}">
      <dgm:prSet custT="1"/>
      <dgm:spPr/>
      <dgm:t>
        <a:bodyPr/>
        <a:lstStyle/>
        <a:p>
          <a:r>
            <a:rPr lang="en-US" sz="2000" b="1" i="0" baseline="0"/>
            <a:t>1 credit Fine or Performing Arts</a:t>
          </a:r>
          <a:endParaRPr lang="en-US" sz="2000"/>
        </a:p>
      </dgm:t>
    </dgm:pt>
    <dgm:pt modelId="{D79A9709-E312-483A-BC30-9C7187C00BEB}" type="parTrans" cxnId="{5FBF27C1-E890-4760-8D07-E24011466C79}">
      <dgm:prSet/>
      <dgm:spPr/>
      <dgm:t>
        <a:bodyPr/>
        <a:lstStyle/>
        <a:p>
          <a:endParaRPr lang="en-US" sz="2000"/>
        </a:p>
      </dgm:t>
    </dgm:pt>
    <dgm:pt modelId="{9A327FB1-48C2-40B2-B2B2-F5E298416556}" type="sibTrans" cxnId="{5FBF27C1-E890-4760-8D07-E24011466C79}">
      <dgm:prSet/>
      <dgm:spPr/>
      <dgm:t>
        <a:bodyPr/>
        <a:lstStyle/>
        <a:p>
          <a:endParaRPr lang="en-US" sz="2000"/>
        </a:p>
      </dgm:t>
    </dgm:pt>
    <dgm:pt modelId="{F3DAAFC2-03B7-4EE7-82E4-15F4166B6048}">
      <dgm:prSet custT="1"/>
      <dgm:spPr/>
      <dgm:t>
        <a:bodyPr/>
        <a:lstStyle/>
        <a:p>
          <a:r>
            <a:rPr lang="en-US" sz="2000" b="1" i="0" baseline="0"/>
            <a:t>8 ½ elective credits</a:t>
          </a:r>
          <a:endParaRPr lang="en-US" sz="2000"/>
        </a:p>
      </dgm:t>
    </dgm:pt>
    <dgm:pt modelId="{BA32771D-9717-486F-9C7F-B1D24667B1C9}" type="parTrans" cxnId="{D4857C7D-632E-437A-973D-46EC2BDFE9A2}">
      <dgm:prSet/>
      <dgm:spPr/>
      <dgm:t>
        <a:bodyPr/>
        <a:lstStyle/>
        <a:p>
          <a:endParaRPr lang="en-US" sz="2000"/>
        </a:p>
      </dgm:t>
    </dgm:pt>
    <dgm:pt modelId="{576AF378-CD51-4571-A1E0-45999492749C}" type="sibTrans" cxnId="{D4857C7D-632E-437A-973D-46EC2BDFE9A2}">
      <dgm:prSet/>
      <dgm:spPr/>
      <dgm:t>
        <a:bodyPr/>
        <a:lstStyle/>
        <a:p>
          <a:endParaRPr lang="en-US" sz="2000"/>
        </a:p>
      </dgm:t>
    </dgm:pt>
    <dgm:pt modelId="{4990560A-AC41-4E43-8062-908D9CF859D0}">
      <dgm:prSet custT="1"/>
      <dgm:spPr/>
      <dgm:t>
        <a:bodyPr/>
        <a:lstStyle/>
        <a:p>
          <a:r>
            <a:rPr lang="en-US" sz="2000" b="0" i="1" baseline="0" dirty="0"/>
            <a:t>**Foreign language is not required for high school graduation.  However, state universities and most scholarships require two years of the same foreign language.</a:t>
          </a:r>
          <a:endParaRPr lang="en-US" sz="2000" b="0" i="1" dirty="0"/>
        </a:p>
      </dgm:t>
    </dgm:pt>
    <dgm:pt modelId="{98F8EFD7-25E6-45BE-B326-6FF28ECED860}" type="parTrans" cxnId="{751A3B1D-D543-4196-BEAA-E63F2C59D9AF}">
      <dgm:prSet/>
      <dgm:spPr/>
      <dgm:t>
        <a:bodyPr/>
        <a:lstStyle/>
        <a:p>
          <a:endParaRPr lang="en-US" sz="2000"/>
        </a:p>
      </dgm:t>
    </dgm:pt>
    <dgm:pt modelId="{FABE113E-583A-4A3F-9E54-BF8421254475}" type="sibTrans" cxnId="{751A3B1D-D543-4196-BEAA-E63F2C59D9AF}">
      <dgm:prSet/>
      <dgm:spPr/>
      <dgm:t>
        <a:bodyPr/>
        <a:lstStyle/>
        <a:p>
          <a:endParaRPr lang="en-US" sz="2000"/>
        </a:p>
      </dgm:t>
    </dgm:pt>
    <dgm:pt modelId="{DCD3C496-D8DF-4BCF-B53C-969A84360A3D}" type="pres">
      <dgm:prSet presAssocID="{0497AF02-C15A-442E-8C79-F912D0AEAD45}" presName="linear" presStyleCnt="0">
        <dgm:presLayoutVars>
          <dgm:animLvl val="lvl"/>
          <dgm:resizeHandles val="exact"/>
        </dgm:presLayoutVars>
      </dgm:prSet>
      <dgm:spPr/>
    </dgm:pt>
    <dgm:pt modelId="{6BA60EDC-54E2-46E9-B835-2F2324D0305A}" type="pres">
      <dgm:prSet presAssocID="{56A88719-61A7-44D4-B3D9-C8B0296091D6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6BE17416-992D-4FFE-B371-2768B72E1097}" type="pres">
      <dgm:prSet presAssocID="{704CDE81-FAC8-4415-81D4-B01C0AA15EEB}" presName="spacer" presStyleCnt="0"/>
      <dgm:spPr/>
    </dgm:pt>
    <dgm:pt modelId="{44C5F16F-F45D-4481-BD55-5DEC680B2299}" type="pres">
      <dgm:prSet presAssocID="{C2AC59C6-920B-4CD9-BD26-40345CD85EE1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92829A55-933B-43AC-A08E-15805CD6872B}" type="pres">
      <dgm:prSet presAssocID="{B3DC25D9-AE4E-42EA-9738-E3E03B7B77DC}" presName="spacer" presStyleCnt="0"/>
      <dgm:spPr/>
    </dgm:pt>
    <dgm:pt modelId="{3FEE3367-25B3-4109-B22B-9F636083A39F}" type="pres">
      <dgm:prSet presAssocID="{3CE37322-CCA4-4B14-83DD-42D794E5E613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E0324873-BC31-4453-95C1-462F408B916F}" type="pres">
      <dgm:prSet presAssocID="{0EF82293-DF6A-460C-8FEF-5BB926D167EC}" presName="spacer" presStyleCnt="0"/>
      <dgm:spPr/>
    </dgm:pt>
    <dgm:pt modelId="{B84DD83C-1417-4EC8-B15A-3C4B6FC8EE81}" type="pres">
      <dgm:prSet presAssocID="{7126FB55-8569-4C68-B6AF-50ED556B70A4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9F9BA123-5024-4E32-8966-F8FF2858269C}" type="pres">
      <dgm:prSet presAssocID="{38BB8F88-A6BB-4660-B4A1-F359ABDF7F3C}" presName="spacer" presStyleCnt="0"/>
      <dgm:spPr/>
    </dgm:pt>
    <dgm:pt modelId="{9E6A492D-0A3A-4A20-8E3C-536D35AB86A4}" type="pres">
      <dgm:prSet presAssocID="{5942A582-6814-4738-AC38-E64EBC6E1A31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37130671-A691-409E-A50C-3D3892BA03DB}" type="pres">
      <dgm:prSet presAssocID="{5191DFFF-0676-4C48-85EA-CB477192C62F}" presName="spacer" presStyleCnt="0"/>
      <dgm:spPr/>
    </dgm:pt>
    <dgm:pt modelId="{D5413571-76DD-4CF8-AB75-1756C89C4873}" type="pres">
      <dgm:prSet presAssocID="{499E6325-BB4F-427F-B7A8-3AF22C9323AB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A10440E9-412F-4688-B377-899CEE759D24}" type="pres">
      <dgm:prSet presAssocID="{2D2024A1-A0DF-43FE-9856-42166CF4447B}" presName="spacer" presStyleCnt="0"/>
      <dgm:spPr/>
    </dgm:pt>
    <dgm:pt modelId="{8069FBC6-2611-4BDE-8D63-3C78750FA459}" type="pres">
      <dgm:prSet presAssocID="{8B85E9A1-27E4-4EDE-817A-379043452C43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0F082838-FB60-45C0-BFBE-58FA5F08AB70}" type="pres">
      <dgm:prSet presAssocID="{9A327FB1-48C2-40B2-B2B2-F5E298416556}" presName="spacer" presStyleCnt="0"/>
      <dgm:spPr/>
    </dgm:pt>
    <dgm:pt modelId="{39E735F4-F677-4996-AB1A-6C953AF3A545}" type="pres">
      <dgm:prSet presAssocID="{F3DAAFC2-03B7-4EE7-82E4-15F4166B6048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E54CEB6E-7184-412F-AD65-6A788ED9104F}" type="pres">
      <dgm:prSet presAssocID="{576AF378-CD51-4571-A1E0-45999492749C}" presName="spacer" presStyleCnt="0"/>
      <dgm:spPr/>
    </dgm:pt>
    <dgm:pt modelId="{4F2BCDA0-26F1-4E14-9D56-B0C4A05CCB43}" type="pres">
      <dgm:prSet presAssocID="{4990560A-AC41-4E43-8062-908D9CF859D0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C38EEE0A-954A-46CC-A3D7-FF7DA12FE810}" type="presOf" srcId="{56A88719-61A7-44D4-B3D9-C8B0296091D6}" destId="{6BA60EDC-54E2-46E9-B835-2F2324D0305A}" srcOrd="0" destOrd="0" presId="urn:microsoft.com/office/officeart/2005/8/layout/vList2"/>
    <dgm:cxn modelId="{751A3B1D-D543-4196-BEAA-E63F2C59D9AF}" srcId="{0497AF02-C15A-442E-8C79-F912D0AEAD45}" destId="{4990560A-AC41-4E43-8062-908D9CF859D0}" srcOrd="8" destOrd="0" parTransId="{98F8EFD7-25E6-45BE-B326-6FF28ECED860}" sibTransId="{FABE113E-583A-4A3F-9E54-BF8421254475}"/>
    <dgm:cxn modelId="{27C4F729-C822-48AD-A05B-B7BB856E7CE1}" type="presOf" srcId="{3CE37322-CCA4-4B14-83DD-42D794E5E613}" destId="{3FEE3367-25B3-4109-B22B-9F636083A39F}" srcOrd="0" destOrd="0" presId="urn:microsoft.com/office/officeart/2005/8/layout/vList2"/>
    <dgm:cxn modelId="{FF113534-30A2-4E22-AB23-45599EC5F2D2}" type="presOf" srcId="{5942A582-6814-4738-AC38-E64EBC6E1A31}" destId="{9E6A492D-0A3A-4A20-8E3C-536D35AB86A4}" srcOrd="0" destOrd="0" presId="urn:microsoft.com/office/officeart/2005/8/layout/vList2"/>
    <dgm:cxn modelId="{D1102B40-EBC6-4753-90FA-291ACF88BBDC}" srcId="{0497AF02-C15A-442E-8C79-F912D0AEAD45}" destId="{3CE37322-CCA4-4B14-83DD-42D794E5E613}" srcOrd="2" destOrd="0" parTransId="{DDB9E441-E5ED-414C-8BB7-D12975AA5BFC}" sibTransId="{0EF82293-DF6A-460C-8FEF-5BB926D167EC}"/>
    <dgm:cxn modelId="{BC3DA656-609B-46D4-964F-85FA67EE3432}" type="presOf" srcId="{0497AF02-C15A-442E-8C79-F912D0AEAD45}" destId="{DCD3C496-D8DF-4BCF-B53C-969A84360A3D}" srcOrd="0" destOrd="0" presId="urn:microsoft.com/office/officeart/2005/8/layout/vList2"/>
    <dgm:cxn modelId="{D4857C7D-632E-437A-973D-46EC2BDFE9A2}" srcId="{0497AF02-C15A-442E-8C79-F912D0AEAD45}" destId="{F3DAAFC2-03B7-4EE7-82E4-15F4166B6048}" srcOrd="7" destOrd="0" parTransId="{BA32771D-9717-486F-9C7F-B1D24667B1C9}" sibTransId="{576AF378-CD51-4571-A1E0-45999492749C}"/>
    <dgm:cxn modelId="{F9C04C86-E6AB-4FE8-9059-ED6AF0D5B089}" srcId="{0497AF02-C15A-442E-8C79-F912D0AEAD45}" destId="{56A88719-61A7-44D4-B3D9-C8B0296091D6}" srcOrd="0" destOrd="0" parTransId="{3818829E-512C-4DAD-A45B-451E213BD92F}" sibTransId="{704CDE81-FAC8-4415-81D4-B01C0AA15EEB}"/>
    <dgm:cxn modelId="{236A7594-8331-4D9F-89E9-98544F5C40F5}" type="presOf" srcId="{C2AC59C6-920B-4CD9-BD26-40345CD85EE1}" destId="{44C5F16F-F45D-4481-BD55-5DEC680B2299}" srcOrd="0" destOrd="0" presId="urn:microsoft.com/office/officeart/2005/8/layout/vList2"/>
    <dgm:cxn modelId="{C92968AF-AA47-44D5-808E-CFAF496EEF41}" srcId="{0497AF02-C15A-442E-8C79-F912D0AEAD45}" destId="{C2AC59C6-920B-4CD9-BD26-40345CD85EE1}" srcOrd="1" destOrd="0" parTransId="{1557CC6F-1483-447F-9272-2CCFE3A5733B}" sibTransId="{B3DC25D9-AE4E-42EA-9738-E3E03B7B77DC}"/>
    <dgm:cxn modelId="{22CEB8C0-43EC-4A8D-98C2-B65424F964DD}" type="presOf" srcId="{4990560A-AC41-4E43-8062-908D9CF859D0}" destId="{4F2BCDA0-26F1-4E14-9D56-B0C4A05CCB43}" srcOrd="0" destOrd="0" presId="urn:microsoft.com/office/officeart/2005/8/layout/vList2"/>
    <dgm:cxn modelId="{5FBF27C1-E890-4760-8D07-E24011466C79}" srcId="{0497AF02-C15A-442E-8C79-F912D0AEAD45}" destId="{8B85E9A1-27E4-4EDE-817A-379043452C43}" srcOrd="6" destOrd="0" parTransId="{D79A9709-E312-483A-BC30-9C7187C00BEB}" sibTransId="{9A327FB1-48C2-40B2-B2B2-F5E298416556}"/>
    <dgm:cxn modelId="{2087F3CF-3CD7-4820-A512-DFD1D266E1AD}" type="presOf" srcId="{8B85E9A1-27E4-4EDE-817A-379043452C43}" destId="{8069FBC6-2611-4BDE-8D63-3C78750FA459}" srcOrd="0" destOrd="0" presId="urn:microsoft.com/office/officeart/2005/8/layout/vList2"/>
    <dgm:cxn modelId="{F1A82CD5-7607-4B2D-997D-1D89BC973FD5}" srcId="{0497AF02-C15A-442E-8C79-F912D0AEAD45}" destId="{499E6325-BB4F-427F-B7A8-3AF22C9323AB}" srcOrd="5" destOrd="0" parTransId="{F134C5B1-4FD1-4FA7-BF0A-4B6685502B96}" sibTransId="{2D2024A1-A0DF-43FE-9856-42166CF4447B}"/>
    <dgm:cxn modelId="{F28FCCDA-C08A-4BA1-ACA3-B233BFC81F51}" type="presOf" srcId="{F3DAAFC2-03B7-4EE7-82E4-15F4166B6048}" destId="{39E735F4-F677-4996-AB1A-6C953AF3A545}" srcOrd="0" destOrd="0" presId="urn:microsoft.com/office/officeart/2005/8/layout/vList2"/>
    <dgm:cxn modelId="{A881DEE2-7B22-4547-8BCE-A9905B869530}" type="presOf" srcId="{7126FB55-8569-4C68-B6AF-50ED556B70A4}" destId="{B84DD83C-1417-4EC8-B15A-3C4B6FC8EE81}" srcOrd="0" destOrd="0" presId="urn:microsoft.com/office/officeart/2005/8/layout/vList2"/>
    <dgm:cxn modelId="{AA50AFEA-0580-4DF3-8103-2A4019EBDBA9}" srcId="{0497AF02-C15A-442E-8C79-F912D0AEAD45}" destId="{5942A582-6814-4738-AC38-E64EBC6E1A31}" srcOrd="4" destOrd="0" parTransId="{93A8421A-FCE3-4853-9882-502889493F07}" sibTransId="{5191DFFF-0676-4C48-85EA-CB477192C62F}"/>
    <dgm:cxn modelId="{82B116ED-CAAD-4964-AE90-18900E17CD20}" srcId="{0497AF02-C15A-442E-8C79-F912D0AEAD45}" destId="{7126FB55-8569-4C68-B6AF-50ED556B70A4}" srcOrd="3" destOrd="0" parTransId="{62BA0746-515B-4811-99DE-404F2AE4214C}" sibTransId="{38BB8F88-A6BB-4660-B4A1-F359ABDF7F3C}"/>
    <dgm:cxn modelId="{F6B503F4-F57B-4696-9CF5-0465E5BE2365}" type="presOf" srcId="{499E6325-BB4F-427F-B7A8-3AF22C9323AB}" destId="{D5413571-76DD-4CF8-AB75-1756C89C4873}" srcOrd="0" destOrd="0" presId="urn:microsoft.com/office/officeart/2005/8/layout/vList2"/>
    <dgm:cxn modelId="{02A51C4B-7294-4CC5-B7B1-AE44DD1D1CCA}" type="presParOf" srcId="{DCD3C496-D8DF-4BCF-B53C-969A84360A3D}" destId="{6BA60EDC-54E2-46E9-B835-2F2324D0305A}" srcOrd="0" destOrd="0" presId="urn:microsoft.com/office/officeart/2005/8/layout/vList2"/>
    <dgm:cxn modelId="{0F8F17D7-999F-468D-BF94-A13FE42B142F}" type="presParOf" srcId="{DCD3C496-D8DF-4BCF-B53C-969A84360A3D}" destId="{6BE17416-992D-4FFE-B371-2768B72E1097}" srcOrd="1" destOrd="0" presId="urn:microsoft.com/office/officeart/2005/8/layout/vList2"/>
    <dgm:cxn modelId="{2D7FFFAA-A046-4AC9-A5FE-2FB320FD5827}" type="presParOf" srcId="{DCD3C496-D8DF-4BCF-B53C-969A84360A3D}" destId="{44C5F16F-F45D-4481-BD55-5DEC680B2299}" srcOrd="2" destOrd="0" presId="urn:microsoft.com/office/officeart/2005/8/layout/vList2"/>
    <dgm:cxn modelId="{DFC02CC3-083E-48C7-9B33-987F971B239B}" type="presParOf" srcId="{DCD3C496-D8DF-4BCF-B53C-969A84360A3D}" destId="{92829A55-933B-43AC-A08E-15805CD6872B}" srcOrd="3" destOrd="0" presId="urn:microsoft.com/office/officeart/2005/8/layout/vList2"/>
    <dgm:cxn modelId="{2918BE80-D0B6-4A9A-A931-F61A4B05BDE5}" type="presParOf" srcId="{DCD3C496-D8DF-4BCF-B53C-969A84360A3D}" destId="{3FEE3367-25B3-4109-B22B-9F636083A39F}" srcOrd="4" destOrd="0" presId="urn:microsoft.com/office/officeart/2005/8/layout/vList2"/>
    <dgm:cxn modelId="{AE79BA73-FFC5-4080-B0B5-871F8AF46AF1}" type="presParOf" srcId="{DCD3C496-D8DF-4BCF-B53C-969A84360A3D}" destId="{E0324873-BC31-4453-95C1-462F408B916F}" srcOrd="5" destOrd="0" presId="urn:microsoft.com/office/officeart/2005/8/layout/vList2"/>
    <dgm:cxn modelId="{F0D5FAC6-15E1-4FFD-9A79-AD19A101C2E5}" type="presParOf" srcId="{DCD3C496-D8DF-4BCF-B53C-969A84360A3D}" destId="{B84DD83C-1417-4EC8-B15A-3C4B6FC8EE81}" srcOrd="6" destOrd="0" presId="urn:microsoft.com/office/officeart/2005/8/layout/vList2"/>
    <dgm:cxn modelId="{5890F618-637E-467E-8F73-EA1962060A12}" type="presParOf" srcId="{DCD3C496-D8DF-4BCF-B53C-969A84360A3D}" destId="{9F9BA123-5024-4E32-8966-F8FF2858269C}" srcOrd="7" destOrd="0" presId="urn:microsoft.com/office/officeart/2005/8/layout/vList2"/>
    <dgm:cxn modelId="{2819301B-B196-4B46-ADAD-DDBD65258BBE}" type="presParOf" srcId="{DCD3C496-D8DF-4BCF-B53C-969A84360A3D}" destId="{9E6A492D-0A3A-4A20-8E3C-536D35AB86A4}" srcOrd="8" destOrd="0" presId="urn:microsoft.com/office/officeart/2005/8/layout/vList2"/>
    <dgm:cxn modelId="{C3BAA4C4-1ACC-4F9D-A156-AD97B01DACFB}" type="presParOf" srcId="{DCD3C496-D8DF-4BCF-B53C-969A84360A3D}" destId="{37130671-A691-409E-A50C-3D3892BA03DB}" srcOrd="9" destOrd="0" presId="urn:microsoft.com/office/officeart/2005/8/layout/vList2"/>
    <dgm:cxn modelId="{000A2D95-A380-41EA-99BB-F5D83CA3B29D}" type="presParOf" srcId="{DCD3C496-D8DF-4BCF-B53C-969A84360A3D}" destId="{D5413571-76DD-4CF8-AB75-1756C89C4873}" srcOrd="10" destOrd="0" presId="urn:microsoft.com/office/officeart/2005/8/layout/vList2"/>
    <dgm:cxn modelId="{875DDAFA-4C83-40B3-AA63-7EE578E73984}" type="presParOf" srcId="{DCD3C496-D8DF-4BCF-B53C-969A84360A3D}" destId="{A10440E9-412F-4688-B377-899CEE759D24}" srcOrd="11" destOrd="0" presId="urn:microsoft.com/office/officeart/2005/8/layout/vList2"/>
    <dgm:cxn modelId="{505D3D22-A1AF-4F76-93FE-FCBD1DA30EE8}" type="presParOf" srcId="{DCD3C496-D8DF-4BCF-B53C-969A84360A3D}" destId="{8069FBC6-2611-4BDE-8D63-3C78750FA459}" srcOrd="12" destOrd="0" presId="urn:microsoft.com/office/officeart/2005/8/layout/vList2"/>
    <dgm:cxn modelId="{A5089979-9639-417E-871F-33AD4A7C2CDC}" type="presParOf" srcId="{DCD3C496-D8DF-4BCF-B53C-969A84360A3D}" destId="{0F082838-FB60-45C0-BFBE-58FA5F08AB70}" srcOrd="13" destOrd="0" presId="urn:microsoft.com/office/officeart/2005/8/layout/vList2"/>
    <dgm:cxn modelId="{BC57A2B1-BAE5-404A-84F8-F9A48EC3AF9F}" type="presParOf" srcId="{DCD3C496-D8DF-4BCF-B53C-969A84360A3D}" destId="{39E735F4-F677-4996-AB1A-6C953AF3A545}" srcOrd="14" destOrd="0" presId="urn:microsoft.com/office/officeart/2005/8/layout/vList2"/>
    <dgm:cxn modelId="{BCD285CE-C23A-4669-9E4D-762768413C9A}" type="presParOf" srcId="{DCD3C496-D8DF-4BCF-B53C-969A84360A3D}" destId="{E54CEB6E-7184-412F-AD65-6A788ED9104F}" srcOrd="15" destOrd="0" presId="urn:microsoft.com/office/officeart/2005/8/layout/vList2"/>
    <dgm:cxn modelId="{ECBDCECD-3660-4BEA-9D6E-775E827256A3}" type="presParOf" srcId="{DCD3C496-D8DF-4BCF-B53C-969A84360A3D}" destId="{4F2BCDA0-26F1-4E14-9D56-B0C4A05CCB43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F26065-EF2B-481D-B810-48958C85C953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7A6DC50-622A-481E-ACDF-6F3747BC6B76}">
      <dgm:prSet/>
      <dgm:spPr/>
      <dgm:t>
        <a:bodyPr/>
        <a:lstStyle/>
        <a:p>
          <a:r>
            <a:rPr lang="en-US"/>
            <a:t>English</a:t>
          </a:r>
        </a:p>
      </dgm:t>
    </dgm:pt>
    <dgm:pt modelId="{4BD8E718-8AB6-4FF0-BB33-721723E4F45F}" type="parTrans" cxnId="{59E8AD13-6A40-4587-973D-F1A2AC1D092B}">
      <dgm:prSet/>
      <dgm:spPr/>
      <dgm:t>
        <a:bodyPr/>
        <a:lstStyle/>
        <a:p>
          <a:endParaRPr lang="en-US"/>
        </a:p>
      </dgm:t>
    </dgm:pt>
    <dgm:pt modelId="{EF646087-3492-4060-BF90-49268872845D}" type="sibTrans" cxnId="{59E8AD13-6A40-4587-973D-F1A2AC1D092B}">
      <dgm:prSet/>
      <dgm:spPr/>
      <dgm:t>
        <a:bodyPr/>
        <a:lstStyle/>
        <a:p>
          <a:endParaRPr lang="en-US"/>
        </a:p>
      </dgm:t>
    </dgm:pt>
    <dgm:pt modelId="{AAD837F2-9B89-4A1C-9DC1-4AF7AC3B35DE}">
      <dgm:prSet/>
      <dgm:spPr/>
      <dgm:t>
        <a:bodyPr/>
        <a:lstStyle/>
        <a:p>
          <a:r>
            <a:rPr lang="en-US"/>
            <a:t>Regular</a:t>
          </a:r>
        </a:p>
      </dgm:t>
    </dgm:pt>
    <dgm:pt modelId="{69FD2C1E-50A7-470F-AAFA-7DF179F3EEC8}" type="parTrans" cxnId="{40AF370B-9437-4583-A915-B281FAED4624}">
      <dgm:prSet/>
      <dgm:spPr/>
      <dgm:t>
        <a:bodyPr/>
        <a:lstStyle/>
        <a:p>
          <a:endParaRPr lang="en-US"/>
        </a:p>
      </dgm:t>
    </dgm:pt>
    <dgm:pt modelId="{3611ABB1-8A09-4E84-8AA9-37577098C072}" type="sibTrans" cxnId="{40AF370B-9437-4583-A915-B281FAED4624}">
      <dgm:prSet/>
      <dgm:spPr/>
      <dgm:t>
        <a:bodyPr/>
        <a:lstStyle/>
        <a:p>
          <a:endParaRPr lang="en-US"/>
        </a:p>
      </dgm:t>
    </dgm:pt>
    <dgm:pt modelId="{ACDC1FBA-FCBF-4E84-8C0C-64AFF2860565}">
      <dgm:prSet/>
      <dgm:spPr/>
      <dgm:t>
        <a:bodyPr/>
        <a:lstStyle/>
        <a:p>
          <a:r>
            <a:rPr lang="en-US"/>
            <a:t>Honors</a:t>
          </a:r>
        </a:p>
      </dgm:t>
    </dgm:pt>
    <dgm:pt modelId="{49A06B12-8072-4253-B8E4-13435E847951}" type="parTrans" cxnId="{A798AA3E-E9F9-422B-A5CE-D953EC27EC3A}">
      <dgm:prSet/>
      <dgm:spPr/>
      <dgm:t>
        <a:bodyPr/>
        <a:lstStyle/>
        <a:p>
          <a:endParaRPr lang="en-US"/>
        </a:p>
      </dgm:t>
    </dgm:pt>
    <dgm:pt modelId="{37E515F9-25C8-4459-91F6-4FE188E5D634}" type="sibTrans" cxnId="{A798AA3E-E9F9-422B-A5CE-D953EC27EC3A}">
      <dgm:prSet/>
      <dgm:spPr/>
      <dgm:t>
        <a:bodyPr/>
        <a:lstStyle/>
        <a:p>
          <a:endParaRPr lang="en-US"/>
        </a:p>
      </dgm:t>
    </dgm:pt>
    <dgm:pt modelId="{2A3319CC-F941-4EC6-8C61-47BF72CE2D62}">
      <dgm:prSet/>
      <dgm:spPr/>
      <dgm:t>
        <a:bodyPr/>
        <a:lstStyle/>
        <a:p>
          <a:r>
            <a:rPr lang="en-US"/>
            <a:t>Math</a:t>
          </a:r>
        </a:p>
      </dgm:t>
    </dgm:pt>
    <dgm:pt modelId="{27D67C28-3632-487D-96E8-6A44F0D7B3F3}" type="parTrans" cxnId="{879FA8FA-D44B-40EF-8062-A229E3E34AF7}">
      <dgm:prSet/>
      <dgm:spPr/>
      <dgm:t>
        <a:bodyPr/>
        <a:lstStyle/>
        <a:p>
          <a:endParaRPr lang="en-US"/>
        </a:p>
      </dgm:t>
    </dgm:pt>
    <dgm:pt modelId="{7945F0F0-D5A2-4504-ADEE-151510BDE117}" type="sibTrans" cxnId="{879FA8FA-D44B-40EF-8062-A229E3E34AF7}">
      <dgm:prSet/>
      <dgm:spPr/>
      <dgm:t>
        <a:bodyPr/>
        <a:lstStyle/>
        <a:p>
          <a:endParaRPr lang="en-US"/>
        </a:p>
      </dgm:t>
    </dgm:pt>
    <dgm:pt modelId="{E6BAF365-AA2A-4266-B6B1-FCFA8EC8A5E9}">
      <dgm:prSet/>
      <dgm:spPr/>
      <dgm:t>
        <a:bodyPr/>
        <a:lstStyle/>
        <a:p>
          <a:r>
            <a:rPr lang="en-US"/>
            <a:t>Algebra 1</a:t>
          </a:r>
        </a:p>
      </dgm:t>
    </dgm:pt>
    <dgm:pt modelId="{E9E2A0DF-A634-40A8-8D34-AD6E5F7934BC}" type="parTrans" cxnId="{EA5BFBA6-BD4E-4F1C-864D-965A26195689}">
      <dgm:prSet/>
      <dgm:spPr/>
      <dgm:t>
        <a:bodyPr/>
        <a:lstStyle/>
        <a:p>
          <a:endParaRPr lang="en-US"/>
        </a:p>
      </dgm:t>
    </dgm:pt>
    <dgm:pt modelId="{C7BC7C1F-573C-4749-A282-43BBD470EC93}" type="sibTrans" cxnId="{EA5BFBA6-BD4E-4F1C-864D-965A26195689}">
      <dgm:prSet/>
      <dgm:spPr/>
      <dgm:t>
        <a:bodyPr/>
        <a:lstStyle/>
        <a:p>
          <a:endParaRPr lang="en-US"/>
        </a:p>
      </dgm:t>
    </dgm:pt>
    <dgm:pt modelId="{A170963E-5A21-4AC3-A342-243E695E5A71}">
      <dgm:prSet/>
      <dgm:spPr/>
      <dgm:t>
        <a:bodyPr/>
        <a:lstStyle/>
        <a:p>
          <a:r>
            <a:rPr lang="en-US"/>
            <a:t>Geometry (must have taken Alg 1 in 8</a:t>
          </a:r>
          <a:r>
            <a:rPr lang="en-US" baseline="30000"/>
            <a:t>th</a:t>
          </a:r>
          <a:r>
            <a:rPr lang="en-US"/>
            <a:t> grade)</a:t>
          </a:r>
        </a:p>
      </dgm:t>
    </dgm:pt>
    <dgm:pt modelId="{96E4B8DA-EE30-41FF-8A58-91D982FEF061}" type="parTrans" cxnId="{EF1556CD-B227-4FC6-9C84-5CED135C5AB5}">
      <dgm:prSet/>
      <dgm:spPr/>
      <dgm:t>
        <a:bodyPr/>
        <a:lstStyle/>
        <a:p>
          <a:endParaRPr lang="en-US"/>
        </a:p>
      </dgm:t>
    </dgm:pt>
    <dgm:pt modelId="{72F08911-7F3D-45A9-B8AF-FABBF8905140}" type="sibTrans" cxnId="{EF1556CD-B227-4FC6-9C84-5CED135C5AB5}">
      <dgm:prSet/>
      <dgm:spPr/>
      <dgm:t>
        <a:bodyPr/>
        <a:lstStyle/>
        <a:p>
          <a:endParaRPr lang="en-US"/>
        </a:p>
      </dgm:t>
    </dgm:pt>
    <dgm:pt modelId="{8BB7902A-ECF5-4F68-B16B-334725734353}">
      <dgm:prSet/>
      <dgm:spPr/>
      <dgm:t>
        <a:bodyPr/>
        <a:lstStyle/>
        <a:p>
          <a:r>
            <a:rPr lang="en-US"/>
            <a:t>Regular or Honors</a:t>
          </a:r>
        </a:p>
      </dgm:t>
    </dgm:pt>
    <dgm:pt modelId="{BBFBA2C7-792D-410E-A770-BF479002565F}" type="parTrans" cxnId="{69139132-824E-429E-88EB-CDE398F62981}">
      <dgm:prSet/>
      <dgm:spPr/>
      <dgm:t>
        <a:bodyPr/>
        <a:lstStyle/>
        <a:p>
          <a:endParaRPr lang="en-US"/>
        </a:p>
      </dgm:t>
    </dgm:pt>
    <dgm:pt modelId="{E3137A66-A46B-41A6-81CC-A73C7135FA31}" type="sibTrans" cxnId="{69139132-824E-429E-88EB-CDE398F62981}">
      <dgm:prSet/>
      <dgm:spPr/>
      <dgm:t>
        <a:bodyPr/>
        <a:lstStyle/>
        <a:p>
          <a:endParaRPr lang="en-US"/>
        </a:p>
      </dgm:t>
    </dgm:pt>
    <dgm:pt modelId="{C9C63E3E-DDA1-4F86-A66D-43D57BC3087C}">
      <dgm:prSet/>
      <dgm:spPr/>
      <dgm:t>
        <a:bodyPr/>
        <a:lstStyle/>
        <a:p>
          <a:r>
            <a:rPr lang="en-US"/>
            <a:t>Algebra 2 (must have taken Alg 1 in 7</a:t>
          </a:r>
          <a:r>
            <a:rPr lang="en-US" baseline="30000"/>
            <a:t>th</a:t>
          </a:r>
          <a:r>
            <a:rPr lang="en-US"/>
            <a:t> and Geometry in 8</a:t>
          </a:r>
          <a:r>
            <a:rPr lang="en-US" baseline="30000"/>
            <a:t>th</a:t>
          </a:r>
          <a:r>
            <a:rPr lang="en-US"/>
            <a:t>)</a:t>
          </a:r>
        </a:p>
      </dgm:t>
    </dgm:pt>
    <dgm:pt modelId="{A4154252-0223-4E71-8370-C8EACF38CEA9}" type="parTrans" cxnId="{DF5CD423-AB0F-4D6B-8307-2091364C3028}">
      <dgm:prSet/>
      <dgm:spPr/>
      <dgm:t>
        <a:bodyPr/>
        <a:lstStyle/>
        <a:p>
          <a:endParaRPr lang="en-US"/>
        </a:p>
      </dgm:t>
    </dgm:pt>
    <dgm:pt modelId="{4F75CD0B-9A1C-461D-979A-6ED02D4F50F1}" type="sibTrans" cxnId="{DF5CD423-AB0F-4D6B-8307-2091364C3028}">
      <dgm:prSet/>
      <dgm:spPr/>
      <dgm:t>
        <a:bodyPr/>
        <a:lstStyle/>
        <a:p>
          <a:endParaRPr lang="en-US"/>
        </a:p>
      </dgm:t>
    </dgm:pt>
    <dgm:pt modelId="{C14682CA-D7B3-4106-AD7A-CAEF189680E7}">
      <dgm:prSet/>
      <dgm:spPr/>
      <dgm:t>
        <a:bodyPr/>
        <a:lstStyle/>
        <a:p>
          <a:r>
            <a:rPr lang="en-US" dirty="0"/>
            <a:t>Regular or Honors</a:t>
          </a:r>
        </a:p>
      </dgm:t>
    </dgm:pt>
    <dgm:pt modelId="{4D92EA77-99B7-4CB0-98EE-7EE4CDB2917A}" type="parTrans" cxnId="{317F0547-9F01-40A4-9959-DEFFFD1E221A}">
      <dgm:prSet/>
      <dgm:spPr/>
      <dgm:t>
        <a:bodyPr/>
        <a:lstStyle/>
        <a:p>
          <a:endParaRPr lang="en-US"/>
        </a:p>
      </dgm:t>
    </dgm:pt>
    <dgm:pt modelId="{587ED77C-B947-4E20-A3CE-DF63FE7AB4F5}" type="sibTrans" cxnId="{317F0547-9F01-40A4-9959-DEFFFD1E221A}">
      <dgm:prSet/>
      <dgm:spPr/>
      <dgm:t>
        <a:bodyPr/>
        <a:lstStyle/>
        <a:p>
          <a:endParaRPr lang="en-US"/>
        </a:p>
      </dgm:t>
    </dgm:pt>
    <dgm:pt modelId="{69A47973-58A8-489A-8E8F-0154F0EA96BB}">
      <dgm:prSet/>
      <dgm:spPr/>
      <dgm:t>
        <a:bodyPr/>
        <a:lstStyle/>
        <a:p>
          <a:r>
            <a:rPr lang="en-US"/>
            <a:t>Science</a:t>
          </a:r>
        </a:p>
      </dgm:t>
    </dgm:pt>
    <dgm:pt modelId="{08F410D6-901C-432C-AD94-65078CE695FC}" type="parTrans" cxnId="{6389A636-F0C1-49CE-8FF6-0E9F8148730A}">
      <dgm:prSet/>
      <dgm:spPr/>
      <dgm:t>
        <a:bodyPr/>
        <a:lstStyle/>
        <a:p>
          <a:endParaRPr lang="en-US"/>
        </a:p>
      </dgm:t>
    </dgm:pt>
    <dgm:pt modelId="{20AF5D25-24F0-4B0A-AD56-83B6B0784AF6}" type="sibTrans" cxnId="{6389A636-F0C1-49CE-8FF6-0E9F8148730A}">
      <dgm:prSet/>
      <dgm:spPr/>
      <dgm:t>
        <a:bodyPr/>
        <a:lstStyle/>
        <a:p>
          <a:endParaRPr lang="en-US"/>
        </a:p>
      </dgm:t>
    </dgm:pt>
    <dgm:pt modelId="{4B4DC18B-489F-44B0-9EFD-BABBD3D26C50}">
      <dgm:prSet/>
      <dgm:spPr/>
      <dgm:t>
        <a:bodyPr/>
        <a:lstStyle/>
        <a:p>
          <a:r>
            <a:rPr lang="en-US"/>
            <a:t>Biology</a:t>
          </a:r>
        </a:p>
      </dgm:t>
    </dgm:pt>
    <dgm:pt modelId="{A6E2F85C-3BBF-48BB-ADDF-453B853A4229}" type="parTrans" cxnId="{783C875F-2827-454C-A19B-DCEEE73BEC98}">
      <dgm:prSet/>
      <dgm:spPr/>
      <dgm:t>
        <a:bodyPr/>
        <a:lstStyle/>
        <a:p>
          <a:endParaRPr lang="en-US"/>
        </a:p>
      </dgm:t>
    </dgm:pt>
    <dgm:pt modelId="{C4492518-65C2-4413-A2C2-A44DEC580DCB}" type="sibTrans" cxnId="{783C875F-2827-454C-A19B-DCEEE73BEC98}">
      <dgm:prSet/>
      <dgm:spPr/>
      <dgm:t>
        <a:bodyPr/>
        <a:lstStyle/>
        <a:p>
          <a:endParaRPr lang="en-US"/>
        </a:p>
      </dgm:t>
    </dgm:pt>
    <dgm:pt modelId="{09EA9DD3-C5BA-4CB0-9161-4A14EDC48656}">
      <dgm:prSet/>
      <dgm:spPr/>
      <dgm:t>
        <a:bodyPr/>
        <a:lstStyle/>
        <a:p>
          <a:r>
            <a:rPr lang="en-US"/>
            <a:t>Regular or Honors</a:t>
          </a:r>
        </a:p>
      </dgm:t>
    </dgm:pt>
    <dgm:pt modelId="{F9F3CD76-59D7-44FB-8518-6BA05D1BEE17}" type="parTrans" cxnId="{B2E84831-45CE-46B8-97E7-EF2FAF5E436E}">
      <dgm:prSet/>
      <dgm:spPr/>
      <dgm:t>
        <a:bodyPr/>
        <a:lstStyle/>
        <a:p>
          <a:endParaRPr lang="en-US"/>
        </a:p>
      </dgm:t>
    </dgm:pt>
    <dgm:pt modelId="{E5D15049-9945-4219-9629-09104C35A0C1}" type="sibTrans" cxnId="{B2E84831-45CE-46B8-97E7-EF2FAF5E436E}">
      <dgm:prSet/>
      <dgm:spPr/>
      <dgm:t>
        <a:bodyPr/>
        <a:lstStyle/>
        <a:p>
          <a:endParaRPr lang="en-US"/>
        </a:p>
      </dgm:t>
    </dgm:pt>
    <dgm:pt modelId="{E05E929E-B41B-4294-A8C2-AC6085B6E0F5}">
      <dgm:prSet/>
      <dgm:spPr/>
      <dgm:t>
        <a:bodyPr/>
        <a:lstStyle/>
        <a:p>
          <a:r>
            <a:rPr lang="en-US"/>
            <a:t>Chemistry (must have taken Biology in 8</a:t>
          </a:r>
          <a:r>
            <a:rPr lang="en-US" baseline="30000"/>
            <a:t>th</a:t>
          </a:r>
          <a:r>
            <a:rPr lang="en-US"/>
            <a:t> grade)</a:t>
          </a:r>
        </a:p>
      </dgm:t>
    </dgm:pt>
    <dgm:pt modelId="{C28114E0-14EE-4ADE-9CEE-46B8DDFC6090}" type="parTrans" cxnId="{99E06446-37CA-4E0D-989A-3B0C0372D748}">
      <dgm:prSet/>
      <dgm:spPr/>
      <dgm:t>
        <a:bodyPr/>
        <a:lstStyle/>
        <a:p>
          <a:endParaRPr lang="en-US"/>
        </a:p>
      </dgm:t>
    </dgm:pt>
    <dgm:pt modelId="{95B1645C-3222-4008-952E-389FC04F42E5}" type="sibTrans" cxnId="{99E06446-37CA-4E0D-989A-3B0C0372D748}">
      <dgm:prSet/>
      <dgm:spPr/>
      <dgm:t>
        <a:bodyPr/>
        <a:lstStyle/>
        <a:p>
          <a:endParaRPr lang="en-US"/>
        </a:p>
      </dgm:t>
    </dgm:pt>
    <dgm:pt modelId="{9BA0DA04-CED1-4BDD-8B07-F36E5F1B9A8B}">
      <dgm:prSet/>
      <dgm:spPr/>
      <dgm:t>
        <a:bodyPr/>
        <a:lstStyle/>
        <a:p>
          <a:r>
            <a:rPr lang="en-US" dirty="0"/>
            <a:t>Regular or Honors</a:t>
          </a:r>
        </a:p>
      </dgm:t>
    </dgm:pt>
    <dgm:pt modelId="{B16104C9-AE18-4937-99AA-E21AD0EAF537}" type="parTrans" cxnId="{1BFA2835-C5F6-4802-89E9-1DED876AD469}">
      <dgm:prSet/>
      <dgm:spPr/>
      <dgm:t>
        <a:bodyPr/>
        <a:lstStyle/>
        <a:p>
          <a:endParaRPr lang="en-US"/>
        </a:p>
      </dgm:t>
    </dgm:pt>
    <dgm:pt modelId="{5DB2E68F-DB18-413B-B3EB-1E7473332470}" type="sibTrans" cxnId="{1BFA2835-C5F6-4802-89E9-1DED876AD469}">
      <dgm:prSet/>
      <dgm:spPr/>
      <dgm:t>
        <a:bodyPr/>
        <a:lstStyle/>
        <a:p>
          <a:endParaRPr lang="en-US"/>
        </a:p>
      </dgm:t>
    </dgm:pt>
    <dgm:pt modelId="{2DDFC6F6-0375-46AE-A8C3-7DE910513BB4}" type="pres">
      <dgm:prSet presAssocID="{A7F26065-EF2B-481D-B810-48958C85C953}" presName="Name0" presStyleCnt="0">
        <dgm:presLayoutVars>
          <dgm:dir/>
          <dgm:animLvl val="lvl"/>
          <dgm:resizeHandles val="exact"/>
        </dgm:presLayoutVars>
      </dgm:prSet>
      <dgm:spPr/>
    </dgm:pt>
    <dgm:pt modelId="{F6DA420C-8A9F-4DB7-A239-9E819B128F34}" type="pres">
      <dgm:prSet presAssocID="{C7A6DC50-622A-481E-ACDF-6F3747BC6B76}" presName="composite" presStyleCnt="0"/>
      <dgm:spPr/>
    </dgm:pt>
    <dgm:pt modelId="{541C6FC7-E8E9-4EF7-B9D7-A45C9206D19C}" type="pres">
      <dgm:prSet presAssocID="{C7A6DC50-622A-481E-ACDF-6F3747BC6B7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C701DDF-EE27-4D4D-8F23-516EA86F0ECD}" type="pres">
      <dgm:prSet presAssocID="{C7A6DC50-622A-481E-ACDF-6F3747BC6B76}" presName="desTx" presStyleLbl="alignAccFollowNode1" presStyleIdx="0" presStyleCnt="3">
        <dgm:presLayoutVars>
          <dgm:bulletEnabled val="1"/>
        </dgm:presLayoutVars>
      </dgm:prSet>
      <dgm:spPr/>
    </dgm:pt>
    <dgm:pt modelId="{615DEA01-6996-4632-9D0D-098EC74DFE4A}" type="pres">
      <dgm:prSet presAssocID="{EF646087-3492-4060-BF90-49268872845D}" presName="space" presStyleCnt="0"/>
      <dgm:spPr/>
    </dgm:pt>
    <dgm:pt modelId="{93C639DF-2561-485A-A4F0-7640DA32958C}" type="pres">
      <dgm:prSet presAssocID="{2A3319CC-F941-4EC6-8C61-47BF72CE2D62}" presName="composite" presStyleCnt="0"/>
      <dgm:spPr/>
    </dgm:pt>
    <dgm:pt modelId="{FF9F1D91-7E32-41E6-B87A-2D5256CF43A5}" type="pres">
      <dgm:prSet presAssocID="{2A3319CC-F941-4EC6-8C61-47BF72CE2D6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66F27D7-939D-48BD-8D3B-F06754D4C5AF}" type="pres">
      <dgm:prSet presAssocID="{2A3319CC-F941-4EC6-8C61-47BF72CE2D62}" presName="desTx" presStyleLbl="alignAccFollowNode1" presStyleIdx="1" presStyleCnt="3">
        <dgm:presLayoutVars>
          <dgm:bulletEnabled val="1"/>
        </dgm:presLayoutVars>
      </dgm:prSet>
      <dgm:spPr/>
    </dgm:pt>
    <dgm:pt modelId="{87725BC4-7EDB-44DC-AE1D-69D5D7EB2D62}" type="pres">
      <dgm:prSet presAssocID="{7945F0F0-D5A2-4504-ADEE-151510BDE117}" presName="space" presStyleCnt="0"/>
      <dgm:spPr/>
    </dgm:pt>
    <dgm:pt modelId="{59FC6E0E-1ED7-4FFB-87F2-85C278280EFF}" type="pres">
      <dgm:prSet presAssocID="{69A47973-58A8-489A-8E8F-0154F0EA96BB}" presName="composite" presStyleCnt="0"/>
      <dgm:spPr/>
    </dgm:pt>
    <dgm:pt modelId="{75B7C31B-A653-49B1-A5F9-B64F6EDAD728}" type="pres">
      <dgm:prSet presAssocID="{69A47973-58A8-489A-8E8F-0154F0EA96B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823E2F7-70C9-4928-A371-8E7C1E659E7B}" type="pres">
      <dgm:prSet presAssocID="{69A47973-58A8-489A-8E8F-0154F0EA96B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0AF370B-9437-4583-A915-B281FAED4624}" srcId="{C7A6DC50-622A-481E-ACDF-6F3747BC6B76}" destId="{AAD837F2-9B89-4A1C-9DC1-4AF7AC3B35DE}" srcOrd="0" destOrd="0" parTransId="{69FD2C1E-50A7-470F-AAFA-7DF179F3EEC8}" sibTransId="{3611ABB1-8A09-4E84-8AA9-37577098C072}"/>
    <dgm:cxn modelId="{59E8AD13-6A40-4587-973D-F1A2AC1D092B}" srcId="{A7F26065-EF2B-481D-B810-48958C85C953}" destId="{C7A6DC50-622A-481E-ACDF-6F3747BC6B76}" srcOrd="0" destOrd="0" parTransId="{4BD8E718-8AB6-4FF0-BB33-721723E4F45F}" sibTransId="{EF646087-3492-4060-BF90-49268872845D}"/>
    <dgm:cxn modelId="{DE76F315-48E9-4238-9526-6A7E65CB7BBD}" type="presOf" srcId="{8BB7902A-ECF5-4F68-B16B-334725734353}" destId="{566F27D7-939D-48BD-8D3B-F06754D4C5AF}" srcOrd="0" destOrd="2" presId="urn:microsoft.com/office/officeart/2005/8/layout/hList1"/>
    <dgm:cxn modelId="{DF5CD423-AB0F-4D6B-8307-2091364C3028}" srcId="{2A3319CC-F941-4EC6-8C61-47BF72CE2D62}" destId="{C9C63E3E-DDA1-4F86-A66D-43D57BC3087C}" srcOrd="2" destOrd="0" parTransId="{A4154252-0223-4E71-8370-C8EACF38CEA9}" sibTransId="{4F75CD0B-9A1C-461D-979A-6ED02D4F50F1}"/>
    <dgm:cxn modelId="{B2E84831-45CE-46B8-97E7-EF2FAF5E436E}" srcId="{4B4DC18B-489F-44B0-9EFD-BABBD3D26C50}" destId="{09EA9DD3-C5BA-4CB0-9161-4A14EDC48656}" srcOrd="0" destOrd="0" parTransId="{F9F3CD76-59D7-44FB-8518-6BA05D1BEE17}" sibTransId="{E5D15049-9945-4219-9629-09104C35A0C1}"/>
    <dgm:cxn modelId="{69139132-824E-429E-88EB-CDE398F62981}" srcId="{A170963E-5A21-4AC3-A342-243E695E5A71}" destId="{8BB7902A-ECF5-4F68-B16B-334725734353}" srcOrd="0" destOrd="0" parTransId="{BBFBA2C7-792D-410E-A770-BF479002565F}" sibTransId="{E3137A66-A46B-41A6-81CC-A73C7135FA31}"/>
    <dgm:cxn modelId="{1BFA2835-C5F6-4802-89E9-1DED876AD469}" srcId="{E05E929E-B41B-4294-A8C2-AC6085B6E0F5}" destId="{9BA0DA04-CED1-4BDD-8B07-F36E5F1B9A8B}" srcOrd="0" destOrd="0" parTransId="{B16104C9-AE18-4937-99AA-E21AD0EAF537}" sibTransId="{5DB2E68F-DB18-413B-B3EB-1E7473332470}"/>
    <dgm:cxn modelId="{6389A636-F0C1-49CE-8FF6-0E9F8148730A}" srcId="{A7F26065-EF2B-481D-B810-48958C85C953}" destId="{69A47973-58A8-489A-8E8F-0154F0EA96BB}" srcOrd="2" destOrd="0" parTransId="{08F410D6-901C-432C-AD94-65078CE695FC}" sibTransId="{20AF5D25-24F0-4B0A-AD56-83B6B0784AF6}"/>
    <dgm:cxn modelId="{071AE336-A85F-447B-A876-5FCECA8A310A}" type="presOf" srcId="{A170963E-5A21-4AC3-A342-243E695E5A71}" destId="{566F27D7-939D-48BD-8D3B-F06754D4C5AF}" srcOrd="0" destOrd="1" presId="urn:microsoft.com/office/officeart/2005/8/layout/hList1"/>
    <dgm:cxn modelId="{A798AA3E-E9F9-422B-A5CE-D953EC27EC3A}" srcId="{C7A6DC50-622A-481E-ACDF-6F3747BC6B76}" destId="{ACDC1FBA-FCBF-4E84-8C0C-64AFF2860565}" srcOrd="1" destOrd="0" parTransId="{49A06B12-8072-4253-B8E4-13435E847951}" sibTransId="{37E515F9-25C8-4459-91F6-4FE188E5D634}"/>
    <dgm:cxn modelId="{FABBF35E-70E7-4D81-8AC7-8059D7823EF6}" type="presOf" srcId="{AAD837F2-9B89-4A1C-9DC1-4AF7AC3B35DE}" destId="{0C701DDF-EE27-4D4D-8F23-516EA86F0ECD}" srcOrd="0" destOrd="0" presId="urn:microsoft.com/office/officeart/2005/8/layout/hList1"/>
    <dgm:cxn modelId="{783C875F-2827-454C-A19B-DCEEE73BEC98}" srcId="{69A47973-58A8-489A-8E8F-0154F0EA96BB}" destId="{4B4DC18B-489F-44B0-9EFD-BABBD3D26C50}" srcOrd="0" destOrd="0" parTransId="{A6E2F85C-3BBF-48BB-ADDF-453B853A4229}" sibTransId="{C4492518-65C2-4413-A2C2-A44DEC580DCB}"/>
    <dgm:cxn modelId="{99E06446-37CA-4E0D-989A-3B0C0372D748}" srcId="{69A47973-58A8-489A-8E8F-0154F0EA96BB}" destId="{E05E929E-B41B-4294-A8C2-AC6085B6E0F5}" srcOrd="1" destOrd="0" parTransId="{C28114E0-14EE-4ADE-9CEE-46B8DDFC6090}" sibTransId="{95B1645C-3222-4008-952E-389FC04F42E5}"/>
    <dgm:cxn modelId="{317F0547-9F01-40A4-9959-DEFFFD1E221A}" srcId="{C9C63E3E-DDA1-4F86-A66D-43D57BC3087C}" destId="{C14682CA-D7B3-4106-AD7A-CAEF189680E7}" srcOrd="0" destOrd="0" parTransId="{4D92EA77-99B7-4CB0-98EE-7EE4CDB2917A}" sibTransId="{587ED77C-B947-4E20-A3CE-DF63FE7AB4F5}"/>
    <dgm:cxn modelId="{447B3F69-320F-45FD-9875-BB3106CD399B}" type="presOf" srcId="{A7F26065-EF2B-481D-B810-48958C85C953}" destId="{2DDFC6F6-0375-46AE-A8C3-7DE910513BB4}" srcOrd="0" destOrd="0" presId="urn:microsoft.com/office/officeart/2005/8/layout/hList1"/>
    <dgm:cxn modelId="{B0DAF66D-C00A-4CEF-9403-A6D2E561F198}" type="presOf" srcId="{9BA0DA04-CED1-4BDD-8B07-F36E5F1B9A8B}" destId="{8823E2F7-70C9-4928-A371-8E7C1E659E7B}" srcOrd="0" destOrd="3" presId="urn:microsoft.com/office/officeart/2005/8/layout/hList1"/>
    <dgm:cxn modelId="{5D6D5B7C-6CC3-417A-BDB7-85ED97AD3F82}" type="presOf" srcId="{ACDC1FBA-FCBF-4E84-8C0C-64AFF2860565}" destId="{0C701DDF-EE27-4D4D-8F23-516EA86F0ECD}" srcOrd="0" destOrd="1" presId="urn:microsoft.com/office/officeart/2005/8/layout/hList1"/>
    <dgm:cxn modelId="{B8FAC384-34C9-4A05-AA35-DB9AC8CA8C02}" type="presOf" srcId="{09EA9DD3-C5BA-4CB0-9161-4A14EDC48656}" destId="{8823E2F7-70C9-4928-A371-8E7C1E659E7B}" srcOrd="0" destOrd="1" presId="urn:microsoft.com/office/officeart/2005/8/layout/hList1"/>
    <dgm:cxn modelId="{E12EBB8C-0A07-4EF4-92DA-9726FCA3B50B}" type="presOf" srcId="{E6BAF365-AA2A-4266-B6B1-FCFA8EC8A5E9}" destId="{566F27D7-939D-48BD-8D3B-F06754D4C5AF}" srcOrd="0" destOrd="0" presId="urn:microsoft.com/office/officeart/2005/8/layout/hList1"/>
    <dgm:cxn modelId="{537F1294-4561-4DAA-BA2C-5743CF869463}" type="presOf" srcId="{E05E929E-B41B-4294-A8C2-AC6085B6E0F5}" destId="{8823E2F7-70C9-4928-A371-8E7C1E659E7B}" srcOrd="0" destOrd="2" presId="urn:microsoft.com/office/officeart/2005/8/layout/hList1"/>
    <dgm:cxn modelId="{EA5BFBA6-BD4E-4F1C-864D-965A26195689}" srcId="{2A3319CC-F941-4EC6-8C61-47BF72CE2D62}" destId="{E6BAF365-AA2A-4266-B6B1-FCFA8EC8A5E9}" srcOrd="0" destOrd="0" parTransId="{E9E2A0DF-A634-40A8-8D34-AD6E5F7934BC}" sibTransId="{C7BC7C1F-573C-4749-A282-43BBD470EC93}"/>
    <dgm:cxn modelId="{BDB382A8-B219-4BA1-A047-C2E0A5A7ED8B}" type="presOf" srcId="{4B4DC18B-489F-44B0-9EFD-BABBD3D26C50}" destId="{8823E2F7-70C9-4928-A371-8E7C1E659E7B}" srcOrd="0" destOrd="0" presId="urn:microsoft.com/office/officeart/2005/8/layout/hList1"/>
    <dgm:cxn modelId="{CF7546B3-355D-481F-8AC1-8259DF659008}" type="presOf" srcId="{C7A6DC50-622A-481E-ACDF-6F3747BC6B76}" destId="{541C6FC7-E8E9-4EF7-B9D7-A45C9206D19C}" srcOrd="0" destOrd="0" presId="urn:microsoft.com/office/officeart/2005/8/layout/hList1"/>
    <dgm:cxn modelId="{182C1DBF-15C8-40B8-AA14-4EEA27C6F784}" type="presOf" srcId="{69A47973-58A8-489A-8E8F-0154F0EA96BB}" destId="{75B7C31B-A653-49B1-A5F9-B64F6EDAD728}" srcOrd="0" destOrd="0" presId="urn:microsoft.com/office/officeart/2005/8/layout/hList1"/>
    <dgm:cxn modelId="{FF3376CA-2B73-44B8-8019-09CA3C1B4615}" type="presOf" srcId="{C14682CA-D7B3-4106-AD7A-CAEF189680E7}" destId="{566F27D7-939D-48BD-8D3B-F06754D4C5AF}" srcOrd="0" destOrd="4" presId="urn:microsoft.com/office/officeart/2005/8/layout/hList1"/>
    <dgm:cxn modelId="{EF1556CD-B227-4FC6-9C84-5CED135C5AB5}" srcId="{2A3319CC-F941-4EC6-8C61-47BF72CE2D62}" destId="{A170963E-5A21-4AC3-A342-243E695E5A71}" srcOrd="1" destOrd="0" parTransId="{96E4B8DA-EE30-41FF-8A58-91D982FEF061}" sibTransId="{72F08911-7F3D-45A9-B8AF-FABBF8905140}"/>
    <dgm:cxn modelId="{F9B7E3D8-08DE-4013-9BD8-B8DEEAD88510}" type="presOf" srcId="{C9C63E3E-DDA1-4F86-A66D-43D57BC3087C}" destId="{566F27D7-939D-48BD-8D3B-F06754D4C5AF}" srcOrd="0" destOrd="3" presId="urn:microsoft.com/office/officeart/2005/8/layout/hList1"/>
    <dgm:cxn modelId="{BC32BBEF-AE4C-44A1-B598-5D2BEEBCE376}" type="presOf" srcId="{2A3319CC-F941-4EC6-8C61-47BF72CE2D62}" destId="{FF9F1D91-7E32-41E6-B87A-2D5256CF43A5}" srcOrd="0" destOrd="0" presId="urn:microsoft.com/office/officeart/2005/8/layout/hList1"/>
    <dgm:cxn modelId="{879FA8FA-D44B-40EF-8062-A229E3E34AF7}" srcId="{A7F26065-EF2B-481D-B810-48958C85C953}" destId="{2A3319CC-F941-4EC6-8C61-47BF72CE2D62}" srcOrd="1" destOrd="0" parTransId="{27D67C28-3632-487D-96E8-6A44F0D7B3F3}" sibTransId="{7945F0F0-D5A2-4504-ADEE-151510BDE117}"/>
    <dgm:cxn modelId="{8896CF5E-0BF9-483F-A021-B404B0B965DD}" type="presParOf" srcId="{2DDFC6F6-0375-46AE-A8C3-7DE910513BB4}" destId="{F6DA420C-8A9F-4DB7-A239-9E819B128F34}" srcOrd="0" destOrd="0" presId="urn:microsoft.com/office/officeart/2005/8/layout/hList1"/>
    <dgm:cxn modelId="{A5A4F1F8-1994-45CA-BF1B-C333459EF9D4}" type="presParOf" srcId="{F6DA420C-8A9F-4DB7-A239-9E819B128F34}" destId="{541C6FC7-E8E9-4EF7-B9D7-A45C9206D19C}" srcOrd="0" destOrd="0" presId="urn:microsoft.com/office/officeart/2005/8/layout/hList1"/>
    <dgm:cxn modelId="{2667A31B-DFE9-428E-9AFB-3A9BC9066F7A}" type="presParOf" srcId="{F6DA420C-8A9F-4DB7-A239-9E819B128F34}" destId="{0C701DDF-EE27-4D4D-8F23-516EA86F0ECD}" srcOrd="1" destOrd="0" presId="urn:microsoft.com/office/officeart/2005/8/layout/hList1"/>
    <dgm:cxn modelId="{A55A911E-1CDB-44D4-8147-A7C976AC2B47}" type="presParOf" srcId="{2DDFC6F6-0375-46AE-A8C3-7DE910513BB4}" destId="{615DEA01-6996-4632-9D0D-098EC74DFE4A}" srcOrd="1" destOrd="0" presId="urn:microsoft.com/office/officeart/2005/8/layout/hList1"/>
    <dgm:cxn modelId="{771B0B10-4CEB-4169-A039-ED928458F454}" type="presParOf" srcId="{2DDFC6F6-0375-46AE-A8C3-7DE910513BB4}" destId="{93C639DF-2561-485A-A4F0-7640DA32958C}" srcOrd="2" destOrd="0" presId="urn:microsoft.com/office/officeart/2005/8/layout/hList1"/>
    <dgm:cxn modelId="{B848F2D1-891D-4B0D-B5AD-7E61FF0A5180}" type="presParOf" srcId="{93C639DF-2561-485A-A4F0-7640DA32958C}" destId="{FF9F1D91-7E32-41E6-B87A-2D5256CF43A5}" srcOrd="0" destOrd="0" presId="urn:microsoft.com/office/officeart/2005/8/layout/hList1"/>
    <dgm:cxn modelId="{13010BF4-AD2C-4FB6-B66F-B3B398636AF6}" type="presParOf" srcId="{93C639DF-2561-485A-A4F0-7640DA32958C}" destId="{566F27D7-939D-48BD-8D3B-F06754D4C5AF}" srcOrd="1" destOrd="0" presId="urn:microsoft.com/office/officeart/2005/8/layout/hList1"/>
    <dgm:cxn modelId="{21EE4194-5F03-48C0-AF62-AE624BC74C77}" type="presParOf" srcId="{2DDFC6F6-0375-46AE-A8C3-7DE910513BB4}" destId="{87725BC4-7EDB-44DC-AE1D-69D5D7EB2D62}" srcOrd="3" destOrd="0" presId="urn:microsoft.com/office/officeart/2005/8/layout/hList1"/>
    <dgm:cxn modelId="{DB3EB8EF-66A5-402E-AC81-119C42F846BD}" type="presParOf" srcId="{2DDFC6F6-0375-46AE-A8C3-7DE910513BB4}" destId="{59FC6E0E-1ED7-4FFB-87F2-85C278280EFF}" srcOrd="4" destOrd="0" presId="urn:microsoft.com/office/officeart/2005/8/layout/hList1"/>
    <dgm:cxn modelId="{786BF5A3-363B-4B29-9032-8A910353A781}" type="presParOf" srcId="{59FC6E0E-1ED7-4FFB-87F2-85C278280EFF}" destId="{75B7C31B-A653-49B1-A5F9-B64F6EDAD728}" srcOrd="0" destOrd="0" presId="urn:microsoft.com/office/officeart/2005/8/layout/hList1"/>
    <dgm:cxn modelId="{658E00F2-6F8F-4183-8C9F-FF4229DF8921}" type="presParOf" srcId="{59FC6E0E-1ED7-4FFB-87F2-85C278280EFF}" destId="{8823E2F7-70C9-4928-A371-8E7C1E659E7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F26065-EF2B-481D-B810-48958C85C953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7A6DC50-622A-481E-ACDF-6F3747BC6B76}">
      <dgm:prSet/>
      <dgm:spPr/>
      <dgm:t>
        <a:bodyPr/>
        <a:lstStyle/>
        <a:p>
          <a:r>
            <a:rPr lang="en-US" dirty="0"/>
            <a:t>Social Studies</a:t>
          </a:r>
        </a:p>
      </dgm:t>
    </dgm:pt>
    <dgm:pt modelId="{4BD8E718-8AB6-4FF0-BB33-721723E4F45F}" type="parTrans" cxnId="{59E8AD13-6A40-4587-973D-F1A2AC1D092B}">
      <dgm:prSet/>
      <dgm:spPr/>
      <dgm:t>
        <a:bodyPr/>
        <a:lstStyle/>
        <a:p>
          <a:endParaRPr lang="en-US"/>
        </a:p>
      </dgm:t>
    </dgm:pt>
    <dgm:pt modelId="{EF646087-3492-4060-BF90-49268872845D}" type="sibTrans" cxnId="{59E8AD13-6A40-4587-973D-F1A2AC1D092B}">
      <dgm:prSet/>
      <dgm:spPr/>
      <dgm:t>
        <a:bodyPr/>
        <a:lstStyle/>
        <a:p>
          <a:endParaRPr lang="en-US"/>
        </a:p>
      </dgm:t>
    </dgm:pt>
    <dgm:pt modelId="{AAD837F2-9B89-4A1C-9DC1-4AF7AC3B35DE}">
      <dgm:prSet/>
      <dgm:spPr/>
      <dgm:t>
        <a:bodyPr/>
        <a:lstStyle/>
        <a:p>
          <a:r>
            <a:rPr lang="en-US" dirty="0"/>
            <a:t>World History</a:t>
          </a:r>
        </a:p>
      </dgm:t>
    </dgm:pt>
    <dgm:pt modelId="{69FD2C1E-50A7-470F-AAFA-7DF179F3EEC8}" type="parTrans" cxnId="{40AF370B-9437-4583-A915-B281FAED4624}">
      <dgm:prSet/>
      <dgm:spPr/>
      <dgm:t>
        <a:bodyPr/>
        <a:lstStyle/>
        <a:p>
          <a:endParaRPr lang="en-US"/>
        </a:p>
      </dgm:t>
    </dgm:pt>
    <dgm:pt modelId="{3611ABB1-8A09-4E84-8AA9-37577098C072}" type="sibTrans" cxnId="{40AF370B-9437-4583-A915-B281FAED4624}">
      <dgm:prSet/>
      <dgm:spPr/>
      <dgm:t>
        <a:bodyPr/>
        <a:lstStyle/>
        <a:p>
          <a:endParaRPr lang="en-US"/>
        </a:p>
      </dgm:t>
    </dgm:pt>
    <dgm:pt modelId="{69A47973-58A8-489A-8E8F-0154F0EA96BB}">
      <dgm:prSet/>
      <dgm:spPr/>
      <dgm:t>
        <a:bodyPr/>
        <a:lstStyle/>
        <a:p>
          <a:r>
            <a:rPr lang="en-US" dirty="0"/>
            <a:t>Career Research</a:t>
          </a:r>
        </a:p>
      </dgm:t>
    </dgm:pt>
    <dgm:pt modelId="{08F410D6-901C-432C-AD94-65078CE695FC}" type="parTrans" cxnId="{6389A636-F0C1-49CE-8FF6-0E9F8148730A}">
      <dgm:prSet/>
      <dgm:spPr/>
      <dgm:t>
        <a:bodyPr/>
        <a:lstStyle/>
        <a:p>
          <a:endParaRPr lang="en-US"/>
        </a:p>
      </dgm:t>
    </dgm:pt>
    <dgm:pt modelId="{20AF5D25-24F0-4B0A-AD56-83B6B0784AF6}" type="sibTrans" cxnId="{6389A636-F0C1-49CE-8FF6-0E9F8148730A}">
      <dgm:prSet/>
      <dgm:spPr/>
      <dgm:t>
        <a:bodyPr/>
        <a:lstStyle/>
        <a:p>
          <a:endParaRPr lang="en-US"/>
        </a:p>
      </dgm:t>
    </dgm:pt>
    <dgm:pt modelId="{4B4DC18B-489F-44B0-9EFD-BABBD3D26C50}">
      <dgm:prSet/>
      <dgm:spPr/>
      <dgm:t>
        <a:bodyPr/>
        <a:lstStyle/>
        <a:p>
          <a:r>
            <a:rPr lang="en-US" dirty="0"/>
            <a:t>Required for graduation</a:t>
          </a:r>
        </a:p>
      </dgm:t>
    </dgm:pt>
    <dgm:pt modelId="{A6E2F85C-3BBF-48BB-ADDF-453B853A4229}" type="parTrans" cxnId="{783C875F-2827-454C-A19B-DCEEE73BEC98}">
      <dgm:prSet/>
      <dgm:spPr/>
      <dgm:t>
        <a:bodyPr/>
        <a:lstStyle/>
        <a:p>
          <a:endParaRPr lang="en-US"/>
        </a:p>
      </dgm:t>
    </dgm:pt>
    <dgm:pt modelId="{C4492518-65C2-4413-A2C2-A44DEC580DCB}" type="sibTrans" cxnId="{783C875F-2827-454C-A19B-DCEEE73BEC98}">
      <dgm:prSet/>
      <dgm:spPr/>
      <dgm:t>
        <a:bodyPr/>
        <a:lstStyle/>
        <a:p>
          <a:endParaRPr lang="en-US"/>
        </a:p>
      </dgm:t>
    </dgm:pt>
    <dgm:pt modelId="{2117EE53-5E2E-4367-8D01-21DA81A909EA}">
      <dgm:prSet/>
      <dgm:spPr/>
      <dgm:t>
        <a:bodyPr/>
        <a:lstStyle/>
        <a:p>
          <a:r>
            <a:rPr lang="en-US" dirty="0"/>
            <a:t>Regular</a:t>
          </a:r>
        </a:p>
      </dgm:t>
    </dgm:pt>
    <dgm:pt modelId="{432F4178-670F-4D8F-970D-2F643B538EA0}" type="parTrans" cxnId="{A8985915-3EB0-4F57-925A-1EE34B5045C7}">
      <dgm:prSet/>
      <dgm:spPr/>
      <dgm:t>
        <a:bodyPr/>
        <a:lstStyle/>
        <a:p>
          <a:endParaRPr lang="en-US"/>
        </a:p>
      </dgm:t>
    </dgm:pt>
    <dgm:pt modelId="{98883E31-6B9F-465E-B001-D3AAEF036431}" type="sibTrans" cxnId="{A8985915-3EB0-4F57-925A-1EE34B5045C7}">
      <dgm:prSet/>
      <dgm:spPr/>
      <dgm:t>
        <a:bodyPr/>
        <a:lstStyle/>
        <a:p>
          <a:endParaRPr lang="en-US"/>
        </a:p>
      </dgm:t>
    </dgm:pt>
    <dgm:pt modelId="{7120E98D-2290-40AF-B26F-FA14C5433252}">
      <dgm:prSet/>
      <dgm:spPr/>
      <dgm:t>
        <a:bodyPr/>
        <a:lstStyle/>
        <a:p>
          <a:r>
            <a:rPr lang="en-US" dirty="0"/>
            <a:t>Honors</a:t>
          </a:r>
        </a:p>
      </dgm:t>
    </dgm:pt>
    <dgm:pt modelId="{95AF6F41-F38F-4E00-A464-9BFF90FE1A54}" type="parTrans" cxnId="{E8B25DA7-7606-4262-A2BC-C3C63DE181E2}">
      <dgm:prSet/>
      <dgm:spPr/>
      <dgm:t>
        <a:bodyPr/>
        <a:lstStyle/>
        <a:p>
          <a:endParaRPr lang="en-US"/>
        </a:p>
      </dgm:t>
    </dgm:pt>
    <dgm:pt modelId="{6C02343D-F72A-4ABB-858B-03FAC16DD0A9}" type="sibTrans" cxnId="{E8B25DA7-7606-4262-A2BC-C3C63DE181E2}">
      <dgm:prSet/>
      <dgm:spPr/>
      <dgm:t>
        <a:bodyPr/>
        <a:lstStyle/>
        <a:p>
          <a:endParaRPr lang="en-US"/>
        </a:p>
      </dgm:t>
    </dgm:pt>
    <dgm:pt modelId="{26EA952C-BF76-41A9-BF39-62A93544AE1B}">
      <dgm:prSet/>
      <dgm:spPr/>
      <dgm:t>
        <a:bodyPr/>
        <a:lstStyle/>
        <a:p>
          <a:r>
            <a:rPr lang="en-US" dirty="0"/>
            <a:t>AP</a:t>
          </a:r>
        </a:p>
      </dgm:t>
    </dgm:pt>
    <dgm:pt modelId="{484E916E-8017-4956-A234-4BFA6B46A648}" type="parTrans" cxnId="{DCA8CE72-A2E8-43E1-9DD6-590093B26213}">
      <dgm:prSet/>
      <dgm:spPr/>
      <dgm:t>
        <a:bodyPr/>
        <a:lstStyle/>
        <a:p>
          <a:endParaRPr lang="en-US"/>
        </a:p>
      </dgm:t>
    </dgm:pt>
    <dgm:pt modelId="{B3375840-5E08-4466-A161-0A7CE6C18EFA}" type="sibTrans" cxnId="{DCA8CE72-A2E8-43E1-9DD6-590093B26213}">
      <dgm:prSet/>
      <dgm:spPr/>
      <dgm:t>
        <a:bodyPr/>
        <a:lstStyle/>
        <a:p>
          <a:endParaRPr lang="en-US"/>
        </a:p>
      </dgm:t>
    </dgm:pt>
    <dgm:pt modelId="{05755D67-9CDA-4EC1-8F1C-EC12E333DF6C}">
      <dgm:prSet/>
      <dgm:spPr/>
      <dgm:t>
        <a:bodyPr/>
        <a:lstStyle/>
        <a:p>
          <a:r>
            <a:rPr lang="en-US" dirty="0"/>
            <a:t>AP Human Geography as an elective</a:t>
          </a:r>
        </a:p>
      </dgm:t>
    </dgm:pt>
    <dgm:pt modelId="{DF4E6226-2074-43B5-9AEC-3AB9EB7B1229}" type="parTrans" cxnId="{882043E8-7B7F-4FE0-8A74-9D51A7EB4035}">
      <dgm:prSet/>
      <dgm:spPr/>
      <dgm:t>
        <a:bodyPr/>
        <a:lstStyle/>
        <a:p>
          <a:endParaRPr lang="en-US"/>
        </a:p>
      </dgm:t>
    </dgm:pt>
    <dgm:pt modelId="{44CDA41F-4B21-42EA-BC56-720D270CB25A}" type="sibTrans" cxnId="{882043E8-7B7F-4FE0-8A74-9D51A7EB4035}">
      <dgm:prSet/>
      <dgm:spPr/>
      <dgm:t>
        <a:bodyPr/>
        <a:lstStyle/>
        <a:p>
          <a:endParaRPr lang="en-US"/>
        </a:p>
      </dgm:t>
    </dgm:pt>
    <dgm:pt modelId="{C3D465E6-7F9B-4F73-B61A-1118A67F925F}">
      <dgm:prSet/>
      <dgm:spPr/>
      <dgm:t>
        <a:bodyPr/>
        <a:lstStyle/>
        <a:p>
          <a:r>
            <a:rPr lang="en-US" dirty="0"/>
            <a:t>All 9</a:t>
          </a:r>
          <a:r>
            <a:rPr lang="en-US" baseline="30000" dirty="0"/>
            <a:t>th</a:t>
          </a:r>
          <a:r>
            <a:rPr lang="en-US" dirty="0"/>
            <a:t> graders will be enrolled</a:t>
          </a:r>
        </a:p>
      </dgm:t>
    </dgm:pt>
    <dgm:pt modelId="{84BE312C-ED77-4A0E-B666-2C5398455211}" type="parTrans" cxnId="{25517785-84D0-4482-9C68-69C053ACC225}">
      <dgm:prSet/>
      <dgm:spPr/>
      <dgm:t>
        <a:bodyPr/>
        <a:lstStyle/>
        <a:p>
          <a:endParaRPr lang="en-US"/>
        </a:p>
      </dgm:t>
    </dgm:pt>
    <dgm:pt modelId="{E46D9DFF-7037-4DB5-9E7E-5FEB7B156C8C}" type="sibTrans" cxnId="{25517785-84D0-4482-9C68-69C053ACC225}">
      <dgm:prSet/>
      <dgm:spPr/>
      <dgm:t>
        <a:bodyPr/>
        <a:lstStyle/>
        <a:p>
          <a:endParaRPr lang="en-US"/>
        </a:p>
      </dgm:t>
    </dgm:pt>
    <dgm:pt modelId="{FD4AB0A4-3EBE-4BA4-AA50-FE7C58491E9B}">
      <dgm:prSet/>
      <dgm:spPr/>
      <dgm:t>
        <a:bodyPr/>
        <a:lstStyle/>
        <a:p>
          <a:r>
            <a:rPr lang="en-US" dirty="0"/>
            <a:t>Choose a semester course to go along with it</a:t>
          </a:r>
        </a:p>
      </dgm:t>
    </dgm:pt>
    <dgm:pt modelId="{A448832C-85BE-444C-BFFE-C1920911CD57}" type="parTrans" cxnId="{2E141A77-CDBF-4023-A1BF-4E612DFBD9C9}">
      <dgm:prSet/>
      <dgm:spPr/>
      <dgm:t>
        <a:bodyPr/>
        <a:lstStyle/>
        <a:p>
          <a:endParaRPr lang="en-US"/>
        </a:p>
      </dgm:t>
    </dgm:pt>
    <dgm:pt modelId="{A8DA1E3E-6B6D-4112-AA5F-77C174AA9F4C}" type="sibTrans" cxnId="{2E141A77-CDBF-4023-A1BF-4E612DFBD9C9}">
      <dgm:prSet/>
      <dgm:spPr/>
      <dgm:t>
        <a:bodyPr/>
        <a:lstStyle/>
        <a:p>
          <a:endParaRPr lang="en-US"/>
        </a:p>
      </dgm:t>
    </dgm:pt>
    <dgm:pt modelId="{2DDFC6F6-0375-46AE-A8C3-7DE910513BB4}" type="pres">
      <dgm:prSet presAssocID="{A7F26065-EF2B-481D-B810-48958C85C953}" presName="Name0" presStyleCnt="0">
        <dgm:presLayoutVars>
          <dgm:dir/>
          <dgm:animLvl val="lvl"/>
          <dgm:resizeHandles val="exact"/>
        </dgm:presLayoutVars>
      </dgm:prSet>
      <dgm:spPr/>
    </dgm:pt>
    <dgm:pt modelId="{F6DA420C-8A9F-4DB7-A239-9E819B128F34}" type="pres">
      <dgm:prSet presAssocID="{C7A6DC50-622A-481E-ACDF-6F3747BC6B76}" presName="composite" presStyleCnt="0"/>
      <dgm:spPr/>
    </dgm:pt>
    <dgm:pt modelId="{541C6FC7-E8E9-4EF7-B9D7-A45C9206D19C}" type="pres">
      <dgm:prSet presAssocID="{C7A6DC50-622A-481E-ACDF-6F3747BC6B7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0C701DDF-EE27-4D4D-8F23-516EA86F0ECD}" type="pres">
      <dgm:prSet presAssocID="{C7A6DC50-622A-481E-ACDF-6F3747BC6B76}" presName="desTx" presStyleLbl="alignAccFollowNode1" presStyleIdx="0" presStyleCnt="2">
        <dgm:presLayoutVars>
          <dgm:bulletEnabled val="1"/>
        </dgm:presLayoutVars>
      </dgm:prSet>
      <dgm:spPr/>
    </dgm:pt>
    <dgm:pt modelId="{615DEA01-6996-4632-9D0D-098EC74DFE4A}" type="pres">
      <dgm:prSet presAssocID="{EF646087-3492-4060-BF90-49268872845D}" presName="space" presStyleCnt="0"/>
      <dgm:spPr/>
    </dgm:pt>
    <dgm:pt modelId="{59FC6E0E-1ED7-4FFB-87F2-85C278280EFF}" type="pres">
      <dgm:prSet presAssocID="{69A47973-58A8-489A-8E8F-0154F0EA96BB}" presName="composite" presStyleCnt="0"/>
      <dgm:spPr/>
    </dgm:pt>
    <dgm:pt modelId="{75B7C31B-A653-49B1-A5F9-B64F6EDAD728}" type="pres">
      <dgm:prSet presAssocID="{69A47973-58A8-489A-8E8F-0154F0EA96B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8823E2F7-70C9-4928-A371-8E7C1E659E7B}" type="pres">
      <dgm:prSet presAssocID="{69A47973-58A8-489A-8E8F-0154F0EA96B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BE9E008-9677-4CC7-944D-C14D630F8A22}" type="presOf" srcId="{2117EE53-5E2E-4367-8D01-21DA81A909EA}" destId="{0C701DDF-EE27-4D4D-8F23-516EA86F0ECD}" srcOrd="0" destOrd="1" presId="urn:microsoft.com/office/officeart/2005/8/layout/hList1"/>
    <dgm:cxn modelId="{B935EF08-3553-416B-A1BF-B96A4E4F16E2}" type="presOf" srcId="{7120E98D-2290-40AF-B26F-FA14C5433252}" destId="{0C701DDF-EE27-4D4D-8F23-516EA86F0ECD}" srcOrd="0" destOrd="2" presId="urn:microsoft.com/office/officeart/2005/8/layout/hList1"/>
    <dgm:cxn modelId="{40AF370B-9437-4583-A915-B281FAED4624}" srcId="{C7A6DC50-622A-481E-ACDF-6F3747BC6B76}" destId="{AAD837F2-9B89-4A1C-9DC1-4AF7AC3B35DE}" srcOrd="0" destOrd="0" parTransId="{69FD2C1E-50A7-470F-AAFA-7DF179F3EEC8}" sibTransId="{3611ABB1-8A09-4E84-8AA9-37577098C072}"/>
    <dgm:cxn modelId="{59E8AD13-6A40-4587-973D-F1A2AC1D092B}" srcId="{A7F26065-EF2B-481D-B810-48958C85C953}" destId="{C7A6DC50-622A-481E-ACDF-6F3747BC6B76}" srcOrd="0" destOrd="0" parTransId="{4BD8E718-8AB6-4FF0-BB33-721723E4F45F}" sibTransId="{EF646087-3492-4060-BF90-49268872845D}"/>
    <dgm:cxn modelId="{A8985915-3EB0-4F57-925A-1EE34B5045C7}" srcId="{AAD837F2-9B89-4A1C-9DC1-4AF7AC3B35DE}" destId="{2117EE53-5E2E-4367-8D01-21DA81A909EA}" srcOrd="0" destOrd="0" parTransId="{432F4178-670F-4D8F-970D-2F643B538EA0}" sibTransId="{98883E31-6B9F-465E-B001-D3AAEF036431}"/>
    <dgm:cxn modelId="{43086832-ED2D-4827-B64A-8E32C2E1A14B}" type="presOf" srcId="{C3D465E6-7F9B-4F73-B61A-1118A67F925F}" destId="{8823E2F7-70C9-4928-A371-8E7C1E659E7B}" srcOrd="0" destOrd="1" presId="urn:microsoft.com/office/officeart/2005/8/layout/hList1"/>
    <dgm:cxn modelId="{6389A636-F0C1-49CE-8FF6-0E9F8148730A}" srcId="{A7F26065-EF2B-481D-B810-48958C85C953}" destId="{69A47973-58A8-489A-8E8F-0154F0EA96BB}" srcOrd="1" destOrd="0" parTransId="{08F410D6-901C-432C-AD94-65078CE695FC}" sibTransId="{20AF5D25-24F0-4B0A-AD56-83B6B0784AF6}"/>
    <dgm:cxn modelId="{FABBF35E-70E7-4D81-8AC7-8059D7823EF6}" type="presOf" srcId="{AAD837F2-9B89-4A1C-9DC1-4AF7AC3B35DE}" destId="{0C701DDF-EE27-4D4D-8F23-516EA86F0ECD}" srcOrd="0" destOrd="0" presId="urn:microsoft.com/office/officeart/2005/8/layout/hList1"/>
    <dgm:cxn modelId="{783C875F-2827-454C-A19B-DCEEE73BEC98}" srcId="{69A47973-58A8-489A-8E8F-0154F0EA96BB}" destId="{4B4DC18B-489F-44B0-9EFD-BABBD3D26C50}" srcOrd="0" destOrd="0" parTransId="{A6E2F85C-3BBF-48BB-ADDF-453B853A4229}" sibTransId="{C4492518-65C2-4413-A2C2-A44DEC580DCB}"/>
    <dgm:cxn modelId="{447B3F69-320F-45FD-9875-BB3106CD399B}" type="presOf" srcId="{A7F26065-EF2B-481D-B810-48958C85C953}" destId="{2DDFC6F6-0375-46AE-A8C3-7DE910513BB4}" srcOrd="0" destOrd="0" presId="urn:microsoft.com/office/officeart/2005/8/layout/hList1"/>
    <dgm:cxn modelId="{4457436C-4D19-4563-AAEB-A4DE26525214}" type="presOf" srcId="{26EA952C-BF76-41A9-BF39-62A93544AE1B}" destId="{0C701DDF-EE27-4D4D-8F23-516EA86F0ECD}" srcOrd="0" destOrd="3" presId="urn:microsoft.com/office/officeart/2005/8/layout/hList1"/>
    <dgm:cxn modelId="{DCA8CE72-A2E8-43E1-9DD6-590093B26213}" srcId="{AAD837F2-9B89-4A1C-9DC1-4AF7AC3B35DE}" destId="{26EA952C-BF76-41A9-BF39-62A93544AE1B}" srcOrd="2" destOrd="0" parTransId="{484E916E-8017-4956-A234-4BFA6B46A648}" sibTransId="{B3375840-5E08-4466-A161-0A7CE6C18EFA}"/>
    <dgm:cxn modelId="{2E141A77-CDBF-4023-A1BF-4E612DFBD9C9}" srcId="{69A47973-58A8-489A-8E8F-0154F0EA96BB}" destId="{FD4AB0A4-3EBE-4BA4-AA50-FE7C58491E9B}" srcOrd="2" destOrd="0" parTransId="{A448832C-85BE-444C-BFFE-C1920911CD57}" sibTransId="{A8DA1E3E-6B6D-4112-AA5F-77C174AA9F4C}"/>
    <dgm:cxn modelId="{25517785-84D0-4482-9C68-69C053ACC225}" srcId="{69A47973-58A8-489A-8E8F-0154F0EA96BB}" destId="{C3D465E6-7F9B-4F73-B61A-1118A67F925F}" srcOrd="1" destOrd="0" parTransId="{84BE312C-ED77-4A0E-B666-2C5398455211}" sibTransId="{E46D9DFF-7037-4DB5-9E7E-5FEB7B156C8C}"/>
    <dgm:cxn modelId="{D65C5C8C-6E3E-4695-8B6C-CE375660891D}" type="presOf" srcId="{FD4AB0A4-3EBE-4BA4-AA50-FE7C58491E9B}" destId="{8823E2F7-70C9-4928-A371-8E7C1E659E7B}" srcOrd="0" destOrd="2" presId="urn:microsoft.com/office/officeart/2005/8/layout/hList1"/>
    <dgm:cxn modelId="{E8B25DA7-7606-4262-A2BC-C3C63DE181E2}" srcId="{AAD837F2-9B89-4A1C-9DC1-4AF7AC3B35DE}" destId="{7120E98D-2290-40AF-B26F-FA14C5433252}" srcOrd="1" destOrd="0" parTransId="{95AF6F41-F38F-4E00-A464-9BFF90FE1A54}" sibTransId="{6C02343D-F72A-4ABB-858B-03FAC16DD0A9}"/>
    <dgm:cxn modelId="{BDB382A8-B219-4BA1-A047-C2E0A5A7ED8B}" type="presOf" srcId="{4B4DC18B-489F-44B0-9EFD-BABBD3D26C50}" destId="{8823E2F7-70C9-4928-A371-8E7C1E659E7B}" srcOrd="0" destOrd="0" presId="urn:microsoft.com/office/officeart/2005/8/layout/hList1"/>
    <dgm:cxn modelId="{CF7546B3-355D-481F-8AC1-8259DF659008}" type="presOf" srcId="{C7A6DC50-622A-481E-ACDF-6F3747BC6B76}" destId="{541C6FC7-E8E9-4EF7-B9D7-A45C9206D19C}" srcOrd="0" destOrd="0" presId="urn:microsoft.com/office/officeart/2005/8/layout/hList1"/>
    <dgm:cxn modelId="{E3814BB6-B11B-4CCB-9047-4B9F483D3600}" type="presOf" srcId="{05755D67-9CDA-4EC1-8F1C-EC12E333DF6C}" destId="{0C701DDF-EE27-4D4D-8F23-516EA86F0ECD}" srcOrd="0" destOrd="4" presId="urn:microsoft.com/office/officeart/2005/8/layout/hList1"/>
    <dgm:cxn modelId="{182C1DBF-15C8-40B8-AA14-4EEA27C6F784}" type="presOf" srcId="{69A47973-58A8-489A-8E8F-0154F0EA96BB}" destId="{75B7C31B-A653-49B1-A5F9-B64F6EDAD728}" srcOrd="0" destOrd="0" presId="urn:microsoft.com/office/officeart/2005/8/layout/hList1"/>
    <dgm:cxn modelId="{882043E8-7B7F-4FE0-8A74-9D51A7EB4035}" srcId="{C7A6DC50-622A-481E-ACDF-6F3747BC6B76}" destId="{05755D67-9CDA-4EC1-8F1C-EC12E333DF6C}" srcOrd="1" destOrd="0" parTransId="{DF4E6226-2074-43B5-9AEC-3AB9EB7B1229}" sibTransId="{44CDA41F-4B21-42EA-BC56-720D270CB25A}"/>
    <dgm:cxn modelId="{8896CF5E-0BF9-483F-A021-B404B0B965DD}" type="presParOf" srcId="{2DDFC6F6-0375-46AE-A8C3-7DE910513BB4}" destId="{F6DA420C-8A9F-4DB7-A239-9E819B128F34}" srcOrd="0" destOrd="0" presId="urn:microsoft.com/office/officeart/2005/8/layout/hList1"/>
    <dgm:cxn modelId="{A5A4F1F8-1994-45CA-BF1B-C333459EF9D4}" type="presParOf" srcId="{F6DA420C-8A9F-4DB7-A239-9E819B128F34}" destId="{541C6FC7-E8E9-4EF7-B9D7-A45C9206D19C}" srcOrd="0" destOrd="0" presId="urn:microsoft.com/office/officeart/2005/8/layout/hList1"/>
    <dgm:cxn modelId="{2667A31B-DFE9-428E-9AFB-3A9BC9066F7A}" type="presParOf" srcId="{F6DA420C-8A9F-4DB7-A239-9E819B128F34}" destId="{0C701DDF-EE27-4D4D-8F23-516EA86F0ECD}" srcOrd="1" destOrd="0" presId="urn:microsoft.com/office/officeart/2005/8/layout/hList1"/>
    <dgm:cxn modelId="{A55A911E-1CDB-44D4-8147-A7C976AC2B47}" type="presParOf" srcId="{2DDFC6F6-0375-46AE-A8C3-7DE910513BB4}" destId="{615DEA01-6996-4632-9D0D-098EC74DFE4A}" srcOrd="1" destOrd="0" presId="urn:microsoft.com/office/officeart/2005/8/layout/hList1"/>
    <dgm:cxn modelId="{DB3EB8EF-66A5-402E-AC81-119C42F846BD}" type="presParOf" srcId="{2DDFC6F6-0375-46AE-A8C3-7DE910513BB4}" destId="{59FC6E0E-1ED7-4FFB-87F2-85C278280EFF}" srcOrd="2" destOrd="0" presId="urn:microsoft.com/office/officeart/2005/8/layout/hList1"/>
    <dgm:cxn modelId="{786BF5A3-363B-4B29-9032-8A910353A781}" type="presParOf" srcId="{59FC6E0E-1ED7-4FFB-87F2-85C278280EFF}" destId="{75B7C31B-A653-49B1-A5F9-B64F6EDAD728}" srcOrd="0" destOrd="0" presId="urn:microsoft.com/office/officeart/2005/8/layout/hList1"/>
    <dgm:cxn modelId="{658E00F2-6F8F-4183-8C9F-FF4229DF8921}" type="presParOf" srcId="{59FC6E0E-1ED7-4FFB-87F2-85C278280EFF}" destId="{8823E2F7-70C9-4928-A371-8E7C1E659E7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F26065-EF2B-481D-B810-48958C85C953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7A6DC50-622A-481E-ACDF-6F3747BC6B76}">
      <dgm:prSet/>
      <dgm:spPr/>
      <dgm:t>
        <a:bodyPr/>
        <a:lstStyle/>
        <a:p>
          <a:r>
            <a:rPr lang="en-US" dirty="0"/>
            <a:t>Foreign Language</a:t>
          </a:r>
        </a:p>
      </dgm:t>
    </dgm:pt>
    <dgm:pt modelId="{4BD8E718-8AB6-4FF0-BB33-721723E4F45F}" type="parTrans" cxnId="{59E8AD13-6A40-4587-973D-F1A2AC1D092B}">
      <dgm:prSet/>
      <dgm:spPr/>
      <dgm:t>
        <a:bodyPr/>
        <a:lstStyle/>
        <a:p>
          <a:endParaRPr lang="en-US"/>
        </a:p>
      </dgm:t>
    </dgm:pt>
    <dgm:pt modelId="{EF646087-3492-4060-BF90-49268872845D}" type="sibTrans" cxnId="{59E8AD13-6A40-4587-973D-F1A2AC1D092B}">
      <dgm:prSet/>
      <dgm:spPr/>
      <dgm:t>
        <a:bodyPr/>
        <a:lstStyle/>
        <a:p>
          <a:endParaRPr lang="en-US"/>
        </a:p>
      </dgm:t>
    </dgm:pt>
    <dgm:pt modelId="{AAD837F2-9B89-4A1C-9DC1-4AF7AC3B35DE}">
      <dgm:prSet/>
      <dgm:spPr/>
      <dgm:t>
        <a:bodyPr/>
        <a:lstStyle/>
        <a:p>
          <a:r>
            <a:rPr lang="en-US" dirty="0"/>
            <a:t>Spanish 1</a:t>
          </a:r>
        </a:p>
      </dgm:t>
    </dgm:pt>
    <dgm:pt modelId="{69FD2C1E-50A7-470F-AAFA-7DF179F3EEC8}" type="parTrans" cxnId="{40AF370B-9437-4583-A915-B281FAED4624}">
      <dgm:prSet/>
      <dgm:spPr/>
      <dgm:t>
        <a:bodyPr/>
        <a:lstStyle/>
        <a:p>
          <a:endParaRPr lang="en-US"/>
        </a:p>
      </dgm:t>
    </dgm:pt>
    <dgm:pt modelId="{3611ABB1-8A09-4E84-8AA9-37577098C072}" type="sibTrans" cxnId="{40AF370B-9437-4583-A915-B281FAED4624}">
      <dgm:prSet/>
      <dgm:spPr/>
      <dgm:t>
        <a:bodyPr/>
        <a:lstStyle/>
        <a:p>
          <a:endParaRPr lang="en-US"/>
        </a:p>
      </dgm:t>
    </dgm:pt>
    <dgm:pt modelId="{2A3319CC-F941-4EC6-8C61-47BF72CE2D62}">
      <dgm:prSet/>
      <dgm:spPr/>
      <dgm:t>
        <a:bodyPr/>
        <a:lstStyle/>
        <a:p>
          <a:r>
            <a:rPr lang="en-US" dirty="0"/>
            <a:t>Fine Arts</a:t>
          </a:r>
        </a:p>
      </dgm:t>
    </dgm:pt>
    <dgm:pt modelId="{27D67C28-3632-487D-96E8-6A44F0D7B3F3}" type="parTrans" cxnId="{879FA8FA-D44B-40EF-8062-A229E3E34AF7}">
      <dgm:prSet/>
      <dgm:spPr/>
      <dgm:t>
        <a:bodyPr/>
        <a:lstStyle/>
        <a:p>
          <a:endParaRPr lang="en-US"/>
        </a:p>
      </dgm:t>
    </dgm:pt>
    <dgm:pt modelId="{7945F0F0-D5A2-4504-ADEE-151510BDE117}" type="sibTrans" cxnId="{879FA8FA-D44B-40EF-8062-A229E3E34AF7}">
      <dgm:prSet/>
      <dgm:spPr/>
      <dgm:t>
        <a:bodyPr/>
        <a:lstStyle/>
        <a:p>
          <a:endParaRPr lang="en-US"/>
        </a:p>
      </dgm:t>
    </dgm:pt>
    <dgm:pt modelId="{E6BAF365-AA2A-4266-B6B1-FCFA8EC8A5E9}">
      <dgm:prSet/>
      <dgm:spPr/>
      <dgm:t>
        <a:bodyPr/>
        <a:lstStyle/>
        <a:p>
          <a:r>
            <a:rPr lang="en-US" dirty="0"/>
            <a:t>2-D Art, 3-D Art, Drawing</a:t>
          </a:r>
        </a:p>
      </dgm:t>
    </dgm:pt>
    <dgm:pt modelId="{E9E2A0DF-A634-40A8-8D34-AD6E5F7934BC}" type="parTrans" cxnId="{EA5BFBA6-BD4E-4F1C-864D-965A26195689}">
      <dgm:prSet/>
      <dgm:spPr/>
      <dgm:t>
        <a:bodyPr/>
        <a:lstStyle/>
        <a:p>
          <a:endParaRPr lang="en-US"/>
        </a:p>
      </dgm:t>
    </dgm:pt>
    <dgm:pt modelId="{C7BC7C1F-573C-4749-A282-43BBD470EC93}" type="sibTrans" cxnId="{EA5BFBA6-BD4E-4F1C-864D-965A26195689}">
      <dgm:prSet/>
      <dgm:spPr/>
      <dgm:t>
        <a:bodyPr/>
        <a:lstStyle/>
        <a:p>
          <a:endParaRPr lang="en-US"/>
        </a:p>
      </dgm:t>
    </dgm:pt>
    <dgm:pt modelId="{69A47973-58A8-489A-8E8F-0154F0EA96BB}">
      <dgm:prSet/>
      <dgm:spPr/>
      <dgm:t>
        <a:bodyPr/>
        <a:lstStyle/>
        <a:p>
          <a:r>
            <a:rPr lang="en-US" dirty="0"/>
            <a:t>Career &amp; Technical (CTE)</a:t>
          </a:r>
        </a:p>
      </dgm:t>
    </dgm:pt>
    <dgm:pt modelId="{08F410D6-901C-432C-AD94-65078CE695FC}" type="parTrans" cxnId="{6389A636-F0C1-49CE-8FF6-0E9F8148730A}">
      <dgm:prSet/>
      <dgm:spPr/>
      <dgm:t>
        <a:bodyPr/>
        <a:lstStyle/>
        <a:p>
          <a:endParaRPr lang="en-US"/>
        </a:p>
      </dgm:t>
    </dgm:pt>
    <dgm:pt modelId="{20AF5D25-24F0-4B0A-AD56-83B6B0784AF6}" type="sibTrans" cxnId="{6389A636-F0C1-49CE-8FF6-0E9F8148730A}">
      <dgm:prSet/>
      <dgm:spPr/>
      <dgm:t>
        <a:bodyPr/>
        <a:lstStyle/>
        <a:p>
          <a:endParaRPr lang="en-US"/>
        </a:p>
      </dgm:t>
    </dgm:pt>
    <dgm:pt modelId="{4B4DC18B-489F-44B0-9EFD-BABBD3D26C50}">
      <dgm:prSet/>
      <dgm:spPr/>
      <dgm:t>
        <a:bodyPr/>
        <a:lstStyle/>
        <a:p>
          <a:r>
            <a:rPr lang="en-US" dirty="0"/>
            <a:t>Dental Aide or Exercise Science</a:t>
          </a:r>
        </a:p>
      </dgm:t>
    </dgm:pt>
    <dgm:pt modelId="{A6E2F85C-3BBF-48BB-ADDF-453B853A4229}" type="parTrans" cxnId="{783C875F-2827-454C-A19B-DCEEE73BEC98}">
      <dgm:prSet/>
      <dgm:spPr/>
      <dgm:t>
        <a:bodyPr/>
        <a:lstStyle/>
        <a:p>
          <a:endParaRPr lang="en-US"/>
        </a:p>
      </dgm:t>
    </dgm:pt>
    <dgm:pt modelId="{C4492518-65C2-4413-A2C2-A44DEC580DCB}" type="sibTrans" cxnId="{783C875F-2827-454C-A19B-DCEEE73BEC98}">
      <dgm:prSet/>
      <dgm:spPr/>
      <dgm:t>
        <a:bodyPr/>
        <a:lstStyle/>
        <a:p>
          <a:endParaRPr lang="en-US"/>
        </a:p>
      </dgm:t>
    </dgm:pt>
    <dgm:pt modelId="{C4473A84-5C48-4EA3-A15C-AE7A1AA326CC}">
      <dgm:prSet/>
      <dgm:spPr/>
      <dgm:t>
        <a:bodyPr/>
        <a:lstStyle/>
        <a:p>
          <a:r>
            <a:rPr lang="en-US"/>
            <a:t>Spanish 2 (must have taken Spanish 1 in 8</a:t>
          </a:r>
          <a:r>
            <a:rPr lang="en-US" baseline="30000"/>
            <a:t>th</a:t>
          </a:r>
          <a:r>
            <a:rPr lang="en-US"/>
            <a:t> grade)</a:t>
          </a:r>
          <a:endParaRPr lang="en-US" dirty="0"/>
        </a:p>
      </dgm:t>
    </dgm:pt>
    <dgm:pt modelId="{2C8060AF-4A61-49BC-8331-FEB665024216}" type="parTrans" cxnId="{B253E7ED-649C-46E4-B149-7C627293CD07}">
      <dgm:prSet/>
      <dgm:spPr/>
      <dgm:t>
        <a:bodyPr/>
        <a:lstStyle/>
        <a:p>
          <a:endParaRPr lang="en-US"/>
        </a:p>
      </dgm:t>
    </dgm:pt>
    <dgm:pt modelId="{E15B686F-DD46-49EC-A1B0-92D3509EC650}" type="sibTrans" cxnId="{B253E7ED-649C-46E4-B149-7C627293CD07}">
      <dgm:prSet/>
      <dgm:spPr/>
      <dgm:t>
        <a:bodyPr/>
        <a:lstStyle/>
        <a:p>
          <a:endParaRPr lang="en-US"/>
        </a:p>
      </dgm:t>
    </dgm:pt>
    <dgm:pt modelId="{B5E96FDE-25A7-4CCA-87B1-D170F5C3446C}">
      <dgm:prSet/>
      <dgm:spPr/>
      <dgm:t>
        <a:bodyPr/>
        <a:lstStyle/>
        <a:p>
          <a:r>
            <a:rPr lang="en-US" dirty="0"/>
            <a:t>Spanish 3 (must have taken Spanish 1 and 2 already)</a:t>
          </a:r>
        </a:p>
      </dgm:t>
    </dgm:pt>
    <dgm:pt modelId="{5F4F0C1A-880A-406B-9F1B-12B8F00AC38A}" type="parTrans" cxnId="{4587EBE1-73E5-4E5B-8927-60D1231D48A7}">
      <dgm:prSet/>
      <dgm:spPr/>
      <dgm:t>
        <a:bodyPr/>
        <a:lstStyle/>
        <a:p>
          <a:endParaRPr lang="en-US"/>
        </a:p>
      </dgm:t>
    </dgm:pt>
    <dgm:pt modelId="{B5B593C7-460A-4942-B30B-515735E3532D}" type="sibTrans" cxnId="{4587EBE1-73E5-4E5B-8927-60D1231D48A7}">
      <dgm:prSet/>
      <dgm:spPr/>
      <dgm:t>
        <a:bodyPr/>
        <a:lstStyle/>
        <a:p>
          <a:endParaRPr lang="en-US"/>
        </a:p>
      </dgm:t>
    </dgm:pt>
    <dgm:pt modelId="{E3400B34-F906-427D-9F68-55B15CA023FC}">
      <dgm:prSet/>
      <dgm:spPr/>
      <dgm:t>
        <a:bodyPr/>
        <a:lstStyle/>
        <a:p>
          <a:r>
            <a:rPr lang="en-US" dirty="0"/>
            <a:t>French 1</a:t>
          </a:r>
        </a:p>
      </dgm:t>
    </dgm:pt>
    <dgm:pt modelId="{1E71DD85-0694-4B71-9E36-C1B4482A8448}" type="parTrans" cxnId="{BA75F928-9B41-441E-9DA5-9221DEB1E7E2}">
      <dgm:prSet/>
      <dgm:spPr/>
      <dgm:t>
        <a:bodyPr/>
        <a:lstStyle/>
        <a:p>
          <a:endParaRPr lang="en-US"/>
        </a:p>
      </dgm:t>
    </dgm:pt>
    <dgm:pt modelId="{72732A06-144A-48C9-BAA7-F9A31E94BC65}" type="sibTrans" cxnId="{BA75F928-9B41-441E-9DA5-9221DEB1E7E2}">
      <dgm:prSet/>
      <dgm:spPr/>
      <dgm:t>
        <a:bodyPr/>
        <a:lstStyle/>
        <a:p>
          <a:endParaRPr lang="en-US"/>
        </a:p>
      </dgm:t>
    </dgm:pt>
    <dgm:pt modelId="{46F836A6-77A7-4253-9BE6-969B58D1B01D}">
      <dgm:prSet/>
      <dgm:spPr/>
      <dgm:t>
        <a:bodyPr/>
        <a:lstStyle/>
        <a:p>
          <a:r>
            <a:rPr lang="en-US" dirty="0"/>
            <a:t>Chorus</a:t>
          </a:r>
        </a:p>
      </dgm:t>
    </dgm:pt>
    <dgm:pt modelId="{99741946-ECCF-4493-8843-F29746590A9F}" type="parTrans" cxnId="{696F6797-EB25-4122-BDC2-C9E1EF88594E}">
      <dgm:prSet/>
      <dgm:spPr/>
      <dgm:t>
        <a:bodyPr/>
        <a:lstStyle/>
        <a:p>
          <a:endParaRPr lang="en-US"/>
        </a:p>
      </dgm:t>
    </dgm:pt>
    <dgm:pt modelId="{D12FDF00-C743-40D3-9072-931D7F6869F2}" type="sibTrans" cxnId="{696F6797-EB25-4122-BDC2-C9E1EF88594E}">
      <dgm:prSet/>
      <dgm:spPr/>
      <dgm:t>
        <a:bodyPr/>
        <a:lstStyle/>
        <a:p>
          <a:endParaRPr lang="en-US"/>
        </a:p>
      </dgm:t>
    </dgm:pt>
    <dgm:pt modelId="{A8608F69-65A0-42AA-A641-097ACEA44F57}">
      <dgm:prSet/>
      <dgm:spPr/>
      <dgm:t>
        <a:bodyPr/>
        <a:lstStyle/>
        <a:p>
          <a:r>
            <a:rPr lang="en-US" dirty="0"/>
            <a:t>Band, Jazz Band, Keyboarding, Orchestra</a:t>
          </a:r>
        </a:p>
      </dgm:t>
    </dgm:pt>
    <dgm:pt modelId="{6FD080DB-21C5-42DE-90DE-DAD15F7EFA4D}" type="parTrans" cxnId="{DFFBFB1C-1DF4-4518-8213-2C6E7A36DB80}">
      <dgm:prSet/>
      <dgm:spPr/>
      <dgm:t>
        <a:bodyPr/>
        <a:lstStyle/>
        <a:p>
          <a:endParaRPr lang="en-US"/>
        </a:p>
      </dgm:t>
    </dgm:pt>
    <dgm:pt modelId="{1C61B1CA-4A15-426D-9996-FA40C578E8F1}" type="sibTrans" cxnId="{DFFBFB1C-1DF4-4518-8213-2C6E7A36DB80}">
      <dgm:prSet/>
      <dgm:spPr/>
      <dgm:t>
        <a:bodyPr/>
        <a:lstStyle/>
        <a:p>
          <a:endParaRPr lang="en-US"/>
        </a:p>
      </dgm:t>
    </dgm:pt>
    <dgm:pt modelId="{036AA528-B120-4F01-BF48-F66B8A16F6A2}">
      <dgm:prSet/>
      <dgm:spPr/>
      <dgm:t>
        <a:bodyPr/>
        <a:lstStyle/>
        <a:p>
          <a:r>
            <a:rPr lang="en-US" dirty="0"/>
            <a:t>Theater</a:t>
          </a:r>
        </a:p>
      </dgm:t>
    </dgm:pt>
    <dgm:pt modelId="{04E0A2F5-6698-4290-BB00-BB7522F96065}" type="parTrans" cxnId="{A211FD8D-6DB3-4DE7-8E59-C6E2B33E4357}">
      <dgm:prSet/>
      <dgm:spPr/>
      <dgm:t>
        <a:bodyPr/>
        <a:lstStyle/>
        <a:p>
          <a:endParaRPr lang="en-US"/>
        </a:p>
      </dgm:t>
    </dgm:pt>
    <dgm:pt modelId="{1151FDC3-C8C9-40C0-A03F-7C7787DA865B}" type="sibTrans" cxnId="{A211FD8D-6DB3-4DE7-8E59-C6E2B33E4357}">
      <dgm:prSet/>
      <dgm:spPr/>
      <dgm:t>
        <a:bodyPr/>
        <a:lstStyle/>
        <a:p>
          <a:endParaRPr lang="en-US"/>
        </a:p>
      </dgm:t>
    </dgm:pt>
    <dgm:pt modelId="{EBF4A03A-4DDB-4893-9B4B-2D63EE43C872}">
      <dgm:prSet/>
      <dgm:spPr/>
      <dgm:t>
        <a:bodyPr/>
        <a:lstStyle/>
        <a:p>
          <a:r>
            <a:rPr lang="en-US" dirty="0"/>
            <a:t>Journalism</a:t>
          </a:r>
        </a:p>
      </dgm:t>
    </dgm:pt>
    <dgm:pt modelId="{359BE740-9E17-4590-A07C-19A9D550F5E4}" type="parTrans" cxnId="{7E811A13-EA22-40B5-8F41-FD2972E8C4D0}">
      <dgm:prSet/>
      <dgm:spPr/>
      <dgm:t>
        <a:bodyPr/>
        <a:lstStyle/>
        <a:p>
          <a:endParaRPr lang="en-US"/>
        </a:p>
      </dgm:t>
    </dgm:pt>
    <dgm:pt modelId="{5CCCF62E-7970-451A-A1A0-7F1E61A23906}" type="sibTrans" cxnId="{7E811A13-EA22-40B5-8F41-FD2972E8C4D0}">
      <dgm:prSet/>
      <dgm:spPr/>
      <dgm:t>
        <a:bodyPr/>
        <a:lstStyle/>
        <a:p>
          <a:endParaRPr lang="en-US"/>
        </a:p>
      </dgm:t>
    </dgm:pt>
    <dgm:pt modelId="{E042F5CA-686C-4230-9B9A-071049DC61F9}">
      <dgm:prSet/>
      <dgm:spPr/>
      <dgm:t>
        <a:bodyPr/>
        <a:lstStyle/>
        <a:p>
          <a:r>
            <a:rPr lang="en-US" dirty="0"/>
            <a:t>Digital Media</a:t>
          </a:r>
        </a:p>
      </dgm:t>
    </dgm:pt>
    <dgm:pt modelId="{2F2ED810-32E4-42E0-B8C4-40BAF1702719}" type="parTrans" cxnId="{4B154D18-D588-44DC-B35E-06D3B70903F8}">
      <dgm:prSet/>
      <dgm:spPr/>
      <dgm:t>
        <a:bodyPr/>
        <a:lstStyle/>
        <a:p>
          <a:endParaRPr lang="en-US"/>
        </a:p>
      </dgm:t>
    </dgm:pt>
    <dgm:pt modelId="{D70D70FC-4005-49CF-8368-DA1F3BB02162}" type="sibTrans" cxnId="{4B154D18-D588-44DC-B35E-06D3B70903F8}">
      <dgm:prSet/>
      <dgm:spPr/>
      <dgm:t>
        <a:bodyPr/>
        <a:lstStyle/>
        <a:p>
          <a:endParaRPr lang="en-US"/>
        </a:p>
      </dgm:t>
    </dgm:pt>
    <dgm:pt modelId="{670F0575-92F8-4FBF-93E6-5A55CF32AB27}">
      <dgm:prSet/>
      <dgm:spPr/>
      <dgm:t>
        <a:bodyPr/>
        <a:lstStyle/>
        <a:p>
          <a:r>
            <a:rPr lang="en-US" dirty="0"/>
            <a:t>Web Programming (must have Algebra 2 at the same time)</a:t>
          </a:r>
        </a:p>
      </dgm:t>
    </dgm:pt>
    <dgm:pt modelId="{E1DCA801-9BFE-412A-8064-A07E844FCC16}" type="parTrans" cxnId="{44093D64-F49A-46B9-A43B-6FD3DD965EA2}">
      <dgm:prSet/>
      <dgm:spPr/>
      <dgm:t>
        <a:bodyPr/>
        <a:lstStyle/>
        <a:p>
          <a:endParaRPr lang="en-US"/>
        </a:p>
      </dgm:t>
    </dgm:pt>
    <dgm:pt modelId="{763AAD81-0AFF-4652-8181-F2CBD3F8C4D1}" type="sibTrans" cxnId="{44093D64-F49A-46B9-A43B-6FD3DD965EA2}">
      <dgm:prSet/>
      <dgm:spPr/>
      <dgm:t>
        <a:bodyPr/>
        <a:lstStyle/>
        <a:p>
          <a:endParaRPr lang="en-US"/>
        </a:p>
      </dgm:t>
    </dgm:pt>
    <dgm:pt modelId="{5ED8985C-073E-4BB9-8C2E-191F20690ABB}">
      <dgm:prSet/>
      <dgm:spPr/>
      <dgm:t>
        <a:bodyPr/>
        <a:lstStyle/>
        <a:p>
          <a:r>
            <a:rPr lang="en-US" dirty="0"/>
            <a:t>Early Childhood Education</a:t>
          </a:r>
        </a:p>
      </dgm:t>
    </dgm:pt>
    <dgm:pt modelId="{15FB0FF0-7709-42CB-AFC4-20B325C72582}" type="parTrans" cxnId="{A3E72DBE-6974-4152-A1D6-C7AF5B953156}">
      <dgm:prSet/>
      <dgm:spPr/>
      <dgm:t>
        <a:bodyPr/>
        <a:lstStyle/>
        <a:p>
          <a:endParaRPr lang="en-US"/>
        </a:p>
      </dgm:t>
    </dgm:pt>
    <dgm:pt modelId="{252A1D46-F612-45A5-B07D-A82CF75CAA26}" type="sibTrans" cxnId="{A3E72DBE-6974-4152-A1D6-C7AF5B953156}">
      <dgm:prSet/>
      <dgm:spPr/>
      <dgm:t>
        <a:bodyPr/>
        <a:lstStyle/>
        <a:p>
          <a:endParaRPr lang="en-US"/>
        </a:p>
      </dgm:t>
    </dgm:pt>
    <dgm:pt modelId="{F6F5F6AE-D48B-4803-BA1A-8CB5F3E632C5}">
      <dgm:prSet/>
      <dgm:spPr/>
      <dgm:t>
        <a:bodyPr/>
        <a:lstStyle/>
        <a:p>
          <a:r>
            <a:rPr lang="en-US" dirty="0"/>
            <a:t>ROTC</a:t>
          </a:r>
        </a:p>
      </dgm:t>
    </dgm:pt>
    <dgm:pt modelId="{BEC5C10F-E30C-4841-A9BD-BF3A69513CDF}" type="parTrans" cxnId="{2C2716AA-95D6-4E23-B9BC-0DE133E2CAB9}">
      <dgm:prSet/>
      <dgm:spPr/>
      <dgm:t>
        <a:bodyPr/>
        <a:lstStyle/>
        <a:p>
          <a:endParaRPr lang="en-US"/>
        </a:p>
      </dgm:t>
    </dgm:pt>
    <dgm:pt modelId="{55161225-4DE0-41F4-A086-AE0C8CB35847}" type="sibTrans" cxnId="{2C2716AA-95D6-4E23-B9BC-0DE133E2CAB9}">
      <dgm:prSet/>
      <dgm:spPr/>
      <dgm:t>
        <a:bodyPr/>
        <a:lstStyle/>
        <a:p>
          <a:endParaRPr lang="en-US"/>
        </a:p>
      </dgm:t>
    </dgm:pt>
    <dgm:pt modelId="{CB2ED6C7-655E-46BF-9BD2-6F5F10019E6B}">
      <dgm:prSet/>
      <dgm:spPr/>
      <dgm:t>
        <a:bodyPr/>
        <a:lstStyle/>
        <a:p>
          <a:r>
            <a:rPr lang="en-US" dirty="0"/>
            <a:t>TV Production Tech</a:t>
          </a:r>
        </a:p>
      </dgm:t>
    </dgm:pt>
    <dgm:pt modelId="{1F443637-B6FD-4941-A094-05A380CD1BAB}" type="parTrans" cxnId="{8A0BE988-9940-48CE-8D67-F14ECEA59DFB}">
      <dgm:prSet/>
      <dgm:spPr/>
      <dgm:t>
        <a:bodyPr/>
        <a:lstStyle/>
        <a:p>
          <a:endParaRPr lang="en-US"/>
        </a:p>
      </dgm:t>
    </dgm:pt>
    <dgm:pt modelId="{98C5BB79-BE2C-4E44-9352-73CA30C54A6A}" type="sibTrans" cxnId="{8A0BE988-9940-48CE-8D67-F14ECEA59DFB}">
      <dgm:prSet/>
      <dgm:spPr/>
      <dgm:t>
        <a:bodyPr/>
        <a:lstStyle/>
        <a:p>
          <a:endParaRPr lang="en-US"/>
        </a:p>
      </dgm:t>
    </dgm:pt>
    <dgm:pt modelId="{C194C2A9-036A-407D-A455-43E5C8DC4360}">
      <dgm:prSet/>
      <dgm:spPr/>
      <dgm:t>
        <a:bodyPr/>
        <a:lstStyle/>
        <a:p>
          <a:r>
            <a:rPr lang="en-US" dirty="0"/>
            <a:t>French 2 (must have taken French 1 in 8</a:t>
          </a:r>
          <a:r>
            <a:rPr lang="en-US" baseline="30000" dirty="0"/>
            <a:t>th</a:t>
          </a:r>
          <a:r>
            <a:rPr lang="en-US" dirty="0"/>
            <a:t> grade)</a:t>
          </a:r>
        </a:p>
      </dgm:t>
    </dgm:pt>
    <dgm:pt modelId="{6C61D0B4-8A7E-44D0-8DA4-20F59FC7FF69}" type="parTrans" cxnId="{ADD01CEB-6010-4884-B3B6-E712E567E65F}">
      <dgm:prSet/>
      <dgm:spPr/>
      <dgm:t>
        <a:bodyPr/>
        <a:lstStyle/>
        <a:p>
          <a:endParaRPr lang="en-US"/>
        </a:p>
      </dgm:t>
    </dgm:pt>
    <dgm:pt modelId="{4055DE9C-C00A-4A1C-B0FC-0EEF714E1B50}" type="sibTrans" cxnId="{ADD01CEB-6010-4884-B3B6-E712E567E65F}">
      <dgm:prSet/>
      <dgm:spPr/>
      <dgm:t>
        <a:bodyPr/>
        <a:lstStyle/>
        <a:p>
          <a:endParaRPr lang="en-US"/>
        </a:p>
      </dgm:t>
    </dgm:pt>
    <dgm:pt modelId="{C8919110-9F48-4DF1-9247-A4F816EAD1AA}">
      <dgm:prSet/>
      <dgm:spPr/>
      <dgm:t>
        <a:bodyPr/>
        <a:lstStyle/>
        <a:p>
          <a:r>
            <a:rPr lang="en-US" dirty="0"/>
            <a:t>Carpentry Frameworks</a:t>
          </a:r>
        </a:p>
      </dgm:t>
    </dgm:pt>
    <dgm:pt modelId="{FF648606-332D-4101-B159-D2F7D5F557DC}" type="parTrans" cxnId="{723D6449-7B4C-4E6D-B7D8-C2F6F26D862C}">
      <dgm:prSet/>
      <dgm:spPr/>
      <dgm:t>
        <a:bodyPr/>
        <a:lstStyle/>
        <a:p>
          <a:endParaRPr lang="en-US"/>
        </a:p>
      </dgm:t>
    </dgm:pt>
    <dgm:pt modelId="{C8DD94AF-FF7C-40EE-9093-51C6E327AC29}" type="sibTrans" cxnId="{723D6449-7B4C-4E6D-B7D8-C2F6F26D862C}">
      <dgm:prSet/>
      <dgm:spPr/>
      <dgm:t>
        <a:bodyPr/>
        <a:lstStyle/>
        <a:p>
          <a:endParaRPr lang="en-US"/>
        </a:p>
      </dgm:t>
    </dgm:pt>
    <dgm:pt modelId="{2DDFC6F6-0375-46AE-A8C3-7DE910513BB4}" type="pres">
      <dgm:prSet presAssocID="{A7F26065-EF2B-481D-B810-48958C85C953}" presName="Name0" presStyleCnt="0">
        <dgm:presLayoutVars>
          <dgm:dir/>
          <dgm:animLvl val="lvl"/>
          <dgm:resizeHandles val="exact"/>
        </dgm:presLayoutVars>
      </dgm:prSet>
      <dgm:spPr/>
    </dgm:pt>
    <dgm:pt modelId="{F6DA420C-8A9F-4DB7-A239-9E819B128F34}" type="pres">
      <dgm:prSet presAssocID="{C7A6DC50-622A-481E-ACDF-6F3747BC6B76}" presName="composite" presStyleCnt="0"/>
      <dgm:spPr/>
    </dgm:pt>
    <dgm:pt modelId="{541C6FC7-E8E9-4EF7-B9D7-A45C9206D19C}" type="pres">
      <dgm:prSet presAssocID="{C7A6DC50-622A-481E-ACDF-6F3747BC6B7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C701DDF-EE27-4D4D-8F23-516EA86F0ECD}" type="pres">
      <dgm:prSet presAssocID="{C7A6DC50-622A-481E-ACDF-6F3747BC6B76}" presName="desTx" presStyleLbl="alignAccFollowNode1" presStyleIdx="0" presStyleCnt="3">
        <dgm:presLayoutVars>
          <dgm:bulletEnabled val="1"/>
        </dgm:presLayoutVars>
      </dgm:prSet>
      <dgm:spPr/>
    </dgm:pt>
    <dgm:pt modelId="{615DEA01-6996-4632-9D0D-098EC74DFE4A}" type="pres">
      <dgm:prSet presAssocID="{EF646087-3492-4060-BF90-49268872845D}" presName="space" presStyleCnt="0"/>
      <dgm:spPr/>
    </dgm:pt>
    <dgm:pt modelId="{93C639DF-2561-485A-A4F0-7640DA32958C}" type="pres">
      <dgm:prSet presAssocID="{2A3319CC-F941-4EC6-8C61-47BF72CE2D62}" presName="composite" presStyleCnt="0"/>
      <dgm:spPr/>
    </dgm:pt>
    <dgm:pt modelId="{FF9F1D91-7E32-41E6-B87A-2D5256CF43A5}" type="pres">
      <dgm:prSet presAssocID="{2A3319CC-F941-4EC6-8C61-47BF72CE2D6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66F27D7-939D-48BD-8D3B-F06754D4C5AF}" type="pres">
      <dgm:prSet presAssocID="{2A3319CC-F941-4EC6-8C61-47BF72CE2D62}" presName="desTx" presStyleLbl="alignAccFollowNode1" presStyleIdx="1" presStyleCnt="3">
        <dgm:presLayoutVars>
          <dgm:bulletEnabled val="1"/>
        </dgm:presLayoutVars>
      </dgm:prSet>
      <dgm:spPr/>
    </dgm:pt>
    <dgm:pt modelId="{87725BC4-7EDB-44DC-AE1D-69D5D7EB2D62}" type="pres">
      <dgm:prSet presAssocID="{7945F0F0-D5A2-4504-ADEE-151510BDE117}" presName="space" presStyleCnt="0"/>
      <dgm:spPr/>
    </dgm:pt>
    <dgm:pt modelId="{59FC6E0E-1ED7-4FFB-87F2-85C278280EFF}" type="pres">
      <dgm:prSet presAssocID="{69A47973-58A8-489A-8E8F-0154F0EA96BB}" presName="composite" presStyleCnt="0"/>
      <dgm:spPr/>
    </dgm:pt>
    <dgm:pt modelId="{75B7C31B-A653-49B1-A5F9-B64F6EDAD728}" type="pres">
      <dgm:prSet presAssocID="{69A47973-58A8-489A-8E8F-0154F0EA96B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823E2F7-70C9-4928-A371-8E7C1E659E7B}" type="pres">
      <dgm:prSet presAssocID="{69A47973-58A8-489A-8E8F-0154F0EA96B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0AF370B-9437-4583-A915-B281FAED4624}" srcId="{C7A6DC50-622A-481E-ACDF-6F3747BC6B76}" destId="{AAD837F2-9B89-4A1C-9DC1-4AF7AC3B35DE}" srcOrd="0" destOrd="0" parTransId="{69FD2C1E-50A7-470F-AAFA-7DF179F3EEC8}" sibTransId="{3611ABB1-8A09-4E84-8AA9-37577098C072}"/>
    <dgm:cxn modelId="{7E811A13-EA22-40B5-8F41-FD2972E8C4D0}" srcId="{2A3319CC-F941-4EC6-8C61-47BF72CE2D62}" destId="{EBF4A03A-4DDB-4893-9B4B-2D63EE43C872}" srcOrd="4" destOrd="0" parTransId="{359BE740-9E17-4590-A07C-19A9D550F5E4}" sibTransId="{5CCCF62E-7970-451A-A1A0-7F1E61A23906}"/>
    <dgm:cxn modelId="{59E8AD13-6A40-4587-973D-F1A2AC1D092B}" srcId="{A7F26065-EF2B-481D-B810-48958C85C953}" destId="{C7A6DC50-622A-481E-ACDF-6F3747BC6B76}" srcOrd="0" destOrd="0" parTransId="{4BD8E718-8AB6-4FF0-BB33-721723E4F45F}" sibTransId="{EF646087-3492-4060-BF90-49268872845D}"/>
    <dgm:cxn modelId="{4B154D18-D588-44DC-B35E-06D3B70903F8}" srcId="{69A47973-58A8-489A-8E8F-0154F0EA96BB}" destId="{E042F5CA-686C-4230-9B9A-071049DC61F9}" srcOrd="1" destOrd="0" parTransId="{2F2ED810-32E4-42E0-B8C4-40BAF1702719}" sibTransId="{D70D70FC-4005-49CF-8368-DA1F3BB02162}"/>
    <dgm:cxn modelId="{DFFBFB1C-1DF4-4518-8213-2C6E7A36DB80}" srcId="{2A3319CC-F941-4EC6-8C61-47BF72CE2D62}" destId="{A8608F69-65A0-42AA-A641-097ACEA44F57}" srcOrd="2" destOrd="0" parTransId="{6FD080DB-21C5-42DE-90DE-DAD15F7EFA4D}" sibTransId="{1C61B1CA-4A15-426D-9996-FA40C578E8F1}"/>
    <dgm:cxn modelId="{BA75F928-9B41-441E-9DA5-9221DEB1E7E2}" srcId="{C7A6DC50-622A-481E-ACDF-6F3747BC6B76}" destId="{E3400B34-F906-427D-9F68-55B15CA023FC}" srcOrd="3" destOrd="0" parTransId="{1E71DD85-0694-4B71-9E36-C1B4482A8448}" sibTransId="{72732A06-144A-48C9-BAA7-F9A31E94BC65}"/>
    <dgm:cxn modelId="{53D8912F-3C45-44E9-A596-3F3288210EEE}" type="presOf" srcId="{670F0575-92F8-4FBF-93E6-5A55CF32AB27}" destId="{8823E2F7-70C9-4928-A371-8E7C1E659E7B}" srcOrd="0" destOrd="2" presId="urn:microsoft.com/office/officeart/2005/8/layout/hList1"/>
    <dgm:cxn modelId="{6389A636-F0C1-49CE-8FF6-0E9F8148730A}" srcId="{A7F26065-EF2B-481D-B810-48958C85C953}" destId="{69A47973-58A8-489A-8E8F-0154F0EA96BB}" srcOrd="2" destOrd="0" parTransId="{08F410D6-901C-432C-AD94-65078CE695FC}" sibTransId="{20AF5D25-24F0-4B0A-AD56-83B6B0784AF6}"/>
    <dgm:cxn modelId="{FABBF35E-70E7-4D81-8AC7-8059D7823EF6}" type="presOf" srcId="{AAD837F2-9B89-4A1C-9DC1-4AF7AC3B35DE}" destId="{0C701DDF-EE27-4D4D-8F23-516EA86F0ECD}" srcOrd="0" destOrd="0" presId="urn:microsoft.com/office/officeart/2005/8/layout/hList1"/>
    <dgm:cxn modelId="{783C875F-2827-454C-A19B-DCEEE73BEC98}" srcId="{69A47973-58A8-489A-8E8F-0154F0EA96BB}" destId="{4B4DC18B-489F-44B0-9EFD-BABBD3D26C50}" srcOrd="0" destOrd="0" parTransId="{A6E2F85C-3BBF-48BB-ADDF-453B853A4229}" sibTransId="{C4492518-65C2-4413-A2C2-A44DEC580DCB}"/>
    <dgm:cxn modelId="{44093D64-F49A-46B9-A43B-6FD3DD965EA2}" srcId="{69A47973-58A8-489A-8E8F-0154F0EA96BB}" destId="{670F0575-92F8-4FBF-93E6-5A55CF32AB27}" srcOrd="2" destOrd="0" parTransId="{E1DCA801-9BFE-412A-8064-A07E844FCC16}" sibTransId="{763AAD81-0AFF-4652-8181-F2CBD3F8C4D1}"/>
    <dgm:cxn modelId="{17349247-9428-41BA-B0AD-FC84FF9BEF74}" type="presOf" srcId="{C4473A84-5C48-4EA3-A15C-AE7A1AA326CC}" destId="{0C701DDF-EE27-4D4D-8F23-516EA86F0ECD}" srcOrd="0" destOrd="1" presId="urn:microsoft.com/office/officeart/2005/8/layout/hList1"/>
    <dgm:cxn modelId="{447B3F69-320F-45FD-9875-BB3106CD399B}" type="presOf" srcId="{A7F26065-EF2B-481D-B810-48958C85C953}" destId="{2DDFC6F6-0375-46AE-A8C3-7DE910513BB4}" srcOrd="0" destOrd="0" presId="urn:microsoft.com/office/officeart/2005/8/layout/hList1"/>
    <dgm:cxn modelId="{723D6449-7B4C-4E6D-B7D8-C2F6F26D862C}" srcId="{69A47973-58A8-489A-8E8F-0154F0EA96BB}" destId="{C8919110-9F48-4DF1-9247-A4F816EAD1AA}" srcOrd="6" destOrd="0" parTransId="{FF648606-332D-4101-B159-D2F7D5F557DC}" sibTransId="{C8DD94AF-FF7C-40EE-9093-51C6E327AC29}"/>
    <dgm:cxn modelId="{F7E4F472-900E-4F79-9998-E47DFFAA73E2}" type="presOf" srcId="{46F836A6-77A7-4253-9BE6-969B58D1B01D}" destId="{566F27D7-939D-48BD-8D3B-F06754D4C5AF}" srcOrd="0" destOrd="1" presId="urn:microsoft.com/office/officeart/2005/8/layout/hList1"/>
    <dgm:cxn modelId="{B9D49783-1AD5-46AF-95F6-AE4A92329EB4}" type="presOf" srcId="{B5E96FDE-25A7-4CCA-87B1-D170F5C3446C}" destId="{0C701DDF-EE27-4D4D-8F23-516EA86F0ECD}" srcOrd="0" destOrd="2" presId="urn:microsoft.com/office/officeart/2005/8/layout/hList1"/>
    <dgm:cxn modelId="{8A0BE988-9940-48CE-8D67-F14ECEA59DFB}" srcId="{69A47973-58A8-489A-8E8F-0154F0EA96BB}" destId="{CB2ED6C7-655E-46BF-9BD2-6F5F10019E6B}" srcOrd="5" destOrd="0" parTransId="{1F443637-B6FD-4941-A094-05A380CD1BAB}" sibTransId="{98C5BB79-BE2C-4E44-9352-73CA30C54A6A}"/>
    <dgm:cxn modelId="{E12EBB8C-0A07-4EF4-92DA-9726FCA3B50B}" type="presOf" srcId="{E6BAF365-AA2A-4266-B6B1-FCFA8EC8A5E9}" destId="{566F27D7-939D-48BD-8D3B-F06754D4C5AF}" srcOrd="0" destOrd="0" presId="urn:microsoft.com/office/officeart/2005/8/layout/hList1"/>
    <dgm:cxn modelId="{A211FD8D-6DB3-4DE7-8E59-C6E2B33E4357}" srcId="{2A3319CC-F941-4EC6-8C61-47BF72CE2D62}" destId="{036AA528-B120-4F01-BF48-F66B8A16F6A2}" srcOrd="3" destOrd="0" parTransId="{04E0A2F5-6698-4290-BB00-BB7522F96065}" sibTransId="{1151FDC3-C8C9-40C0-A03F-7C7787DA865B}"/>
    <dgm:cxn modelId="{3B2AC490-256D-4C30-9675-17CCA4CF1021}" type="presOf" srcId="{5ED8985C-073E-4BB9-8C2E-191F20690ABB}" destId="{8823E2F7-70C9-4928-A371-8E7C1E659E7B}" srcOrd="0" destOrd="3" presId="urn:microsoft.com/office/officeart/2005/8/layout/hList1"/>
    <dgm:cxn modelId="{696F6797-EB25-4122-BDC2-C9E1EF88594E}" srcId="{2A3319CC-F941-4EC6-8C61-47BF72CE2D62}" destId="{46F836A6-77A7-4253-9BE6-969B58D1B01D}" srcOrd="1" destOrd="0" parTransId="{99741946-ECCF-4493-8843-F29746590A9F}" sibTransId="{D12FDF00-C743-40D3-9072-931D7F6869F2}"/>
    <dgm:cxn modelId="{33F9D3A6-EAF1-4D03-9E9B-F0F239CE8E37}" type="presOf" srcId="{F6F5F6AE-D48B-4803-BA1A-8CB5F3E632C5}" destId="{8823E2F7-70C9-4928-A371-8E7C1E659E7B}" srcOrd="0" destOrd="4" presId="urn:microsoft.com/office/officeart/2005/8/layout/hList1"/>
    <dgm:cxn modelId="{EA5BFBA6-BD4E-4F1C-864D-965A26195689}" srcId="{2A3319CC-F941-4EC6-8C61-47BF72CE2D62}" destId="{E6BAF365-AA2A-4266-B6B1-FCFA8EC8A5E9}" srcOrd="0" destOrd="0" parTransId="{E9E2A0DF-A634-40A8-8D34-AD6E5F7934BC}" sibTransId="{C7BC7C1F-573C-4749-A282-43BBD470EC93}"/>
    <dgm:cxn modelId="{BDB382A8-B219-4BA1-A047-C2E0A5A7ED8B}" type="presOf" srcId="{4B4DC18B-489F-44B0-9EFD-BABBD3D26C50}" destId="{8823E2F7-70C9-4928-A371-8E7C1E659E7B}" srcOrd="0" destOrd="0" presId="urn:microsoft.com/office/officeart/2005/8/layout/hList1"/>
    <dgm:cxn modelId="{2C2716AA-95D6-4E23-B9BC-0DE133E2CAB9}" srcId="{69A47973-58A8-489A-8E8F-0154F0EA96BB}" destId="{F6F5F6AE-D48B-4803-BA1A-8CB5F3E632C5}" srcOrd="4" destOrd="0" parTransId="{BEC5C10F-E30C-4841-A9BD-BF3A69513CDF}" sibTransId="{55161225-4DE0-41F4-A086-AE0C8CB35847}"/>
    <dgm:cxn modelId="{CF7546B3-355D-481F-8AC1-8259DF659008}" type="presOf" srcId="{C7A6DC50-622A-481E-ACDF-6F3747BC6B76}" destId="{541C6FC7-E8E9-4EF7-B9D7-A45C9206D19C}" srcOrd="0" destOrd="0" presId="urn:microsoft.com/office/officeart/2005/8/layout/hList1"/>
    <dgm:cxn modelId="{80F22EB7-3FB6-46ED-9EAD-3349FE6ECBE7}" type="presOf" srcId="{EBF4A03A-4DDB-4893-9B4B-2D63EE43C872}" destId="{566F27D7-939D-48BD-8D3B-F06754D4C5AF}" srcOrd="0" destOrd="4" presId="urn:microsoft.com/office/officeart/2005/8/layout/hList1"/>
    <dgm:cxn modelId="{A3E72DBE-6974-4152-A1D6-C7AF5B953156}" srcId="{69A47973-58A8-489A-8E8F-0154F0EA96BB}" destId="{5ED8985C-073E-4BB9-8C2E-191F20690ABB}" srcOrd="3" destOrd="0" parTransId="{15FB0FF0-7709-42CB-AFC4-20B325C72582}" sibTransId="{252A1D46-F612-45A5-B07D-A82CF75CAA26}"/>
    <dgm:cxn modelId="{182C1DBF-15C8-40B8-AA14-4EEA27C6F784}" type="presOf" srcId="{69A47973-58A8-489A-8E8F-0154F0EA96BB}" destId="{75B7C31B-A653-49B1-A5F9-B64F6EDAD728}" srcOrd="0" destOrd="0" presId="urn:microsoft.com/office/officeart/2005/8/layout/hList1"/>
    <dgm:cxn modelId="{ED5410CB-88AD-41C2-93D6-77DEA7DC6CAB}" type="presOf" srcId="{CB2ED6C7-655E-46BF-9BD2-6F5F10019E6B}" destId="{8823E2F7-70C9-4928-A371-8E7C1E659E7B}" srcOrd="0" destOrd="5" presId="urn:microsoft.com/office/officeart/2005/8/layout/hList1"/>
    <dgm:cxn modelId="{2E77B8CE-2BB6-4C97-9049-5331B9574ADF}" type="presOf" srcId="{A8608F69-65A0-42AA-A641-097ACEA44F57}" destId="{566F27D7-939D-48BD-8D3B-F06754D4C5AF}" srcOrd="0" destOrd="2" presId="urn:microsoft.com/office/officeart/2005/8/layout/hList1"/>
    <dgm:cxn modelId="{8F1D3ECF-CFDD-4054-B1FA-0CA7E92FA4C4}" type="presOf" srcId="{C194C2A9-036A-407D-A455-43E5C8DC4360}" destId="{0C701DDF-EE27-4D4D-8F23-516EA86F0ECD}" srcOrd="0" destOrd="4" presId="urn:microsoft.com/office/officeart/2005/8/layout/hList1"/>
    <dgm:cxn modelId="{24CBC6DB-4708-41E9-B5A4-90DF98CAE4BF}" type="presOf" srcId="{C8919110-9F48-4DF1-9247-A4F816EAD1AA}" destId="{8823E2F7-70C9-4928-A371-8E7C1E659E7B}" srcOrd="0" destOrd="6" presId="urn:microsoft.com/office/officeart/2005/8/layout/hList1"/>
    <dgm:cxn modelId="{BB2D47DD-2661-4DF2-8896-1A73077E9103}" type="presOf" srcId="{E042F5CA-686C-4230-9B9A-071049DC61F9}" destId="{8823E2F7-70C9-4928-A371-8E7C1E659E7B}" srcOrd="0" destOrd="1" presId="urn:microsoft.com/office/officeart/2005/8/layout/hList1"/>
    <dgm:cxn modelId="{4587EBE1-73E5-4E5B-8927-60D1231D48A7}" srcId="{C7A6DC50-622A-481E-ACDF-6F3747BC6B76}" destId="{B5E96FDE-25A7-4CCA-87B1-D170F5C3446C}" srcOrd="2" destOrd="0" parTransId="{5F4F0C1A-880A-406B-9F1B-12B8F00AC38A}" sibTransId="{B5B593C7-460A-4942-B30B-515735E3532D}"/>
    <dgm:cxn modelId="{ADD01CEB-6010-4884-B3B6-E712E567E65F}" srcId="{C7A6DC50-622A-481E-ACDF-6F3747BC6B76}" destId="{C194C2A9-036A-407D-A455-43E5C8DC4360}" srcOrd="4" destOrd="0" parTransId="{6C61D0B4-8A7E-44D0-8DA4-20F59FC7FF69}" sibTransId="{4055DE9C-C00A-4A1C-B0FC-0EEF714E1B50}"/>
    <dgm:cxn modelId="{B253E7ED-649C-46E4-B149-7C627293CD07}" srcId="{C7A6DC50-622A-481E-ACDF-6F3747BC6B76}" destId="{C4473A84-5C48-4EA3-A15C-AE7A1AA326CC}" srcOrd="1" destOrd="0" parTransId="{2C8060AF-4A61-49BC-8331-FEB665024216}" sibTransId="{E15B686F-DD46-49EC-A1B0-92D3509EC650}"/>
    <dgm:cxn modelId="{BC32BBEF-AE4C-44A1-B598-5D2BEEBCE376}" type="presOf" srcId="{2A3319CC-F941-4EC6-8C61-47BF72CE2D62}" destId="{FF9F1D91-7E32-41E6-B87A-2D5256CF43A5}" srcOrd="0" destOrd="0" presId="urn:microsoft.com/office/officeart/2005/8/layout/hList1"/>
    <dgm:cxn modelId="{CEDFC2F2-7750-4EC2-A984-37CDE55EDC5F}" type="presOf" srcId="{E3400B34-F906-427D-9F68-55B15CA023FC}" destId="{0C701DDF-EE27-4D4D-8F23-516EA86F0ECD}" srcOrd="0" destOrd="3" presId="urn:microsoft.com/office/officeart/2005/8/layout/hList1"/>
    <dgm:cxn modelId="{369BE6F3-1BEA-472A-84FF-F669B30825C5}" type="presOf" srcId="{036AA528-B120-4F01-BF48-F66B8A16F6A2}" destId="{566F27D7-939D-48BD-8D3B-F06754D4C5AF}" srcOrd="0" destOrd="3" presId="urn:microsoft.com/office/officeart/2005/8/layout/hList1"/>
    <dgm:cxn modelId="{879FA8FA-D44B-40EF-8062-A229E3E34AF7}" srcId="{A7F26065-EF2B-481D-B810-48958C85C953}" destId="{2A3319CC-F941-4EC6-8C61-47BF72CE2D62}" srcOrd="1" destOrd="0" parTransId="{27D67C28-3632-487D-96E8-6A44F0D7B3F3}" sibTransId="{7945F0F0-D5A2-4504-ADEE-151510BDE117}"/>
    <dgm:cxn modelId="{8896CF5E-0BF9-483F-A021-B404B0B965DD}" type="presParOf" srcId="{2DDFC6F6-0375-46AE-A8C3-7DE910513BB4}" destId="{F6DA420C-8A9F-4DB7-A239-9E819B128F34}" srcOrd="0" destOrd="0" presId="urn:microsoft.com/office/officeart/2005/8/layout/hList1"/>
    <dgm:cxn modelId="{A5A4F1F8-1994-45CA-BF1B-C333459EF9D4}" type="presParOf" srcId="{F6DA420C-8A9F-4DB7-A239-9E819B128F34}" destId="{541C6FC7-E8E9-4EF7-B9D7-A45C9206D19C}" srcOrd="0" destOrd="0" presId="urn:microsoft.com/office/officeart/2005/8/layout/hList1"/>
    <dgm:cxn modelId="{2667A31B-DFE9-428E-9AFB-3A9BC9066F7A}" type="presParOf" srcId="{F6DA420C-8A9F-4DB7-A239-9E819B128F34}" destId="{0C701DDF-EE27-4D4D-8F23-516EA86F0ECD}" srcOrd="1" destOrd="0" presId="urn:microsoft.com/office/officeart/2005/8/layout/hList1"/>
    <dgm:cxn modelId="{A55A911E-1CDB-44D4-8147-A7C976AC2B47}" type="presParOf" srcId="{2DDFC6F6-0375-46AE-A8C3-7DE910513BB4}" destId="{615DEA01-6996-4632-9D0D-098EC74DFE4A}" srcOrd="1" destOrd="0" presId="urn:microsoft.com/office/officeart/2005/8/layout/hList1"/>
    <dgm:cxn modelId="{771B0B10-4CEB-4169-A039-ED928458F454}" type="presParOf" srcId="{2DDFC6F6-0375-46AE-A8C3-7DE910513BB4}" destId="{93C639DF-2561-485A-A4F0-7640DA32958C}" srcOrd="2" destOrd="0" presId="urn:microsoft.com/office/officeart/2005/8/layout/hList1"/>
    <dgm:cxn modelId="{B848F2D1-891D-4B0D-B5AD-7E61FF0A5180}" type="presParOf" srcId="{93C639DF-2561-485A-A4F0-7640DA32958C}" destId="{FF9F1D91-7E32-41E6-B87A-2D5256CF43A5}" srcOrd="0" destOrd="0" presId="urn:microsoft.com/office/officeart/2005/8/layout/hList1"/>
    <dgm:cxn modelId="{13010BF4-AD2C-4FB6-B66F-B3B398636AF6}" type="presParOf" srcId="{93C639DF-2561-485A-A4F0-7640DA32958C}" destId="{566F27D7-939D-48BD-8D3B-F06754D4C5AF}" srcOrd="1" destOrd="0" presId="urn:microsoft.com/office/officeart/2005/8/layout/hList1"/>
    <dgm:cxn modelId="{21EE4194-5F03-48C0-AF62-AE624BC74C77}" type="presParOf" srcId="{2DDFC6F6-0375-46AE-A8C3-7DE910513BB4}" destId="{87725BC4-7EDB-44DC-AE1D-69D5D7EB2D62}" srcOrd="3" destOrd="0" presId="urn:microsoft.com/office/officeart/2005/8/layout/hList1"/>
    <dgm:cxn modelId="{DB3EB8EF-66A5-402E-AC81-119C42F846BD}" type="presParOf" srcId="{2DDFC6F6-0375-46AE-A8C3-7DE910513BB4}" destId="{59FC6E0E-1ED7-4FFB-87F2-85C278280EFF}" srcOrd="4" destOrd="0" presId="urn:microsoft.com/office/officeart/2005/8/layout/hList1"/>
    <dgm:cxn modelId="{786BF5A3-363B-4B29-9032-8A910353A781}" type="presParOf" srcId="{59FC6E0E-1ED7-4FFB-87F2-85C278280EFF}" destId="{75B7C31B-A653-49B1-A5F9-B64F6EDAD728}" srcOrd="0" destOrd="0" presId="urn:microsoft.com/office/officeart/2005/8/layout/hList1"/>
    <dgm:cxn modelId="{658E00F2-6F8F-4183-8C9F-FF4229DF8921}" type="presParOf" srcId="{59FC6E0E-1ED7-4FFB-87F2-85C278280EFF}" destId="{8823E2F7-70C9-4928-A371-8E7C1E659E7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F26065-EF2B-481D-B810-48958C85C953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7A6DC50-622A-481E-ACDF-6F3747BC6B76}">
      <dgm:prSet/>
      <dgm:spPr/>
      <dgm:t>
        <a:bodyPr/>
        <a:lstStyle/>
        <a:p>
          <a:r>
            <a:rPr lang="en-US" dirty="0"/>
            <a:t>Physical Education</a:t>
          </a:r>
        </a:p>
      </dgm:t>
    </dgm:pt>
    <dgm:pt modelId="{4BD8E718-8AB6-4FF0-BB33-721723E4F45F}" type="parTrans" cxnId="{59E8AD13-6A40-4587-973D-F1A2AC1D092B}">
      <dgm:prSet/>
      <dgm:spPr/>
      <dgm:t>
        <a:bodyPr/>
        <a:lstStyle/>
        <a:p>
          <a:endParaRPr lang="en-US"/>
        </a:p>
      </dgm:t>
    </dgm:pt>
    <dgm:pt modelId="{EF646087-3492-4060-BF90-49268872845D}" type="sibTrans" cxnId="{59E8AD13-6A40-4587-973D-F1A2AC1D092B}">
      <dgm:prSet/>
      <dgm:spPr/>
      <dgm:t>
        <a:bodyPr/>
        <a:lstStyle/>
        <a:p>
          <a:endParaRPr lang="en-US"/>
        </a:p>
      </dgm:t>
    </dgm:pt>
    <dgm:pt modelId="{AAD837F2-9B89-4A1C-9DC1-4AF7AC3B35DE}">
      <dgm:prSet/>
      <dgm:spPr/>
      <dgm:t>
        <a:bodyPr/>
        <a:lstStyle/>
        <a:p>
          <a:r>
            <a:rPr lang="en-US" dirty="0"/>
            <a:t>Basketball</a:t>
          </a:r>
        </a:p>
      </dgm:t>
    </dgm:pt>
    <dgm:pt modelId="{69FD2C1E-50A7-470F-AAFA-7DF179F3EEC8}" type="parTrans" cxnId="{40AF370B-9437-4583-A915-B281FAED4624}">
      <dgm:prSet/>
      <dgm:spPr/>
      <dgm:t>
        <a:bodyPr/>
        <a:lstStyle/>
        <a:p>
          <a:endParaRPr lang="en-US"/>
        </a:p>
      </dgm:t>
    </dgm:pt>
    <dgm:pt modelId="{3611ABB1-8A09-4E84-8AA9-37577098C072}" type="sibTrans" cxnId="{40AF370B-9437-4583-A915-B281FAED4624}">
      <dgm:prSet/>
      <dgm:spPr/>
      <dgm:t>
        <a:bodyPr/>
        <a:lstStyle/>
        <a:p>
          <a:endParaRPr lang="en-US"/>
        </a:p>
      </dgm:t>
    </dgm:pt>
    <dgm:pt modelId="{2A3319CC-F941-4EC6-8C61-47BF72CE2D62}">
      <dgm:prSet/>
      <dgm:spPr/>
      <dgm:t>
        <a:bodyPr/>
        <a:lstStyle/>
        <a:p>
          <a:r>
            <a:rPr lang="en-US" dirty="0"/>
            <a:t>Other Electives</a:t>
          </a:r>
        </a:p>
      </dgm:t>
    </dgm:pt>
    <dgm:pt modelId="{27D67C28-3632-487D-96E8-6A44F0D7B3F3}" type="parTrans" cxnId="{879FA8FA-D44B-40EF-8062-A229E3E34AF7}">
      <dgm:prSet/>
      <dgm:spPr/>
      <dgm:t>
        <a:bodyPr/>
        <a:lstStyle/>
        <a:p>
          <a:endParaRPr lang="en-US"/>
        </a:p>
      </dgm:t>
    </dgm:pt>
    <dgm:pt modelId="{7945F0F0-D5A2-4504-ADEE-151510BDE117}" type="sibTrans" cxnId="{879FA8FA-D44B-40EF-8062-A229E3E34AF7}">
      <dgm:prSet/>
      <dgm:spPr/>
      <dgm:t>
        <a:bodyPr/>
        <a:lstStyle/>
        <a:p>
          <a:endParaRPr lang="en-US"/>
        </a:p>
      </dgm:t>
    </dgm:pt>
    <dgm:pt modelId="{E6BAF365-AA2A-4266-B6B1-FCFA8EC8A5E9}">
      <dgm:prSet/>
      <dgm:spPr/>
      <dgm:t>
        <a:bodyPr/>
        <a:lstStyle/>
        <a:p>
          <a:r>
            <a:rPr lang="en-US" dirty="0"/>
            <a:t>Principles of Food Prep</a:t>
          </a:r>
        </a:p>
      </dgm:t>
    </dgm:pt>
    <dgm:pt modelId="{E9E2A0DF-A634-40A8-8D34-AD6E5F7934BC}" type="parTrans" cxnId="{EA5BFBA6-BD4E-4F1C-864D-965A26195689}">
      <dgm:prSet/>
      <dgm:spPr/>
      <dgm:t>
        <a:bodyPr/>
        <a:lstStyle/>
        <a:p>
          <a:endParaRPr lang="en-US"/>
        </a:p>
      </dgm:t>
    </dgm:pt>
    <dgm:pt modelId="{C7BC7C1F-573C-4749-A282-43BBD470EC93}" type="sibTrans" cxnId="{EA5BFBA6-BD4E-4F1C-864D-965A26195689}">
      <dgm:prSet/>
      <dgm:spPr/>
      <dgm:t>
        <a:bodyPr/>
        <a:lstStyle/>
        <a:p>
          <a:endParaRPr lang="en-US"/>
        </a:p>
      </dgm:t>
    </dgm:pt>
    <dgm:pt modelId="{5EAD630B-2FD6-41CA-8345-8189FAF0ADDB}">
      <dgm:prSet/>
      <dgm:spPr/>
      <dgm:t>
        <a:bodyPr/>
        <a:lstStyle/>
        <a:p>
          <a:r>
            <a:rPr lang="en-US" dirty="0"/>
            <a:t>Team Sports</a:t>
          </a:r>
        </a:p>
      </dgm:t>
    </dgm:pt>
    <dgm:pt modelId="{11EB0A09-9366-4AEC-A5D5-3893B8BE780D}" type="parTrans" cxnId="{50070CAB-0CBB-45F5-8660-99444F5FFF0B}">
      <dgm:prSet/>
      <dgm:spPr/>
      <dgm:t>
        <a:bodyPr/>
        <a:lstStyle/>
        <a:p>
          <a:endParaRPr lang="en-US"/>
        </a:p>
      </dgm:t>
    </dgm:pt>
    <dgm:pt modelId="{83F405AE-6028-49B1-A4F0-0C5207F7A186}" type="sibTrans" cxnId="{50070CAB-0CBB-45F5-8660-99444F5FFF0B}">
      <dgm:prSet/>
      <dgm:spPr/>
      <dgm:t>
        <a:bodyPr/>
        <a:lstStyle/>
        <a:p>
          <a:endParaRPr lang="en-US"/>
        </a:p>
      </dgm:t>
    </dgm:pt>
    <dgm:pt modelId="{D4C5FFF6-9596-4A76-8C2F-21DEC60C3D36}">
      <dgm:prSet/>
      <dgm:spPr/>
      <dgm:t>
        <a:bodyPr/>
        <a:lstStyle/>
        <a:p>
          <a:r>
            <a:rPr lang="en-US" dirty="0"/>
            <a:t>Volleyball</a:t>
          </a:r>
        </a:p>
      </dgm:t>
    </dgm:pt>
    <dgm:pt modelId="{85E940A5-35F5-4E4E-90A6-72CD23172EAE}" type="parTrans" cxnId="{FCC41135-C2F8-441A-960A-5783A9EB573D}">
      <dgm:prSet/>
      <dgm:spPr/>
      <dgm:t>
        <a:bodyPr/>
        <a:lstStyle/>
        <a:p>
          <a:endParaRPr lang="en-US"/>
        </a:p>
      </dgm:t>
    </dgm:pt>
    <dgm:pt modelId="{24FB6A73-5FC8-4CAC-83D9-03B68D6DA790}" type="sibTrans" cxnId="{FCC41135-C2F8-441A-960A-5783A9EB573D}">
      <dgm:prSet/>
      <dgm:spPr/>
      <dgm:t>
        <a:bodyPr/>
        <a:lstStyle/>
        <a:p>
          <a:endParaRPr lang="en-US"/>
        </a:p>
      </dgm:t>
    </dgm:pt>
    <dgm:pt modelId="{0404A178-5D15-4F14-882D-1605FE837B11}">
      <dgm:prSet/>
      <dgm:spPr/>
      <dgm:t>
        <a:bodyPr/>
        <a:lstStyle/>
        <a:p>
          <a:r>
            <a:rPr lang="en-US" dirty="0"/>
            <a:t>Weight Training</a:t>
          </a:r>
        </a:p>
      </dgm:t>
    </dgm:pt>
    <dgm:pt modelId="{A0C7B89C-4005-42D0-8D8E-0E770CA04E22}" type="parTrans" cxnId="{9CFE096E-D2C1-4FEB-9D31-6413F89D03F7}">
      <dgm:prSet/>
      <dgm:spPr/>
      <dgm:t>
        <a:bodyPr/>
        <a:lstStyle/>
        <a:p>
          <a:endParaRPr lang="en-US"/>
        </a:p>
      </dgm:t>
    </dgm:pt>
    <dgm:pt modelId="{D99B8078-0FD8-4881-A85C-99A643F60595}" type="sibTrans" cxnId="{9CFE096E-D2C1-4FEB-9D31-6413F89D03F7}">
      <dgm:prSet/>
      <dgm:spPr/>
      <dgm:t>
        <a:bodyPr/>
        <a:lstStyle/>
        <a:p>
          <a:endParaRPr lang="en-US"/>
        </a:p>
      </dgm:t>
    </dgm:pt>
    <dgm:pt modelId="{0BF36E84-1C4C-4152-BD53-70093B766549}">
      <dgm:prSet/>
      <dgm:spPr/>
      <dgm:t>
        <a:bodyPr/>
        <a:lstStyle/>
        <a:p>
          <a:r>
            <a:rPr lang="en-US" dirty="0"/>
            <a:t>Science Research (involves Science Fair projects)</a:t>
          </a:r>
        </a:p>
      </dgm:t>
    </dgm:pt>
    <dgm:pt modelId="{8D158BB2-5F2C-4B02-B83C-50EDDE7BECF5}" type="parTrans" cxnId="{85F69112-9965-45CE-9994-7EDCEDC56E57}">
      <dgm:prSet/>
      <dgm:spPr/>
      <dgm:t>
        <a:bodyPr/>
        <a:lstStyle/>
        <a:p>
          <a:endParaRPr lang="en-US"/>
        </a:p>
      </dgm:t>
    </dgm:pt>
    <dgm:pt modelId="{B34317C9-1A37-42A2-8792-21FE115585C3}" type="sibTrans" cxnId="{85F69112-9965-45CE-9994-7EDCEDC56E57}">
      <dgm:prSet/>
      <dgm:spPr/>
      <dgm:t>
        <a:bodyPr/>
        <a:lstStyle/>
        <a:p>
          <a:endParaRPr lang="en-US"/>
        </a:p>
      </dgm:t>
    </dgm:pt>
    <dgm:pt modelId="{D051BB37-F7CF-4AB0-A62F-A21D6BDF1E71}">
      <dgm:prSet/>
      <dgm:spPr/>
      <dgm:t>
        <a:bodyPr/>
        <a:lstStyle/>
        <a:p>
          <a:r>
            <a:rPr lang="en-US" dirty="0"/>
            <a:t>HOPE (required for graduation, usually taken in 10</a:t>
          </a:r>
          <a:r>
            <a:rPr lang="en-US" baseline="30000" dirty="0"/>
            <a:t>th</a:t>
          </a:r>
          <a:r>
            <a:rPr lang="en-US" dirty="0"/>
            <a:t> grade)</a:t>
          </a:r>
        </a:p>
      </dgm:t>
    </dgm:pt>
    <dgm:pt modelId="{28DCDA7F-96B4-40C3-A7E4-1A8D071DBF61}" type="parTrans" cxnId="{CEB84759-D8C0-4EA2-8C07-33B6A29997BA}">
      <dgm:prSet/>
      <dgm:spPr/>
      <dgm:t>
        <a:bodyPr/>
        <a:lstStyle/>
        <a:p>
          <a:endParaRPr lang="en-US"/>
        </a:p>
      </dgm:t>
    </dgm:pt>
    <dgm:pt modelId="{430F7B0C-B3E9-4944-8772-C5DFE7831394}" type="sibTrans" cxnId="{CEB84759-D8C0-4EA2-8C07-33B6A29997BA}">
      <dgm:prSet/>
      <dgm:spPr/>
      <dgm:t>
        <a:bodyPr/>
        <a:lstStyle/>
        <a:p>
          <a:endParaRPr lang="en-US"/>
        </a:p>
      </dgm:t>
    </dgm:pt>
    <dgm:pt modelId="{B7F567AA-E60F-4D75-9F0E-F45FE93EBD6F}">
      <dgm:prSet/>
      <dgm:spPr/>
      <dgm:t>
        <a:bodyPr/>
        <a:lstStyle/>
        <a:p>
          <a:r>
            <a:rPr lang="en-US" dirty="0"/>
            <a:t>Creative Writing 1 &amp; 2</a:t>
          </a:r>
        </a:p>
      </dgm:t>
    </dgm:pt>
    <dgm:pt modelId="{4190F4DB-7643-4CE3-A950-4698FF5DB124}" type="parTrans" cxnId="{79BD9647-39E0-4C59-8FDA-8B615806BF9A}">
      <dgm:prSet/>
      <dgm:spPr/>
      <dgm:t>
        <a:bodyPr/>
        <a:lstStyle/>
        <a:p>
          <a:endParaRPr lang="en-US"/>
        </a:p>
      </dgm:t>
    </dgm:pt>
    <dgm:pt modelId="{307BA820-0EC4-4AF2-9631-C5F435EDDEB2}" type="sibTrans" cxnId="{79BD9647-39E0-4C59-8FDA-8B615806BF9A}">
      <dgm:prSet/>
      <dgm:spPr/>
      <dgm:t>
        <a:bodyPr/>
        <a:lstStyle/>
        <a:p>
          <a:endParaRPr lang="en-US"/>
        </a:p>
      </dgm:t>
    </dgm:pt>
    <dgm:pt modelId="{68012AEE-7330-4546-8BE8-C22BFEB9A382}">
      <dgm:prSet/>
      <dgm:spPr/>
      <dgm:t>
        <a:bodyPr/>
        <a:lstStyle/>
        <a:p>
          <a:endParaRPr lang="en-US" dirty="0"/>
        </a:p>
      </dgm:t>
    </dgm:pt>
    <dgm:pt modelId="{68C0D1C5-9965-43C3-89BF-2D3F33D21524}" type="parTrans" cxnId="{7AA7C7E7-C375-47E4-BF67-E69D24873EBE}">
      <dgm:prSet/>
      <dgm:spPr/>
      <dgm:t>
        <a:bodyPr/>
        <a:lstStyle/>
        <a:p>
          <a:endParaRPr lang="en-US"/>
        </a:p>
      </dgm:t>
    </dgm:pt>
    <dgm:pt modelId="{1266776E-B7A2-43F2-B14E-1DF4F95E4561}" type="sibTrans" cxnId="{7AA7C7E7-C375-47E4-BF67-E69D24873EBE}">
      <dgm:prSet/>
      <dgm:spPr/>
      <dgm:t>
        <a:bodyPr/>
        <a:lstStyle/>
        <a:p>
          <a:endParaRPr lang="en-US"/>
        </a:p>
      </dgm:t>
    </dgm:pt>
    <dgm:pt modelId="{2DDFC6F6-0375-46AE-A8C3-7DE910513BB4}" type="pres">
      <dgm:prSet presAssocID="{A7F26065-EF2B-481D-B810-48958C85C953}" presName="Name0" presStyleCnt="0">
        <dgm:presLayoutVars>
          <dgm:dir/>
          <dgm:animLvl val="lvl"/>
          <dgm:resizeHandles val="exact"/>
        </dgm:presLayoutVars>
      </dgm:prSet>
      <dgm:spPr/>
    </dgm:pt>
    <dgm:pt modelId="{F6DA420C-8A9F-4DB7-A239-9E819B128F34}" type="pres">
      <dgm:prSet presAssocID="{C7A6DC50-622A-481E-ACDF-6F3747BC6B76}" presName="composite" presStyleCnt="0"/>
      <dgm:spPr/>
    </dgm:pt>
    <dgm:pt modelId="{541C6FC7-E8E9-4EF7-B9D7-A45C9206D19C}" type="pres">
      <dgm:prSet presAssocID="{C7A6DC50-622A-481E-ACDF-6F3747BC6B7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0C701DDF-EE27-4D4D-8F23-516EA86F0ECD}" type="pres">
      <dgm:prSet presAssocID="{C7A6DC50-622A-481E-ACDF-6F3747BC6B76}" presName="desTx" presStyleLbl="alignAccFollowNode1" presStyleIdx="0" presStyleCnt="2">
        <dgm:presLayoutVars>
          <dgm:bulletEnabled val="1"/>
        </dgm:presLayoutVars>
      </dgm:prSet>
      <dgm:spPr/>
    </dgm:pt>
    <dgm:pt modelId="{615DEA01-6996-4632-9D0D-098EC74DFE4A}" type="pres">
      <dgm:prSet presAssocID="{EF646087-3492-4060-BF90-49268872845D}" presName="space" presStyleCnt="0"/>
      <dgm:spPr/>
    </dgm:pt>
    <dgm:pt modelId="{93C639DF-2561-485A-A4F0-7640DA32958C}" type="pres">
      <dgm:prSet presAssocID="{2A3319CC-F941-4EC6-8C61-47BF72CE2D62}" presName="composite" presStyleCnt="0"/>
      <dgm:spPr/>
    </dgm:pt>
    <dgm:pt modelId="{FF9F1D91-7E32-41E6-B87A-2D5256CF43A5}" type="pres">
      <dgm:prSet presAssocID="{2A3319CC-F941-4EC6-8C61-47BF72CE2D6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566F27D7-939D-48BD-8D3B-F06754D4C5AF}" type="pres">
      <dgm:prSet presAssocID="{2A3319CC-F941-4EC6-8C61-47BF72CE2D62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0AF370B-9437-4583-A915-B281FAED4624}" srcId="{C7A6DC50-622A-481E-ACDF-6F3747BC6B76}" destId="{AAD837F2-9B89-4A1C-9DC1-4AF7AC3B35DE}" srcOrd="0" destOrd="0" parTransId="{69FD2C1E-50A7-470F-AAFA-7DF179F3EEC8}" sibTransId="{3611ABB1-8A09-4E84-8AA9-37577098C072}"/>
    <dgm:cxn modelId="{85F69112-9965-45CE-9994-7EDCEDC56E57}" srcId="{2A3319CC-F941-4EC6-8C61-47BF72CE2D62}" destId="{0BF36E84-1C4C-4152-BD53-70093B766549}" srcOrd="1" destOrd="0" parTransId="{8D158BB2-5F2C-4B02-B83C-50EDDE7BECF5}" sibTransId="{B34317C9-1A37-42A2-8792-21FE115585C3}"/>
    <dgm:cxn modelId="{59E8AD13-6A40-4587-973D-F1A2AC1D092B}" srcId="{A7F26065-EF2B-481D-B810-48958C85C953}" destId="{C7A6DC50-622A-481E-ACDF-6F3747BC6B76}" srcOrd="0" destOrd="0" parTransId="{4BD8E718-8AB6-4FF0-BB33-721723E4F45F}" sibTransId="{EF646087-3492-4060-BF90-49268872845D}"/>
    <dgm:cxn modelId="{8AFCF71F-C887-4910-98E4-AF6D544AA80F}" type="presOf" srcId="{D051BB37-F7CF-4AB0-A62F-A21D6BDF1E71}" destId="{0C701DDF-EE27-4D4D-8F23-516EA86F0ECD}" srcOrd="0" destOrd="4" presId="urn:microsoft.com/office/officeart/2005/8/layout/hList1"/>
    <dgm:cxn modelId="{BB520F2B-9FE6-416F-BE8C-2E4C824BF25C}" type="presOf" srcId="{68012AEE-7330-4546-8BE8-C22BFEB9A382}" destId="{566F27D7-939D-48BD-8D3B-F06754D4C5AF}" srcOrd="0" destOrd="3" presId="urn:microsoft.com/office/officeart/2005/8/layout/hList1"/>
    <dgm:cxn modelId="{FCC41135-C2F8-441A-960A-5783A9EB573D}" srcId="{C7A6DC50-622A-481E-ACDF-6F3747BC6B76}" destId="{D4C5FFF6-9596-4A76-8C2F-21DEC60C3D36}" srcOrd="2" destOrd="0" parTransId="{85E940A5-35F5-4E4E-90A6-72CD23172EAE}" sibTransId="{24FB6A73-5FC8-4CAC-83D9-03B68D6DA790}"/>
    <dgm:cxn modelId="{FABBF35E-70E7-4D81-8AC7-8059D7823EF6}" type="presOf" srcId="{AAD837F2-9B89-4A1C-9DC1-4AF7AC3B35DE}" destId="{0C701DDF-EE27-4D4D-8F23-516EA86F0ECD}" srcOrd="0" destOrd="0" presId="urn:microsoft.com/office/officeart/2005/8/layout/hList1"/>
    <dgm:cxn modelId="{79BD9647-39E0-4C59-8FDA-8B615806BF9A}" srcId="{2A3319CC-F941-4EC6-8C61-47BF72CE2D62}" destId="{B7F567AA-E60F-4D75-9F0E-F45FE93EBD6F}" srcOrd="2" destOrd="0" parTransId="{4190F4DB-7643-4CE3-A950-4698FF5DB124}" sibTransId="{307BA820-0EC4-4AF2-9631-C5F435EDDEB2}"/>
    <dgm:cxn modelId="{447B3F69-320F-45FD-9875-BB3106CD399B}" type="presOf" srcId="{A7F26065-EF2B-481D-B810-48958C85C953}" destId="{2DDFC6F6-0375-46AE-A8C3-7DE910513BB4}" srcOrd="0" destOrd="0" presId="urn:microsoft.com/office/officeart/2005/8/layout/hList1"/>
    <dgm:cxn modelId="{9CFE096E-D2C1-4FEB-9D31-6413F89D03F7}" srcId="{C7A6DC50-622A-481E-ACDF-6F3747BC6B76}" destId="{0404A178-5D15-4F14-882D-1605FE837B11}" srcOrd="3" destOrd="0" parTransId="{A0C7B89C-4005-42D0-8D8E-0E770CA04E22}" sibTransId="{D99B8078-0FD8-4881-A85C-99A643F60595}"/>
    <dgm:cxn modelId="{55E02E70-9C8E-448F-8280-B068209B7ED3}" type="presOf" srcId="{B7F567AA-E60F-4D75-9F0E-F45FE93EBD6F}" destId="{566F27D7-939D-48BD-8D3B-F06754D4C5AF}" srcOrd="0" destOrd="2" presId="urn:microsoft.com/office/officeart/2005/8/layout/hList1"/>
    <dgm:cxn modelId="{CEB84759-D8C0-4EA2-8C07-33B6A29997BA}" srcId="{C7A6DC50-622A-481E-ACDF-6F3747BC6B76}" destId="{D051BB37-F7CF-4AB0-A62F-A21D6BDF1E71}" srcOrd="4" destOrd="0" parTransId="{28DCDA7F-96B4-40C3-A7E4-1A8D071DBF61}" sibTransId="{430F7B0C-B3E9-4944-8772-C5DFE7831394}"/>
    <dgm:cxn modelId="{90066C7F-A3FB-4A20-9F36-D4806B1C7A24}" type="presOf" srcId="{D4C5FFF6-9596-4A76-8C2F-21DEC60C3D36}" destId="{0C701DDF-EE27-4D4D-8F23-516EA86F0ECD}" srcOrd="0" destOrd="2" presId="urn:microsoft.com/office/officeart/2005/8/layout/hList1"/>
    <dgm:cxn modelId="{81B6DA88-8682-4D30-8A79-174458272FA6}" type="presOf" srcId="{5EAD630B-2FD6-41CA-8345-8189FAF0ADDB}" destId="{0C701DDF-EE27-4D4D-8F23-516EA86F0ECD}" srcOrd="0" destOrd="1" presId="urn:microsoft.com/office/officeart/2005/8/layout/hList1"/>
    <dgm:cxn modelId="{E12EBB8C-0A07-4EF4-92DA-9726FCA3B50B}" type="presOf" srcId="{E6BAF365-AA2A-4266-B6B1-FCFA8EC8A5E9}" destId="{566F27D7-939D-48BD-8D3B-F06754D4C5AF}" srcOrd="0" destOrd="0" presId="urn:microsoft.com/office/officeart/2005/8/layout/hList1"/>
    <dgm:cxn modelId="{2349868D-00D1-4D25-B004-6BB48A3B03AE}" type="presOf" srcId="{0404A178-5D15-4F14-882D-1605FE837B11}" destId="{0C701DDF-EE27-4D4D-8F23-516EA86F0ECD}" srcOrd="0" destOrd="3" presId="urn:microsoft.com/office/officeart/2005/8/layout/hList1"/>
    <dgm:cxn modelId="{5DAC6E95-B6A3-4A4D-90A0-1C376BE4D609}" type="presOf" srcId="{0BF36E84-1C4C-4152-BD53-70093B766549}" destId="{566F27D7-939D-48BD-8D3B-F06754D4C5AF}" srcOrd="0" destOrd="1" presId="urn:microsoft.com/office/officeart/2005/8/layout/hList1"/>
    <dgm:cxn modelId="{EA5BFBA6-BD4E-4F1C-864D-965A26195689}" srcId="{2A3319CC-F941-4EC6-8C61-47BF72CE2D62}" destId="{E6BAF365-AA2A-4266-B6B1-FCFA8EC8A5E9}" srcOrd="0" destOrd="0" parTransId="{E9E2A0DF-A634-40A8-8D34-AD6E5F7934BC}" sibTransId="{C7BC7C1F-573C-4749-A282-43BBD470EC93}"/>
    <dgm:cxn modelId="{50070CAB-0CBB-45F5-8660-99444F5FFF0B}" srcId="{C7A6DC50-622A-481E-ACDF-6F3747BC6B76}" destId="{5EAD630B-2FD6-41CA-8345-8189FAF0ADDB}" srcOrd="1" destOrd="0" parTransId="{11EB0A09-9366-4AEC-A5D5-3893B8BE780D}" sibTransId="{83F405AE-6028-49B1-A4F0-0C5207F7A186}"/>
    <dgm:cxn modelId="{CF7546B3-355D-481F-8AC1-8259DF659008}" type="presOf" srcId="{C7A6DC50-622A-481E-ACDF-6F3747BC6B76}" destId="{541C6FC7-E8E9-4EF7-B9D7-A45C9206D19C}" srcOrd="0" destOrd="0" presId="urn:microsoft.com/office/officeart/2005/8/layout/hList1"/>
    <dgm:cxn modelId="{7AA7C7E7-C375-47E4-BF67-E69D24873EBE}" srcId="{2A3319CC-F941-4EC6-8C61-47BF72CE2D62}" destId="{68012AEE-7330-4546-8BE8-C22BFEB9A382}" srcOrd="3" destOrd="0" parTransId="{68C0D1C5-9965-43C3-89BF-2D3F33D21524}" sibTransId="{1266776E-B7A2-43F2-B14E-1DF4F95E4561}"/>
    <dgm:cxn modelId="{BC32BBEF-AE4C-44A1-B598-5D2BEEBCE376}" type="presOf" srcId="{2A3319CC-F941-4EC6-8C61-47BF72CE2D62}" destId="{FF9F1D91-7E32-41E6-B87A-2D5256CF43A5}" srcOrd="0" destOrd="0" presId="urn:microsoft.com/office/officeart/2005/8/layout/hList1"/>
    <dgm:cxn modelId="{879FA8FA-D44B-40EF-8062-A229E3E34AF7}" srcId="{A7F26065-EF2B-481D-B810-48958C85C953}" destId="{2A3319CC-F941-4EC6-8C61-47BF72CE2D62}" srcOrd="1" destOrd="0" parTransId="{27D67C28-3632-487D-96E8-6A44F0D7B3F3}" sibTransId="{7945F0F0-D5A2-4504-ADEE-151510BDE117}"/>
    <dgm:cxn modelId="{8896CF5E-0BF9-483F-A021-B404B0B965DD}" type="presParOf" srcId="{2DDFC6F6-0375-46AE-A8C3-7DE910513BB4}" destId="{F6DA420C-8A9F-4DB7-A239-9E819B128F34}" srcOrd="0" destOrd="0" presId="urn:microsoft.com/office/officeart/2005/8/layout/hList1"/>
    <dgm:cxn modelId="{A5A4F1F8-1994-45CA-BF1B-C333459EF9D4}" type="presParOf" srcId="{F6DA420C-8A9F-4DB7-A239-9E819B128F34}" destId="{541C6FC7-E8E9-4EF7-B9D7-A45C9206D19C}" srcOrd="0" destOrd="0" presId="urn:microsoft.com/office/officeart/2005/8/layout/hList1"/>
    <dgm:cxn modelId="{2667A31B-DFE9-428E-9AFB-3A9BC9066F7A}" type="presParOf" srcId="{F6DA420C-8A9F-4DB7-A239-9E819B128F34}" destId="{0C701DDF-EE27-4D4D-8F23-516EA86F0ECD}" srcOrd="1" destOrd="0" presId="urn:microsoft.com/office/officeart/2005/8/layout/hList1"/>
    <dgm:cxn modelId="{A55A911E-1CDB-44D4-8147-A7C976AC2B47}" type="presParOf" srcId="{2DDFC6F6-0375-46AE-A8C3-7DE910513BB4}" destId="{615DEA01-6996-4632-9D0D-098EC74DFE4A}" srcOrd="1" destOrd="0" presId="urn:microsoft.com/office/officeart/2005/8/layout/hList1"/>
    <dgm:cxn modelId="{771B0B10-4CEB-4169-A039-ED928458F454}" type="presParOf" srcId="{2DDFC6F6-0375-46AE-A8C3-7DE910513BB4}" destId="{93C639DF-2561-485A-A4F0-7640DA32958C}" srcOrd="2" destOrd="0" presId="urn:microsoft.com/office/officeart/2005/8/layout/hList1"/>
    <dgm:cxn modelId="{B848F2D1-891D-4B0D-B5AD-7E61FF0A5180}" type="presParOf" srcId="{93C639DF-2561-485A-A4F0-7640DA32958C}" destId="{FF9F1D91-7E32-41E6-B87A-2D5256CF43A5}" srcOrd="0" destOrd="0" presId="urn:microsoft.com/office/officeart/2005/8/layout/hList1"/>
    <dgm:cxn modelId="{13010BF4-AD2C-4FB6-B66F-B3B398636AF6}" type="presParOf" srcId="{93C639DF-2561-485A-A4F0-7640DA32958C}" destId="{566F27D7-939D-48BD-8D3B-F06754D4C5A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503A26A-2A93-49A9-90F6-AA1A163F2E2E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64CB603-6E67-464D-950A-7E2D01BBDA94}">
      <dgm:prSet/>
      <dgm:spPr/>
      <dgm:t>
        <a:bodyPr/>
        <a:lstStyle/>
        <a:p>
          <a:r>
            <a:rPr lang="en-US"/>
            <a:t>9</a:t>
          </a:r>
          <a:r>
            <a:rPr lang="en-US" baseline="30000"/>
            <a:t>th</a:t>
          </a:r>
          <a:r>
            <a:rPr lang="en-US"/>
            <a:t> grade year matters! Your grades determine your eligibility for programs in 10</a:t>
          </a:r>
          <a:r>
            <a:rPr lang="en-US" baseline="30000"/>
            <a:t>th</a:t>
          </a:r>
          <a:r>
            <a:rPr lang="en-US"/>
            <a:t> through 12</a:t>
          </a:r>
          <a:r>
            <a:rPr lang="en-US" baseline="30000"/>
            <a:t>th</a:t>
          </a:r>
          <a:r>
            <a:rPr lang="en-US"/>
            <a:t> grade.</a:t>
          </a:r>
        </a:p>
      </dgm:t>
    </dgm:pt>
    <dgm:pt modelId="{898A876F-2809-41E5-A640-C02F7284A6BC}" type="parTrans" cxnId="{BEE1D5D4-0B4A-446C-BDA8-89A3AB515A66}">
      <dgm:prSet/>
      <dgm:spPr/>
      <dgm:t>
        <a:bodyPr/>
        <a:lstStyle/>
        <a:p>
          <a:endParaRPr lang="en-US"/>
        </a:p>
      </dgm:t>
    </dgm:pt>
    <dgm:pt modelId="{4280102E-CCA3-4DEC-82F1-FEEE68D3490D}" type="sibTrans" cxnId="{BEE1D5D4-0B4A-446C-BDA8-89A3AB515A66}">
      <dgm:prSet/>
      <dgm:spPr/>
      <dgm:t>
        <a:bodyPr/>
        <a:lstStyle/>
        <a:p>
          <a:endParaRPr lang="en-US"/>
        </a:p>
      </dgm:t>
    </dgm:pt>
    <dgm:pt modelId="{6A75C16B-CF43-48AC-9EBA-90BBFD880EE8}">
      <dgm:prSet/>
      <dgm:spPr/>
      <dgm:t>
        <a:bodyPr/>
        <a:lstStyle/>
        <a:p>
          <a:r>
            <a:rPr lang="en-US"/>
            <a:t>Could be eligible for:</a:t>
          </a:r>
        </a:p>
      </dgm:t>
    </dgm:pt>
    <dgm:pt modelId="{FE97EAB8-D5FE-4A45-B1E4-7864BBD0934A}" type="parTrans" cxnId="{F2D64028-D087-48D6-9F4A-50DC3662CEFE}">
      <dgm:prSet/>
      <dgm:spPr/>
      <dgm:t>
        <a:bodyPr/>
        <a:lstStyle/>
        <a:p>
          <a:endParaRPr lang="en-US"/>
        </a:p>
      </dgm:t>
    </dgm:pt>
    <dgm:pt modelId="{A0936A9C-8A3D-45A5-B54D-FDB3D5BBA661}" type="sibTrans" cxnId="{F2D64028-D087-48D6-9F4A-50DC3662CEFE}">
      <dgm:prSet/>
      <dgm:spPr/>
      <dgm:t>
        <a:bodyPr/>
        <a:lstStyle/>
        <a:p>
          <a:endParaRPr lang="en-US"/>
        </a:p>
      </dgm:t>
    </dgm:pt>
    <dgm:pt modelId="{59BDE554-46A7-4E2A-BF3E-D06CB2566820}">
      <dgm:prSet/>
      <dgm:spPr/>
      <dgm:t>
        <a:bodyPr/>
        <a:lstStyle/>
        <a:p>
          <a:r>
            <a:rPr lang="en-US"/>
            <a:t>Advanced Placement classes</a:t>
          </a:r>
        </a:p>
      </dgm:t>
    </dgm:pt>
    <dgm:pt modelId="{88E4925A-BF09-466F-B3A3-16057CF4E7D1}" type="parTrans" cxnId="{C79C7688-F161-4BF0-9618-2C915A90062B}">
      <dgm:prSet/>
      <dgm:spPr/>
      <dgm:t>
        <a:bodyPr/>
        <a:lstStyle/>
        <a:p>
          <a:endParaRPr lang="en-US"/>
        </a:p>
      </dgm:t>
    </dgm:pt>
    <dgm:pt modelId="{1668BF1F-6F2C-43E6-8234-C4BE75E58A01}" type="sibTrans" cxnId="{C79C7688-F161-4BF0-9618-2C915A90062B}">
      <dgm:prSet/>
      <dgm:spPr/>
      <dgm:t>
        <a:bodyPr/>
        <a:lstStyle/>
        <a:p>
          <a:endParaRPr lang="en-US"/>
        </a:p>
      </dgm:t>
    </dgm:pt>
    <dgm:pt modelId="{46C97C25-7F8B-4369-A8D0-DC1061E86BA5}">
      <dgm:prSet/>
      <dgm:spPr/>
      <dgm:t>
        <a:bodyPr/>
        <a:lstStyle/>
        <a:p>
          <a:r>
            <a:rPr lang="en-US"/>
            <a:t>EFSC Early College Program</a:t>
          </a:r>
        </a:p>
      </dgm:t>
    </dgm:pt>
    <dgm:pt modelId="{C1B98CFC-68D5-47FB-A9F8-C3D5FC7EB1BD}" type="parTrans" cxnId="{7D2E8E7F-199C-446A-AE62-BBD4348ED73D}">
      <dgm:prSet/>
      <dgm:spPr/>
      <dgm:t>
        <a:bodyPr/>
        <a:lstStyle/>
        <a:p>
          <a:endParaRPr lang="en-US"/>
        </a:p>
      </dgm:t>
    </dgm:pt>
    <dgm:pt modelId="{70D58066-2A71-4671-8821-D1C2809B73D8}" type="sibTrans" cxnId="{7D2E8E7F-199C-446A-AE62-BBD4348ED73D}">
      <dgm:prSet/>
      <dgm:spPr/>
      <dgm:t>
        <a:bodyPr/>
        <a:lstStyle/>
        <a:p>
          <a:endParaRPr lang="en-US"/>
        </a:p>
      </dgm:t>
    </dgm:pt>
    <dgm:pt modelId="{14405C87-22E2-4BB6-925B-CBA9C81E5562}">
      <dgm:prSet/>
      <dgm:spPr/>
      <dgm:t>
        <a:bodyPr/>
        <a:lstStyle/>
        <a:p>
          <a:r>
            <a:rPr lang="en-US"/>
            <a:t>Part-time dual enrollment</a:t>
          </a:r>
        </a:p>
      </dgm:t>
    </dgm:pt>
    <dgm:pt modelId="{1993CF98-E88D-4D18-B777-152948175EE8}" type="parTrans" cxnId="{232B3F27-0DED-4EFA-877E-BA4A9E322F14}">
      <dgm:prSet/>
      <dgm:spPr/>
      <dgm:t>
        <a:bodyPr/>
        <a:lstStyle/>
        <a:p>
          <a:endParaRPr lang="en-US"/>
        </a:p>
      </dgm:t>
    </dgm:pt>
    <dgm:pt modelId="{5A5DE7DC-39DB-4F19-9E17-B13DA06917FB}" type="sibTrans" cxnId="{232B3F27-0DED-4EFA-877E-BA4A9E322F14}">
      <dgm:prSet/>
      <dgm:spPr/>
      <dgm:t>
        <a:bodyPr/>
        <a:lstStyle/>
        <a:p>
          <a:endParaRPr lang="en-US"/>
        </a:p>
      </dgm:t>
    </dgm:pt>
    <dgm:pt modelId="{88A4D559-28A4-4CF1-AFCA-97D174846A1C}">
      <dgm:prSet/>
      <dgm:spPr/>
      <dgm:t>
        <a:bodyPr/>
        <a:lstStyle/>
        <a:p>
          <a:r>
            <a:rPr lang="en-US"/>
            <a:t>EFSC Early Admission for Senior Year</a:t>
          </a:r>
        </a:p>
      </dgm:t>
    </dgm:pt>
    <dgm:pt modelId="{BB243476-6A72-41AD-B59F-BA36A1079DB4}" type="parTrans" cxnId="{9AF5A92C-84F9-4285-860B-F2D4C0D92E88}">
      <dgm:prSet/>
      <dgm:spPr/>
      <dgm:t>
        <a:bodyPr/>
        <a:lstStyle/>
        <a:p>
          <a:endParaRPr lang="en-US"/>
        </a:p>
      </dgm:t>
    </dgm:pt>
    <dgm:pt modelId="{76F7394A-8268-4DFF-8948-6D939204E51D}" type="sibTrans" cxnId="{9AF5A92C-84F9-4285-860B-F2D4C0D92E88}">
      <dgm:prSet/>
      <dgm:spPr/>
      <dgm:t>
        <a:bodyPr/>
        <a:lstStyle/>
        <a:p>
          <a:endParaRPr lang="en-US"/>
        </a:p>
      </dgm:t>
    </dgm:pt>
    <dgm:pt modelId="{2693501E-9CAE-4B14-B828-C8EA81738FEA}" type="pres">
      <dgm:prSet presAssocID="{C503A26A-2A93-49A9-90F6-AA1A163F2E2E}" presName="Name0" presStyleCnt="0">
        <dgm:presLayoutVars>
          <dgm:dir/>
          <dgm:animLvl val="lvl"/>
          <dgm:resizeHandles val="exact"/>
        </dgm:presLayoutVars>
      </dgm:prSet>
      <dgm:spPr/>
    </dgm:pt>
    <dgm:pt modelId="{1E0A3247-21D1-43A4-925B-F63DBF512CA7}" type="pres">
      <dgm:prSet presAssocID="{6A75C16B-CF43-48AC-9EBA-90BBFD880EE8}" presName="boxAndChildren" presStyleCnt="0"/>
      <dgm:spPr/>
    </dgm:pt>
    <dgm:pt modelId="{11EF827E-D0A0-48AA-B2AA-F3B79E953372}" type="pres">
      <dgm:prSet presAssocID="{6A75C16B-CF43-48AC-9EBA-90BBFD880EE8}" presName="parentTextBox" presStyleLbl="node1" presStyleIdx="0" presStyleCnt="2"/>
      <dgm:spPr/>
    </dgm:pt>
    <dgm:pt modelId="{C12CF623-B5DA-4BFF-9A29-C33EC1445DFF}" type="pres">
      <dgm:prSet presAssocID="{6A75C16B-CF43-48AC-9EBA-90BBFD880EE8}" presName="entireBox" presStyleLbl="node1" presStyleIdx="0" presStyleCnt="2"/>
      <dgm:spPr/>
    </dgm:pt>
    <dgm:pt modelId="{76D2F41C-7669-4503-81D3-CE7BD7119597}" type="pres">
      <dgm:prSet presAssocID="{6A75C16B-CF43-48AC-9EBA-90BBFD880EE8}" presName="descendantBox" presStyleCnt="0"/>
      <dgm:spPr/>
    </dgm:pt>
    <dgm:pt modelId="{755C825B-A358-4B14-B69A-83A058DC67AF}" type="pres">
      <dgm:prSet presAssocID="{59BDE554-46A7-4E2A-BF3E-D06CB2566820}" presName="childTextBox" presStyleLbl="fgAccFollowNode1" presStyleIdx="0" presStyleCnt="4">
        <dgm:presLayoutVars>
          <dgm:bulletEnabled val="1"/>
        </dgm:presLayoutVars>
      </dgm:prSet>
      <dgm:spPr/>
    </dgm:pt>
    <dgm:pt modelId="{8F0D8A11-1E43-43AF-A2BD-729DD84147D6}" type="pres">
      <dgm:prSet presAssocID="{46C97C25-7F8B-4369-A8D0-DC1061E86BA5}" presName="childTextBox" presStyleLbl="fgAccFollowNode1" presStyleIdx="1" presStyleCnt="4">
        <dgm:presLayoutVars>
          <dgm:bulletEnabled val="1"/>
        </dgm:presLayoutVars>
      </dgm:prSet>
      <dgm:spPr/>
    </dgm:pt>
    <dgm:pt modelId="{68F3662E-1BCC-4C34-9009-82A8005B3E69}" type="pres">
      <dgm:prSet presAssocID="{14405C87-22E2-4BB6-925B-CBA9C81E5562}" presName="childTextBox" presStyleLbl="fgAccFollowNode1" presStyleIdx="2" presStyleCnt="4">
        <dgm:presLayoutVars>
          <dgm:bulletEnabled val="1"/>
        </dgm:presLayoutVars>
      </dgm:prSet>
      <dgm:spPr/>
    </dgm:pt>
    <dgm:pt modelId="{9800F03B-2D5A-4694-BE1D-23D8D5795E22}" type="pres">
      <dgm:prSet presAssocID="{88A4D559-28A4-4CF1-AFCA-97D174846A1C}" presName="childTextBox" presStyleLbl="fgAccFollowNode1" presStyleIdx="3" presStyleCnt="4">
        <dgm:presLayoutVars>
          <dgm:bulletEnabled val="1"/>
        </dgm:presLayoutVars>
      </dgm:prSet>
      <dgm:spPr/>
    </dgm:pt>
    <dgm:pt modelId="{15D81FEB-BBC0-43B8-B697-0AEAB83AE7C5}" type="pres">
      <dgm:prSet presAssocID="{4280102E-CCA3-4DEC-82F1-FEEE68D3490D}" presName="sp" presStyleCnt="0"/>
      <dgm:spPr/>
    </dgm:pt>
    <dgm:pt modelId="{90FC930D-0CE2-4C6C-A6CF-9A1EA1A1837F}" type="pres">
      <dgm:prSet presAssocID="{464CB603-6E67-464D-950A-7E2D01BBDA94}" presName="arrowAndChildren" presStyleCnt="0"/>
      <dgm:spPr/>
    </dgm:pt>
    <dgm:pt modelId="{144E8A70-D70E-4391-BC9F-857BB4532BAE}" type="pres">
      <dgm:prSet presAssocID="{464CB603-6E67-464D-950A-7E2D01BBDA94}" presName="parentTextArrow" presStyleLbl="node1" presStyleIdx="1" presStyleCnt="2"/>
      <dgm:spPr/>
    </dgm:pt>
  </dgm:ptLst>
  <dgm:cxnLst>
    <dgm:cxn modelId="{232B3F27-0DED-4EFA-877E-BA4A9E322F14}" srcId="{6A75C16B-CF43-48AC-9EBA-90BBFD880EE8}" destId="{14405C87-22E2-4BB6-925B-CBA9C81E5562}" srcOrd="2" destOrd="0" parTransId="{1993CF98-E88D-4D18-B777-152948175EE8}" sibTransId="{5A5DE7DC-39DB-4F19-9E17-B13DA06917FB}"/>
    <dgm:cxn modelId="{F2D64028-D087-48D6-9F4A-50DC3662CEFE}" srcId="{C503A26A-2A93-49A9-90F6-AA1A163F2E2E}" destId="{6A75C16B-CF43-48AC-9EBA-90BBFD880EE8}" srcOrd="1" destOrd="0" parTransId="{FE97EAB8-D5FE-4A45-B1E4-7864BBD0934A}" sibTransId="{A0936A9C-8A3D-45A5-B54D-FDB3D5BBA661}"/>
    <dgm:cxn modelId="{CF73312A-F3E3-4B1F-AC95-1E4C2A7311A2}" type="presOf" srcId="{59BDE554-46A7-4E2A-BF3E-D06CB2566820}" destId="{755C825B-A358-4B14-B69A-83A058DC67AF}" srcOrd="0" destOrd="0" presId="urn:microsoft.com/office/officeart/2005/8/layout/process4"/>
    <dgm:cxn modelId="{9AF5A92C-84F9-4285-860B-F2D4C0D92E88}" srcId="{6A75C16B-CF43-48AC-9EBA-90BBFD880EE8}" destId="{88A4D559-28A4-4CF1-AFCA-97D174846A1C}" srcOrd="3" destOrd="0" parTransId="{BB243476-6A72-41AD-B59F-BA36A1079DB4}" sibTransId="{76F7394A-8268-4DFF-8948-6D939204E51D}"/>
    <dgm:cxn modelId="{81544B62-F9D7-4F1D-A62F-93E5B40A9DAE}" type="presOf" srcId="{46C97C25-7F8B-4369-A8D0-DC1061E86BA5}" destId="{8F0D8A11-1E43-43AF-A2BD-729DD84147D6}" srcOrd="0" destOrd="0" presId="urn:microsoft.com/office/officeart/2005/8/layout/process4"/>
    <dgm:cxn modelId="{7D2E8E7F-199C-446A-AE62-BBD4348ED73D}" srcId="{6A75C16B-CF43-48AC-9EBA-90BBFD880EE8}" destId="{46C97C25-7F8B-4369-A8D0-DC1061E86BA5}" srcOrd="1" destOrd="0" parTransId="{C1B98CFC-68D5-47FB-A9F8-C3D5FC7EB1BD}" sibTransId="{70D58066-2A71-4671-8821-D1C2809B73D8}"/>
    <dgm:cxn modelId="{C79C7688-F161-4BF0-9618-2C915A90062B}" srcId="{6A75C16B-CF43-48AC-9EBA-90BBFD880EE8}" destId="{59BDE554-46A7-4E2A-BF3E-D06CB2566820}" srcOrd="0" destOrd="0" parTransId="{88E4925A-BF09-466F-B3A3-16057CF4E7D1}" sibTransId="{1668BF1F-6F2C-43E6-8234-C4BE75E58A01}"/>
    <dgm:cxn modelId="{17EF148D-E542-41D9-AE53-5293FFD4182A}" type="presOf" srcId="{88A4D559-28A4-4CF1-AFCA-97D174846A1C}" destId="{9800F03B-2D5A-4694-BE1D-23D8D5795E22}" srcOrd="0" destOrd="0" presId="urn:microsoft.com/office/officeart/2005/8/layout/process4"/>
    <dgm:cxn modelId="{BA3F51A8-24F9-46EE-9849-66B17AC5D356}" type="presOf" srcId="{6A75C16B-CF43-48AC-9EBA-90BBFD880EE8}" destId="{11EF827E-D0A0-48AA-B2AA-F3B79E953372}" srcOrd="0" destOrd="0" presId="urn:microsoft.com/office/officeart/2005/8/layout/process4"/>
    <dgm:cxn modelId="{D9F100AC-31BB-449E-81E0-1ABAD260972E}" type="presOf" srcId="{6A75C16B-CF43-48AC-9EBA-90BBFD880EE8}" destId="{C12CF623-B5DA-4BFF-9A29-C33EC1445DFF}" srcOrd="1" destOrd="0" presId="urn:microsoft.com/office/officeart/2005/8/layout/process4"/>
    <dgm:cxn modelId="{94DEEEC3-5ED4-40DE-96DC-2B70EBDC0BFD}" type="presOf" srcId="{C503A26A-2A93-49A9-90F6-AA1A163F2E2E}" destId="{2693501E-9CAE-4B14-B828-C8EA81738FEA}" srcOrd="0" destOrd="0" presId="urn:microsoft.com/office/officeart/2005/8/layout/process4"/>
    <dgm:cxn modelId="{3C7432D0-2620-46B8-BA74-8C3326A822EA}" type="presOf" srcId="{464CB603-6E67-464D-950A-7E2D01BBDA94}" destId="{144E8A70-D70E-4391-BC9F-857BB4532BAE}" srcOrd="0" destOrd="0" presId="urn:microsoft.com/office/officeart/2005/8/layout/process4"/>
    <dgm:cxn modelId="{FD81F0D3-2B8B-442D-985E-3BF65D1F2C8E}" type="presOf" srcId="{14405C87-22E2-4BB6-925B-CBA9C81E5562}" destId="{68F3662E-1BCC-4C34-9009-82A8005B3E69}" srcOrd="0" destOrd="0" presId="urn:microsoft.com/office/officeart/2005/8/layout/process4"/>
    <dgm:cxn modelId="{BEE1D5D4-0B4A-446C-BDA8-89A3AB515A66}" srcId="{C503A26A-2A93-49A9-90F6-AA1A163F2E2E}" destId="{464CB603-6E67-464D-950A-7E2D01BBDA94}" srcOrd="0" destOrd="0" parTransId="{898A876F-2809-41E5-A640-C02F7284A6BC}" sibTransId="{4280102E-CCA3-4DEC-82F1-FEEE68D3490D}"/>
    <dgm:cxn modelId="{E0718BB8-C1B2-4545-B723-02A1565CAAB3}" type="presParOf" srcId="{2693501E-9CAE-4B14-B828-C8EA81738FEA}" destId="{1E0A3247-21D1-43A4-925B-F63DBF512CA7}" srcOrd="0" destOrd="0" presId="urn:microsoft.com/office/officeart/2005/8/layout/process4"/>
    <dgm:cxn modelId="{B78908C6-58AB-4491-84AA-35E833A7F413}" type="presParOf" srcId="{1E0A3247-21D1-43A4-925B-F63DBF512CA7}" destId="{11EF827E-D0A0-48AA-B2AA-F3B79E953372}" srcOrd="0" destOrd="0" presId="urn:microsoft.com/office/officeart/2005/8/layout/process4"/>
    <dgm:cxn modelId="{7900FB77-BDDC-449C-9830-47CB6F60D833}" type="presParOf" srcId="{1E0A3247-21D1-43A4-925B-F63DBF512CA7}" destId="{C12CF623-B5DA-4BFF-9A29-C33EC1445DFF}" srcOrd="1" destOrd="0" presId="urn:microsoft.com/office/officeart/2005/8/layout/process4"/>
    <dgm:cxn modelId="{521C0F1D-9681-4904-9F6A-91C8B105994E}" type="presParOf" srcId="{1E0A3247-21D1-43A4-925B-F63DBF512CA7}" destId="{76D2F41C-7669-4503-81D3-CE7BD7119597}" srcOrd="2" destOrd="0" presId="urn:microsoft.com/office/officeart/2005/8/layout/process4"/>
    <dgm:cxn modelId="{92F74BD6-FA4E-4AD9-89BE-0E9084172E70}" type="presParOf" srcId="{76D2F41C-7669-4503-81D3-CE7BD7119597}" destId="{755C825B-A358-4B14-B69A-83A058DC67AF}" srcOrd="0" destOrd="0" presId="urn:microsoft.com/office/officeart/2005/8/layout/process4"/>
    <dgm:cxn modelId="{8311E81F-16E0-4B5D-8E87-B9AB09104A08}" type="presParOf" srcId="{76D2F41C-7669-4503-81D3-CE7BD7119597}" destId="{8F0D8A11-1E43-43AF-A2BD-729DD84147D6}" srcOrd="1" destOrd="0" presId="urn:microsoft.com/office/officeart/2005/8/layout/process4"/>
    <dgm:cxn modelId="{A32B50A2-6156-40EA-84EE-302C655F2138}" type="presParOf" srcId="{76D2F41C-7669-4503-81D3-CE7BD7119597}" destId="{68F3662E-1BCC-4C34-9009-82A8005B3E69}" srcOrd="2" destOrd="0" presId="urn:microsoft.com/office/officeart/2005/8/layout/process4"/>
    <dgm:cxn modelId="{F34F55A7-358B-44F2-A937-AC0E7400BE97}" type="presParOf" srcId="{76D2F41C-7669-4503-81D3-CE7BD7119597}" destId="{9800F03B-2D5A-4694-BE1D-23D8D5795E22}" srcOrd="3" destOrd="0" presId="urn:microsoft.com/office/officeart/2005/8/layout/process4"/>
    <dgm:cxn modelId="{192457D5-09B8-4B7E-B9B7-466C32D45930}" type="presParOf" srcId="{2693501E-9CAE-4B14-B828-C8EA81738FEA}" destId="{15D81FEB-BBC0-43B8-B697-0AEAB83AE7C5}" srcOrd="1" destOrd="0" presId="urn:microsoft.com/office/officeart/2005/8/layout/process4"/>
    <dgm:cxn modelId="{B034D53F-10C8-4FED-9553-78E4518061D8}" type="presParOf" srcId="{2693501E-9CAE-4B14-B828-C8EA81738FEA}" destId="{90FC930D-0CE2-4C6C-A6CF-9A1EA1A1837F}" srcOrd="2" destOrd="0" presId="urn:microsoft.com/office/officeart/2005/8/layout/process4"/>
    <dgm:cxn modelId="{A2E913D2-53C7-48E3-8EDE-9E3121A11B76}" type="presParOf" srcId="{90FC930D-0CE2-4C6C-A6CF-9A1EA1A1837F}" destId="{144E8A70-D70E-4391-BC9F-857BB4532BA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B36EF-6FB1-4098-9729-1EDCE791A54E}">
      <dsp:nvSpPr>
        <dsp:cNvPr id="0" name=""/>
        <dsp:cNvSpPr/>
      </dsp:nvSpPr>
      <dsp:spPr>
        <a:xfrm>
          <a:off x="0" y="33623"/>
          <a:ext cx="6263640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Academies 9-12</a:t>
          </a:r>
          <a:r>
            <a:rPr lang="en-US" sz="2400" b="0" i="0" kern="1200" baseline="30000" dirty="0"/>
            <a:t>th</a:t>
          </a:r>
          <a:r>
            <a:rPr lang="en-US" sz="2400" b="0" i="0" kern="1200" baseline="0" dirty="0"/>
            <a:t>	Mrs. Angland</a:t>
          </a:r>
          <a:endParaRPr lang="en-US" sz="2400" kern="1200" dirty="0"/>
        </a:p>
      </dsp:txBody>
      <dsp:txXfrm>
        <a:off x="29243" y="62866"/>
        <a:ext cx="6205154" cy="540554"/>
      </dsp:txXfrm>
    </dsp:sp>
    <dsp:sp modelId="{34AB3E6E-F0B7-4B9F-99D0-C9D679C0DE8D}">
      <dsp:nvSpPr>
        <dsp:cNvPr id="0" name=""/>
        <dsp:cNvSpPr/>
      </dsp:nvSpPr>
      <dsp:spPr>
        <a:xfrm>
          <a:off x="0" y="724823"/>
          <a:ext cx="6263640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9</a:t>
          </a:r>
          <a:r>
            <a:rPr lang="en-US" sz="2400" b="0" i="0" kern="1200" baseline="30000" dirty="0"/>
            <a:t>th</a:t>
          </a:r>
          <a:r>
            <a:rPr lang="en-US" sz="2400" b="0" i="0" kern="1200" baseline="0" dirty="0"/>
            <a:t> Grade	                Mr. </a:t>
          </a:r>
          <a:r>
            <a:rPr lang="en-US" sz="2400" b="0" i="0" kern="1200" baseline="0" dirty="0" err="1"/>
            <a:t>Sentner</a:t>
          </a:r>
          <a:endParaRPr lang="en-US" sz="2400" kern="1200" dirty="0"/>
        </a:p>
      </dsp:txBody>
      <dsp:txXfrm>
        <a:off x="29243" y="754066"/>
        <a:ext cx="6205154" cy="540554"/>
      </dsp:txXfrm>
    </dsp:sp>
    <dsp:sp modelId="{5036AC23-516C-4E7E-AB15-54D031227ED3}">
      <dsp:nvSpPr>
        <dsp:cNvPr id="0" name=""/>
        <dsp:cNvSpPr/>
      </dsp:nvSpPr>
      <dsp:spPr>
        <a:xfrm>
          <a:off x="0" y="1416023"/>
          <a:ext cx="6263640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A - Da			Mrs. Hollingsworth</a:t>
          </a:r>
          <a:endParaRPr lang="en-US" sz="2400" kern="1200" dirty="0"/>
        </a:p>
      </dsp:txBody>
      <dsp:txXfrm>
        <a:off x="29243" y="1445266"/>
        <a:ext cx="6205154" cy="540554"/>
      </dsp:txXfrm>
    </dsp:sp>
    <dsp:sp modelId="{14E8FAE7-06A1-472E-9977-54FF6C0C5534}">
      <dsp:nvSpPr>
        <dsp:cNvPr id="0" name=""/>
        <dsp:cNvSpPr/>
      </dsp:nvSpPr>
      <dsp:spPr>
        <a:xfrm>
          <a:off x="0" y="2107223"/>
          <a:ext cx="6263640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De - Lan		                Mrs. Contreras</a:t>
          </a:r>
          <a:endParaRPr lang="en-US" sz="2400" kern="1200" dirty="0"/>
        </a:p>
      </dsp:txBody>
      <dsp:txXfrm>
        <a:off x="29243" y="2136466"/>
        <a:ext cx="6205154" cy="540554"/>
      </dsp:txXfrm>
    </dsp:sp>
    <dsp:sp modelId="{C25E6026-F113-46C1-BE82-FB6A398CED80}">
      <dsp:nvSpPr>
        <dsp:cNvPr id="0" name=""/>
        <dsp:cNvSpPr/>
      </dsp:nvSpPr>
      <dsp:spPr>
        <a:xfrm>
          <a:off x="0" y="2798423"/>
          <a:ext cx="6263640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Lar - </a:t>
          </a:r>
          <a:r>
            <a:rPr lang="en-US" sz="2400" b="0" i="0" kern="1200" baseline="0" dirty="0" err="1"/>
            <a:t>Rol</a:t>
          </a:r>
          <a:r>
            <a:rPr lang="en-US" sz="2400" b="0" i="0" kern="1200" baseline="0" dirty="0"/>
            <a:t>	                               Mrs. Guanu</a:t>
          </a:r>
          <a:endParaRPr lang="en-US" sz="2400" kern="1200" dirty="0"/>
        </a:p>
      </dsp:txBody>
      <dsp:txXfrm>
        <a:off x="29243" y="2827666"/>
        <a:ext cx="6205154" cy="540554"/>
      </dsp:txXfrm>
    </dsp:sp>
    <dsp:sp modelId="{7F947199-C160-4DBA-B38B-70A33BF77656}">
      <dsp:nvSpPr>
        <dsp:cNvPr id="0" name=""/>
        <dsp:cNvSpPr/>
      </dsp:nvSpPr>
      <dsp:spPr>
        <a:xfrm>
          <a:off x="0" y="3489624"/>
          <a:ext cx="6263640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Rom – Z			 Ms. </a:t>
          </a:r>
          <a:r>
            <a:rPr lang="en-US" sz="2400" b="0" i="0" kern="1200" baseline="0" dirty="0" err="1"/>
            <a:t>Formoso</a:t>
          </a:r>
          <a:endParaRPr lang="en-US" sz="2400" kern="1200" dirty="0"/>
        </a:p>
      </dsp:txBody>
      <dsp:txXfrm>
        <a:off x="29243" y="3518867"/>
        <a:ext cx="6205154" cy="540554"/>
      </dsp:txXfrm>
    </dsp:sp>
    <dsp:sp modelId="{55267B6E-DA3B-4FB3-B228-09C3535728A9}">
      <dsp:nvSpPr>
        <dsp:cNvPr id="0" name=""/>
        <dsp:cNvSpPr/>
      </dsp:nvSpPr>
      <dsp:spPr>
        <a:xfrm>
          <a:off x="0" y="4180824"/>
          <a:ext cx="6263640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College &amp; Career                 Mrs. </a:t>
          </a:r>
          <a:r>
            <a:rPr lang="en-US" sz="2400" kern="1200" dirty="0" err="1"/>
            <a:t>Draves</a:t>
          </a:r>
          <a:endParaRPr lang="en-US" sz="2400" kern="1200" dirty="0"/>
        </a:p>
      </dsp:txBody>
      <dsp:txXfrm>
        <a:off x="29243" y="4210067"/>
        <a:ext cx="6205154" cy="540554"/>
      </dsp:txXfrm>
    </dsp:sp>
    <dsp:sp modelId="{8BF80FE4-A424-4E90-9389-42D47525ECF1}">
      <dsp:nvSpPr>
        <dsp:cNvPr id="0" name=""/>
        <dsp:cNvSpPr/>
      </dsp:nvSpPr>
      <dsp:spPr>
        <a:xfrm>
          <a:off x="0" y="4872024"/>
          <a:ext cx="6263640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Social Worker		 Ms. Becerra-Williams</a:t>
          </a:r>
          <a:endParaRPr lang="en-US" sz="2400" kern="1200" dirty="0"/>
        </a:p>
      </dsp:txBody>
      <dsp:txXfrm>
        <a:off x="29243" y="4901267"/>
        <a:ext cx="6205154" cy="5405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210C5-E43B-4162-9D73-C38110E09BA7}">
      <dsp:nvSpPr>
        <dsp:cNvPr id="0" name=""/>
        <dsp:cNvSpPr/>
      </dsp:nvSpPr>
      <dsp:spPr>
        <a:xfrm>
          <a:off x="0" y="615158"/>
          <a:ext cx="6263640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DeLaura</a:t>
          </a:r>
          <a:r>
            <a:rPr lang="en-US" sz="2700" kern="1200" dirty="0"/>
            <a:t> Middle School		March 9</a:t>
          </a:r>
        </a:p>
      </dsp:txBody>
      <dsp:txXfrm>
        <a:off x="31613" y="646771"/>
        <a:ext cx="6200414" cy="584369"/>
      </dsp:txXfrm>
    </dsp:sp>
    <dsp:sp modelId="{1DE24E95-F627-41DB-BE1D-217F1E02BCCC}">
      <dsp:nvSpPr>
        <dsp:cNvPr id="0" name=""/>
        <dsp:cNvSpPr/>
      </dsp:nvSpPr>
      <dsp:spPr>
        <a:xfrm>
          <a:off x="0" y="1340513"/>
          <a:ext cx="6263640" cy="647595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McNair Middle School		March 9 </a:t>
          </a:r>
        </a:p>
      </dsp:txBody>
      <dsp:txXfrm>
        <a:off x="31613" y="1372126"/>
        <a:ext cx="6200414" cy="584369"/>
      </dsp:txXfrm>
    </dsp:sp>
    <dsp:sp modelId="{4B16D60D-A4A5-444E-AD56-CA0CCD8AC324}">
      <dsp:nvSpPr>
        <dsp:cNvPr id="0" name=""/>
        <dsp:cNvSpPr/>
      </dsp:nvSpPr>
      <dsp:spPr>
        <a:xfrm>
          <a:off x="0" y="2065869"/>
          <a:ext cx="6263640" cy="647595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Johnson Middle School		March </a:t>
          </a:r>
        </a:p>
      </dsp:txBody>
      <dsp:txXfrm>
        <a:off x="31613" y="2097482"/>
        <a:ext cx="6200414" cy="584369"/>
      </dsp:txXfrm>
    </dsp:sp>
    <dsp:sp modelId="{9863AB66-8F87-4D20-80BF-B07612CCA9E5}">
      <dsp:nvSpPr>
        <dsp:cNvPr id="0" name=""/>
        <dsp:cNvSpPr/>
      </dsp:nvSpPr>
      <dsp:spPr>
        <a:xfrm>
          <a:off x="0" y="2791224"/>
          <a:ext cx="6263640" cy="647595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Kennedy Middle School		March </a:t>
          </a:r>
        </a:p>
      </dsp:txBody>
      <dsp:txXfrm>
        <a:off x="31613" y="2822837"/>
        <a:ext cx="6200414" cy="584369"/>
      </dsp:txXfrm>
    </dsp:sp>
    <dsp:sp modelId="{FC72E3CD-674B-498C-AECA-59B314F2D88A}">
      <dsp:nvSpPr>
        <dsp:cNvPr id="0" name=""/>
        <dsp:cNvSpPr/>
      </dsp:nvSpPr>
      <dsp:spPr>
        <a:xfrm>
          <a:off x="0" y="3516579"/>
          <a:ext cx="6263640" cy="647595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Viera Charter School		March 6 </a:t>
          </a:r>
        </a:p>
      </dsp:txBody>
      <dsp:txXfrm>
        <a:off x="31613" y="3548192"/>
        <a:ext cx="6200414" cy="584369"/>
      </dsp:txXfrm>
    </dsp:sp>
    <dsp:sp modelId="{8DB35AF9-E128-4500-B196-AC549A10E6AF}">
      <dsp:nvSpPr>
        <dsp:cNvPr id="0" name=""/>
        <dsp:cNvSpPr/>
      </dsp:nvSpPr>
      <dsp:spPr>
        <a:xfrm>
          <a:off x="0" y="4241934"/>
          <a:ext cx="6263640" cy="64759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Pinecrest Academy		March </a:t>
          </a:r>
        </a:p>
      </dsp:txBody>
      <dsp:txXfrm>
        <a:off x="31613" y="4273547"/>
        <a:ext cx="6200414" cy="584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94076-3642-4060-8FD8-C2BEDA32036D}">
      <dsp:nvSpPr>
        <dsp:cNvPr id="0" name=""/>
        <dsp:cNvSpPr/>
      </dsp:nvSpPr>
      <dsp:spPr>
        <a:xfrm>
          <a:off x="0" y="3848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Guidance Information</a:t>
          </a:r>
        </a:p>
      </dsp:txBody>
      <dsp:txXfrm>
        <a:off x="31613" y="70097"/>
        <a:ext cx="10452374" cy="584369"/>
      </dsp:txXfrm>
    </dsp:sp>
    <dsp:sp modelId="{ECD10D24-3D62-4F3F-8935-A6D7385F3B73}">
      <dsp:nvSpPr>
        <dsp:cNvPr id="0" name=""/>
        <dsp:cNvSpPr/>
      </dsp:nvSpPr>
      <dsp:spPr>
        <a:xfrm>
          <a:off x="0" y="763839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Graduation Requirements, EOC Courses &amp; Registration Forms</a:t>
          </a:r>
        </a:p>
      </dsp:txBody>
      <dsp:txXfrm>
        <a:off x="31613" y="795452"/>
        <a:ext cx="10452374" cy="584369"/>
      </dsp:txXfrm>
    </dsp:sp>
    <dsp:sp modelId="{E45450A2-F48C-4CAE-83C1-3D57834EE868}">
      <dsp:nvSpPr>
        <dsp:cNvPr id="0" name=""/>
        <dsp:cNvSpPr/>
      </dsp:nvSpPr>
      <dsp:spPr>
        <a:xfrm>
          <a:off x="0" y="148919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Core Class Choices</a:t>
          </a:r>
        </a:p>
      </dsp:txBody>
      <dsp:txXfrm>
        <a:off x="31613" y="1520807"/>
        <a:ext cx="10452374" cy="584369"/>
      </dsp:txXfrm>
    </dsp:sp>
    <dsp:sp modelId="{F429B3F1-4654-42A2-B3F4-CD1DB319C72B}">
      <dsp:nvSpPr>
        <dsp:cNvPr id="0" name=""/>
        <dsp:cNvSpPr/>
      </dsp:nvSpPr>
      <dsp:spPr>
        <a:xfrm>
          <a:off x="0" y="3703743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VHS Extracurriculars</a:t>
          </a:r>
        </a:p>
      </dsp:txBody>
      <dsp:txXfrm>
        <a:off x="31613" y="3735356"/>
        <a:ext cx="10452374" cy="584369"/>
      </dsp:txXfrm>
    </dsp:sp>
    <dsp:sp modelId="{56426E41-D994-48C9-BF32-7BC962044D3D}">
      <dsp:nvSpPr>
        <dsp:cNvPr id="0" name=""/>
        <dsp:cNvSpPr/>
      </dsp:nvSpPr>
      <dsp:spPr>
        <a:xfrm>
          <a:off x="0" y="293990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VHS Academies</a:t>
          </a:r>
        </a:p>
      </dsp:txBody>
      <dsp:txXfrm>
        <a:off x="31613" y="2971517"/>
        <a:ext cx="10452374" cy="584369"/>
      </dsp:txXfrm>
    </dsp:sp>
    <dsp:sp modelId="{0E652153-0DEB-441A-B591-9C8BC8E40DED}">
      <dsp:nvSpPr>
        <dsp:cNvPr id="0" name=""/>
        <dsp:cNvSpPr/>
      </dsp:nvSpPr>
      <dsp:spPr>
        <a:xfrm>
          <a:off x="0" y="2197185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Elective Class Choices</a:t>
          </a:r>
        </a:p>
      </dsp:txBody>
      <dsp:txXfrm>
        <a:off x="31613" y="2228798"/>
        <a:ext cx="10452374" cy="5843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60EDC-54E2-46E9-B835-2F2324D0305A}">
      <dsp:nvSpPr>
        <dsp:cNvPr id="0" name=""/>
        <dsp:cNvSpPr/>
      </dsp:nvSpPr>
      <dsp:spPr>
        <a:xfrm>
          <a:off x="0" y="482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4 credits English</a:t>
          </a:r>
          <a:endParaRPr lang="en-US" sz="2000" kern="1200"/>
        </a:p>
      </dsp:txBody>
      <dsp:txXfrm>
        <a:off x="26892" y="27374"/>
        <a:ext cx="10320461" cy="497092"/>
      </dsp:txXfrm>
    </dsp:sp>
    <dsp:sp modelId="{44C5F16F-F45D-4481-BD55-5DEC680B2299}">
      <dsp:nvSpPr>
        <dsp:cNvPr id="0" name=""/>
        <dsp:cNvSpPr/>
      </dsp:nvSpPr>
      <dsp:spPr>
        <a:xfrm>
          <a:off x="0" y="561342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4 credits Math – </a:t>
          </a:r>
          <a:r>
            <a:rPr lang="en-US" sz="2000" b="0" i="0" kern="1200" baseline="0"/>
            <a:t>must include Algebra 1 &amp; Geometry</a:t>
          </a:r>
          <a:endParaRPr lang="en-US" sz="2000" kern="1200"/>
        </a:p>
      </dsp:txBody>
      <dsp:txXfrm>
        <a:off x="26892" y="588234"/>
        <a:ext cx="10320461" cy="497092"/>
      </dsp:txXfrm>
    </dsp:sp>
    <dsp:sp modelId="{3FEE3367-25B3-4109-B22B-9F636083A39F}">
      <dsp:nvSpPr>
        <dsp:cNvPr id="0" name=""/>
        <dsp:cNvSpPr/>
      </dsp:nvSpPr>
      <dsp:spPr>
        <a:xfrm>
          <a:off x="0" y="1122203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3 or 4 Science – </a:t>
          </a:r>
          <a:r>
            <a:rPr lang="en-US" sz="2000" b="0" i="0" kern="1200" baseline="0"/>
            <a:t>Biology, a physical science &amp; an “equally rigorous” science</a:t>
          </a:r>
          <a:endParaRPr lang="en-US" sz="2000" kern="1200"/>
        </a:p>
      </dsp:txBody>
      <dsp:txXfrm>
        <a:off x="26892" y="1149095"/>
        <a:ext cx="10320461" cy="497092"/>
      </dsp:txXfrm>
    </dsp:sp>
    <dsp:sp modelId="{B84DD83C-1417-4EC8-B15A-3C4B6FC8EE81}">
      <dsp:nvSpPr>
        <dsp:cNvPr id="0" name=""/>
        <dsp:cNvSpPr/>
      </dsp:nvSpPr>
      <dsp:spPr>
        <a:xfrm>
          <a:off x="0" y="1683063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/>
            <a:t>3 or 4 Social Studies - </a:t>
          </a:r>
          <a:r>
            <a:rPr lang="en-US" sz="2000" b="0" i="0" kern="1200" baseline="0" dirty="0"/>
            <a:t>World History, US History, US Government, Economics</a:t>
          </a:r>
          <a:endParaRPr lang="en-US" sz="2000" kern="1200" dirty="0"/>
        </a:p>
      </dsp:txBody>
      <dsp:txXfrm>
        <a:off x="26892" y="1709955"/>
        <a:ext cx="10320461" cy="497092"/>
      </dsp:txXfrm>
    </dsp:sp>
    <dsp:sp modelId="{9E6A492D-0A3A-4A20-8E3C-536D35AB86A4}">
      <dsp:nvSpPr>
        <dsp:cNvPr id="0" name=""/>
        <dsp:cNvSpPr/>
      </dsp:nvSpPr>
      <dsp:spPr>
        <a:xfrm>
          <a:off x="0" y="2243924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½ credit Career Research and Decision Making</a:t>
          </a:r>
          <a:endParaRPr lang="en-US" sz="2000" kern="1200"/>
        </a:p>
      </dsp:txBody>
      <dsp:txXfrm>
        <a:off x="26892" y="2270816"/>
        <a:ext cx="10320461" cy="497092"/>
      </dsp:txXfrm>
    </dsp:sp>
    <dsp:sp modelId="{D5413571-76DD-4CF8-AB75-1756C89C4873}">
      <dsp:nvSpPr>
        <dsp:cNvPr id="0" name=""/>
        <dsp:cNvSpPr/>
      </dsp:nvSpPr>
      <dsp:spPr>
        <a:xfrm>
          <a:off x="0" y="2804784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1  credit Physical Education (HOPE)</a:t>
          </a:r>
          <a:endParaRPr lang="en-US" sz="2000" kern="1200"/>
        </a:p>
      </dsp:txBody>
      <dsp:txXfrm>
        <a:off x="26892" y="2831676"/>
        <a:ext cx="10320461" cy="497092"/>
      </dsp:txXfrm>
    </dsp:sp>
    <dsp:sp modelId="{8069FBC6-2611-4BDE-8D63-3C78750FA459}">
      <dsp:nvSpPr>
        <dsp:cNvPr id="0" name=""/>
        <dsp:cNvSpPr/>
      </dsp:nvSpPr>
      <dsp:spPr>
        <a:xfrm>
          <a:off x="0" y="3365645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1 credit Fine or Performing Arts</a:t>
          </a:r>
          <a:endParaRPr lang="en-US" sz="2000" kern="1200"/>
        </a:p>
      </dsp:txBody>
      <dsp:txXfrm>
        <a:off x="26892" y="3392537"/>
        <a:ext cx="10320461" cy="497092"/>
      </dsp:txXfrm>
    </dsp:sp>
    <dsp:sp modelId="{39E735F4-F677-4996-AB1A-6C953AF3A545}">
      <dsp:nvSpPr>
        <dsp:cNvPr id="0" name=""/>
        <dsp:cNvSpPr/>
      </dsp:nvSpPr>
      <dsp:spPr>
        <a:xfrm>
          <a:off x="0" y="3926506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/>
            <a:t>8 ½ elective credits</a:t>
          </a:r>
          <a:endParaRPr lang="en-US" sz="2000" kern="1200"/>
        </a:p>
      </dsp:txBody>
      <dsp:txXfrm>
        <a:off x="26892" y="3953398"/>
        <a:ext cx="10320461" cy="497092"/>
      </dsp:txXfrm>
    </dsp:sp>
    <dsp:sp modelId="{4F2BCDA0-26F1-4E14-9D56-B0C4A05CCB43}">
      <dsp:nvSpPr>
        <dsp:cNvPr id="0" name=""/>
        <dsp:cNvSpPr/>
      </dsp:nvSpPr>
      <dsp:spPr>
        <a:xfrm>
          <a:off x="0" y="4487366"/>
          <a:ext cx="10374245" cy="5508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kern="1200" baseline="0" dirty="0"/>
            <a:t>**Foreign language is not required for high school graduation.  However, state universities and most scholarships require two years of the same foreign language.</a:t>
          </a:r>
          <a:endParaRPr lang="en-US" sz="2000" b="0" i="1" kern="1200" dirty="0"/>
        </a:p>
      </dsp:txBody>
      <dsp:txXfrm>
        <a:off x="26892" y="4514258"/>
        <a:ext cx="10320461" cy="4970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C6FC7-E8E9-4EF7-B9D7-A45C9206D19C}">
      <dsp:nvSpPr>
        <dsp:cNvPr id="0" name=""/>
        <dsp:cNvSpPr/>
      </dsp:nvSpPr>
      <dsp:spPr>
        <a:xfrm>
          <a:off x="3286" y="51912"/>
          <a:ext cx="3203971" cy="691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English</a:t>
          </a:r>
        </a:p>
      </dsp:txBody>
      <dsp:txXfrm>
        <a:off x="3286" y="51912"/>
        <a:ext cx="3203971" cy="691200"/>
      </dsp:txXfrm>
    </dsp:sp>
    <dsp:sp modelId="{0C701DDF-EE27-4D4D-8F23-516EA86F0ECD}">
      <dsp:nvSpPr>
        <dsp:cNvPr id="0" name=""/>
        <dsp:cNvSpPr/>
      </dsp:nvSpPr>
      <dsp:spPr>
        <a:xfrm>
          <a:off x="3286" y="743112"/>
          <a:ext cx="3203971" cy="35575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Regular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Honors</a:t>
          </a:r>
        </a:p>
      </dsp:txBody>
      <dsp:txXfrm>
        <a:off x="3286" y="743112"/>
        <a:ext cx="3203971" cy="3557520"/>
      </dsp:txXfrm>
    </dsp:sp>
    <dsp:sp modelId="{FF9F1D91-7E32-41E6-B87A-2D5256CF43A5}">
      <dsp:nvSpPr>
        <dsp:cNvPr id="0" name=""/>
        <dsp:cNvSpPr/>
      </dsp:nvSpPr>
      <dsp:spPr>
        <a:xfrm>
          <a:off x="3655814" y="51912"/>
          <a:ext cx="3203971" cy="69120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Math</a:t>
          </a:r>
        </a:p>
      </dsp:txBody>
      <dsp:txXfrm>
        <a:off x="3655814" y="51912"/>
        <a:ext cx="3203971" cy="691200"/>
      </dsp:txXfrm>
    </dsp:sp>
    <dsp:sp modelId="{566F27D7-939D-48BD-8D3B-F06754D4C5AF}">
      <dsp:nvSpPr>
        <dsp:cNvPr id="0" name=""/>
        <dsp:cNvSpPr/>
      </dsp:nvSpPr>
      <dsp:spPr>
        <a:xfrm>
          <a:off x="3655814" y="743112"/>
          <a:ext cx="3203971" cy="3557520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Algebra 1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Geometry (must have taken Alg 1 in 8</a:t>
          </a:r>
          <a:r>
            <a:rPr lang="en-US" sz="2400" kern="1200" baseline="30000"/>
            <a:t>th</a:t>
          </a:r>
          <a:r>
            <a:rPr lang="en-US" sz="2400" kern="1200"/>
            <a:t> grade)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Regular or Honors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Algebra 2 (must have taken Alg 1 in 7</a:t>
          </a:r>
          <a:r>
            <a:rPr lang="en-US" sz="2400" kern="1200" baseline="30000"/>
            <a:t>th</a:t>
          </a:r>
          <a:r>
            <a:rPr lang="en-US" sz="2400" kern="1200"/>
            <a:t> and Geometry in 8</a:t>
          </a:r>
          <a:r>
            <a:rPr lang="en-US" sz="2400" kern="1200" baseline="30000"/>
            <a:t>th</a:t>
          </a:r>
          <a:r>
            <a:rPr lang="en-US" sz="2400" kern="1200"/>
            <a:t>)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Regular or Honors</a:t>
          </a:r>
        </a:p>
      </dsp:txBody>
      <dsp:txXfrm>
        <a:off x="3655814" y="743112"/>
        <a:ext cx="3203971" cy="3557520"/>
      </dsp:txXfrm>
    </dsp:sp>
    <dsp:sp modelId="{75B7C31B-A653-49B1-A5F9-B64F6EDAD728}">
      <dsp:nvSpPr>
        <dsp:cNvPr id="0" name=""/>
        <dsp:cNvSpPr/>
      </dsp:nvSpPr>
      <dsp:spPr>
        <a:xfrm>
          <a:off x="7308342" y="51912"/>
          <a:ext cx="3203971" cy="6912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Science</a:t>
          </a:r>
        </a:p>
      </dsp:txBody>
      <dsp:txXfrm>
        <a:off x="7308342" y="51912"/>
        <a:ext cx="3203971" cy="691200"/>
      </dsp:txXfrm>
    </dsp:sp>
    <dsp:sp modelId="{8823E2F7-70C9-4928-A371-8E7C1E659E7B}">
      <dsp:nvSpPr>
        <dsp:cNvPr id="0" name=""/>
        <dsp:cNvSpPr/>
      </dsp:nvSpPr>
      <dsp:spPr>
        <a:xfrm>
          <a:off x="7308342" y="743112"/>
          <a:ext cx="3203971" cy="355752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Biology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Regular or Honors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Chemistry (must have taken Biology in 8</a:t>
          </a:r>
          <a:r>
            <a:rPr lang="en-US" sz="2400" kern="1200" baseline="30000"/>
            <a:t>th</a:t>
          </a:r>
          <a:r>
            <a:rPr lang="en-US" sz="2400" kern="1200"/>
            <a:t> grade)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Regular or Honors</a:t>
          </a:r>
        </a:p>
      </dsp:txBody>
      <dsp:txXfrm>
        <a:off x="7308342" y="743112"/>
        <a:ext cx="3203971" cy="35575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C6FC7-E8E9-4EF7-B9D7-A45C9206D19C}">
      <dsp:nvSpPr>
        <dsp:cNvPr id="0" name=""/>
        <dsp:cNvSpPr/>
      </dsp:nvSpPr>
      <dsp:spPr>
        <a:xfrm>
          <a:off x="51" y="2592"/>
          <a:ext cx="4913783" cy="921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Social Studies</a:t>
          </a:r>
        </a:p>
      </dsp:txBody>
      <dsp:txXfrm>
        <a:off x="51" y="2592"/>
        <a:ext cx="4913783" cy="921600"/>
      </dsp:txXfrm>
    </dsp:sp>
    <dsp:sp modelId="{0C701DDF-EE27-4D4D-8F23-516EA86F0ECD}">
      <dsp:nvSpPr>
        <dsp:cNvPr id="0" name=""/>
        <dsp:cNvSpPr/>
      </dsp:nvSpPr>
      <dsp:spPr>
        <a:xfrm>
          <a:off x="51" y="924192"/>
          <a:ext cx="4913783" cy="34257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World History</a:t>
          </a: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Regular</a:t>
          </a: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Honors</a:t>
          </a: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AP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AP Human Geography as an elective</a:t>
          </a:r>
        </a:p>
      </dsp:txBody>
      <dsp:txXfrm>
        <a:off x="51" y="924192"/>
        <a:ext cx="4913783" cy="3425760"/>
      </dsp:txXfrm>
    </dsp:sp>
    <dsp:sp modelId="{75B7C31B-A653-49B1-A5F9-B64F6EDAD728}">
      <dsp:nvSpPr>
        <dsp:cNvPr id="0" name=""/>
        <dsp:cNvSpPr/>
      </dsp:nvSpPr>
      <dsp:spPr>
        <a:xfrm>
          <a:off x="5601764" y="2592"/>
          <a:ext cx="4913783" cy="9216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Career Research</a:t>
          </a:r>
        </a:p>
      </dsp:txBody>
      <dsp:txXfrm>
        <a:off x="5601764" y="2592"/>
        <a:ext cx="4913783" cy="921600"/>
      </dsp:txXfrm>
    </dsp:sp>
    <dsp:sp modelId="{8823E2F7-70C9-4928-A371-8E7C1E659E7B}">
      <dsp:nvSpPr>
        <dsp:cNvPr id="0" name=""/>
        <dsp:cNvSpPr/>
      </dsp:nvSpPr>
      <dsp:spPr>
        <a:xfrm>
          <a:off x="5601764" y="924192"/>
          <a:ext cx="4913783" cy="342576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Required for graduation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All 9</a:t>
          </a:r>
          <a:r>
            <a:rPr lang="en-US" sz="3200" kern="1200" baseline="30000" dirty="0"/>
            <a:t>th</a:t>
          </a:r>
          <a:r>
            <a:rPr lang="en-US" sz="3200" kern="1200" dirty="0"/>
            <a:t> graders will be enrolled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Choose a semester course to go along with it</a:t>
          </a:r>
        </a:p>
      </dsp:txBody>
      <dsp:txXfrm>
        <a:off x="5601764" y="924192"/>
        <a:ext cx="4913783" cy="34257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C6FC7-E8E9-4EF7-B9D7-A45C9206D19C}">
      <dsp:nvSpPr>
        <dsp:cNvPr id="0" name=""/>
        <dsp:cNvSpPr/>
      </dsp:nvSpPr>
      <dsp:spPr>
        <a:xfrm>
          <a:off x="3286" y="40643"/>
          <a:ext cx="3203971" cy="6048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Foreign Language</a:t>
          </a:r>
        </a:p>
      </dsp:txBody>
      <dsp:txXfrm>
        <a:off x="3286" y="40643"/>
        <a:ext cx="3203971" cy="604800"/>
      </dsp:txXfrm>
    </dsp:sp>
    <dsp:sp modelId="{0C701DDF-EE27-4D4D-8F23-516EA86F0ECD}">
      <dsp:nvSpPr>
        <dsp:cNvPr id="0" name=""/>
        <dsp:cNvSpPr/>
      </dsp:nvSpPr>
      <dsp:spPr>
        <a:xfrm>
          <a:off x="3286" y="645443"/>
          <a:ext cx="3203971" cy="380457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Spanish 1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Spanish 2 (must have taken Spanish 1 in 8</a:t>
          </a:r>
          <a:r>
            <a:rPr lang="en-US" sz="2100" kern="1200" baseline="30000"/>
            <a:t>th</a:t>
          </a:r>
          <a:r>
            <a:rPr lang="en-US" sz="2100" kern="1200"/>
            <a:t> grade)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Spanish 3 (must have taken Spanish 1 and 2 already)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French 1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French 2 (must have taken French 1 in 8</a:t>
          </a:r>
          <a:r>
            <a:rPr lang="en-US" sz="2100" kern="1200" baseline="30000" dirty="0"/>
            <a:t>th</a:t>
          </a:r>
          <a:r>
            <a:rPr lang="en-US" sz="2100" kern="1200" dirty="0"/>
            <a:t> grade)</a:t>
          </a:r>
        </a:p>
      </dsp:txBody>
      <dsp:txXfrm>
        <a:off x="3286" y="645443"/>
        <a:ext cx="3203971" cy="3804570"/>
      </dsp:txXfrm>
    </dsp:sp>
    <dsp:sp modelId="{FF9F1D91-7E32-41E6-B87A-2D5256CF43A5}">
      <dsp:nvSpPr>
        <dsp:cNvPr id="0" name=""/>
        <dsp:cNvSpPr/>
      </dsp:nvSpPr>
      <dsp:spPr>
        <a:xfrm>
          <a:off x="3655814" y="40643"/>
          <a:ext cx="3203971" cy="60480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Fine Arts</a:t>
          </a:r>
        </a:p>
      </dsp:txBody>
      <dsp:txXfrm>
        <a:off x="3655814" y="40643"/>
        <a:ext cx="3203971" cy="604800"/>
      </dsp:txXfrm>
    </dsp:sp>
    <dsp:sp modelId="{566F27D7-939D-48BD-8D3B-F06754D4C5AF}">
      <dsp:nvSpPr>
        <dsp:cNvPr id="0" name=""/>
        <dsp:cNvSpPr/>
      </dsp:nvSpPr>
      <dsp:spPr>
        <a:xfrm>
          <a:off x="3655814" y="645443"/>
          <a:ext cx="3203971" cy="3804570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2-D Art, 3-D Art, Drawing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Chorus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Band, Jazz Band, Keyboarding, Orchestra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Theater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Journalism</a:t>
          </a:r>
        </a:p>
      </dsp:txBody>
      <dsp:txXfrm>
        <a:off x="3655814" y="645443"/>
        <a:ext cx="3203971" cy="3804570"/>
      </dsp:txXfrm>
    </dsp:sp>
    <dsp:sp modelId="{75B7C31B-A653-49B1-A5F9-B64F6EDAD728}">
      <dsp:nvSpPr>
        <dsp:cNvPr id="0" name=""/>
        <dsp:cNvSpPr/>
      </dsp:nvSpPr>
      <dsp:spPr>
        <a:xfrm>
          <a:off x="7308342" y="40643"/>
          <a:ext cx="3203971" cy="6048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Career &amp; Technical (CTE)</a:t>
          </a:r>
        </a:p>
      </dsp:txBody>
      <dsp:txXfrm>
        <a:off x="7308342" y="40643"/>
        <a:ext cx="3203971" cy="604800"/>
      </dsp:txXfrm>
    </dsp:sp>
    <dsp:sp modelId="{8823E2F7-70C9-4928-A371-8E7C1E659E7B}">
      <dsp:nvSpPr>
        <dsp:cNvPr id="0" name=""/>
        <dsp:cNvSpPr/>
      </dsp:nvSpPr>
      <dsp:spPr>
        <a:xfrm>
          <a:off x="7308342" y="645443"/>
          <a:ext cx="3203971" cy="380457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Dental Aide or Exercise Science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Digital Media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Web Programming (must have Algebra 2 at the same time)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Early Childhood Education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ROTC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TV Production Tech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Carpentry Frameworks</a:t>
          </a:r>
        </a:p>
      </dsp:txBody>
      <dsp:txXfrm>
        <a:off x="7308342" y="645443"/>
        <a:ext cx="3203971" cy="38045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C6FC7-E8E9-4EF7-B9D7-A45C9206D19C}">
      <dsp:nvSpPr>
        <dsp:cNvPr id="0" name=""/>
        <dsp:cNvSpPr/>
      </dsp:nvSpPr>
      <dsp:spPr>
        <a:xfrm>
          <a:off x="51" y="1628"/>
          <a:ext cx="4913783" cy="864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Physical Education</a:t>
          </a:r>
        </a:p>
      </dsp:txBody>
      <dsp:txXfrm>
        <a:off x="51" y="1628"/>
        <a:ext cx="4913783" cy="864000"/>
      </dsp:txXfrm>
    </dsp:sp>
    <dsp:sp modelId="{0C701DDF-EE27-4D4D-8F23-516EA86F0ECD}">
      <dsp:nvSpPr>
        <dsp:cNvPr id="0" name=""/>
        <dsp:cNvSpPr/>
      </dsp:nvSpPr>
      <dsp:spPr>
        <a:xfrm>
          <a:off x="51" y="865628"/>
          <a:ext cx="4913783" cy="36234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Basketball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Team Sports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Volleyball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Weight Training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HOPE (required for graduation, usually taken in 10</a:t>
          </a:r>
          <a:r>
            <a:rPr lang="en-US" sz="3000" kern="1200" baseline="30000" dirty="0"/>
            <a:t>th</a:t>
          </a:r>
          <a:r>
            <a:rPr lang="en-US" sz="3000" kern="1200" dirty="0"/>
            <a:t> grade)</a:t>
          </a:r>
        </a:p>
      </dsp:txBody>
      <dsp:txXfrm>
        <a:off x="51" y="865628"/>
        <a:ext cx="4913783" cy="3623400"/>
      </dsp:txXfrm>
    </dsp:sp>
    <dsp:sp modelId="{FF9F1D91-7E32-41E6-B87A-2D5256CF43A5}">
      <dsp:nvSpPr>
        <dsp:cNvPr id="0" name=""/>
        <dsp:cNvSpPr/>
      </dsp:nvSpPr>
      <dsp:spPr>
        <a:xfrm>
          <a:off x="5601764" y="1628"/>
          <a:ext cx="4913783" cy="8640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Other Electives</a:t>
          </a:r>
        </a:p>
      </dsp:txBody>
      <dsp:txXfrm>
        <a:off x="5601764" y="1628"/>
        <a:ext cx="4913783" cy="864000"/>
      </dsp:txXfrm>
    </dsp:sp>
    <dsp:sp modelId="{566F27D7-939D-48BD-8D3B-F06754D4C5AF}">
      <dsp:nvSpPr>
        <dsp:cNvPr id="0" name=""/>
        <dsp:cNvSpPr/>
      </dsp:nvSpPr>
      <dsp:spPr>
        <a:xfrm>
          <a:off x="5601764" y="865628"/>
          <a:ext cx="4913783" cy="362340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Principles of Food Prep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Science Research (involves Science Fair projects)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Creative Writing 1 &amp; 2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000" kern="1200" dirty="0"/>
        </a:p>
      </dsp:txBody>
      <dsp:txXfrm>
        <a:off x="5601764" y="865628"/>
        <a:ext cx="4913783" cy="3623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CF623-B5DA-4BFF-9A29-C33EC1445DFF}">
      <dsp:nvSpPr>
        <dsp:cNvPr id="0" name=""/>
        <dsp:cNvSpPr/>
      </dsp:nvSpPr>
      <dsp:spPr>
        <a:xfrm>
          <a:off x="0" y="3322370"/>
          <a:ext cx="6263640" cy="21798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Could be eligible for:</a:t>
          </a:r>
        </a:p>
      </dsp:txBody>
      <dsp:txXfrm>
        <a:off x="0" y="3322370"/>
        <a:ext cx="6263640" cy="1177110"/>
      </dsp:txXfrm>
    </dsp:sp>
    <dsp:sp modelId="{755C825B-A358-4B14-B69A-83A058DC67AF}">
      <dsp:nvSpPr>
        <dsp:cNvPr id="0" name=""/>
        <dsp:cNvSpPr/>
      </dsp:nvSpPr>
      <dsp:spPr>
        <a:xfrm>
          <a:off x="0" y="4455885"/>
          <a:ext cx="1565909" cy="100272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Advanced Placement classes</a:t>
          </a:r>
        </a:p>
      </dsp:txBody>
      <dsp:txXfrm>
        <a:off x="0" y="4455885"/>
        <a:ext cx="1565909" cy="1002724"/>
      </dsp:txXfrm>
    </dsp:sp>
    <dsp:sp modelId="{8F0D8A11-1E43-43AF-A2BD-729DD84147D6}">
      <dsp:nvSpPr>
        <dsp:cNvPr id="0" name=""/>
        <dsp:cNvSpPr/>
      </dsp:nvSpPr>
      <dsp:spPr>
        <a:xfrm>
          <a:off x="1565910" y="4455885"/>
          <a:ext cx="1565909" cy="1002724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EFSC Early College Program</a:t>
          </a:r>
        </a:p>
      </dsp:txBody>
      <dsp:txXfrm>
        <a:off x="1565910" y="4455885"/>
        <a:ext cx="1565909" cy="1002724"/>
      </dsp:txXfrm>
    </dsp:sp>
    <dsp:sp modelId="{68F3662E-1BCC-4C34-9009-82A8005B3E69}">
      <dsp:nvSpPr>
        <dsp:cNvPr id="0" name=""/>
        <dsp:cNvSpPr/>
      </dsp:nvSpPr>
      <dsp:spPr>
        <a:xfrm>
          <a:off x="3131820" y="4455885"/>
          <a:ext cx="1565909" cy="1002724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Part-time dual enrollment</a:t>
          </a:r>
        </a:p>
      </dsp:txBody>
      <dsp:txXfrm>
        <a:off x="3131820" y="4455885"/>
        <a:ext cx="1565909" cy="1002724"/>
      </dsp:txXfrm>
    </dsp:sp>
    <dsp:sp modelId="{9800F03B-2D5A-4694-BE1D-23D8D5795E22}">
      <dsp:nvSpPr>
        <dsp:cNvPr id="0" name=""/>
        <dsp:cNvSpPr/>
      </dsp:nvSpPr>
      <dsp:spPr>
        <a:xfrm>
          <a:off x="4697730" y="4455885"/>
          <a:ext cx="1565909" cy="1002724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EFSC Early Admission for Senior Year</a:t>
          </a:r>
        </a:p>
      </dsp:txBody>
      <dsp:txXfrm>
        <a:off x="4697730" y="4455885"/>
        <a:ext cx="1565909" cy="1002724"/>
      </dsp:txXfrm>
    </dsp:sp>
    <dsp:sp modelId="{144E8A70-D70E-4391-BC9F-857BB4532BAE}">
      <dsp:nvSpPr>
        <dsp:cNvPr id="0" name=""/>
        <dsp:cNvSpPr/>
      </dsp:nvSpPr>
      <dsp:spPr>
        <a:xfrm rot="10800000">
          <a:off x="0" y="2482"/>
          <a:ext cx="6263640" cy="3352586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9</a:t>
          </a:r>
          <a:r>
            <a:rPr lang="en-US" sz="3100" kern="1200" baseline="30000"/>
            <a:t>th</a:t>
          </a:r>
          <a:r>
            <a:rPr lang="en-US" sz="3100" kern="1200"/>
            <a:t> grade year matters! Your grades determine your eligibility for programs in 10</a:t>
          </a:r>
          <a:r>
            <a:rPr lang="en-US" sz="3100" kern="1200" baseline="30000"/>
            <a:t>th</a:t>
          </a:r>
          <a:r>
            <a:rPr lang="en-US" sz="3100" kern="1200"/>
            <a:t> through 12</a:t>
          </a:r>
          <a:r>
            <a:rPr lang="en-US" sz="3100" kern="1200" baseline="30000"/>
            <a:t>th</a:t>
          </a:r>
          <a:r>
            <a:rPr lang="en-US" sz="3100" kern="1200"/>
            <a:t> grade.</a:t>
          </a:r>
        </a:p>
      </dsp:txBody>
      <dsp:txXfrm rot="10800000">
        <a:off x="0" y="2482"/>
        <a:ext cx="6263640" cy="2178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0A63-2ACD-4B36-AA91-FB3D5020A8A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CB9E0-2E72-45CD-9550-8DD7373BB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6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9C19-BE13-424F-A6CC-50BBD9850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F47BD-1A7C-4EA8-BC1A-9910F0DBE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60D88-F9E9-4D9A-84FC-C29280DA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E5C66-52E3-4A16-BB40-A5F4D3C7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3382F-2E6D-4179-927C-E81C5200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7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321F-25BD-4280-9937-2640109A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5BCF7-25BE-46CC-9A00-8B12BBDD8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D8431-AEA4-49AD-9ACE-191C11A17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BF8A6-AA7F-4EA6-B3C7-185B2B7F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9D33-6423-4104-A27F-068B770D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5146-4592-4804-9EE4-7CDA09BDD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90B97-6293-414F-8D7C-8EAEEEEFC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DF165-2A3A-4C6B-84CD-4E0F4E292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286E-F61C-4768-AF65-63B7A739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64A4E-B8AE-4BF6-BDDD-99A42D950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3C38-F824-4857-884D-20D9D5EF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82F4-8859-4AD1-BAB2-EEBB71D2A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E1B6F-BB92-46C9-A854-BA3EFA6E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51706-FD72-4B09-B818-7774A276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2DC31-F70F-483D-BB13-22C172A0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0F3B-E07F-4211-82EC-FE04C825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320A2-12CB-46ED-8397-77E3CF845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B1C5B-7C02-4B46-BA0F-655C8683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40330-1BFD-4A47-A2C8-84A6325B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BFB9F-60BE-4E86-B3C7-04FAF653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DF7C5-9CB7-4984-B523-624C5D5A3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DFAFC-616E-43DB-932A-DE985B15D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BB2D3-82E6-48DE-B0FC-115D03D5D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D7260-A730-4109-AE06-B32D35D4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4AC6-7596-4C4D-8D86-618C67FD6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1BFEE-2E04-46BB-8A05-CD2AD997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1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5143-7DC0-4CFF-84DA-E0A4D9C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BB98F-42E0-4F15-9DB5-796D76E1C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D01EB-C24E-486C-AEC6-9F19D3783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C8FD6-D6A1-4AA7-8A8C-F655C58B4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05FC0-18BB-4F03-8195-09C379AFDC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A5707-1B79-46EF-B74F-92678487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15BD29-5C01-4E6B-9DB2-7D36466C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DE1E4-6518-47DD-B4AE-2677572F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6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FBE0E-9112-4334-82A4-30BDE0B47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641F7-E7E7-4EFE-93F9-0193F7E6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75E47-DAA6-424C-904A-590FE9E8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4EE33-9D69-4006-BBD8-C2787A13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1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459DB-20A0-4FCA-9E01-990024F0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263B4-EFCC-40EF-9904-5BB5B9375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CB38B-1A9A-4D50-9EBF-EAC7096E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3DCAC-8A2D-45AC-A514-4EDA401D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373EA-F8E8-40EB-9E30-0B575CD0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F4E71-BF58-490E-A11A-BFBDEE914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34D1F-9D1B-444F-BC30-B47B94723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6E8C5-B56C-4C2A-A5DB-29BD7885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F2A22-B2EA-4EF5-8D5F-4FC88E60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0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7B0FF-09A1-47DA-B147-D4709413D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823DA1-D322-4F52-BCA6-4436C91D9C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84488-D3D7-41EE-8880-5D0815451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865B3-B3B1-4F0F-BAB6-13DB1A27B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7C410-FAAF-4279-BD28-CE541E57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7619A-2399-4709-AC91-21A886AE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6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62B8D-9786-42C5-AC6B-F62F8BA9B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4538F-1987-481B-A605-15AA7590C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0B786-2929-41BD-BE0D-1F22CD0CB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DBFD3-1B9D-4D18-B473-471DCC4AB66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A5C99-AD47-49E9-BD17-BD16714D8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24789-A58F-4C57-A4A6-18CEF4BBE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11BB6-F6D7-464E-9D35-DAADD7CCA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9B7BF-D8E2-4FC5-A6E1-BD6A69EE2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959245"/>
            <a:ext cx="4645250" cy="272917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 Pro" panose="02040502050405020303" pitchFamily="18" charset="0"/>
              </a:rPr>
              <a:t>8</a:t>
            </a:r>
            <a:r>
              <a:rPr lang="en-US" baseline="30000" dirty="0">
                <a:solidFill>
                  <a:schemeClr val="bg1"/>
                </a:solidFill>
                <a:latin typeface="Georgia Pro" panose="02040502050405020303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Georgia Pro" panose="02040502050405020303" pitchFamily="18" charset="0"/>
              </a:rPr>
              <a:t> Grade Transition to High School</a:t>
            </a:r>
            <a:endParaRPr lang="en-US" sz="4700" dirty="0">
              <a:solidFill>
                <a:schemeClr val="bg1"/>
              </a:solidFill>
              <a:latin typeface="Georgia Pro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79A2-12E7-477E-85B0-BA38A7C72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732100"/>
          </a:xfrm>
        </p:spPr>
        <p:txBody>
          <a:bodyPr anchor="t">
            <a:normAutofit/>
          </a:bodyPr>
          <a:lstStyle/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Viera High School </a:t>
            </a:r>
          </a:p>
          <a:p>
            <a:r>
              <a:rPr lang="en-US" sz="1800" dirty="0">
                <a:solidFill>
                  <a:schemeClr val="bg1"/>
                </a:solidFill>
              </a:rPr>
              <a:t>Madeline Contreras, MA, School Counselor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336B1-7057-41F4-A471-F00534B41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491002"/>
            <a:ext cx="4047843" cy="45078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7034AC-7E75-6028-A425-D25407383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923" y="5670073"/>
            <a:ext cx="1016120" cy="10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EB50F-3307-AEC1-61B8-17ADBA873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Course Selection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999C8-B483-7711-25BF-26D48987F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767" y="161925"/>
            <a:ext cx="4743450" cy="65341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34A674-A12C-EB6C-3E5F-85D307AAE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299" y="5795623"/>
            <a:ext cx="744163" cy="74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EB50F-3307-AEC1-61B8-17ADBA873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Course Selection Form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456FA1-2BA8-3022-2F5C-355EFD0E5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300" y="5753528"/>
            <a:ext cx="800864" cy="800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08D0E4-C16E-EAB3-BB3E-D45678FD16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5"/>
          <a:stretch/>
        </p:blipFill>
        <p:spPr>
          <a:xfrm>
            <a:off x="6324600" y="256854"/>
            <a:ext cx="4838700" cy="64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7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0A1B3-B564-D9D8-909E-A5C170F0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 Contract for AP Classes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CC19C-8321-52AA-99B7-0A3DF5118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376" y="643466"/>
            <a:ext cx="5082579" cy="556873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514975-0DF9-CA11-B146-D6F5ACC45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998" y="5599416"/>
            <a:ext cx="919823" cy="91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05D82F-D35D-5368-DB8A-0015FD67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3600" kern="1200" baseline="300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Grade Core Class Choices 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Based on pre-requisites, teacher recommendation, and student/parent input</a:t>
            </a:r>
            <a:endParaRPr lang="en-US" sz="36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CF864A-E72B-3986-ED80-C34A3BAF2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665" y="5743254"/>
            <a:ext cx="817398" cy="8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ADBD0-881B-22FF-C6C8-1DA31044EDCD}"/>
              </a:ext>
            </a:extLst>
          </p:cNvPr>
          <p:cNvSpPr txBox="1"/>
          <p:nvPr/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52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Grade Core Class Choices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2595EDB-4D37-0B50-4BAA-9F6AFD97D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73447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99BF10-9483-A3D2-84AC-F66BC6087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799" y="5784077"/>
            <a:ext cx="821647" cy="8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6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3ADBD0-881B-22FF-C6C8-1DA31044EDCD}"/>
              </a:ext>
            </a:extLst>
          </p:cNvPr>
          <p:cNvSpPr txBox="1"/>
          <p:nvPr/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52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Grade </a:t>
            </a:r>
            <a:r>
              <a:rPr lang="en-US" sz="5200" dirty="0">
                <a:latin typeface="+mj-lt"/>
                <a:ea typeface="+mj-ea"/>
                <a:cs typeface="+mj-cs"/>
              </a:rPr>
              <a:t>Core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Class Choices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2595EDB-4D37-0B50-4BAA-9F6AFD97D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2550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5167D6-8828-2604-E9C4-87E16D7F7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800" y="5742980"/>
            <a:ext cx="862744" cy="8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A0EAE-DFA0-87D9-0C0D-A617D984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3600" kern="1200" baseline="300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Grade Elective Class Choices</a:t>
            </a:r>
            <a:b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Choose your freshmen electives wisely and consider what you are interested in to plan for the next 4 years!</a:t>
            </a:r>
            <a:endParaRPr lang="en-US" sz="36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4B8BE3-5D6F-1F98-832F-785ACB9B6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247" y="5635893"/>
            <a:ext cx="924759" cy="9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2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3ADBD0-881B-22FF-C6C8-1DA31044EDCD}"/>
              </a:ext>
            </a:extLst>
          </p:cNvPr>
          <p:cNvSpPr txBox="1"/>
          <p:nvPr/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52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Grade Elective Class Choices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2595EDB-4D37-0B50-4BAA-9F6AFD97D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724499"/>
              </p:ext>
            </p:extLst>
          </p:nvPr>
        </p:nvGraphicFramePr>
        <p:xfrm>
          <a:off x="838200" y="1690687"/>
          <a:ext cx="10515600" cy="4490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2234D4-338C-AFA7-E88C-D5C90CF1E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800" y="6051479"/>
            <a:ext cx="662968" cy="66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8F2E3-6F32-2D96-E6B5-6ACC335B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000" dirty="0"/>
              <a:t>Digital Media or Programming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940BD-2215-FB38-0DB0-99D9FEA5A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dirty="0"/>
              <a:t>Two computer based CTE classes</a:t>
            </a:r>
          </a:p>
          <a:p>
            <a:r>
              <a:rPr lang="en-US" sz="2200" dirty="0"/>
              <a:t>Digital Media</a:t>
            </a:r>
          </a:p>
          <a:p>
            <a:pPr lvl="1"/>
            <a:r>
              <a:rPr lang="en-US" sz="2200" dirty="0"/>
              <a:t>Adobe Software</a:t>
            </a:r>
          </a:p>
          <a:p>
            <a:pPr lvl="1"/>
            <a:r>
              <a:rPr lang="en-US" sz="2200" dirty="0"/>
              <a:t>Could be certified by the end in this Adobe Software</a:t>
            </a:r>
          </a:p>
          <a:p>
            <a:r>
              <a:rPr lang="en-US" sz="2200" dirty="0"/>
              <a:t>Web Programming</a:t>
            </a:r>
          </a:p>
          <a:p>
            <a:pPr lvl="1"/>
            <a:r>
              <a:rPr lang="en-US" sz="2200" dirty="0"/>
              <a:t>Learn computing languages, such as HTML/CSA &amp; App Development HTMLs</a:t>
            </a:r>
          </a:p>
        </p:txBody>
      </p:sp>
      <p:pic>
        <p:nvPicPr>
          <p:cNvPr id="4" name="Picture 3" descr="1e.jpg">
            <a:extLst>
              <a:ext uri="{FF2B5EF4-FFF2-40B4-BE49-F238E27FC236}">
                <a16:creationId xmlns:a16="http://schemas.microsoft.com/office/drawing/2014/main" id="{47DB8567-4512-AF41-96C1-D78395B584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9048" y="1381887"/>
            <a:ext cx="5458968" cy="409422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C5482E-D117-457F-5A04-349866FAF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237" y="5818369"/>
            <a:ext cx="805951" cy="80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8F2E3-6F32-2D96-E6B5-6ACC335B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Early Childhood Education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940BD-2215-FB38-0DB0-99D9FEA5A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/>
              <a:t>A great program for any student who is interested in the field of helping – teacher, counselor, etc.</a:t>
            </a:r>
          </a:p>
          <a:p>
            <a:r>
              <a:rPr lang="en-US" sz="2200"/>
              <a:t>Students will be working with VPK 4-year-olds in the classroom</a:t>
            </a:r>
          </a:p>
          <a:p>
            <a:r>
              <a:rPr lang="en-US" sz="2200"/>
              <a:t>Students will learn how to write lesson plans and implement them</a:t>
            </a:r>
          </a:p>
          <a:p>
            <a:r>
              <a:rPr lang="en-US" sz="2200"/>
              <a:t>Students will assist the Early Childhood Education teacher</a:t>
            </a:r>
          </a:p>
        </p:txBody>
      </p:sp>
      <p:pic>
        <p:nvPicPr>
          <p:cNvPr id="4" name="Picture 3" descr="7a.jpg">
            <a:extLst>
              <a:ext uri="{FF2B5EF4-FFF2-40B4-BE49-F238E27FC236}">
                <a16:creationId xmlns:a16="http://schemas.microsoft.com/office/drawing/2014/main" id="{49147F5B-6224-C619-9239-A4D56D1E730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9048" y="1422829"/>
            <a:ext cx="5458968" cy="401234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EE9E20-E9FF-02A1-A8DD-ED5576829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736" y="5769322"/>
            <a:ext cx="764066" cy="76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D42E9-DB19-4230-9270-375F6B91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620392"/>
            <a:ext cx="4638675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Georgia Pro" panose="020B0604020202020204" pitchFamily="18" charset="0"/>
              </a:rPr>
              <a:t>Guidance Introduction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65229884-7B76-44A0-B28B-36058C0284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14624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E8DDA1-71F3-7D0B-D554-4572AB7CE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4766" y="5671335"/>
            <a:ext cx="860145" cy="8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6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8F2E3-6F32-2D96-E6B5-6ACC335B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JROTC Program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940BD-2215-FB38-0DB0-99D9FEA5A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/>
              <a:t>Strong program that helps students learn team-building and leadership skills</a:t>
            </a:r>
          </a:p>
          <a:p>
            <a:r>
              <a:rPr lang="en-US" sz="2200"/>
              <a:t>Well-respected elective choice</a:t>
            </a:r>
          </a:p>
        </p:txBody>
      </p:sp>
      <p:pic>
        <p:nvPicPr>
          <p:cNvPr id="4" name="Picture 2" descr="AF ROTC at Graduation">
            <a:extLst>
              <a:ext uri="{FF2B5EF4-FFF2-40B4-BE49-F238E27FC236}">
                <a16:creationId xmlns:a16="http://schemas.microsoft.com/office/drawing/2014/main" id="{81557677-EE72-90E5-8F5F-50476B873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r="8612"/>
          <a:stretch>
            <a:fillRect/>
          </a:stretch>
        </p:blipFill>
        <p:spPr bwMode="auto">
          <a:xfrm>
            <a:off x="6099048" y="1293510"/>
            <a:ext cx="5458968" cy="4270980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602FCF-3FE0-D089-4918-414A8849C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EF66C5-B12F-301D-3BD2-C38D22D452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077" y="5675429"/>
            <a:ext cx="803095" cy="80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8F2E3-6F32-2D96-E6B5-6ACC335B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Dental Aide or </a:t>
            </a:r>
            <a:br>
              <a:rPr lang="en-US" sz="5400" dirty="0"/>
            </a:br>
            <a:r>
              <a:rPr lang="en-US" sz="5400" dirty="0"/>
              <a:t>Exercise Science</a:t>
            </a:r>
          </a:p>
        </p:txBody>
      </p:sp>
      <p:pic>
        <p:nvPicPr>
          <p:cNvPr id="5" name="Picture 4" descr="3a.jpg">
            <a:extLst>
              <a:ext uri="{FF2B5EF4-FFF2-40B4-BE49-F238E27FC236}">
                <a16:creationId xmlns:a16="http://schemas.microsoft.com/office/drawing/2014/main" id="{A0903AD3-F5BF-019A-989D-293E473579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6246" r="19435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940BD-2215-FB38-0DB0-99D9FEA5A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/>
              <a:t>Students interested in the medical field</a:t>
            </a:r>
          </a:p>
          <a:p>
            <a:r>
              <a:rPr lang="en-US" sz="2200"/>
              <a:t>Takes the same first two courses: </a:t>
            </a:r>
          </a:p>
          <a:p>
            <a:pPr lvl="1"/>
            <a:r>
              <a:rPr lang="en-US" sz="2200"/>
              <a:t>Health Science Anatomy &amp; Physiology</a:t>
            </a:r>
          </a:p>
          <a:p>
            <a:pPr lvl="1"/>
            <a:r>
              <a:rPr lang="en-US" sz="2200"/>
              <a:t>Health Science Foundations</a:t>
            </a:r>
          </a:p>
          <a:p>
            <a:r>
              <a:rPr lang="en-US" sz="2200" dirty="0"/>
              <a:t>Dental Aide 3</a:t>
            </a:r>
          </a:p>
          <a:p>
            <a:pPr lvl="1"/>
            <a:r>
              <a:rPr lang="en-US" sz="2200"/>
              <a:t>Focuses on dental hygienist or dentist</a:t>
            </a:r>
          </a:p>
          <a:p>
            <a:r>
              <a:rPr lang="en-US" sz="2200" dirty="0"/>
              <a:t>Exercise Science 3</a:t>
            </a:r>
          </a:p>
          <a:p>
            <a:pPr lvl="1"/>
            <a:r>
              <a:rPr lang="en-US" sz="2200"/>
              <a:t>Focuses on athletic trainer or physical therapist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6B0391-8E89-7D57-5521-48C042BCF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1403" y="5792364"/>
            <a:ext cx="736452" cy="73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8F2E3-6F32-2D96-E6B5-6ACC335B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TV Production Tech</a:t>
            </a:r>
            <a:endParaRPr lang="en-US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940BD-2215-FB38-0DB0-99D9FEA5A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Students who do the weekly news videos</a:t>
            </a:r>
          </a:p>
          <a:p>
            <a:r>
              <a:rPr lang="en-US" sz="2200" dirty="0"/>
              <a:t>Will involved either being in front of the camera or behind the camera to learn how to film and edit </a:t>
            </a:r>
          </a:p>
          <a:p>
            <a:endParaRPr lang="en-US" sz="2200" dirty="0"/>
          </a:p>
        </p:txBody>
      </p:sp>
      <p:pic>
        <p:nvPicPr>
          <p:cNvPr id="5" name="Picture 4" descr="10d.jpg">
            <a:extLst>
              <a:ext uri="{FF2B5EF4-FFF2-40B4-BE49-F238E27FC236}">
                <a16:creationId xmlns:a16="http://schemas.microsoft.com/office/drawing/2014/main" id="{14EB4318-2352-027C-0E14-7983498D01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452" r="15823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C96C89-BE79-2B18-F34A-3DD5AB8C7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355" y="5584401"/>
            <a:ext cx="941382" cy="94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1877C-06DC-184B-1220-C987CC6C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NEW: Carpentry Frameworks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5F89236-8D5A-E52B-1975-232FD6DDB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93" y="566916"/>
            <a:ext cx="4421918" cy="572416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A246A4-C457-1239-F093-9F72F7D9E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847" y="5511043"/>
            <a:ext cx="983241" cy="98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74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3ADBD0-881B-22FF-C6C8-1DA31044EDCD}"/>
              </a:ext>
            </a:extLst>
          </p:cNvPr>
          <p:cNvSpPr txBox="1"/>
          <p:nvPr/>
        </p:nvSpPr>
        <p:spPr>
          <a:xfrm>
            <a:off x="838200" y="557188"/>
            <a:ext cx="10515600" cy="113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</a:t>
            </a:r>
            <a:r>
              <a:rPr lang="en-US" sz="52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Grade Elective Class Choices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2595EDB-4D37-0B50-4BAA-9F6AFD97D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31227"/>
              </p:ext>
            </p:extLst>
          </p:nvPr>
        </p:nvGraphicFramePr>
        <p:xfrm>
          <a:off x="838200" y="1690687"/>
          <a:ext cx="10515600" cy="4490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9014A1-9817-D983-2DA1-1952336B8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2562" y="5820322"/>
            <a:ext cx="795676" cy="79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CC8D-18D1-9140-4DC8-037D46F6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Looking Ahead to 10</a:t>
            </a:r>
            <a:r>
              <a:rPr lang="en-US" sz="6000" baseline="30000" dirty="0">
                <a:solidFill>
                  <a:schemeClr val="bg1"/>
                </a:solidFill>
              </a:rPr>
              <a:t>th</a:t>
            </a:r>
            <a:r>
              <a:rPr lang="en-US" sz="6000" dirty="0">
                <a:solidFill>
                  <a:schemeClr val="bg1"/>
                </a:solidFill>
              </a:rPr>
              <a:t>-12</a:t>
            </a:r>
            <a:r>
              <a:rPr lang="en-US" sz="6000" baseline="30000" dirty="0">
                <a:solidFill>
                  <a:schemeClr val="bg1"/>
                </a:solidFill>
              </a:rPr>
              <a:t>th</a:t>
            </a:r>
            <a:r>
              <a:rPr lang="en-US" sz="6000" dirty="0">
                <a:solidFill>
                  <a:schemeClr val="bg1"/>
                </a:solidFill>
              </a:rPr>
              <a:t> Grades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FEB381-DC77-129D-4200-420ADB7E0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24354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9CBE80-D3BB-ECE3-EA65-C3F43EA33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4740" y="5750915"/>
            <a:ext cx="893093" cy="89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A0EAE-DFA0-87D9-0C0D-A617D984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VHS Academies</a:t>
            </a:r>
            <a:b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800" dirty="0">
                <a:solidFill>
                  <a:srgbClr val="080808"/>
                </a:solidFill>
              </a:rPr>
              <a:t>Academy of Business and Finance</a:t>
            </a:r>
            <a:br>
              <a:rPr lang="en-US" sz="2800" dirty="0">
                <a:solidFill>
                  <a:srgbClr val="080808"/>
                </a:solidFill>
              </a:rPr>
            </a:br>
            <a:r>
              <a:rPr lang="en-US" sz="2800" dirty="0">
                <a:solidFill>
                  <a:srgbClr val="080808"/>
                </a:solidFill>
              </a:rPr>
              <a:t>Academy of Communication, Art, and Design (ACAD)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435A63-ABDE-7AB6-281C-0E2AF2B80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627" y="5677957"/>
            <a:ext cx="882695" cy="8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056F6-995E-1FAC-8F54-7B01306F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About the Academies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56AD6-F573-68DE-3FC8-6E98D578E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Classes in the cohort: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English Honors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History Honors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CTE Specific Courses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Small community within 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 large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school 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(9th-12th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cohort)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Outside classroom opportunities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Director: Kat Armstrong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School Counselor: Marianna Angland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A25EFC-098A-940B-87E8-2CA2967DC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4534" y="5809702"/>
            <a:ext cx="832737" cy="8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9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958FE-0547-24C2-33C0-2B9FF5C2F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Academy of Business and Finance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4175C-9A75-A68E-F773-9FDA16C39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4412430"/>
          </a:xfrm>
        </p:spPr>
        <p:txBody>
          <a:bodyPr>
            <a:normAutofit lnSpcReduction="10000"/>
          </a:bodyPr>
          <a:lstStyle/>
          <a:p>
            <a:pPr marL="0" fontAlgn="base">
              <a:spcBef>
                <a:spcPts val="0"/>
              </a:spcBef>
            </a:pPr>
            <a:r>
              <a:rPr lang="en-US" sz="2400" dirty="0">
                <a:ea typeface="Calibri" panose="020F0502020204030204" pitchFamily="34" charset="0"/>
              </a:rPr>
              <a:t>Applications are open to out-of-zone students</a:t>
            </a:r>
          </a:p>
          <a:p>
            <a:pPr marL="0" fontAlgn="base">
              <a:spcBef>
                <a:spcPts val="0"/>
              </a:spcBef>
            </a:pPr>
            <a:r>
              <a:rPr lang="en-US" sz="2400" dirty="0">
                <a:ea typeface="Calibri" panose="020F0502020204030204" pitchFamily="34" charset="0"/>
              </a:rPr>
              <a:t>A</a:t>
            </a:r>
            <a:r>
              <a:rPr lang="en-US" sz="2400" dirty="0">
                <a:effectLst/>
                <a:ea typeface="Calibri" panose="020F0502020204030204" pitchFamily="34" charset="0"/>
              </a:rPr>
              <a:t>llows students to acquire the key Innovation Skills of Critical Thinking, Communication, Collaboration and Creativity with exposure to learning outcomes beyond classroom.</a:t>
            </a:r>
            <a:endParaRPr lang="en-US" sz="2400" spc="50" dirty="0">
              <a:ea typeface="Calibri" panose="020F050202020403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spc="50" dirty="0">
                <a:ea typeface="Calibri" panose="020F0502020204030204" pitchFamily="34" charset="0"/>
              </a:rPr>
              <a:t>Electives:</a:t>
            </a:r>
          </a:p>
          <a:p>
            <a:pPr marL="457200" lvl="1" fontAlgn="base">
              <a:spcBef>
                <a:spcPts val="0"/>
              </a:spcBef>
            </a:pPr>
            <a:r>
              <a:rPr lang="en-US" sz="2000" spc="50" dirty="0">
                <a:effectLst/>
                <a:ea typeface="Calibri" panose="020F0502020204030204" pitchFamily="34" charset="0"/>
              </a:rPr>
              <a:t>Business Communication &amp; Technology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457200" lvl="1" fontAlgn="base">
              <a:spcBef>
                <a:spcPts val="0"/>
              </a:spcBef>
            </a:pPr>
            <a:r>
              <a:rPr lang="en-US" sz="2000" spc="50" dirty="0">
                <a:effectLst/>
                <a:ea typeface="Calibri" panose="020F0502020204030204" pitchFamily="34" charset="0"/>
              </a:rPr>
              <a:t>Personal Finance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457200" lvl="1" fontAlgn="base">
              <a:spcBef>
                <a:spcPts val="0"/>
              </a:spcBef>
            </a:pPr>
            <a:r>
              <a:rPr lang="en-US" sz="2000" spc="50" dirty="0">
                <a:effectLst/>
                <a:ea typeface="Calibri" panose="020F0502020204030204" pitchFamily="34" charset="0"/>
              </a:rPr>
              <a:t>Accounting Applications I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457200" lvl="1" fontAlgn="base">
              <a:spcBef>
                <a:spcPts val="0"/>
              </a:spcBef>
            </a:pPr>
            <a:r>
              <a:rPr lang="en-US" sz="2000" spc="50" dirty="0">
                <a:effectLst/>
                <a:ea typeface="Calibri" panose="020F0502020204030204" pitchFamily="34" charset="0"/>
              </a:rPr>
              <a:t>Marketing Essentials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spc="50" dirty="0">
                <a:effectLst/>
                <a:ea typeface="Calibri" panose="020F0502020204030204" pitchFamily="34" charset="0"/>
              </a:rPr>
              <a:t>Certification opportunities in each CTE course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D3DA92-E886-3341-362B-082AED30F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850" y="5602085"/>
            <a:ext cx="899599" cy="8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4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90D21-4D81-6543-C5C3-BD9644E5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Academy of Art, Communication and Design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145DA-AC90-0838-6A72-BE6D70AD8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US" sz="2400" dirty="0"/>
              <a:t>Must be zoned for Viera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expand the interest in digital media and working collaboratively with their peers, teachers, and community leaders to expand outside the classroom.</a:t>
            </a:r>
            <a:r>
              <a:rPr lang="en-US" sz="2400" spc="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Electives:</a:t>
            </a:r>
          </a:p>
          <a:p>
            <a:pPr marL="457200" lvl="1" fontAlgn="base"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Digital Media I: Photoshop &amp; Illustrator</a:t>
            </a:r>
          </a:p>
          <a:p>
            <a:pPr marL="457200" lvl="1" fontAlgn="base"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Web Design: Dreamweaver and Animate</a:t>
            </a:r>
          </a:p>
          <a:p>
            <a:pPr marL="457200" lvl="1" fontAlgn="base"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Video Design: Premiere Pro &amp; After Effects</a:t>
            </a:r>
          </a:p>
          <a:p>
            <a:pPr marL="457200" lvl="1" fontAlgn="base">
              <a:spcBef>
                <a:spcPts val="0"/>
              </a:spcBef>
            </a:pPr>
            <a:r>
              <a:rPr lang="en-US" sz="2000" dirty="0">
                <a:effectLst/>
                <a:ea typeface="Calibri" panose="020F0502020204030204" pitchFamily="34" charset="0"/>
              </a:rPr>
              <a:t>Senior Project</a:t>
            </a:r>
          </a:p>
          <a:p>
            <a:endParaRPr lang="en-US" sz="17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40BFEE-083B-0778-9E2D-B910C4144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188" y="5738969"/>
            <a:ext cx="770421" cy="7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9E9C1EA4-A55E-0617-77ED-662DD16B1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30828" y="643466"/>
            <a:ext cx="7930343" cy="55710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85C395E-E517-EFB4-BA13-DA00F282528D}"/>
              </a:ext>
            </a:extLst>
          </p:cNvPr>
          <p:cNvSpPr/>
          <p:nvPr/>
        </p:nvSpPr>
        <p:spPr>
          <a:xfrm>
            <a:off x="5167901" y="369870"/>
            <a:ext cx="852755" cy="89385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FB56A3-FCD4-3A03-7B9F-2E66AC33B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302" y="5611782"/>
            <a:ext cx="805951" cy="80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A0EAE-DFA0-87D9-0C0D-A617D984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VHS Extracurriculars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7BC2A6-58BC-8625-FBBF-4894E07EB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891" y="5738571"/>
            <a:ext cx="891432" cy="89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2E6DA-C620-0568-E1A5-6ED67C36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VHS Clubs &amp; Activities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8C632-D166-56A2-FAAF-06F4746BE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892" y="1990349"/>
            <a:ext cx="9340108" cy="47634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CE7853D-BB45-8E88-5BCC-3465D3404DA9}"/>
              </a:ext>
            </a:extLst>
          </p:cNvPr>
          <p:cNvSpPr/>
          <p:nvPr/>
        </p:nvSpPr>
        <p:spPr>
          <a:xfrm>
            <a:off x="1524000" y="5354886"/>
            <a:ext cx="1469204" cy="467561"/>
          </a:xfrm>
          <a:prstGeom prst="ellips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578FA4-4A25-D283-E569-22AC603706A7}"/>
              </a:ext>
            </a:extLst>
          </p:cNvPr>
          <p:cNvSpPr/>
          <p:nvPr/>
        </p:nvSpPr>
        <p:spPr>
          <a:xfrm>
            <a:off x="6471007" y="1886153"/>
            <a:ext cx="1469204" cy="467561"/>
          </a:xfrm>
          <a:prstGeom prst="ellips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7D1955-0DCC-FE70-7117-7DA6F38D6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680" y="5928189"/>
            <a:ext cx="759853" cy="75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00FF80-6043-1B2B-A01A-404E0CA85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VHS Athletics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680AF-12CF-4B84-FBF7-AD94C5D59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805" y="2102834"/>
            <a:ext cx="9506390" cy="41352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A8FA23D-6DAE-7CF4-66FB-B257A25B904D}"/>
              </a:ext>
            </a:extLst>
          </p:cNvPr>
          <p:cNvSpPr/>
          <p:nvPr/>
        </p:nvSpPr>
        <p:spPr>
          <a:xfrm>
            <a:off x="7645100" y="2018062"/>
            <a:ext cx="1469204" cy="467561"/>
          </a:xfrm>
          <a:prstGeom prst="ellips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253837-DF2D-B125-CF7E-645ED909B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003" y="5781506"/>
            <a:ext cx="844606" cy="8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C7AF73-1671-4D66-2957-2969C5E6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VHS Athletics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12CF5-ECDA-1A7F-7635-D214DA5D8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Please scroll down on the Athletics Page to find this info on Athletic clearance!</a:t>
            </a:r>
          </a:p>
          <a:p>
            <a:r>
              <a:rPr lang="en-US" sz="2200" dirty="0"/>
              <a:t>Maggie Davis is the Athletic Director.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DF425-858F-C04A-A488-38E99714A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079" y="640080"/>
            <a:ext cx="2648154" cy="557784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1C3EE4-8F8E-2EB3-201C-18ADDE1D3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416" y="5762832"/>
            <a:ext cx="775128" cy="7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A0EAE-DFA0-87D9-0C0D-A617D984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Welcome to Viera High School! We can’t wait to meet you all!</a:t>
            </a:r>
          </a:p>
        </p:txBody>
      </p:sp>
      <p:sp>
        <p:nvSpPr>
          <p:cNvPr id="20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417414-2ABC-1248-2073-4B41C42E0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347" y="5866544"/>
            <a:ext cx="739006" cy="7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3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961CE-FDB5-A052-752D-6F1A667EB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Counselor Visit Dates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B6727C-AA27-596F-180A-3A32ECC4B6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98416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3B6784-2754-2A46-1446-4F19B5F32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4741" y="5732980"/>
            <a:ext cx="849098" cy="84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3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EA65EC-EABD-4E9C-B742-C2798BF4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10120539" cy="62048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Agenda</a:t>
            </a:r>
          </a:p>
        </p:txBody>
      </p:sp>
      <p:graphicFrame>
        <p:nvGraphicFramePr>
          <p:cNvPr id="32" name="Content Placeholder 3">
            <a:extLst>
              <a:ext uri="{FF2B5EF4-FFF2-40B4-BE49-F238E27FC236}">
                <a16:creationId xmlns:a16="http://schemas.microsoft.com/office/drawing/2014/main" id="{A8F4F880-9166-4B07-AC37-6C777CC5EB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5562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76190E-4597-9B4C-9140-0F8743940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1820" y="6017190"/>
            <a:ext cx="620486" cy="6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1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05D82F-D35D-5368-DB8A-0015FD67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080808"/>
                </a:solidFill>
              </a:rPr>
              <a:t>Graduation Requirements, EOC Courses &amp; Registration Forms</a:t>
            </a:r>
            <a:endParaRPr lang="en-US" sz="36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869F67-0459-4055-D33A-600B90971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627" y="5784351"/>
            <a:ext cx="835377" cy="83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52B16-1D51-414F-8F4F-626F7E56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0" y="185743"/>
            <a:ext cx="10517121" cy="1495425"/>
          </a:xfrm>
        </p:spPr>
        <p:txBody>
          <a:bodyPr>
            <a:normAutofit/>
          </a:bodyPr>
          <a:lstStyle/>
          <a:p>
            <a:pPr algn="ctr"/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Credit Requirements for High School Graduation (26 credits)</a:t>
            </a:r>
            <a:endParaRPr lang="en-US" sz="3400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F65A3E0D-E347-4FB6-8016-DEC4BDD287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147127"/>
              </p:ext>
            </p:extLst>
          </p:nvPr>
        </p:nvGraphicFramePr>
        <p:xfrm>
          <a:off x="836679" y="1504950"/>
          <a:ext cx="10374245" cy="503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B21FE5-5D53-AF04-4CB4-A7F4BCB09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3433" y="400847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9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A48BD-97ED-4BC7-9BDD-DDDAA01A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Additional Graduation Requirements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921E2-7A78-EFA5-B634-E5685F02C82F}"/>
              </a:ext>
            </a:extLst>
          </p:cNvPr>
          <p:cNvSpPr txBox="1"/>
          <p:nvPr/>
        </p:nvSpPr>
        <p:spPr>
          <a:xfrm>
            <a:off x="1609725" y="1743075"/>
            <a:ext cx="93059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Minimum Unweighted GPA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Passing score on Grade 10 PM 3 FAST ELA </a:t>
            </a:r>
            <a:r>
              <a:rPr lang="en-US" sz="2000" b="1" dirty="0"/>
              <a:t>OR</a:t>
            </a:r>
            <a:r>
              <a:rPr lang="en-US" sz="2000" dirty="0"/>
              <a:t> SAT/ACT concordant score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Passing score on Algebra 1 EOC </a:t>
            </a:r>
            <a:r>
              <a:rPr lang="en-US" sz="2000" b="1" dirty="0"/>
              <a:t>OR</a:t>
            </a:r>
            <a:r>
              <a:rPr lang="en-US" sz="2000" dirty="0"/>
              <a:t> SAT/ACT/PSAT concordant score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Online course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If course is ONLY one semester, it counts. (i.e., Driver’s Education, Career Research,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If course has 2 semesters or segments, student must complete both semesters to count. (i.e., HOPE, Digital Informational Technology,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Cannot be a credit retrieval class for one a student failed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Rigorous Coursework Requirement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3 credits in honors, AP, or Dual Enrollment courses</a:t>
            </a:r>
          </a:p>
          <a:p>
            <a:pPr lvl="1"/>
            <a:r>
              <a:rPr lang="en-US" sz="2000" dirty="0"/>
              <a:t>			</a:t>
            </a:r>
            <a:r>
              <a:rPr lang="en-US" sz="2000" b="1" dirty="0"/>
              <a:t>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3 credits in a sequential Career &amp; Technical Program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8D2963-F137-6F95-2D36-97BC996AE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948" y="5736004"/>
            <a:ext cx="775128" cy="7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5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6FF5AE-4F0C-341A-36D4-D0357EDFE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End of Course (EOC) Exams</a:t>
            </a:r>
          </a:p>
        </p:txBody>
      </p:sp>
      <p:pic>
        <p:nvPicPr>
          <p:cNvPr id="5" name="Picture 4" descr="A calculus formula">
            <a:extLst>
              <a:ext uri="{FF2B5EF4-FFF2-40B4-BE49-F238E27FC236}">
                <a16:creationId xmlns:a16="http://schemas.microsoft.com/office/drawing/2014/main" id="{72C0AAA6-A646-37DB-8208-CD98D622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13" r="3035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E8A67-53CF-5CDC-D4C0-B8C9828E9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8039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EOC exams are 30% of your final grade in that class.</a:t>
            </a:r>
          </a:p>
          <a:p>
            <a:r>
              <a:rPr lang="en-US" dirty="0"/>
              <a:t>4 EOC Full-Year Classes:</a:t>
            </a:r>
          </a:p>
          <a:p>
            <a:pPr lvl="1"/>
            <a:r>
              <a:rPr lang="en-US" sz="2800" dirty="0"/>
              <a:t>Algebra 1 (Must PASS for graduation!)</a:t>
            </a:r>
          </a:p>
          <a:p>
            <a:pPr lvl="1"/>
            <a:r>
              <a:rPr lang="en-US" sz="2800" dirty="0"/>
              <a:t>Geometry</a:t>
            </a:r>
          </a:p>
          <a:p>
            <a:pPr lvl="1"/>
            <a:r>
              <a:rPr lang="en-US" sz="2800" dirty="0"/>
              <a:t>Biology</a:t>
            </a:r>
          </a:p>
          <a:p>
            <a:pPr lvl="1"/>
            <a:r>
              <a:rPr lang="en-US" sz="2800" dirty="0"/>
              <a:t>US </a:t>
            </a:r>
            <a:r>
              <a:rPr lang="en-US" sz="2600" dirty="0"/>
              <a:t>History</a:t>
            </a:r>
            <a:r>
              <a:rPr lang="en-US" sz="2800" dirty="0"/>
              <a:t> </a:t>
            </a:r>
          </a:p>
          <a:p>
            <a:r>
              <a:rPr lang="en-US" sz="3000" dirty="0"/>
              <a:t>Only classes that are Full Year that average semester 1 and semester 2 grades along with the EOC to make a year-long grade</a:t>
            </a:r>
            <a:r>
              <a:rPr lang="en-US" sz="2400" dirty="0"/>
              <a:t>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16125F-05DD-B757-DD7C-30D71951F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0985" y="5842828"/>
            <a:ext cx="726776" cy="7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10030</TotalTime>
  <Words>1197</Words>
  <Application>Microsoft Office PowerPoint</Application>
  <PresentationFormat>Widescreen</PresentationFormat>
  <Paragraphs>193</Paragraphs>
  <Slides>34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Georgia Pro</vt:lpstr>
      <vt:lpstr>Tw Cen MT</vt:lpstr>
      <vt:lpstr>Office Theme</vt:lpstr>
      <vt:lpstr>8th Grade Transition to High School</vt:lpstr>
      <vt:lpstr>Guidance Introduction</vt:lpstr>
      <vt:lpstr>PowerPoint Presentation</vt:lpstr>
      <vt:lpstr>Counselor Visit Dates</vt:lpstr>
      <vt:lpstr>Agenda</vt:lpstr>
      <vt:lpstr>Graduation Requirements, EOC Courses &amp; Registration Forms</vt:lpstr>
      <vt:lpstr>Credit Requirements for High School Graduation (26 credits)</vt:lpstr>
      <vt:lpstr>Additional Graduation Requirements </vt:lpstr>
      <vt:lpstr>End of Course (EOC) Exams</vt:lpstr>
      <vt:lpstr>Course Selection Form</vt:lpstr>
      <vt:lpstr>Course Selection Form</vt:lpstr>
      <vt:lpstr>AP Contract for AP Classes</vt:lpstr>
      <vt:lpstr>9th Grade Core Class Choices Based on pre-requisites, teacher recommendation, and student/parent input</vt:lpstr>
      <vt:lpstr>PowerPoint Presentation</vt:lpstr>
      <vt:lpstr>PowerPoint Presentation</vt:lpstr>
      <vt:lpstr>9th Grade Elective Class Choices Choose your freshmen electives wisely and consider what you are interested in to plan for the next 4 years!</vt:lpstr>
      <vt:lpstr>PowerPoint Presentation</vt:lpstr>
      <vt:lpstr>Digital Media or Programming</vt:lpstr>
      <vt:lpstr>Early Childhood Education</vt:lpstr>
      <vt:lpstr>JROTC Program</vt:lpstr>
      <vt:lpstr>Dental Aide or  Exercise Science</vt:lpstr>
      <vt:lpstr>TV Production Tech</vt:lpstr>
      <vt:lpstr>NEW: Carpentry Frameworks</vt:lpstr>
      <vt:lpstr>PowerPoint Presentation</vt:lpstr>
      <vt:lpstr>Looking Ahead to 10th-12th Grades</vt:lpstr>
      <vt:lpstr>VHS Academies Academy of Business and Finance Academy of Communication, Art, and Design (ACAD)</vt:lpstr>
      <vt:lpstr>About the Academies</vt:lpstr>
      <vt:lpstr>Academy of Business and Finance</vt:lpstr>
      <vt:lpstr>Academy of Art, Communication and Design</vt:lpstr>
      <vt:lpstr>VHS Extracurriculars</vt:lpstr>
      <vt:lpstr>VHS Clubs &amp; Activities</vt:lpstr>
      <vt:lpstr>VHS Athletics</vt:lpstr>
      <vt:lpstr>VHS Athletics</vt:lpstr>
      <vt:lpstr>Welcome to Viera High School! We can’t wait to meet you all!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Senior Information Night</dc:title>
  <dc:creator>Baffa.Laura@Viera High</dc:creator>
  <cp:lastModifiedBy>Contreras.Madeline@Viera High</cp:lastModifiedBy>
  <cp:revision>9</cp:revision>
  <dcterms:created xsi:type="dcterms:W3CDTF">2021-10-29T12:51:03Z</dcterms:created>
  <dcterms:modified xsi:type="dcterms:W3CDTF">2023-02-16T17:39:33Z</dcterms:modified>
</cp:coreProperties>
</file>