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3FBF3-B6B2-BF08-DA81-C97D1FD8A3C2}" v="2018" dt="2023-02-01T21:27:55.669"/>
    <p1510:client id="{F42AB45E-08ED-4A0F-BBE3-B3C685740248}" v="55" dt="2023-02-01T22:50:10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ivet.TiaM@Eau Gallie High" userId="S::geivet.tiam@brevardschools.org::87f492a7-fab1-4e9a-9d1e-343e649e769a" providerId="AD" clId="Web-{E6C3FBF3-B6B2-BF08-DA81-C97D1FD8A3C2}"/>
    <pc:docChg chg="addSld delSld modSld">
      <pc:chgData name="Geivet.TiaM@Eau Gallie High" userId="S::geivet.tiam@brevardschools.org::87f492a7-fab1-4e9a-9d1e-343e649e769a" providerId="AD" clId="Web-{E6C3FBF3-B6B2-BF08-DA81-C97D1FD8A3C2}" dt="2023-02-01T21:27:55.669" v="1434" actId="20577"/>
      <pc:docMkLst>
        <pc:docMk/>
      </pc:docMkLst>
      <pc:sldChg chg="del">
        <pc:chgData name="Geivet.TiaM@Eau Gallie High" userId="S::geivet.tiam@brevardschools.org::87f492a7-fab1-4e9a-9d1e-343e649e769a" providerId="AD" clId="Web-{E6C3FBF3-B6B2-BF08-DA81-C97D1FD8A3C2}" dt="2023-02-01T18:49:39.358" v="8"/>
        <pc:sldMkLst>
          <pc:docMk/>
          <pc:sldMk cId="3617263938" sldId="256"/>
        </pc:sldMkLst>
      </pc:sldChg>
      <pc:sldChg chg="addSp delSp modSp new">
        <pc:chgData name="Geivet.TiaM@Eau Gallie High" userId="S::geivet.tiam@brevardschools.org::87f492a7-fab1-4e9a-9d1e-343e649e769a" providerId="AD" clId="Web-{E6C3FBF3-B6B2-BF08-DA81-C97D1FD8A3C2}" dt="2023-02-01T19:39:32.433" v="546" actId="1076"/>
        <pc:sldMkLst>
          <pc:docMk/>
          <pc:sldMk cId="941982461" sldId="257"/>
        </pc:sldMkLst>
        <pc:spChg chg="mod">
          <ac:chgData name="Geivet.TiaM@Eau Gallie High" userId="S::geivet.tiam@brevardschools.org::87f492a7-fab1-4e9a-9d1e-343e649e769a" providerId="AD" clId="Web-{E6C3FBF3-B6B2-BF08-DA81-C97D1FD8A3C2}" dt="2023-02-01T18:49:22.607" v="7"/>
          <ac:spMkLst>
            <pc:docMk/>
            <pc:sldMk cId="941982461" sldId="257"/>
            <ac:spMk id="2" creationId="{9DBFD099-3121-7747-FD77-FABE4744F76F}"/>
          </ac:spMkLst>
        </pc:spChg>
        <pc:spChg chg="add del mod">
          <ac:chgData name="Geivet.TiaM@Eau Gallie High" userId="S::geivet.tiam@brevardschools.org::87f492a7-fab1-4e9a-9d1e-343e649e769a" providerId="AD" clId="Web-{E6C3FBF3-B6B2-BF08-DA81-C97D1FD8A3C2}" dt="2023-02-01T19:31:47.012" v="423"/>
          <ac:spMkLst>
            <pc:docMk/>
            <pc:sldMk cId="941982461" sldId="257"/>
            <ac:spMk id="1058" creationId="{DA83764C-4327-6608-BB1A-98DEA1F6F3A8}"/>
          </ac:spMkLst>
        </pc:spChg>
        <pc:graphicFrameChg chg="add del mod modGraphic">
          <ac:chgData name="Geivet.TiaM@Eau Gallie High" userId="S::geivet.tiam@brevardschools.org::87f492a7-fab1-4e9a-9d1e-343e649e769a" providerId="AD" clId="Web-{E6C3FBF3-B6B2-BF08-DA81-C97D1FD8A3C2}" dt="2023-02-01T19:05:21.574" v="311"/>
          <ac:graphicFrameMkLst>
            <pc:docMk/>
            <pc:sldMk cId="941982461" sldId="257"/>
            <ac:graphicFrameMk id="3" creationId="{0EC2BC7B-3D82-73E9-436B-E07987109899}"/>
          </ac:graphicFrameMkLst>
        </pc:graphicFrameChg>
        <pc:graphicFrameChg chg="add mod modGraphic">
          <ac:chgData name="Geivet.TiaM@Eau Gallie High" userId="S::geivet.tiam@brevardschools.org::87f492a7-fab1-4e9a-9d1e-343e649e769a" providerId="AD" clId="Web-{E6C3FBF3-B6B2-BF08-DA81-C97D1FD8A3C2}" dt="2023-02-01T19:39:12.416" v="542"/>
          <ac:graphicFrameMkLst>
            <pc:docMk/>
            <pc:sldMk cId="941982461" sldId="257"/>
            <ac:graphicFrameMk id="1081" creationId="{D99606A4-6BBC-EC0B-52FA-C64A2DC0AD6B}"/>
          </ac:graphicFrameMkLst>
        </pc:graphicFrameChg>
        <pc:picChg chg="add mod ord">
          <ac:chgData name="Geivet.TiaM@Eau Gallie High" userId="S::geivet.tiam@brevardschools.org::87f492a7-fab1-4e9a-9d1e-343e649e769a" providerId="AD" clId="Web-{E6C3FBF3-B6B2-BF08-DA81-C97D1FD8A3C2}" dt="2023-02-01T19:39:32.433" v="546" actId="1076"/>
          <ac:picMkLst>
            <pc:docMk/>
            <pc:sldMk cId="941982461" sldId="257"/>
            <ac:picMk id="1079" creationId="{8C2B0E5E-3E33-5990-656E-8293FD2596CA}"/>
          </ac:picMkLst>
        </pc:picChg>
        <pc:picChg chg="add mod ord">
          <ac:chgData name="Geivet.TiaM@Eau Gallie High" userId="S::geivet.tiam@brevardschools.org::87f492a7-fab1-4e9a-9d1e-343e649e769a" providerId="AD" clId="Web-{E6C3FBF3-B6B2-BF08-DA81-C97D1FD8A3C2}" dt="2023-02-01T19:38:42.290" v="536" actId="1076"/>
          <ac:picMkLst>
            <pc:docMk/>
            <pc:sldMk cId="941982461" sldId="257"/>
            <ac:picMk id="1080" creationId="{5F376852-2E1A-01F1-E9F0-E1580A28C4CF}"/>
          </ac:picMkLst>
        </pc:picChg>
      </pc:sldChg>
      <pc:sldChg chg="addSp modSp new">
        <pc:chgData name="Geivet.TiaM@Eau Gallie High" userId="S::geivet.tiam@brevardschools.org::87f492a7-fab1-4e9a-9d1e-343e649e769a" providerId="AD" clId="Web-{E6C3FBF3-B6B2-BF08-DA81-C97D1FD8A3C2}" dt="2023-02-01T20:17:00.451" v="829" actId="1076"/>
        <pc:sldMkLst>
          <pc:docMk/>
          <pc:sldMk cId="2692741256" sldId="258"/>
        </pc:sldMkLst>
        <pc:spChg chg="mod">
          <ac:chgData name="Geivet.TiaM@Eau Gallie High" userId="S::geivet.tiam@brevardschools.org::87f492a7-fab1-4e9a-9d1e-343e649e769a" providerId="AD" clId="Web-{E6C3FBF3-B6B2-BF08-DA81-C97D1FD8A3C2}" dt="2023-02-01T20:11:59.600" v="729" actId="14100"/>
          <ac:spMkLst>
            <pc:docMk/>
            <pc:sldMk cId="2692741256" sldId="258"/>
            <ac:spMk id="2" creationId="{2FE279A6-0922-F14F-93E4-1FC49A43B99D}"/>
          </ac:spMkLst>
        </pc:spChg>
        <pc:spChg chg="add mod">
          <ac:chgData name="Geivet.TiaM@Eau Gallie High" userId="S::geivet.tiam@brevardschools.org::87f492a7-fab1-4e9a-9d1e-343e649e769a" providerId="AD" clId="Web-{E6C3FBF3-B6B2-BF08-DA81-C97D1FD8A3C2}" dt="2023-02-01T20:17:00.451" v="829" actId="1076"/>
          <ac:spMkLst>
            <pc:docMk/>
            <pc:sldMk cId="2692741256" sldId="258"/>
            <ac:spMk id="3" creationId="{92E7CC8F-E2EE-C5A9-1FF9-1D242F1DC8DF}"/>
          </ac:spMkLst>
        </pc:spChg>
      </pc:sldChg>
      <pc:sldChg chg="addSp modSp new">
        <pc:chgData name="Geivet.TiaM@Eau Gallie High" userId="S::geivet.tiam@brevardschools.org::87f492a7-fab1-4e9a-9d1e-343e649e769a" providerId="AD" clId="Web-{E6C3FBF3-B6B2-BF08-DA81-C97D1FD8A3C2}" dt="2023-02-01T20:24:48.399" v="942" actId="20577"/>
        <pc:sldMkLst>
          <pc:docMk/>
          <pc:sldMk cId="3362900644" sldId="259"/>
        </pc:sldMkLst>
        <pc:spChg chg="mod">
          <ac:chgData name="Geivet.TiaM@Eau Gallie High" userId="S::geivet.tiam@brevardschools.org::87f492a7-fab1-4e9a-9d1e-343e649e769a" providerId="AD" clId="Web-{E6C3FBF3-B6B2-BF08-DA81-C97D1FD8A3C2}" dt="2023-02-01T20:19:48.267" v="849" actId="20577"/>
          <ac:spMkLst>
            <pc:docMk/>
            <pc:sldMk cId="3362900644" sldId="259"/>
            <ac:spMk id="2" creationId="{2C56D61D-C0AD-0426-B379-3CF15ED64A31}"/>
          </ac:spMkLst>
        </pc:spChg>
        <pc:spChg chg="add mod">
          <ac:chgData name="Geivet.TiaM@Eau Gallie High" userId="S::geivet.tiam@brevardschools.org::87f492a7-fab1-4e9a-9d1e-343e649e769a" providerId="AD" clId="Web-{E6C3FBF3-B6B2-BF08-DA81-C97D1FD8A3C2}" dt="2023-02-01T20:24:48.399" v="942" actId="20577"/>
          <ac:spMkLst>
            <pc:docMk/>
            <pc:sldMk cId="3362900644" sldId="259"/>
            <ac:spMk id="3" creationId="{07A17BD9-CB77-A107-B8B9-5C68C73CD159}"/>
          </ac:spMkLst>
        </pc:spChg>
      </pc:sldChg>
      <pc:sldChg chg="addSp modSp new">
        <pc:chgData name="Geivet.TiaM@Eau Gallie High" userId="S::geivet.tiam@brevardschools.org::87f492a7-fab1-4e9a-9d1e-343e649e769a" providerId="AD" clId="Web-{E6C3FBF3-B6B2-BF08-DA81-C97D1FD8A3C2}" dt="2023-02-01T20:52:02.626" v="1227" actId="1076"/>
        <pc:sldMkLst>
          <pc:docMk/>
          <pc:sldMk cId="2583971097" sldId="260"/>
        </pc:sldMkLst>
        <pc:spChg chg="mod">
          <ac:chgData name="Geivet.TiaM@Eau Gallie High" userId="S::geivet.tiam@brevardschools.org::87f492a7-fab1-4e9a-9d1e-343e649e769a" providerId="AD" clId="Web-{E6C3FBF3-B6B2-BF08-DA81-C97D1FD8A3C2}" dt="2023-02-01T20:27:44.951" v="959" actId="20577"/>
          <ac:spMkLst>
            <pc:docMk/>
            <pc:sldMk cId="2583971097" sldId="260"/>
            <ac:spMk id="2" creationId="{6AFE31B5-7EC0-3756-80F2-E40BFD94DB25}"/>
          </ac:spMkLst>
        </pc:spChg>
        <pc:spChg chg="add mod">
          <ac:chgData name="Geivet.TiaM@Eau Gallie High" userId="S::geivet.tiam@brevardschools.org::87f492a7-fab1-4e9a-9d1e-343e649e769a" providerId="AD" clId="Web-{E6C3FBF3-B6B2-BF08-DA81-C97D1FD8A3C2}" dt="2023-02-01T20:52:02.626" v="1227" actId="1076"/>
          <ac:spMkLst>
            <pc:docMk/>
            <pc:sldMk cId="2583971097" sldId="260"/>
            <ac:spMk id="3" creationId="{92930BC7-816F-FA98-6240-B9ECBB8EA20B}"/>
          </ac:spMkLst>
        </pc:spChg>
      </pc:sldChg>
      <pc:sldChg chg="addSp delSp modSp new">
        <pc:chgData name="Geivet.TiaM@Eau Gallie High" userId="S::geivet.tiam@brevardschools.org::87f492a7-fab1-4e9a-9d1e-343e649e769a" providerId="AD" clId="Web-{E6C3FBF3-B6B2-BF08-DA81-C97D1FD8A3C2}" dt="2023-02-01T21:23:48.567" v="1348" actId="20577"/>
        <pc:sldMkLst>
          <pc:docMk/>
          <pc:sldMk cId="2577462286" sldId="261"/>
        </pc:sldMkLst>
        <pc:spChg chg="mod">
          <ac:chgData name="Geivet.TiaM@Eau Gallie High" userId="S::geivet.tiam@brevardschools.org::87f492a7-fab1-4e9a-9d1e-343e649e769a" providerId="AD" clId="Web-{E6C3FBF3-B6B2-BF08-DA81-C97D1FD8A3C2}" dt="2023-02-01T21:23:48.567" v="1348" actId="20577"/>
          <ac:spMkLst>
            <pc:docMk/>
            <pc:sldMk cId="2577462286" sldId="261"/>
            <ac:spMk id="2" creationId="{27E2B5EA-9064-8364-4DED-B91998EC8753}"/>
          </ac:spMkLst>
        </pc:spChg>
        <pc:spChg chg="add del mod">
          <ac:chgData name="Geivet.TiaM@Eau Gallie High" userId="S::geivet.tiam@brevardschools.org::87f492a7-fab1-4e9a-9d1e-343e649e769a" providerId="AD" clId="Web-{E6C3FBF3-B6B2-BF08-DA81-C97D1FD8A3C2}" dt="2023-02-01T21:14:53.847" v="1246"/>
          <ac:spMkLst>
            <pc:docMk/>
            <pc:sldMk cId="2577462286" sldId="261"/>
            <ac:spMk id="4" creationId="{B5EA6342-D8C4-07A3-BEA9-69BCAA67B2BE}"/>
          </ac:spMkLst>
        </pc:spChg>
        <pc:spChg chg="add del mod">
          <ac:chgData name="Geivet.TiaM@Eau Gallie High" userId="S::geivet.tiam@brevardschools.org::87f492a7-fab1-4e9a-9d1e-343e649e769a" providerId="AD" clId="Web-{E6C3FBF3-B6B2-BF08-DA81-C97D1FD8A3C2}" dt="2023-02-01T21:16:48.663" v="1258"/>
          <ac:spMkLst>
            <pc:docMk/>
            <pc:sldMk cId="2577462286" sldId="261"/>
            <ac:spMk id="9" creationId="{2E9E00FD-E6FB-4CC9-E3DC-3A0E9D1B7FDB}"/>
          </ac:spMkLst>
        </pc:spChg>
        <pc:spChg chg="add del mod">
          <ac:chgData name="Geivet.TiaM@Eau Gallie High" userId="S::geivet.tiam@brevardschools.org::87f492a7-fab1-4e9a-9d1e-343e649e769a" providerId="AD" clId="Web-{E6C3FBF3-B6B2-BF08-DA81-C97D1FD8A3C2}" dt="2023-02-01T21:17:33.946" v="1264"/>
          <ac:spMkLst>
            <pc:docMk/>
            <pc:sldMk cId="2577462286" sldId="261"/>
            <ac:spMk id="12" creationId="{C2D2D2DB-5996-0B04-32D9-524CC5D913D7}"/>
          </ac:spMkLst>
        </pc:spChg>
        <pc:spChg chg="add del mod">
          <ac:chgData name="Geivet.TiaM@Eau Gallie High" userId="S::geivet.tiam@brevardschools.org::87f492a7-fab1-4e9a-9d1e-343e649e769a" providerId="AD" clId="Web-{E6C3FBF3-B6B2-BF08-DA81-C97D1FD8A3C2}" dt="2023-02-01T21:18:25.604" v="1270"/>
          <ac:spMkLst>
            <pc:docMk/>
            <pc:sldMk cId="2577462286" sldId="261"/>
            <ac:spMk id="15" creationId="{C4246EC8-A425-5E76-71FF-511565F45C51}"/>
          </ac:spMkLst>
        </pc:spChg>
        <pc:spChg chg="add del mod">
          <ac:chgData name="Geivet.TiaM@Eau Gallie High" userId="S::geivet.tiam@brevardschools.org::87f492a7-fab1-4e9a-9d1e-343e649e769a" providerId="AD" clId="Web-{E6C3FBF3-B6B2-BF08-DA81-C97D1FD8A3C2}" dt="2023-02-01T21:19:00.027" v="1279"/>
          <ac:spMkLst>
            <pc:docMk/>
            <pc:sldMk cId="2577462286" sldId="261"/>
            <ac:spMk id="18" creationId="{185B1D5A-076B-9F21-D81D-D0696EE41700}"/>
          </ac:spMkLst>
        </pc:spChg>
        <pc:spChg chg="add del mod">
          <ac:chgData name="Geivet.TiaM@Eau Gallie High" userId="S::geivet.tiam@brevardschools.org::87f492a7-fab1-4e9a-9d1e-343e649e769a" providerId="AD" clId="Web-{E6C3FBF3-B6B2-BF08-DA81-C97D1FD8A3C2}" dt="2023-02-01T21:20:07.716" v="1288"/>
          <ac:spMkLst>
            <pc:docMk/>
            <pc:sldMk cId="2577462286" sldId="261"/>
            <ac:spMk id="21" creationId="{2E688DA4-4930-246D-57DF-D24BF5B49F15}"/>
          </ac:spMkLst>
        </pc:spChg>
        <pc:spChg chg="add del mod">
          <ac:chgData name="Geivet.TiaM@Eau Gallie High" userId="S::geivet.tiam@brevardschools.org::87f492a7-fab1-4e9a-9d1e-343e649e769a" providerId="AD" clId="Web-{E6C3FBF3-B6B2-BF08-DA81-C97D1FD8A3C2}" dt="2023-02-01T21:20:35.358" v="1295"/>
          <ac:spMkLst>
            <pc:docMk/>
            <pc:sldMk cId="2577462286" sldId="261"/>
            <ac:spMk id="24" creationId="{79902CEB-F519-49C2-798B-AA02C6A78450}"/>
          </ac:spMkLst>
        </pc:spChg>
        <pc:picChg chg="add mod">
          <ac:chgData name="Geivet.TiaM@Eau Gallie High" userId="S::geivet.tiam@brevardschools.org::87f492a7-fab1-4e9a-9d1e-343e649e769a" providerId="AD" clId="Web-{E6C3FBF3-B6B2-BF08-DA81-C97D1FD8A3C2}" dt="2023-02-01T21:20:57.593" v="1300" actId="1076"/>
          <ac:picMkLst>
            <pc:docMk/>
            <pc:sldMk cId="2577462286" sldId="261"/>
            <ac:picMk id="3" creationId="{FAEF6F29-AEE8-3779-FDD3-3564979D0679}"/>
          </ac:picMkLst>
        </pc:picChg>
        <pc:picChg chg="add mod">
          <ac:chgData name="Geivet.TiaM@Eau Gallie High" userId="S::geivet.tiam@brevardschools.org::87f492a7-fab1-4e9a-9d1e-343e649e769a" providerId="AD" clId="Web-{E6C3FBF3-B6B2-BF08-DA81-C97D1FD8A3C2}" dt="2023-02-01T21:21:08.953" v="1304" actId="1076"/>
          <ac:picMkLst>
            <pc:docMk/>
            <pc:sldMk cId="2577462286" sldId="261"/>
            <ac:picMk id="6" creationId="{1D598B35-A461-357E-4DB3-663E491DD742}"/>
          </ac:picMkLst>
        </pc:picChg>
        <pc:picChg chg="add mod">
          <ac:chgData name="Geivet.TiaM@Eau Gallie High" userId="S::geivet.tiam@brevardschools.org::87f492a7-fab1-4e9a-9d1e-343e649e769a" providerId="AD" clId="Web-{E6C3FBF3-B6B2-BF08-DA81-C97D1FD8A3C2}" dt="2023-02-01T21:20:46.343" v="1298" actId="1076"/>
          <ac:picMkLst>
            <pc:docMk/>
            <pc:sldMk cId="2577462286" sldId="261"/>
            <ac:picMk id="7" creationId="{3FDB56DE-4093-E664-B1CC-9433F5CACB72}"/>
          </ac:picMkLst>
        </pc:picChg>
        <pc:picChg chg="add mod">
          <ac:chgData name="Geivet.TiaM@Eau Gallie High" userId="S::geivet.tiam@brevardschools.org::87f492a7-fab1-4e9a-9d1e-343e649e769a" providerId="AD" clId="Web-{E6C3FBF3-B6B2-BF08-DA81-C97D1FD8A3C2}" dt="2023-02-01T21:21:36.391" v="1311" actId="1076"/>
          <ac:picMkLst>
            <pc:docMk/>
            <pc:sldMk cId="2577462286" sldId="261"/>
            <ac:picMk id="8" creationId="{E68F62E4-DFC3-7FD9-9A39-8DED34924960}"/>
          </ac:picMkLst>
        </pc:picChg>
        <pc:picChg chg="add mod">
          <ac:chgData name="Geivet.TiaM@Eau Gallie High" userId="S::geivet.tiam@brevardschools.org::87f492a7-fab1-4e9a-9d1e-343e649e769a" providerId="AD" clId="Web-{E6C3FBF3-B6B2-BF08-DA81-C97D1FD8A3C2}" dt="2023-02-01T21:21:33.485" v="1310" actId="1076"/>
          <ac:picMkLst>
            <pc:docMk/>
            <pc:sldMk cId="2577462286" sldId="261"/>
            <ac:picMk id="11" creationId="{C5268BFF-5617-62FF-A843-447347C22F54}"/>
          </ac:picMkLst>
        </pc:picChg>
        <pc:picChg chg="add del mod">
          <ac:chgData name="Geivet.TiaM@Eau Gallie High" userId="S::geivet.tiam@brevardschools.org::87f492a7-fab1-4e9a-9d1e-343e649e769a" providerId="AD" clId="Web-{E6C3FBF3-B6B2-BF08-DA81-C97D1FD8A3C2}" dt="2023-02-01T21:18:25.604" v="1271"/>
          <ac:picMkLst>
            <pc:docMk/>
            <pc:sldMk cId="2577462286" sldId="261"/>
            <ac:picMk id="14" creationId="{D4526770-DE95-56DA-1A60-E51710E62999}"/>
          </ac:picMkLst>
        </pc:picChg>
        <pc:picChg chg="add mod">
          <ac:chgData name="Geivet.TiaM@Eau Gallie High" userId="S::geivet.tiam@brevardschools.org::87f492a7-fab1-4e9a-9d1e-343e649e769a" providerId="AD" clId="Web-{E6C3FBF3-B6B2-BF08-DA81-C97D1FD8A3C2}" dt="2023-02-01T21:21:26.047" v="1308" actId="1076"/>
          <ac:picMkLst>
            <pc:docMk/>
            <pc:sldMk cId="2577462286" sldId="261"/>
            <ac:picMk id="17" creationId="{4B219509-81F1-3572-9BB2-9D958A1F54D8}"/>
          </ac:picMkLst>
        </pc:picChg>
        <pc:picChg chg="add mod">
          <ac:chgData name="Geivet.TiaM@Eau Gallie High" userId="S::geivet.tiam@brevardschools.org::87f492a7-fab1-4e9a-9d1e-343e649e769a" providerId="AD" clId="Web-{E6C3FBF3-B6B2-BF08-DA81-C97D1FD8A3C2}" dt="2023-02-01T21:21:03.437" v="1302" actId="1076"/>
          <ac:picMkLst>
            <pc:docMk/>
            <pc:sldMk cId="2577462286" sldId="261"/>
            <ac:picMk id="20" creationId="{4BA22C69-4877-5BD8-3750-9C5A5EA0663A}"/>
          </ac:picMkLst>
        </pc:picChg>
        <pc:picChg chg="add mod">
          <ac:chgData name="Geivet.TiaM@Eau Gallie High" userId="S::geivet.tiam@brevardschools.org::87f492a7-fab1-4e9a-9d1e-343e649e769a" providerId="AD" clId="Web-{E6C3FBF3-B6B2-BF08-DA81-C97D1FD8A3C2}" dt="2023-02-01T21:21:48.673" v="1315" actId="1076"/>
          <ac:picMkLst>
            <pc:docMk/>
            <pc:sldMk cId="2577462286" sldId="261"/>
            <ac:picMk id="23" creationId="{62560B9B-0955-F343-D967-8A08B5E47574}"/>
          </ac:picMkLst>
        </pc:picChg>
      </pc:sldChg>
      <pc:sldChg chg="addSp delSp modSp new mod setBg">
        <pc:chgData name="Geivet.TiaM@Eau Gallie High" userId="S::geivet.tiam@brevardschools.org::87f492a7-fab1-4e9a-9d1e-343e649e769a" providerId="AD" clId="Web-{E6C3FBF3-B6B2-BF08-DA81-C97D1FD8A3C2}" dt="2023-02-01T21:27:55.669" v="1434" actId="20577"/>
        <pc:sldMkLst>
          <pc:docMk/>
          <pc:sldMk cId="3420942280" sldId="262"/>
        </pc:sldMkLst>
        <pc:spChg chg="mod">
          <ac:chgData name="Geivet.TiaM@Eau Gallie High" userId="S::geivet.tiam@brevardschools.org::87f492a7-fab1-4e9a-9d1e-343e649e769a" providerId="AD" clId="Web-{E6C3FBF3-B6B2-BF08-DA81-C97D1FD8A3C2}" dt="2023-02-01T21:27:55.669" v="1434" actId="20577"/>
          <ac:spMkLst>
            <pc:docMk/>
            <pc:sldMk cId="3420942280" sldId="262"/>
            <ac:spMk id="2" creationId="{F157C451-FE38-337C-C7B5-ED05EA8086D4}"/>
          </ac:spMkLst>
        </pc:spChg>
        <pc:spChg chg="del">
          <ac:chgData name="Geivet.TiaM@Eau Gallie High" userId="S::geivet.tiam@brevardschools.org::87f492a7-fab1-4e9a-9d1e-343e649e769a" providerId="AD" clId="Web-{E6C3FBF3-B6B2-BF08-DA81-C97D1FD8A3C2}" dt="2023-02-01T21:25:50.759" v="1366"/>
          <ac:spMkLst>
            <pc:docMk/>
            <pc:sldMk cId="3420942280" sldId="262"/>
            <ac:spMk id="3" creationId="{9A47DC99-283A-CFDA-F95A-4C30BC9EA69B}"/>
          </ac:spMkLst>
        </pc:spChg>
        <pc:spChg chg="del mod">
          <ac:chgData name="Geivet.TiaM@Eau Gallie High" userId="S::geivet.tiam@brevardschools.org::87f492a7-fab1-4e9a-9d1e-343e649e769a" providerId="AD" clId="Web-{E6C3FBF3-B6B2-BF08-DA81-C97D1FD8A3C2}" dt="2023-02-01T21:26:37.229" v="1373"/>
          <ac:spMkLst>
            <pc:docMk/>
            <pc:sldMk cId="3420942280" sldId="262"/>
            <ac:spMk id="4" creationId="{130CE343-B329-A932-593E-8C00525BF389}"/>
          </ac:spMkLst>
        </pc:spChg>
        <pc:spChg chg="add mod">
          <ac:chgData name="Geivet.TiaM@Eau Gallie High" userId="S::geivet.tiam@brevardschools.org::87f492a7-fab1-4e9a-9d1e-343e649e769a" providerId="AD" clId="Web-{E6C3FBF3-B6B2-BF08-DA81-C97D1FD8A3C2}" dt="2023-02-01T21:27:35.309" v="1416" actId="20577"/>
          <ac:spMkLst>
            <pc:docMk/>
            <pc:sldMk cId="3420942280" sldId="262"/>
            <ac:spMk id="6" creationId="{D4FF1D53-A552-F127-6F37-0DC51B4231F5}"/>
          </ac:spMkLst>
        </pc:spChg>
        <pc:spChg chg="add del">
          <ac:chgData name="Geivet.TiaM@Eau Gallie High" userId="S::geivet.tiam@brevardschools.org::87f492a7-fab1-4e9a-9d1e-343e649e769a" providerId="AD" clId="Web-{E6C3FBF3-B6B2-BF08-DA81-C97D1FD8A3C2}" dt="2023-02-01T21:26:06.009" v="1368"/>
          <ac:spMkLst>
            <pc:docMk/>
            <pc:sldMk cId="3420942280" sldId="262"/>
            <ac:spMk id="10" creationId="{E446B7E6-8568-417F-959E-DB3D1E70F648}"/>
          </ac:spMkLst>
        </pc:spChg>
        <pc:spChg chg="add del">
          <ac:chgData name="Geivet.TiaM@Eau Gallie High" userId="S::geivet.tiam@brevardschools.org::87f492a7-fab1-4e9a-9d1e-343e649e769a" providerId="AD" clId="Web-{E6C3FBF3-B6B2-BF08-DA81-C97D1FD8A3C2}" dt="2023-02-01T21:26:24.229" v="1370"/>
          <ac:spMkLst>
            <pc:docMk/>
            <pc:sldMk cId="3420942280" sldId="262"/>
            <ac:spMk id="12" creationId="{1C524A27-B6C0-41EA-ABCB-AA2E61FC0F8A}"/>
          </ac:spMkLst>
        </pc:spChg>
        <pc:spChg chg="add del">
          <ac:chgData name="Geivet.TiaM@Eau Gallie High" userId="S::geivet.tiam@brevardschools.org::87f492a7-fab1-4e9a-9d1e-343e649e769a" providerId="AD" clId="Web-{E6C3FBF3-B6B2-BF08-DA81-C97D1FD8A3C2}" dt="2023-02-01T21:26:24.229" v="1370"/>
          <ac:spMkLst>
            <pc:docMk/>
            <pc:sldMk cId="3420942280" sldId="262"/>
            <ac:spMk id="13" creationId="{DA9A1ACB-4ECA-4EAE-AEAB-CE9C8C01EE60}"/>
          </ac:spMkLst>
        </pc:spChg>
        <pc:spChg chg="add del">
          <ac:chgData name="Geivet.TiaM@Eau Gallie High" userId="S::geivet.tiam@brevardschools.org::87f492a7-fab1-4e9a-9d1e-343e649e769a" providerId="AD" clId="Web-{E6C3FBF3-B6B2-BF08-DA81-C97D1FD8A3C2}" dt="2023-02-01T21:26:24.229" v="1370"/>
          <ac:spMkLst>
            <pc:docMk/>
            <pc:sldMk cId="3420942280" sldId="262"/>
            <ac:spMk id="14" creationId="{F3FCE8DC-E7A6-4A8F-BB57-A87EC4B846BB}"/>
          </ac:spMkLst>
        </pc:spChg>
        <pc:spChg chg="add">
          <ac:chgData name="Geivet.TiaM@Eau Gallie High" userId="S::geivet.tiam@brevardschools.org::87f492a7-fab1-4e9a-9d1e-343e649e769a" providerId="AD" clId="Web-{E6C3FBF3-B6B2-BF08-DA81-C97D1FD8A3C2}" dt="2023-02-01T21:26:24.229" v="1371"/>
          <ac:spMkLst>
            <pc:docMk/>
            <pc:sldMk cId="3420942280" sldId="262"/>
            <ac:spMk id="16" creationId="{E446B7E6-8568-417F-959E-DB3D1E70F648}"/>
          </ac:spMkLst>
        </pc:spChg>
        <pc:picChg chg="add mod ord">
          <ac:chgData name="Geivet.TiaM@Eau Gallie High" userId="S::geivet.tiam@brevardschools.org::87f492a7-fab1-4e9a-9d1e-343e649e769a" providerId="AD" clId="Web-{E6C3FBF3-B6B2-BF08-DA81-C97D1FD8A3C2}" dt="2023-02-01T21:26:24.229" v="1371"/>
          <ac:picMkLst>
            <pc:docMk/>
            <pc:sldMk cId="3420942280" sldId="262"/>
            <ac:picMk id="5" creationId="{FF564189-CDDF-E897-2ED2-F69F11206D30}"/>
          </ac:picMkLst>
        </pc:picChg>
      </pc:sldChg>
    </pc:docChg>
  </pc:docChgLst>
  <pc:docChgLst>
    <pc:chgData name="Geivet.TiaM@Eau Gallie High" userId="87f492a7-fab1-4e9a-9d1e-343e649e769a" providerId="ADAL" clId="{F42AB45E-08ED-4A0F-BBE3-B3C685740248}"/>
    <pc:docChg chg="undo custSel addSld delSld modSld">
      <pc:chgData name="Geivet.TiaM@Eau Gallie High" userId="87f492a7-fab1-4e9a-9d1e-343e649e769a" providerId="ADAL" clId="{F42AB45E-08ED-4A0F-BBE3-B3C685740248}" dt="2023-02-01T22:51:05.269" v="1381" actId="122"/>
      <pc:docMkLst>
        <pc:docMk/>
      </pc:docMkLst>
      <pc:sldChg chg="delSp modSp mod">
        <pc:chgData name="Geivet.TiaM@Eau Gallie High" userId="87f492a7-fab1-4e9a-9d1e-343e649e769a" providerId="ADAL" clId="{F42AB45E-08ED-4A0F-BBE3-B3C685740248}" dt="2023-01-30T18:41:43.903" v="71" actId="1076"/>
        <pc:sldMkLst>
          <pc:docMk/>
          <pc:sldMk cId="3617263938" sldId="256"/>
        </pc:sldMkLst>
        <pc:spChg chg="mod">
          <ac:chgData name="Geivet.TiaM@Eau Gallie High" userId="87f492a7-fab1-4e9a-9d1e-343e649e769a" providerId="ADAL" clId="{F42AB45E-08ED-4A0F-BBE3-B3C685740248}" dt="2023-01-30T18:41:43.903" v="71" actId="1076"/>
          <ac:spMkLst>
            <pc:docMk/>
            <pc:sldMk cId="3617263938" sldId="256"/>
            <ac:spMk id="2" creationId="{F5F7A85F-3607-1D89-6438-72E33FA422DB}"/>
          </ac:spMkLst>
        </pc:spChg>
        <pc:spChg chg="del mod">
          <ac:chgData name="Geivet.TiaM@Eau Gallie High" userId="87f492a7-fab1-4e9a-9d1e-343e649e769a" providerId="ADAL" clId="{F42AB45E-08ED-4A0F-BBE3-B3C685740248}" dt="2023-01-30T18:41:07.561" v="69" actId="478"/>
          <ac:spMkLst>
            <pc:docMk/>
            <pc:sldMk cId="3617263938" sldId="256"/>
            <ac:spMk id="3" creationId="{2A15CCD1-66DF-50BC-133B-51F051E63936}"/>
          </ac:spMkLst>
        </pc:spChg>
      </pc:sldChg>
      <pc:sldChg chg="modSp">
        <pc:chgData name="Geivet.TiaM@Eau Gallie High" userId="87f492a7-fab1-4e9a-9d1e-343e649e769a" providerId="ADAL" clId="{F42AB45E-08ED-4A0F-BBE3-B3C685740248}" dt="2023-02-01T22:42:25.141" v="1374"/>
        <pc:sldMkLst>
          <pc:docMk/>
          <pc:sldMk cId="3362900644" sldId="259"/>
        </pc:sldMkLst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3362900644" sldId="259"/>
            <ac:spMk id="2" creationId="{2C56D61D-C0AD-0426-B379-3CF15ED64A31}"/>
          </ac:spMkLst>
        </pc:spChg>
      </pc:sldChg>
      <pc:sldChg chg="modSp">
        <pc:chgData name="Geivet.TiaM@Eau Gallie High" userId="87f492a7-fab1-4e9a-9d1e-343e649e769a" providerId="ADAL" clId="{F42AB45E-08ED-4A0F-BBE3-B3C685740248}" dt="2023-02-01T22:42:25.141" v="1374"/>
        <pc:sldMkLst>
          <pc:docMk/>
          <pc:sldMk cId="2583971097" sldId="260"/>
        </pc:sldMkLst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2583971097" sldId="260"/>
            <ac:spMk id="2" creationId="{6AFE31B5-7EC0-3756-80F2-E40BFD94DB25}"/>
          </ac:spMkLst>
        </pc:spChg>
      </pc:sldChg>
      <pc:sldChg chg="delSp modSp mod delDesignElem">
        <pc:chgData name="Geivet.TiaM@Eau Gallie High" userId="87f492a7-fab1-4e9a-9d1e-343e649e769a" providerId="ADAL" clId="{F42AB45E-08ED-4A0F-BBE3-B3C685740248}" dt="2023-02-01T22:51:05.269" v="1381" actId="122"/>
        <pc:sldMkLst>
          <pc:docMk/>
          <pc:sldMk cId="3420942280" sldId="262"/>
        </pc:sldMkLst>
        <pc:spChg chg="mod">
          <ac:chgData name="Geivet.TiaM@Eau Gallie High" userId="87f492a7-fab1-4e9a-9d1e-343e649e769a" providerId="ADAL" clId="{F42AB45E-08ED-4A0F-BBE3-B3C685740248}" dt="2023-02-01T21:29:56.486" v="88" actId="14100"/>
          <ac:spMkLst>
            <pc:docMk/>
            <pc:sldMk cId="3420942280" sldId="262"/>
            <ac:spMk id="2" creationId="{F157C451-FE38-337C-C7B5-ED05EA8086D4}"/>
          </ac:spMkLst>
        </pc:spChg>
        <pc:spChg chg="mod">
          <ac:chgData name="Geivet.TiaM@Eau Gallie High" userId="87f492a7-fab1-4e9a-9d1e-343e649e769a" providerId="ADAL" clId="{F42AB45E-08ED-4A0F-BBE3-B3C685740248}" dt="2023-02-01T22:51:05.269" v="1381" actId="122"/>
          <ac:spMkLst>
            <pc:docMk/>
            <pc:sldMk cId="3420942280" sldId="262"/>
            <ac:spMk id="6" creationId="{D4FF1D53-A552-F127-6F37-0DC51B4231F5}"/>
          </ac:spMkLst>
        </pc:spChg>
        <pc:spChg chg="del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3420942280" sldId="262"/>
            <ac:spMk id="16" creationId="{E446B7E6-8568-417F-959E-DB3D1E70F648}"/>
          </ac:spMkLst>
        </pc:spChg>
        <pc:picChg chg="mod">
          <ac:chgData name="Geivet.TiaM@Eau Gallie High" userId="87f492a7-fab1-4e9a-9d1e-343e649e769a" providerId="ADAL" clId="{F42AB45E-08ED-4A0F-BBE3-B3C685740248}" dt="2023-02-01T22:50:44.598" v="1377" actId="1076"/>
          <ac:picMkLst>
            <pc:docMk/>
            <pc:sldMk cId="3420942280" sldId="262"/>
            <ac:picMk id="5" creationId="{FF564189-CDDF-E897-2ED2-F69F11206D30}"/>
          </ac:picMkLst>
        </pc:picChg>
      </pc:sldChg>
      <pc:sldChg chg="addSp delSp modSp new mod">
        <pc:chgData name="Geivet.TiaM@Eau Gallie High" userId="87f492a7-fab1-4e9a-9d1e-343e649e769a" providerId="ADAL" clId="{F42AB45E-08ED-4A0F-BBE3-B3C685740248}" dt="2023-02-01T21:40:49.809" v="247" actId="1076"/>
        <pc:sldMkLst>
          <pc:docMk/>
          <pc:sldMk cId="166613948" sldId="263"/>
        </pc:sldMkLst>
        <pc:spChg chg="mod">
          <ac:chgData name="Geivet.TiaM@Eau Gallie High" userId="87f492a7-fab1-4e9a-9d1e-343e649e769a" providerId="ADAL" clId="{F42AB45E-08ED-4A0F-BBE3-B3C685740248}" dt="2023-02-01T21:33:19.843" v="187" actId="404"/>
          <ac:spMkLst>
            <pc:docMk/>
            <pc:sldMk cId="166613948" sldId="263"/>
            <ac:spMk id="2" creationId="{73D2180C-6E41-14AA-465C-2C06F39E8D57}"/>
          </ac:spMkLst>
        </pc:spChg>
        <pc:spChg chg="del mod">
          <ac:chgData name="Geivet.TiaM@Eau Gallie High" userId="87f492a7-fab1-4e9a-9d1e-343e649e769a" providerId="ADAL" clId="{F42AB45E-08ED-4A0F-BBE3-B3C685740248}" dt="2023-02-01T21:39:00.394" v="236" actId="478"/>
          <ac:spMkLst>
            <pc:docMk/>
            <pc:sldMk cId="166613948" sldId="263"/>
            <ac:spMk id="3" creationId="{F4C07E6A-1EEA-A29C-CA1B-7FACF51D42AD}"/>
          </ac:spMkLst>
        </pc:spChg>
        <pc:spChg chg="del">
          <ac:chgData name="Geivet.TiaM@Eau Gallie High" userId="87f492a7-fab1-4e9a-9d1e-343e649e769a" providerId="ADAL" clId="{F42AB45E-08ED-4A0F-BBE3-B3C685740248}" dt="2023-02-01T21:36:14.645" v="214" actId="931"/>
          <ac:spMkLst>
            <pc:docMk/>
            <pc:sldMk cId="166613948" sldId="263"/>
            <ac:spMk id="4" creationId="{0AA55BCD-4DFE-6FF2-0AF4-2AF4286C71DA}"/>
          </ac:spMkLst>
        </pc:spChg>
        <pc:spChg chg="del mod">
          <ac:chgData name="Geivet.TiaM@Eau Gallie High" userId="87f492a7-fab1-4e9a-9d1e-343e649e769a" providerId="ADAL" clId="{F42AB45E-08ED-4A0F-BBE3-B3C685740248}" dt="2023-02-01T21:38:48.511" v="232" actId="478"/>
          <ac:spMkLst>
            <pc:docMk/>
            <pc:sldMk cId="166613948" sldId="263"/>
            <ac:spMk id="5" creationId="{416D045C-590F-16EF-2173-9125F7485CDB}"/>
          </ac:spMkLst>
        </pc:spChg>
        <pc:spChg chg="del mod">
          <ac:chgData name="Geivet.TiaM@Eau Gallie High" userId="87f492a7-fab1-4e9a-9d1e-343e649e769a" providerId="ADAL" clId="{F42AB45E-08ED-4A0F-BBE3-B3C685740248}" dt="2023-02-01T21:38:32.181" v="229" actId="478"/>
          <ac:spMkLst>
            <pc:docMk/>
            <pc:sldMk cId="166613948" sldId="263"/>
            <ac:spMk id="6" creationId="{693A6E0A-06A4-2FE0-0723-01DC57714AAB}"/>
          </ac:spMkLst>
        </pc:spChg>
        <pc:spChg chg="add del mod">
          <ac:chgData name="Geivet.TiaM@Eau Gallie High" userId="87f492a7-fab1-4e9a-9d1e-343e649e769a" providerId="ADAL" clId="{F42AB45E-08ED-4A0F-BBE3-B3C685740248}" dt="2023-02-01T21:36:29.472" v="219" actId="478"/>
          <ac:spMkLst>
            <pc:docMk/>
            <pc:sldMk cId="166613948" sldId="263"/>
            <ac:spMk id="9" creationId="{CD692603-8DB9-2510-BED1-61FB706663A3}"/>
          </ac:spMkLst>
        </pc:spChg>
        <pc:spChg chg="add del mod">
          <ac:chgData name="Geivet.TiaM@Eau Gallie High" userId="87f492a7-fab1-4e9a-9d1e-343e649e769a" providerId="ADAL" clId="{F42AB45E-08ED-4A0F-BBE3-B3C685740248}" dt="2023-02-01T21:36:24.078" v="218" actId="478"/>
          <ac:spMkLst>
            <pc:docMk/>
            <pc:sldMk cId="166613948" sldId="263"/>
            <ac:spMk id="11" creationId="{F7B08016-CCB3-AF9A-702D-3F1B813CD9AD}"/>
          </ac:spMkLst>
        </pc:spChg>
        <pc:spChg chg="add del mod">
          <ac:chgData name="Geivet.TiaM@Eau Gallie High" userId="87f492a7-fab1-4e9a-9d1e-343e649e769a" providerId="ADAL" clId="{F42AB45E-08ED-4A0F-BBE3-B3C685740248}" dt="2023-02-01T21:38:05.027" v="220" actId="931"/>
          <ac:spMkLst>
            <pc:docMk/>
            <pc:sldMk cId="166613948" sldId="263"/>
            <ac:spMk id="13" creationId="{02B8632E-3619-4B85-FE59-B284EFC132B3}"/>
          </ac:spMkLst>
        </pc:spChg>
        <pc:spChg chg="add del mod">
          <ac:chgData name="Geivet.TiaM@Eau Gallie High" userId="87f492a7-fab1-4e9a-9d1e-343e649e769a" providerId="ADAL" clId="{F42AB45E-08ED-4A0F-BBE3-B3C685740248}" dt="2023-02-01T21:38:24.096" v="226" actId="478"/>
          <ac:spMkLst>
            <pc:docMk/>
            <pc:sldMk cId="166613948" sldId="263"/>
            <ac:spMk id="16" creationId="{B43C32A7-D3CE-5E13-1316-FED7BF782879}"/>
          </ac:spMkLst>
        </pc:spChg>
        <pc:spChg chg="add del mod">
          <ac:chgData name="Geivet.TiaM@Eau Gallie High" userId="87f492a7-fab1-4e9a-9d1e-343e649e769a" providerId="ADAL" clId="{F42AB45E-08ED-4A0F-BBE3-B3C685740248}" dt="2023-02-01T21:38:15.680" v="225" actId="478"/>
          <ac:spMkLst>
            <pc:docMk/>
            <pc:sldMk cId="166613948" sldId="263"/>
            <ac:spMk id="18" creationId="{303594BD-01EE-A73E-7EC8-167945EBF787}"/>
          </ac:spMkLst>
        </pc:spChg>
        <pc:spChg chg="add del mod">
          <ac:chgData name="Geivet.TiaM@Eau Gallie High" userId="87f492a7-fab1-4e9a-9d1e-343e649e769a" providerId="ADAL" clId="{F42AB45E-08ED-4A0F-BBE3-B3C685740248}" dt="2023-02-01T21:39:02.130" v="237" actId="478"/>
          <ac:spMkLst>
            <pc:docMk/>
            <pc:sldMk cId="166613948" sldId="263"/>
            <ac:spMk id="20" creationId="{57C03E92-C284-E512-8522-5EDC6348E501}"/>
          </ac:spMkLst>
        </pc:spChg>
        <pc:spChg chg="add del mod">
          <ac:chgData name="Geivet.TiaM@Eau Gallie High" userId="87f492a7-fab1-4e9a-9d1e-343e649e769a" providerId="ADAL" clId="{F42AB45E-08ED-4A0F-BBE3-B3C685740248}" dt="2023-02-01T21:39:31.879" v="241" actId="478"/>
          <ac:spMkLst>
            <pc:docMk/>
            <pc:sldMk cId="166613948" sldId="263"/>
            <ac:spMk id="23" creationId="{8097BC28-DB62-2D95-B76E-8EF1A284A5A0}"/>
          </ac:spMkLst>
        </pc:spChg>
        <pc:spChg chg="add del mod">
          <ac:chgData name="Geivet.TiaM@Eau Gallie High" userId="87f492a7-fab1-4e9a-9d1e-343e649e769a" providerId="ADAL" clId="{F42AB45E-08ED-4A0F-BBE3-B3C685740248}" dt="2023-02-01T21:39:45.585" v="244" actId="478"/>
          <ac:spMkLst>
            <pc:docMk/>
            <pc:sldMk cId="166613948" sldId="263"/>
            <ac:spMk id="26" creationId="{48587F30-7CE8-AF58-943E-FB36D3994A31}"/>
          </ac:spMkLst>
        </pc:spChg>
        <pc:picChg chg="add del mod">
          <ac:chgData name="Geivet.TiaM@Eau Gallie High" userId="87f492a7-fab1-4e9a-9d1e-343e649e769a" providerId="ADAL" clId="{F42AB45E-08ED-4A0F-BBE3-B3C685740248}" dt="2023-02-01T21:36:29.472" v="219" actId="478"/>
          <ac:picMkLst>
            <pc:docMk/>
            <pc:sldMk cId="166613948" sldId="263"/>
            <ac:picMk id="8" creationId="{2C8FB95A-E9E7-85D4-DDC1-95D980970215}"/>
          </ac:picMkLst>
        </pc:picChg>
        <pc:picChg chg="add del mod">
          <ac:chgData name="Geivet.TiaM@Eau Gallie High" userId="87f492a7-fab1-4e9a-9d1e-343e649e769a" providerId="ADAL" clId="{F42AB45E-08ED-4A0F-BBE3-B3C685740248}" dt="2023-02-01T21:38:55.272" v="234" actId="1076"/>
          <ac:picMkLst>
            <pc:docMk/>
            <pc:sldMk cId="166613948" sldId="263"/>
            <ac:picMk id="15" creationId="{A75AB950-380A-22C6-5CE8-F9DC13589B8A}"/>
          </ac:picMkLst>
        </pc:picChg>
        <pc:picChg chg="add mod">
          <ac:chgData name="Geivet.TiaM@Eau Gallie High" userId="87f492a7-fab1-4e9a-9d1e-343e649e769a" providerId="ADAL" clId="{F42AB45E-08ED-4A0F-BBE3-B3C685740248}" dt="2023-02-01T21:40:49.809" v="247" actId="1076"/>
          <ac:picMkLst>
            <pc:docMk/>
            <pc:sldMk cId="166613948" sldId="263"/>
            <ac:picMk id="22" creationId="{CDFF98B3-8164-01DE-D8D9-A3F3431C5925}"/>
          </ac:picMkLst>
        </pc:picChg>
        <pc:picChg chg="add del mod">
          <ac:chgData name="Geivet.TiaM@Eau Gallie High" userId="87f492a7-fab1-4e9a-9d1e-343e649e769a" providerId="ADAL" clId="{F42AB45E-08ED-4A0F-BBE3-B3C685740248}" dt="2023-02-01T21:40:45.446" v="246" actId="478"/>
          <ac:picMkLst>
            <pc:docMk/>
            <pc:sldMk cId="166613948" sldId="263"/>
            <ac:picMk id="25" creationId="{1C5BC311-872A-2108-299E-E3BD6A72F79E}"/>
          </ac:picMkLst>
        </pc:picChg>
      </pc:sldChg>
      <pc:sldChg chg="new del">
        <pc:chgData name="Geivet.TiaM@Eau Gallie High" userId="87f492a7-fab1-4e9a-9d1e-343e649e769a" providerId="ADAL" clId="{F42AB45E-08ED-4A0F-BBE3-B3C685740248}" dt="2023-02-01T21:47:32.051" v="405" actId="2696"/>
        <pc:sldMkLst>
          <pc:docMk/>
          <pc:sldMk cId="1183643740" sldId="264"/>
        </pc:sldMkLst>
      </pc:sldChg>
      <pc:sldChg chg="modSp new mod">
        <pc:chgData name="Geivet.TiaM@Eau Gallie High" userId="87f492a7-fab1-4e9a-9d1e-343e649e769a" providerId="ADAL" clId="{F42AB45E-08ED-4A0F-BBE3-B3C685740248}" dt="2023-02-01T22:42:25.141" v="1374"/>
        <pc:sldMkLst>
          <pc:docMk/>
          <pc:sldMk cId="2045685268" sldId="265"/>
        </pc:sldMkLst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2045685268" sldId="265"/>
            <ac:spMk id="2" creationId="{7CEA1456-21D4-1468-DB52-CF2449FA671F}"/>
          </ac:spMkLst>
        </pc:spChg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2045685268" sldId="265"/>
            <ac:spMk id="3" creationId="{8271C0C9-F84C-9F25-80E3-EE425C39B7F0}"/>
          </ac:spMkLst>
        </pc:spChg>
      </pc:sldChg>
      <pc:sldChg chg="addSp delSp modSp new mod">
        <pc:chgData name="Geivet.TiaM@Eau Gallie High" userId="87f492a7-fab1-4e9a-9d1e-343e649e769a" providerId="ADAL" clId="{F42AB45E-08ED-4A0F-BBE3-B3C685740248}" dt="2023-02-01T22:42:25.141" v="1374"/>
        <pc:sldMkLst>
          <pc:docMk/>
          <pc:sldMk cId="289572565" sldId="266"/>
        </pc:sldMkLst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289572565" sldId="266"/>
            <ac:spMk id="2" creationId="{24E119B0-5D7C-983B-6597-6BB265927E53}"/>
          </ac:spMkLst>
        </pc:spChg>
        <pc:spChg chg="del mod">
          <ac:chgData name="Geivet.TiaM@Eau Gallie High" userId="87f492a7-fab1-4e9a-9d1e-343e649e769a" providerId="ADAL" clId="{F42AB45E-08ED-4A0F-BBE3-B3C685740248}" dt="2023-02-01T21:59:05.904" v="711" actId="478"/>
          <ac:spMkLst>
            <pc:docMk/>
            <pc:sldMk cId="289572565" sldId="266"/>
            <ac:spMk id="3" creationId="{5D7E2B3E-2FA5-B725-C143-6B513D5B3AEC}"/>
          </ac:spMkLst>
        </pc:spChg>
        <pc:spChg chg="add del mod">
          <ac:chgData name="Geivet.TiaM@Eau Gallie High" userId="87f492a7-fab1-4e9a-9d1e-343e649e769a" providerId="ADAL" clId="{F42AB45E-08ED-4A0F-BBE3-B3C685740248}" dt="2023-02-01T21:59:23.520" v="712" actId="1032"/>
          <ac:spMkLst>
            <pc:docMk/>
            <pc:sldMk cId="289572565" sldId="266"/>
            <ac:spMk id="5" creationId="{74B8D2EA-F79F-7120-4303-8C23710DEB06}"/>
          </ac:spMkLst>
        </pc:spChg>
        <pc:graphicFrameChg chg="add mod modGraphic">
          <ac:chgData name="Geivet.TiaM@Eau Gallie High" userId="87f492a7-fab1-4e9a-9d1e-343e649e769a" providerId="ADAL" clId="{F42AB45E-08ED-4A0F-BBE3-B3C685740248}" dt="2023-02-01T22:04:58.760" v="749" actId="14100"/>
          <ac:graphicFrameMkLst>
            <pc:docMk/>
            <pc:sldMk cId="289572565" sldId="266"/>
            <ac:graphicFrameMk id="6" creationId="{574212DB-4BB0-FBFF-407F-B4162BDB677A}"/>
          </ac:graphicFrameMkLst>
        </pc:graphicFrameChg>
      </pc:sldChg>
      <pc:sldChg chg="addSp delSp modSp new mod">
        <pc:chgData name="Geivet.TiaM@Eau Gallie High" userId="87f492a7-fab1-4e9a-9d1e-343e649e769a" providerId="ADAL" clId="{F42AB45E-08ED-4A0F-BBE3-B3C685740248}" dt="2023-02-01T22:42:25.141" v="1374"/>
        <pc:sldMkLst>
          <pc:docMk/>
          <pc:sldMk cId="839636588" sldId="267"/>
        </pc:sldMkLst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839636588" sldId="267"/>
            <ac:spMk id="2" creationId="{3B049917-29A8-2AF9-E063-CCA5AF4B2B1B}"/>
          </ac:spMkLst>
        </pc:spChg>
        <pc:spChg chg="del">
          <ac:chgData name="Geivet.TiaM@Eau Gallie High" userId="87f492a7-fab1-4e9a-9d1e-343e649e769a" providerId="ADAL" clId="{F42AB45E-08ED-4A0F-BBE3-B3C685740248}" dt="2023-02-01T21:56:45.712" v="657" actId="1032"/>
          <ac:spMkLst>
            <pc:docMk/>
            <pc:sldMk cId="839636588" sldId="267"/>
            <ac:spMk id="3" creationId="{AC6D7572-4176-3CA8-778C-915C10A2FAEA}"/>
          </ac:spMkLst>
        </pc:spChg>
        <pc:spChg chg="add 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839636588" sldId="267"/>
            <ac:spMk id="6" creationId="{9014D104-D2DA-1644-071B-14A0367FC9F3}"/>
          </ac:spMkLst>
        </pc:spChg>
        <pc:graphicFrameChg chg="add del mod modGraphic">
          <ac:chgData name="Geivet.TiaM@Eau Gallie High" userId="87f492a7-fab1-4e9a-9d1e-343e649e769a" providerId="ADAL" clId="{F42AB45E-08ED-4A0F-BBE3-B3C685740248}" dt="2023-02-01T21:58:22.776" v="660" actId="478"/>
          <ac:graphicFrameMkLst>
            <pc:docMk/>
            <pc:sldMk cId="839636588" sldId="267"/>
            <ac:graphicFrameMk id="4" creationId="{2416D874-F100-4FA8-9F6F-34244DEB5ABC}"/>
          </ac:graphicFrameMkLst>
        </pc:graphicFrameChg>
      </pc:sldChg>
      <pc:sldChg chg="new del">
        <pc:chgData name="Geivet.TiaM@Eau Gallie High" userId="87f492a7-fab1-4e9a-9d1e-343e649e769a" providerId="ADAL" clId="{F42AB45E-08ED-4A0F-BBE3-B3C685740248}" dt="2023-02-01T22:32:46.327" v="1372" actId="2696"/>
        <pc:sldMkLst>
          <pc:docMk/>
          <pc:sldMk cId="4062141275" sldId="268"/>
        </pc:sldMkLst>
      </pc:sldChg>
      <pc:sldChg chg="addSp delSp modSp new mod">
        <pc:chgData name="Geivet.TiaM@Eau Gallie High" userId="87f492a7-fab1-4e9a-9d1e-343e649e769a" providerId="ADAL" clId="{F42AB45E-08ED-4A0F-BBE3-B3C685740248}" dt="2023-02-01T22:42:25.141" v="1374"/>
        <pc:sldMkLst>
          <pc:docMk/>
          <pc:sldMk cId="3819619060" sldId="269"/>
        </pc:sldMkLst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3819619060" sldId="269"/>
            <ac:spMk id="2" creationId="{159464DD-0DB1-BC75-5285-7694B55C00DC}"/>
          </ac:spMkLst>
        </pc:spChg>
        <pc:spChg chg="del">
          <ac:chgData name="Geivet.TiaM@Eau Gallie High" userId="87f492a7-fab1-4e9a-9d1e-343e649e769a" providerId="ADAL" clId="{F42AB45E-08ED-4A0F-BBE3-B3C685740248}" dt="2023-02-01T22:11:30.476" v="1044" actId="931"/>
          <ac:spMkLst>
            <pc:docMk/>
            <pc:sldMk cId="3819619060" sldId="269"/>
            <ac:spMk id="3" creationId="{A72D0D2E-287D-0B9D-4447-DBE9BB2FCA8D}"/>
          </ac:spMkLst>
        </pc:spChg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3819619060" sldId="269"/>
            <ac:spMk id="4" creationId="{E47E3348-5DB5-8266-DEE9-ED93193487BC}"/>
          </ac:spMkLst>
        </pc:spChg>
        <pc:picChg chg="add mod">
          <ac:chgData name="Geivet.TiaM@Eau Gallie High" userId="87f492a7-fab1-4e9a-9d1e-343e649e769a" providerId="ADAL" clId="{F42AB45E-08ED-4A0F-BBE3-B3C685740248}" dt="2023-02-01T22:42:25.141" v="1374"/>
          <ac:picMkLst>
            <pc:docMk/>
            <pc:sldMk cId="3819619060" sldId="269"/>
            <ac:picMk id="6" creationId="{9FBFECA9-E980-FCF0-F0BC-7AAAD8FDFDB0}"/>
          </ac:picMkLst>
        </pc:picChg>
      </pc:sldChg>
      <pc:sldChg chg="modSp new mod">
        <pc:chgData name="Geivet.TiaM@Eau Gallie High" userId="87f492a7-fab1-4e9a-9d1e-343e649e769a" providerId="ADAL" clId="{F42AB45E-08ED-4A0F-BBE3-B3C685740248}" dt="2023-02-01T22:42:25.141" v="1374"/>
        <pc:sldMkLst>
          <pc:docMk/>
          <pc:sldMk cId="3159416330" sldId="270"/>
        </pc:sldMkLst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3159416330" sldId="270"/>
            <ac:spMk id="2" creationId="{42B9B195-51A1-FB27-5972-C423B7DFA382}"/>
          </ac:spMkLst>
        </pc:spChg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3159416330" sldId="270"/>
            <ac:spMk id="3" creationId="{67C0885B-1F35-8911-E764-409E2B1DD0FF}"/>
          </ac:spMkLst>
        </pc:spChg>
      </pc:sldChg>
      <pc:sldChg chg="addSp modSp new mod">
        <pc:chgData name="Geivet.TiaM@Eau Gallie High" userId="87f492a7-fab1-4e9a-9d1e-343e649e769a" providerId="ADAL" clId="{F42AB45E-08ED-4A0F-BBE3-B3C685740248}" dt="2023-02-01T22:42:25.141" v="1374"/>
        <pc:sldMkLst>
          <pc:docMk/>
          <pc:sldMk cId="1307941598" sldId="271"/>
        </pc:sldMkLst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1307941598" sldId="271"/>
            <ac:spMk id="2" creationId="{7A86C9BA-CB45-E4DA-CA04-D87DD2907910}"/>
          </ac:spMkLst>
        </pc:spChg>
        <pc:spChg chg="add mod">
          <ac:chgData name="Geivet.TiaM@Eau Gallie High" userId="87f492a7-fab1-4e9a-9d1e-343e649e769a" providerId="ADAL" clId="{F42AB45E-08ED-4A0F-BBE3-B3C685740248}" dt="2023-02-01T22:20:31.675" v="1340" actId="20577"/>
          <ac:spMkLst>
            <pc:docMk/>
            <pc:sldMk cId="1307941598" sldId="271"/>
            <ac:spMk id="3" creationId="{9586A406-2C60-2700-70CB-238370E37B3F}"/>
          </ac:spMkLst>
        </pc:spChg>
      </pc:sldChg>
      <pc:sldChg chg="addSp delSp modSp new mod">
        <pc:chgData name="Geivet.TiaM@Eau Gallie High" userId="87f492a7-fab1-4e9a-9d1e-343e649e769a" providerId="ADAL" clId="{F42AB45E-08ED-4A0F-BBE3-B3C685740248}" dt="2023-02-01T22:42:25.141" v="1374"/>
        <pc:sldMkLst>
          <pc:docMk/>
          <pc:sldMk cId="920200736" sldId="272"/>
        </pc:sldMkLst>
        <pc:spChg chg="mod">
          <ac:chgData name="Geivet.TiaM@Eau Gallie High" userId="87f492a7-fab1-4e9a-9d1e-343e649e769a" providerId="ADAL" clId="{F42AB45E-08ED-4A0F-BBE3-B3C685740248}" dt="2023-02-01T22:42:25.141" v="1374"/>
          <ac:spMkLst>
            <pc:docMk/>
            <pc:sldMk cId="920200736" sldId="272"/>
            <ac:spMk id="2" creationId="{1A4EBCF8-A012-0E41-DFCD-3A7D1D87AA06}"/>
          </ac:spMkLst>
        </pc:spChg>
        <pc:spChg chg="del">
          <ac:chgData name="Geivet.TiaM@Eau Gallie High" userId="87f492a7-fab1-4e9a-9d1e-343e649e769a" providerId="ADAL" clId="{F42AB45E-08ED-4A0F-BBE3-B3C685740248}" dt="2023-02-01T22:21:51.498" v="1342" actId="931"/>
          <ac:spMkLst>
            <pc:docMk/>
            <pc:sldMk cId="920200736" sldId="272"/>
            <ac:spMk id="3" creationId="{EDBAFD4E-2418-4280-7047-7C705A3D66CE}"/>
          </ac:spMkLst>
        </pc:spChg>
        <pc:picChg chg="add mod">
          <ac:chgData name="Geivet.TiaM@Eau Gallie High" userId="87f492a7-fab1-4e9a-9d1e-343e649e769a" providerId="ADAL" clId="{F42AB45E-08ED-4A0F-BBE3-B3C685740248}" dt="2023-02-01T22:42:25.141" v="1374"/>
          <ac:picMkLst>
            <pc:docMk/>
            <pc:sldMk cId="920200736" sldId="272"/>
            <ac:picMk id="5" creationId="{BED0944F-7C36-F13F-1D05-98FD44C4A66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92E24-64D8-4256-9090-EA0E37786C1B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F2B140-A053-4E3A-B8F0-3A010DAF3D50}">
      <dgm:prSet phldrT="[Text]"/>
      <dgm:spPr/>
      <dgm:t>
        <a:bodyPr/>
        <a:lstStyle/>
        <a:p>
          <a:r>
            <a:rPr lang="en-US" dirty="0"/>
            <a:t>Safety</a:t>
          </a:r>
        </a:p>
      </dgm:t>
    </dgm:pt>
    <dgm:pt modelId="{B27CCE97-41B4-47F1-842B-0D14FD51B4C7}" type="parTrans" cxnId="{1DC6EE09-75EA-4D34-8A0D-7750A6916D4C}">
      <dgm:prSet/>
      <dgm:spPr/>
      <dgm:t>
        <a:bodyPr/>
        <a:lstStyle/>
        <a:p>
          <a:endParaRPr lang="en-US"/>
        </a:p>
      </dgm:t>
    </dgm:pt>
    <dgm:pt modelId="{14697A60-892B-4E82-8315-269B78A0AB72}" type="sibTrans" cxnId="{1DC6EE09-75EA-4D34-8A0D-7750A6916D4C}">
      <dgm:prSet/>
      <dgm:spPr/>
      <dgm:t>
        <a:bodyPr/>
        <a:lstStyle/>
        <a:p>
          <a:endParaRPr lang="en-US"/>
        </a:p>
      </dgm:t>
    </dgm:pt>
    <dgm:pt modelId="{160B4C0C-0525-46D6-BA00-1FFC971B587A}">
      <dgm:prSet phldrT="[Text]"/>
      <dgm:spPr/>
      <dgm:t>
        <a:bodyPr/>
        <a:lstStyle/>
        <a:p>
          <a:r>
            <a:rPr lang="en-US" dirty="0"/>
            <a:t>Respect</a:t>
          </a:r>
        </a:p>
      </dgm:t>
    </dgm:pt>
    <dgm:pt modelId="{DB959F3E-B3AE-45C5-B363-487FD15735FB}" type="parTrans" cxnId="{8ACA77D0-18B4-4DAF-92FB-DDCE8178AC1C}">
      <dgm:prSet/>
      <dgm:spPr/>
      <dgm:t>
        <a:bodyPr/>
        <a:lstStyle/>
        <a:p>
          <a:endParaRPr lang="en-US"/>
        </a:p>
      </dgm:t>
    </dgm:pt>
    <dgm:pt modelId="{EE5EEE61-E703-4C2A-BFAE-5FCF7B53CEFC}" type="sibTrans" cxnId="{8ACA77D0-18B4-4DAF-92FB-DDCE8178AC1C}">
      <dgm:prSet/>
      <dgm:spPr/>
      <dgm:t>
        <a:bodyPr/>
        <a:lstStyle/>
        <a:p>
          <a:endParaRPr lang="en-US"/>
        </a:p>
      </dgm:t>
    </dgm:pt>
    <dgm:pt modelId="{5118286A-6BCF-4A5C-B971-EF0916A64849}">
      <dgm:prSet phldrT="[Text]"/>
      <dgm:spPr/>
      <dgm:t>
        <a:bodyPr/>
        <a:lstStyle/>
        <a:p>
          <a:r>
            <a:rPr lang="en-US" dirty="0"/>
            <a:t>Drama</a:t>
          </a:r>
        </a:p>
      </dgm:t>
    </dgm:pt>
    <dgm:pt modelId="{B2D7F4CE-A147-4199-8C02-9373EA1DBF4B}" type="parTrans" cxnId="{7F34AEA4-D4D2-4185-A423-7B587C48B9AC}">
      <dgm:prSet/>
      <dgm:spPr/>
      <dgm:t>
        <a:bodyPr/>
        <a:lstStyle/>
        <a:p>
          <a:endParaRPr lang="en-US"/>
        </a:p>
      </dgm:t>
    </dgm:pt>
    <dgm:pt modelId="{3FFE7CF0-5606-4666-AB36-7E2796072D80}" type="sibTrans" cxnId="{7F34AEA4-D4D2-4185-A423-7B587C48B9AC}">
      <dgm:prSet/>
      <dgm:spPr/>
      <dgm:t>
        <a:bodyPr/>
        <a:lstStyle/>
        <a:p>
          <a:endParaRPr lang="en-US"/>
        </a:p>
      </dgm:t>
    </dgm:pt>
    <dgm:pt modelId="{91E2298E-27BB-44EF-B2BC-812EFCEB9A04}">
      <dgm:prSet phldrT="[Text]"/>
      <dgm:spPr/>
      <dgm:t>
        <a:bodyPr/>
        <a:lstStyle/>
        <a:p>
          <a:r>
            <a:rPr lang="en-US" dirty="0"/>
            <a:t>Attendance</a:t>
          </a:r>
        </a:p>
      </dgm:t>
    </dgm:pt>
    <dgm:pt modelId="{C78AA5EE-CF0B-4C4E-978B-98B924C0C0C3}" type="parTrans" cxnId="{4362495D-1598-47CF-8382-1F8F878CB901}">
      <dgm:prSet/>
      <dgm:spPr/>
      <dgm:t>
        <a:bodyPr/>
        <a:lstStyle/>
        <a:p>
          <a:endParaRPr lang="en-US"/>
        </a:p>
      </dgm:t>
    </dgm:pt>
    <dgm:pt modelId="{65374FA1-8F7E-4978-8AA4-663FADB2B51D}" type="sibTrans" cxnId="{4362495D-1598-47CF-8382-1F8F878CB901}">
      <dgm:prSet/>
      <dgm:spPr/>
      <dgm:t>
        <a:bodyPr/>
        <a:lstStyle/>
        <a:p>
          <a:endParaRPr lang="en-US"/>
        </a:p>
      </dgm:t>
    </dgm:pt>
    <dgm:pt modelId="{FC6418F2-BC26-4C55-BAC7-8D08C8C65821}" type="pres">
      <dgm:prSet presAssocID="{6E392E24-64D8-4256-9090-EA0E37786C1B}" presName="Name0" presStyleCnt="0">
        <dgm:presLayoutVars>
          <dgm:dir/>
          <dgm:resizeHandles val="exact"/>
        </dgm:presLayoutVars>
      </dgm:prSet>
      <dgm:spPr/>
    </dgm:pt>
    <dgm:pt modelId="{CE6B79EB-EAE5-47B8-8CDC-EF7A08A9D804}" type="pres">
      <dgm:prSet presAssocID="{30F2B140-A053-4E3A-B8F0-3A010DAF3D50}" presName="compNode" presStyleCnt="0"/>
      <dgm:spPr/>
    </dgm:pt>
    <dgm:pt modelId="{6B0F0689-AE1B-43ED-8006-3255AD811C7D}" type="pres">
      <dgm:prSet presAssocID="{30F2B140-A053-4E3A-B8F0-3A010DAF3D50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C665544-6049-492A-AFD7-C09DE1C15C1A}" type="pres">
      <dgm:prSet presAssocID="{30F2B140-A053-4E3A-B8F0-3A010DAF3D50}" presName="textRect" presStyleLbl="revTx" presStyleIdx="0" presStyleCnt="4">
        <dgm:presLayoutVars>
          <dgm:bulletEnabled val="1"/>
        </dgm:presLayoutVars>
      </dgm:prSet>
      <dgm:spPr/>
    </dgm:pt>
    <dgm:pt modelId="{4292204A-EDEA-4F71-9D68-84D55C1B502D}" type="pres">
      <dgm:prSet presAssocID="{14697A60-892B-4E82-8315-269B78A0AB72}" presName="sibTrans" presStyleLbl="sibTrans2D1" presStyleIdx="0" presStyleCnt="0"/>
      <dgm:spPr/>
    </dgm:pt>
    <dgm:pt modelId="{1D5B93FB-0912-4FD2-9392-1561AB99478D}" type="pres">
      <dgm:prSet presAssocID="{160B4C0C-0525-46D6-BA00-1FFC971B587A}" presName="compNode" presStyleCnt="0"/>
      <dgm:spPr/>
    </dgm:pt>
    <dgm:pt modelId="{88BE99DA-9001-4C1F-96E4-96AEA77DF5AD}" type="pres">
      <dgm:prSet presAssocID="{160B4C0C-0525-46D6-BA00-1FFC971B587A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16DD751-4F35-44FE-8266-6122DB48CC58}" type="pres">
      <dgm:prSet presAssocID="{160B4C0C-0525-46D6-BA00-1FFC971B587A}" presName="textRect" presStyleLbl="revTx" presStyleIdx="1" presStyleCnt="4">
        <dgm:presLayoutVars>
          <dgm:bulletEnabled val="1"/>
        </dgm:presLayoutVars>
      </dgm:prSet>
      <dgm:spPr/>
    </dgm:pt>
    <dgm:pt modelId="{D64967C6-31CE-4B67-AE4B-5596C8BFC2D8}" type="pres">
      <dgm:prSet presAssocID="{EE5EEE61-E703-4C2A-BFAE-5FCF7B53CEFC}" presName="sibTrans" presStyleLbl="sibTrans2D1" presStyleIdx="0" presStyleCnt="0"/>
      <dgm:spPr/>
    </dgm:pt>
    <dgm:pt modelId="{3B3B1B9A-5BEA-4C0B-AA4B-0AB44F3D755C}" type="pres">
      <dgm:prSet presAssocID="{5118286A-6BCF-4A5C-B971-EF0916A64849}" presName="compNode" presStyleCnt="0"/>
      <dgm:spPr/>
    </dgm:pt>
    <dgm:pt modelId="{24DE76AE-64C9-41DE-82A2-1BBA64A72930}" type="pres">
      <dgm:prSet presAssocID="{5118286A-6BCF-4A5C-B971-EF0916A64849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B5341D9-09AD-4617-8569-0B06EF90F1F9}" type="pres">
      <dgm:prSet presAssocID="{5118286A-6BCF-4A5C-B971-EF0916A64849}" presName="textRect" presStyleLbl="revTx" presStyleIdx="2" presStyleCnt="4">
        <dgm:presLayoutVars>
          <dgm:bulletEnabled val="1"/>
        </dgm:presLayoutVars>
      </dgm:prSet>
      <dgm:spPr/>
    </dgm:pt>
    <dgm:pt modelId="{6EAB7C2E-6723-4DD7-966D-262F364EA929}" type="pres">
      <dgm:prSet presAssocID="{3FFE7CF0-5606-4666-AB36-7E2796072D80}" presName="sibTrans" presStyleLbl="sibTrans2D1" presStyleIdx="0" presStyleCnt="0"/>
      <dgm:spPr/>
    </dgm:pt>
    <dgm:pt modelId="{DC025012-D94C-42A7-A636-828B774B9658}" type="pres">
      <dgm:prSet presAssocID="{91E2298E-27BB-44EF-B2BC-812EFCEB9A04}" presName="compNode" presStyleCnt="0"/>
      <dgm:spPr/>
    </dgm:pt>
    <dgm:pt modelId="{35DAD36A-59B8-47F0-8626-3C69CD0E962C}" type="pres">
      <dgm:prSet presAssocID="{91E2298E-27BB-44EF-B2BC-812EFCEB9A04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E70E6CB-3654-4583-A919-07281EA87C0A}" type="pres">
      <dgm:prSet presAssocID="{91E2298E-27BB-44EF-B2BC-812EFCEB9A04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2702BD08-BEEA-43F5-853F-31A91EDB01B7}" type="presOf" srcId="{EE5EEE61-E703-4C2A-BFAE-5FCF7B53CEFC}" destId="{D64967C6-31CE-4B67-AE4B-5596C8BFC2D8}" srcOrd="0" destOrd="0" presId="urn:microsoft.com/office/officeart/2005/8/layout/pList1"/>
    <dgm:cxn modelId="{1DC6EE09-75EA-4D34-8A0D-7750A6916D4C}" srcId="{6E392E24-64D8-4256-9090-EA0E37786C1B}" destId="{30F2B140-A053-4E3A-B8F0-3A010DAF3D50}" srcOrd="0" destOrd="0" parTransId="{B27CCE97-41B4-47F1-842B-0D14FD51B4C7}" sibTransId="{14697A60-892B-4E82-8315-269B78A0AB72}"/>
    <dgm:cxn modelId="{4362495D-1598-47CF-8382-1F8F878CB901}" srcId="{6E392E24-64D8-4256-9090-EA0E37786C1B}" destId="{91E2298E-27BB-44EF-B2BC-812EFCEB9A04}" srcOrd="3" destOrd="0" parTransId="{C78AA5EE-CF0B-4C4E-978B-98B924C0C0C3}" sibTransId="{65374FA1-8F7E-4978-8AA4-663FADB2B51D}"/>
    <dgm:cxn modelId="{4E6DAB6E-87D6-46A7-94AC-003D5FD23018}" type="presOf" srcId="{14697A60-892B-4E82-8315-269B78A0AB72}" destId="{4292204A-EDEA-4F71-9D68-84D55C1B502D}" srcOrd="0" destOrd="0" presId="urn:microsoft.com/office/officeart/2005/8/layout/pList1"/>
    <dgm:cxn modelId="{BBDE2B4F-59A1-4117-982B-499779986B42}" type="presOf" srcId="{30F2B140-A053-4E3A-B8F0-3A010DAF3D50}" destId="{BC665544-6049-492A-AFD7-C09DE1C15C1A}" srcOrd="0" destOrd="0" presId="urn:microsoft.com/office/officeart/2005/8/layout/pList1"/>
    <dgm:cxn modelId="{8D3DB986-0FF9-486C-AC24-000F8FE76E92}" type="presOf" srcId="{5118286A-6BCF-4A5C-B971-EF0916A64849}" destId="{2B5341D9-09AD-4617-8569-0B06EF90F1F9}" srcOrd="0" destOrd="0" presId="urn:microsoft.com/office/officeart/2005/8/layout/pList1"/>
    <dgm:cxn modelId="{39952E8B-5EB4-4C05-B34D-22FCA310CDF6}" type="presOf" srcId="{3FFE7CF0-5606-4666-AB36-7E2796072D80}" destId="{6EAB7C2E-6723-4DD7-966D-262F364EA929}" srcOrd="0" destOrd="0" presId="urn:microsoft.com/office/officeart/2005/8/layout/pList1"/>
    <dgm:cxn modelId="{6B3E0898-E133-45EA-9705-BB3AD512AE74}" type="presOf" srcId="{6E392E24-64D8-4256-9090-EA0E37786C1B}" destId="{FC6418F2-BC26-4C55-BAC7-8D08C8C65821}" srcOrd="0" destOrd="0" presId="urn:microsoft.com/office/officeart/2005/8/layout/pList1"/>
    <dgm:cxn modelId="{7F34AEA4-D4D2-4185-A423-7B587C48B9AC}" srcId="{6E392E24-64D8-4256-9090-EA0E37786C1B}" destId="{5118286A-6BCF-4A5C-B971-EF0916A64849}" srcOrd="2" destOrd="0" parTransId="{B2D7F4CE-A147-4199-8C02-9373EA1DBF4B}" sibTransId="{3FFE7CF0-5606-4666-AB36-7E2796072D80}"/>
    <dgm:cxn modelId="{C87FAAC7-C06F-44F9-83DC-35F55DB897F4}" type="presOf" srcId="{91E2298E-27BB-44EF-B2BC-812EFCEB9A04}" destId="{4E70E6CB-3654-4583-A919-07281EA87C0A}" srcOrd="0" destOrd="0" presId="urn:microsoft.com/office/officeart/2005/8/layout/pList1"/>
    <dgm:cxn modelId="{701273CD-DFDC-469E-8107-E37D9CFEC85B}" type="presOf" srcId="{160B4C0C-0525-46D6-BA00-1FFC971B587A}" destId="{C16DD751-4F35-44FE-8266-6122DB48CC58}" srcOrd="0" destOrd="0" presId="urn:microsoft.com/office/officeart/2005/8/layout/pList1"/>
    <dgm:cxn modelId="{8ACA77D0-18B4-4DAF-92FB-DDCE8178AC1C}" srcId="{6E392E24-64D8-4256-9090-EA0E37786C1B}" destId="{160B4C0C-0525-46D6-BA00-1FFC971B587A}" srcOrd="1" destOrd="0" parTransId="{DB959F3E-B3AE-45C5-B363-487FD15735FB}" sibTransId="{EE5EEE61-E703-4C2A-BFAE-5FCF7B53CEFC}"/>
    <dgm:cxn modelId="{10128D9A-5FA7-41BD-9020-889BA32B7878}" type="presParOf" srcId="{FC6418F2-BC26-4C55-BAC7-8D08C8C65821}" destId="{CE6B79EB-EAE5-47B8-8CDC-EF7A08A9D804}" srcOrd="0" destOrd="0" presId="urn:microsoft.com/office/officeart/2005/8/layout/pList1"/>
    <dgm:cxn modelId="{6EE11A15-F0CE-40ED-898C-076A25CC3C11}" type="presParOf" srcId="{CE6B79EB-EAE5-47B8-8CDC-EF7A08A9D804}" destId="{6B0F0689-AE1B-43ED-8006-3255AD811C7D}" srcOrd="0" destOrd="0" presId="urn:microsoft.com/office/officeart/2005/8/layout/pList1"/>
    <dgm:cxn modelId="{6360996E-DAE7-4219-A9D4-28DB4033690A}" type="presParOf" srcId="{CE6B79EB-EAE5-47B8-8CDC-EF7A08A9D804}" destId="{BC665544-6049-492A-AFD7-C09DE1C15C1A}" srcOrd="1" destOrd="0" presId="urn:microsoft.com/office/officeart/2005/8/layout/pList1"/>
    <dgm:cxn modelId="{FBC471F1-8B46-45AE-BAB9-F8617B601EF8}" type="presParOf" srcId="{FC6418F2-BC26-4C55-BAC7-8D08C8C65821}" destId="{4292204A-EDEA-4F71-9D68-84D55C1B502D}" srcOrd="1" destOrd="0" presId="urn:microsoft.com/office/officeart/2005/8/layout/pList1"/>
    <dgm:cxn modelId="{3C4A9348-538D-4FAA-B728-DC75C41406A3}" type="presParOf" srcId="{FC6418F2-BC26-4C55-BAC7-8D08C8C65821}" destId="{1D5B93FB-0912-4FD2-9392-1561AB99478D}" srcOrd="2" destOrd="0" presId="urn:microsoft.com/office/officeart/2005/8/layout/pList1"/>
    <dgm:cxn modelId="{F86F41E3-866E-4A9C-8EFC-EDFDB51BD939}" type="presParOf" srcId="{1D5B93FB-0912-4FD2-9392-1561AB99478D}" destId="{88BE99DA-9001-4C1F-96E4-96AEA77DF5AD}" srcOrd="0" destOrd="0" presId="urn:microsoft.com/office/officeart/2005/8/layout/pList1"/>
    <dgm:cxn modelId="{3A81B0C3-D9ED-4E26-8CCF-482A32B1517C}" type="presParOf" srcId="{1D5B93FB-0912-4FD2-9392-1561AB99478D}" destId="{C16DD751-4F35-44FE-8266-6122DB48CC58}" srcOrd="1" destOrd="0" presId="urn:microsoft.com/office/officeart/2005/8/layout/pList1"/>
    <dgm:cxn modelId="{C1ABDACC-C1F5-4690-8478-86A157AB2CDA}" type="presParOf" srcId="{FC6418F2-BC26-4C55-BAC7-8D08C8C65821}" destId="{D64967C6-31CE-4B67-AE4B-5596C8BFC2D8}" srcOrd="3" destOrd="0" presId="urn:microsoft.com/office/officeart/2005/8/layout/pList1"/>
    <dgm:cxn modelId="{2169BBC3-E76F-4278-8512-D1B617C4836F}" type="presParOf" srcId="{FC6418F2-BC26-4C55-BAC7-8D08C8C65821}" destId="{3B3B1B9A-5BEA-4C0B-AA4B-0AB44F3D755C}" srcOrd="4" destOrd="0" presId="urn:microsoft.com/office/officeart/2005/8/layout/pList1"/>
    <dgm:cxn modelId="{2CE7CFC4-005A-4801-BEF2-74657E22ED8E}" type="presParOf" srcId="{3B3B1B9A-5BEA-4C0B-AA4B-0AB44F3D755C}" destId="{24DE76AE-64C9-41DE-82A2-1BBA64A72930}" srcOrd="0" destOrd="0" presId="urn:microsoft.com/office/officeart/2005/8/layout/pList1"/>
    <dgm:cxn modelId="{79D0C5FF-3286-4611-AB9C-378EDB5DCDB6}" type="presParOf" srcId="{3B3B1B9A-5BEA-4C0B-AA4B-0AB44F3D755C}" destId="{2B5341D9-09AD-4617-8569-0B06EF90F1F9}" srcOrd="1" destOrd="0" presId="urn:microsoft.com/office/officeart/2005/8/layout/pList1"/>
    <dgm:cxn modelId="{2D8C45B8-B0DC-42EA-8D7D-61D6EC63CB41}" type="presParOf" srcId="{FC6418F2-BC26-4C55-BAC7-8D08C8C65821}" destId="{6EAB7C2E-6723-4DD7-966D-262F364EA929}" srcOrd="5" destOrd="0" presId="urn:microsoft.com/office/officeart/2005/8/layout/pList1"/>
    <dgm:cxn modelId="{199CD684-6D96-49D1-B8E0-ECC01232D1E6}" type="presParOf" srcId="{FC6418F2-BC26-4C55-BAC7-8D08C8C65821}" destId="{DC025012-D94C-42A7-A636-828B774B9658}" srcOrd="6" destOrd="0" presId="urn:microsoft.com/office/officeart/2005/8/layout/pList1"/>
    <dgm:cxn modelId="{41D7B8DC-D329-4368-BBD4-ED95B80AEF18}" type="presParOf" srcId="{DC025012-D94C-42A7-A636-828B774B9658}" destId="{35DAD36A-59B8-47F0-8626-3C69CD0E962C}" srcOrd="0" destOrd="0" presId="urn:microsoft.com/office/officeart/2005/8/layout/pList1"/>
    <dgm:cxn modelId="{B7BF3CF3-8209-44EE-974F-871ECA05B191}" type="presParOf" srcId="{DC025012-D94C-42A7-A636-828B774B9658}" destId="{4E70E6CB-3654-4583-A919-07281EA87C0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F0689-AE1B-43ED-8006-3255AD811C7D}">
      <dsp:nvSpPr>
        <dsp:cNvPr id="0" name=""/>
        <dsp:cNvSpPr/>
      </dsp:nvSpPr>
      <dsp:spPr>
        <a:xfrm>
          <a:off x="5552" y="818964"/>
          <a:ext cx="2642188" cy="182046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65544-6049-492A-AFD7-C09DE1C15C1A}">
      <dsp:nvSpPr>
        <dsp:cNvPr id="0" name=""/>
        <dsp:cNvSpPr/>
      </dsp:nvSpPr>
      <dsp:spPr>
        <a:xfrm>
          <a:off x="5552" y="2639433"/>
          <a:ext cx="2642188" cy="980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Safety</a:t>
          </a:r>
        </a:p>
      </dsp:txBody>
      <dsp:txXfrm>
        <a:off x="5552" y="2639433"/>
        <a:ext cx="2642188" cy="980252"/>
      </dsp:txXfrm>
    </dsp:sp>
    <dsp:sp modelId="{88BE99DA-9001-4C1F-96E4-96AEA77DF5AD}">
      <dsp:nvSpPr>
        <dsp:cNvPr id="0" name=""/>
        <dsp:cNvSpPr/>
      </dsp:nvSpPr>
      <dsp:spPr>
        <a:xfrm>
          <a:off x="2912070" y="818964"/>
          <a:ext cx="2642188" cy="182046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DD751-4F35-44FE-8266-6122DB48CC58}">
      <dsp:nvSpPr>
        <dsp:cNvPr id="0" name=""/>
        <dsp:cNvSpPr/>
      </dsp:nvSpPr>
      <dsp:spPr>
        <a:xfrm>
          <a:off x="2912070" y="2639433"/>
          <a:ext cx="2642188" cy="980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Respect</a:t>
          </a:r>
        </a:p>
      </dsp:txBody>
      <dsp:txXfrm>
        <a:off x="2912070" y="2639433"/>
        <a:ext cx="2642188" cy="980252"/>
      </dsp:txXfrm>
    </dsp:sp>
    <dsp:sp modelId="{24DE76AE-64C9-41DE-82A2-1BBA64A72930}">
      <dsp:nvSpPr>
        <dsp:cNvPr id="0" name=""/>
        <dsp:cNvSpPr/>
      </dsp:nvSpPr>
      <dsp:spPr>
        <a:xfrm>
          <a:off x="5818589" y="818964"/>
          <a:ext cx="2642188" cy="182046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341D9-09AD-4617-8569-0B06EF90F1F9}">
      <dsp:nvSpPr>
        <dsp:cNvPr id="0" name=""/>
        <dsp:cNvSpPr/>
      </dsp:nvSpPr>
      <dsp:spPr>
        <a:xfrm>
          <a:off x="5818589" y="2639433"/>
          <a:ext cx="2642188" cy="980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Drama</a:t>
          </a:r>
        </a:p>
      </dsp:txBody>
      <dsp:txXfrm>
        <a:off x="5818589" y="2639433"/>
        <a:ext cx="2642188" cy="980252"/>
      </dsp:txXfrm>
    </dsp:sp>
    <dsp:sp modelId="{35DAD36A-59B8-47F0-8626-3C69CD0E962C}">
      <dsp:nvSpPr>
        <dsp:cNvPr id="0" name=""/>
        <dsp:cNvSpPr/>
      </dsp:nvSpPr>
      <dsp:spPr>
        <a:xfrm>
          <a:off x="8725108" y="818964"/>
          <a:ext cx="2642188" cy="182046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0E6CB-3654-4583-A919-07281EA87C0A}">
      <dsp:nvSpPr>
        <dsp:cNvPr id="0" name=""/>
        <dsp:cNvSpPr/>
      </dsp:nvSpPr>
      <dsp:spPr>
        <a:xfrm>
          <a:off x="8725108" y="2639433"/>
          <a:ext cx="2642188" cy="980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Attendance</a:t>
          </a:r>
        </a:p>
      </dsp:txBody>
      <dsp:txXfrm>
        <a:off x="8725108" y="2639433"/>
        <a:ext cx="2642188" cy="98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8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8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2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7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6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8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0DB096D-71CE-469F-8E4D-29BE4D3858D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A5A1E1E-215B-44EC-9005-37E680CC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54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61417&amp;picture=educational-rewards-prizes-poster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www.pngall.com/team-work-png/download/13196" TargetMode="External"/><Relationship Id="rId3" Type="http://schemas.openxmlformats.org/officeDocument/2006/relationships/hyperlink" Target="https://freepngimg.com/png/34962-summer" TargetMode="External"/><Relationship Id="rId7" Type="http://schemas.openxmlformats.org/officeDocument/2006/relationships/hyperlink" Target="https://www.flickr.com/photos/mary_on_flickr/7772310168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hyperlink" Target="http://www.frugal-freebies.com/2012/01/next-week-is-spirit-week-at-swagbucks.html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s://communityactionmk.org/2016/02/12/free-course-in-volunteering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hyperlink" Target="https://davidgomez.eu/fundraising-el-nuevo-reto-de-las-ongs/" TargetMode="Externa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9/01/how-the-bloggers-and-youtubers-your-love-and-hate-get-paid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juku.it/techunplugged-back-october-2016-amsterdam-chicago/sponsors-welcome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D099-3121-7747-FD77-FABE474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83" y="149015"/>
            <a:ext cx="11621128" cy="1699318"/>
          </a:xfrm>
        </p:spPr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Welcome to the 2023 Parent and Cheerleader Information Meeting</a:t>
            </a:r>
            <a:endParaRPr lang="en-US" dirty="0"/>
          </a:p>
        </p:txBody>
      </p:sp>
      <p:graphicFrame>
        <p:nvGraphicFramePr>
          <p:cNvPr id="1081" name="Table 1081">
            <a:extLst>
              <a:ext uri="{FF2B5EF4-FFF2-40B4-BE49-F238E27FC236}">
                <a16:creationId xmlns:a16="http://schemas.microsoft.com/office/drawing/2014/main" id="{D99606A4-6BBC-EC0B-52FA-C64A2DC0A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72720"/>
              </p:ext>
            </p:extLst>
          </p:nvPr>
        </p:nvGraphicFramePr>
        <p:xfrm>
          <a:off x="433753" y="2379784"/>
          <a:ext cx="11386706" cy="442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353">
                  <a:extLst>
                    <a:ext uri="{9D8B030D-6E8A-4147-A177-3AD203B41FA5}">
                      <a16:colId xmlns:a16="http://schemas.microsoft.com/office/drawing/2014/main" val="1105619837"/>
                    </a:ext>
                  </a:extLst>
                </a:gridCol>
                <a:gridCol w="5693353">
                  <a:extLst>
                    <a:ext uri="{9D8B030D-6E8A-4147-A177-3AD203B41FA5}">
                      <a16:colId xmlns:a16="http://schemas.microsoft.com/office/drawing/2014/main" val="1623625289"/>
                    </a:ext>
                  </a:extLst>
                </a:gridCol>
              </a:tblGrid>
              <a:tr h="20222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i="0" u="none" strike="noStrike" noProof="0" dirty="0">
                          <a:latin typeface="Century Gothic"/>
                        </a:rPr>
                        <a:t>Get a packet from the front table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 dirty="0">
                          <a:latin typeface="Century Gothic"/>
                        </a:rPr>
                        <a:t> </a:t>
                      </a:r>
                      <a:r>
                        <a:rPr lang="en-US" sz="3600" b="1" i="0" u="none" strike="noStrike" noProof="0" dirty="0">
                          <a:latin typeface="Century Gothic"/>
                        </a:rPr>
                        <a:t>Sign-up for Remind by texting @24egcheer </a:t>
                      </a:r>
                      <a:endParaRPr lang="en-US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 dirty="0">
                          <a:latin typeface="Century Gothic"/>
                        </a:rPr>
                        <a:t>to 81010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87163"/>
                  </a:ext>
                </a:extLst>
              </a:tr>
              <a:tr h="239827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1" i="0" u="none" strike="noStrike" noProof="0" dirty="0">
                          <a:latin typeface="Century Gothic"/>
                        </a:rPr>
                        <a:t>Sign-in by scanning </a:t>
                      </a:r>
                      <a:endParaRPr lang="en-US" sz="2400" b="1"/>
                    </a:p>
                    <a:p>
                      <a:pPr lvl="0" algn="l">
                        <a:buNone/>
                      </a:pPr>
                      <a:r>
                        <a:rPr lang="en-US" sz="2400" b="1" i="0" u="none" strike="noStrike" noProof="0" dirty="0">
                          <a:latin typeface="Century Gothic"/>
                        </a:rPr>
                        <a:t>the QR code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1" i="0" u="none" strike="noStrike" noProof="0" dirty="0">
                          <a:latin typeface="Century Gothic"/>
                        </a:rPr>
                        <a:t>Cheerleaders complete </a:t>
                      </a:r>
                      <a:endParaRPr lang="en-US" sz="2400" b="1"/>
                    </a:p>
                    <a:p>
                      <a:pPr lvl="0" algn="l">
                        <a:buNone/>
                      </a:pPr>
                      <a:r>
                        <a:rPr lang="en-US" sz="2400" b="1" i="0" u="none" strike="noStrike" noProof="0" dirty="0">
                          <a:latin typeface="Century Gothic"/>
                        </a:rPr>
                        <a:t>your try-out 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1" i="0" u="none" strike="noStrike" noProof="0" dirty="0">
                          <a:latin typeface="Century Gothic"/>
                        </a:rPr>
                        <a:t>questionnaire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439109"/>
                  </a:ext>
                </a:extLst>
              </a:tr>
            </a:tbl>
          </a:graphicData>
        </a:graphic>
      </p:graphicFrame>
      <p:pic>
        <p:nvPicPr>
          <p:cNvPr id="1079" name="Picture 1079" descr="Qr code&#10;&#10;Description automatically generated">
            <a:extLst>
              <a:ext uri="{FF2B5EF4-FFF2-40B4-BE49-F238E27FC236}">
                <a16:creationId xmlns:a16="http://schemas.microsoft.com/office/drawing/2014/main" id="{8C2B0E5E-3E33-5990-656E-8293FD25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524" y="4535350"/>
            <a:ext cx="1548052" cy="2174215"/>
          </a:xfrm>
          <a:prstGeom prst="rect">
            <a:avLst/>
          </a:prstGeom>
        </p:spPr>
      </p:pic>
      <p:pic>
        <p:nvPicPr>
          <p:cNvPr id="1080" name="Picture 1080" descr="Qr code&#10;&#10;Description automatically generated">
            <a:extLst>
              <a:ext uri="{FF2B5EF4-FFF2-40B4-BE49-F238E27FC236}">
                <a16:creationId xmlns:a16="http://schemas.microsoft.com/office/drawing/2014/main" id="{5F376852-2E1A-01F1-E9F0-E1580A28C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198" y="4531100"/>
            <a:ext cx="1538250" cy="21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8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9917-29A8-2AF9-E063-CCA5AF4B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Expectations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4D104-D2DA-1644-071B-14A0367FC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Responsibility</a:t>
            </a:r>
          </a:p>
          <a:p>
            <a:r>
              <a:rPr lang="en-US" sz="4000" b="1" dirty="0"/>
              <a:t>Communication</a:t>
            </a:r>
          </a:p>
          <a:p>
            <a:r>
              <a:rPr lang="en-US" sz="4000" b="1" dirty="0"/>
              <a:t>Parent Support</a:t>
            </a:r>
          </a:p>
        </p:txBody>
      </p:sp>
    </p:spTree>
    <p:extLst>
      <p:ext uri="{BB962C8B-B14F-4D97-AF65-F5344CB8AC3E}">
        <p14:creationId xmlns:p14="http://schemas.microsoft.com/office/powerpoint/2010/main" val="83963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64DD-0DB1-BC75-5285-7694B55C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Corrective Actions and Incentives</a:t>
            </a:r>
          </a:p>
        </p:txBody>
      </p:sp>
      <p:pic>
        <p:nvPicPr>
          <p:cNvPr id="6" name="Content Placeholder 5" descr="A picture containing circle&#10;&#10;Description automatically generated">
            <a:extLst>
              <a:ext uri="{FF2B5EF4-FFF2-40B4-BE49-F238E27FC236}">
                <a16:creationId xmlns:a16="http://schemas.microsoft.com/office/drawing/2014/main" id="{9FBFECA9-E980-FCF0-F0BC-7AAAD8FDF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6163" y="942726"/>
            <a:ext cx="6251575" cy="442168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E3348-5DB5-8266-DEE9-ED9319348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z="1800" b="1" dirty="0"/>
          </a:p>
          <a:p>
            <a:r>
              <a:rPr lang="en-US" sz="1800" b="1" dirty="0"/>
              <a:t>The coach can assign corrective actions that fit the behavior at their discretion. </a:t>
            </a:r>
          </a:p>
          <a:p>
            <a:endParaRPr lang="en-US" sz="1800" b="1" dirty="0"/>
          </a:p>
          <a:p>
            <a:r>
              <a:rPr lang="en-US" sz="1800" b="1" dirty="0"/>
              <a:t>D/F list study hall will be mandatory.</a:t>
            </a:r>
          </a:p>
          <a:p>
            <a:endParaRPr lang="en-US" sz="1800" b="1" dirty="0"/>
          </a:p>
          <a:p>
            <a:r>
              <a:rPr lang="en-US" sz="1800" b="1" dirty="0"/>
              <a:t>Please be sure you follow school rules and know attendance and other dismissal policies.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1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B195-51A1-FB27-5972-C423B7DF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2023-2024 Squad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885B-1F35-8911-E764-409E2B1D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Squads will be posted on the EGHS cheerleading webpage by Saturday, March 11</a:t>
            </a:r>
            <a:r>
              <a:rPr lang="en-US" sz="36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 first MANDATORY team meeting date is March 21</a:t>
            </a:r>
            <a:r>
              <a:rPr lang="en-US" sz="36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Varsity 4-5:30 pm and JV 4:30 – 5:30 pm. Parents MUST attend from 5:00-5:30 pm.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1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C9BA-CB45-E4DA-CA04-D87DD290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What else??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6A406-2C60-2700-70CB-238370E37B3F}"/>
              </a:ext>
            </a:extLst>
          </p:cNvPr>
          <p:cNvSpPr txBox="1"/>
          <p:nvPr/>
        </p:nvSpPr>
        <p:spPr>
          <a:xfrm>
            <a:off x="810001" y="2914650"/>
            <a:ext cx="10571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/>
              <a:t> Make sure to complete all tasks, use your checklist to help.</a:t>
            </a:r>
          </a:p>
          <a:p>
            <a:endParaRPr lang="en-US" sz="3600" b="1" dirty="0"/>
          </a:p>
          <a:p>
            <a:r>
              <a:rPr lang="en-US" sz="3600" b="1" dirty="0"/>
              <a:t>2. Six teacher recommendations are required</a:t>
            </a:r>
          </a:p>
          <a:p>
            <a:pPr marL="342900" indent="-342900">
              <a:buAutoNum type="arabicPeriod"/>
            </a:pPr>
            <a:endParaRPr lang="en-US" sz="3600" b="1" dirty="0"/>
          </a:p>
          <a:p>
            <a:r>
              <a:rPr lang="en-US" sz="3600" b="1" dirty="0"/>
              <a:t>3. Optional February Conditioning</a:t>
            </a:r>
          </a:p>
        </p:txBody>
      </p:sp>
    </p:spTree>
    <p:extLst>
      <p:ext uri="{BB962C8B-B14F-4D97-AF65-F5344CB8AC3E}">
        <p14:creationId xmlns:p14="http://schemas.microsoft.com/office/powerpoint/2010/main" val="130794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BCF8-A012-0E41-DFCD-3A7D1D87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Any Questions??</a:t>
            </a:r>
          </a:p>
        </p:txBody>
      </p:sp>
      <p:pic>
        <p:nvPicPr>
          <p:cNvPr id="5" name="Content Placeholder 4" descr="Question mark boxes">
            <a:extLst>
              <a:ext uri="{FF2B5EF4-FFF2-40B4-BE49-F238E27FC236}">
                <a16:creationId xmlns:a16="http://schemas.microsoft.com/office/drawing/2014/main" id="{BED0944F-7C36-F13F-1D05-98FD44C4A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63" y="2222500"/>
            <a:ext cx="6465473" cy="3636963"/>
          </a:xfrm>
        </p:spPr>
      </p:pic>
    </p:spTree>
    <p:extLst>
      <p:ext uri="{BB962C8B-B14F-4D97-AF65-F5344CB8AC3E}">
        <p14:creationId xmlns:p14="http://schemas.microsoft.com/office/powerpoint/2010/main" val="92020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79A6-0922-F14F-93E4-1FC49A43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65835"/>
            <a:ext cx="10571998" cy="1251803"/>
          </a:xfrm>
        </p:spPr>
        <p:txBody>
          <a:bodyPr/>
          <a:lstStyle/>
          <a:p>
            <a:pPr algn="ctr"/>
            <a:r>
              <a:rPr lang="en-US" sz="7200" dirty="0"/>
              <a:t>Vision/Mission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7CC8F-E2EE-C5A9-1FF9-1D242F1DC8DF}"/>
              </a:ext>
            </a:extLst>
          </p:cNvPr>
          <p:cNvSpPr txBox="1"/>
          <p:nvPr/>
        </p:nvSpPr>
        <p:spPr>
          <a:xfrm>
            <a:off x="1172307" y="2379785"/>
            <a:ext cx="984738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Build school and community spirit through leadership, participation, creativity, athleticism, accountability, encouragement, fun, cheer, and positivity as a family unit that fosters personal, team, school, and community growth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4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D61D-C0AD-0426-B379-3CF15ED6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Eligibility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17BD9-CB77-A107-B8B9-5C68C73CD159}"/>
              </a:ext>
            </a:extLst>
          </p:cNvPr>
          <p:cNvSpPr txBox="1"/>
          <p:nvPr/>
        </p:nvSpPr>
        <p:spPr>
          <a:xfrm>
            <a:off x="808892" y="2795954"/>
            <a:ext cx="10029092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/>
              <a:t> 2.0 minimum GPA</a:t>
            </a:r>
          </a:p>
          <a:p>
            <a:endParaRPr lang="en-US" sz="4000" b="1" dirty="0"/>
          </a:p>
          <a:p>
            <a:r>
              <a:rPr lang="en-US" sz="4000" b="1" dirty="0"/>
              <a:t>2. Physical Packet turned in by </a:t>
            </a:r>
          </a:p>
          <a:p>
            <a:r>
              <a:rPr lang="en-US" sz="4000" b="1" u="sng" dirty="0"/>
              <a:t>February 27th </a:t>
            </a:r>
            <a:r>
              <a:rPr lang="en-US" sz="4000" b="1" dirty="0"/>
              <a:t>obtained from Todd Oas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0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31B5-7EC0-3756-80F2-E40BFD94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Tryouts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30BC7-816F-FA98-6240-B9ECBB8EA20B}"/>
              </a:ext>
            </a:extLst>
          </p:cNvPr>
          <p:cNvSpPr txBox="1"/>
          <p:nvPr/>
        </p:nvSpPr>
        <p:spPr>
          <a:xfrm>
            <a:off x="222740" y="2127739"/>
            <a:ext cx="1173479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Monday, February 27th – Friday March 3rd</a:t>
            </a:r>
            <a:endParaRPr lang="en-US"/>
          </a:p>
          <a:p>
            <a:endParaRPr lang="en-US" sz="40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Monday-Thursday: 4-6 pm</a:t>
            </a:r>
          </a:p>
          <a:p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Friday: Tryout groups start at 3 pm</a:t>
            </a:r>
          </a:p>
          <a:p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Friday: Current Varsity Junior interviews for Captain positions.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Wear athletic attire with hair up (no jewelry, acrylic or long nails, nail polish)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8397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B5EA-9064-8364-4DED-B91998EC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15" y="165836"/>
            <a:ext cx="10571998" cy="1544879"/>
          </a:xfrm>
        </p:spPr>
        <p:txBody>
          <a:bodyPr/>
          <a:lstStyle/>
          <a:p>
            <a:pPr algn="ctr"/>
            <a:r>
              <a:rPr lang="en-US" sz="4800" dirty="0"/>
              <a:t>Cheerleading = First Priority </a:t>
            </a:r>
            <a:br>
              <a:rPr lang="en-US" dirty="0"/>
            </a:br>
            <a:r>
              <a:rPr lang="en-US" sz="4800" dirty="0"/>
              <a:t>(after academics)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FAEF6F29-AEE8-3779-FDD3-3564979D0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59722" y="2315307"/>
            <a:ext cx="2004647" cy="2028093"/>
          </a:xfrm>
          <a:prstGeom prst="rect">
            <a:avLst/>
          </a:prstGeom>
        </p:spPr>
      </p:pic>
      <p:pic>
        <p:nvPicPr>
          <p:cNvPr id="6" name="Picture 6" descr="Football | Free Stock Photo | Illustration of a football | # 15165">
            <a:extLst>
              <a:ext uri="{FF2B5EF4-FFF2-40B4-BE49-F238E27FC236}">
                <a16:creationId xmlns:a16="http://schemas.microsoft.com/office/drawing/2014/main" id="{1D598B35-A461-357E-4DB3-663E491DD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892" y="2353853"/>
            <a:ext cx="2368061" cy="1751707"/>
          </a:xfrm>
          <a:prstGeom prst="rect">
            <a:avLst/>
          </a:prstGeom>
        </p:spPr>
      </p:pic>
      <p:pic>
        <p:nvPicPr>
          <p:cNvPr id="7" name="Picture 7" descr="Basketball | Free Stock Photo | Illustration of a basketball | # 14503">
            <a:extLst>
              <a:ext uri="{FF2B5EF4-FFF2-40B4-BE49-F238E27FC236}">
                <a16:creationId xmlns:a16="http://schemas.microsoft.com/office/drawing/2014/main" id="{3FDB56DE-4093-E664-B1CC-9433F5CAC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69" y="2256692"/>
            <a:ext cx="1934308" cy="1934308"/>
          </a:xfrm>
          <a:prstGeom prst="rect">
            <a:avLst/>
          </a:prstGeom>
        </p:spPr>
      </p:pic>
      <p:pic>
        <p:nvPicPr>
          <p:cNvPr id="8" name="Picture 8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E68F62E4-DFC3-7FD9-9A39-8DED34924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64370" y="4452159"/>
            <a:ext cx="2743200" cy="1939528"/>
          </a:xfrm>
          <a:prstGeom prst="rect">
            <a:avLst/>
          </a:prstGeom>
        </p:spPr>
      </p:pic>
      <p:pic>
        <p:nvPicPr>
          <p:cNvPr id="11" name="Picture 1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5268BFF-5617-62FF-A843-447347C22F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312985" y="4356659"/>
            <a:ext cx="3270737" cy="2142251"/>
          </a:xfrm>
          <a:prstGeom prst="rect">
            <a:avLst/>
          </a:prstGeom>
        </p:spPr>
      </p:pic>
      <p:pic>
        <p:nvPicPr>
          <p:cNvPr id="17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219509-81F1-3572-9BB2-9D958A1F54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209691" y="2397925"/>
            <a:ext cx="1910862" cy="1874579"/>
          </a:xfrm>
          <a:prstGeom prst="rect">
            <a:avLst/>
          </a:prstGeom>
        </p:spPr>
      </p:pic>
      <p:pic>
        <p:nvPicPr>
          <p:cNvPr id="20" name="Picture 20" descr="Icon&#10;&#10;Description automatically generated">
            <a:extLst>
              <a:ext uri="{FF2B5EF4-FFF2-40B4-BE49-F238E27FC236}">
                <a16:creationId xmlns:a16="http://schemas.microsoft.com/office/drawing/2014/main" id="{4BA22C69-4877-5BD8-3750-9C5A5EA066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994031" y="2483576"/>
            <a:ext cx="2215661" cy="1703278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62560B9B-0955-F343-D967-8A08B5E475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405447" y="4311161"/>
            <a:ext cx="3036276" cy="22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6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C451-FE38-337C-C7B5-ED05EA80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91" y="658158"/>
            <a:ext cx="4961534" cy="30756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/>
              <a:t>Camp is Mandatory!</a:t>
            </a:r>
            <a:br>
              <a:rPr lang="en-US" sz="5400" dirty="0"/>
            </a:br>
            <a:br>
              <a:rPr lang="en-US" sz="5400" dirty="0"/>
            </a:br>
            <a:r>
              <a:rPr lang="en-US" sz="5400"/>
              <a:t>7/17 - 7/19</a:t>
            </a:r>
            <a:endParaRPr lang="en-US" sz="5400" dirty="0"/>
          </a:p>
        </p:txBody>
      </p:sp>
      <p:pic>
        <p:nvPicPr>
          <p:cNvPr id="5" name="Picture 5" descr="A picture containing person, sport, indoor&#10;&#10;Description automatically generated">
            <a:extLst>
              <a:ext uri="{FF2B5EF4-FFF2-40B4-BE49-F238E27FC236}">
                <a16:creationId xmlns:a16="http://schemas.microsoft.com/office/drawing/2014/main" id="{FF564189-CDDF-E897-2ED2-F69F11206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389488" y="1305658"/>
            <a:ext cx="4782231" cy="4057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FF1D53-A552-F127-6F37-0DC51B4231F5}"/>
              </a:ext>
            </a:extLst>
          </p:cNvPr>
          <p:cNvSpPr txBox="1"/>
          <p:nvPr/>
        </p:nvSpPr>
        <p:spPr>
          <a:xfrm>
            <a:off x="569691" y="5363308"/>
            <a:ext cx="49615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Wyndham Orlando Resort </a:t>
            </a:r>
          </a:p>
          <a:p>
            <a:pPr algn="ctr"/>
            <a:r>
              <a:rPr lang="en-US" dirty="0"/>
              <a:t>International Drive</a:t>
            </a:r>
          </a:p>
        </p:txBody>
      </p:sp>
    </p:spTree>
    <p:extLst>
      <p:ext uri="{BB962C8B-B14F-4D97-AF65-F5344CB8AC3E}">
        <p14:creationId xmlns:p14="http://schemas.microsoft.com/office/powerpoint/2010/main" val="342094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180C-6E41-14AA-465C-2C06F39E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390525"/>
            <a:ext cx="11868149" cy="1027113"/>
          </a:xfrm>
        </p:spPr>
        <p:txBody>
          <a:bodyPr/>
          <a:lstStyle/>
          <a:p>
            <a:pPr algn="ctr"/>
            <a:r>
              <a:rPr lang="en-US" sz="4800" dirty="0"/>
              <a:t>Best Way to Reduce Individual Costs</a:t>
            </a:r>
          </a:p>
        </p:txBody>
      </p:sp>
      <p:pic>
        <p:nvPicPr>
          <p:cNvPr id="15" name="Content Placeholder 14" descr="A picture containing toy&#10;&#10;Description automatically generated">
            <a:extLst>
              <a:ext uri="{FF2B5EF4-FFF2-40B4-BE49-F238E27FC236}">
                <a16:creationId xmlns:a16="http://schemas.microsoft.com/office/drawing/2014/main" id="{A75AB950-380A-22C6-5CE8-F9DC13589B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10425" y="2373312"/>
            <a:ext cx="3763962" cy="3763962"/>
          </a:xfrm>
        </p:spPr>
      </p:pic>
      <p:pic>
        <p:nvPicPr>
          <p:cNvPr id="22" name="Picture 21" descr="A red ball on a black surface&#10;&#10;Description automatically generated with low confidence">
            <a:extLst>
              <a:ext uri="{FF2B5EF4-FFF2-40B4-BE49-F238E27FC236}">
                <a16:creationId xmlns:a16="http://schemas.microsoft.com/office/drawing/2014/main" id="{CDFF98B3-8164-01DE-D8D9-A3F3431C5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6320" y="2850096"/>
            <a:ext cx="4216400" cy="28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1456-21D4-1468-DB52-CF2449FA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MONEY, MONEY,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C0C9-F84C-9F25-80E3-EE425C39B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Returner: Approximately 750 + tax</a:t>
            </a:r>
          </a:p>
          <a:p>
            <a:r>
              <a:rPr lang="en-US" sz="2400" b="1" dirty="0"/>
              <a:t>New EG Cheerleader: Approximately 1550 + tax</a:t>
            </a:r>
          </a:p>
          <a:p>
            <a:r>
              <a:rPr lang="en-US" sz="2400" b="1" dirty="0"/>
              <a:t>It is imperative that payments are made in a timely manner</a:t>
            </a:r>
          </a:p>
          <a:p>
            <a:r>
              <a:rPr lang="en-US" sz="2400" b="1" dirty="0"/>
              <a:t>Fundraising is MANDATORY for all!</a:t>
            </a:r>
          </a:p>
          <a:p>
            <a:r>
              <a:rPr lang="en-US" sz="2400" b="1" dirty="0"/>
              <a:t>Fundraisers, aside from sponsors and crowdfunding, are to meet the needs of the squad.</a:t>
            </a:r>
          </a:p>
        </p:txBody>
      </p:sp>
    </p:spTree>
    <p:extLst>
      <p:ext uri="{BB962C8B-B14F-4D97-AF65-F5344CB8AC3E}">
        <p14:creationId xmlns:p14="http://schemas.microsoft.com/office/powerpoint/2010/main" val="204568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19B0-5D7C-983B-6597-6BB26592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Non-Negotiables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74212DB-4BB0-FBFF-407F-B4162BDB67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57808"/>
              </p:ext>
            </p:extLst>
          </p:nvPr>
        </p:nvGraphicFramePr>
        <p:xfrm>
          <a:off x="447675" y="2066926"/>
          <a:ext cx="11372849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72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002060"/>
      </a:accent1>
      <a:accent2>
        <a:srgbClr val="958B3D"/>
      </a:accent2>
      <a:accent3>
        <a:srgbClr val="FF0000"/>
      </a:accent3>
      <a:accent4>
        <a:srgbClr val="958B3D"/>
      </a:accent4>
      <a:accent5>
        <a:srgbClr val="E88651"/>
      </a:accent5>
      <a:accent6>
        <a:srgbClr val="002060"/>
      </a:accent6>
      <a:hlink>
        <a:srgbClr val="FFFFFF"/>
      </a:hlink>
      <a:folHlink>
        <a:srgbClr val="68000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142</TotalTime>
  <Words>357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2</vt:lpstr>
      <vt:lpstr>Quotable</vt:lpstr>
      <vt:lpstr>Welcome to the 2023 Parent and Cheerleader Information Meeting</vt:lpstr>
      <vt:lpstr>Vision/Mission</vt:lpstr>
      <vt:lpstr>Eligibility</vt:lpstr>
      <vt:lpstr>Tryouts</vt:lpstr>
      <vt:lpstr>Cheerleading = First Priority  (after academics)</vt:lpstr>
      <vt:lpstr>Camp is Mandatory!  7/17 - 7/19</vt:lpstr>
      <vt:lpstr>Best Way to Reduce Individual Costs</vt:lpstr>
      <vt:lpstr>MONEY, MONEY, MONEY</vt:lpstr>
      <vt:lpstr>Non-Negotiables</vt:lpstr>
      <vt:lpstr>Expectations</vt:lpstr>
      <vt:lpstr>Corrective Actions and Incentives</vt:lpstr>
      <vt:lpstr>2023-2024 Squad</vt:lpstr>
      <vt:lpstr>What else??</vt:lpstr>
      <vt:lpstr>Any 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Geivet.TiaM@Eau Gallie High</dc:creator>
  <cp:lastModifiedBy>Geivet.TiaM@Eau Gallie High</cp:lastModifiedBy>
  <cp:revision>384</cp:revision>
  <dcterms:created xsi:type="dcterms:W3CDTF">2023-01-30T17:41:23Z</dcterms:created>
  <dcterms:modified xsi:type="dcterms:W3CDTF">2023-02-01T22:51:13Z</dcterms:modified>
</cp:coreProperties>
</file>