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omments/comment2.xml" ContentType="application/vnd.openxmlformats-officedocument.presentationml.comment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30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  <p:sldMasterId id="2147484206" r:id="rId2"/>
  </p:sldMasterIdLst>
  <p:notesMasterIdLst>
    <p:notesMasterId r:id="rId40"/>
  </p:notesMasterIdLst>
  <p:handoutMasterIdLst>
    <p:handoutMasterId r:id="rId41"/>
  </p:handoutMasterIdLst>
  <p:sldIdLst>
    <p:sldId id="256" r:id="rId3"/>
    <p:sldId id="290" r:id="rId4"/>
    <p:sldId id="378" r:id="rId5"/>
    <p:sldId id="379" r:id="rId6"/>
    <p:sldId id="380" r:id="rId7"/>
    <p:sldId id="272" r:id="rId8"/>
    <p:sldId id="270" r:id="rId9"/>
    <p:sldId id="389" r:id="rId10"/>
    <p:sldId id="391" r:id="rId11"/>
    <p:sldId id="384" r:id="rId12"/>
    <p:sldId id="277" r:id="rId13"/>
    <p:sldId id="273" r:id="rId14"/>
    <p:sldId id="276" r:id="rId15"/>
    <p:sldId id="386" r:id="rId16"/>
    <p:sldId id="381" r:id="rId17"/>
    <p:sldId id="388" r:id="rId18"/>
    <p:sldId id="344" r:id="rId19"/>
    <p:sldId id="348" r:id="rId20"/>
    <p:sldId id="349" r:id="rId21"/>
    <p:sldId id="351" r:id="rId22"/>
    <p:sldId id="387" r:id="rId23"/>
    <p:sldId id="376" r:id="rId24"/>
    <p:sldId id="313" r:id="rId25"/>
    <p:sldId id="372" r:id="rId26"/>
    <p:sldId id="262" r:id="rId27"/>
    <p:sldId id="393" r:id="rId28"/>
    <p:sldId id="286" r:id="rId29"/>
    <p:sldId id="394" r:id="rId30"/>
    <p:sldId id="369" r:id="rId31"/>
    <p:sldId id="368" r:id="rId32"/>
    <p:sldId id="377" r:id="rId33"/>
    <p:sldId id="267" r:id="rId34"/>
    <p:sldId id="370" r:id="rId35"/>
    <p:sldId id="383" r:id="rId36"/>
    <p:sldId id="343" r:id="rId37"/>
    <p:sldId id="338" r:id="rId38"/>
    <p:sldId id="271" r:id="rId3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st User" initials="GU" lastIdx="16" clrIdx="0">
    <p:extLst>
      <p:ext uri="{19B8F6BF-5375-455C-9EA6-DF929625EA0E}">
        <p15:presenceInfo xmlns:p15="http://schemas.microsoft.com/office/powerpoint/2012/main" userId="S::urn:spo:anon#09440ca1009b1416ff567a1d93c189b9675bc40c84ef08107f126f84643f68b2::" providerId="AD"/>
      </p:ext>
    </p:extLst>
  </p:cmAuthor>
  <p:cmAuthor id="2" name="Diakakis.Julia@Edgewood Jr Sr" initials="DS" lastIdx="1" clrIdx="1">
    <p:extLst>
      <p:ext uri="{19B8F6BF-5375-455C-9EA6-DF929625EA0E}">
        <p15:presenceInfo xmlns:p15="http://schemas.microsoft.com/office/powerpoint/2012/main" userId="S::diakakis.julia@brevardschools.org::2780a1d3-c775-44cc-b400-6e7b5fc9e43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0DF183-E6EE-4A0B-BB45-68790DF7AF9C}" v="109" dt="2023-04-18T21:13:50.312"/>
    <p1510:client id="{45A2305D-153F-4738-9C35-159326549D6F}" v="10" dt="2023-04-18T21:20:25.6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oper.Kristi@Edgewood Jr Sr" userId="b2ba005d-6443-45a1-a0c5-f67ee6ef907c" providerId="ADAL" clId="{110DF183-E6EE-4A0B-BB45-68790DF7AF9C}"/>
    <pc:docChg chg="undo custSel delSld modSld">
      <pc:chgData name="Cooper.Kristi@Edgewood Jr Sr" userId="b2ba005d-6443-45a1-a0c5-f67ee6ef907c" providerId="ADAL" clId="{110DF183-E6EE-4A0B-BB45-68790DF7AF9C}" dt="2023-04-18T21:13:50.312" v="193" actId="20577"/>
      <pc:docMkLst>
        <pc:docMk/>
      </pc:docMkLst>
      <pc:sldChg chg="modSp modNotesTx">
        <pc:chgData name="Cooper.Kristi@Edgewood Jr Sr" userId="b2ba005d-6443-45a1-a0c5-f67ee6ef907c" providerId="ADAL" clId="{110DF183-E6EE-4A0B-BB45-68790DF7AF9C}" dt="2023-04-18T21:13:50.312" v="193" actId="20577"/>
        <pc:sldMkLst>
          <pc:docMk/>
          <pc:sldMk cId="0" sldId="262"/>
        </pc:sldMkLst>
        <pc:graphicFrameChg chg="mod">
          <ac:chgData name="Cooper.Kristi@Edgewood Jr Sr" userId="b2ba005d-6443-45a1-a0c5-f67ee6ef907c" providerId="ADAL" clId="{110DF183-E6EE-4A0B-BB45-68790DF7AF9C}" dt="2023-04-18T21:13:50.312" v="193" actId="20577"/>
          <ac:graphicFrameMkLst>
            <pc:docMk/>
            <pc:sldMk cId="0" sldId="262"/>
            <ac:graphicFrameMk id="28678" creationId="{D407464C-1B18-7D51-BB61-563195EA0602}"/>
          </ac:graphicFrameMkLst>
        </pc:graphicFrameChg>
      </pc:sldChg>
      <pc:sldChg chg="modNotesTx">
        <pc:chgData name="Cooper.Kristi@Edgewood Jr Sr" userId="b2ba005d-6443-45a1-a0c5-f67ee6ef907c" providerId="ADAL" clId="{110DF183-E6EE-4A0B-BB45-68790DF7AF9C}" dt="2023-04-18T20:23:49.095" v="42" actId="20577"/>
        <pc:sldMkLst>
          <pc:docMk/>
          <pc:sldMk cId="0" sldId="267"/>
        </pc:sldMkLst>
      </pc:sldChg>
      <pc:sldChg chg="modNotesTx">
        <pc:chgData name="Cooper.Kristi@Edgewood Jr Sr" userId="b2ba005d-6443-45a1-a0c5-f67ee6ef907c" providerId="ADAL" clId="{110DF183-E6EE-4A0B-BB45-68790DF7AF9C}" dt="2023-04-18T20:42:58.512" v="66" actId="20577"/>
        <pc:sldMkLst>
          <pc:docMk/>
          <pc:sldMk cId="0" sldId="286"/>
        </pc:sldMkLst>
      </pc:sldChg>
      <pc:sldChg chg="modNotesTx">
        <pc:chgData name="Cooper.Kristi@Edgewood Jr Sr" userId="b2ba005d-6443-45a1-a0c5-f67ee6ef907c" providerId="ADAL" clId="{110DF183-E6EE-4A0B-BB45-68790DF7AF9C}" dt="2023-04-18T20:19:38.179" v="19" actId="20577"/>
        <pc:sldMkLst>
          <pc:docMk/>
          <pc:sldMk cId="139459430" sldId="344"/>
        </pc:sldMkLst>
      </pc:sldChg>
      <pc:sldChg chg="del">
        <pc:chgData name="Cooper.Kristi@Edgewood Jr Sr" userId="b2ba005d-6443-45a1-a0c5-f67ee6ef907c" providerId="ADAL" clId="{110DF183-E6EE-4A0B-BB45-68790DF7AF9C}" dt="2023-04-18T20:20:36.622" v="27" actId="47"/>
        <pc:sldMkLst>
          <pc:docMk/>
          <pc:sldMk cId="2071848136" sldId="352"/>
        </pc:sldMkLst>
      </pc:sldChg>
      <pc:sldChg chg="modNotesTx">
        <pc:chgData name="Cooper.Kristi@Edgewood Jr Sr" userId="b2ba005d-6443-45a1-a0c5-f67ee6ef907c" providerId="ADAL" clId="{110DF183-E6EE-4A0B-BB45-68790DF7AF9C}" dt="2023-04-18T20:23:37.001" v="32" actId="20577"/>
        <pc:sldMkLst>
          <pc:docMk/>
          <pc:sldMk cId="3804472910" sldId="368"/>
        </pc:sldMkLst>
      </pc:sldChg>
      <pc:sldChg chg="modNotesTx">
        <pc:chgData name="Cooper.Kristi@Edgewood Jr Sr" userId="b2ba005d-6443-45a1-a0c5-f67ee6ef907c" providerId="ADAL" clId="{110DF183-E6EE-4A0B-BB45-68790DF7AF9C}" dt="2023-04-18T20:43:06.994" v="78" actId="20577"/>
        <pc:sldMkLst>
          <pc:docMk/>
          <pc:sldMk cId="1493300478" sldId="369"/>
        </pc:sldMkLst>
      </pc:sldChg>
      <pc:sldChg chg="modNotesTx">
        <pc:chgData name="Cooper.Kristi@Edgewood Jr Sr" userId="b2ba005d-6443-45a1-a0c5-f67ee6ef907c" providerId="ADAL" clId="{110DF183-E6EE-4A0B-BB45-68790DF7AF9C}" dt="2023-04-18T20:19:55.516" v="26" actId="20577"/>
        <pc:sldMkLst>
          <pc:docMk/>
          <pc:sldMk cId="3249086085" sldId="370"/>
        </pc:sldMkLst>
      </pc:sldChg>
      <pc:sldChg chg="addSp delSp modSp mod modNotesTx">
        <pc:chgData name="Cooper.Kristi@Edgewood Jr Sr" userId="b2ba005d-6443-45a1-a0c5-f67ee6ef907c" providerId="ADAL" clId="{110DF183-E6EE-4A0B-BB45-68790DF7AF9C}" dt="2023-04-18T21:02:57.229" v="84" actId="14100"/>
        <pc:sldMkLst>
          <pc:docMk/>
          <pc:sldMk cId="294972164" sldId="372"/>
        </pc:sldMkLst>
        <pc:spChg chg="add del">
          <ac:chgData name="Cooper.Kristi@Edgewood Jr Sr" userId="b2ba005d-6443-45a1-a0c5-f67ee6ef907c" providerId="ADAL" clId="{110DF183-E6EE-4A0B-BB45-68790DF7AF9C}" dt="2023-04-18T21:02:34.476" v="80" actId="11529"/>
          <ac:spMkLst>
            <pc:docMk/>
            <pc:sldMk cId="294972164" sldId="372"/>
            <ac:spMk id="3" creationId="{560328C4-DB21-A4D7-8A02-4FA74B0B7E3C}"/>
          </ac:spMkLst>
        </pc:spChg>
        <pc:spChg chg="add mod">
          <ac:chgData name="Cooper.Kristi@Edgewood Jr Sr" userId="b2ba005d-6443-45a1-a0c5-f67ee6ef907c" providerId="ADAL" clId="{110DF183-E6EE-4A0B-BB45-68790DF7AF9C}" dt="2023-04-18T21:02:57.229" v="84" actId="14100"/>
          <ac:spMkLst>
            <pc:docMk/>
            <pc:sldMk cId="294972164" sldId="372"/>
            <ac:spMk id="4" creationId="{2C3D34FB-F41C-588A-F841-C515CCEF7952}"/>
          </ac:spMkLst>
        </pc:spChg>
      </pc:sldChg>
      <pc:sldChg chg="modNotesTx">
        <pc:chgData name="Cooper.Kristi@Edgewood Jr Sr" userId="b2ba005d-6443-45a1-a0c5-f67ee6ef907c" providerId="ADAL" clId="{110DF183-E6EE-4A0B-BB45-68790DF7AF9C}" dt="2023-04-18T20:23:44.102" v="37" actId="20577"/>
        <pc:sldMkLst>
          <pc:docMk/>
          <pc:sldMk cId="3173282925" sldId="377"/>
        </pc:sldMkLst>
      </pc:sldChg>
      <pc:sldChg chg="modNotesTx">
        <pc:chgData name="Cooper.Kristi@Edgewood Jr Sr" userId="b2ba005d-6443-45a1-a0c5-f67ee6ef907c" providerId="ADAL" clId="{110DF183-E6EE-4A0B-BB45-68790DF7AF9C}" dt="2023-04-18T20:17:19.306" v="8" actId="20577"/>
        <pc:sldMkLst>
          <pc:docMk/>
          <pc:sldMk cId="323306560" sldId="378"/>
        </pc:sldMkLst>
      </pc:sldChg>
      <pc:sldChg chg="modNotesTx">
        <pc:chgData name="Cooper.Kristi@Edgewood Jr Sr" userId="b2ba005d-6443-45a1-a0c5-f67ee6ef907c" providerId="ADAL" clId="{110DF183-E6EE-4A0B-BB45-68790DF7AF9C}" dt="2023-04-18T20:17:29.041" v="15" actId="20577"/>
        <pc:sldMkLst>
          <pc:docMk/>
          <pc:sldMk cId="423878495" sldId="380"/>
        </pc:sldMkLst>
      </pc:sldChg>
      <pc:sldChg chg="delSp mod">
        <pc:chgData name="Cooper.Kristi@Edgewood Jr Sr" userId="b2ba005d-6443-45a1-a0c5-f67ee6ef907c" providerId="ADAL" clId="{110DF183-E6EE-4A0B-BB45-68790DF7AF9C}" dt="2023-04-17T20:36:02.399" v="1" actId="478"/>
        <pc:sldMkLst>
          <pc:docMk/>
          <pc:sldMk cId="1851826430" sldId="391"/>
        </pc:sldMkLst>
        <pc:spChg chg="del">
          <ac:chgData name="Cooper.Kristi@Edgewood Jr Sr" userId="b2ba005d-6443-45a1-a0c5-f67ee6ef907c" providerId="ADAL" clId="{110DF183-E6EE-4A0B-BB45-68790DF7AF9C}" dt="2023-04-17T20:36:00.061" v="0" actId="478"/>
          <ac:spMkLst>
            <pc:docMk/>
            <pc:sldMk cId="1851826430" sldId="391"/>
            <ac:spMk id="2" creationId="{2C476EC8-AF09-D797-5CA1-69DE8F7C81EE}"/>
          </ac:spMkLst>
        </pc:spChg>
        <pc:spChg chg="del">
          <ac:chgData name="Cooper.Kristi@Edgewood Jr Sr" userId="b2ba005d-6443-45a1-a0c5-f67ee6ef907c" providerId="ADAL" clId="{110DF183-E6EE-4A0B-BB45-68790DF7AF9C}" dt="2023-04-17T20:36:02.399" v="1" actId="478"/>
          <ac:spMkLst>
            <pc:docMk/>
            <pc:sldMk cId="1851826430" sldId="391"/>
            <ac:spMk id="4" creationId="{3689FDB0-2522-13F3-0023-64715DE4506C}"/>
          </ac:spMkLst>
        </pc:spChg>
      </pc:sldChg>
      <pc:sldChg chg="modNotesTx">
        <pc:chgData name="Cooper.Kristi@Edgewood Jr Sr" userId="b2ba005d-6443-45a1-a0c5-f67ee6ef907c" providerId="ADAL" clId="{110DF183-E6EE-4A0B-BB45-68790DF7AF9C}" dt="2023-04-18T20:42:51.083" v="60" actId="20577"/>
        <pc:sldMkLst>
          <pc:docMk/>
          <pc:sldMk cId="4262882537" sldId="393"/>
        </pc:sldMkLst>
      </pc:sldChg>
      <pc:sldChg chg="modNotesTx">
        <pc:chgData name="Cooper.Kristi@Edgewood Jr Sr" userId="b2ba005d-6443-45a1-a0c5-f67ee6ef907c" providerId="ADAL" clId="{110DF183-E6EE-4A0B-BB45-68790DF7AF9C}" dt="2023-04-18T20:43:03.430" v="72" actId="20577"/>
        <pc:sldMkLst>
          <pc:docMk/>
          <pc:sldMk cId="3716816911" sldId="394"/>
        </pc:sldMkLst>
      </pc:sldChg>
    </pc:docChg>
  </pc:docChgLst>
  <pc:docChgLst>
    <pc:chgData name="Kristi Cooper" userId="b2ba005d-6443-45a1-a0c5-f67ee6ef907c" providerId="ADAL" clId="{45A2305D-153F-4738-9C35-159326549D6F}"/>
    <pc:docChg chg="custSel modSld">
      <pc:chgData name="Kristi Cooper" userId="b2ba005d-6443-45a1-a0c5-f67ee6ef907c" providerId="ADAL" clId="{45A2305D-153F-4738-9C35-159326549D6F}" dt="2023-04-18T21:29:42.828" v="16" actId="255"/>
      <pc:docMkLst>
        <pc:docMk/>
      </pc:docMkLst>
      <pc:sldChg chg="modSp">
        <pc:chgData name="Kristi Cooper" userId="b2ba005d-6443-45a1-a0c5-f67ee6ef907c" providerId="ADAL" clId="{45A2305D-153F-4738-9C35-159326549D6F}" dt="2023-04-18T21:20:25.603" v="9" actId="20577"/>
        <pc:sldMkLst>
          <pc:docMk/>
          <pc:sldMk cId="0" sldId="272"/>
        </pc:sldMkLst>
        <pc:graphicFrameChg chg="mod">
          <ac:chgData name="Kristi Cooper" userId="b2ba005d-6443-45a1-a0c5-f67ee6ef907c" providerId="ADAL" clId="{45A2305D-153F-4738-9C35-159326549D6F}" dt="2023-04-18T21:20:25.603" v="9" actId="20577"/>
          <ac:graphicFrameMkLst>
            <pc:docMk/>
            <pc:sldMk cId="0" sldId="272"/>
            <ac:graphicFrameMk id="12302" creationId="{583769FE-F6FD-4782-518B-656AF4306FD7}"/>
          </ac:graphicFrameMkLst>
        </pc:graphicFrameChg>
      </pc:sldChg>
      <pc:sldChg chg="modSp mod">
        <pc:chgData name="Kristi Cooper" userId="b2ba005d-6443-45a1-a0c5-f67ee6ef907c" providerId="ADAL" clId="{45A2305D-153F-4738-9C35-159326549D6F}" dt="2023-04-18T21:29:42.828" v="16" actId="255"/>
        <pc:sldMkLst>
          <pc:docMk/>
          <pc:sldMk cId="3533451146" sldId="381"/>
        </pc:sldMkLst>
        <pc:spChg chg="mod">
          <ac:chgData name="Kristi Cooper" userId="b2ba005d-6443-45a1-a0c5-f67ee6ef907c" providerId="ADAL" clId="{45A2305D-153F-4738-9C35-159326549D6F}" dt="2023-04-18T21:29:42.828" v="16" actId="255"/>
          <ac:spMkLst>
            <pc:docMk/>
            <pc:sldMk cId="3533451146" sldId="381"/>
            <ac:spMk id="2" creationId="{94B9865F-DD65-46B4-AE39-81614B328592}"/>
          </ac:spMkLst>
        </pc:spChg>
        <pc:picChg chg="mod">
          <ac:chgData name="Kristi Cooper" userId="b2ba005d-6443-45a1-a0c5-f67ee6ef907c" providerId="ADAL" clId="{45A2305D-153F-4738-9C35-159326549D6F}" dt="2023-04-18T21:28:15.742" v="10" actId="1076"/>
          <ac:picMkLst>
            <pc:docMk/>
            <pc:sldMk cId="3533451146" sldId="381"/>
            <ac:picMk id="6" creationId="{4885287E-F983-3DC8-39D4-CD255E5C2113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9T08:36:54.607" idx="5">
    <p:pos x="5395" y="190"/>
    <p:text>Don't tell them this -- it will only upset them and it is not true.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9T08:39:20.189" idx="10">
    <p:pos x="10" y="10"/>
    <p:text>delete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9T08:40:23.815" idx="12">
    <p:pos x="10" y="10"/>
    <p:text>Don't go over it just tell them to use it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9T08:40:40.425" idx="13">
    <p:pos x="10" y="10"/>
    <p:text>It think this needs updating
</p:text>
    <p:extLst>
      <p:ext uri="{C676402C-5697-4E1C-873F-D02D1690AC5C}">
        <p15:threadingInfo xmlns:p15="http://schemas.microsoft.com/office/powerpoint/2012/main" timeZoneBias="420"/>
      </p:ext>
    </p:extLst>
  </p:cm>
</p:cmLst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coalitionforcollegeaccess.org/" TargetMode="External"/><Relationship Id="rId1" Type="http://schemas.openxmlformats.org/officeDocument/2006/relationships/hyperlink" Target="http://www.commonapp.org/" TargetMode="Externa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floridastudentfinancialaid.org/" TargetMode="External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Relationship Id="rId14" Type="http://schemas.openxmlformats.org/officeDocument/2006/relationships/image" Target="../media/image37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onapp.org/" TargetMode="External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hyperlink" Target="http://www.coalitionforcollegeaccess.org/" TargetMode="Externa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floridastudentfinancialaid.org/" TargetMode="External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Relationship Id="rId1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84574E-9F51-4BC5-B483-60DEA1C36517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DB9FAA5-6D31-4837-843C-4A1987CD9452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b="1"/>
            <a:t>Senior </a:t>
          </a:r>
          <a:r>
            <a:rPr lang="en-US" b="1" baseline="0">
              <a:latin typeface="Calibri" panose="020F0502020204030204" pitchFamily="34" charset="0"/>
            </a:rPr>
            <a:t>Photos</a:t>
          </a:r>
          <a:r>
            <a:rPr lang="en-US" b="1"/>
            <a:t> </a:t>
          </a:r>
          <a:r>
            <a:rPr lang="en-US"/>
            <a:t>– Mr. Vickers</a:t>
          </a:r>
        </a:p>
      </dgm:t>
    </dgm:pt>
    <dgm:pt modelId="{388760C2-01CB-4893-B2BB-2FECFCBF01ED}" type="parTrans" cxnId="{FD583B78-8F1C-47B1-8059-09FD2E8E8CE4}">
      <dgm:prSet/>
      <dgm:spPr/>
      <dgm:t>
        <a:bodyPr/>
        <a:lstStyle/>
        <a:p>
          <a:endParaRPr lang="en-US"/>
        </a:p>
      </dgm:t>
    </dgm:pt>
    <dgm:pt modelId="{F4D6F603-3FC2-4432-BE0C-FCD4B9CB4AFA}" type="sibTrans" cxnId="{FD583B78-8F1C-47B1-8059-09FD2E8E8CE4}">
      <dgm:prSet/>
      <dgm:spPr/>
      <dgm:t>
        <a:bodyPr/>
        <a:lstStyle/>
        <a:p>
          <a:endParaRPr lang="en-US"/>
        </a:p>
      </dgm:t>
    </dgm:pt>
    <dgm:pt modelId="{85C8B475-CBBE-4371-A620-222A25D87E3F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b="1"/>
            <a:t>Senior Year Events </a:t>
          </a:r>
          <a:r>
            <a:rPr lang="en-US"/>
            <a:t>– Ms. Noah</a:t>
          </a:r>
        </a:p>
      </dgm:t>
    </dgm:pt>
    <dgm:pt modelId="{873286C6-0923-43F1-8258-28B6418F5179}" type="parTrans" cxnId="{BE1D527C-7E52-43E8-8303-16A798481373}">
      <dgm:prSet/>
      <dgm:spPr/>
      <dgm:t>
        <a:bodyPr/>
        <a:lstStyle/>
        <a:p>
          <a:endParaRPr lang="en-US"/>
        </a:p>
      </dgm:t>
    </dgm:pt>
    <dgm:pt modelId="{E494BAA9-88B5-4DF7-9C95-3464721ADD98}" type="sibTrans" cxnId="{BE1D527C-7E52-43E8-8303-16A798481373}">
      <dgm:prSet/>
      <dgm:spPr/>
      <dgm:t>
        <a:bodyPr/>
        <a:lstStyle/>
        <a:p>
          <a:endParaRPr lang="en-US"/>
        </a:p>
      </dgm:t>
    </dgm:pt>
    <dgm:pt modelId="{498C3BFE-2276-4D1D-BFB8-7369319391CE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b="1"/>
            <a:t>Graduation</a:t>
          </a:r>
          <a:r>
            <a:rPr lang="en-US"/>
            <a:t>- Mr. Stewart</a:t>
          </a:r>
        </a:p>
      </dgm:t>
    </dgm:pt>
    <dgm:pt modelId="{38BCEA2B-45B8-4CA1-B089-8D0BD20C5A02}" type="parTrans" cxnId="{AE44797C-872D-4532-B8AF-75194E34045F}">
      <dgm:prSet/>
      <dgm:spPr/>
      <dgm:t>
        <a:bodyPr/>
        <a:lstStyle/>
        <a:p>
          <a:endParaRPr lang="en-US"/>
        </a:p>
      </dgm:t>
    </dgm:pt>
    <dgm:pt modelId="{74EAEAC0-A787-4CFD-85B1-47625E41E626}" type="sibTrans" cxnId="{AE44797C-872D-4532-B8AF-75194E34045F}">
      <dgm:prSet/>
      <dgm:spPr/>
      <dgm:t>
        <a:bodyPr/>
        <a:lstStyle/>
        <a:p>
          <a:endParaRPr lang="en-US"/>
        </a:p>
      </dgm:t>
    </dgm:pt>
    <dgm:pt modelId="{FFE72274-94DC-4208-8A73-04E12AA157CD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b="1"/>
            <a:t>Diploma of Distinction Review </a:t>
          </a:r>
          <a:r>
            <a:rPr lang="en-US"/>
            <a:t>– School Counselors</a:t>
          </a:r>
        </a:p>
      </dgm:t>
    </dgm:pt>
    <dgm:pt modelId="{B314F1B1-CB1A-4F23-A2D9-3196DA5C210D}" type="parTrans" cxnId="{6ED526ED-A939-4626-8660-E7D345DDAF40}">
      <dgm:prSet/>
      <dgm:spPr/>
      <dgm:t>
        <a:bodyPr/>
        <a:lstStyle/>
        <a:p>
          <a:endParaRPr lang="en-US"/>
        </a:p>
      </dgm:t>
    </dgm:pt>
    <dgm:pt modelId="{CCA14C97-0DF3-44CA-9418-E3459FF9B4F6}" type="sibTrans" cxnId="{6ED526ED-A939-4626-8660-E7D345DDAF40}">
      <dgm:prSet/>
      <dgm:spPr/>
      <dgm:t>
        <a:bodyPr/>
        <a:lstStyle/>
        <a:p>
          <a:endParaRPr lang="en-US"/>
        </a:p>
      </dgm:t>
    </dgm:pt>
    <dgm:pt modelId="{9522F663-187C-4869-904D-477C90C1DF7C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b="1"/>
            <a:t>College Planning / Financial Aid </a:t>
          </a:r>
          <a:r>
            <a:rPr lang="en-US"/>
            <a:t>– School Counselors</a:t>
          </a:r>
        </a:p>
      </dgm:t>
    </dgm:pt>
    <dgm:pt modelId="{142F022B-06AE-4A63-9E9C-2E7DC6A52EF8}" type="parTrans" cxnId="{71FE0A04-8072-4BBF-991C-22F508F3CA08}">
      <dgm:prSet/>
      <dgm:spPr/>
      <dgm:t>
        <a:bodyPr/>
        <a:lstStyle/>
        <a:p>
          <a:endParaRPr lang="en-US"/>
        </a:p>
      </dgm:t>
    </dgm:pt>
    <dgm:pt modelId="{34F72F08-6261-4748-B0F0-9C9C220675EF}" type="sibTrans" cxnId="{71FE0A04-8072-4BBF-991C-22F508F3CA08}">
      <dgm:prSet/>
      <dgm:spPr/>
      <dgm:t>
        <a:bodyPr/>
        <a:lstStyle/>
        <a:p>
          <a:endParaRPr lang="en-US"/>
        </a:p>
      </dgm:t>
    </dgm:pt>
    <dgm:pt modelId="{E45294DA-4D10-4F49-B608-9DDD78E213BF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/>
            <a:t>Project Graduation</a:t>
          </a:r>
        </a:p>
      </dgm:t>
    </dgm:pt>
    <dgm:pt modelId="{D20A0542-96A4-467B-A877-28984AC1F557}" type="parTrans" cxnId="{A0AC3A37-19B0-430C-9204-2C85DA7C94C3}">
      <dgm:prSet/>
      <dgm:spPr/>
      <dgm:t>
        <a:bodyPr/>
        <a:lstStyle/>
        <a:p>
          <a:endParaRPr lang="en-US"/>
        </a:p>
      </dgm:t>
    </dgm:pt>
    <dgm:pt modelId="{D71302E3-E752-4DE6-9276-CA039356CB9F}" type="sibTrans" cxnId="{A0AC3A37-19B0-430C-9204-2C85DA7C94C3}">
      <dgm:prSet/>
      <dgm:spPr/>
      <dgm:t>
        <a:bodyPr/>
        <a:lstStyle/>
        <a:p>
          <a:endParaRPr lang="en-US"/>
        </a:p>
      </dgm:t>
    </dgm:pt>
    <dgm:pt modelId="{5CD8D533-73C3-48F3-9441-E5BE38B57B5C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/>
            <a:t>Senior Projects – Mr. Cilsick, Ms. Noah &amp; Ms. Snyder</a:t>
          </a:r>
        </a:p>
      </dgm:t>
    </dgm:pt>
    <dgm:pt modelId="{CC09E252-814C-47CC-B8E9-8EAD55CC03C7}" type="parTrans" cxnId="{028D05DA-3BE0-4FF1-8DD8-9E6A963ACA56}">
      <dgm:prSet/>
      <dgm:spPr/>
      <dgm:t>
        <a:bodyPr/>
        <a:lstStyle/>
        <a:p>
          <a:endParaRPr lang="en-US"/>
        </a:p>
      </dgm:t>
    </dgm:pt>
    <dgm:pt modelId="{F7CDBB0C-9BE9-49EA-9740-A7AFBF946F46}" type="sibTrans" cxnId="{028D05DA-3BE0-4FF1-8DD8-9E6A963ACA56}">
      <dgm:prSet/>
      <dgm:spPr/>
      <dgm:t>
        <a:bodyPr/>
        <a:lstStyle/>
        <a:p>
          <a:endParaRPr lang="en-US"/>
        </a:p>
      </dgm:t>
    </dgm:pt>
    <dgm:pt modelId="{9DB7E82C-3EFE-4430-8414-21432B2361AB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/>
            <a:t>Resources</a:t>
          </a:r>
        </a:p>
      </dgm:t>
    </dgm:pt>
    <dgm:pt modelId="{A136366D-8614-48E1-9DAF-CC0D2D14A568}" type="parTrans" cxnId="{0EF4D1DC-8DA0-460E-AD20-73B7334A5D4D}">
      <dgm:prSet/>
      <dgm:spPr/>
      <dgm:t>
        <a:bodyPr/>
        <a:lstStyle/>
        <a:p>
          <a:endParaRPr lang="en-US"/>
        </a:p>
      </dgm:t>
    </dgm:pt>
    <dgm:pt modelId="{F1AA2357-5237-414B-A336-43E544826F62}" type="sibTrans" cxnId="{0EF4D1DC-8DA0-460E-AD20-73B7334A5D4D}">
      <dgm:prSet/>
      <dgm:spPr/>
      <dgm:t>
        <a:bodyPr/>
        <a:lstStyle/>
        <a:p>
          <a:endParaRPr lang="en-US"/>
        </a:p>
      </dgm:t>
    </dgm:pt>
    <dgm:pt modelId="{28A6DE03-6E02-489E-AC24-79BA01509BF4}" type="pres">
      <dgm:prSet presAssocID="{1284574E-9F51-4BC5-B483-60DEA1C36517}" presName="Name0" presStyleCnt="0">
        <dgm:presLayoutVars>
          <dgm:dir/>
          <dgm:resizeHandles val="exact"/>
        </dgm:presLayoutVars>
      </dgm:prSet>
      <dgm:spPr/>
    </dgm:pt>
    <dgm:pt modelId="{E90EB40E-8134-4A37-A1FB-11371B5FE4C6}" type="pres">
      <dgm:prSet presAssocID="{2DB9FAA5-6D31-4837-843C-4A1987CD9452}" presName="node" presStyleLbl="node1" presStyleIdx="0" presStyleCnt="8">
        <dgm:presLayoutVars>
          <dgm:bulletEnabled val="1"/>
        </dgm:presLayoutVars>
      </dgm:prSet>
      <dgm:spPr/>
    </dgm:pt>
    <dgm:pt modelId="{17436336-BCF0-47CB-BC74-CDE36B030352}" type="pres">
      <dgm:prSet presAssocID="{F4D6F603-3FC2-4432-BE0C-FCD4B9CB4AFA}" presName="sibTrans" presStyleLbl="sibTrans1D1" presStyleIdx="0" presStyleCnt="7"/>
      <dgm:spPr/>
    </dgm:pt>
    <dgm:pt modelId="{DE725CC1-B2FF-4346-9AA1-59D2CF47D2A7}" type="pres">
      <dgm:prSet presAssocID="{F4D6F603-3FC2-4432-BE0C-FCD4B9CB4AFA}" presName="connectorText" presStyleLbl="sibTrans1D1" presStyleIdx="0" presStyleCnt="7"/>
      <dgm:spPr/>
    </dgm:pt>
    <dgm:pt modelId="{2120DA64-EE44-491C-B4CD-66AA79E964E2}" type="pres">
      <dgm:prSet presAssocID="{85C8B475-CBBE-4371-A620-222A25D87E3F}" presName="node" presStyleLbl="node1" presStyleIdx="1" presStyleCnt="8">
        <dgm:presLayoutVars>
          <dgm:bulletEnabled val="1"/>
        </dgm:presLayoutVars>
      </dgm:prSet>
      <dgm:spPr/>
    </dgm:pt>
    <dgm:pt modelId="{8CF94D2A-ED84-43BE-BF6F-53E5045F19A7}" type="pres">
      <dgm:prSet presAssocID="{E494BAA9-88B5-4DF7-9C95-3464721ADD98}" presName="sibTrans" presStyleLbl="sibTrans1D1" presStyleIdx="1" presStyleCnt="7"/>
      <dgm:spPr/>
    </dgm:pt>
    <dgm:pt modelId="{1440D54A-6639-4923-9B53-4709039BB8F4}" type="pres">
      <dgm:prSet presAssocID="{E494BAA9-88B5-4DF7-9C95-3464721ADD98}" presName="connectorText" presStyleLbl="sibTrans1D1" presStyleIdx="1" presStyleCnt="7"/>
      <dgm:spPr/>
    </dgm:pt>
    <dgm:pt modelId="{335B1192-FC9F-403D-9A48-E63578E40C5F}" type="pres">
      <dgm:prSet presAssocID="{498C3BFE-2276-4D1D-BFB8-7369319391CE}" presName="node" presStyleLbl="node1" presStyleIdx="2" presStyleCnt="8">
        <dgm:presLayoutVars>
          <dgm:bulletEnabled val="1"/>
        </dgm:presLayoutVars>
      </dgm:prSet>
      <dgm:spPr/>
    </dgm:pt>
    <dgm:pt modelId="{812DAE9C-F354-4C08-B309-AC952BEB3D9B}" type="pres">
      <dgm:prSet presAssocID="{74EAEAC0-A787-4CFD-85B1-47625E41E626}" presName="sibTrans" presStyleLbl="sibTrans1D1" presStyleIdx="2" presStyleCnt="7"/>
      <dgm:spPr/>
    </dgm:pt>
    <dgm:pt modelId="{1D20C61C-430F-4D77-A45F-1CA1E5B928C3}" type="pres">
      <dgm:prSet presAssocID="{74EAEAC0-A787-4CFD-85B1-47625E41E626}" presName="connectorText" presStyleLbl="sibTrans1D1" presStyleIdx="2" presStyleCnt="7"/>
      <dgm:spPr/>
    </dgm:pt>
    <dgm:pt modelId="{896B8000-ED3C-4194-B99D-FE2DAF73EDDA}" type="pres">
      <dgm:prSet presAssocID="{E45294DA-4D10-4F49-B608-9DDD78E213BF}" presName="node" presStyleLbl="node1" presStyleIdx="3" presStyleCnt="8">
        <dgm:presLayoutVars>
          <dgm:bulletEnabled val="1"/>
        </dgm:presLayoutVars>
      </dgm:prSet>
      <dgm:spPr/>
    </dgm:pt>
    <dgm:pt modelId="{125A9848-76C9-4A76-9ACB-D66B24B0764A}" type="pres">
      <dgm:prSet presAssocID="{D71302E3-E752-4DE6-9276-CA039356CB9F}" presName="sibTrans" presStyleLbl="sibTrans1D1" presStyleIdx="3" presStyleCnt="7"/>
      <dgm:spPr/>
    </dgm:pt>
    <dgm:pt modelId="{DDDC2EC7-2EC4-4B1E-A662-EC67413B63CE}" type="pres">
      <dgm:prSet presAssocID="{D71302E3-E752-4DE6-9276-CA039356CB9F}" presName="connectorText" presStyleLbl="sibTrans1D1" presStyleIdx="3" presStyleCnt="7"/>
      <dgm:spPr/>
    </dgm:pt>
    <dgm:pt modelId="{A8825F35-4392-47E9-86BB-B323DCC63979}" type="pres">
      <dgm:prSet presAssocID="{5CD8D533-73C3-48F3-9441-E5BE38B57B5C}" presName="node" presStyleLbl="node1" presStyleIdx="4" presStyleCnt="8">
        <dgm:presLayoutVars>
          <dgm:bulletEnabled val="1"/>
        </dgm:presLayoutVars>
      </dgm:prSet>
      <dgm:spPr/>
    </dgm:pt>
    <dgm:pt modelId="{356AF053-704D-45D5-8AF3-A2A1E88426B8}" type="pres">
      <dgm:prSet presAssocID="{F7CDBB0C-9BE9-49EA-9740-A7AFBF946F46}" presName="sibTrans" presStyleLbl="sibTrans1D1" presStyleIdx="4" presStyleCnt="7"/>
      <dgm:spPr/>
    </dgm:pt>
    <dgm:pt modelId="{538F8B2B-9788-4D7E-B5C5-39046974360D}" type="pres">
      <dgm:prSet presAssocID="{F7CDBB0C-9BE9-49EA-9740-A7AFBF946F46}" presName="connectorText" presStyleLbl="sibTrans1D1" presStyleIdx="4" presStyleCnt="7"/>
      <dgm:spPr/>
    </dgm:pt>
    <dgm:pt modelId="{3AE2A8AF-325A-44E3-9C8F-15F276492515}" type="pres">
      <dgm:prSet presAssocID="{FFE72274-94DC-4208-8A73-04E12AA157CD}" presName="node" presStyleLbl="node1" presStyleIdx="5" presStyleCnt="8">
        <dgm:presLayoutVars>
          <dgm:bulletEnabled val="1"/>
        </dgm:presLayoutVars>
      </dgm:prSet>
      <dgm:spPr/>
    </dgm:pt>
    <dgm:pt modelId="{C50A404B-4C26-4D3A-A457-A01BC9C5A146}" type="pres">
      <dgm:prSet presAssocID="{CCA14C97-0DF3-44CA-9418-E3459FF9B4F6}" presName="sibTrans" presStyleLbl="sibTrans1D1" presStyleIdx="5" presStyleCnt="7"/>
      <dgm:spPr/>
    </dgm:pt>
    <dgm:pt modelId="{AEF919BE-735A-4990-80A6-1EA7DAEC9E6C}" type="pres">
      <dgm:prSet presAssocID="{CCA14C97-0DF3-44CA-9418-E3459FF9B4F6}" presName="connectorText" presStyleLbl="sibTrans1D1" presStyleIdx="5" presStyleCnt="7"/>
      <dgm:spPr/>
    </dgm:pt>
    <dgm:pt modelId="{A98DCCBD-05A4-4677-8B42-29545775DDD0}" type="pres">
      <dgm:prSet presAssocID="{9522F663-187C-4869-904D-477C90C1DF7C}" presName="node" presStyleLbl="node1" presStyleIdx="6" presStyleCnt="8">
        <dgm:presLayoutVars>
          <dgm:bulletEnabled val="1"/>
        </dgm:presLayoutVars>
      </dgm:prSet>
      <dgm:spPr/>
    </dgm:pt>
    <dgm:pt modelId="{1093C8DE-162F-4E3D-9530-46D6BC2779C6}" type="pres">
      <dgm:prSet presAssocID="{34F72F08-6261-4748-B0F0-9C9C220675EF}" presName="sibTrans" presStyleLbl="sibTrans1D1" presStyleIdx="6" presStyleCnt="7"/>
      <dgm:spPr/>
    </dgm:pt>
    <dgm:pt modelId="{71D9C7FF-3FC6-4365-BCD7-4074AA2BD2D1}" type="pres">
      <dgm:prSet presAssocID="{34F72F08-6261-4748-B0F0-9C9C220675EF}" presName="connectorText" presStyleLbl="sibTrans1D1" presStyleIdx="6" presStyleCnt="7"/>
      <dgm:spPr/>
    </dgm:pt>
    <dgm:pt modelId="{66CF415B-A1BE-4FE2-BCC2-FE01BE4943AA}" type="pres">
      <dgm:prSet presAssocID="{9DB7E82C-3EFE-4430-8414-21432B2361AB}" presName="node" presStyleLbl="node1" presStyleIdx="7" presStyleCnt="8">
        <dgm:presLayoutVars>
          <dgm:bulletEnabled val="1"/>
        </dgm:presLayoutVars>
      </dgm:prSet>
      <dgm:spPr/>
    </dgm:pt>
  </dgm:ptLst>
  <dgm:cxnLst>
    <dgm:cxn modelId="{71FE0A04-8072-4BBF-991C-22F508F3CA08}" srcId="{1284574E-9F51-4BC5-B483-60DEA1C36517}" destId="{9522F663-187C-4869-904D-477C90C1DF7C}" srcOrd="6" destOrd="0" parTransId="{142F022B-06AE-4A63-9E9C-2E7DC6A52EF8}" sibTransId="{34F72F08-6261-4748-B0F0-9C9C220675EF}"/>
    <dgm:cxn modelId="{3A9B2409-08F6-42A2-B68E-473DE322A8A1}" type="presOf" srcId="{85C8B475-CBBE-4371-A620-222A25D87E3F}" destId="{2120DA64-EE44-491C-B4CD-66AA79E964E2}" srcOrd="0" destOrd="0" presId="urn:microsoft.com/office/officeart/2016/7/layout/RepeatingBendingProcessNew"/>
    <dgm:cxn modelId="{9832FC2E-DEA2-4A53-8F97-28805DCF4B3B}" type="presOf" srcId="{F4D6F603-3FC2-4432-BE0C-FCD4B9CB4AFA}" destId="{DE725CC1-B2FF-4346-9AA1-59D2CF47D2A7}" srcOrd="1" destOrd="0" presId="urn:microsoft.com/office/officeart/2016/7/layout/RepeatingBendingProcessNew"/>
    <dgm:cxn modelId="{1A87C933-86CE-46FA-9EF8-0236660E30AF}" type="presOf" srcId="{E45294DA-4D10-4F49-B608-9DDD78E213BF}" destId="{896B8000-ED3C-4194-B99D-FE2DAF73EDDA}" srcOrd="0" destOrd="0" presId="urn:microsoft.com/office/officeart/2016/7/layout/RepeatingBendingProcessNew"/>
    <dgm:cxn modelId="{A0AC3A37-19B0-430C-9204-2C85DA7C94C3}" srcId="{1284574E-9F51-4BC5-B483-60DEA1C36517}" destId="{E45294DA-4D10-4F49-B608-9DDD78E213BF}" srcOrd="3" destOrd="0" parTransId="{D20A0542-96A4-467B-A877-28984AC1F557}" sibTransId="{D71302E3-E752-4DE6-9276-CA039356CB9F}"/>
    <dgm:cxn modelId="{428D163B-A275-45E8-8EF6-56BF63B51266}" type="presOf" srcId="{34F72F08-6261-4748-B0F0-9C9C220675EF}" destId="{71D9C7FF-3FC6-4365-BCD7-4074AA2BD2D1}" srcOrd="1" destOrd="0" presId="urn:microsoft.com/office/officeart/2016/7/layout/RepeatingBendingProcessNew"/>
    <dgm:cxn modelId="{78C6103D-AED9-498E-A184-5DBD9DED0FFD}" type="presOf" srcId="{CCA14C97-0DF3-44CA-9418-E3459FF9B4F6}" destId="{C50A404B-4C26-4D3A-A457-A01BC9C5A146}" srcOrd="0" destOrd="0" presId="urn:microsoft.com/office/officeart/2016/7/layout/RepeatingBendingProcessNew"/>
    <dgm:cxn modelId="{80F89643-FCAB-4353-94B6-62F7D8056807}" type="presOf" srcId="{9522F663-187C-4869-904D-477C90C1DF7C}" destId="{A98DCCBD-05A4-4677-8B42-29545775DDD0}" srcOrd="0" destOrd="0" presId="urn:microsoft.com/office/officeart/2016/7/layout/RepeatingBendingProcessNew"/>
    <dgm:cxn modelId="{F0741476-47B6-4240-9752-461E188E2517}" type="presOf" srcId="{F4D6F603-3FC2-4432-BE0C-FCD4B9CB4AFA}" destId="{17436336-BCF0-47CB-BC74-CDE36B030352}" srcOrd="0" destOrd="0" presId="urn:microsoft.com/office/officeart/2016/7/layout/RepeatingBendingProcessNew"/>
    <dgm:cxn modelId="{FD583B78-8F1C-47B1-8059-09FD2E8E8CE4}" srcId="{1284574E-9F51-4BC5-B483-60DEA1C36517}" destId="{2DB9FAA5-6D31-4837-843C-4A1987CD9452}" srcOrd="0" destOrd="0" parTransId="{388760C2-01CB-4893-B2BB-2FECFCBF01ED}" sibTransId="{F4D6F603-3FC2-4432-BE0C-FCD4B9CB4AFA}"/>
    <dgm:cxn modelId="{BE1D527C-7E52-43E8-8303-16A798481373}" srcId="{1284574E-9F51-4BC5-B483-60DEA1C36517}" destId="{85C8B475-CBBE-4371-A620-222A25D87E3F}" srcOrd="1" destOrd="0" parTransId="{873286C6-0923-43F1-8258-28B6418F5179}" sibTransId="{E494BAA9-88B5-4DF7-9C95-3464721ADD98}"/>
    <dgm:cxn modelId="{AE44797C-872D-4532-B8AF-75194E34045F}" srcId="{1284574E-9F51-4BC5-B483-60DEA1C36517}" destId="{498C3BFE-2276-4D1D-BFB8-7369319391CE}" srcOrd="2" destOrd="0" parTransId="{38BCEA2B-45B8-4CA1-B089-8D0BD20C5A02}" sibTransId="{74EAEAC0-A787-4CFD-85B1-47625E41E626}"/>
    <dgm:cxn modelId="{BA4B7286-9D52-4BBD-9569-CB757E5891C6}" type="presOf" srcId="{CCA14C97-0DF3-44CA-9418-E3459FF9B4F6}" destId="{AEF919BE-735A-4990-80A6-1EA7DAEC9E6C}" srcOrd="1" destOrd="0" presId="urn:microsoft.com/office/officeart/2016/7/layout/RepeatingBendingProcessNew"/>
    <dgm:cxn modelId="{F00F6991-B67F-4CF4-808F-CC57E5C6BAC3}" type="presOf" srcId="{D71302E3-E752-4DE6-9276-CA039356CB9F}" destId="{DDDC2EC7-2EC4-4B1E-A662-EC67413B63CE}" srcOrd="1" destOrd="0" presId="urn:microsoft.com/office/officeart/2016/7/layout/RepeatingBendingProcessNew"/>
    <dgm:cxn modelId="{55BEF095-2F7A-4D53-A95E-01020F8B278F}" type="presOf" srcId="{E494BAA9-88B5-4DF7-9C95-3464721ADD98}" destId="{1440D54A-6639-4923-9B53-4709039BB8F4}" srcOrd="1" destOrd="0" presId="urn:microsoft.com/office/officeart/2016/7/layout/RepeatingBendingProcessNew"/>
    <dgm:cxn modelId="{2F15BF99-D67B-458C-9FB7-EFE6A3089E2F}" type="presOf" srcId="{9DB7E82C-3EFE-4430-8414-21432B2361AB}" destId="{66CF415B-A1BE-4FE2-BCC2-FE01BE4943AA}" srcOrd="0" destOrd="0" presId="urn:microsoft.com/office/officeart/2016/7/layout/RepeatingBendingProcessNew"/>
    <dgm:cxn modelId="{241B929E-6BF9-4D57-85B1-109332A36A51}" type="presOf" srcId="{F7CDBB0C-9BE9-49EA-9740-A7AFBF946F46}" destId="{356AF053-704D-45D5-8AF3-A2A1E88426B8}" srcOrd="0" destOrd="0" presId="urn:microsoft.com/office/officeart/2016/7/layout/RepeatingBendingProcessNew"/>
    <dgm:cxn modelId="{E3FBE3AC-38D4-4AB8-9621-1F6279AB3651}" type="presOf" srcId="{1284574E-9F51-4BC5-B483-60DEA1C36517}" destId="{28A6DE03-6E02-489E-AC24-79BA01509BF4}" srcOrd="0" destOrd="0" presId="urn:microsoft.com/office/officeart/2016/7/layout/RepeatingBendingProcessNew"/>
    <dgm:cxn modelId="{4911E4B3-C057-44F3-AF1A-97D03482883A}" type="presOf" srcId="{34F72F08-6261-4748-B0F0-9C9C220675EF}" destId="{1093C8DE-162F-4E3D-9530-46D6BC2779C6}" srcOrd="0" destOrd="0" presId="urn:microsoft.com/office/officeart/2016/7/layout/RepeatingBendingProcessNew"/>
    <dgm:cxn modelId="{50A63FC5-0AE5-457A-84ED-192F7EB34D77}" type="presOf" srcId="{5CD8D533-73C3-48F3-9441-E5BE38B57B5C}" destId="{A8825F35-4392-47E9-86BB-B323DCC63979}" srcOrd="0" destOrd="0" presId="urn:microsoft.com/office/officeart/2016/7/layout/RepeatingBendingProcessNew"/>
    <dgm:cxn modelId="{252375C9-12B5-4EAC-B3EB-95C527EB3071}" type="presOf" srcId="{74EAEAC0-A787-4CFD-85B1-47625E41E626}" destId="{1D20C61C-430F-4D77-A45F-1CA1E5B928C3}" srcOrd="1" destOrd="0" presId="urn:microsoft.com/office/officeart/2016/7/layout/RepeatingBendingProcessNew"/>
    <dgm:cxn modelId="{FB9AF2D6-3984-4C92-A279-79E3A4B26E0D}" type="presOf" srcId="{498C3BFE-2276-4D1D-BFB8-7369319391CE}" destId="{335B1192-FC9F-403D-9A48-E63578E40C5F}" srcOrd="0" destOrd="0" presId="urn:microsoft.com/office/officeart/2016/7/layout/RepeatingBendingProcessNew"/>
    <dgm:cxn modelId="{21B687D7-8F55-4EF8-8025-E96A34B3A002}" type="presOf" srcId="{D71302E3-E752-4DE6-9276-CA039356CB9F}" destId="{125A9848-76C9-4A76-9ACB-D66B24B0764A}" srcOrd="0" destOrd="0" presId="urn:microsoft.com/office/officeart/2016/7/layout/RepeatingBendingProcessNew"/>
    <dgm:cxn modelId="{028D05DA-3BE0-4FF1-8DD8-9E6A963ACA56}" srcId="{1284574E-9F51-4BC5-B483-60DEA1C36517}" destId="{5CD8D533-73C3-48F3-9441-E5BE38B57B5C}" srcOrd="4" destOrd="0" parTransId="{CC09E252-814C-47CC-B8E9-8EAD55CC03C7}" sibTransId="{F7CDBB0C-9BE9-49EA-9740-A7AFBF946F46}"/>
    <dgm:cxn modelId="{42246DDA-8777-4B1A-87C5-5036C76912DD}" type="presOf" srcId="{74EAEAC0-A787-4CFD-85B1-47625E41E626}" destId="{812DAE9C-F354-4C08-B309-AC952BEB3D9B}" srcOrd="0" destOrd="0" presId="urn:microsoft.com/office/officeart/2016/7/layout/RepeatingBendingProcessNew"/>
    <dgm:cxn modelId="{0EF4D1DC-8DA0-460E-AD20-73B7334A5D4D}" srcId="{1284574E-9F51-4BC5-B483-60DEA1C36517}" destId="{9DB7E82C-3EFE-4430-8414-21432B2361AB}" srcOrd="7" destOrd="0" parTransId="{A136366D-8614-48E1-9DAF-CC0D2D14A568}" sibTransId="{F1AA2357-5237-414B-A336-43E544826F62}"/>
    <dgm:cxn modelId="{CE1002DF-5D0A-4B43-A9A0-A371984F9339}" type="presOf" srcId="{F7CDBB0C-9BE9-49EA-9740-A7AFBF946F46}" destId="{538F8B2B-9788-4D7E-B5C5-39046974360D}" srcOrd="1" destOrd="0" presId="urn:microsoft.com/office/officeart/2016/7/layout/RepeatingBendingProcessNew"/>
    <dgm:cxn modelId="{B0F538E2-F390-46D9-BB22-BEB930C3E8A1}" type="presOf" srcId="{FFE72274-94DC-4208-8A73-04E12AA157CD}" destId="{3AE2A8AF-325A-44E3-9C8F-15F276492515}" srcOrd="0" destOrd="0" presId="urn:microsoft.com/office/officeart/2016/7/layout/RepeatingBendingProcessNew"/>
    <dgm:cxn modelId="{FC699EE4-D3F8-41E4-9475-E135FC191288}" type="presOf" srcId="{2DB9FAA5-6D31-4837-843C-4A1987CD9452}" destId="{E90EB40E-8134-4A37-A1FB-11371B5FE4C6}" srcOrd="0" destOrd="0" presId="urn:microsoft.com/office/officeart/2016/7/layout/RepeatingBendingProcessNew"/>
    <dgm:cxn modelId="{6ED526ED-A939-4626-8660-E7D345DDAF40}" srcId="{1284574E-9F51-4BC5-B483-60DEA1C36517}" destId="{FFE72274-94DC-4208-8A73-04E12AA157CD}" srcOrd="5" destOrd="0" parTransId="{B314F1B1-CB1A-4F23-A2D9-3196DA5C210D}" sibTransId="{CCA14C97-0DF3-44CA-9418-E3459FF9B4F6}"/>
    <dgm:cxn modelId="{DCB569F4-ACB2-4976-A54B-3AC27D0489A8}" type="presOf" srcId="{E494BAA9-88B5-4DF7-9C95-3464721ADD98}" destId="{8CF94D2A-ED84-43BE-BF6F-53E5045F19A7}" srcOrd="0" destOrd="0" presId="urn:microsoft.com/office/officeart/2016/7/layout/RepeatingBendingProcessNew"/>
    <dgm:cxn modelId="{83C20299-FEE9-4940-977F-43340623BCA3}" type="presParOf" srcId="{28A6DE03-6E02-489E-AC24-79BA01509BF4}" destId="{E90EB40E-8134-4A37-A1FB-11371B5FE4C6}" srcOrd="0" destOrd="0" presId="urn:microsoft.com/office/officeart/2016/7/layout/RepeatingBendingProcessNew"/>
    <dgm:cxn modelId="{6574934C-854E-484A-96B0-239AADE62CD1}" type="presParOf" srcId="{28A6DE03-6E02-489E-AC24-79BA01509BF4}" destId="{17436336-BCF0-47CB-BC74-CDE36B030352}" srcOrd="1" destOrd="0" presId="urn:microsoft.com/office/officeart/2016/7/layout/RepeatingBendingProcessNew"/>
    <dgm:cxn modelId="{9284E8CB-4B0A-4596-883B-18163D7627C6}" type="presParOf" srcId="{17436336-BCF0-47CB-BC74-CDE36B030352}" destId="{DE725CC1-B2FF-4346-9AA1-59D2CF47D2A7}" srcOrd="0" destOrd="0" presId="urn:microsoft.com/office/officeart/2016/7/layout/RepeatingBendingProcessNew"/>
    <dgm:cxn modelId="{BE682128-57A1-4DAD-80B3-ACDAF5516404}" type="presParOf" srcId="{28A6DE03-6E02-489E-AC24-79BA01509BF4}" destId="{2120DA64-EE44-491C-B4CD-66AA79E964E2}" srcOrd="2" destOrd="0" presId="urn:microsoft.com/office/officeart/2016/7/layout/RepeatingBendingProcessNew"/>
    <dgm:cxn modelId="{4810904E-E12C-446A-BBF8-91275333BB91}" type="presParOf" srcId="{28A6DE03-6E02-489E-AC24-79BA01509BF4}" destId="{8CF94D2A-ED84-43BE-BF6F-53E5045F19A7}" srcOrd="3" destOrd="0" presId="urn:microsoft.com/office/officeart/2016/7/layout/RepeatingBendingProcessNew"/>
    <dgm:cxn modelId="{BA1180CD-C76B-4D80-AF53-782A6305324F}" type="presParOf" srcId="{8CF94D2A-ED84-43BE-BF6F-53E5045F19A7}" destId="{1440D54A-6639-4923-9B53-4709039BB8F4}" srcOrd="0" destOrd="0" presId="urn:microsoft.com/office/officeart/2016/7/layout/RepeatingBendingProcessNew"/>
    <dgm:cxn modelId="{72DCA0AF-2B9E-40E4-A46F-B55DC741AF47}" type="presParOf" srcId="{28A6DE03-6E02-489E-AC24-79BA01509BF4}" destId="{335B1192-FC9F-403D-9A48-E63578E40C5F}" srcOrd="4" destOrd="0" presId="urn:microsoft.com/office/officeart/2016/7/layout/RepeatingBendingProcessNew"/>
    <dgm:cxn modelId="{33D47FC7-03FC-4B23-818E-3ED2B03ED1AE}" type="presParOf" srcId="{28A6DE03-6E02-489E-AC24-79BA01509BF4}" destId="{812DAE9C-F354-4C08-B309-AC952BEB3D9B}" srcOrd="5" destOrd="0" presId="urn:microsoft.com/office/officeart/2016/7/layout/RepeatingBendingProcessNew"/>
    <dgm:cxn modelId="{DE6F78DF-5021-466C-8FD4-BA19776F6B11}" type="presParOf" srcId="{812DAE9C-F354-4C08-B309-AC952BEB3D9B}" destId="{1D20C61C-430F-4D77-A45F-1CA1E5B928C3}" srcOrd="0" destOrd="0" presId="urn:microsoft.com/office/officeart/2016/7/layout/RepeatingBendingProcessNew"/>
    <dgm:cxn modelId="{CEB847E1-126D-4E80-995A-69B371CF2DA9}" type="presParOf" srcId="{28A6DE03-6E02-489E-AC24-79BA01509BF4}" destId="{896B8000-ED3C-4194-B99D-FE2DAF73EDDA}" srcOrd="6" destOrd="0" presId="urn:microsoft.com/office/officeart/2016/7/layout/RepeatingBendingProcessNew"/>
    <dgm:cxn modelId="{CDF48A18-A099-49FB-B9A3-C23AFE4BBD31}" type="presParOf" srcId="{28A6DE03-6E02-489E-AC24-79BA01509BF4}" destId="{125A9848-76C9-4A76-9ACB-D66B24B0764A}" srcOrd="7" destOrd="0" presId="urn:microsoft.com/office/officeart/2016/7/layout/RepeatingBendingProcessNew"/>
    <dgm:cxn modelId="{48EC4B07-6EC7-4BA0-B26D-3B03F972B7B6}" type="presParOf" srcId="{125A9848-76C9-4A76-9ACB-D66B24B0764A}" destId="{DDDC2EC7-2EC4-4B1E-A662-EC67413B63CE}" srcOrd="0" destOrd="0" presId="urn:microsoft.com/office/officeart/2016/7/layout/RepeatingBendingProcessNew"/>
    <dgm:cxn modelId="{EE395E31-D157-414C-80EF-9CE8F14FAFFC}" type="presParOf" srcId="{28A6DE03-6E02-489E-AC24-79BA01509BF4}" destId="{A8825F35-4392-47E9-86BB-B323DCC63979}" srcOrd="8" destOrd="0" presId="urn:microsoft.com/office/officeart/2016/7/layout/RepeatingBendingProcessNew"/>
    <dgm:cxn modelId="{EE9FE899-C6AB-4591-8678-AC1DB7947652}" type="presParOf" srcId="{28A6DE03-6E02-489E-AC24-79BA01509BF4}" destId="{356AF053-704D-45D5-8AF3-A2A1E88426B8}" srcOrd="9" destOrd="0" presId="urn:microsoft.com/office/officeart/2016/7/layout/RepeatingBendingProcessNew"/>
    <dgm:cxn modelId="{26A8F365-818B-42D5-8745-2A35BAD91597}" type="presParOf" srcId="{356AF053-704D-45D5-8AF3-A2A1E88426B8}" destId="{538F8B2B-9788-4D7E-B5C5-39046974360D}" srcOrd="0" destOrd="0" presId="urn:microsoft.com/office/officeart/2016/7/layout/RepeatingBendingProcessNew"/>
    <dgm:cxn modelId="{B271D83A-AE0C-4631-842C-D1B245E11B9F}" type="presParOf" srcId="{28A6DE03-6E02-489E-AC24-79BA01509BF4}" destId="{3AE2A8AF-325A-44E3-9C8F-15F276492515}" srcOrd="10" destOrd="0" presId="urn:microsoft.com/office/officeart/2016/7/layout/RepeatingBendingProcessNew"/>
    <dgm:cxn modelId="{B853D8C8-407E-4850-9A87-BD24BC583A8C}" type="presParOf" srcId="{28A6DE03-6E02-489E-AC24-79BA01509BF4}" destId="{C50A404B-4C26-4D3A-A457-A01BC9C5A146}" srcOrd="11" destOrd="0" presId="urn:microsoft.com/office/officeart/2016/7/layout/RepeatingBendingProcessNew"/>
    <dgm:cxn modelId="{3D68F063-DAAD-43E8-9CF6-9F79A72A5EF7}" type="presParOf" srcId="{C50A404B-4C26-4D3A-A457-A01BC9C5A146}" destId="{AEF919BE-735A-4990-80A6-1EA7DAEC9E6C}" srcOrd="0" destOrd="0" presId="urn:microsoft.com/office/officeart/2016/7/layout/RepeatingBendingProcessNew"/>
    <dgm:cxn modelId="{B0C5F12B-1E4A-4088-AF4F-2D6DD4DBC948}" type="presParOf" srcId="{28A6DE03-6E02-489E-AC24-79BA01509BF4}" destId="{A98DCCBD-05A4-4677-8B42-29545775DDD0}" srcOrd="12" destOrd="0" presId="urn:microsoft.com/office/officeart/2016/7/layout/RepeatingBendingProcessNew"/>
    <dgm:cxn modelId="{2EB0B0DE-E044-4561-8BDE-357015E6D850}" type="presParOf" srcId="{28A6DE03-6E02-489E-AC24-79BA01509BF4}" destId="{1093C8DE-162F-4E3D-9530-46D6BC2779C6}" srcOrd="13" destOrd="0" presId="urn:microsoft.com/office/officeart/2016/7/layout/RepeatingBendingProcessNew"/>
    <dgm:cxn modelId="{31E425CD-3CDD-4DDD-A8EA-165A974F8B49}" type="presParOf" srcId="{1093C8DE-162F-4E3D-9530-46D6BC2779C6}" destId="{71D9C7FF-3FC6-4365-BCD7-4074AA2BD2D1}" srcOrd="0" destOrd="0" presId="urn:microsoft.com/office/officeart/2016/7/layout/RepeatingBendingProcessNew"/>
    <dgm:cxn modelId="{C3D08B8D-C0E8-4967-AFDA-4B4AB528FAD6}" type="presParOf" srcId="{28A6DE03-6E02-489E-AC24-79BA01509BF4}" destId="{66CF415B-A1BE-4FE2-BCC2-FE01BE4943AA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1F55759-5C98-439A-A1D9-1BB036B323C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B64399A3-4658-4A93-A7BA-912532C57C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Common Application  </a:t>
          </a:r>
          <a:r>
            <a:rPr lang="en-US">
              <a:hlinkClick xmlns:r="http://schemas.openxmlformats.org/officeDocument/2006/relationships" r:id="rId1"/>
            </a:rPr>
            <a:t>http://www.commonapp.org/</a:t>
          </a:r>
          <a:endParaRPr lang="en-US"/>
        </a:p>
      </dgm:t>
    </dgm:pt>
    <dgm:pt modelId="{ED6279CF-E73E-42EE-8D74-9262BB33C855}" type="parTrans" cxnId="{CC725E48-6F22-45C5-82D5-F834C840757E}">
      <dgm:prSet/>
      <dgm:spPr/>
      <dgm:t>
        <a:bodyPr/>
        <a:lstStyle/>
        <a:p>
          <a:endParaRPr lang="en-US"/>
        </a:p>
      </dgm:t>
    </dgm:pt>
    <dgm:pt modelId="{5B7AC8C3-7CFE-4BEC-A2EC-5C739982057E}" type="sibTrans" cxnId="{CC725E48-6F22-45C5-82D5-F834C840757E}">
      <dgm:prSet/>
      <dgm:spPr/>
      <dgm:t>
        <a:bodyPr/>
        <a:lstStyle/>
        <a:p>
          <a:endParaRPr lang="en-US"/>
        </a:p>
      </dgm:t>
    </dgm:pt>
    <dgm:pt modelId="{6CA4D8EC-59F2-4B93-89D3-AF782650B74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Coalition for Access </a:t>
          </a:r>
          <a:r>
            <a:rPr lang="en-US">
              <a:hlinkClick xmlns:r="http://schemas.openxmlformats.org/officeDocument/2006/relationships" r:id="rId2"/>
            </a:rPr>
            <a:t>http://www.coalitionforcollegeaccess.org/</a:t>
          </a:r>
          <a:endParaRPr lang="en-US"/>
        </a:p>
      </dgm:t>
    </dgm:pt>
    <dgm:pt modelId="{71B69835-121E-4ECE-A792-179A191BBEB7}" type="parTrans" cxnId="{B7AD595B-EA35-4B3E-8B2C-7B99687A9BF4}">
      <dgm:prSet/>
      <dgm:spPr/>
      <dgm:t>
        <a:bodyPr/>
        <a:lstStyle/>
        <a:p>
          <a:endParaRPr lang="en-US"/>
        </a:p>
      </dgm:t>
    </dgm:pt>
    <dgm:pt modelId="{0B65AB9B-CF3F-45F6-BF11-6530D10A2148}" type="sibTrans" cxnId="{B7AD595B-EA35-4B3E-8B2C-7B99687A9BF4}">
      <dgm:prSet/>
      <dgm:spPr/>
      <dgm:t>
        <a:bodyPr/>
        <a:lstStyle/>
        <a:p>
          <a:endParaRPr lang="en-US"/>
        </a:p>
      </dgm:t>
    </dgm:pt>
    <dgm:pt modelId="{8096BDC3-1003-4C98-90FD-62FB23FDA62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SSAR / SPARK</a:t>
          </a:r>
        </a:p>
        <a:p>
          <a:pPr>
            <a:lnSpc>
              <a:spcPct val="100000"/>
            </a:lnSpc>
          </a:pPr>
          <a:r>
            <a:rPr lang="en-US" dirty="0"/>
            <a:t>(Self-Report)</a:t>
          </a:r>
        </a:p>
      </dgm:t>
    </dgm:pt>
    <dgm:pt modelId="{98AECEDF-8CE9-456C-9C62-EE0F1060B596}" type="parTrans" cxnId="{673BB638-2A01-4A30-BBB4-6915AEFEBE85}">
      <dgm:prSet/>
      <dgm:spPr/>
      <dgm:t>
        <a:bodyPr/>
        <a:lstStyle/>
        <a:p>
          <a:endParaRPr lang="en-US"/>
        </a:p>
      </dgm:t>
    </dgm:pt>
    <dgm:pt modelId="{BEDC8CD3-59D0-44AF-9A45-809ED71AB2E4}" type="sibTrans" cxnId="{673BB638-2A01-4A30-BBB4-6915AEFEBE85}">
      <dgm:prSet/>
      <dgm:spPr/>
      <dgm:t>
        <a:bodyPr/>
        <a:lstStyle/>
        <a:p>
          <a:endParaRPr lang="en-US"/>
        </a:p>
      </dgm:t>
    </dgm:pt>
    <dgm:pt modelId="{64A26D28-BC1F-40C3-9E94-11A49B023943}" type="pres">
      <dgm:prSet presAssocID="{41F55759-5C98-439A-A1D9-1BB036B323C8}" presName="root" presStyleCnt="0">
        <dgm:presLayoutVars>
          <dgm:dir/>
          <dgm:resizeHandles val="exact"/>
        </dgm:presLayoutVars>
      </dgm:prSet>
      <dgm:spPr/>
    </dgm:pt>
    <dgm:pt modelId="{08091689-4103-4AE8-A8FD-12E837281F36}" type="pres">
      <dgm:prSet presAssocID="{B64399A3-4658-4A93-A7BA-912532C57C57}" presName="compNode" presStyleCnt="0"/>
      <dgm:spPr/>
    </dgm:pt>
    <dgm:pt modelId="{9AF67792-D97B-4FAA-8E3C-4BB2A9A51566}" type="pres">
      <dgm:prSet presAssocID="{B64399A3-4658-4A93-A7BA-912532C57C57}" presName="iconRect" presStyleLbl="node1" presStyleIdx="0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08546AF0-3328-455B-9339-CB02E5AF359A}" type="pres">
      <dgm:prSet presAssocID="{B64399A3-4658-4A93-A7BA-912532C57C57}" presName="spaceRect" presStyleCnt="0"/>
      <dgm:spPr/>
    </dgm:pt>
    <dgm:pt modelId="{2671CE93-C2E6-4DBF-980E-A8B3415D5B20}" type="pres">
      <dgm:prSet presAssocID="{B64399A3-4658-4A93-A7BA-912532C57C57}" presName="textRect" presStyleLbl="revTx" presStyleIdx="0" presStyleCnt="3">
        <dgm:presLayoutVars>
          <dgm:chMax val="1"/>
          <dgm:chPref val="1"/>
        </dgm:presLayoutVars>
      </dgm:prSet>
      <dgm:spPr/>
    </dgm:pt>
    <dgm:pt modelId="{4BE6E17A-5DE4-4D5E-8048-48DA3502CC7C}" type="pres">
      <dgm:prSet presAssocID="{5B7AC8C3-7CFE-4BEC-A2EC-5C739982057E}" presName="sibTrans" presStyleCnt="0"/>
      <dgm:spPr/>
    </dgm:pt>
    <dgm:pt modelId="{89131ADA-E2A6-4282-AA00-BC91AC068B24}" type="pres">
      <dgm:prSet presAssocID="{6CA4D8EC-59F2-4B93-89D3-AF782650B749}" presName="compNode" presStyleCnt="0"/>
      <dgm:spPr/>
    </dgm:pt>
    <dgm:pt modelId="{7FEC04E0-02A1-4AB8-8BA6-D00C1B2C0AB6}" type="pres">
      <dgm:prSet presAssocID="{6CA4D8EC-59F2-4B93-89D3-AF782650B749}" presName="iconRect" presStyleLbl="node1" presStyleIdx="1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10B021F8-BE83-409F-AC21-AA627D78C2AC}" type="pres">
      <dgm:prSet presAssocID="{6CA4D8EC-59F2-4B93-89D3-AF782650B749}" presName="spaceRect" presStyleCnt="0"/>
      <dgm:spPr/>
    </dgm:pt>
    <dgm:pt modelId="{33979F6A-27F9-4ACD-93A4-FF70EE26C919}" type="pres">
      <dgm:prSet presAssocID="{6CA4D8EC-59F2-4B93-89D3-AF782650B749}" presName="textRect" presStyleLbl="revTx" presStyleIdx="1" presStyleCnt="3">
        <dgm:presLayoutVars>
          <dgm:chMax val="1"/>
          <dgm:chPref val="1"/>
        </dgm:presLayoutVars>
      </dgm:prSet>
      <dgm:spPr/>
    </dgm:pt>
    <dgm:pt modelId="{F880D5DF-5A04-4737-8A26-139E4981561E}" type="pres">
      <dgm:prSet presAssocID="{0B65AB9B-CF3F-45F6-BF11-6530D10A2148}" presName="sibTrans" presStyleCnt="0"/>
      <dgm:spPr/>
    </dgm:pt>
    <dgm:pt modelId="{A0F93F5B-C2A4-45C6-A3CF-04A422F02067}" type="pres">
      <dgm:prSet presAssocID="{8096BDC3-1003-4C98-90FD-62FB23FDA62D}" presName="compNode" presStyleCnt="0"/>
      <dgm:spPr/>
    </dgm:pt>
    <dgm:pt modelId="{F706C6B8-47FC-47D2-90C2-047AC817293B}" type="pres">
      <dgm:prSet presAssocID="{8096BDC3-1003-4C98-90FD-62FB23FDA62D}" presName="iconRect" presStyleLbl="node1" presStyleIdx="2" presStyleCnt="3"/>
      <dgm:spPr/>
    </dgm:pt>
    <dgm:pt modelId="{69F19655-023D-4D0D-95B7-9F50DE442F8B}" type="pres">
      <dgm:prSet presAssocID="{8096BDC3-1003-4C98-90FD-62FB23FDA62D}" presName="spaceRect" presStyleCnt="0"/>
      <dgm:spPr/>
    </dgm:pt>
    <dgm:pt modelId="{030DD674-4612-453E-B384-D379883BB75F}" type="pres">
      <dgm:prSet presAssocID="{8096BDC3-1003-4C98-90FD-62FB23FDA62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1C11F1E-5821-4944-A8DF-8DD4FF300D66}" type="presOf" srcId="{8096BDC3-1003-4C98-90FD-62FB23FDA62D}" destId="{030DD674-4612-453E-B384-D379883BB75F}" srcOrd="0" destOrd="0" presId="urn:microsoft.com/office/officeart/2018/2/layout/IconLabelList"/>
    <dgm:cxn modelId="{673BB638-2A01-4A30-BBB4-6915AEFEBE85}" srcId="{41F55759-5C98-439A-A1D9-1BB036B323C8}" destId="{8096BDC3-1003-4C98-90FD-62FB23FDA62D}" srcOrd="2" destOrd="0" parTransId="{98AECEDF-8CE9-456C-9C62-EE0F1060B596}" sibTransId="{BEDC8CD3-59D0-44AF-9A45-809ED71AB2E4}"/>
    <dgm:cxn modelId="{B7AD595B-EA35-4B3E-8B2C-7B99687A9BF4}" srcId="{41F55759-5C98-439A-A1D9-1BB036B323C8}" destId="{6CA4D8EC-59F2-4B93-89D3-AF782650B749}" srcOrd="1" destOrd="0" parTransId="{71B69835-121E-4ECE-A792-179A191BBEB7}" sibTransId="{0B65AB9B-CF3F-45F6-BF11-6530D10A2148}"/>
    <dgm:cxn modelId="{CC725E48-6F22-45C5-82D5-F834C840757E}" srcId="{41F55759-5C98-439A-A1D9-1BB036B323C8}" destId="{B64399A3-4658-4A93-A7BA-912532C57C57}" srcOrd="0" destOrd="0" parTransId="{ED6279CF-E73E-42EE-8D74-9262BB33C855}" sibTransId="{5B7AC8C3-7CFE-4BEC-A2EC-5C739982057E}"/>
    <dgm:cxn modelId="{05D3FC4F-3EE9-4975-B510-E3BD563E2609}" type="presOf" srcId="{41F55759-5C98-439A-A1D9-1BB036B323C8}" destId="{64A26D28-BC1F-40C3-9E94-11A49B023943}" srcOrd="0" destOrd="0" presId="urn:microsoft.com/office/officeart/2018/2/layout/IconLabelList"/>
    <dgm:cxn modelId="{942D6298-D552-4838-BBBC-0ACD8C1EF0F0}" type="presOf" srcId="{6CA4D8EC-59F2-4B93-89D3-AF782650B749}" destId="{33979F6A-27F9-4ACD-93A4-FF70EE26C919}" srcOrd="0" destOrd="0" presId="urn:microsoft.com/office/officeart/2018/2/layout/IconLabelList"/>
    <dgm:cxn modelId="{9BAAE6E1-64BB-474B-B938-4DBFA7236BB4}" type="presOf" srcId="{B64399A3-4658-4A93-A7BA-912532C57C57}" destId="{2671CE93-C2E6-4DBF-980E-A8B3415D5B20}" srcOrd="0" destOrd="0" presId="urn:microsoft.com/office/officeart/2018/2/layout/IconLabelList"/>
    <dgm:cxn modelId="{D38419DB-C20D-412E-B0CD-3B77456931A8}" type="presParOf" srcId="{64A26D28-BC1F-40C3-9E94-11A49B023943}" destId="{08091689-4103-4AE8-A8FD-12E837281F36}" srcOrd="0" destOrd="0" presId="urn:microsoft.com/office/officeart/2018/2/layout/IconLabelList"/>
    <dgm:cxn modelId="{B5D8AC8D-BCB5-4E0D-82EB-448DDA7E85AB}" type="presParOf" srcId="{08091689-4103-4AE8-A8FD-12E837281F36}" destId="{9AF67792-D97B-4FAA-8E3C-4BB2A9A51566}" srcOrd="0" destOrd="0" presId="urn:microsoft.com/office/officeart/2018/2/layout/IconLabelList"/>
    <dgm:cxn modelId="{88AE6CDA-FE73-4164-9742-E8D206EF4D50}" type="presParOf" srcId="{08091689-4103-4AE8-A8FD-12E837281F36}" destId="{08546AF0-3328-455B-9339-CB02E5AF359A}" srcOrd="1" destOrd="0" presId="urn:microsoft.com/office/officeart/2018/2/layout/IconLabelList"/>
    <dgm:cxn modelId="{0B48F0A7-768E-49AA-9D6A-07B845298A57}" type="presParOf" srcId="{08091689-4103-4AE8-A8FD-12E837281F36}" destId="{2671CE93-C2E6-4DBF-980E-A8B3415D5B20}" srcOrd="2" destOrd="0" presId="urn:microsoft.com/office/officeart/2018/2/layout/IconLabelList"/>
    <dgm:cxn modelId="{D48784D7-25FF-437C-9A40-96D97814D97F}" type="presParOf" srcId="{64A26D28-BC1F-40C3-9E94-11A49B023943}" destId="{4BE6E17A-5DE4-4D5E-8048-48DA3502CC7C}" srcOrd="1" destOrd="0" presId="urn:microsoft.com/office/officeart/2018/2/layout/IconLabelList"/>
    <dgm:cxn modelId="{47BCD385-DD82-450B-8A39-4F48F7FC836C}" type="presParOf" srcId="{64A26D28-BC1F-40C3-9E94-11A49B023943}" destId="{89131ADA-E2A6-4282-AA00-BC91AC068B24}" srcOrd="2" destOrd="0" presId="urn:microsoft.com/office/officeart/2018/2/layout/IconLabelList"/>
    <dgm:cxn modelId="{06481307-F5B8-4C89-8EFE-C622E130A197}" type="presParOf" srcId="{89131ADA-E2A6-4282-AA00-BC91AC068B24}" destId="{7FEC04E0-02A1-4AB8-8BA6-D00C1B2C0AB6}" srcOrd="0" destOrd="0" presId="urn:microsoft.com/office/officeart/2018/2/layout/IconLabelList"/>
    <dgm:cxn modelId="{2D08E184-65FD-4423-B237-A7D389ECD8CC}" type="presParOf" srcId="{89131ADA-E2A6-4282-AA00-BC91AC068B24}" destId="{10B021F8-BE83-409F-AC21-AA627D78C2AC}" srcOrd="1" destOrd="0" presId="urn:microsoft.com/office/officeart/2018/2/layout/IconLabelList"/>
    <dgm:cxn modelId="{EBCFEB4B-201A-4C69-BB65-019512E956D9}" type="presParOf" srcId="{89131ADA-E2A6-4282-AA00-BC91AC068B24}" destId="{33979F6A-27F9-4ACD-93A4-FF70EE26C919}" srcOrd="2" destOrd="0" presId="urn:microsoft.com/office/officeart/2018/2/layout/IconLabelList"/>
    <dgm:cxn modelId="{FE253708-EF7A-493A-B756-EACF0E8A2DFD}" type="presParOf" srcId="{64A26D28-BC1F-40C3-9E94-11A49B023943}" destId="{F880D5DF-5A04-4737-8A26-139E4981561E}" srcOrd="3" destOrd="0" presId="urn:microsoft.com/office/officeart/2018/2/layout/IconLabelList"/>
    <dgm:cxn modelId="{B9B6AF22-AB30-4E6F-9E0D-0DD7EC65F890}" type="presParOf" srcId="{64A26D28-BC1F-40C3-9E94-11A49B023943}" destId="{A0F93F5B-C2A4-45C6-A3CF-04A422F02067}" srcOrd="4" destOrd="0" presId="urn:microsoft.com/office/officeart/2018/2/layout/IconLabelList"/>
    <dgm:cxn modelId="{15EA91BE-02E4-466A-A38F-EC83AD1F77CB}" type="presParOf" srcId="{A0F93F5B-C2A4-45C6-A3CF-04A422F02067}" destId="{F706C6B8-47FC-47D2-90C2-047AC817293B}" srcOrd="0" destOrd="0" presId="urn:microsoft.com/office/officeart/2018/2/layout/IconLabelList"/>
    <dgm:cxn modelId="{54939D10-5F7A-4730-9381-1A29BDDC0200}" type="presParOf" srcId="{A0F93F5B-C2A4-45C6-A3CF-04A422F02067}" destId="{69F19655-023D-4D0D-95B7-9F50DE442F8B}" srcOrd="1" destOrd="0" presId="urn:microsoft.com/office/officeart/2018/2/layout/IconLabelList"/>
    <dgm:cxn modelId="{070CA078-0C2F-4C73-9128-DA34A54CC584}" type="presParOf" srcId="{A0F93F5B-C2A4-45C6-A3CF-04A422F02067}" destId="{030DD674-4612-453E-B384-D379883BB75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FA1B99C-3582-4A08-B58A-86A227DBC942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65A22AC-3332-45CF-9CED-2D420564E213}">
      <dgm:prSet/>
      <dgm:spPr/>
      <dgm:t>
        <a:bodyPr/>
        <a:lstStyle/>
        <a:p>
          <a:r>
            <a:rPr lang="en-US" b="1" dirty="0"/>
            <a:t>MERIT BASED </a:t>
          </a:r>
          <a:r>
            <a:rPr lang="en-US" dirty="0"/>
            <a:t>–</a:t>
          </a:r>
        </a:p>
      </dgm:t>
    </dgm:pt>
    <dgm:pt modelId="{5ED3FEB1-74A9-4227-91FD-EEBF60114E69}" type="parTrans" cxnId="{C369F3BC-A370-415A-8496-CEF136EC81D8}">
      <dgm:prSet/>
      <dgm:spPr/>
      <dgm:t>
        <a:bodyPr/>
        <a:lstStyle/>
        <a:p>
          <a:endParaRPr lang="en-US"/>
        </a:p>
      </dgm:t>
    </dgm:pt>
    <dgm:pt modelId="{F7A17AB3-3F2F-4541-A56E-D76CA73321EF}" type="sibTrans" cxnId="{C369F3BC-A370-415A-8496-CEF136EC81D8}">
      <dgm:prSet/>
      <dgm:spPr/>
      <dgm:t>
        <a:bodyPr/>
        <a:lstStyle/>
        <a:p>
          <a:endParaRPr lang="en-US"/>
        </a:p>
      </dgm:t>
    </dgm:pt>
    <dgm:pt modelId="{5E8DCE34-9E61-403F-A6A3-D5024D224D6F}">
      <dgm:prSet/>
      <dgm:spPr/>
      <dgm:t>
        <a:bodyPr/>
        <a:lstStyle/>
        <a:p>
          <a:r>
            <a:rPr lang="en-US"/>
            <a:t>Music, Sports, Academic</a:t>
          </a:r>
        </a:p>
      </dgm:t>
    </dgm:pt>
    <dgm:pt modelId="{C7BCD93F-AD06-4EB8-9642-FDD93FE3E127}" type="parTrans" cxnId="{0ADE94E7-DC44-43B8-88B7-304DA683B1CC}">
      <dgm:prSet/>
      <dgm:spPr/>
      <dgm:t>
        <a:bodyPr/>
        <a:lstStyle/>
        <a:p>
          <a:endParaRPr lang="en-US"/>
        </a:p>
      </dgm:t>
    </dgm:pt>
    <dgm:pt modelId="{0DDBBB82-A185-4E78-B4C6-9B29162866AC}" type="sibTrans" cxnId="{0ADE94E7-DC44-43B8-88B7-304DA683B1CC}">
      <dgm:prSet/>
      <dgm:spPr/>
      <dgm:t>
        <a:bodyPr/>
        <a:lstStyle/>
        <a:p>
          <a:endParaRPr lang="en-US"/>
        </a:p>
      </dgm:t>
    </dgm:pt>
    <dgm:pt modelId="{8ABAD416-6087-42A9-BCF6-0C8D29DB8476}">
      <dgm:prSet/>
      <dgm:spPr/>
      <dgm:t>
        <a:bodyPr/>
        <a:lstStyle/>
        <a:p>
          <a:r>
            <a:rPr lang="en-US"/>
            <a:t>Bright Futures – </a:t>
          </a:r>
          <a:r>
            <a:rPr lang="en-US">
              <a:hlinkClick xmlns:r="http://schemas.openxmlformats.org/officeDocument/2006/relationships" r:id="rId1"/>
            </a:rPr>
            <a:t>www.floridastudentfinancialaid.org</a:t>
          </a:r>
          <a:endParaRPr lang="en-US"/>
        </a:p>
      </dgm:t>
    </dgm:pt>
    <dgm:pt modelId="{6B148113-A23E-4E3A-ABC0-DA1D82A1D0C8}" type="parTrans" cxnId="{55181FA6-D9CA-4C73-AEBF-1AF40F3103EA}">
      <dgm:prSet/>
      <dgm:spPr/>
      <dgm:t>
        <a:bodyPr/>
        <a:lstStyle/>
        <a:p>
          <a:endParaRPr lang="en-US"/>
        </a:p>
      </dgm:t>
    </dgm:pt>
    <dgm:pt modelId="{8C6CC585-1F9A-4384-8FCB-D802CB2E4ADB}" type="sibTrans" cxnId="{55181FA6-D9CA-4C73-AEBF-1AF40F3103EA}">
      <dgm:prSet/>
      <dgm:spPr/>
      <dgm:t>
        <a:bodyPr/>
        <a:lstStyle/>
        <a:p>
          <a:endParaRPr lang="en-US"/>
        </a:p>
      </dgm:t>
    </dgm:pt>
    <dgm:pt modelId="{E8C480DC-D8F8-45C0-9BAE-D29050DB31D1}">
      <dgm:prSet/>
      <dgm:spPr/>
      <dgm:t>
        <a:bodyPr/>
        <a:lstStyle/>
        <a:p>
          <a:r>
            <a:rPr lang="en-US" b="1"/>
            <a:t>NEED BASED –</a:t>
          </a:r>
          <a:endParaRPr lang="en-US"/>
        </a:p>
      </dgm:t>
    </dgm:pt>
    <dgm:pt modelId="{715D24F8-2BC3-4AEA-9EA0-87D98382F6F1}" type="parTrans" cxnId="{D109693E-17FD-4227-8DC3-D6C2ABDFD383}">
      <dgm:prSet/>
      <dgm:spPr/>
      <dgm:t>
        <a:bodyPr/>
        <a:lstStyle/>
        <a:p>
          <a:endParaRPr lang="en-US"/>
        </a:p>
      </dgm:t>
    </dgm:pt>
    <dgm:pt modelId="{3EC23731-BD66-4DE8-9B64-4AE65E8BF98B}" type="sibTrans" cxnId="{D109693E-17FD-4227-8DC3-D6C2ABDFD383}">
      <dgm:prSet/>
      <dgm:spPr/>
      <dgm:t>
        <a:bodyPr/>
        <a:lstStyle/>
        <a:p>
          <a:endParaRPr lang="en-US"/>
        </a:p>
      </dgm:t>
    </dgm:pt>
    <dgm:pt modelId="{72E0C66C-A48C-453C-89AE-89D09832B516}">
      <dgm:prSet/>
      <dgm:spPr/>
      <dgm:t>
        <a:bodyPr/>
        <a:lstStyle/>
        <a:p>
          <a:r>
            <a:rPr lang="en-US" u="none" dirty="0"/>
            <a:t>FAFSA – Opens December 2023</a:t>
          </a:r>
        </a:p>
      </dgm:t>
    </dgm:pt>
    <dgm:pt modelId="{36C432A2-F9E9-4FB3-9CCA-F74A5598C579}" type="parTrans" cxnId="{AD4680F5-7B0E-486D-8F41-7BEE316EC560}">
      <dgm:prSet/>
      <dgm:spPr/>
      <dgm:t>
        <a:bodyPr/>
        <a:lstStyle/>
        <a:p>
          <a:endParaRPr lang="en-US"/>
        </a:p>
      </dgm:t>
    </dgm:pt>
    <dgm:pt modelId="{5C4A565F-E793-49DC-B4C3-8B20B81550D1}" type="sibTrans" cxnId="{AD4680F5-7B0E-486D-8F41-7BEE316EC560}">
      <dgm:prSet/>
      <dgm:spPr/>
      <dgm:t>
        <a:bodyPr/>
        <a:lstStyle/>
        <a:p>
          <a:endParaRPr lang="en-US"/>
        </a:p>
      </dgm:t>
    </dgm:pt>
    <dgm:pt modelId="{7F90E375-A11E-4518-9E35-6E4E8351C9F2}">
      <dgm:prSet/>
      <dgm:spPr/>
      <dgm:t>
        <a:bodyPr/>
        <a:lstStyle/>
        <a:p>
          <a:r>
            <a:rPr lang="en-US" b="1" dirty="0"/>
            <a:t>ATHLETIC</a:t>
          </a:r>
        </a:p>
      </dgm:t>
    </dgm:pt>
    <dgm:pt modelId="{C98F0A05-AD50-41B1-BAF0-7B6457F9FF65}" type="parTrans" cxnId="{32DD18C8-601C-4D4E-B354-4065C6218BD1}">
      <dgm:prSet/>
      <dgm:spPr/>
      <dgm:t>
        <a:bodyPr/>
        <a:lstStyle/>
        <a:p>
          <a:endParaRPr lang="en-US"/>
        </a:p>
      </dgm:t>
    </dgm:pt>
    <dgm:pt modelId="{62E7F3C4-0569-4C3B-A475-6D085CF0C8E2}" type="sibTrans" cxnId="{32DD18C8-601C-4D4E-B354-4065C6218BD1}">
      <dgm:prSet/>
      <dgm:spPr/>
      <dgm:t>
        <a:bodyPr/>
        <a:lstStyle/>
        <a:p>
          <a:endParaRPr lang="en-US"/>
        </a:p>
      </dgm:t>
    </dgm:pt>
    <dgm:pt modelId="{6E7E8678-D2E3-401A-9AC6-CFB893D8254B}">
      <dgm:prSet/>
      <dgm:spPr/>
      <dgm:t>
        <a:bodyPr/>
        <a:lstStyle/>
        <a:p>
          <a:r>
            <a:rPr lang="en-US" b="0" dirty="0"/>
            <a:t>Scholarships</a:t>
          </a:r>
        </a:p>
      </dgm:t>
    </dgm:pt>
    <dgm:pt modelId="{8D085BC2-C686-41D3-9D6A-BD6C83CAD574}" type="parTrans" cxnId="{63D59F93-F0B3-4DBB-9A91-D94D11C4ADDE}">
      <dgm:prSet/>
      <dgm:spPr/>
      <dgm:t>
        <a:bodyPr/>
        <a:lstStyle/>
        <a:p>
          <a:endParaRPr lang="en-US"/>
        </a:p>
      </dgm:t>
    </dgm:pt>
    <dgm:pt modelId="{B1F6EBEC-B3C4-499B-B178-916499B6F9B0}" type="sibTrans" cxnId="{63D59F93-F0B3-4DBB-9A91-D94D11C4ADDE}">
      <dgm:prSet/>
      <dgm:spPr/>
      <dgm:t>
        <a:bodyPr/>
        <a:lstStyle/>
        <a:p>
          <a:endParaRPr lang="en-US"/>
        </a:p>
      </dgm:t>
    </dgm:pt>
    <dgm:pt modelId="{948FE288-6A67-4086-AD26-88FC20D64E15}">
      <dgm:prSet/>
      <dgm:spPr/>
      <dgm:t>
        <a:bodyPr/>
        <a:lstStyle/>
        <a:p>
          <a:r>
            <a:rPr lang="en-US" b="1" dirty="0"/>
            <a:t>MILITARY</a:t>
          </a:r>
        </a:p>
      </dgm:t>
    </dgm:pt>
    <dgm:pt modelId="{7BBD2957-79E1-47E3-AA24-7E95537BC52A}" type="parTrans" cxnId="{047C1840-3E9E-4EE0-BEE7-578BC6482955}">
      <dgm:prSet/>
      <dgm:spPr/>
      <dgm:t>
        <a:bodyPr/>
        <a:lstStyle/>
        <a:p>
          <a:endParaRPr lang="en-US"/>
        </a:p>
      </dgm:t>
    </dgm:pt>
    <dgm:pt modelId="{69C2CFA7-2284-494B-8035-3EC45CE311E1}" type="sibTrans" cxnId="{047C1840-3E9E-4EE0-BEE7-578BC6482955}">
      <dgm:prSet/>
      <dgm:spPr/>
      <dgm:t>
        <a:bodyPr/>
        <a:lstStyle/>
        <a:p>
          <a:endParaRPr lang="en-US"/>
        </a:p>
      </dgm:t>
    </dgm:pt>
    <dgm:pt modelId="{AAB5C37C-3060-47B3-A17E-D70271A33A56}">
      <dgm:prSet/>
      <dgm:spPr/>
      <dgm:t>
        <a:bodyPr/>
        <a:lstStyle/>
        <a:p>
          <a:r>
            <a:rPr lang="en-US" b="0" dirty="0"/>
            <a:t>ROTC /Academies</a:t>
          </a:r>
        </a:p>
      </dgm:t>
    </dgm:pt>
    <dgm:pt modelId="{4738AB3B-B995-4CFC-B05C-E698EE36D98A}" type="parTrans" cxnId="{CC85C4DB-D45E-4EBA-AC42-694E1F9006C2}">
      <dgm:prSet/>
      <dgm:spPr/>
      <dgm:t>
        <a:bodyPr/>
        <a:lstStyle/>
        <a:p>
          <a:endParaRPr lang="en-US"/>
        </a:p>
      </dgm:t>
    </dgm:pt>
    <dgm:pt modelId="{AFF996CC-3517-4912-AF00-7444F7F99FD3}" type="sibTrans" cxnId="{CC85C4DB-D45E-4EBA-AC42-694E1F9006C2}">
      <dgm:prSet/>
      <dgm:spPr/>
      <dgm:t>
        <a:bodyPr/>
        <a:lstStyle/>
        <a:p>
          <a:endParaRPr lang="en-US"/>
        </a:p>
      </dgm:t>
    </dgm:pt>
    <dgm:pt modelId="{47D30E95-14C7-4BAC-AA5D-327C25E54C2F}" type="pres">
      <dgm:prSet presAssocID="{1FA1B99C-3582-4A08-B58A-86A227DBC942}" presName="Name0" presStyleCnt="0">
        <dgm:presLayoutVars>
          <dgm:dir/>
          <dgm:animLvl val="lvl"/>
          <dgm:resizeHandles val="exact"/>
        </dgm:presLayoutVars>
      </dgm:prSet>
      <dgm:spPr/>
    </dgm:pt>
    <dgm:pt modelId="{3C8D863D-B9BD-4775-AA06-6F1B5DD3C706}" type="pres">
      <dgm:prSet presAssocID="{948FE288-6A67-4086-AD26-88FC20D64E15}" presName="boxAndChildren" presStyleCnt="0"/>
      <dgm:spPr/>
    </dgm:pt>
    <dgm:pt modelId="{76202A35-9D7F-4328-B70A-EEF650D0BCEE}" type="pres">
      <dgm:prSet presAssocID="{948FE288-6A67-4086-AD26-88FC20D64E15}" presName="parentTextBox" presStyleLbl="alignNode1" presStyleIdx="0" presStyleCnt="4"/>
      <dgm:spPr/>
    </dgm:pt>
    <dgm:pt modelId="{347522A3-25C4-4049-B0D5-2C0FC161B9CE}" type="pres">
      <dgm:prSet presAssocID="{948FE288-6A67-4086-AD26-88FC20D64E15}" presName="descendantBox" presStyleLbl="bgAccFollowNode1" presStyleIdx="0" presStyleCnt="4"/>
      <dgm:spPr/>
    </dgm:pt>
    <dgm:pt modelId="{EDD2CE46-6F88-4FBD-9CDE-FC3E51A476D2}" type="pres">
      <dgm:prSet presAssocID="{62E7F3C4-0569-4C3B-A475-6D085CF0C8E2}" presName="sp" presStyleCnt="0"/>
      <dgm:spPr/>
    </dgm:pt>
    <dgm:pt modelId="{0FE1EA81-064D-4FB1-95B5-45A6D20EDD92}" type="pres">
      <dgm:prSet presAssocID="{7F90E375-A11E-4518-9E35-6E4E8351C9F2}" presName="arrowAndChildren" presStyleCnt="0"/>
      <dgm:spPr/>
    </dgm:pt>
    <dgm:pt modelId="{1781CF2B-8335-4991-8445-FCF31194A22E}" type="pres">
      <dgm:prSet presAssocID="{7F90E375-A11E-4518-9E35-6E4E8351C9F2}" presName="parentTextArrow" presStyleLbl="node1" presStyleIdx="0" presStyleCnt="0"/>
      <dgm:spPr/>
    </dgm:pt>
    <dgm:pt modelId="{F46826AF-99BD-4D51-AB94-4F4B075992EC}" type="pres">
      <dgm:prSet presAssocID="{7F90E375-A11E-4518-9E35-6E4E8351C9F2}" presName="arrow" presStyleLbl="alignNode1" presStyleIdx="1" presStyleCnt="4"/>
      <dgm:spPr/>
    </dgm:pt>
    <dgm:pt modelId="{160787B3-0BB4-4B0A-BF11-FE0586D65DEF}" type="pres">
      <dgm:prSet presAssocID="{7F90E375-A11E-4518-9E35-6E4E8351C9F2}" presName="descendantArrow" presStyleLbl="bgAccFollowNode1" presStyleIdx="1" presStyleCnt="4"/>
      <dgm:spPr/>
    </dgm:pt>
    <dgm:pt modelId="{C40ECB89-B1D8-405C-B27C-E05B26E96B46}" type="pres">
      <dgm:prSet presAssocID="{3EC23731-BD66-4DE8-9B64-4AE65E8BF98B}" presName="sp" presStyleCnt="0"/>
      <dgm:spPr/>
    </dgm:pt>
    <dgm:pt modelId="{DD10794C-C69A-49AE-AE5D-B7D054E00649}" type="pres">
      <dgm:prSet presAssocID="{E8C480DC-D8F8-45C0-9BAE-D29050DB31D1}" presName="arrowAndChildren" presStyleCnt="0"/>
      <dgm:spPr/>
    </dgm:pt>
    <dgm:pt modelId="{B57EEE1E-9AF9-4AD7-94FE-AD403D6CCEEE}" type="pres">
      <dgm:prSet presAssocID="{E8C480DC-D8F8-45C0-9BAE-D29050DB31D1}" presName="parentTextArrow" presStyleLbl="node1" presStyleIdx="0" presStyleCnt="0"/>
      <dgm:spPr/>
    </dgm:pt>
    <dgm:pt modelId="{E4405597-4200-4D1A-BBA4-FD8F691A759E}" type="pres">
      <dgm:prSet presAssocID="{E8C480DC-D8F8-45C0-9BAE-D29050DB31D1}" presName="arrow" presStyleLbl="alignNode1" presStyleIdx="2" presStyleCnt="4"/>
      <dgm:spPr/>
    </dgm:pt>
    <dgm:pt modelId="{A4BE3573-E62C-4C75-8DA9-47C6962B436A}" type="pres">
      <dgm:prSet presAssocID="{E8C480DC-D8F8-45C0-9BAE-D29050DB31D1}" presName="descendantArrow" presStyleLbl="bgAccFollowNode1" presStyleIdx="2" presStyleCnt="4"/>
      <dgm:spPr/>
    </dgm:pt>
    <dgm:pt modelId="{86AB0AAF-5ADA-411B-9322-DF9BF8E2C62A}" type="pres">
      <dgm:prSet presAssocID="{F7A17AB3-3F2F-4541-A56E-D76CA73321EF}" presName="sp" presStyleCnt="0"/>
      <dgm:spPr/>
    </dgm:pt>
    <dgm:pt modelId="{30A97C2D-6884-43B4-A5AE-EA7861F543B3}" type="pres">
      <dgm:prSet presAssocID="{765A22AC-3332-45CF-9CED-2D420564E213}" presName="arrowAndChildren" presStyleCnt="0"/>
      <dgm:spPr/>
    </dgm:pt>
    <dgm:pt modelId="{724B15E3-A604-4879-A2D6-FDE15D44FC1C}" type="pres">
      <dgm:prSet presAssocID="{765A22AC-3332-45CF-9CED-2D420564E213}" presName="parentTextArrow" presStyleLbl="node1" presStyleIdx="0" presStyleCnt="0"/>
      <dgm:spPr/>
    </dgm:pt>
    <dgm:pt modelId="{44569E0B-6C2A-4A09-87B1-B9CED4B47BDC}" type="pres">
      <dgm:prSet presAssocID="{765A22AC-3332-45CF-9CED-2D420564E213}" presName="arrow" presStyleLbl="alignNode1" presStyleIdx="3" presStyleCnt="4"/>
      <dgm:spPr/>
    </dgm:pt>
    <dgm:pt modelId="{0A8CD30D-C304-4234-8389-B3B44D22DA91}" type="pres">
      <dgm:prSet presAssocID="{765A22AC-3332-45CF-9CED-2D420564E213}" presName="descendantArrow" presStyleLbl="bgAccFollowNode1" presStyleIdx="3" presStyleCnt="4"/>
      <dgm:spPr/>
    </dgm:pt>
  </dgm:ptLst>
  <dgm:cxnLst>
    <dgm:cxn modelId="{D01C350B-E9D1-4ACE-9BFD-56B22CB3033B}" type="presOf" srcId="{6E7E8678-D2E3-401A-9AC6-CFB893D8254B}" destId="{160787B3-0BB4-4B0A-BF11-FE0586D65DEF}" srcOrd="0" destOrd="0" presId="urn:microsoft.com/office/officeart/2016/7/layout/VerticalDownArrowProcess"/>
    <dgm:cxn modelId="{D109693E-17FD-4227-8DC3-D6C2ABDFD383}" srcId="{1FA1B99C-3582-4A08-B58A-86A227DBC942}" destId="{E8C480DC-D8F8-45C0-9BAE-D29050DB31D1}" srcOrd="1" destOrd="0" parTransId="{715D24F8-2BC3-4AEA-9EA0-87D98382F6F1}" sibTransId="{3EC23731-BD66-4DE8-9B64-4AE65E8BF98B}"/>
    <dgm:cxn modelId="{047C1840-3E9E-4EE0-BEE7-578BC6482955}" srcId="{1FA1B99C-3582-4A08-B58A-86A227DBC942}" destId="{948FE288-6A67-4086-AD26-88FC20D64E15}" srcOrd="3" destOrd="0" parTransId="{7BBD2957-79E1-47E3-AA24-7E95537BC52A}" sibTransId="{69C2CFA7-2284-494B-8035-3EC45CE311E1}"/>
    <dgm:cxn modelId="{85A7295E-333A-4D6D-8C32-86C4092B8A12}" type="presOf" srcId="{7F90E375-A11E-4518-9E35-6E4E8351C9F2}" destId="{F46826AF-99BD-4D51-AB94-4F4B075992EC}" srcOrd="1" destOrd="0" presId="urn:microsoft.com/office/officeart/2016/7/layout/VerticalDownArrowProcess"/>
    <dgm:cxn modelId="{6B0A3E45-4AE3-4431-906F-5CA705664A00}" type="presOf" srcId="{765A22AC-3332-45CF-9CED-2D420564E213}" destId="{44569E0B-6C2A-4A09-87B1-B9CED4B47BDC}" srcOrd="1" destOrd="0" presId="urn:microsoft.com/office/officeart/2016/7/layout/VerticalDownArrowProcess"/>
    <dgm:cxn modelId="{F5805D6A-3DBB-4C83-BE06-ACFE32FD9CDC}" type="presOf" srcId="{5E8DCE34-9E61-403F-A6A3-D5024D224D6F}" destId="{0A8CD30D-C304-4234-8389-B3B44D22DA91}" srcOrd="0" destOrd="0" presId="urn:microsoft.com/office/officeart/2016/7/layout/VerticalDownArrowProcess"/>
    <dgm:cxn modelId="{95B8787B-3BAF-4628-8472-ACA153255B1B}" type="presOf" srcId="{E8C480DC-D8F8-45C0-9BAE-D29050DB31D1}" destId="{B57EEE1E-9AF9-4AD7-94FE-AD403D6CCEEE}" srcOrd="0" destOrd="0" presId="urn:microsoft.com/office/officeart/2016/7/layout/VerticalDownArrowProcess"/>
    <dgm:cxn modelId="{601C5A7C-82AD-473B-828B-B86D0E97571C}" type="presOf" srcId="{AAB5C37C-3060-47B3-A17E-D70271A33A56}" destId="{347522A3-25C4-4049-B0D5-2C0FC161B9CE}" srcOrd="0" destOrd="0" presId="urn:microsoft.com/office/officeart/2016/7/layout/VerticalDownArrowProcess"/>
    <dgm:cxn modelId="{5BC6CD91-3E14-40F6-82FD-E13B88CB516B}" type="presOf" srcId="{7F90E375-A11E-4518-9E35-6E4E8351C9F2}" destId="{1781CF2B-8335-4991-8445-FCF31194A22E}" srcOrd="0" destOrd="0" presId="urn:microsoft.com/office/officeart/2016/7/layout/VerticalDownArrowProcess"/>
    <dgm:cxn modelId="{63D59F93-F0B3-4DBB-9A91-D94D11C4ADDE}" srcId="{7F90E375-A11E-4518-9E35-6E4E8351C9F2}" destId="{6E7E8678-D2E3-401A-9AC6-CFB893D8254B}" srcOrd="0" destOrd="0" parTransId="{8D085BC2-C686-41D3-9D6A-BD6C83CAD574}" sibTransId="{B1F6EBEC-B3C4-499B-B178-916499B6F9B0}"/>
    <dgm:cxn modelId="{87D6AA99-5612-4FA9-8BEB-D2E46B536B64}" type="presOf" srcId="{948FE288-6A67-4086-AD26-88FC20D64E15}" destId="{76202A35-9D7F-4328-B70A-EEF650D0BCEE}" srcOrd="0" destOrd="0" presId="urn:microsoft.com/office/officeart/2016/7/layout/VerticalDownArrowProcess"/>
    <dgm:cxn modelId="{841FEBA0-6E4A-4FBF-8642-4D4A3FCE2EED}" type="presOf" srcId="{1FA1B99C-3582-4A08-B58A-86A227DBC942}" destId="{47D30E95-14C7-4BAC-AA5D-327C25E54C2F}" srcOrd="0" destOrd="0" presId="urn:microsoft.com/office/officeart/2016/7/layout/VerticalDownArrowProcess"/>
    <dgm:cxn modelId="{58A112A4-4561-479A-ABBD-4BF4E80E45DE}" type="presOf" srcId="{8ABAD416-6087-42A9-BCF6-0C8D29DB8476}" destId="{0A8CD30D-C304-4234-8389-B3B44D22DA91}" srcOrd="0" destOrd="1" presId="urn:microsoft.com/office/officeart/2016/7/layout/VerticalDownArrowProcess"/>
    <dgm:cxn modelId="{55181FA6-D9CA-4C73-AEBF-1AF40F3103EA}" srcId="{765A22AC-3332-45CF-9CED-2D420564E213}" destId="{8ABAD416-6087-42A9-BCF6-0C8D29DB8476}" srcOrd="1" destOrd="0" parTransId="{6B148113-A23E-4E3A-ABC0-DA1D82A1D0C8}" sibTransId="{8C6CC585-1F9A-4384-8FCB-D802CB2E4ADB}"/>
    <dgm:cxn modelId="{C369F3BC-A370-415A-8496-CEF136EC81D8}" srcId="{1FA1B99C-3582-4A08-B58A-86A227DBC942}" destId="{765A22AC-3332-45CF-9CED-2D420564E213}" srcOrd="0" destOrd="0" parTransId="{5ED3FEB1-74A9-4227-91FD-EEBF60114E69}" sibTransId="{F7A17AB3-3F2F-4541-A56E-D76CA73321EF}"/>
    <dgm:cxn modelId="{6FCCBAC0-C46C-4A41-8060-A486625C4682}" type="presOf" srcId="{E8C480DC-D8F8-45C0-9BAE-D29050DB31D1}" destId="{E4405597-4200-4D1A-BBA4-FD8F691A759E}" srcOrd="1" destOrd="0" presId="urn:microsoft.com/office/officeart/2016/7/layout/VerticalDownArrowProcess"/>
    <dgm:cxn modelId="{32DD18C8-601C-4D4E-B354-4065C6218BD1}" srcId="{1FA1B99C-3582-4A08-B58A-86A227DBC942}" destId="{7F90E375-A11E-4518-9E35-6E4E8351C9F2}" srcOrd="2" destOrd="0" parTransId="{C98F0A05-AD50-41B1-BAF0-7B6457F9FF65}" sibTransId="{62E7F3C4-0569-4C3B-A475-6D085CF0C8E2}"/>
    <dgm:cxn modelId="{CC85C4DB-D45E-4EBA-AC42-694E1F9006C2}" srcId="{948FE288-6A67-4086-AD26-88FC20D64E15}" destId="{AAB5C37C-3060-47B3-A17E-D70271A33A56}" srcOrd="0" destOrd="0" parTransId="{4738AB3B-B995-4CFC-B05C-E698EE36D98A}" sibTransId="{AFF996CC-3517-4912-AF00-7444F7F99FD3}"/>
    <dgm:cxn modelId="{0ADE94E7-DC44-43B8-88B7-304DA683B1CC}" srcId="{765A22AC-3332-45CF-9CED-2D420564E213}" destId="{5E8DCE34-9E61-403F-A6A3-D5024D224D6F}" srcOrd="0" destOrd="0" parTransId="{C7BCD93F-AD06-4EB8-9642-FDD93FE3E127}" sibTransId="{0DDBBB82-A185-4E78-B4C6-9B29162866AC}"/>
    <dgm:cxn modelId="{692F28F3-ED26-4713-86A8-79FE868BD124}" type="presOf" srcId="{72E0C66C-A48C-453C-89AE-89D09832B516}" destId="{A4BE3573-E62C-4C75-8DA9-47C6962B436A}" srcOrd="0" destOrd="0" presId="urn:microsoft.com/office/officeart/2016/7/layout/VerticalDownArrowProcess"/>
    <dgm:cxn modelId="{58B724F4-F827-4FC0-9E22-B00CF1935F82}" type="presOf" srcId="{765A22AC-3332-45CF-9CED-2D420564E213}" destId="{724B15E3-A604-4879-A2D6-FDE15D44FC1C}" srcOrd="0" destOrd="0" presId="urn:microsoft.com/office/officeart/2016/7/layout/VerticalDownArrowProcess"/>
    <dgm:cxn modelId="{AD4680F5-7B0E-486D-8F41-7BEE316EC560}" srcId="{E8C480DC-D8F8-45C0-9BAE-D29050DB31D1}" destId="{72E0C66C-A48C-453C-89AE-89D09832B516}" srcOrd="0" destOrd="0" parTransId="{36C432A2-F9E9-4FB3-9CCA-F74A5598C579}" sibTransId="{5C4A565F-E793-49DC-B4C3-8B20B81550D1}"/>
    <dgm:cxn modelId="{A71E2D7B-0098-41EB-997C-4BC8383932C3}" type="presParOf" srcId="{47D30E95-14C7-4BAC-AA5D-327C25E54C2F}" destId="{3C8D863D-B9BD-4775-AA06-6F1B5DD3C706}" srcOrd="0" destOrd="0" presId="urn:microsoft.com/office/officeart/2016/7/layout/VerticalDownArrowProcess"/>
    <dgm:cxn modelId="{DDDC4A21-6B1C-4FFB-88C1-273CA295E361}" type="presParOf" srcId="{3C8D863D-B9BD-4775-AA06-6F1B5DD3C706}" destId="{76202A35-9D7F-4328-B70A-EEF650D0BCEE}" srcOrd="0" destOrd="0" presId="urn:microsoft.com/office/officeart/2016/7/layout/VerticalDownArrowProcess"/>
    <dgm:cxn modelId="{BD8BE6EE-1A63-4479-B00B-3F3838D5FACF}" type="presParOf" srcId="{3C8D863D-B9BD-4775-AA06-6F1B5DD3C706}" destId="{347522A3-25C4-4049-B0D5-2C0FC161B9CE}" srcOrd="1" destOrd="0" presId="urn:microsoft.com/office/officeart/2016/7/layout/VerticalDownArrowProcess"/>
    <dgm:cxn modelId="{9B79B064-F763-4F94-8814-3C7BBA5B59A0}" type="presParOf" srcId="{47D30E95-14C7-4BAC-AA5D-327C25E54C2F}" destId="{EDD2CE46-6F88-4FBD-9CDE-FC3E51A476D2}" srcOrd="1" destOrd="0" presId="urn:microsoft.com/office/officeart/2016/7/layout/VerticalDownArrowProcess"/>
    <dgm:cxn modelId="{1B6FA548-7F3A-4652-8C31-680CBBC77680}" type="presParOf" srcId="{47D30E95-14C7-4BAC-AA5D-327C25E54C2F}" destId="{0FE1EA81-064D-4FB1-95B5-45A6D20EDD92}" srcOrd="2" destOrd="0" presId="urn:microsoft.com/office/officeart/2016/7/layout/VerticalDownArrowProcess"/>
    <dgm:cxn modelId="{AB4219AF-B2D6-468E-85F2-74F1176DB495}" type="presParOf" srcId="{0FE1EA81-064D-4FB1-95B5-45A6D20EDD92}" destId="{1781CF2B-8335-4991-8445-FCF31194A22E}" srcOrd="0" destOrd="0" presId="urn:microsoft.com/office/officeart/2016/7/layout/VerticalDownArrowProcess"/>
    <dgm:cxn modelId="{1C9FA6E1-CF7A-4942-98E2-F83BF39CAE85}" type="presParOf" srcId="{0FE1EA81-064D-4FB1-95B5-45A6D20EDD92}" destId="{F46826AF-99BD-4D51-AB94-4F4B075992EC}" srcOrd="1" destOrd="0" presId="urn:microsoft.com/office/officeart/2016/7/layout/VerticalDownArrowProcess"/>
    <dgm:cxn modelId="{39DC1C3A-D24C-42FD-8F85-D5C9769552EE}" type="presParOf" srcId="{0FE1EA81-064D-4FB1-95B5-45A6D20EDD92}" destId="{160787B3-0BB4-4B0A-BF11-FE0586D65DEF}" srcOrd="2" destOrd="0" presId="urn:microsoft.com/office/officeart/2016/7/layout/VerticalDownArrowProcess"/>
    <dgm:cxn modelId="{75A513E0-B253-4EE9-8F54-3F86AD8396DF}" type="presParOf" srcId="{47D30E95-14C7-4BAC-AA5D-327C25E54C2F}" destId="{C40ECB89-B1D8-405C-B27C-E05B26E96B46}" srcOrd="3" destOrd="0" presId="urn:microsoft.com/office/officeart/2016/7/layout/VerticalDownArrowProcess"/>
    <dgm:cxn modelId="{EAF722E0-8031-4C5E-A5D9-9692E6488D3E}" type="presParOf" srcId="{47D30E95-14C7-4BAC-AA5D-327C25E54C2F}" destId="{DD10794C-C69A-49AE-AE5D-B7D054E00649}" srcOrd="4" destOrd="0" presId="urn:microsoft.com/office/officeart/2016/7/layout/VerticalDownArrowProcess"/>
    <dgm:cxn modelId="{1E3161E8-C56F-40D0-BD76-FBE1D9A975FB}" type="presParOf" srcId="{DD10794C-C69A-49AE-AE5D-B7D054E00649}" destId="{B57EEE1E-9AF9-4AD7-94FE-AD403D6CCEEE}" srcOrd="0" destOrd="0" presId="urn:microsoft.com/office/officeart/2016/7/layout/VerticalDownArrowProcess"/>
    <dgm:cxn modelId="{772DD048-7EC4-47DB-8CDE-BFDB02CE681F}" type="presParOf" srcId="{DD10794C-C69A-49AE-AE5D-B7D054E00649}" destId="{E4405597-4200-4D1A-BBA4-FD8F691A759E}" srcOrd="1" destOrd="0" presId="urn:microsoft.com/office/officeart/2016/7/layout/VerticalDownArrowProcess"/>
    <dgm:cxn modelId="{D365D9D4-DEA2-4A8C-92EB-0E9986FCBC11}" type="presParOf" srcId="{DD10794C-C69A-49AE-AE5D-B7D054E00649}" destId="{A4BE3573-E62C-4C75-8DA9-47C6962B436A}" srcOrd="2" destOrd="0" presId="urn:microsoft.com/office/officeart/2016/7/layout/VerticalDownArrowProcess"/>
    <dgm:cxn modelId="{7B5EA822-ACFB-4039-B7D8-3F9243515E78}" type="presParOf" srcId="{47D30E95-14C7-4BAC-AA5D-327C25E54C2F}" destId="{86AB0AAF-5ADA-411B-9322-DF9BF8E2C62A}" srcOrd="5" destOrd="0" presId="urn:microsoft.com/office/officeart/2016/7/layout/VerticalDownArrowProcess"/>
    <dgm:cxn modelId="{CDCC0786-96B1-4C4A-97F4-A0BF92A1496F}" type="presParOf" srcId="{47D30E95-14C7-4BAC-AA5D-327C25E54C2F}" destId="{30A97C2D-6884-43B4-A5AE-EA7861F543B3}" srcOrd="6" destOrd="0" presId="urn:microsoft.com/office/officeart/2016/7/layout/VerticalDownArrowProcess"/>
    <dgm:cxn modelId="{EC63519C-75F3-4DBF-AD82-0B220414B973}" type="presParOf" srcId="{30A97C2D-6884-43B4-A5AE-EA7861F543B3}" destId="{724B15E3-A604-4879-A2D6-FDE15D44FC1C}" srcOrd="0" destOrd="0" presId="urn:microsoft.com/office/officeart/2016/7/layout/VerticalDownArrowProcess"/>
    <dgm:cxn modelId="{31F4B4C5-5DCA-435B-9B92-424AEEC852AA}" type="presParOf" srcId="{30A97C2D-6884-43B4-A5AE-EA7861F543B3}" destId="{44569E0B-6C2A-4A09-87B1-B9CED4B47BDC}" srcOrd="1" destOrd="0" presId="urn:microsoft.com/office/officeart/2016/7/layout/VerticalDownArrowProcess"/>
    <dgm:cxn modelId="{F13DDA9F-BB38-4882-9CAF-0B16D1E13602}" type="presParOf" srcId="{30A97C2D-6884-43B4-A5AE-EA7861F543B3}" destId="{0A8CD30D-C304-4234-8389-B3B44D22DA91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C1E33F-B99C-4B6B-A067-8A25219B59B4}" type="doc">
      <dgm:prSet loTypeId="urn:microsoft.com/office/officeart/2017/3/layout/DropPinTimeline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AD26563-82C3-4DDF-B525-4F3785094EF7}">
      <dgm:prSet/>
      <dgm:spPr/>
      <dgm:t>
        <a:bodyPr/>
        <a:lstStyle/>
        <a:p>
          <a:pPr>
            <a:defRPr b="1"/>
          </a:pPr>
          <a:r>
            <a:rPr lang="en-US"/>
            <a:t>Summer 2023</a:t>
          </a:r>
        </a:p>
      </dgm:t>
    </dgm:pt>
    <dgm:pt modelId="{9CF05BBE-6FA5-4085-BBD1-9F4D1F1BAEE8}" type="parTrans" cxnId="{585DCD55-FC1D-44B1-AA4B-F3A25B2561D5}">
      <dgm:prSet/>
      <dgm:spPr/>
      <dgm:t>
        <a:bodyPr/>
        <a:lstStyle/>
        <a:p>
          <a:endParaRPr lang="en-US"/>
        </a:p>
      </dgm:t>
    </dgm:pt>
    <dgm:pt modelId="{EEC81C22-38FB-40D3-83FC-58CE5523E2E0}" type="sibTrans" cxnId="{585DCD55-FC1D-44B1-AA4B-F3A25B2561D5}">
      <dgm:prSet/>
      <dgm:spPr/>
      <dgm:t>
        <a:bodyPr/>
        <a:lstStyle/>
        <a:p>
          <a:endParaRPr lang="en-US"/>
        </a:p>
      </dgm:t>
    </dgm:pt>
    <dgm:pt modelId="{654BB141-F53A-444F-A362-DBCDEE5199E0}">
      <dgm:prSet/>
      <dgm:spPr/>
      <dgm:t>
        <a:bodyPr/>
        <a:lstStyle/>
        <a:p>
          <a:r>
            <a:rPr lang="en-US"/>
            <a:t>Senior Wall Creation</a:t>
          </a:r>
        </a:p>
      </dgm:t>
    </dgm:pt>
    <dgm:pt modelId="{1670E112-1EA1-405D-960F-E30CF4C259F0}" type="parTrans" cxnId="{5E95DF21-7117-4A24-8931-E8C1F7A9EAD6}">
      <dgm:prSet/>
      <dgm:spPr/>
      <dgm:t>
        <a:bodyPr/>
        <a:lstStyle/>
        <a:p>
          <a:endParaRPr lang="en-US"/>
        </a:p>
      </dgm:t>
    </dgm:pt>
    <dgm:pt modelId="{0360B0C4-4543-4F23-BBCE-AC45C68A6D53}" type="sibTrans" cxnId="{5E95DF21-7117-4A24-8931-E8C1F7A9EAD6}">
      <dgm:prSet/>
      <dgm:spPr/>
      <dgm:t>
        <a:bodyPr/>
        <a:lstStyle/>
        <a:p>
          <a:endParaRPr lang="en-US"/>
        </a:p>
      </dgm:t>
    </dgm:pt>
    <dgm:pt modelId="{72907188-84C4-4822-86AD-A504D33CCF20}">
      <dgm:prSet/>
      <dgm:spPr/>
      <dgm:t>
        <a:bodyPr/>
        <a:lstStyle/>
        <a:p>
          <a:pPr>
            <a:defRPr b="1"/>
          </a:pPr>
          <a:r>
            <a:rPr lang="en-US"/>
            <a:t>Aug. 2023</a:t>
          </a:r>
        </a:p>
      </dgm:t>
    </dgm:pt>
    <dgm:pt modelId="{14CCE519-4147-4A5F-B6B3-76E084BC8896}" type="parTrans" cxnId="{4FDE02A2-0EFA-42F0-83D0-B76365C97830}">
      <dgm:prSet/>
      <dgm:spPr/>
      <dgm:t>
        <a:bodyPr/>
        <a:lstStyle/>
        <a:p>
          <a:endParaRPr lang="en-US"/>
        </a:p>
      </dgm:t>
    </dgm:pt>
    <dgm:pt modelId="{942C334E-3E06-4215-A2E3-829C68AE78BD}" type="sibTrans" cxnId="{4FDE02A2-0EFA-42F0-83D0-B76365C97830}">
      <dgm:prSet/>
      <dgm:spPr/>
      <dgm:t>
        <a:bodyPr/>
        <a:lstStyle/>
        <a:p>
          <a:endParaRPr lang="en-US"/>
        </a:p>
      </dgm:t>
    </dgm:pt>
    <dgm:pt modelId="{324A5737-DE6E-448A-B458-3C14C9387C1E}">
      <dgm:prSet/>
      <dgm:spPr/>
      <dgm:t>
        <a:bodyPr/>
        <a:lstStyle/>
        <a:p>
          <a:r>
            <a:rPr lang="en-US"/>
            <a:t>Senior Parking Space Painting and Handprints on Senior Wall</a:t>
          </a:r>
        </a:p>
      </dgm:t>
    </dgm:pt>
    <dgm:pt modelId="{A0C58953-F96C-4E56-8EAE-A1CA07EC79D3}" type="parTrans" cxnId="{A01E7922-16F5-41DD-B013-A6D3BF09C675}">
      <dgm:prSet/>
      <dgm:spPr/>
      <dgm:t>
        <a:bodyPr/>
        <a:lstStyle/>
        <a:p>
          <a:endParaRPr lang="en-US"/>
        </a:p>
      </dgm:t>
    </dgm:pt>
    <dgm:pt modelId="{5FB1E956-C721-4D3B-ABBD-3F7228484B3E}" type="sibTrans" cxnId="{A01E7922-16F5-41DD-B013-A6D3BF09C675}">
      <dgm:prSet/>
      <dgm:spPr/>
      <dgm:t>
        <a:bodyPr/>
        <a:lstStyle/>
        <a:p>
          <a:endParaRPr lang="en-US"/>
        </a:p>
      </dgm:t>
    </dgm:pt>
    <dgm:pt modelId="{D6C1C7D7-AE93-4003-A1B1-498BEC34611C}">
      <dgm:prSet/>
      <dgm:spPr/>
      <dgm:t>
        <a:bodyPr/>
        <a:lstStyle/>
        <a:p>
          <a:pPr>
            <a:defRPr b="1"/>
          </a:pPr>
          <a:r>
            <a:rPr lang="en-US"/>
            <a:t>September </a:t>
          </a:r>
          <a:r>
            <a:rPr lang="en-US">
              <a:latin typeface="Calibri" panose="020F0502020204030204"/>
            </a:rPr>
            <a:t>2023</a:t>
          </a:r>
          <a:endParaRPr lang="en-US"/>
        </a:p>
      </dgm:t>
    </dgm:pt>
    <dgm:pt modelId="{E04E56D0-E430-46C7-B8C4-96BE971BF81D}" type="parTrans" cxnId="{3132AB68-B4AD-45C3-85EA-5B81F3DD729D}">
      <dgm:prSet/>
      <dgm:spPr/>
      <dgm:t>
        <a:bodyPr/>
        <a:lstStyle/>
        <a:p>
          <a:endParaRPr lang="en-US"/>
        </a:p>
      </dgm:t>
    </dgm:pt>
    <dgm:pt modelId="{6535DA26-ECC3-4E26-A820-8826A56DCBEA}" type="sibTrans" cxnId="{3132AB68-B4AD-45C3-85EA-5B81F3DD729D}">
      <dgm:prSet/>
      <dgm:spPr/>
      <dgm:t>
        <a:bodyPr/>
        <a:lstStyle/>
        <a:p>
          <a:endParaRPr lang="en-US"/>
        </a:p>
      </dgm:t>
    </dgm:pt>
    <dgm:pt modelId="{AAC9567B-8F5D-4BF0-ACCE-5832C665A1AE}">
      <dgm:prSet/>
      <dgm:spPr/>
      <dgm:t>
        <a:bodyPr/>
        <a:lstStyle/>
        <a:p>
          <a:r>
            <a:rPr lang="en-US"/>
            <a:t>Color Run</a:t>
          </a:r>
        </a:p>
      </dgm:t>
    </dgm:pt>
    <dgm:pt modelId="{8FB75F55-9AE9-4F06-BFC1-D62CF7D6ABEF}" type="parTrans" cxnId="{C21CC9D0-2943-481B-8CA4-2710CEDD468E}">
      <dgm:prSet/>
      <dgm:spPr/>
      <dgm:t>
        <a:bodyPr/>
        <a:lstStyle/>
        <a:p>
          <a:endParaRPr lang="en-US"/>
        </a:p>
      </dgm:t>
    </dgm:pt>
    <dgm:pt modelId="{138071A4-5C02-423B-94E6-9F2D2182A47F}" type="sibTrans" cxnId="{C21CC9D0-2943-481B-8CA4-2710CEDD468E}">
      <dgm:prSet/>
      <dgm:spPr/>
      <dgm:t>
        <a:bodyPr/>
        <a:lstStyle/>
        <a:p>
          <a:endParaRPr lang="en-US"/>
        </a:p>
      </dgm:t>
    </dgm:pt>
    <dgm:pt modelId="{99CB0EA3-2402-45AC-8798-3C41D8A2C87B}">
      <dgm:prSet/>
      <dgm:spPr/>
      <dgm:t>
        <a:bodyPr/>
        <a:lstStyle/>
        <a:p>
          <a:pPr>
            <a:defRPr b="1"/>
          </a:pPr>
          <a:r>
            <a:rPr lang="en-US"/>
            <a:t>Oct. 2023</a:t>
          </a:r>
        </a:p>
      </dgm:t>
    </dgm:pt>
    <dgm:pt modelId="{C40AC4F6-10FF-4D66-934C-E6C2B549E87D}" type="parTrans" cxnId="{3596B497-03C9-49C3-B9EB-A52DEDFCE03B}">
      <dgm:prSet/>
      <dgm:spPr/>
      <dgm:t>
        <a:bodyPr/>
        <a:lstStyle/>
        <a:p>
          <a:endParaRPr lang="en-US"/>
        </a:p>
      </dgm:t>
    </dgm:pt>
    <dgm:pt modelId="{403A38B7-B5A8-47A4-BE87-16036E3FB3D3}" type="sibTrans" cxnId="{3596B497-03C9-49C3-B9EB-A52DEDFCE03B}">
      <dgm:prSet/>
      <dgm:spPr/>
      <dgm:t>
        <a:bodyPr/>
        <a:lstStyle/>
        <a:p>
          <a:endParaRPr lang="en-US"/>
        </a:p>
      </dgm:t>
    </dgm:pt>
    <dgm:pt modelId="{1C874D79-5222-4641-AE37-3A2D477FF4DE}">
      <dgm:prSet/>
      <dgm:spPr/>
      <dgm:t>
        <a:bodyPr/>
        <a:lstStyle/>
        <a:p>
          <a:r>
            <a:rPr lang="en-US"/>
            <a:t>Senior Panoramic Photo</a:t>
          </a:r>
        </a:p>
      </dgm:t>
    </dgm:pt>
    <dgm:pt modelId="{0400063A-4C15-48F9-B095-9272F9612DB7}" type="parTrans" cxnId="{A3B9230E-88EC-405B-9D53-E3BD44B106D7}">
      <dgm:prSet/>
      <dgm:spPr/>
      <dgm:t>
        <a:bodyPr/>
        <a:lstStyle/>
        <a:p>
          <a:endParaRPr lang="en-US"/>
        </a:p>
      </dgm:t>
    </dgm:pt>
    <dgm:pt modelId="{B130998D-8127-4131-977C-538D297684DE}" type="sibTrans" cxnId="{A3B9230E-88EC-405B-9D53-E3BD44B106D7}">
      <dgm:prSet/>
      <dgm:spPr/>
      <dgm:t>
        <a:bodyPr/>
        <a:lstStyle/>
        <a:p>
          <a:endParaRPr lang="en-US"/>
        </a:p>
      </dgm:t>
    </dgm:pt>
    <dgm:pt modelId="{E577DA8B-62E9-4721-A26A-5EE2FC2F3981}">
      <dgm:prSet/>
      <dgm:spPr/>
      <dgm:t>
        <a:bodyPr/>
        <a:lstStyle/>
        <a:p>
          <a:pPr>
            <a:defRPr b="1"/>
          </a:pPr>
          <a:r>
            <a:rPr lang="en-US"/>
            <a:t>Mar. 2023</a:t>
          </a:r>
        </a:p>
      </dgm:t>
    </dgm:pt>
    <dgm:pt modelId="{878BB935-5668-4A10-BA55-8C74FAB0002B}" type="parTrans" cxnId="{30382B00-59B2-4A44-AD14-2D25F30DA5A6}">
      <dgm:prSet/>
      <dgm:spPr/>
      <dgm:t>
        <a:bodyPr/>
        <a:lstStyle/>
        <a:p>
          <a:endParaRPr lang="en-US"/>
        </a:p>
      </dgm:t>
    </dgm:pt>
    <dgm:pt modelId="{8A47DBFB-C8BE-4FD6-B87B-6AE881E57A68}" type="sibTrans" cxnId="{30382B00-59B2-4A44-AD14-2D25F30DA5A6}">
      <dgm:prSet/>
      <dgm:spPr/>
      <dgm:t>
        <a:bodyPr/>
        <a:lstStyle/>
        <a:p>
          <a:endParaRPr lang="en-US"/>
        </a:p>
      </dgm:t>
    </dgm:pt>
    <dgm:pt modelId="{2999BEE0-64EA-4A56-8450-E006DFDEF125}">
      <dgm:prSet/>
      <dgm:spPr/>
      <dgm:t>
        <a:bodyPr/>
        <a:lstStyle/>
        <a:p>
          <a:endParaRPr lang="en-US" b="0"/>
        </a:p>
      </dgm:t>
    </dgm:pt>
    <dgm:pt modelId="{D24363AD-96E7-4A4A-BA43-632FE2FD5338}" type="parTrans" cxnId="{73AEC18B-FEAE-4673-8040-943C74331E78}">
      <dgm:prSet/>
      <dgm:spPr/>
      <dgm:t>
        <a:bodyPr/>
        <a:lstStyle/>
        <a:p>
          <a:endParaRPr lang="en-US"/>
        </a:p>
      </dgm:t>
    </dgm:pt>
    <dgm:pt modelId="{7A2EA675-4822-486B-843A-2FA968E14373}" type="sibTrans" cxnId="{73AEC18B-FEAE-4673-8040-943C74331E78}">
      <dgm:prSet/>
      <dgm:spPr/>
      <dgm:t>
        <a:bodyPr/>
        <a:lstStyle/>
        <a:p>
          <a:endParaRPr lang="en-US"/>
        </a:p>
      </dgm:t>
    </dgm:pt>
    <dgm:pt modelId="{1E509988-C7F6-48E7-87FB-6BC3799A8B68}">
      <dgm:prSet/>
      <dgm:spPr/>
      <dgm:t>
        <a:bodyPr/>
        <a:lstStyle/>
        <a:p>
          <a:pPr>
            <a:defRPr b="1"/>
          </a:pPr>
          <a:r>
            <a:rPr lang="en-US"/>
            <a:t>Apr. 2024</a:t>
          </a:r>
        </a:p>
      </dgm:t>
    </dgm:pt>
    <dgm:pt modelId="{2B36F471-7498-48CD-A797-8244C7697EEA}" type="parTrans" cxnId="{5FD7C307-AEA6-4572-A751-6F4C3A4C38C9}">
      <dgm:prSet/>
      <dgm:spPr/>
      <dgm:t>
        <a:bodyPr/>
        <a:lstStyle/>
        <a:p>
          <a:endParaRPr lang="en-US"/>
        </a:p>
      </dgm:t>
    </dgm:pt>
    <dgm:pt modelId="{4F1397E7-0ECA-4825-AD36-DD36F66C8506}" type="sibTrans" cxnId="{5FD7C307-AEA6-4572-A751-6F4C3A4C38C9}">
      <dgm:prSet/>
      <dgm:spPr/>
      <dgm:t>
        <a:bodyPr/>
        <a:lstStyle/>
        <a:p>
          <a:endParaRPr lang="en-US"/>
        </a:p>
      </dgm:t>
    </dgm:pt>
    <dgm:pt modelId="{125E0ED0-6853-441F-B1B2-29115DCF9152}">
      <dgm:prSet/>
      <dgm:spPr/>
      <dgm:t>
        <a:bodyPr/>
        <a:lstStyle/>
        <a:p>
          <a:pPr>
            <a:defRPr b="1"/>
          </a:pPr>
          <a:endParaRPr lang="en-US"/>
        </a:p>
      </dgm:t>
    </dgm:pt>
    <dgm:pt modelId="{0C073F84-1EEC-48F8-8739-A687EF72F4AE}" type="parTrans" cxnId="{B11CCB9A-80D0-4E34-AFEF-972F41DB0B25}">
      <dgm:prSet/>
      <dgm:spPr/>
      <dgm:t>
        <a:bodyPr/>
        <a:lstStyle/>
        <a:p>
          <a:endParaRPr lang="en-US"/>
        </a:p>
      </dgm:t>
    </dgm:pt>
    <dgm:pt modelId="{A6B569E3-9B65-4686-913A-E75AB67E866E}" type="sibTrans" cxnId="{B11CCB9A-80D0-4E34-AFEF-972F41DB0B25}">
      <dgm:prSet/>
      <dgm:spPr/>
      <dgm:t>
        <a:bodyPr/>
        <a:lstStyle/>
        <a:p>
          <a:endParaRPr lang="en-US"/>
        </a:p>
      </dgm:t>
    </dgm:pt>
    <dgm:pt modelId="{A0C2D579-A551-45D2-B0DF-3EBF40EBBF5E}">
      <dgm:prSet/>
      <dgm:spPr/>
      <dgm:t>
        <a:bodyPr/>
        <a:lstStyle/>
        <a:p>
          <a:r>
            <a:rPr lang="en-US" dirty="0"/>
            <a:t>Senior Boards </a:t>
          </a:r>
        </a:p>
        <a:p>
          <a:r>
            <a:rPr lang="en-US" dirty="0"/>
            <a:t>April 26, 2024</a:t>
          </a:r>
        </a:p>
      </dgm:t>
    </dgm:pt>
    <dgm:pt modelId="{EBD41A57-365A-4281-9C87-C472F899FA00}" type="parTrans" cxnId="{37ED06AF-A9B0-4747-B6E6-E5E046EC7F2B}">
      <dgm:prSet/>
      <dgm:spPr/>
      <dgm:t>
        <a:bodyPr/>
        <a:lstStyle/>
        <a:p>
          <a:endParaRPr lang="en-US"/>
        </a:p>
      </dgm:t>
    </dgm:pt>
    <dgm:pt modelId="{F5B72B86-1D33-492B-BA91-E3DB1A1620BC}" type="sibTrans" cxnId="{37ED06AF-A9B0-4747-B6E6-E5E046EC7F2B}">
      <dgm:prSet/>
      <dgm:spPr/>
      <dgm:t>
        <a:bodyPr/>
        <a:lstStyle/>
        <a:p>
          <a:endParaRPr lang="en-US"/>
        </a:p>
      </dgm:t>
    </dgm:pt>
    <dgm:pt modelId="{F7D973E4-95B9-4A3B-95B2-9B23DC4AF6E5}">
      <dgm:prSet/>
      <dgm:spPr/>
      <dgm:t>
        <a:bodyPr/>
        <a:lstStyle/>
        <a:p>
          <a:r>
            <a:rPr lang="en-US" dirty="0"/>
            <a:t>Prom </a:t>
          </a:r>
        </a:p>
        <a:p>
          <a:r>
            <a:rPr lang="en-US" dirty="0"/>
            <a:t>April 2024 (Tentative)</a:t>
          </a:r>
        </a:p>
        <a:p>
          <a:r>
            <a:rPr lang="en-US" dirty="0"/>
            <a:t>Grad Bash </a:t>
          </a:r>
        </a:p>
        <a:p>
          <a:r>
            <a:rPr lang="en-US" dirty="0"/>
            <a:t>April 2024 (Tentative)</a:t>
          </a:r>
        </a:p>
        <a:p>
          <a:endParaRPr lang="en-US" dirty="0">
            <a:highlight>
              <a:srgbClr val="FFFF00"/>
            </a:highlight>
          </a:endParaRPr>
        </a:p>
      </dgm:t>
    </dgm:pt>
    <dgm:pt modelId="{128B8523-4A5B-4AD6-9034-5FB2597CC650}" type="parTrans" cxnId="{79AA0010-53AA-478C-B089-B07C5219688F}">
      <dgm:prSet/>
      <dgm:spPr/>
      <dgm:t>
        <a:bodyPr/>
        <a:lstStyle/>
        <a:p>
          <a:endParaRPr lang="en-US"/>
        </a:p>
      </dgm:t>
    </dgm:pt>
    <dgm:pt modelId="{529D804F-5A2A-4D96-80F7-C900D58562F4}" type="sibTrans" cxnId="{79AA0010-53AA-478C-B089-B07C5219688F}">
      <dgm:prSet/>
      <dgm:spPr/>
      <dgm:t>
        <a:bodyPr/>
        <a:lstStyle/>
        <a:p>
          <a:endParaRPr lang="en-US"/>
        </a:p>
      </dgm:t>
    </dgm:pt>
    <dgm:pt modelId="{7DAD4E6C-C6EB-4CA6-A898-9E0284F5702C}">
      <dgm:prSet/>
      <dgm:spPr/>
      <dgm:t>
        <a:bodyPr/>
        <a:lstStyle/>
        <a:p>
          <a:r>
            <a:rPr lang="en-US"/>
            <a:t>Spirit Week TBD (September/ October)</a:t>
          </a:r>
        </a:p>
      </dgm:t>
    </dgm:pt>
    <dgm:pt modelId="{17DEEF63-8BEA-4481-BF77-C711642F3342}" type="parTrans" cxnId="{2164A0B6-C146-4820-A163-CF969EB5E383}">
      <dgm:prSet/>
      <dgm:spPr/>
      <dgm:t>
        <a:bodyPr/>
        <a:lstStyle/>
        <a:p>
          <a:endParaRPr lang="en-US"/>
        </a:p>
      </dgm:t>
    </dgm:pt>
    <dgm:pt modelId="{87E0A458-1A41-4216-955B-34C5619C1586}" type="sibTrans" cxnId="{2164A0B6-C146-4820-A163-CF969EB5E383}">
      <dgm:prSet/>
      <dgm:spPr/>
      <dgm:t>
        <a:bodyPr/>
        <a:lstStyle/>
        <a:p>
          <a:endParaRPr lang="en-US"/>
        </a:p>
      </dgm:t>
    </dgm:pt>
    <dgm:pt modelId="{A4391B56-4009-41A8-8E2A-CF36AD358060}">
      <dgm:prSet/>
      <dgm:spPr/>
      <dgm:t>
        <a:bodyPr/>
        <a:lstStyle/>
        <a:p>
          <a:pPr>
            <a:defRPr b="1"/>
          </a:pPr>
          <a:r>
            <a:rPr lang="en-US"/>
            <a:t>May</a:t>
          </a:r>
        </a:p>
      </dgm:t>
    </dgm:pt>
    <dgm:pt modelId="{5F13B0BF-CBAF-4DE8-A660-F0A84F20E0D8}" type="parTrans" cxnId="{C588C05F-5CC0-46CD-9DEE-732672D2B7E4}">
      <dgm:prSet/>
      <dgm:spPr/>
      <dgm:t>
        <a:bodyPr/>
        <a:lstStyle/>
        <a:p>
          <a:endParaRPr lang="en-US"/>
        </a:p>
      </dgm:t>
    </dgm:pt>
    <dgm:pt modelId="{2D324517-4049-480F-A0C5-F294F49B092B}" type="sibTrans" cxnId="{C588C05F-5CC0-46CD-9DEE-732672D2B7E4}">
      <dgm:prSet/>
      <dgm:spPr/>
      <dgm:t>
        <a:bodyPr/>
        <a:lstStyle/>
        <a:p>
          <a:endParaRPr lang="en-US"/>
        </a:p>
      </dgm:t>
    </dgm:pt>
    <dgm:pt modelId="{042B1937-2C44-4321-BA25-644FD0CEE94A}">
      <dgm:prSet/>
      <dgm:spPr/>
      <dgm:t>
        <a:bodyPr/>
        <a:lstStyle/>
        <a:p>
          <a:pPr>
            <a:defRPr b="1"/>
          </a:pPr>
          <a:endParaRPr lang="en-US"/>
        </a:p>
      </dgm:t>
    </dgm:pt>
    <dgm:pt modelId="{E053E332-C401-4A37-9C13-3783579FF741}" type="parTrans" cxnId="{8F87EB00-A29E-4AA3-9AF2-3704FBF86912}">
      <dgm:prSet/>
      <dgm:spPr/>
      <dgm:t>
        <a:bodyPr/>
        <a:lstStyle/>
        <a:p>
          <a:endParaRPr lang="en-US"/>
        </a:p>
      </dgm:t>
    </dgm:pt>
    <dgm:pt modelId="{20D50668-EC73-4894-BD05-C56EB80AC987}" type="sibTrans" cxnId="{8F87EB00-A29E-4AA3-9AF2-3704FBF86912}">
      <dgm:prSet/>
      <dgm:spPr/>
      <dgm:t>
        <a:bodyPr/>
        <a:lstStyle/>
        <a:p>
          <a:endParaRPr lang="en-US"/>
        </a:p>
      </dgm:t>
    </dgm:pt>
    <dgm:pt modelId="{751E029A-0F10-4CEB-B90D-B97951AB4F4D}">
      <dgm:prSet/>
      <dgm:spPr/>
      <dgm:t>
        <a:bodyPr/>
        <a:lstStyle/>
        <a:p>
          <a:r>
            <a:rPr lang="en-US" dirty="0"/>
            <a:t>Senior Breakfast</a:t>
          </a:r>
        </a:p>
        <a:p>
          <a:r>
            <a:rPr lang="en-US" dirty="0"/>
            <a:t>Wednesday, May 22, 2024</a:t>
          </a:r>
        </a:p>
      </dgm:t>
    </dgm:pt>
    <dgm:pt modelId="{0C468E72-3A3B-4A87-91E6-BDAE937DB489}" type="parTrans" cxnId="{3C3FB887-D00B-4E86-BE16-55E45C83074A}">
      <dgm:prSet/>
      <dgm:spPr/>
      <dgm:t>
        <a:bodyPr/>
        <a:lstStyle/>
        <a:p>
          <a:endParaRPr lang="en-US"/>
        </a:p>
      </dgm:t>
    </dgm:pt>
    <dgm:pt modelId="{096BC1B8-13B0-45F1-9E7A-4BD3610643BB}" type="sibTrans" cxnId="{3C3FB887-D00B-4E86-BE16-55E45C83074A}">
      <dgm:prSet/>
      <dgm:spPr/>
      <dgm:t>
        <a:bodyPr/>
        <a:lstStyle/>
        <a:p>
          <a:endParaRPr lang="en-US"/>
        </a:p>
      </dgm:t>
    </dgm:pt>
    <dgm:pt modelId="{8D721BE6-BA6A-4BA5-93BF-561E44BA90C4}">
      <dgm:prSet/>
      <dgm:spPr/>
      <dgm:t>
        <a:bodyPr/>
        <a:lstStyle/>
        <a:p>
          <a:pPr>
            <a:defRPr b="1"/>
          </a:pPr>
          <a:r>
            <a:rPr lang="en-US" dirty="0"/>
            <a:t>May Continued</a:t>
          </a:r>
        </a:p>
      </dgm:t>
    </dgm:pt>
    <dgm:pt modelId="{B4C146E1-B41E-4F67-BD61-D10542DC42E6}" type="parTrans" cxnId="{6BECACFA-5907-4DB6-81C6-753998D59878}">
      <dgm:prSet/>
      <dgm:spPr/>
      <dgm:t>
        <a:bodyPr/>
        <a:lstStyle/>
        <a:p>
          <a:endParaRPr lang="en-US"/>
        </a:p>
      </dgm:t>
    </dgm:pt>
    <dgm:pt modelId="{182797C7-CAC7-4F4E-8A6D-9DDC03F4D382}" type="sibTrans" cxnId="{6BECACFA-5907-4DB6-81C6-753998D59878}">
      <dgm:prSet/>
      <dgm:spPr/>
      <dgm:t>
        <a:bodyPr/>
        <a:lstStyle/>
        <a:p>
          <a:endParaRPr lang="en-US"/>
        </a:p>
      </dgm:t>
    </dgm:pt>
    <dgm:pt modelId="{7D6BE2CF-6331-40C0-B79B-FFEB6F53DF0A}">
      <dgm:prSet/>
      <dgm:spPr/>
      <dgm:t>
        <a:bodyPr/>
        <a:lstStyle/>
        <a:p>
          <a:r>
            <a:rPr lang="en-US" dirty="0"/>
            <a:t>Graduation Practice</a:t>
          </a:r>
        </a:p>
      </dgm:t>
    </dgm:pt>
    <dgm:pt modelId="{565410D3-F78A-4D9E-8E1A-87DA515088BE}" type="parTrans" cxnId="{0CC981F8-8A0B-41FD-A636-71EAF4300403}">
      <dgm:prSet/>
      <dgm:spPr/>
      <dgm:t>
        <a:bodyPr/>
        <a:lstStyle/>
        <a:p>
          <a:endParaRPr lang="en-US"/>
        </a:p>
      </dgm:t>
    </dgm:pt>
    <dgm:pt modelId="{DE1FFF3E-8382-4222-88F6-3B52DEA4A691}" type="sibTrans" cxnId="{0CC981F8-8A0B-41FD-A636-71EAF4300403}">
      <dgm:prSet/>
      <dgm:spPr/>
      <dgm:t>
        <a:bodyPr/>
        <a:lstStyle/>
        <a:p>
          <a:endParaRPr lang="en-US"/>
        </a:p>
      </dgm:t>
    </dgm:pt>
    <dgm:pt modelId="{D642CFD6-0570-400E-B5A9-5C7169C5645A}">
      <dgm:prSet/>
      <dgm:spPr/>
      <dgm:t>
        <a:bodyPr/>
        <a:lstStyle/>
        <a:p>
          <a:r>
            <a:rPr lang="en-US" dirty="0"/>
            <a:t>Thursday, May 23, 2024 (Morning of Graduation)</a:t>
          </a:r>
        </a:p>
      </dgm:t>
    </dgm:pt>
    <dgm:pt modelId="{E58C9C2A-34CA-49D9-8F53-682466D1EF7E}" type="parTrans" cxnId="{1C7429E3-C542-4132-BB98-C9DADEB345B9}">
      <dgm:prSet/>
      <dgm:spPr/>
      <dgm:t>
        <a:bodyPr/>
        <a:lstStyle/>
        <a:p>
          <a:endParaRPr lang="en-US"/>
        </a:p>
      </dgm:t>
    </dgm:pt>
    <dgm:pt modelId="{13A4AA6F-B169-42E0-B7CB-FE2B51F18A87}" type="sibTrans" cxnId="{1C7429E3-C542-4132-BB98-C9DADEB345B9}">
      <dgm:prSet/>
      <dgm:spPr/>
      <dgm:t>
        <a:bodyPr/>
        <a:lstStyle/>
        <a:p>
          <a:endParaRPr lang="en-US"/>
        </a:p>
      </dgm:t>
    </dgm:pt>
    <dgm:pt modelId="{59551E53-6EAD-40BA-AD12-5C8C45E3CDF6}">
      <dgm:prSet/>
      <dgm:spPr/>
      <dgm:t>
        <a:bodyPr/>
        <a:lstStyle/>
        <a:p>
          <a:r>
            <a:rPr lang="en-US" dirty="0"/>
            <a:t>Graduation – Thursday, May 23, 2024</a:t>
          </a:r>
        </a:p>
        <a:p>
          <a:endParaRPr lang="en-US" dirty="0">
            <a:highlight>
              <a:srgbClr val="FFFF00"/>
            </a:highlight>
          </a:endParaRPr>
        </a:p>
      </dgm:t>
    </dgm:pt>
    <dgm:pt modelId="{C58B2F2E-5343-4FF2-9D1C-6931CFED4D7C}" type="parTrans" cxnId="{BED19DBB-D5A6-424A-B90A-761F5BB03712}">
      <dgm:prSet/>
      <dgm:spPr/>
      <dgm:t>
        <a:bodyPr/>
        <a:lstStyle/>
        <a:p>
          <a:endParaRPr lang="en-US"/>
        </a:p>
      </dgm:t>
    </dgm:pt>
    <dgm:pt modelId="{CD6225D1-8018-47E1-806A-1CC499E0313D}" type="sibTrans" cxnId="{BED19DBB-D5A6-424A-B90A-761F5BB03712}">
      <dgm:prSet/>
      <dgm:spPr/>
      <dgm:t>
        <a:bodyPr/>
        <a:lstStyle/>
        <a:p>
          <a:endParaRPr lang="en-US"/>
        </a:p>
      </dgm:t>
    </dgm:pt>
    <dgm:pt modelId="{3235E2EB-D3E9-4FC4-9765-4873512E0EB0}" type="pres">
      <dgm:prSet presAssocID="{1AC1E33F-B99C-4B6B-A067-8A25219B59B4}" presName="root" presStyleCnt="0">
        <dgm:presLayoutVars>
          <dgm:chMax/>
          <dgm:chPref/>
          <dgm:animLvl val="lvl"/>
        </dgm:presLayoutVars>
      </dgm:prSet>
      <dgm:spPr/>
    </dgm:pt>
    <dgm:pt modelId="{8E508A12-46D7-4E5D-87B6-451FF9F4B584}" type="pres">
      <dgm:prSet presAssocID="{1AC1E33F-B99C-4B6B-A067-8A25219B59B4}" presName="divider" presStyleLbl="fgAcc1" presStyleIdx="0" presStyleCnt="1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E7F7EE3F-97D1-4175-A909-C74B440FAA68}" type="pres">
      <dgm:prSet presAssocID="{1AC1E33F-B99C-4B6B-A067-8A25219B59B4}" presName="nodes" presStyleCnt="0">
        <dgm:presLayoutVars>
          <dgm:chMax/>
          <dgm:chPref/>
          <dgm:animLvl val="lvl"/>
        </dgm:presLayoutVars>
      </dgm:prSet>
      <dgm:spPr/>
    </dgm:pt>
    <dgm:pt modelId="{01C9EF15-9AC8-4941-A0AE-E03A7BA9D47E}" type="pres">
      <dgm:prSet presAssocID="{CAD26563-82C3-4DDF-B525-4F3785094EF7}" presName="composite" presStyleCnt="0"/>
      <dgm:spPr/>
    </dgm:pt>
    <dgm:pt modelId="{8D799056-4E06-4C07-927F-3C4FB3FADEEB}" type="pres">
      <dgm:prSet presAssocID="{CAD26563-82C3-4DDF-B525-4F3785094EF7}" presName="ConnectorPoint" presStyleLbl="lnNode1" presStyleIdx="0" presStyleCnt="10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D613903B-5A04-49C0-995A-B0235D7B29DB}" type="pres">
      <dgm:prSet presAssocID="{CAD26563-82C3-4DDF-B525-4F3785094EF7}" presName="DropPinPlaceHolder" presStyleCnt="0"/>
      <dgm:spPr/>
    </dgm:pt>
    <dgm:pt modelId="{969F6BDA-DA62-4745-8468-5EBF04443F27}" type="pres">
      <dgm:prSet presAssocID="{CAD26563-82C3-4DDF-B525-4F3785094EF7}" presName="DropPin" presStyleLbl="alignNode1" presStyleIdx="0" presStyleCnt="10"/>
      <dgm:spPr/>
    </dgm:pt>
    <dgm:pt modelId="{AABFE3DA-60DB-4435-84A0-C7AEC3E1B0CE}" type="pres">
      <dgm:prSet presAssocID="{CAD26563-82C3-4DDF-B525-4F3785094EF7}" presName="Ellipse" presStyleLbl="fgAcc1" presStyleIdx="1" presStyleCnt="1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892CC6F5-14A0-400E-8E03-BF8CBC8CBA3D}" type="pres">
      <dgm:prSet presAssocID="{CAD26563-82C3-4DDF-B525-4F3785094EF7}" presName="L2TextContainer" presStyleLbl="revTx" presStyleIdx="0" presStyleCnt="20">
        <dgm:presLayoutVars>
          <dgm:bulletEnabled val="1"/>
        </dgm:presLayoutVars>
      </dgm:prSet>
      <dgm:spPr/>
    </dgm:pt>
    <dgm:pt modelId="{8A092BA0-A321-46C5-A003-CB43EEB5478C}" type="pres">
      <dgm:prSet presAssocID="{CAD26563-82C3-4DDF-B525-4F3785094EF7}" presName="L1TextContainer" presStyleLbl="revTx" presStyleIdx="1" presStyleCnt="20">
        <dgm:presLayoutVars>
          <dgm:chMax val="1"/>
          <dgm:chPref val="1"/>
          <dgm:bulletEnabled val="1"/>
        </dgm:presLayoutVars>
      </dgm:prSet>
      <dgm:spPr/>
    </dgm:pt>
    <dgm:pt modelId="{B8B052A6-6264-459A-A7D0-B2FD5F8ACBBD}" type="pres">
      <dgm:prSet presAssocID="{CAD26563-82C3-4DDF-B525-4F3785094EF7}" presName="ConnectLine" presStyleLbl="sibTrans1D1" presStyleIdx="0" presStyleCnt="10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A283128E-1D1F-448F-AA4D-ECD51ABC7540}" type="pres">
      <dgm:prSet presAssocID="{CAD26563-82C3-4DDF-B525-4F3785094EF7}" presName="EmptyPlaceHolder" presStyleCnt="0"/>
      <dgm:spPr/>
    </dgm:pt>
    <dgm:pt modelId="{9C3BBB0D-4546-4B7E-ACCE-4919AF2AD75A}" type="pres">
      <dgm:prSet presAssocID="{EEC81C22-38FB-40D3-83FC-58CE5523E2E0}" presName="spaceBetweenRectangles" presStyleCnt="0"/>
      <dgm:spPr/>
    </dgm:pt>
    <dgm:pt modelId="{C0DF8F12-F105-4C9D-8B6B-0919450A11BE}" type="pres">
      <dgm:prSet presAssocID="{72907188-84C4-4822-86AD-A504D33CCF20}" presName="composite" presStyleCnt="0"/>
      <dgm:spPr/>
    </dgm:pt>
    <dgm:pt modelId="{BA6764B4-5A59-4EF2-82EF-F7E409C3446C}" type="pres">
      <dgm:prSet presAssocID="{72907188-84C4-4822-86AD-A504D33CCF20}" presName="ConnectorPoint" presStyleLbl="lnNode1" presStyleIdx="1" presStyleCnt="10"/>
      <dgm:spPr>
        <a:solidFill>
          <a:schemeClr val="accent2">
            <a:hueOff val="194610"/>
            <a:satOff val="-3682"/>
            <a:lumOff val="-25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EEBA6B4E-6F10-45E8-B13B-1324ED024917}" type="pres">
      <dgm:prSet presAssocID="{72907188-84C4-4822-86AD-A504D33CCF20}" presName="DropPinPlaceHolder" presStyleCnt="0"/>
      <dgm:spPr/>
    </dgm:pt>
    <dgm:pt modelId="{EC01C329-C023-4264-9EC7-9AE3085E4A2E}" type="pres">
      <dgm:prSet presAssocID="{72907188-84C4-4822-86AD-A504D33CCF20}" presName="DropPin" presStyleLbl="alignNode1" presStyleIdx="1" presStyleCnt="10"/>
      <dgm:spPr/>
    </dgm:pt>
    <dgm:pt modelId="{90CDAB06-9DB7-4EB1-A4F4-7AAF33025AA4}" type="pres">
      <dgm:prSet presAssocID="{72907188-84C4-4822-86AD-A504D33CCF20}" presName="Ellipse" presStyleLbl="fgAcc1" presStyleIdx="2" presStyleCnt="1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E664D4D2-97B0-4021-9FC1-52016B2DD37C}" type="pres">
      <dgm:prSet presAssocID="{72907188-84C4-4822-86AD-A504D33CCF20}" presName="L2TextContainer" presStyleLbl="revTx" presStyleIdx="2" presStyleCnt="20">
        <dgm:presLayoutVars>
          <dgm:bulletEnabled val="1"/>
        </dgm:presLayoutVars>
      </dgm:prSet>
      <dgm:spPr/>
    </dgm:pt>
    <dgm:pt modelId="{BA926026-4981-4860-9AE2-993ACA3D34BB}" type="pres">
      <dgm:prSet presAssocID="{72907188-84C4-4822-86AD-A504D33CCF20}" presName="L1TextContainer" presStyleLbl="revTx" presStyleIdx="3" presStyleCnt="20">
        <dgm:presLayoutVars>
          <dgm:chMax val="1"/>
          <dgm:chPref val="1"/>
          <dgm:bulletEnabled val="1"/>
        </dgm:presLayoutVars>
      </dgm:prSet>
      <dgm:spPr/>
    </dgm:pt>
    <dgm:pt modelId="{7B11688B-A75F-462B-80D4-525656904E0E}" type="pres">
      <dgm:prSet presAssocID="{72907188-84C4-4822-86AD-A504D33CCF20}" presName="ConnectLine" presStyleLbl="sibTrans1D1" presStyleIdx="1" presStyleCnt="10"/>
      <dgm:spPr>
        <a:noFill/>
        <a:ln w="12700" cap="flat" cmpd="sng" algn="ctr">
          <a:solidFill>
            <a:schemeClr val="accent2">
              <a:hueOff val="194610"/>
              <a:satOff val="-3682"/>
              <a:lumOff val="-256"/>
              <a:alphaOff val="0"/>
            </a:schemeClr>
          </a:solidFill>
          <a:prstDash val="dash"/>
        </a:ln>
        <a:effectLst/>
      </dgm:spPr>
    </dgm:pt>
    <dgm:pt modelId="{2119D281-CBA2-44F5-BC2E-D879B356EB63}" type="pres">
      <dgm:prSet presAssocID="{72907188-84C4-4822-86AD-A504D33CCF20}" presName="EmptyPlaceHolder" presStyleCnt="0"/>
      <dgm:spPr/>
    </dgm:pt>
    <dgm:pt modelId="{D804EFDE-FE4C-40B1-8013-650E31D775AE}" type="pres">
      <dgm:prSet presAssocID="{942C334E-3E06-4215-A2E3-829C68AE78BD}" presName="spaceBetweenRectangles" presStyleCnt="0"/>
      <dgm:spPr/>
    </dgm:pt>
    <dgm:pt modelId="{D790601E-F317-41ED-A213-70DF3FCB9923}" type="pres">
      <dgm:prSet presAssocID="{D6C1C7D7-AE93-4003-A1B1-498BEC34611C}" presName="composite" presStyleCnt="0"/>
      <dgm:spPr/>
    </dgm:pt>
    <dgm:pt modelId="{AE63D940-4212-465D-846A-D123C461763D}" type="pres">
      <dgm:prSet presAssocID="{D6C1C7D7-AE93-4003-A1B1-498BEC34611C}" presName="ConnectorPoint" presStyleLbl="lnNode1" presStyleIdx="2" presStyleCnt="10"/>
      <dgm:spPr>
        <a:solidFill>
          <a:schemeClr val="accent2">
            <a:hueOff val="389221"/>
            <a:satOff val="-7363"/>
            <a:lumOff val="-51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DA277741-A934-4F65-9F91-4779D8C51D10}" type="pres">
      <dgm:prSet presAssocID="{D6C1C7D7-AE93-4003-A1B1-498BEC34611C}" presName="DropPinPlaceHolder" presStyleCnt="0"/>
      <dgm:spPr/>
    </dgm:pt>
    <dgm:pt modelId="{AB43FF03-2459-4ACE-B868-DCBE70CCB36B}" type="pres">
      <dgm:prSet presAssocID="{D6C1C7D7-AE93-4003-A1B1-498BEC34611C}" presName="DropPin" presStyleLbl="alignNode1" presStyleIdx="2" presStyleCnt="10"/>
      <dgm:spPr/>
    </dgm:pt>
    <dgm:pt modelId="{08887444-0968-49C6-8F73-1DCB1A2E37D9}" type="pres">
      <dgm:prSet presAssocID="{D6C1C7D7-AE93-4003-A1B1-498BEC34611C}" presName="Ellipse" presStyleLbl="fgAcc1" presStyleIdx="3" presStyleCnt="1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2C2B2400-98BC-4B98-B514-3EA751307E6A}" type="pres">
      <dgm:prSet presAssocID="{D6C1C7D7-AE93-4003-A1B1-498BEC34611C}" presName="L2TextContainer" presStyleLbl="revTx" presStyleIdx="4" presStyleCnt="20">
        <dgm:presLayoutVars>
          <dgm:bulletEnabled val="1"/>
        </dgm:presLayoutVars>
      </dgm:prSet>
      <dgm:spPr/>
    </dgm:pt>
    <dgm:pt modelId="{47C722E4-741E-494C-84DA-2FE86CC4B076}" type="pres">
      <dgm:prSet presAssocID="{D6C1C7D7-AE93-4003-A1B1-498BEC34611C}" presName="L1TextContainer" presStyleLbl="revTx" presStyleIdx="5" presStyleCnt="20">
        <dgm:presLayoutVars>
          <dgm:chMax val="1"/>
          <dgm:chPref val="1"/>
          <dgm:bulletEnabled val="1"/>
        </dgm:presLayoutVars>
      </dgm:prSet>
      <dgm:spPr/>
    </dgm:pt>
    <dgm:pt modelId="{949EA45E-DCD3-4590-A161-3F752B01DBA5}" type="pres">
      <dgm:prSet presAssocID="{D6C1C7D7-AE93-4003-A1B1-498BEC34611C}" presName="ConnectLine" presStyleLbl="sibTrans1D1" presStyleIdx="2" presStyleCnt="10"/>
      <dgm:spPr>
        <a:noFill/>
        <a:ln w="12700" cap="flat" cmpd="sng" algn="ctr">
          <a:solidFill>
            <a:schemeClr val="accent2">
              <a:hueOff val="389221"/>
              <a:satOff val="-7363"/>
              <a:lumOff val="-513"/>
              <a:alphaOff val="0"/>
            </a:schemeClr>
          </a:solidFill>
          <a:prstDash val="dash"/>
        </a:ln>
        <a:effectLst/>
      </dgm:spPr>
    </dgm:pt>
    <dgm:pt modelId="{F92406FD-5267-4213-AE8A-4AECFFFC85C3}" type="pres">
      <dgm:prSet presAssocID="{D6C1C7D7-AE93-4003-A1B1-498BEC34611C}" presName="EmptyPlaceHolder" presStyleCnt="0"/>
      <dgm:spPr/>
    </dgm:pt>
    <dgm:pt modelId="{5ED308C7-30AB-4574-843E-23A13373C292}" type="pres">
      <dgm:prSet presAssocID="{6535DA26-ECC3-4E26-A820-8826A56DCBEA}" presName="spaceBetweenRectangles" presStyleCnt="0"/>
      <dgm:spPr/>
    </dgm:pt>
    <dgm:pt modelId="{4150713E-19C0-4E23-95FB-FDEBCCA76435}" type="pres">
      <dgm:prSet presAssocID="{99CB0EA3-2402-45AC-8798-3C41D8A2C87B}" presName="composite" presStyleCnt="0"/>
      <dgm:spPr/>
    </dgm:pt>
    <dgm:pt modelId="{BF56751E-AD59-4F9B-B097-01205DEF70C0}" type="pres">
      <dgm:prSet presAssocID="{99CB0EA3-2402-45AC-8798-3C41D8A2C87B}" presName="ConnectorPoint" presStyleLbl="lnNode1" presStyleIdx="3" presStyleCnt="10"/>
      <dgm:spPr>
        <a:solidFill>
          <a:schemeClr val="accent2">
            <a:hueOff val="778441"/>
            <a:satOff val="-14727"/>
            <a:lumOff val="-102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995358A5-D6C7-4439-B642-C4723DE4DFBD}" type="pres">
      <dgm:prSet presAssocID="{99CB0EA3-2402-45AC-8798-3C41D8A2C87B}" presName="DropPinPlaceHolder" presStyleCnt="0"/>
      <dgm:spPr/>
    </dgm:pt>
    <dgm:pt modelId="{5E635BFF-277D-4D04-B24C-19651D42D674}" type="pres">
      <dgm:prSet presAssocID="{99CB0EA3-2402-45AC-8798-3C41D8A2C87B}" presName="DropPin" presStyleLbl="alignNode1" presStyleIdx="3" presStyleCnt="10"/>
      <dgm:spPr/>
    </dgm:pt>
    <dgm:pt modelId="{48F58D03-CF88-403A-805B-019C06FBDE29}" type="pres">
      <dgm:prSet presAssocID="{99CB0EA3-2402-45AC-8798-3C41D8A2C87B}" presName="Ellipse" presStyleLbl="fgAcc1" presStyleIdx="4" presStyleCnt="1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0214D43D-F7FF-456F-88D5-4373DAE5313D}" type="pres">
      <dgm:prSet presAssocID="{99CB0EA3-2402-45AC-8798-3C41D8A2C87B}" presName="L2TextContainer" presStyleLbl="revTx" presStyleIdx="6" presStyleCnt="20">
        <dgm:presLayoutVars>
          <dgm:bulletEnabled val="1"/>
        </dgm:presLayoutVars>
      </dgm:prSet>
      <dgm:spPr/>
    </dgm:pt>
    <dgm:pt modelId="{F4C2575B-23D6-427B-8DDC-015C7DEB054E}" type="pres">
      <dgm:prSet presAssocID="{99CB0EA3-2402-45AC-8798-3C41D8A2C87B}" presName="L1TextContainer" presStyleLbl="revTx" presStyleIdx="7" presStyleCnt="20">
        <dgm:presLayoutVars>
          <dgm:chMax val="1"/>
          <dgm:chPref val="1"/>
          <dgm:bulletEnabled val="1"/>
        </dgm:presLayoutVars>
      </dgm:prSet>
      <dgm:spPr/>
    </dgm:pt>
    <dgm:pt modelId="{6B600B1B-D099-41D5-8ACF-95BF1671FDE9}" type="pres">
      <dgm:prSet presAssocID="{99CB0EA3-2402-45AC-8798-3C41D8A2C87B}" presName="ConnectLine" presStyleLbl="sibTrans1D1" presStyleIdx="3" presStyleCnt="10"/>
      <dgm:spPr>
        <a:noFill/>
        <a:ln w="12700" cap="flat" cmpd="sng" algn="ctr">
          <a:solidFill>
            <a:schemeClr val="accent2">
              <a:hueOff val="778441"/>
              <a:satOff val="-14727"/>
              <a:lumOff val="-1026"/>
              <a:alphaOff val="0"/>
            </a:schemeClr>
          </a:solidFill>
          <a:prstDash val="dash"/>
        </a:ln>
        <a:effectLst/>
      </dgm:spPr>
    </dgm:pt>
    <dgm:pt modelId="{E12E4E34-5FC5-438D-AC8C-38AE5540167D}" type="pres">
      <dgm:prSet presAssocID="{99CB0EA3-2402-45AC-8798-3C41D8A2C87B}" presName="EmptyPlaceHolder" presStyleCnt="0"/>
      <dgm:spPr/>
    </dgm:pt>
    <dgm:pt modelId="{89F0A0FA-DF8F-4B7A-9EEF-2EFB7347810F}" type="pres">
      <dgm:prSet presAssocID="{403A38B7-B5A8-47A4-BE87-16036E3FB3D3}" presName="spaceBetweenRectangles" presStyleCnt="0"/>
      <dgm:spPr/>
    </dgm:pt>
    <dgm:pt modelId="{1C631C4A-42AE-43C2-965B-49C9373B4935}" type="pres">
      <dgm:prSet presAssocID="{E577DA8B-62E9-4721-A26A-5EE2FC2F3981}" presName="composite" presStyleCnt="0"/>
      <dgm:spPr/>
    </dgm:pt>
    <dgm:pt modelId="{3B77908F-4492-45BB-9224-B16F9908567F}" type="pres">
      <dgm:prSet presAssocID="{E577DA8B-62E9-4721-A26A-5EE2FC2F3981}" presName="ConnectorPoint" presStyleLbl="lnNode1" presStyleIdx="4" presStyleCnt="10"/>
      <dgm:spPr>
        <a:solidFill>
          <a:schemeClr val="accent2">
            <a:hueOff val="973052"/>
            <a:satOff val="-18408"/>
            <a:lumOff val="-128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EB0F2368-64C8-4AF0-B3DC-1302D39D143E}" type="pres">
      <dgm:prSet presAssocID="{E577DA8B-62E9-4721-A26A-5EE2FC2F3981}" presName="DropPinPlaceHolder" presStyleCnt="0"/>
      <dgm:spPr/>
    </dgm:pt>
    <dgm:pt modelId="{D2B4F862-A1BE-46EB-AA9C-3B1101C16DAA}" type="pres">
      <dgm:prSet presAssocID="{E577DA8B-62E9-4721-A26A-5EE2FC2F3981}" presName="DropPin" presStyleLbl="alignNode1" presStyleIdx="4" presStyleCnt="10"/>
      <dgm:spPr/>
    </dgm:pt>
    <dgm:pt modelId="{340D8C17-3D2D-433D-B3C0-6EE9A5DEE8C9}" type="pres">
      <dgm:prSet presAssocID="{E577DA8B-62E9-4721-A26A-5EE2FC2F3981}" presName="Ellipse" presStyleLbl="fgAcc1" presStyleIdx="5" presStyleCnt="1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A5D14B48-B64D-446B-A5F9-9AA56B24C8D9}" type="pres">
      <dgm:prSet presAssocID="{E577DA8B-62E9-4721-A26A-5EE2FC2F3981}" presName="L2TextContainer" presStyleLbl="revTx" presStyleIdx="8" presStyleCnt="20">
        <dgm:presLayoutVars>
          <dgm:bulletEnabled val="1"/>
        </dgm:presLayoutVars>
      </dgm:prSet>
      <dgm:spPr/>
    </dgm:pt>
    <dgm:pt modelId="{B76A3574-BC02-497A-82EA-F4DE4B1A98D1}" type="pres">
      <dgm:prSet presAssocID="{E577DA8B-62E9-4721-A26A-5EE2FC2F3981}" presName="L1TextContainer" presStyleLbl="revTx" presStyleIdx="9" presStyleCnt="20">
        <dgm:presLayoutVars>
          <dgm:chMax val="1"/>
          <dgm:chPref val="1"/>
          <dgm:bulletEnabled val="1"/>
        </dgm:presLayoutVars>
      </dgm:prSet>
      <dgm:spPr/>
    </dgm:pt>
    <dgm:pt modelId="{07100E58-A1F2-45E9-8950-1E77CB910D08}" type="pres">
      <dgm:prSet presAssocID="{E577DA8B-62E9-4721-A26A-5EE2FC2F3981}" presName="ConnectLine" presStyleLbl="sibTrans1D1" presStyleIdx="4" presStyleCnt="10"/>
      <dgm:spPr>
        <a:noFill/>
        <a:ln w="12700" cap="flat" cmpd="sng" algn="ctr">
          <a:solidFill>
            <a:schemeClr val="accent2">
              <a:hueOff val="973052"/>
              <a:satOff val="-18408"/>
              <a:lumOff val="-1282"/>
              <a:alphaOff val="0"/>
            </a:schemeClr>
          </a:solidFill>
          <a:prstDash val="dash"/>
        </a:ln>
        <a:effectLst/>
      </dgm:spPr>
    </dgm:pt>
    <dgm:pt modelId="{6BC31F30-1330-47F7-A5AE-0F49437CF475}" type="pres">
      <dgm:prSet presAssocID="{E577DA8B-62E9-4721-A26A-5EE2FC2F3981}" presName="EmptyPlaceHolder" presStyleCnt="0"/>
      <dgm:spPr/>
    </dgm:pt>
    <dgm:pt modelId="{D73FD407-83A4-42D8-BB42-4A013968979D}" type="pres">
      <dgm:prSet presAssocID="{8A47DBFB-C8BE-4FD6-B87B-6AE881E57A68}" presName="spaceBetweenRectangles" presStyleCnt="0"/>
      <dgm:spPr/>
    </dgm:pt>
    <dgm:pt modelId="{F7E8EBD6-5248-4871-8A46-9680974496F2}" type="pres">
      <dgm:prSet presAssocID="{1E509988-C7F6-48E7-87FB-6BC3799A8B68}" presName="composite" presStyleCnt="0"/>
      <dgm:spPr/>
    </dgm:pt>
    <dgm:pt modelId="{01D370FE-25A3-4A4F-B1C4-63F98BEF5AB6}" type="pres">
      <dgm:prSet presAssocID="{1E509988-C7F6-48E7-87FB-6BC3799A8B68}" presName="ConnectorPoint" presStyleLbl="lnNode1" presStyleIdx="5" presStyleCnt="10"/>
      <dgm:spPr>
        <a:solidFill>
          <a:schemeClr val="accent2">
            <a:hueOff val="1167662"/>
            <a:satOff val="-22090"/>
            <a:lumOff val="-153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91127791-34C7-48F9-88DC-322575A8B6F4}" type="pres">
      <dgm:prSet presAssocID="{1E509988-C7F6-48E7-87FB-6BC3799A8B68}" presName="DropPinPlaceHolder" presStyleCnt="0"/>
      <dgm:spPr/>
    </dgm:pt>
    <dgm:pt modelId="{411CCD55-D294-4EE4-8444-0FA0BE75E4C1}" type="pres">
      <dgm:prSet presAssocID="{1E509988-C7F6-48E7-87FB-6BC3799A8B68}" presName="DropPin" presStyleLbl="alignNode1" presStyleIdx="5" presStyleCnt="10"/>
      <dgm:spPr/>
    </dgm:pt>
    <dgm:pt modelId="{5DD45CD5-EC55-4C8B-9008-26F2A662DAB3}" type="pres">
      <dgm:prSet presAssocID="{1E509988-C7F6-48E7-87FB-6BC3799A8B68}" presName="Ellipse" presStyleLbl="fgAcc1" presStyleIdx="6" presStyleCnt="1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50A84B18-FDD3-4A19-B51E-B76264CA8CDC}" type="pres">
      <dgm:prSet presAssocID="{1E509988-C7F6-48E7-87FB-6BC3799A8B68}" presName="L2TextContainer" presStyleLbl="revTx" presStyleIdx="10" presStyleCnt="20">
        <dgm:presLayoutVars>
          <dgm:bulletEnabled val="1"/>
        </dgm:presLayoutVars>
      </dgm:prSet>
      <dgm:spPr/>
    </dgm:pt>
    <dgm:pt modelId="{58DF39D5-221C-414A-B100-FA23EFA7209D}" type="pres">
      <dgm:prSet presAssocID="{1E509988-C7F6-48E7-87FB-6BC3799A8B68}" presName="L1TextContainer" presStyleLbl="revTx" presStyleIdx="11" presStyleCnt="20" custScaleY="132931" custLinFactY="185925" custLinFactNeighborX="3440" custLinFactNeighborY="200000">
        <dgm:presLayoutVars>
          <dgm:chMax val="1"/>
          <dgm:chPref val="1"/>
          <dgm:bulletEnabled val="1"/>
        </dgm:presLayoutVars>
      </dgm:prSet>
      <dgm:spPr/>
    </dgm:pt>
    <dgm:pt modelId="{D7C27C05-7F79-4BEC-B237-7193A81193BA}" type="pres">
      <dgm:prSet presAssocID="{1E509988-C7F6-48E7-87FB-6BC3799A8B68}" presName="ConnectLine" presStyleLbl="sibTrans1D1" presStyleIdx="5" presStyleCnt="10"/>
      <dgm:spPr>
        <a:noFill/>
        <a:ln w="12700" cap="flat" cmpd="sng" algn="ctr">
          <a:solidFill>
            <a:schemeClr val="accent2">
              <a:hueOff val="1167662"/>
              <a:satOff val="-22090"/>
              <a:lumOff val="-1539"/>
              <a:alphaOff val="0"/>
            </a:schemeClr>
          </a:solidFill>
          <a:prstDash val="dash"/>
        </a:ln>
        <a:effectLst/>
      </dgm:spPr>
    </dgm:pt>
    <dgm:pt modelId="{C8A90119-CE72-4AC5-AA8C-949662527384}" type="pres">
      <dgm:prSet presAssocID="{1E509988-C7F6-48E7-87FB-6BC3799A8B68}" presName="EmptyPlaceHolder" presStyleCnt="0"/>
      <dgm:spPr/>
    </dgm:pt>
    <dgm:pt modelId="{B5182DC7-B1B5-451A-86C5-C8339C4E2B3F}" type="pres">
      <dgm:prSet presAssocID="{4F1397E7-0ECA-4825-AD36-DD36F66C8506}" presName="spaceBetweenRectangles" presStyleCnt="0"/>
      <dgm:spPr/>
    </dgm:pt>
    <dgm:pt modelId="{8A6FBABD-6E32-4891-BDFE-AD59AC7112E4}" type="pres">
      <dgm:prSet presAssocID="{A4391B56-4009-41A8-8E2A-CF36AD358060}" presName="composite" presStyleCnt="0"/>
      <dgm:spPr/>
    </dgm:pt>
    <dgm:pt modelId="{198193F9-A73E-4967-8BA2-1FF26EF4C22F}" type="pres">
      <dgm:prSet presAssocID="{A4391B56-4009-41A8-8E2A-CF36AD358060}" presName="ConnectorPoint" presStyleLbl="lnNode1" presStyleIdx="6" presStyleCnt="10"/>
      <dgm:spPr>
        <a:solidFill>
          <a:schemeClr val="accent2">
            <a:hueOff val="1686623"/>
            <a:satOff val="-31908"/>
            <a:lumOff val="-222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DFEF156B-46E2-422B-87F1-0FE3DC767948}" type="pres">
      <dgm:prSet presAssocID="{A4391B56-4009-41A8-8E2A-CF36AD358060}" presName="DropPinPlaceHolder" presStyleCnt="0"/>
      <dgm:spPr/>
    </dgm:pt>
    <dgm:pt modelId="{789210FF-2903-4E7A-9643-52895E841AB6}" type="pres">
      <dgm:prSet presAssocID="{A4391B56-4009-41A8-8E2A-CF36AD358060}" presName="DropPin" presStyleLbl="alignNode1" presStyleIdx="6" presStyleCnt="10"/>
      <dgm:spPr/>
    </dgm:pt>
    <dgm:pt modelId="{591168D7-4AC8-4D41-89CF-DB038298E0A2}" type="pres">
      <dgm:prSet presAssocID="{A4391B56-4009-41A8-8E2A-CF36AD358060}" presName="Ellipse" presStyleLbl="fgAcc1" presStyleIdx="7" presStyleCnt="1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1A96CC99-4BE8-4F66-ABE0-A07C49E4CE10}" type="pres">
      <dgm:prSet presAssocID="{A4391B56-4009-41A8-8E2A-CF36AD358060}" presName="L2TextContainer" presStyleLbl="revTx" presStyleIdx="12" presStyleCnt="20">
        <dgm:presLayoutVars>
          <dgm:bulletEnabled val="1"/>
        </dgm:presLayoutVars>
      </dgm:prSet>
      <dgm:spPr/>
    </dgm:pt>
    <dgm:pt modelId="{39FBCEE3-81FE-4077-A91B-042C0FFB768C}" type="pres">
      <dgm:prSet presAssocID="{A4391B56-4009-41A8-8E2A-CF36AD358060}" presName="L1TextContainer" presStyleLbl="revTx" presStyleIdx="13" presStyleCnt="20">
        <dgm:presLayoutVars>
          <dgm:chMax val="1"/>
          <dgm:chPref val="1"/>
          <dgm:bulletEnabled val="1"/>
        </dgm:presLayoutVars>
      </dgm:prSet>
      <dgm:spPr/>
    </dgm:pt>
    <dgm:pt modelId="{6B3EFF47-01A1-4452-9AFC-91615A03BCF2}" type="pres">
      <dgm:prSet presAssocID="{A4391B56-4009-41A8-8E2A-CF36AD358060}" presName="ConnectLine" presStyleLbl="sibTrans1D1" presStyleIdx="6" presStyleCnt="10"/>
      <dgm:spPr>
        <a:noFill/>
        <a:ln w="12700" cap="flat" cmpd="sng" algn="ctr">
          <a:solidFill>
            <a:schemeClr val="accent2">
              <a:hueOff val="1686623"/>
              <a:satOff val="-31908"/>
              <a:lumOff val="-2223"/>
              <a:alphaOff val="0"/>
            </a:schemeClr>
          </a:solidFill>
          <a:prstDash val="dash"/>
        </a:ln>
        <a:effectLst/>
      </dgm:spPr>
    </dgm:pt>
    <dgm:pt modelId="{260C69E3-1A49-42C1-810B-E4A9E7B648B0}" type="pres">
      <dgm:prSet presAssocID="{A4391B56-4009-41A8-8E2A-CF36AD358060}" presName="EmptyPlaceHolder" presStyleCnt="0"/>
      <dgm:spPr/>
    </dgm:pt>
    <dgm:pt modelId="{90E8DA7F-9AE8-431A-B382-D71FBBE576DC}" type="pres">
      <dgm:prSet presAssocID="{2D324517-4049-480F-A0C5-F294F49B092B}" presName="spaceBetweenRectangles" presStyleCnt="0"/>
      <dgm:spPr/>
    </dgm:pt>
    <dgm:pt modelId="{4418B18A-0AEB-4D02-8124-C2862D9323A0}" type="pres">
      <dgm:prSet presAssocID="{8D721BE6-BA6A-4BA5-93BF-561E44BA90C4}" presName="composite" presStyleCnt="0"/>
      <dgm:spPr/>
    </dgm:pt>
    <dgm:pt modelId="{FFDE4A01-5127-4CB3-8CD7-BF811912FF1A}" type="pres">
      <dgm:prSet presAssocID="{8D721BE6-BA6A-4BA5-93BF-561E44BA90C4}" presName="ConnectorPoint" presStyleLbl="lnNode1" presStyleIdx="7" presStyleCnt="10"/>
      <dgm:spPr>
        <a:solidFill>
          <a:schemeClr val="accent2">
            <a:hueOff val="1967726"/>
            <a:satOff val="-37226"/>
            <a:lumOff val="-259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898898E3-318E-41D3-A351-46CADF5E9E79}" type="pres">
      <dgm:prSet presAssocID="{8D721BE6-BA6A-4BA5-93BF-561E44BA90C4}" presName="DropPinPlaceHolder" presStyleCnt="0"/>
      <dgm:spPr/>
    </dgm:pt>
    <dgm:pt modelId="{8FD16D51-E415-457E-AB20-531CF0B24540}" type="pres">
      <dgm:prSet presAssocID="{8D721BE6-BA6A-4BA5-93BF-561E44BA90C4}" presName="DropPin" presStyleLbl="alignNode1" presStyleIdx="7" presStyleCnt="10"/>
      <dgm:spPr/>
    </dgm:pt>
    <dgm:pt modelId="{BFE1BA62-C2BB-4C96-8E7B-DADDA4A4C580}" type="pres">
      <dgm:prSet presAssocID="{8D721BE6-BA6A-4BA5-93BF-561E44BA90C4}" presName="Ellipse" presStyleLbl="fgAcc1" presStyleIdx="8" presStyleCnt="1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70D32969-01E0-4411-989B-4F48D5C8F6E1}" type="pres">
      <dgm:prSet presAssocID="{8D721BE6-BA6A-4BA5-93BF-561E44BA90C4}" presName="L2TextContainer" presStyleLbl="revTx" presStyleIdx="14" presStyleCnt="20">
        <dgm:presLayoutVars>
          <dgm:bulletEnabled val="1"/>
        </dgm:presLayoutVars>
      </dgm:prSet>
      <dgm:spPr/>
    </dgm:pt>
    <dgm:pt modelId="{0372D712-CB0E-42F3-BB97-E443A2B1D0E7}" type="pres">
      <dgm:prSet presAssocID="{8D721BE6-BA6A-4BA5-93BF-561E44BA90C4}" presName="L1TextContainer" presStyleLbl="revTx" presStyleIdx="15" presStyleCnt="20" custScaleY="94160" custLinFactY="100000" custLinFactNeighborX="-358" custLinFactNeighborY="196390">
        <dgm:presLayoutVars>
          <dgm:chMax val="1"/>
          <dgm:chPref val="1"/>
          <dgm:bulletEnabled val="1"/>
        </dgm:presLayoutVars>
      </dgm:prSet>
      <dgm:spPr/>
    </dgm:pt>
    <dgm:pt modelId="{AF2524F2-227F-413E-99DB-8B91A2FFB865}" type="pres">
      <dgm:prSet presAssocID="{8D721BE6-BA6A-4BA5-93BF-561E44BA90C4}" presName="ConnectLine" presStyleLbl="sibTrans1D1" presStyleIdx="7" presStyleCnt="10"/>
      <dgm:spPr>
        <a:noFill/>
        <a:ln w="12700" cap="flat" cmpd="sng" algn="ctr">
          <a:solidFill>
            <a:schemeClr val="accent2">
              <a:hueOff val="1967726"/>
              <a:satOff val="-37226"/>
              <a:lumOff val="-2593"/>
              <a:alphaOff val="0"/>
            </a:schemeClr>
          </a:solidFill>
          <a:prstDash val="dash"/>
        </a:ln>
        <a:effectLst/>
      </dgm:spPr>
    </dgm:pt>
    <dgm:pt modelId="{D24D6C5D-0546-4EA7-B762-33825287F500}" type="pres">
      <dgm:prSet presAssocID="{8D721BE6-BA6A-4BA5-93BF-561E44BA90C4}" presName="EmptyPlaceHolder" presStyleCnt="0"/>
      <dgm:spPr/>
    </dgm:pt>
    <dgm:pt modelId="{4D78643B-BE87-44BD-A295-2B207E4B2934}" type="pres">
      <dgm:prSet presAssocID="{182797C7-CAC7-4F4E-8A6D-9DDC03F4D382}" presName="spaceBetweenRectangles" presStyleCnt="0"/>
      <dgm:spPr/>
    </dgm:pt>
    <dgm:pt modelId="{C9E20EFE-475B-4189-BBD8-EDCA4B562372}" type="pres">
      <dgm:prSet presAssocID="{042B1937-2C44-4321-BA25-644FD0CEE94A}" presName="composite" presStyleCnt="0"/>
      <dgm:spPr/>
    </dgm:pt>
    <dgm:pt modelId="{043176D0-ABB0-4978-BA85-22A52706D05D}" type="pres">
      <dgm:prSet presAssocID="{042B1937-2C44-4321-BA25-644FD0CEE94A}" presName="ConnectorPoint" presStyleLbl="lnNode1" presStyleIdx="8" presStyleCnt="10"/>
      <dgm:spPr>
        <a:solidFill>
          <a:schemeClr val="accent2">
            <a:hueOff val="1770954"/>
            <a:satOff val="-33503"/>
            <a:lumOff val="-233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F4B076A3-9120-4C53-B861-F1DC77724607}" type="pres">
      <dgm:prSet presAssocID="{042B1937-2C44-4321-BA25-644FD0CEE94A}" presName="DropPinPlaceHolder" presStyleCnt="0"/>
      <dgm:spPr/>
    </dgm:pt>
    <dgm:pt modelId="{C3D81FDF-5C6B-4A2D-BD33-1A6CE1BD0672}" type="pres">
      <dgm:prSet presAssocID="{042B1937-2C44-4321-BA25-644FD0CEE94A}" presName="DropPin" presStyleLbl="alignNode1" presStyleIdx="8" presStyleCnt="10"/>
      <dgm:spPr/>
    </dgm:pt>
    <dgm:pt modelId="{4E58B8A1-3BC4-4575-9F8A-D7C0186B4BEE}" type="pres">
      <dgm:prSet presAssocID="{042B1937-2C44-4321-BA25-644FD0CEE94A}" presName="Ellipse" presStyleLbl="fgAcc1" presStyleIdx="9" presStyleCnt="1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2C55C00D-E027-4623-B3FF-8EAE26399291}" type="pres">
      <dgm:prSet presAssocID="{042B1937-2C44-4321-BA25-644FD0CEE94A}" presName="L2TextContainer" presStyleLbl="revTx" presStyleIdx="16" presStyleCnt="20">
        <dgm:presLayoutVars>
          <dgm:bulletEnabled val="1"/>
        </dgm:presLayoutVars>
      </dgm:prSet>
      <dgm:spPr/>
    </dgm:pt>
    <dgm:pt modelId="{D3D330DC-5436-43CC-A1D5-F384880A4B66}" type="pres">
      <dgm:prSet presAssocID="{042B1937-2C44-4321-BA25-644FD0CEE94A}" presName="L1TextContainer" presStyleLbl="revTx" presStyleIdx="17" presStyleCnt="20" custLinFactNeighborX="26" custLinFactNeighborY="35095">
        <dgm:presLayoutVars>
          <dgm:chMax val="1"/>
          <dgm:chPref val="1"/>
          <dgm:bulletEnabled val="1"/>
        </dgm:presLayoutVars>
      </dgm:prSet>
      <dgm:spPr/>
    </dgm:pt>
    <dgm:pt modelId="{9CDD15F2-3D72-436D-9B35-120757CBA56B}" type="pres">
      <dgm:prSet presAssocID="{042B1937-2C44-4321-BA25-644FD0CEE94A}" presName="ConnectLine" presStyleLbl="sibTrans1D1" presStyleIdx="8" presStyleCnt="10"/>
      <dgm:spPr>
        <a:noFill/>
        <a:ln w="12700" cap="flat" cmpd="sng" algn="ctr">
          <a:solidFill>
            <a:schemeClr val="accent2">
              <a:hueOff val="1770954"/>
              <a:satOff val="-33503"/>
              <a:lumOff val="-2334"/>
              <a:alphaOff val="0"/>
            </a:schemeClr>
          </a:solidFill>
          <a:prstDash val="dash"/>
        </a:ln>
        <a:effectLst/>
      </dgm:spPr>
    </dgm:pt>
    <dgm:pt modelId="{258B1BA8-82EF-45A1-8DC2-A41D5816A3E4}" type="pres">
      <dgm:prSet presAssocID="{042B1937-2C44-4321-BA25-644FD0CEE94A}" presName="EmptyPlaceHolder" presStyleCnt="0"/>
      <dgm:spPr/>
    </dgm:pt>
    <dgm:pt modelId="{505967A9-D9F9-488A-BB47-6A2456171D2C}" type="pres">
      <dgm:prSet presAssocID="{20D50668-EC73-4894-BD05-C56EB80AC987}" presName="spaceBetweenRectangles" presStyleCnt="0"/>
      <dgm:spPr/>
    </dgm:pt>
    <dgm:pt modelId="{782ADC1A-FFFC-4770-8E37-33D63554EE74}" type="pres">
      <dgm:prSet presAssocID="{125E0ED0-6853-441F-B1B2-29115DCF9152}" presName="composite" presStyleCnt="0"/>
      <dgm:spPr/>
    </dgm:pt>
    <dgm:pt modelId="{53D41652-F55F-4F7C-8BBC-C62E941189EF}" type="pres">
      <dgm:prSet presAssocID="{125E0ED0-6853-441F-B1B2-29115DCF9152}" presName="ConnectorPoint" presStyleLbl="lnNode1" presStyleIdx="9" presStyleCnt="10"/>
      <dgm:spPr>
        <a:solidFill>
          <a:schemeClr val="accent2">
            <a:hueOff val="2529934"/>
            <a:satOff val="-47862"/>
            <a:lumOff val="-333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00EBC392-CD3E-4C65-898E-DD27B2EBE777}" type="pres">
      <dgm:prSet presAssocID="{125E0ED0-6853-441F-B1B2-29115DCF9152}" presName="DropPinPlaceHolder" presStyleCnt="0"/>
      <dgm:spPr/>
    </dgm:pt>
    <dgm:pt modelId="{B0522A35-8D4A-4D01-859C-197DCAEDC86E}" type="pres">
      <dgm:prSet presAssocID="{125E0ED0-6853-441F-B1B2-29115DCF9152}" presName="DropPin" presStyleLbl="alignNode1" presStyleIdx="9" presStyleCnt="10"/>
      <dgm:spPr/>
    </dgm:pt>
    <dgm:pt modelId="{189FC149-109A-4E47-AAB0-A6614D257932}" type="pres">
      <dgm:prSet presAssocID="{125E0ED0-6853-441F-B1B2-29115DCF9152}" presName="Ellipse" presStyleLbl="fgAcc1" presStyleIdx="10" presStyleCnt="1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DF7D5096-28E3-4976-A0EB-BEAA0E1FF33E}" type="pres">
      <dgm:prSet presAssocID="{125E0ED0-6853-441F-B1B2-29115DCF9152}" presName="L2TextContainer" presStyleLbl="revTx" presStyleIdx="18" presStyleCnt="20">
        <dgm:presLayoutVars>
          <dgm:bulletEnabled val="1"/>
        </dgm:presLayoutVars>
      </dgm:prSet>
      <dgm:spPr/>
    </dgm:pt>
    <dgm:pt modelId="{B44A3864-04D1-4ED1-97F3-794420214DF0}" type="pres">
      <dgm:prSet presAssocID="{125E0ED0-6853-441F-B1B2-29115DCF9152}" presName="L1TextContainer" presStyleLbl="revTx" presStyleIdx="19" presStyleCnt="20">
        <dgm:presLayoutVars>
          <dgm:chMax val="1"/>
          <dgm:chPref val="1"/>
          <dgm:bulletEnabled val="1"/>
        </dgm:presLayoutVars>
      </dgm:prSet>
      <dgm:spPr/>
    </dgm:pt>
    <dgm:pt modelId="{BBAD449A-37CB-4319-ABE4-A6AC7E634A00}" type="pres">
      <dgm:prSet presAssocID="{125E0ED0-6853-441F-B1B2-29115DCF9152}" presName="ConnectLine" presStyleLbl="sibTrans1D1" presStyleIdx="9" presStyleCnt="10"/>
      <dgm:spPr>
        <a:noFill/>
        <a:ln w="12700" cap="flat" cmpd="sng" algn="ctr">
          <a:solidFill>
            <a:schemeClr val="accent2">
              <a:hueOff val="2529934"/>
              <a:satOff val="-47862"/>
              <a:lumOff val="-3334"/>
              <a:alphaOff val="0"/>
            </a:schemeClr>
          </a:solidFill>
          <a:prstDash val="dash"/>
        </a:ln>
        <a:effectLst/>
      </dgm:spPr>
    </dgm:pt>
    <dgm:pt modelId="{C5F37D2E-4B31-4B04-A4A6-A9F48A7E9994}" type="pres">
      <dgm:prSet presAssocID="{125E0ED0-6853-441F-B1B2-29115DCF9152}" presName="EmptyPlaceHolder" presStyleCnt="0"/>
      <dgm:spPr/>
    </dgm:pt>
  </dgm:ptLst>
  <dgm:cxnLst>
    <dgm:cxn modelId="{30382B00-59B2-4A44-AD14-2D25F30DA5A6}" srcId="{1AC1E33F-B99C-4B6B-A067-8A25219B59B4}" destId="{E577DA8B-62E9-4721-A26A-5EE2FC2F3981}" srcOrd="4" destOrd="0" parTransId="{878BB935-5668-4A10-BA55-8C74FAB0002B}" sibTransId="{8A47DBFB-C8BE-4FD6-B87B-6AE881E57A68}"/>
    <dgm:cxn modelId="{F948A500-CFAE-4892-A73D-42ABF418F139}" type="presOf" srcId="{125E0ED0-6853-441F-B1B2-29115DCF9152}" destId="{B44A3864-04D1-4ED1-97F3-794420214DF0}" srcOrd="0" destOrd="0" presId="urn:microsoft.com/office/officeart/2017/3/layout/DropPinTimeline"/>
    <dgm:cxn modelId="{8F87EB00-A29E-4AA3-9AF2-3704FBF86912}" srcId="{1AC1E33F-B99C-4B6B-A067-8A25219B59B4}" destId="{042B1937-2C44-4321-BA25-644FD0CEE94A}" srcOrd="8" destOrd="0" parTransId="{E053E332-C401-4A37-9C13-3783579FF741}" sibTransId="{20D50668-EC73-4894-BD05-C56EB80AC987}"/>
    <dgm:cxn modelId="{88216304-38C2-4D11-A715-A77A00C68E08}" type="presOf" srcId="{D642CFD6-0570-400E-B5A9-5C7169C5645A}" destId="{70D32969-01E0-4411-989B-4F48D5C8F6E1}" srcOrd="0" destOrd="1" presId="urn:microsoft.com/office/officeart/2017/3/layout/DropPinTimeline"/>
    <dgm:cxn modelId="{5FD7C307-AEA6-4572-A751-6F4C3A4C38C9}" srcId="{1AC1E33F-B99C-4B6B-A067-8A25219B59B4}" destId="{1E509988-C7F6-48E7-87FB-6BC3799A8B68}" srcOrd="5" destOrd="0" parTransId="{2B36F471-7498-48CD-A797-8244C7697EEA}" sibTransId="{4F1397E7-0ECA-4825-AD36-DD36F66C8506}"/>
    <dgm:cxn modelId="{A3B9230E-88EC-405B-9D53-E3BD44B106D7}" srcId="{99CB0EA3-2402-45AC-8798-3C41D8A2C87B}" destId="{1C874D79-5222-4641-AE37-3A2D477FF4DE}" srcOrd="0" destOrd="0" parTransId="{0400063A-4C15-48F9-B095-9272F9612DB7}" sibTransId="{B130998D-8127-4131-977C-538D297684DE}"/>
    <dgm:cxn modelId="{757A4C0E-69DB-4732-A7A6-0522FB8FF91C}" type="presOf" srcId="{1C874D79-5222-4641-AE37-3A2D477FF4DE}" destId="{0214D43D-F7FF-456F-88D5-4373DAE5313D}" srcOrd="0" destOrd="0" presId="urn:microsoft.com/office/officeart/2017/3/layout/DropPinTimeline"/>
    <dgm:cxn modelId="{79AA0010-53AA-478C-B089-B07C5219688F}" srcId="{1E509988-C7F6-48E7-87FB-6BC3799A8B68}" destId="{F7D973E4-95B9-4A3B-95B2-9B23DC4AF6E5}" srcOrd="1" destOrd="0" parTransId="{128B8523-4A5B-4AD6-9034-5FB2597CC650}" sibTransId="{529D804F-5A2A-4D96-80F7-C900D58562F4}"/>
    <dgm:cxn modelId="{5E95DF21-7117-4A24-8931-E8C1F7A9EAD6}" srcId="{CAD26563-82C3-4DDF-B525-4F3785094EF7}" destId="{654BB141-F53A-444F-A362-DBCDEE5199E0}" srcOrd="0" destOrd="0" parTransId="{1670E112-1EA1-405D-960F-E30CF4C259F0}" sibTransId="{0360B0C4-4543-4F23-BBCE-AC45C68A6D53}"/>
    <dgm:cxn modelId="{A01E7922-16F5-41DD-B013-A6D3BF09C675}" srcId="{72907188-84C4-4822-86AD-A504D33CCF20}" destId="{324A5737-DE6E-448A-B458-3C14C9387C1E}" srcOrd="0" destOrd="0" parTransId="{A0C58953-F96C-4E56-8EAE-A1CA07EC79D3}" sibTransId="{5FB1E956-C721-4D3B-ABBD-3F7228484B3E}"/>
    <dgm:cxn modelId="{4DDB402A-161E-4BD5-B381-8F65F946B221}" type="presOf" srcId="{8D721BE6-BA6A-4BA5-93BF-561E44BA90C4}" destId="{0372D712-CB0E-42F3-BB97-E443A2B1D0E7}" srcOrd="0" destOrd="0" presId="urn:microsoft.com/office/officeart/2017/3/layout/DropPinTimeline"/>
    <dgm:cxn modelId="{8253322C-9136-48A2-BD74-044F4317258C}" type="presOf" srcId="{7D6BE2CF-6331-40C0-B79B-FFEB6F53DF0A}" destId="{70D32969-01E0-4411-989B-4F48D5C8F6E1}" srcOrd="0" destOrd="0" presId="urn:microsoft.com/office/officeart/2017/3/layout/DropPinTimeline"/>
    <dgm:cxn modelId="{2456EE3D-ADCE-488A-86FD-3B325765E1B9}" type="presOf" srcId="{F7D973E4-95B9-4A3B-95B2-9B23DC4AF6E5}" destId="{50A84B18-FDD3-4A19-B51E-B76264CA8CDC}" srcOrd="0" destOrd="1" presId="urn:microsoft.com/office/officeart/2017/3/layout/DropPinTimeline"/>
    <dgm:cxn modelId="{C588C05F-5CC0-46CD-9DEE-732672D2B7E4}" srcId="{1AC1E33F-B99C-4B6B-A067-8A25219B59B4}" destId="{A4391B56-4009-41A8-8E2A-CF36AD358060}" srcOrd="6" destOrd="0" parTransId="{5F13B0BF-CBAF-4DE8-A660-F0A84F20E0D8}" sibTransId="{2D324517-4049-480F-A0C5-F294F49B092B}"/>
    <dgm:cxn modelId="{3132AB68-B4AD-45C3-85EA-5B81F3DD729D}" srcId="{1AC1E33F-B99C-4B6B-A067-8A25219B59B4}" destId="{D6C1C7D7-AE93-4003-A1B1-498BEC34611C}" srcOrd="2" destOrd="0" parTransId="{E04E56D0-E430-46C7-B8C4-96BE971BF81D}" sibTransId="{6535DA26-ECC3-4E26-A820-8826A56DCBEA}"/>
    <dgm:cxn modelId="{585DCD55-FC1D-44B1-AA4B-F3A25B2561D5}" srcId="{1AC1E33F-B99C-4B6B-A067-8A25219B59B4}" destId="{CAD26563-82C3-4DDF-B525-4F3785094EF7}" srcOrd="0" destOrd="0" parTransId="{9CF05BBE-6FA5-4085-BBD1-9F4D1F1BAEE8}" sibTransId="{EEC81C22-38FB-40D3-83FC-58CE5523E2E0}"/>
    <dgm:cxn modelId="{706A6777-03AD-4D45-ACAA-2B5F4B1D42C0}" type="presOf" srcId="{CAD26563-82C3-4DDF-B525-4F3785094EF7}" destId="{8A092BA0-A321-46C5-A003-CB43EEB5478C}" srcOrd="0" destOrd="0" presId="urn:microsoft.com/office/officeart/2017/3/layout/DropPinTimeline"/>
    <dgm:cxn modelId="{3ABDB677-AB19-4233-B91E-80C2BAE2C60B}" type="presOf" srcId="{042B1937-2C44-4321-BA25-644FD0CEE94A}" destId="{D3D330DC-5436-43CC-A1D5-F384880A4B66}" srcOrd="0" destOrd="0" presId="urn:microsoft.com/office/officeart/2017/3/layout/DropPinTimeline"/>
    <dgm:cxn modelId="{B6E87B5A-9A30-4031-BC0E-765A393DB594}" type="presOf" srcId="{7DAD4E6C-C6EB-4CA6-A898-9E0284F5702C}" destId="{2C2B2400-98BC-4B98-B514-3EA751307E6A}" srcOrd="0" destOrd="1" presId="urn:microsoft.com/office/officeart/2017/3/layout/DropPinTimeline"/>
    <dgm:cxn modelId="{55E3D87E-C0B2-444F-9AF9-2FD10D5BBA75}" type="presOf" srcId="{D6C1C7D7-AE93-4003-A1B1-498BEC34611C}" destId="{47C722E4-741E-494C-84DA-2FE86CC4B076}" srcOrd="0" destOrd="0" presId="urn:microsoft.com/office/officeart/2017/3/layout/DropPinTimeline"/>
    <dgm:cxn modelId="{14F87C85-E5C4-4BEB-89C4-B92D99F0D780}" type="presOf" srcId="{324A5737-DE6E-448A-B458-3C14C9387C1E}" destId="{E664D4D2-97B0-4021-9FC1-52016B2DD37C}" srcOrd="0" destOrd="0" presId="urn:microsoft.com/office/officeart/2017/3/layout/DropPinTimeline"/>
    <dgm:cxn modelId="{3C3FB887-D00B-4E86-BE16-55E45C83074A}" srcId="{A4391B56-4009-41A8-8E2A-CF36AD358060}" destId="{751E029A-0F10-4CEB-B90D-B97951AB4F4D}" srcOrd="0" destOrd="0" parTransId="{0C468E72-3A3B-4A87-91E6-BDAE937DB489}" sibTransId="{096BC1B8-13B0-45F1-9E7A-4BD3610643BB}"/>
    <dgm:cxn modelId="{73AEC18B-FEAE-4673-8040-943C74331E78}" srcId="{E577DA8B-62E9-4721-A26A-5EE2FC2F3981}" destId="{2999BEE0-64EA-4A56-8450-E006DFDEF125}" srcOrd="0" destOrd="0" parTransId="{D24363AD-96E7-4A4A-BA43-632FE2FD5338}" sibTransId="{7A2EA675-4822-486B-843A-2FA968E14373}"/>
    <dgm:cxn modelId="{3596B497-03C9-49C3-B9EB-A52DEDFCE03B}" srcId="{1AC1E33F-B99C-4B6B-A067-8A25219B59B4}" destId="{99CB0EA3-2402-45AC-8798-3C41D8A2C87B}" srcOrd="3" destOrd="0" parTransId="{C40AC4F6-10FF-4D66-934C-E6C2B549E87D}" sibTransId="{403A38B7-B5A8-47A4-BE87-16036E3FB3D3}"/>
    <dgm:cxn modelId="{B11CCB9A-80D0-4E34-AFEF-972F41DB0B25}" srcId="{1AC1E33F-B99C-4B6B-A067-8A25219B59B4}" destId="{125E0ED0-6853-441F-B1B2-29115DCF9152}" srcOrd="9" destOrd="0" parTransId="{0C073F84-1EEC-48F8-8739-A687EF72F4AE}" sibTransId="{A6B569E3-9B65-4686-913A-E75AB67E866E}"/>
    <dgm:cxn modelId="{9F1F779E-34C1-4147-BCA1-C18993AC06FC}" type="presOf" srcId="{99CB0EA3-2402-45AC-8798-3C41D8A2C87B}" destId="{F4C2575B-23D6-427B-8DDC-015C7DEB054E}" srcOrd="0" destOrd="0" presId="urn:microsoft.com/office/officeart/2017/3/layout/DropPinTimeline"/>
    <dgm:cxn modelId="{4FDE02A2-0EFA-42F0-83D0-B76365C97830}" srcId="{1AC1E33F-B99C-4B6B-A067-8A25219B59B4}" destId="{72907188-84C4-4822-86AD-A504D33CCF20}" srcOrd="1" destOrd="0" parTransId="{14CCE519-4147-4A5F-B6B3-76E084BC8896}" sibTransId="{942C334E-3E06-4215-A2E3-829C68AE78BD}"/>
    <dgm:cxn modelId="{D817D9A7-6174-404C-A010-87E8A640562B}" type="presOf" srcId="{72907188-84C4-4822-86AD-A504D33CCF20}" destId="{BA926026-4981-4860-9AE2-993ACA3D34BB}" srcOrd="0" destOrd="0" presId="urn:microsoft.com/office/officeart/2017/3/layout/DropPinTimeline"/>
    <dgm:cxn modelId="{8268F3AB-6F93-45F6-9481-BA5B444B52AA}" type="presOf" srcId="{751E029A-0F10-4CEB-B90D-B97951AB4F4D}" destId="{1A96CC99-4BE8-4F66-ABE0-A07C49E4CE10}" srcOrd="0" destOrd="0" presId="urn:microsoft.com/office/officeart/2017/3/layout/DropPinTimeline"/>
    <dgm:cxn modelId="{37ED06AF-A9B0-4747-B6E6-E5E046EC7F2B}" srcId="{1E509988-C7F6-48E7-87FB-6BC3799A8B68}" destId="{A0C2D579-A551-45D2-B0DF-3EBF40EBBF5E}" srcOrd="0" destOrd="0" parTransId="{EBD41A57-365A-4281-9C87-C472F899FA00}" sibTransId="{F5B72B86-1D33-492B-BA91-E3DB1A1620BC}"/>
    <dgm:cxn modelId="{8ED639B2-CB2F-4DB5-A265-242F49626939}" type="presOf" srcId="{654BB141-F53A-444F-A362-DBCDEE5199E0}" destId="{892CC6F5-14A0-400E-8E03-BF8CBC8CBA3D}" srcOrd="0" destOrd="0" presId="urn:microsoft.com/office/officeart/2017/3/layout/DropPinTimeline"/>
    <dgm:cxn modelId="{2164A0B6-C146-4820-A163-CF969EB5E383}" srcId="{D6C1C7D7-AE93-4003-A1B1-498BEC34611C}" destId="{7DAD4E6C-C6EB-4CA6-A898-9E0284F5702C}" srcOrd="1" destOrd="0" parTransId="{17DEEF63-8BEA-4481-BF77-C711642F3342}" sibTransId="{87E0A458-1A41-4216-955B-34C5619C1586}"/>
    <dgm:cxn modelId="{BED19DBB-D5A6-424A-B90A-761F5BB03712}" srcId="{8D721BE6-BA6A-4BA5-93BF-561E44BA90C4}" destId="{59551E53-6EAD-40BA-AD12-5C8C45E3CDF6}" srcOrd="2" destOrd="0" parTransId="{C58B2F2E-5343-4FF2-9D1C-6931CFED4D7C}" sibTransId="{CD6225D1-8018-47E1-806A-1CC499E0313D}"/>
    <dgm:cxn modelId="{5D6B04BC-A69F-44CC-BFEC-B2AEA7888D4C}" type="presOf" srcId="{A0C2D579-A551-45D2-B0DF-3EBF40EBBF5E}" destId="{50A84B18-FDD3-4A19-B51E-B76264CA8CDC}" srcOrd="0" destOrd="0" presId="urn:microsoft.com/office/officeart/2017/3/layout/DropPinTimeline"/>
    <dgm:cxn modelId="{2986F8BC-CDCA-4322-953F-CD879CDF0BF9}" type="presOf" srcId="{59551E53-6EAD-40BA-AD12-5C8C45E3CDF6}" destId="{70D32969-01E0-4411-989B-4F48D5C8F6E1}" srcOrd="0" destOrd="2" presId="urn:microsoft.com/office/officeart/2017/3/layout/DropPinTimeline"/>
    <dgm:cxn modelId="{E0F0E8C5-ED40-4EE0-8057-A6436744C0F2}" type="presOf" srcId="{2999BEE0-64EA-4A56-8450-E006DFDEF125}" destId="{A5D14B48-B64D-446B-A5F9-9AA56B24C8D9}" srcOrd="0" destOrd="0" presId="urn:microsoft.com/office/officeart/2017/3/layout/DropPinTimeline"/>
    <dgm:cxn modelId="{C21CC9D0-2943-481B-8CA4-2710CEDD468E}" srcId="{D6C1C7D7-AE93-4003-A1B1-498BEC34611C}" destId="{AAC9567B-8F5D-4BF0-ACCE-5832C665A1AE}" srcOrd="0" destOrd="0" parTransId="{8FB75F55-9AE9-4F06-BFC1-D62CF7D6ABEF}" sibTransId="{138071A4-5C02-423B-94E6-9F2D2182A47F}"/>
    <dgm:cxn modelId="{8D4F50DA-7E35-4EF8-8DD2-2AC2D8976FCD}" type="presOf" srcId="{1AC1E33F-B99C-4B6B-A067-8A25219B59B4}" destId="{3235E2EB-D3E9-4FC4-9765-4873512E0EB0}" srcOrd="0" destOrd="0" presId="urn:microsoft.com/office/officeart/2017/3/layout/DropPinTimeline"/>
    <dgm:cxn modelId="{1C7429E3-C542-4132-BB98-C9DADEB345B9}" srcId="{8D721BE6-BA6A-4BA5-93BF-561E44BA90C4}" destId="{D642CFD6-0570-400E-B5A9-5C7169C5645A}" srcOrd="1" destOrd="0" parTransId="{E58C9C2A-34CA-49D9-8F53-682466D1EF7E}" sibTransId="{13A4AA6F-B169-42E0-B7CB-FE2B51F18A87}"/>
    <dgm:cxn modelId="{9BCBE0E6-1857-4DC9-8384-3B19F5E54DD7}" type="presOf" srcId="{1E509988-C7F6-48E7-87FB-6BC3799A8B68}" destId="{58DF39D5-221C-414A-B100-FA23EFA7209D}" srcOrd="0" destOrd="0" presId="urn:microsoft.com/office/officeart/2017/3/layout/DropPinTimeline"/>
    <dgm:cxn modelId="{C12AE9EA-C492-4743-8AB4-6EB122AEB5F8}" type="presOf" srcId="{AAC9567B-8F5D-4BF0-ACCE-5832C665A1AE}" destId="{2C2B2400-98BC-4B98-B514-3EA751307E6A}" srcOrd="0" destOrd="0" presId="urn:microsoft.com/office/officeart/2017/3/layout/DropPinTimeline"/>
    <dgm:cxn modelId="{99CCC5EB-F3BB-416C-B07F-5DAED8257CA8}" type="presOf" srcId="{A4391B56-4009-41A8-8E2A-CF36AD358060}" destId="{39FBCEE3-81FE-4077-A91B-042C0FFB768C}" srcOrd="0" destOrd="0" presId="urn:microsoft.com/office/officeart/2017/3/layout/DropPinTimeline"/>
    <dgm:cxn modelId="{E3D5A0EE-A0FB-4C86-8829-D70640BCCBE0}" type="presOf" srcId="{E577DA8B-62E9-4721-A26A-5EE2FC2F3981}" destId="{B76A3574-BC02-497A-82EA-F4DE4B1A98D1}" srcOrd="0" destOrd="0" presId="urn:microsoft.com/office/officeart/2017/3/layout/DropPinTimeline"/>
    <dgm:cxn modelId="{0CC981F8-8A0B-41FD-A636-71EAF4300403}" srcId="{8D721BE6-BA6A-4BA5-93BF-561E44BA90C4}" destId="{7D6BE2CF-6331-40C0-B79B-FFEB6F53DF0A}" srcOrd="0" destOrd="0" parTransId="{565410D3-F78A-4D9E-8E1A-87DA515088BE}" sibTransId="{DE1FFF3E-8382-4222-88F6-3B52DEA4A691}"/>
    <dgm:cxn modelId="{6BECACFA-5907-4DB6-81C6-753998D59878}" srcId="{1AC1E33F-B99C-4B6B-A067-8A25219B59B4}" destId="{8D721BE6-BA6A-4BA5-93BF-561E44BA90C4}" srcOrd="7" destOrd="0" parTransId="{B4C146E1-B41E-4F67-BD61-D10542DC42E6}" sibTransId="{182797C7-CAC7-4F4E-8A6D-9DDC03F4D382}"/>
    <dgm:cxn modelId="{71116512-88A1-428D-8DE6-45BB332967F4}" type="presParOf" srcId="{3235E2EB-D3E9-4FC4-9765-4873512E0EB0}" destId="{8E508A12-46D7-4E5D-87B6-451FF9F4B584}" srcOrd="0" destOrd="0" presId="urn:microsoft.com/office/officeart/2017/3/layout/DropPinTimeline"/>
    <dgm:cxn modelId="{5738DA45-872D-444F-891B-F1AA7A88D591}" type="presParOf" srcId="{3235E2EB-D3E9-4FC4-9765-4873512E0EB0}" destId="{E7F7EE3F-97D1-4175-A909-C74B440FAA68}" srcOrd="1" destOrd="0" presId="urn:microsoft.com/office/officeart/2017/3/layout/DropPinTimeline"/>
    <dgm:cxn modelId="{3CB3E79A-E2A9-41E7-B75E-76B37FDC49A0}" type="presParOf" srcId="{E7F7EE3F-97D1-4175-A909-C74B440FAA68}" destId="{01C9EF15-9AC8-4941-A0AE-E03A7BA9D47E}" srcOrd="0" destOrd="0" presId="urn:microsoft.com/office/officeart/2017/3/layout/DropPinTimeline"/>
    <dgm:cxn modelId="{8E1FD360-795D-4350-9178-A5645F7DF930}" type="presParOf" srcId="{01C9EF15-9AC8-4941-A0AE-E03A7BA9D47E}" destId="{8D799056-4E06-4C07-927F-3C4FB3FADEEB}" srcOrd="0" destOrd="0" presId="urn:microsoft.com/office/officeart/2017/3/layout/DropPinTimeline"/>
    <dgm:cxn modelId="{F21DBB43-8C86-41C9-8D9E-4124F7877ECD}" type="presParOf" srcId="{01C9EF15-9AC8-4941-A0AE-E03A7BA9D47E}" destId="{D613903B-5A04-49C0-995A-B0235D7B29DB}" srcOrd="1" destOrd="0" presId="urn:microsoft.com/office/officeart/2017/3/layout/DropPinTimeline"/>
    <dgm:cxn modelId="{17D29B32-4FB9-4C21-A629-43874C6963CA}" type="presParOf" srcId="{D613903B-5A04-49C0-995A-B0235D7B29DB}" destId="{969F6BDA-DA62-4745-8468-5EBF04443F27}" srcOrd="0" destOrd="0" presId="urn:microsoft.com/office/officeart/2017/3/layout/DropPinTimeline"/>
    <dgm:cxn modelId="{BB70631A-4EE5-4F28-9936-B512AD421EBD}" type="presParOf" srcId="{D613903B-5A04-49C0-995A-B0235D7B29DB}" destId="{AABFE3DA-60DB-4435-84A0-C7AEC3E1B0CE}" srcOrd="1" destOrd="0" presId="urn:microsoft.com/office/officeart/2017/3/layout/DropPinTimeline"/>
    <dgm:cxn modelId="{C00C5290-990C-4633-B6EA-3187F03A7237}" type="presParOf" srcId="{01C9EF15-9AC8-4941-A0AE-E03A7BA9D47E}" destId="{892CC6F5-14A0-400E-8E03-BF8CBC8CBA3D}" srcOrd="2" destOrd="0" presId="urn:microsoft.com/office/officeart/2017/3/layout/DropPinTimeline"/>
    <dgm:cxn modelId="{415BFAD2-9AC7-41FF-8618-D361D1C524B5}" type="presParOf" srcId="{01C9EF15-9AC8-4941-A0AE-E03A7BA9D47E}" destId="{8A092BA0-A321-46C5-A003-CB43EEB5478C}" srcOrd="3" destOrd="0" presId="urn:microsoft.com/office/officeart/2017/3/layout/DropPinTimeline"/>
    <dgm:cxn modelId="{F6B0ABF5-F135-417E-8537-A17E805EE9EA}" type="presParOf" srcId="{01C9EF15-9AC8-4941-A0AE-E03A7BA9D47E}" destId="{B8B052A6-6264-459A-A7D0-B2FD5F8ACBBD}" srcOrd="4" destOrd="0" presId="urn:microsoft.com/office/officeart/2017/3/layout/DropPinTimeline"/>
    <dgm:cxn modelId="{E232B2A6-FB5D-49A5-B43E-B33BC37A3C80}" type="presParOf" srcId="{01C9EF15-9AC8-4941-A0AE-E03A7BA9D47E}" destId="{A283128E-1D1F-448F-AA4D-ECD51ABC7540}" srcOrd="5" destOrd="0" presId="urn:microsoft.com/office/officeart/2017/3/layout/DropPinTimeline"/>
    <dgm:cxn modelId="{7DBCD49E-5489-489E-A778-EE5443A2CCDA}" type="presParOf" srcId="{E7F7EE3F-97D1-4175-A909-C74B440FAA68}" destId="{9C3BBB0D-4546-4B7E-ACCE-4919AF2AD75A}" srcOrd="1" destOrd="0" presId="urn:microsoft.com/office/officeart/2017/3/layout/DropPinTimeline"/>
    <dgm:cxn modelId="{1E113721-AE85-4A0C-BEF2-858D7B003493}" type="presParOf" srcId="{E7F7EE3F-97D1-4175-A909-C74B440FAA68}" destId="{C0DF8F12-F105-4C9D-8B6B-0919450A11BE}" srcOrd="2" destOrd="0" presId="urn:microsoft.com/office/officeart/2017/3/layout/DropPinTimeline"/>
    <dgm:cxn modelId="{8D71C5D6-5C3D-4156-B501-D751451EC7DF}" type="presParOf" srcId="{C0DF8F12-F105-4C9D-8B6B-0919450A11BE}" destId="{BA6764B4-5A59-4EF2-82EF-F7E409C3446C}" srcOrd="0" destOrd="0" presId="urn:microsoft.com/office/officeart/2017/3/layout/DropPinTimeline"/>
    <dgm:cxn modelId="{DEC4F8AE-9FC9-4D35-ADCF-9A2FCA194333}" type="presParOf" srcId="{C0DF8F12-F105-4C9D-8B6B-0919450A11BE}" destId="{EEBA6B4E-6F10-45E8-B13B-1324ED024917}" srcOrd="1" destOrd="0" presId="urn:microsoft.com/office/officeart/2017/3/layout/DropPinTimeline"/>
    <dgm:cxn modelId="{D273D63E-17E3-4264-9DB6-F85991ECB33C}" type="presParOf" srcId="{EEBA6B4E-6F10-45E8-B13B-1324ED024917}" destId="{EC01C329-C023-4264-9EC7-9AE3085E4A2E}" srcOrd="0" destOrd="0" presId="urn:microsoft.com/office/officeart/2017/3/layout/DropPinTimeline"/>
    <dgm:cxn modelId="{5AD3F5F1-9F58-4412-9759-23F80A7F0DA7}" type="presParOf" srcId="{EEBA6B4E-6F10-45E8-B13B-1324ED024917}" destId="{90CDAB06-9DB7-4EB1-A4F4-7AAF33025AA4}" srcOrd="1" destOrd="0" presId="urn:microsoft.com/office/officeart/2017/3/layout/DropPinTimeline"/>
    <dgm:cxn modelId="{01EB693F-4481-41E1-A345-E2BBE4E13C2D}" type="presParOf" srcId="{C0DF8F12-F105-4C9D-8B6B-0919450A11BE}" destId="{E664D4D2-97B0-4021-9FC1-52016B2DD37C}" srcOrd="2" destOrd="0" presId="urn:microsoft.com/office/officeart/2017/3/layout/DropPinTimeline"/>
    <dgm:cxn modelId="{7A269201-CDEB-4AB6-9743-C76AD29543DB}" type="presParOf" srcId="{C0DF8F12-F105-4C9D-8B6B-0919450A11BE}" destId="{BA926026-4981-4860-9AE2-993ACA3D34BB}" srcOrd="3" destOrd="0" presId="urn:microsoft.com/office/officeart/2017/3/layout/DropPinTimeline"/>
    <dgm:cxn modelId="{5D1DCB65-0D68-4225-8949-A54E5FD3A780}" type="presParOf" srcId="{C0DF8F12-F105-4C9D-8B6B-0919450A11BE}" destId="{7B11688B-A75F-462B-80D4-525656904E0E}" srcOrd="4" destOrd="0" presId="urn:microsoft.com/office/officeart/2017/3/layout/DropPinTimeline"/>
    <dgm:cxn modelId="{8C5FEC5A-31A1-4983-84F3-6FFFFD520D14}" type="presParOf" srcId="{C0DF8F12-F105-4C9D-8B6B-0919450A11BE}" destId="{2119D281-CBA2-44F5-BC2E-D879B356EB63}" srcOrd="5" destOrd="0" presId="urn:microsoft.com/office/officeart/2017/3/layout/DropPinTimeline"/>
    <dgm:cxn modelId="{49D2323D-46C5-46C2-AA25-0DA121199B58}" type="presParOf" srcId="{E7F7EE3F-97D1-4175-A909-C74B440FAA68}" destId="{D804EFDE-FE4C-40B1-8013-650E31D775AE}" srcOrd="3" destOrd="0" presId="urn:microsoft.com/office/officeart/2017/3/layout/DropPinTimeline"/>
    <dgm:cxn modelId="{173159F0-F0C4-4A4C-AB8A-17FD05689348}" type="presParOf" srcId="{E7F7EE3F-97D1-4175-A909-C74B440FAA68}" destId="{D790601E-F317-41ED-A213-70DF3FCB9923}" srcOrd="4" destOrd="0" presId="urn:microsoft.com/office/officeart/2017/3/layout/DropPinTimeline"/>
    <dgm:cxn modelId="{5CC2425E-DEC6-41FE-9265-29AA1B59A5EA}" type="presParOf" srcId="{D790601E-F317-41ED-A213-70DF3FCB9923}" destId="{AE63D940-4212-465D-846A-D123C461763D}" srcOrd="0" destOrd="0" presId="urn:microsoft.com/office/officeart/2017/3/layout/DropPinTimeline"/>
    <dgm:cxn modelId="{75F7B780-4E7B-4579-AFF3-4BF1CB014D88}" type="presParOf" srcId="{D790601E-F317-41ED-A213-70DF3FCB9923}" destId="{DA277741-A934-4F65-9F91-4779D8C51D10}" srcOrd="1" destOrd="0" presId="urn:microsoft.com/office/officeart/2017/3/layout/DropPinTimeline"/>
    <dgm:cxn modelId="{5466DD62-71B3-40D1-B66C-1A686934B518}" type="presParOf" srcId="{DA277741-A934-4F65-9F91-4779D8C51D10}" destId="{AB43FF03-2459-4ACE-B868-DCBE70CCB36B}" srcOrd="0" destOrd="0" presId="urn:microsoft.com/office/officeart/2017/3/layout/DropPinTimeline"/>
    <dgm:cxn modelId="{C2C030A3-B421-43E6-95E3-942BF99EBB2F}" type="presParOf" srcId="{DA277741-A934-4F65-9F91-4779D8C51D10}" destId="{08887444-0968-49C6-8F73-1DCB1A2E37D9}" srcOrd="1" destOrd="0" presId="urn:microsoft.com/office/officeart/2017/3/layout/DropPinTimeline"/>
    <dgm:cxn modelId="{D33504C0-8A35-48B3-A65E-648457A68392}" type="presParOf" srcId="{D790601E-F317-41ED-A213-70DF3FCB9923}" destId="{2C2B2400-98BC-4B98-B514-3EA751307E6A}" srcOrd="2" destOrd="0" presId="urn:microsoft.com/office/officeart/2017/3/layout/DropPinTimeline"/>
    <dgm:cxn modelId="{49968B78-1CA2-4F7C-8275-A8D6A56E85B2}" type="presParOf" srcId="{D790601E-F317-41ED-A213-70DF3FCB9923}" destId="{47C722E4-741E-494C-84DA-2FE86CC4B076}" srcOrd="3" destOrd="0" presId="urn:microsoft.com/office/officeart/2017/3/layout/DropPinTimeline"/>
    <dgm:cxn modelId="{2F0DEBCF-1D1E-4954-9666-595435D8AA24}" type="presParOf" srcId="{D790601E-F317-41ED-A213-70DF3FCB9923}" destId="{949EA45E-DCD3-4590-A161-3F752B01DBA5}" srcOrd="4" destOrd="0" presId="urn:microsoft.com/office/officeart/2017/3/layout/DropPinTimeline"/>
    <dgm:cxn modelId="{9A28D86A-AC90-4660-B51C-E657338CFBAC}" type="presParOf" srcId="{D790601E-F317-41ED-A213-70DF3FCB9923}" destId="{F92406FD-5267-4213-AE8A-4AECFFFC85C3}" srcOrd="5" destOrd="0" presId="urn:microsoft.com/office/officeart/2017/3/layout/DropPinTimeline"/>
    <dgm:cxn modelId="{E3BFDB21-97AD-430E-B999-B5354DA415A2}" type="presParOf" srcId="{E7F7EE3F-97D1-4175-A909-C74B440FAA68}" destId="{5ED308C7-30AB-4574-843E-23A13373C292}" srcOrd="5" destOrd="0" presId="urn:microsoft.com/office/officeart/2017/3/layout/DropPinTimeline"/>
    <dgm:cxn modelId="{4B146880-462F-4B3A-9D97-1172F04D7890}" type="presParOf" srcId="{E7F7EE3F-97D1-4175-A909-C74B440FAA68}" destId="{4150713E-19C0-4E23-95FB-FDEBCCA76435}" srcOrd="6" destOrd="0" presId="urn:microsoft.com/office/officeart/2017/3/layout/DropPinTimeline"/>
    <dgm:cxn modelId="{3F66A76F-3E7F-4785-9CEC-57F0FB55A5BD}" type="presParOf" srcId="{4150713E-19C0-4E23-95FB-FDEBCCA76435}" destId="{BF56751E-AD59-4F9B-B097-01205DEF70C0}" srcOrd="0" destOrd="0" presId="urn:microsoft.com/office/officeart/2017/3/layout/DropPinTimeline"/>
    <dgm:cxn modelId="{051F7B66-FBDC-4C93-98DE-CB2C1298AD8D}" type="presParOf" srcId="{4150713E-19C0-4E23-95FB-FDEBCCA76435}" destId="{995358A5-D6C7-4439-B642-C4723DE4DFBD}" srcOrd="1" destOrd="0" presId="urn:microsoft.com/office/officeart/2017/3/layout/DropPinTimeline"/>
    <dgm:cxn modelId="{43A81806-9F36-4234-8109-6236DEBEC23A}" type="presParOf" srcId="{995358A5-D6C7-4439-B642-C4723DE4DFBD}" destId="{5E635BFF-277D-4D04-B24C-19651D42D674}" srcOrd="0" destOrd="0" presId="urn:microsoft.com/office/officeart/2017/3/layout/DropPinTimeline"/>
    <dgm:cxn modelId="{A18CBA38-3148-403B-8EB0-59DF17BBA461}" type="presParOf" srcId="{995358A5-D6C7-4439-B642-C4723DE4DFBD}" destId="{48F58D03-CF88-403A-805B-019C06FBDE29}" srcOrd="1" destOrd="0" presId="urn:microsoft.com/office/officeart/2017/3/layout/DropPinTimeline"/>
    <dgm:cxn modelId="{9DFE53A4-8194-4385-9A6C-20A73091CDBD}" type="presParOf" srcId="{4150713E-19C0-4E23-95FB-FDEBCCA76435}" destId="{0214D43D-F7FF-456F-88D5-4373DAE5313D}" srcOrd="2" destOrd="0" presId="urn:microsoft.com/office/officeart/2017/3/layout/DropPinTimeline"/>
    <dgm:cxn modelId="{17F91DFF-9C86-4378-ADA0-6D8713D9F0F7}" type="presParOf" srcId="{4150713E-19C0-4E23-95FB-FDEBCCA76435}" destId="{F4C2575B-23D6-427B-8DDC-015C7DEB054E}" srcOrd="3" destOrd="0" presId="urn:microsoft.com/office/officeart/2017/3/layout/DropPinTimeline"/>
    <dgm:cxn modelId="{4AF23851-3B99-4B04-8BFF-505F98942161}" type="presParOf" srcId="{4150713E-19C0-4E23-95FB-FDEBCCA76435}" destId="{6B600B1B-D099-41D5-8ACF-95BF1671FDE9}" srcOrd="4" destOrd="0" presId="urn:microsoft.com/office/officeart/2017/3/layout/DropPinTimeline"/>
    <dgm:cxn modelId="{40A25580-A3E1-4845-85A4-7DE9A765FE02}" type="presParOf" srcId="{4150713E-19C0-4E23-95FB-FDEBCCA76435}" destId="{E12E4E34-5FC5-438D-AC8C-38AE5540167D}" srcOrd="5" destOrd="0" presId="urn:microsoft.com/office/officeart/2017/3/layout/DropPinTimeline"/>
    <dgm:cxn modelId="{BDD7792D-F40C-4F43-B49E-AE1DD7889E02}" type="presParOf" srcId="{E7F7EE3F-97D1-4175-A909-C74B440FAA68}" destId="{89F0A0FA-DF8F-4B7A-9EEF-2EFB7347810F}" srcOrd="7" destOrd="0" presId="urn:microsoft.com/office/officeart/2017/3/layout/DropPinTimeline"/>
    <dgm:cxn modelId="{FDC5D1B9-D0C5-49CA-A597-86450C10C17B}" type="presParOf" srcId="{E7F7EE3F-97D1-4175-A909-C74B440FAA68}" destId="{1C631C4A-42AE-43C2-965B-49C9373B4935}" srcOrd="8" destOrd="0" presId="urn:microsoft.com/office/officeart/2017/3/layout/DropPinTimeline"/>
    <dgm:cxn modelId="{D727A339-3C5E-4BC3-85E3-51173888A1B0}" type="presParOf" srcId="{1C631C4A-42AE-43C2-965B-49C9373B4935}" destId="{3B77908F-4492-45BB-9224-B16F9908567F}" srcOrd="0" destOrd="0" presId="urn:microsoft.com/office/officeart/2017/3/layout/DropPinTimeline"/>
    <dgm:cxn modelId="{5679B1DD-A483-4486-8BAF-001B42146D0E}" type="presParOf" srcId="{1C631C4A-42AE-43C2-965B-49C9373B4935}" destId="{EB0F2368-64C8-4AF0-B3DC-1302D39D143E}" srcOrd="1" destOrd="0" presId="urn:microsoft.com/office/officeart/2017/3/layout/DropPinTimeline"/>
    <dgm:cxn modelId="{B380B063-5A01-4A20-9B0D-DBF03D47BD3B}" type="presParOf" srcId="{EB0F2368-64C8-4AF0-B3DC-1302D39D143E}" destId="{D2B4F862-A1BE-46EB-AA9C-3B1101C16DAA}" srcOrd="0" destOrd="0" presId="urn:microsoft.com/office/officeart/2017/3/layout/DropPinTimeline"/>
    <dgm:cxn modelId="{10A5D53C-16C4-4CDE-9B50-E1421CA30A2C}" type="presParOf" srcId="{EB0F2368-64C8-4AF0-B3DC-1302D39D143E}" destId="{340D8C17-3D2D-433D-B3C0-6EE9A5DEE8C9}" srcOrd="1" destOrd="0" presId="urn:microsoft.com/office/officeart/2017/3/layout/DropPinTimeline"/>
    <dgm:cxn modelId="{57A201F8-CFAC-4850-9EB0-52B1E2D6588B}" type="presParOf" srcId="{1C631C4A-42AE-43C2-965B-49C9373B4935}" destId="{A5D14B48-B64D-446B-A5F9-9AA56B24C8D9}" srcOrd="2" destOrd="0" presId="urn:microsoft.com/office/officeart/2017/3/layout/DropPinTimeline"/>
    <dgm:cxn modelId="{951F49F9-645A-44B0-802B-24EACFA36D42}" type="presParOf" srcId="{1C631C4A-42AE-43C2-965B-49C9373B4935}" destId="{B76A3574-BC02-497A-82EA-F4DE4B1A98D1}" srcOrd="3" destOrd="0" presId="urn:microsoft.com/office/officeart/2017/3/layout/DropPinTimeline"/>
    <dgm:cxn modelId="{9C0E1FA7-7035-4C1D-95C7-42D099324837}" type="presParOf" srcId="{1C631C4A-42AE-43C2-965B-49C9373B4935}" destId="{07100E58-A1F2-45E9-8950-1E77CB910D08}" srcOrd="4" destOrd="0" presId="urn:microsoft.com/office/officeart/2017/3/layout/DropPinTimeline"/>
    <dgm:cxn modelId="{2CBF94E0-B927-4ECE-8C78-2E87C1D37753}" type="presParOf" srcId="{1C631C4A-42AE-43C2-965B-49C9373B4935}" destId="{6BC31F30-1330-47F7-A5AE-0F49437CF475}" srcOrd="5" destOrd="0" presId="urn:microsoft.com/office/officeart/2017/3/layout/DropPinTimeline"/>
    <dgm:cxn modelId="{E5968E65-8775-4F65-8228-E55C6C7D35AB}" type="presParOf" srcId="{E7F7EE3F-97D1-4175-A909-C74B440FAA68}" destId="{D73FD407-83A4-42D8-BB42-4A013968979D}" srcOrd="9" destOrd="0" presId="urn:microsoft.com/office/officeart/2017/3/layout/DropPinTimeline"/>
    <dgm:cxn modelId="{B7A49C4A-3BA6-4548-8856-8B94D3A658F2}" type="presParOf" srcId="{E7F7EE3F-97D1-4175-A909-C74B440FAA68}" destId="{F7E8EBD6-5248-4871-8A46-9680974496F2}" srcOrd="10" destOrd="0" presId="urn:microsoft.com/office/officeart/2017/3/layout/DropPinTimeline"/>
    <dgm:cxn modelId="{506216A6-9ABF-4E95-95B1-180F2D2C8262}" type="presParOf" srcId="{F7E8EBD6-5248-4871-8A46-9680974496F2}" destId="{01D370FE-25A3-4A4F-B1C4-63F98BEF5AB6}" srcOrd="0" destOrd="0" presId="urn:microsoft.com/office/officeart/2017/3/layout/DropPinTimeline"/>
    <dgm:cxn modelId="{467495B6-C82B-40CD-9FD8-63F9162C7BA7}" type="presParOf" srcId="{F7E8EBD6-5248-4871-8A46-9680974496F2}" destId="{91127791-34C7-48F9-88DC-322575A8B6F4}" srcOrd="1" destOrd="0" presId="urn:microsoft.com/office/officeart/2017/3/layout/DropPinTimeline"/>
    <dgm:cxn modelId="{2DE0FBDB-A79F-4141-9AC4-58202355EA69}" type="presParOf" srcId="{91127791-34C7-48F9-88DC-322575A8B6F4}" destId="{411CCD55-D294-4EE4-8444-0FA0BE75E4C1}" srcOrd="0" destOrd="0" presId="urn:microsoft.com/office/officeart/2017/3/layout/DropPinTimeline"/>
    <dgm:cxn modelId="{10572401-61A7-4663-8441-44D006427300}" type="presParOf" srcId="{91127791-34C7-48F9-88DC-322575A8B6F4}" destId="{5DD45CD5-EC55-4C8B-9008-26F2A662DAB3}" srcOrd="1" destOrd="0" presId="urn:microsoft.com/office/officeart/2017/3/layout/DropPinTimeline"/>
    <dgm:cxn modelId="{0DAD01EC-844F-4159-AB67-FCC9DC27F3A2}" type="presParOf" srcId="{F7E8EBD6-5248-4871-8A46-9680974496F2}" destId="{50A84B18-FDD3-4A19-B51E-B76264CA8CDC}" srcOrd="2" destOrd="0" presId="urn:microsoft.com/office/officeart/2017/3/layout/DropPinTimeline"/>
    <dgm:cxn modelId="{34636E10-DC89-40D6-A916-8455A6B089FF}" type="presParOf" srcId="{F7E8EBD6-5248-4871-8A46-9680974496F2}" destId="{58DF39D5-221C-414A-B100-FA23EFA7209D}" srcOrd="3" destOrd="0" presId="urn:microsoft.com/office/officeart/2017/3/layout/DropPinTimeline"/>
    <dgm:cxn modelId="{A21A0C58-C2AD-4084-8467-B8A70A1754A3}" type="presParOf" srcId="{F7E8EBD6-5248-4871-8A46-9680974496F2}" destId="{D7C27C05-7F79-4BEC-B237-7193A81193BA}" srcOrd="4" destOrd="0" presId="urn:microsoft.com/office/officeart/2017/3/layout/DropPinTimeline"/>
    <dgm:cxn modelId="{33431A77-3B05-451A-8666-E874D2C91EEB}" type="presParOf" srcId="{F7E8EBD6-5248-4871-8A46-9680974496F2}" destId="{C8A90119-CE72-4AC5-AA8C-949662527384}" srcOrd="5" destOrd="0" presId="urn:microsoft.com/office/officeart/2017/3/layout/DropPinTimeline"/>
    <dgm:cxn modelId="{7B602D42-FD13-444E-953D-41F800EE406B}" type="presParOf" srcId="{E7F7EE3F-97D1-4175-A909-C74B440FAA68}" destId="{B5182DC7-B1B5-451A-86C5-C8339C4E2B3F}" srcOrd="11" destOrd="0" presId="urn:microsoft.com/office/officeart/2017/3/layout/DropPinTimeline"/>
    <dgm:cxn modelId="{9257BB07-35E3-4F65-993D-F3A76A6B7ECE}" type="presParOf" srcId="{E7F7EE3F-97D1-4175-A909-C74B440FAA68}" destId="{8A6FBABD-6E32-4891-BDFE-AD59AC7112E4}" srcOrd="12" destOrd="0" presId="urn:microsoft.com/office/officeart/2017/3/layout/DropPinTimeline"/>
    <dgm:cxn modelId="{4246C2DF-50FE-4F44-BDC5-10ABDB037A0A}" type="presParOf" srcId="{8A6FBABD-6E32-4891-BDFE-AD59AC7112E4}" destId="{198193F9-A73E-4967-8BA2-1FF26EF4C22F}" srcOrd="0" destOrd="0" presId="urn:microsoft.com/office/officeart/2017/3/layout/DropPinTimeline"/>
    <dgm:cxn modelId="{84DA67CC-3095-48CF-BCAC-88640CE861A1}" type="presParOf" srcId="{8A6FBABD-6E32-4891-BDFE-AD59AC7112E4}" destId="{DFEF156B-46E2-422B-87F1-0FE3DC767948}" srcOrd="1" destOrd="0" presId="urn:microsoft.com/office/officeart/2017/3/layout/DropPinTimeline"/>
    <dgm:cxn modelId="{64CCE688-1570-4006-81B8-B3A5A18A0611}" type="presParOf" srcId="{DFEF156B-46E2-422B-87F1-0FE3DC767948}" destId="{789210FF-2903-4E7A-9643-52895E841AB6}" srcOrd="0" destOrd="0" presId="urn:microsoft.com/office/officeart/2017/3/layout/DropPinTimeline"/>
    <dgm:cxn modelId="{BC3B0E6A-6544-4AE0-B4D6-CE540EE6B0AE}" type="presParOf" srcId="{DFEF156B-46E2-422B-87F1-0FE3DC767948}" destId="{591168D7-4AC8-4D41-89CF-DB038298E0A2}" srcOrd="1" destOrd="0" presId="urn:microsoft.com/office/officeart/2017/3/layout/DropPinTimeline"/>
    <dgm:cxn modelId="{ADE1E786-1A43-4069-B11A-F19AAD151715}" type="presParOf" srcId="{8A6FBABD-6E32-4891-BDFE-AD59AC7112E4}" destId="{1A96CC99-4BE8-4F66-ABE0-A07C49E4CE10}" srcOrd="2" destOrd="0" presId="urn:microsoft.com/office/officeart/2017/3/layout/DropPinTimeline"/>
    <dgm:cxn modelId="{C7046883-BAEB-45F9-B79F-EF1FFE7EC66B}" type="presParOf" srcId="{8A6FBABD-6E32-4891-BDFE-AD59AC7112E4}" destId="{39FBCEE3-81FE-4077-A91B-042C0FFB768C}" srcOrd="3" destOrd="0" presId="urn:microsoft.com/office/officeart/2017/3/layout/DropPinTimeline"/>
    <dgm:cxn modelId="{A033ED62-8A87-4634-8871-FDB7DFC4E2A1}" type="presParOf" srcId="{8A6FBABD-6E32-4891-BDFE-AD59AC7112E4}" destId="{6B3EFF47-01A1-4452-9AFC-91615A03BCF2}" srcOrd="4" destOrd="0" presId="urn:microsoft.com/office/officeart/2017/3/layout/DropPinTimeline"/>
    <dgm:cxn modelId="{5E16B946-FECE-469C-989C-47C0AAAE83A0}" type="presParOf" srcId="{8A6FBABD-6E32-4891-BDFE-AD59AC7112E4}" destId="{260C69E3-1A49-42C1-810B-E4A9E7B648B0}" srcOrd="5" destOrd="0" presId="urn:microsoft.com/office/officeart/2017/3/layout/DropPinTimeline"/>
    <dgm:cxn modelId="{1681535C-3667-4E8F-8AC1-9A639C3CE2A9}" type="presParOf" srcId="{E7F7EE3F-97D1-4175-A909-C74B440FAA68}" destId="{90E8DA7F-9AE8-431A-B382-D71FBBE576DC}" srcOrd="13" destOrd="0" presId="urn:microsoft.com/office/officeart/2017/3/layout/DropPinTimeline"/>
    <dgm:cxn modelId="{9D0372DA-1524-4565-BB3B-0FDCC3F65C43}" type="presParOf" srcId="{E7F7EE3F-97D1-4175-A909-C74B440FAA68}" destId="{4418B18A-0AEB-4D02-8124-C2862D9323A0}" srcOrd="14" destOrd="0" presId="urn:microsoft.com/office/officeart/2017/3/layout/DropPinTimeline"/>
    <dgm:cxn modelId="{129F94AF-7CD7-4CEE-9B52-E4CBBC0F4F0A}" type="presParOf" srcId="{4418B18A-0AEB-4D02-8124-C2862D9323A0}" destId="{FFDE4A01-5127-4CB3-8CD7-BF811912FF1A}" srcOrd="0" destOrd="0" presId="urn:microsoft.com/office/officeart/2017/3/layout/DropPinTimeline"/>
    <dgm:cxn modelId="{0B3758AF-FD38-4134-92D8-9B87F9413C26}" type="presParOf" srcId="{4418B18A-0AEB-4D02-8124-C2862D9323A0}" destId="{898898E3-318E-41D3-A351-46CADF5E9E79}" srcOrd="1" destOrd="0" presId="urn:microsoft.com/office/officeart/2017/3/layout/DropPinTimeline"/>
    <dgm:cxn modelId="{53310FC1-650C-4867-A796-E160D7451619}" type="presParOf" srcId="{898898E3-318E-41D3-A351-46CADF5E9E79}" destId="{8FD16D51-E415-457E-AB20-531CF0B24540}" srcOrd="0" destOrd="0" presId="urn:microsoft.com/office/officeart/2017/3/layout/DropPinTimeline"/>
    <dgm:cxn modelId="{B78229AA-8B44-4010-AADC-76027BBD3986}" type="presParOf" srcId="{898898E3-318E-41D3-A351-46CADF5E9E79}" destId="{BFE1BA62-C2BB-4C96-8E7B-DADDA4A4C580}" srcOrd="1" destOrd="0" presId="urn:microsoft.com/office/officeart/2017/3/layout/DropPinTimeline"/>
    <dgm:cxn modelId="{5832DA95-20BA-4924-B1E4-2373B1AD49CE}" type="presParOf" srcId="{4418B18A-0AEB-4D02-8124-C2862D9323A0}" destId="{70D32969-01E0-4411-989B-4F48D5C8F6E1}" srcOrd="2" destOrd="0" presId="urn:microsoft.com/office/officeart/2017/3/layout/DropPinTimeline"/>
    <dgm:cxn modelId="{7F55190A-D19E-41D9-9A98-8CBA0600D895}" type="presParOf" srcId="{4418B18A-0AEB-4D02-8124-C2862D9323A0}" destId="{0372D712-CB0E-42F3-BB97-E443A2B1D0E7}" srcOrd="3" destOrd="0" presId="urn:microsoft.com/office/officeart/2017/3/layout/DropPinTimeline"/>
    <dgm:cxn modelId="{D220E813-0BB4-4478-AFEB-BC2C82BBA734}" type="presParOf" srcId="{4418B18A-0AEB-4D02-8124-C2862D9323A0}" destId="{AF2524F2-227F-413E-99DB-8B91A2FFB865}" srcOrd="4" destOrd="0" presId="urn:microsoft.com/office/officeart/2017/3/layout/DropPinTimeline"/>
    <dgm:cxn modelId="{AC839437-F406-4557-9BFF-6137B180D0C4}" type="presParOf" srcId="{4418B18A-0AEB-4D02-8124-C2862D9323A0}" destId="{D24D6C5D-0546-4EA7-B762-33825287F500}" srcOrd="5" destOrd="0" presId="urn:microsoft.com/office/officeart/2017/3/layout/DropPinTimeline"/>
    <dgm:cxn modelId="{A5DCCF46-56C0-43E1-BF0D-3BE86DA19D72}" type="presParOf" srcId="{E7F7EE3F-97D1-4175-A909-C74B440FAA68}" destId="{4D78643B-BE87-44BD-A295-2B207E4B2934}" srcOrd="15" destOrd="0" presId="urn:microsoft.com/office/officeart/2017/3/layout/DropPinTimeline"/>
    <dgm:cxn modelId="{C07FA16D-489D-4910-90F3-2990969F9415}" type="presParOf" srcId="{E7F7EE3F-97D1-4175-A909-C74B440FAA68}" destId="{C9E20EFE-475B-4189-BBD8-EDCA4B562372}" srcOrd="16" destOrd="0" presId="urn:microsoft.com/office/officeart/2017/3/layout/DropPinTimeline"/>
    <dgm:cxn modelId="{265BF878-FD40-4137-811F-0079A39DEEE8}" type="presParOf" srcId="{C9E20EFE-475B-4189-BBD8-EDCA4B562372}" destId="{043176D0-ABB0-4978-BA85-22A52706D05D}" srcOrd="0" destOrd="0" presId="urn:microsoft.com/office/officeart/2017/3/layout/DropPinTimeline"/>
    <dgm:cxn modelId="{99F116B8-465F-43CC-83B3-2A58CC8D0D8D}" type="presParOf" srcId="{C9E20EFE-475B-4189-BBD8-EDCA4B562372}" destId="{F4B076A3-9120-4C53-B861-F1DC77724607}" srcOrd="1" destOrd="0" presId="urn:microsoft.com/office/officeart/2017/3/layout/DropPinTimeline"/>
    <dgm:cxn modelId="{2D0A1631-ACE6-43E6-A018-224D8B3A3A6A}" type="presParOf" srcId="{F4B076A3-9120-4C53-B861-F1DC77724607}" destId="{C3D81FDF-5C6B-4A2D-BD33-1A6CE1BD0672}" srcOrd="0" destOrd="0" presId="urn:microsoft.com/office/officeart/2017/3/layout/DropPinTimeline"/>
    <dgm:cxn modelId="{E854CDFF-2EF9-46D6-9F30-FB1EF4CEE201}" type="presParOf" srcId="{F4B076A3-9120-4C53-B861-F1DC77724607}" destId="{4E58B8A1-3BC4-4575-9F8A-D7C0186B4BEE}" srcOrd="1" destOrd="0" presId="urn:microsoft.com/office/officeart/2017/3/layout/DropPinTimeline"/>
    <dgm:cxn modelId="{E3EA7F49-B558-48BE-BE7C-5A7897F867EB}" type="presParOf" srcId="{C9E20EFE-475B-4189-BBD8-EDCA4B562372}" destId="{2C55C00D-E027-4623-B3FF-8EAE26399291}" srcOrd="2" destOrd="0" presId="urn:microsoft.com/office/officeart/2017/3/layout/DropPinTimeline"/>
    <dgm:cxn modelId="{309BA774-5608-43E1-9258-57E88B18A8C0}" type="presParOf" srcId="{C9E20EFE-475B-4189-BBD8-EDCA4B562372}" destId="{D3D330DC-5436-43CC-A1D5-F384880A4B66}" srcOrd="3" destOrd="0" presId="urn:microsoft.com/office/officeart/2017/3/layout/DropPinTimeline"/>
    <dgm:cxn modelId="{4CF5E59B-3C2C-41CD-BA62-89482C89B0A7}" type="presParOf" srcId="{C9E20EFE-475B-4189-BBD8-EDCA4B562372}" destId="{9CDD15F2-3D72-436D-9B35-120757CBA56B}" srcOrd="4" destOrd="0" presId="urn:microsoft.com/office/officeart/2017/3/layout/DropPinTimeline"/>
    <dgm:cxn modelId="{35CEC82D-D1AB-4EE2-AAE0-ECE86A81B659}" type="presParOf" srcId="{C9E20EFE-475B-4189-BBD8-EDCA4B562372}" destId="{258B1BA8-82EF-45A1-8DC2-A41D5816A3E4}" srcOrd="5" destOrd="0" presId="urn:microsoft.com/office/officeart/2017/3/layout/DropPinTimeline"/>
    <dgm:cxn modelId="{E481EF7A-2AFF-4C11-8FE1-410470DEDE6A}" type="presParOf" srcId="{E7F7EE3F-97D1-4175-A909-C74B440FAA68}" destId="{505967A9-D9F9-488A-BB47-6A2456171D2C}" srcOrd="17" destOrd="0" presId="urn:microsoft.com/office/officeart/2017/3/layout/DropPinTimeline"/>
    <dgm:cxn modelId="{3FA90278-7BE5-465C-AF81-E03ABB168073}" type="presParOf" srcId="{E7F7EE3F-97D1-4175-A909-C74B440FAA68}" destId="{782ADC1A-FFFC-4770-8E37-33D63554EE74}" srcOrd="18" destOrd="0" presId="urn:microsoft.com/office/officeart/2017/3/layout/DropPinTimeline"/>
    <dgm:cxn modelId="{B1369F99-AAE8-44A7-AECB-FD3A3E70609B}" type="presParOf" srcId="{782ADC1A-FFFC-4770-8E37-33D63554EE74}" destId="{53D41652-F55F-4F7C-8BBC-C62E941189EF}" srcOrd="0" destOrd="0" presId="urn:microsoft.com/office/officeart/2017/3/layout/DropPinTimeline"/>
    <dgm:cxn modelId="{E7C3E00C-5ACA-4EF8-9BD1-EC480D417B4E}" type="presParOf" srcId="{782ADC1A-FFFC-4770-8E37-33D63554EE74}" destId="{00EBC392-CD3E-4C65-898E-DD27B2EBE777}" srcOrd="1" destOrd="0" presId="urn:microsoft.com/office/officeart/2017/3/layout/DropPinTimeline"/>
    <dgm:cxn modelId="{A9AC8B7F-0EDA-4F08-9976-87F149BF97F4}" type="presParOf" srcId="{00EBC392-CD3E-4C65-898E-DD27B2EBE777}" destId="{B0522A35-8D4A-4D01-859C-197DCAEDC86E}" srcOrd="0" destOrd="0" presId="urn:microsoft.com/office/officeart/2017/3/layout/DropPinTimeline"/>
    <dgm:cxn modelId="{A19DBD0C-84DB-419C-97F0-CB583F4A59E1}" type="presParOf" srcId="{00EBC392-CD3E-4C65-898E-DD27B2EBE777}" destId="{189FC149-109A-4E47-AAB0-A6614D257932}" srcOrd="1" destOrd="0" presId="urn:microsoft.com/office/officeart/2017/3/layout/DropPinTimeline"/>
    <dgm:cxn modelId="{97AB90E1-D929-43A9-8B16-F92FD8D85D3D}" type="presParOf" srcId="{782ADC1A-FFFC-4770-8E37-33D63554EE74}" destId="{DF7D5096-28E3-4976-A0EB-BEAA0E1FF33E}" srcOrd="2" destOrd="0" presId="urn:microsoft.com/office/officeart/2017/3/layout/DropPinTimeline"/>
    <dgm:cxn modelId="{E41637F6-24B2-4C90-A7BE-1EB542894023}" type="presParOf" srcId="{782ADC1A-FFFC-4770-8E37-33D63554EE74}" destId="{B44A3864-04D1-4ED1-97F3-794420214DF0}" srcOrd="3" destOrd="0" presId="urn:microsoft.com/office/officeart/2017/3/layout/DropPinTimeline"/>
    <dgm:cxn modelId="{7638E33D-8AF4-460C-AF6F-6FE94FE397D8}" type="presParOf" srcId="{782ADC1A-FFFC-4770-8E37-33D63554EE74}" destId="{BBAD449A-37CB-4319-ABE4-A6AC7E634A00}" srcOrd="4" destOrd="0" presId="urn:microsoft.com/office/officeart/2017/3/layout/DropPinTimeline"/>
    <dgm:cxn modelId="{84441E42-90A5-41C0-AF91-ECD6F516B51C}" type="presParOf" srcId="{782ADC1A-FFFC-4770-8E37-33D63554EE74}" destId="{C5F37D2E-4B31-4B04-A4A6-A9F48A7E9994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CF0C08-D7F1-4AAB-91BA-D0592FD9AFE7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7B00D7-0785-4351-976A-176A92C33EC4}">
      <dgm:prSet phldr="0"/>
      <dgm:spPr/>
      <dgm:t>
        <a:bodyPr/>
        <a:lstStyle/>
        <a:p>
          <a:pPr rtl="0"/>
          <a:r>
            <a:rPr lang="en-US" b="1">
              <a:latin typeface="Calibri" panose="020F0502020204030204"/>
            </a:rPr>
            <a:t>Remind 101</a:t>
          </a:r>
          <a:endParaRPr lang="en-US" b="1"/>
        </a:p>
      </dgm:t>
    </dgm:pt>
    <dgm:pt modelId="{626404DE-FB13-4A3C-99FB-0A296323E290}" type="parTrans" cxnId="{9ED92ECF-0BE5-49D0-A269-7F465F7583D9}">
      <dgm:prSet/>
      <dgm:spPr/>
      <dgm:t>
        <a:bodyPr/>
        <a:lstStyle/>
        <a:p>
          <a:endParaRPr lang="en-US"/>
        </a:p>
      </dgm:t>
    </dgm:pt>
    <dgm:pt modelId="{654BFDD1-74DC-43B8-8873-A55A79FF4AEA}" type="sibTrans" cxnId="{9ED92ECF-0BE5-49D0-A269-7F465F7583D9}">
      <dgm:prSet/>
      <dgm:spPr/>
      <dgm:t>
        <a:bodyPr/>
        <a:lstStyle/>
        <a:p>
          <a:endParaRPr lang="en-US"/>
        </a:p>
      </dgm:t>
    </dgm:pt>
    <dgm:pt modelId="{CA2533DF-1551-43B1-B603-7E0873B5421A}">
      <dgm:prSet phldr="0"/>
      <dgm:spPr/>
      <dgm:t>
        <a:bodyPr/>
        <a:lstStyle/>
        <a:p>
          <a:pPr rtl="0"/>
          <a:r>
            <a:rPr lang="en-US" b="1">
              <a:latin typeface="Calibri" panose="020F0502020204030204"/>
            </a:rPr>
            <a:t>Google Classroom </a:t>
          </a:r>
        </a:p>
      </dgm:t>
    </dgm:pt>
    <dgm:pt modelId="{1C8C2ACB-E4BF-44C2-8B82-4BB9FCDD99F6}" type="parTrans" cxnId="{699E9840-C926-440E-BD7D-C1E82A9E80E9}">
      <dgm:prSet/>
      <dgm:spPr/>
      <dgm:t>
        <a:bodyPr/>
        <a:lstStyle/>
        <a:p>
          <a:endParaRPr lang="en-US"/>
        </a:p>
      </dgm:t>
    </dgm:pt>
    <dgm:pt modelId="{A3A76FCD-F576-48DC-92D8-8DBAE1FDF0EC}" type="sibTrans" cxnId="{699E9840-C926-440E-BD7D-C1E82A9E80E9}">
      <dgm:prSet/>
      <dgm:spPr/>
      <dgm:t>
        <a:bodyPr/>
        <a:lstStyle/>
        <a:p>
          <a:endParaRPr lang="en-US"/>
        </a:p>
      </dgm:t>
    </dgm:pt>
    <dgm:pt modelId="{15DBCE3E-C26D-427F-9EBB-E0DE8F12C267}" type="pres">
      <dgm:prSet presAssocID="{05CF0C08-D7F1-4AAB-91BA-D0592FD9AFE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904B97A-2242-40F1-AF9F-E4F6DC9A8166}" type="pres">
      <dgm:prSet presAssocID="{CA2533DF-1551-43B1-B603-7E0873B5421A}" presName="hierRoot1" presStyleCnt="0"/>
      <dgm:spPr/>
    </dgm:pt>
    <dgm:pt modelId="{207776F0-129F-4E03-B24F-6FEF62B48847}" type="pres">
      <dgm:prSet presAssocID="{CA2533DF-1551-43B1-B603-7E0873B5421A}" presName="composite" presStyleCnt="0"/>
      <dgm:spPr/>
    </dgm:pt>
    <dgm:pt modelId="{E7A9C01F-BCCB-4CBD-A1A2-312E76403872}" type="pres">
      <dgm:prSet presAssocID="{CA2533DF-1551-43B1-B603-7E0873B5421A}" presName="background" presStyleLbl="node0" presStyleIdx="0" presStyleCnt="2"/>
      <dgm:spPr/>
    </dgm:pt>
    <dgm:pt modelId="{41A2269D-FAFE-48F0-B9C4-1685B224000F}" type="pres">
      <dgm:prSet presAssocID="{CA2533DF-1551-43B1-B603-7E0873B5421A}" presName="text" presStyleLbl="fgAcc0" presStyleIdx="0" presStyleCnt="2">
        <dgm:presLayoutVars>
          <dgm:chPref val="3"/>
        </dgm:presLayoutVars>
      </dgm:prSet>
      <dgm:spPr/>
    </dgm:pt>
    <dgm:pt modelId="{90CE8B2A-FC43-4934-9A79-706781C9CA9F}" type="pres">
      <dgm:prSet presAssocID="{CA2533DF-1551-43B1-B603-7E0873B5421A}" presName="hierChild2" presStyleCnt="0"/>
      <dgm:spPr/>
    </dgm:pt>
    <dgm:pt modelId="{10E0EE77-5D7D-4BA6-A02A-7A0C4AD4A473}" type="pres">
      <dgm:prSet presAssocID="{B47B00D7-0785-4351-976A-176A92C33EC4}" presName="hierRoot1" presStyleCnt="0"/>
      <dgm:spPr/>
    </dgm:pt>
    <dgm:pt modelId="{34B5E325-BEAA-45B6-B983-54864C0C4E1C}" type="pres">
      <dgm:prSet presAssocID="{B47B00D7-0785-4351-976A-176A92C33EC4}" presName="composite" presStyleCnt="0"/>
      <dgm:spPr/>
    </dgm:pt>
    <dgm:pt modelId="{EA83F2AB-405C-48C6-A984-56B3EC6E1C00}" type="pres">
      <dgm:prSet presAssocID="{B47B00D7-0785-4351-976A-176A92C33EC4}" presName="background" presStyleLbl="node0" presStyleIdx="1" presStyleCnt="2"/>
      <dgm:spPr/>
    </dgm:pt>
    <dgm:pt modelId="{195EEAC3-78CC-408F-AC6E-F267F10D2B65}" type="pres">
      <dgm:prSet presAssocID="{B47B00D7-0785-4351-976A-176A92C33EC4}" presName="text" presStyleLbl="fgAcc0" presStyleIdx="1" presStyleCnt="2">
        <dgm:presLayoutVars>
          <dgm:chPref val="3"/>
        </dgm:presLayoutVars>
      </dgm:prSet>
      <dgm:spPr/>
    </dgm:pt>
    <dgm:pt modelId="{1D980915-833A-4B05-BAD3-D94E2E470FC2}" type="pres">
      <dgm:prSet presAssocID="{B47B00D7-0785-4351-976A-176A92C33EC4}" presName="hierChild2" presStyleCnt="0"/>
      <dgm:spPr/>
    </dgm:pt>
  </dgm:ptLst>
  <dgm:cxnLst>
    <dgm:cxn modelId="{98E18223-3E50-444E-B671-CA856539EFB4}" type="presOf" srcId="{CA2533DF-1551-43B1-B603-7E0873B5421A}" destId="{41A2269D-FAFE-48F0-B9C4-1685B224000F}" srcOrd="0" destOrd="0" presId="urn:microsoft.com/office/officeart/2005/8/layout/hierarchy1"/>
    <dgm:cxn modelId="{699E9840-C926-440E-BD7D-C1E82A9E80E9}" srcId="{05CF0C08-D7F1-4AAB-91BA-D0592FD9AFE7}" destId="{CA2533DF-1551-43B1-B603-7E0873B5421A}" srcOrd="0" destOrd="0" parTransId="{1C8C2ACB-E4BF-44C2-8B82-4BB9FCDD99F6}" sibTransId="{A3A76FCD-F576-48DC-92D8-8DBAE1FDF0EC}"/>
    <dgm:cxn modelId="{746BBEB4-F8F0-4627-B972-2645141C646D}" type="presOf" srcId="{B47B00D7-0785-4351-976A-176A92C33EC4}" destId="{195EEAC3-78CC-408F-AC6E-F267F10D2B65}" srcOrd="0" destOrd="0" presId="urn:microsoft.com/office/officeart/2005/8/layout/hierarchy1"/>
    <dgm:cxn modelId="{9ED92ECF-0BE5-49D0-A269-7F465F7583D9}" srcId="{05CF0C08-D7F1-4AAB-91BA-D0592FD9AFE7}" destId="{B47B00D7-0785-4351-976A-176A92C33EC4}" srcOrd="1" destOrd="0" parTransId="{626404DE-FB13-4A3C-99FB-0A296323E290}" sibTransId="{654BFDD1-74DC-43B8-8873-A55A79FF4AEA}"/>
    <dgm:cxn modelId="{DC597FF9-F0C6-4405-8171-50B5757262CB}" type="presOf" srcId="{05CF0C08-D7F1-4AAB-91BA-D0592FD9AFE7}" destId="{15DBCE3E-C26D-427F-9EBB-E0DE8F12C267}" srcOrd="0" destOrd="0" presId="urn:microsoft.com/office/officeart/2005/8/layout/hierarchy1"/>
    <dgm:cxn modelId="{D14D8CD4-7E60-4B1A-8D90-48B5E8230299}" type="presParOf" srcId="{15DBCE3E-C26D-427F-9EBB-E0DE8F12C267}" destId="{B904B97A-2242-40F1-AF9F-E4F6DC9A8166}" srcOrd="0" destOrd="0" presId="urn:microsoft.com/office/officeart/2005/8/layout/hierarchy1"/>
    <dgm:cxn modelId="{3D59378C-AE84-47BA-A96D-4C59814909B8}" type="presParOf" srcId="{B904B97A-2242-40F1-AF9F-E4F6DC9A8166}" destId="{207776F0-129F-4E03-B24F-6FEF62B48847}" srcOrd="0" destOrd="0" presId="urn:microsoft.com/office/officeart/2005/8/layout/hierarchy1"/>
    <dgm:cxn modelId="{630D41F4-FC00-4AB2-B214-2C778ABE7502}" type="presParOf" srcId="{207776F0-129F-4E03-B24F-6FEF62B48847}" destId="{E7A9C01F-BCCB-4CBD-A1A2-312E76403872}" srcOrd="0" destOrd="0" presId="urn:microsoft.com/office/officeart/2005/8/layout/hierarchy1"/>
    <dgm:cxn modelId="{5A9D3232-ADB6-4B69-B245-17FD60315702}" type="presParOf" srcId="{207776F0-129F-4E03-B24F-6FEF62B48847}" destId="{41A2269D-FAFE-48F0-B9C4-1685B224000F}" srcOrd="1" destOrd="0" presId="urn:microsoft.com/office/officeart/2005/8/layout/hierarchy1"/>
    <dgm:cxn modelId="{345EC50A-BCA5-482B-9447-F43F35FC1145}" type="presParOf" srcId="{B904B97A-2242-40F1-AF9F-E4F6DC9A8166}" destId="{90CE8B2A-FC43-4934-9A79-706781C9CA9F}" srcOrd="1" destOrd="0" presId="urn:microsoft.com/office/officeart/2005/8/layout/hierarchy1"/>
    <dgm:cxn modelId="{267DE62C-6E7F-478A-BBB5-FB544DDC29AD}" type="presParOf" srcId="{15DBCE3E-C26D-427F-9EBB-E0DE8F12C267}" destId="{10E0EE77-5D7D-4BA6-A02A-7A0C4AD4A473}" srcOrd="1" destOrd="0" presId="urn:microsoft.com/office/officeart/2005/8/layout/hierarchy1"/>
    <dgm:cxn modelId="{C6E65D62-939C-4D66-B1D4-52BFB273AB43}" type="presParOf" srcId="{10E0EE77-5D7D-4BA6-A02A-7A0C4AD4A473}" destId="{34B5E325-BEAA-45B6-B983-54864C0C4E1C}" srcOrd="0" destOrd="0" presId="urn:microsoft.com/office/officeart/2005/8/layout/hierarchy1"/>
    <dgm:cxn modelId="{99051492-5275-4C40-B206-AD6D16025E80}" type="presParOf" srcId="{34B5E325-BEAA-45B6-B983-54864C0C4E1C}" destId="{EA83F2AB-405C-48C6-A984-56B3EC6E1C00}" srcOrd="0" destOrd="0" presId="urn:microsoft.com/office/officeart/2005/8/layout/hierarchy1"/>
    <dgm:cxn modelId="{1F5A3CE2-15E3-4543-854A-2D649717830D}" type="presParOf" srcId="{34B5E325-BEAA-45B6-B983-54864C0C4E1C}" destId="{195EEAC3-78CC-408F-AC6E-F267F10D2B65}" srcOrd="1" destOrd="0" presId="urn:microsoft.com/office/officeart/2005/8/layout/hierarchy1"/>
    <dgm:cxn modelId="{6421A30E-66A3-4090-8E49-C3C2D19E1502}" type="presParOf" srcId="{10E0EE77-5D7D-4BA6-A02A-7A0C4AD4A473}" destId="{1D980915-833A-4B05-BAD3-D94E2E470FC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F9F423-B48E-4780-AD5B-C2711A310552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652CBF-85EA-4E90-BD4F-AB179E7CD941}">
      <dgm:prSet/>
      <dgm:spPr/>
      <dgm:t>
        <a:bodyPr/>
        <a:lstStyle/>
        <a:p>
          <a:r>
            <a:rPr lang="en-US" b="1"/>
            <a:t>Baccalaureate </a:t>
          </a:r>
          <a:r>
            <a:rPr lang="en-US"/>
            <a:t>– Non-denominational service usually held on a Sunday prior to the graduation ceremony.  It is a voluntary event that is not school sponsored.</a:t>
          </a:r>
        </a:p>
      </dgm:t>
    </dgm:pt>
    <dgm:pt modelId="{D42A48AB-E832-4B4D-9999-E50FC6FB1544}" type="parTrans" cxnId="{C1F13738-C2D3-4E2D-88D1-8F0573D86E0B}">
      <dgm:prSet/>
      <dgm:spPr/>
      <dgm:t>
        <a:bodyPr/>
        <a:lstStyle/>
        <a:p>
          <a:endParaRPr lang="en-US"/>
        </a:p>
      </dgm:t>
    </dgm:pt>
    <dgm:pt modelId="{3429F2FC-86CB-4A67-897D-2811DF47884E}" type="sibTrans" cxnId="{C1F13738-C2D3-4E2D-88D1-8F0573D86E0B}">
      <dgm:prSet/>
      <dgm:spPr/>
      <dgm:t>
        <a:bodyPr/>
        <a:lstStyle/>
        <a:p>
          <a:endParaRPr lang="en-US"/>
        </a:p>
      </dgm:t>
    </dgm:pt>
    <dgm:pt modelId="{86952830-C24D-4875-AE2B-2702782F0202}">
      <dgm:prSet/>
      <dgm:spPr/>
      <dgm:t>
        <a:bodyPr/>
        <a:lstStyle/>
        <a:p>
          <a:r>
            <a:rPr lang="en-US" b="1" dirty="0"/>
            <a:t>Senior Breakfast </a:t>
          </a:r>
          <a:r>
            <a:rPr lang="en-US" dirty="0"/>
            <a:t>– Wednesday, May 22, 2024</a:t>
          </a:r>
        </a:p>
      </dgm:t>
    </dgm:pt>
    <dgm:pt modelId="{3E5B4472-96C4-429C-9B38-D5FF2D595FA7}" type="parTrans" cxnId="{1455A246-661B-4367-95FE-08EFF87591C6}">
      <dgm:prSet/>
      <dgm:spPr/>
      <dgm:t>
        <a:bodyPr/>
        <a:lstStyle/>
        <a:p>
          <a:endParaRPr lang="en-US"/>
        </a:p>
      </dgm:t>
    </dgm:pt>
    <dgm:pt modelId="{153ACBB5-45B1-47C8-BFB5-5814B9F7131E}" type="sibTrans" cxnId="{1455A246-661B-4367-95FE-08EFF87591C6}">
      <dgm:prSet/>
      <dgm:spPr/>
      <dgm:t>
        <a:bodyPr/>
        <a:lstStyle/>
        <a:p>
          <a:endParaRPr lang="en-US"/>
        </a:p>
      </dgm:t>
    </dgm:pt>
    <dgm:pt modelId="{CEB72A37-062A-4D9F-B719-05EB83CD7348}">
      <dgm:prSet/>
      <dgm:spPr/>
      <dgm:t>
        <a:bodyPr/>
        <a:lstStyle/>
        <a:p>
          <a:r>
            <a:rPr lang="en-US" b="1"/>
            <a:t>Project Graduation </a:t>
          </a:r>
          <a:r>
            <a:rPr lang="en-US"/>
            <a:t>– All night party held on graduation night designed to be a safe, drug and alcohol-free celebration. It is organized and sponsored by parents.  </a:t>
          </a:r>
        </a:p>
      </dgm:t>
    </dgm:pt>
    <dgm:pt modelId="{F09F88E3-53D6-4846-AFEC-30C04AFA6809}" type="parTrans" cxnId="{EE4C9423-8D0C-414A-B5E6-472C29DA1ED8}">
      <dgm:prSet/>
      <dgm:spPr/>
      <dgm:t>
        <a:bodyPr/>
        <a:lstStyle/>
        <a:p>
          <a:endParaRPr lang="en-US"/>
        </a:p>
      </dgm:t>
    </dgm:pt>
    <dgm:pt modelId="{B16BF3E5-EEB2-4E56-9DB5-BFFAB13002AD}" type="sibTrans" cxnId="{EE4C9423-8D0C-414A-B5E6-472C29DA1ED8}">
      <dgm:prSet/>
      <dgm:spPr/>
      <dgm:t>
        <a:bodyPr/>
        <a:lstStyle/>
        <a:p>
          <a:endParaRPr lang="en-US"/>
        </a:p>
      </dgm:t>
    </dgm:pt>
    <dgm:pt modelId="{A653083F-1CDD-49D8-A6A6-F5AF9BFFA15A}" type="pres">
      <dgm:prSet presAssocID="{A1F9F423-B48E-4780-AD5B-C2711A310552}" presName="vert0" presStyleCnt="0">
        <dgm:presLayoutVars>
          <dgm:dir/>
          <dgm:animOne val="branch"/>
          <dgm:animLvl val="lvl"/>
        </dgm:presLayoutVars>
      </dgm:prSet>
      <dgm:spPr/>
    </dgm:pt>
    <dgm:pt modelId="{11534CB5-6150-49D8-98AD-0C8755F41508}" type="pres">
      <dgm:prSet presAssocID="{D8652CBF-85EA-4E90-BD4F-AB179E7CD941}" presName="thickLine" presStyleLbl="alignNode1" presStyleIdx="0" presStyleCnt="3"/>
      <dgm:spPr/>
    </dgm:pt>
    <dgm:pt modelId="{7E944F76-F7CF-474D-AA1C-EFB6FB0F68DF}" type="pres">
      <dgm:prSet presAssocID="{D8652CBF-85EA-4E90-BD4F-AB179E7CD941}" presName="horz1" presStyleCnt="0"/>
      <dgm:spPr/>
    </dgm:pt>
    <dgm:pt modelId="{3BC10B84-2500-4FF6-981C-F1351E070BBB}" type="pres">
      <dgm:prSet presAssocID="{D8652CBF-85EA-4E90-BD4F-AB179E7CD941}" presName="tx1" presStyleLbl="revTx" presStyleIdx="0" presStyleCnt="3"/>
      <dgm:spPr/>
    </dgm:pt>
    <dgm:pt modelId="{C09987A2-A1B6-4131-ABFE-2822ABD0413B}" type="pres">
      <dgm:prSet presAssocID="{D8652CBF-85EA-4E90-BD4F-AB179E7CD941}" presName="vert1" presStyleCnt="0"/>
      <dgm:spPr/>
    </dgm:pt>
    <dgm:pt modelId="{0F55CF82-AA1B-488D-9074-41FC7BB4835C}" type="pres">
      <dgm:prSet presAssocID="{86952830-C24D-4875-AE2B-2702782F0202}" presName="thickLine" presStyleLbl="alignNode1" presStyleIdx="1" presStyleCnt="3"/>
      <dgm:spPr/>
    </dgm:pt>
    <dgm:pt modelId="{30705D74-D5FF-4540-89BE-ED2AB8EED466}" type="pres">
      <dgm:prSet presAssocID="{86952830-C24D-4875-AE2B-2702782F0202}" presName="horz1" presStyleCnt="0"/>
      <dgm:spPr/>
    </dgm:pt>
    <dgm:pt modelId="{AE1CD322-9B0F-4539-9D1A-75AF9E3117E7}" type="pres">
      <dgm:prSet presAssocID="{86952830-C24D-4875-AE2B-2702782F0202}" presName="tx1" presStyleLbl="revTx" presStyleIdx="1" presStyleCnt="3"/>
      <dgm:spPr/>
    </dgm:pt>
    <dgm:pt modelId="{C9ED38BB-8AD4-4923-9E0C-0AFDD642F103}" type="pres">
      <dgm:prSet presAssocID="{86952830-C24D-4875-AE2B-2702782F0202}" presName="vert1" presStyleCnt="0"/>
      <dgm:spPr/>
    </dgm:pt>
    <dgm:pt modelId="{F63430BA-D022-44FA-969B-1D50DEB82E42}" type="pres">
      <dgm:prSet presAssocID="{CEB72A37-062A-4D9F-B719-05EB83CD7348}" presName="thickLine" presStyleLbl="alignNode1" presStyleIdx="2" presStyleCnt="3"/>
      <dgm:spPr/>
    </dgm:pt>
    <dgm:pt modelId="{2EDF0AEC-D6C1-4BA8-9E4E-7B9BE1DD7CFF}" type="pres">
      <dgm:prSet presAssocID="{CEB72A37-062A-4D9F-B719-05EB83CD7348}" presName="horz1" presStyleCnt="0"/>
      <dgm:spPr/>
    </dgm:pt>
    <dgm:pt modelId="{F981BE32-EF1D-42B5-9342-9CC38EB5E55F}" type="pres">
      <dgm:prSet presAssocID="{CEB72A37-062A-4D9F-B719-05EB83CD7348}" presName="tx1" presStyleLbl="revTx" presStyleIdx="2" presStyleCnt="3"/>
      <dgm:spPr/>
    </dgm:pt>
    <dgm:pt modelId="{5A6D0CE9-E6D2-4CEE-854D-73956643A4FD}" type="pres">
      <dgm:prSet presAssocID="{CEB72A37-062A-4D9F-B719-05EB83CD7348}" presName="vert1" presStyleCnt="0"/>
      <dgm:spPr/>
    </dgm:pt>
  </dgm:ptLst>
  <dgm:cxnLst>
    <dgm:cxn modelId="{C0793E10-972D-4EBD-A0BC-18BA6DEA2BE0}" type="presOf" srcId="{A1F9F423-B48E-4780-AD5B-C2711A310552}" destId="{A653083F-1CDD-49D8-A6A6-F5AF9BFFA15A}" srcOrd="0" destOrd="0" presId="urn:microsoft.com/office/officeart/2008/layout/LinedList"/>
    <dgm:cxn modelId="{EE4C9423-8D0C-414A-B5E6-472C29DA1ED8}" srcId="{A1F9F423-B48E-4780-AD5B-C2711A310552}" destId="{CEB72A37-062A-4D9F-B719-05EB83CD7348}" srcOrd="2" destOrd="0" parTransId="{F09F88E3-53D6-4846-AFEC-30C04AFA6809}" sibTransId="{B16BF3E5-EEB2-4E56-9DB5-BFFAB13002AD}"/>
    <dgm:cxn modelId="{F632162B-3A06-4F6A-AE9E-35117EEE1D14}" type="presOf" srcId="{CEB72A37-062A-4D9F-B719-05EB83CD7348}" destId="{F981BE32-EF1D-42B5-9342-9CC38EB5E55F}" srcOrd="0" destOrd="0" presId="urn:microsoft.com/office/officeart/2008/layout/LinedList"/>
    <dgm:cxn modelId="{C1F13738-C2D3-4E2D-88D1-8F0573D86E0B}" srcId="{A1F9F423-B48E-4780-AD5B-C2711A310552}" destId="{D8652CBF-85EA-4E90-BD4F-AB179E7CD941}" srcOrd="0" destOrd="0" parTransId="{D42A48AB-E832-4B4D-9999-E50FC6FB1544}" sibTransId="{3429F2FC-86CB-4A67-897D-2811DF47884E}"/>
    <dgm:cxn modelId="{5244343F-1E48-418E-B055-245A4C4364CF}" type="presOf" srcId="{86952830-C24D-4875-AE2B-2702782F0202}" destId="{AE1CD322-9B0F-4539-9D1A-75AF9E3117E7}" srcOrd="0" destOrd="0" presId="urn:microsoft.com/office/officeart/2008/layout/LinedList"/>
    <dgm:cxn modelId="{1455A246-661B-4367-95FE-08EFF87591C6}" srcId="{A1F9F423-B48E-4780-AD5B-C2711A310552}" destId="{86952830-C24D-4875-AE2B-2702782F0202}" srcOrd="1" destOrd="0" parTransId="{3E5B4472-96C4-429C-9B38-D5FF2D595FA7}" sibTransId="{153ACBB5-45B1-47C8-BFB5-5814B9F7131E}"/>
    <dgm:cxn modelId="{0D4EC1A5-B0E8-4E5D-A542-8565755D03AF}" type="presOf" srcId="{D8652CBF-85EA-4E90-BD4F-AB179E7CD941}" destId="{3BC10B84-2500-4FF6-981C-F1351E070BBB}" srcOrd="0" destOrd="0" presId="urn:microsoft.com/office/officeart/2008/layout/LinedList"/>
    <dgm:cxn modelId="{623892E2-AAF9-4D7F-BB69-2E755CB5FA28}" type="presParOf" srcId="{A653083F-1CDD-49D8-A6A6-F5AF9BFFA15A}" destId="{11534CB5-6150-49D8-98AD-0C8755F41508}" srcOrd="0" destOrd="0" presId="urn:microsoft.com/office/officeart/2008/layout/LinedList"/>
    <dgm:cxn modelId="{BC7F06A3-90CA-475C-8DDF-A4DA6928D26F}" type="presParOf" srcId="{A653083F-1CDD-49D8-A6A6-F5AF9BFFA15A}" destId="{7E944F76-F7CF-474D-AA1C-EFB6FB0F68DF}" srcOrd="1" destOrd="0" presId="urn:microsoft.com/office/officeart/2008/layout/LinedList"/>
    <dgm:cxn modelId="{673DD234-293C-479A-BAAD-E1253511AA21}" type="presParOf" srcId="{7E944F76-F7CF-474D-AA1C-EFB6FB0F68DF}" destId="{3BC10B84-2500-4FF6-981C-F1351E070BBB}" srcOrd="0" destOrd="0" presId="urn:microsoft.com/office/officeart/2008/layout/LinedList"/>
    <dgm:cxn modelId="{44DEA3FB-997D-4F0A-8422-562EF24E855B}" type="presParOf" srcId="{7E944F76-F7CF-474D-AA1C-EFB6FB0F68DF}" destId="{C09987A2-A1B6-4131-ABFE-2822ABD0413B}" srcOrd="1" destOrd="0" presId="urn:microsoft.com/office/officeart/2008/layout/LinedList"/>
    <dgm:cxn modelId="{22C9F82F-AE9B-4AE8-BC54-3FC82BDF4B6F}" type="presParOf" srcId="{A653083F-1CDD-49D8-A6A6-F5AF9BFFA15A}" destId="{0F55CF82-AA1B-488D-9074-41FC7BB4835C}" srcOrd="2" destOrd="0" presId="urn:microsoft.com/office/officeart/2008/layout/LinedList"/>
    <dgm:cxn modelId="{C4A6D55A-D157-4047-8B45-E6527BC12E74}" type="presParOf" srcId="{A653083F-1CDD-49D8-A6A6-F5AF9BFFA15A}" destId="{30705D74-D5FF-4540-89BE-ED2AB8EED466}" srcOrd="3" destOrd="0" presId="urn:microsoft.com/office/officeart/2008/layout/LinedList"/>
    <dgm:cxn modelId="{032EDFBC-3786-4F78-BF5C-A0BDC69FB623}" type="presParOf" srcId="{30705D74-D5FF-4540-89BE-ED2AB8EED466}" destId="{AE1CD322-9B0F-4539-9D1A-75AF9E3117E7}" srcOrd="0" destOrd="0" presId="urn:microsoft.com/office/officeart/2008/layout/LinedList"/>
    <dgm:cxn modelId="{E9305686-78C7-42D0-9351-7B19FBD80394}" type="presParOf" srcId="{30705D74-D5FF-4540-89BE-ED2AB8EED466}" destId="{C9ED38BB-8AD4-4923-9E0C-0AFDD642F103}" srcOrd="1" destOrd="0" presId="urn:microsoft.com/office/officeart/2008/layout/LinedList"/>
    <dgm:cxn modelId="{4ED2CE9F-F6E5-4375-928B-52827C51378C}" type="presParOf" srcId="{A653083F-1CDD-49D8-A6A6-F5AF9BFFA15A}" destId="{F63430BA-D022-44FA-969B-1D50DEB82E42}" srcOrd="4" destOrd="0" presId="urn:microsoft.com/office/officeart/2008/layout/LinedList"/>
    <dgm:cxn modelId="{14309F46-81BD-42D6-8639-278F7D5ED2C1}" type="presParOf" srcId="{A653083F-1CDD-49D8-A6A6-F5AF9BFFA15A}" destId="{2EDF0AEC-D6C1-4BA8-9E4E-7B9BE1DD7CFF}" srcOrd="5" destOrd="0" presId="urn:microsoft.com/office/officeart/2008/layout/LinedList"/>
    <dgm:cxn modelId="{18BF2582-4D2B-4D24-ADDB-316CBBD1EEA6}" type="presParOf" srcId="{2EDF0AEC-D6C1-4BA8-9E4E-7B9BE1DD7CFF}" destId="{F981BE32-EF1D-42B5-9342-9CC38EB5E55F}" srcOrd="0" destOrd="0" presId="urn:microsoft.com/office/officeart/2008/layout/LinedList"/>
    <dgm:cxn modelId="{17FC2FDD-C2A6-4F11-8A39-4C16A83A6D9A}" type="presParOf" srcId="{2EDF0AEC-D6C1-4BA8-9E4E-7B9BE1DD7CFF}" destId="{5A6D0CE9-E6D2-4CEE-854D-73956643A4F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0B0745-B775-473E-8F91-BB23039488D8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106964-C35D-42A8-8EBB-2FBA31D7FB90}">
      <dgm:prSet/>
      <dgm:spPr/>
      <dgm:t>
        <a:bodyPr/>
        <a:lstStyle/>
        <a:p>
          <a:r>
            <a:rPr lang="en-US" b="1"/>
            <a:t>Leadership Class– Ms. Snyder (Communications Methodology)</a:t>
          </a:r>
          <a:endParaRPr lang="en-US"/>
        </a:p>
      </dgm:t>
    </dgm:pt>
    <dgm:pt modelId="{0304180C-159D-4470-8684-E3A9979E2D8A}" type="parTrans" cxnId="{292D961C-69E9-4F39-8352-C2F598BD0E85}">
      <dgm:prSet/>
      <dgm:spPr/>
      <dgm:t>
        <a:bodyPr/>
        <a:lstStyle/>
        <a:p>
          <a:endParaRPr lang="en-US"/>
        </a:p>
      </dgm:t>
    </dgm:pt>
    <dgm:pt modelId="{AE4B1C8E-97B4-4A2F-8735-BB4BEC8E86B0}" type="sibTrans" cxnId="{292D961C-69E9-4F39-8352-C2F598BD0E85}">
      <dgm:prSet/>
      <dgm:spPr/>
      <dgm:t>
        <a:bodyPr/>
        <a:lstStyle/>
        <a:p>
          <a:endParaRPr lang="en-US"/>
        </a:p>
      </dgm:t>
    </dgm:pt>
    <dgm:pt modelId="{9BF8A505-F80A-4E54-932E-FFCFB1F4C59A}">
      <dgm:prSet/>
      <dgm:spPr/>
      <dgm:t>
        <a:bodyPr/>
        <a:lstStyle/>
        <a:p>
          <a:r>
            <a:rPr lang="en-US" b="1"/>
            <a:t>Science Research – Mr. Cilsick </a:t>
          </a:r>
          <a:endParaRPr lang="en-US"/>
        </a:p>
      </dgm:t>
    </dgm:pt>
    <dgm:pt modelId="{98DDEFB5-6F0B-4E27-8897-03D96428327E}" type="parTrans" cxnId="{D172DFD3-FD53-4D64-BD4B-ADCB87643759}">
      <dgm:prSet/>
      <dgm:spPr/>
      <dgm:t>
        <a:bodyPr/>
        <a:lstStyle/>
        <a:p>
          <a:endParaRPr lang="en-US"/>
        </a:p>
      </dgm:t>
    </dgm:pt>
    <dgm:pt modelId="{23E984B3-5F29-4FE3-90A9-00473E2910D8}" type="sibTrans" cxnId="{D172DFD3-FD53-4D64-BD4B-ADCB87643759}">
      <dgm:prSet/>
      <dgm:spPr/>
      <dgm:t>
        <a:bodyPr/>
        <a:lstStyle/>
        <a:p>
          <a:endParaRPr lang="en-US"/>
        </a:p>
      </dgm:t>
    </dgm:pt>
    <dgm:pt modelId="{4898F90D-E8B8-4295-91A6-00AC4D6780B3}">
      <dgm:prSet/>
      <dgm:spPr/>
      <dgm:t>
        <a:bodyPr/>
        <a:lstStyle/>
        <a:p>
          <a:r>
            <a:rPr lang="en-US" b="1"/>
            <a:t>AP Capstone–Ms. Noah</a:t>
          </a:r>
          <a:endParaRPr lang="en-US"/>
        </a:p>
      </dgm:t>
    </dgm:pt>
    <dgm:pt modelId="{DC6EF8AA-5EBF-4E59-8E23-05D4CFA0149F}" type="parTrans" cxnId="{8D1AB80E-FCFB-499A-834A-73DF90706DEC}">
      <dgm:prSet/>
      <dgm:spPr/>
      <dgm:t>
        <a:bodyPr/>
        <a:lstStyle/>
        <a:p>
          <a:endParaRPr lang="en-US"/>
        </a:p>
      </dgm:t>
    </dgm:pt>
    <dgm:pt modelId="{4F08604E-BC1D-47B1-8F3F-BA207E8CA65E}" type="sibTrans" cxnId="{8D1AB80E-FCFB-499A-834A-73DF90706DEC}">
      <dgm:prSet/>
      <dgm:spPr/>
      <dgm:t>
        <a:bodyPr/>
        <a:lstStyle/>
        <a:p>
          <a:endParaRPr lang="en-US"/>
        </a:p>
      </dgm:t>
    </dgm:pt>
    <dgm:pt modelId="{8F65E851-32C9-47D5-B994-CCC5A6C0E207}" type="pres">
      <dgm:prSet presAssocID="{F50B0745-B775-473E-8F91-BB23039488D8}" presName="diagram" presStyleCnt="0">
        <dgm:presLayoutVars>
          <dgm:dir/>
          <dgm:resizeHandles val="exact"/>
        </dgm:presLayoutVars>
      </dgm:prSet>
      <dgm:spPr/>
    </dgm:pt>
    <dgm:pt modelId="{1D32EC6C-7E62-41C6-9709-2D179A4504DA}" type="pres">
      <dgm:prSet presAssocID="{CF106964-C35D-42A8-8EBB-2FBA31D7FB90}" presName="arrow" presStyleLbl="node1" presStyleIdx="0" presStyleCnt="3" custScaleX="175770" custScaleY="119324" custRadScaleRad="101979" custRadScaleInc="56">
        <dgm:presLayoutVars>
          <dgm:bulletEnabled val="1"/>
        </dgm:presLayoutVars>
      </dgm:prSet>
      <dgm:spPr/>
    </dgm:pt>
    <dgm:pt modelId="{59272906-0F6C-4C2C-AE7B-70D1E37A83C3}" type="pres">
      <dgm:prSet presAssocID="{9BF8A505-F80A-4E54-932E-FFCFB1F4C59A}" presName="arrow" presStyleLbl="node1" presStyleIdx="1" presStyleCnt="3" custScaleX="168201" custScaleY="129403">
        <dgm:presLayoutVars>
          <dgm:bulletEnabled val="1"/>
        </dgm:presLayoutVars>
      </dgm:prSet>
      <dgm:spPr/>
    </dgm:pt>
    <dgm:pt modelId="{2D4A73F5-8A3E-42C1-934C-0DADE8D6B690}" type="pres">
      <dgm:prSet presAssocID="{4898F90D-E8B8-4295-91A6-00AC4D6780B3}" presName="arrow" presStyleLbl="node1" presStyleIdx="2" presStyleCnt="3" custScaleX="171769" custScaleY="123540">
        <dgm:presLayoutVars>
          <dgm:bulletEnabled val="1"/>
        </dgm:presLayoutVars>
      </dgm:prSet>
      <dgm:spPr/>
    </dgm:pt>
  </dgm:ptLst>
  <dgm:cxnLst>
    <dgm:cxn modelId="{8D1AB80E-FCFB-499A-834A-73DF90706DEC}" srcId="{F50B0745-B775-473E-8F91-BB23039488D8}" destId="{4898F90D-E8B8-4295-91A6-00AC4D6780B3}" srcOrd="2" destOrd="0" parTransId="{DC6EF8AA-5EBF-4E59-8E23-05D4CFA0149F}" sibTransId="{4F08604E-BC1D-47B1-8F3F-BA207E8CA65E}"/>
    <dgm:cxn modelId="{292D961C-69E9-4F39-8352-C2F598BD0E85}" srcId="{F50B0745-B775-473E-8F91-BB23039488D8}" destId="{CF106964-C35D-42A8-8EBB-2FBA31D7FB90}" srcOrd="0" destOrd="0" parTransId="{0304180C-159D-4470-8684-E3A9979E2D8A}" sibTransId="{AE4B1C8E-97B4-4A2F-8735-BB4BEC8E86B0}"/>
    <dgm:cxn modelId="{A7220737-B1AA-4EE4-BFF7-7099AC9C3B48}" type="presOf" srcId="{9BF8A505-F80A-4E54-932E-FFCFB1F4C59A}" destId="{59272906-0F6C-4C2C-AE7B-70D1E37A83C3}" srcOrd="0" destOrd="0" presId="urn:microsoft.com/office/officeart/2005/8/layout/arrow5"/>
    <dgm:cxn modelId="{C9181D4C-388E-4E13-81EA-0C4A0A333BF7}" type="presOf" srcId="{4898F90D-E8B8-4295-91A6-00AC4D6780B3}" destId="{2D4A73F5-8A3E-42C1-934C-0DADE8D6B690}" srcOrd="0" destOrd="0" presId="urn:microsoft.com/office/officeart/2005/8/layout/arrow5"/>
    <dgm:cxn modelId="{D172DFD3-FD53-4D64-BD4B-ADCB87643759}" srcId="{F50B0745-B775-473E-8F91-BB23039488D8}" destId="{9BF8A505-F80A-4E54-932E-FFCFB1F4C59A}" srcOrd="1" destOrd="0" parTransId="{98DDEFB5-6F0B-4E27-8897-03D96428327E}" sibTransId="{23E984B3-5F29-4FE3-90A9-00473E2910D8}"/>
    <dgm:cxn modelId="{A0F485D7-78E6-4C20-B38C-7A40B26EA238}" type="presOf" srcId="{CF106964-C35D-42A8-8EBB-2FBA31D7FB90}" destId="{1D32EC6C-7E62-41C6-9709-2D179A4504DA}" srcOrd="0" destOrd="0" presId="urn:microsoft.com/office/officeart/2005/8/layout/arrow5"/>
    <dgm:cxn modelId="{F6ABD6F1-780C-4598-8B5F-86171090D135}" type="presOf" srcId="{F50B0745-B775-473E-8F91-BB23039488D8}" destId="{8F65E851-32C9-47D5-B994-CCC5A6C0E207}" srcOrd="0" destOrd="0" presId="urn:microsoft.com/office/officeart/2005/8/layout/arrow5"/>
    <dgm:cxn modelId="{DA69AB67-7A60-4256-A0BF-0D8E8A3D8061}" type="presParOf" srcId="{8F65E851-32C9-47D5-B994-CCC5A6C0E207}" destId="{1D32EC6C-7E62-41C6-9709-2D179A4504DA}" srcOrd="0" destOrd="0" presId="urn:microsoft.com/office/officeart/2005/8/layout/arrow5"/>
    <dgm:cxn modelId="{F74DCFEF-6346-434D-B634-8F79054359EA}" type="presParOf" srcId="{8F65E851-32C9-47D5-B994-CCC5A6C0E207}" destId="{59272906-0F6C-4C2C-AE7B-70D1E37A83C3}" srcOrd="1" destOrd="0" presId="urn:microsoft.com/office/officeart/2005/8/layout/arrow5"/>
    <dgm:cxn modelId="{09BB8666-733D-41CC-A589-3EB1787BD2F7}" type="presParOf" srcId="{8F65E851-32C9-47D5-B994-CCC5A6C0E207}" destId="{2D4A73F5-8A3E-42C1-934C-0DADE8D6B690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0C6B48-8C18-4DBB-8245-0E08EFD2023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9EDF749-3A06-416E-9FAF-C5ED675B48EE}">
      <dgm:prSet/>
      <dgm:spPr/>
      <dgm:t>
        <a:bodyPr/>
        <a:lstStyle/>
        <a:p>
          <a:r>
            <a:rPr lang="en-US"/>
            <a:t>Educate</a:t>
          </a:r>
        </a:p>
      </dgm:t>
    </dgm:pt>
    <dgm:pt modelId="{18EF609D-23FE-4E79-BC76-C25BD4C44ADC}" type="parTrans" cxnId="{2C8C097D-BD8C-46C1-A7B8-4E2D486E6A78}">
      <dgm:prSet/>
      <dgm:spPr/>
      <dgm:t>
        <a:bodyPr/>
        <a:lstStyle/>
        <a:p>
          <a:endParaRPr lang="en-US"/>
        </a:p>
      </dgm:t>
    </dgm:pt>
    <dgm:pt modelId="{FABDD402-2394-447B-B811-1226F7364CB9}" type="sibTrans" cxnId="{2C8C097D-BD8C-46C1-A7B8-4E2D486E6A78}">
      <dgm:prSet/>
      <dgm:spPr/>
      <dgm:t>
        <a:bodyPr/>
        <a:lstStyle/>
        <a:p>
          <a:endParaRPr lang="en-US"/>
        </a:p>
      </dgm:t>
    </dgm:pt>
    <dgm:pt modelId="{112CF18E-953E-4230-8E79-97E95E1DFDB8}">
      <dgm:prSet/>
      <dgm:spPr/>
      <dgm:t>
        <a:bodyPr/>
        <a:lstStyle/>
        <a:p>
          <a:pPr rtl="0"/>
          <a:r>
            <a:rPr lang="en-US"/>
            <a:t>Educate Others</a:t>
          </a:r>
          <a:r>
            <a:rPr lang="en-US">
              <a:latin typeface="Calibri" panose="020F0502020204030204"/>
            </a:rPr>
            <a:t> </a:t>
          </a:r>
          <a:endParaRPr lang="en-US"/>
        </a:p>
      </dgm:t>
    </dgm:pt>
    <dgm:pt modelId="{1288092F-8813-4736-9A32-E8C53661914B}" type="parTrans" cxnId="{870B2B1F-A2F2-45BB-8416-141249D4CDCA}">
      <dgm:prSet/>
      <dgm:spPr/>
      <dgm:t>
        <a:bodyPr/>
        <a:lstStyle/>
        <a:p>
          <a:endParaRPr lang="en-US"/>
        </a:p>
      </dgm:t>
    </dgm:pt>
    <dgm:pt modelId="{EAD50E82-24D1-4559-80F4-5EB6ED9F3B2C}" type="sibTrans" cxnId="{870B2B1F-A2F2-45BB-8416-141249D4CDCA}">
      <dgm:prSet/>
      <dgm:spPr/>
      <dgm:t>
        <a:bodyPr/>
        <a:lstStyle/>
        <a:p>
          <a:endParaRPr lang="en-US"/>
        </a:p>
      </dgm:t>
    </dgm:pt>
    <dgm:pt modelId="{76C8D238-4859-4CE4-934B-CCE0F17C715F}">
      <dgm:prSet/>
      <dgm:spPr/>
      <dgm:t>
        <a:bodyPr/>
        <a:lstStyle/>
        <a:p>
          <a:r>
            <a:rPr lang="en-US"/>
            <a:t>Solve</a:t>
          </a:r>
        </a:p>
      </dgm:t>
    </dgm:pt>
    <dgm:pt modelId="{6881E63E-5C89-4F06-9B91-44FCF9D3560D}" type="parTrans" cxnId="{A223D842-B757-4AE3-86F2-673A7E101FAB}">
      <dgm:prSet/>
      <dgm:spPr/>
      <dgm:t>
        <a:bodyPr/>
        <a:lstStyle/>
        <a:p>
          <a:endParaRPr lang="en-US"/>
        </a:p>
      </dgm:t>
    </dgm:pt>
    <dgm:pt modelId="{E64908F1-BCFC-4F96-920E-896604995D22}" type="sibTrans" cxnId="{A223D842-B757-4AE3-86F2-673A7E101FAB}">
      <dgm:prSet/>
      <dgm:spPr/>
      <dgm:t>
        <a:bodyPr/>
        <a:lstStyle/>
        <a:p>
          <a:endParaRPr lang="en-US"/>
        </a:p>
      </dgm:t>
    </dgm:pt>
    <dgm:pt modelId="{DF0ED6EF-D39A-4094-AE13-FAB22FCF8C0C}">
      <dgm:prSet/>
      <dgm:spPr/>
      <dgm:t>
        <a:bodyPr/>
        <a:lstStyle/>
        <a:p>
          <a:r>
            <a:rPr lang="en-US"/>
            <a:t>Solve a Community Problem</a:t>
          </a:r>
        </a:p>
      </dgm:t>
    </dgm:pt>
    <dgm:pt modelId="{143125DD-D04A-4C11-9643-5038302949F5}" type="parTrans" cxnId="{3A968179-8D09-466B-9B39-9D058FC737FD}">
      <dgm:prSet/>
      <dgm:spPr/>
      <dgm:t>
        <a:bodyPr/>
        <a:lstStyle/>
        <a:p>
          <a:endParaRPr lang="en-US"/>
        </a:p>
      </dgm:t>
    </dgm:pt>
    <dgm:pt modelId="{E961BED7-BC0F-48B6-9CAC-E483D127853B}" type="sibTrans" cxnId="{3A968179-8D09-466B-9B39-9D058FC737FD}">
      <dgm:prSet/>
      <dgm:spPr/>
      <dgm:t>
        <a:bodyPr/>
        <a:lstStyle/>
        <a:p>
          <a:endParaRPr lang="en-US"/>
        </a:p>
      </dgm:t>
    </dgm:pt>
    <dgm:pt modelId="{CF8ACEC4-0004-4490-AFED-97DAFAE3DD58}">
      <dgm:prSet/>
      <dgm:spPr/>
      <dgm:t>
        <a:bodyPr/>
        <a:lstStyle/>
        <a:p>
          <a:r>
            <a:rPr lang="en-US"/>
            <a:t>Create</a:t>
          </a:r>
        </a:p>
      </dgm:t>
    </dgm:pt>
    <dgm:pt modelId="{9E6D850C-B651-4082-A4A7-895B1D70D90A}" type="parTrans" cxnId="{8A25156A-DD28-4565-83DD-EEBF5784BA00}">
      <dgm:prSet/>
      <dgm:spPr/>
      <dgm:t>
        <a:bodyPr/>
        <a:lstStyle/>
        <a:p>
          <a:endParaRPr lang="en-US"/>
        </a:p>
      </dgm:t>
    </dgm:pt>
    <dgm:pt modelId="{BB423D3F-18F4-4046-8C33-27815A4228AE}" type="sibTrans" cxnId="{8A25156A-DD28-4565-83DD-EEBF5784BA00}">
      <dgm:prSet/>
      <dgm:spPr/>
      <dgm:t>
        <a:bodyPr/>
        <a:lstStyle/>
        <a:p>
          <a:endParaRPr lang="en-US"/>
        </a:p>
      </dgm:t>
    </dgm:pt>
    <dgm:pt modelId="{D91524EB-AD2D-4594-ADBD-90F9007F6ECB}">
      <dgm:prSet/>
      <dgm:spPr/>
      <dgm:t>
        <a:bodyPr/>
        <a:lstStyle/>
        <a:p>
          <a:r>
            <a:rPr lang="en-US"/>
            <a:t>Create a Useful Product or Performance</a:t>
          </a:r>
        </a:p>
      </dgm:t>
    </dgm:pt>
    <dgm:pt modelId="{01B2C1BE-2B98-40C2-9C16-12BBC1A0A494}" type="parTrans" cxnId="{0D223FB9-C129-4EBA-90AD-C8135709A752}">
      <dgm:prSet/>
      <dgm:spPr/>
      <dgm:t>
        <a:bodyPr/>
        <a:lstStyle/>
        <a:p>
          <a:endParaRPr lang="en-US"/>
        </a:p>
      </dgm:t>
    </dgm:pt>
    <dgm:pt modelId="{55896029-90E9-40D6-8A5C-3C784DF716CB}" type="sibTrans" cxnId="{0D223FB9-C129-4EBA-90AD-C8135709A752}">
      <dgm:prSet/>
      <dgm:spPr/>
      <dgm:t>
        <a:bodyPr/>
        <a:lstStyle/>
        <a:p>
          <a:endParaRPr lang="en-US"/>
        </a:p>
      </dgm:t>
    </dgm:pt>
    <dgm:pt modelId="{B4825647-4947-46E9-B5EC-F9EFBC45CA37}">
      <dgm:prSet/>
      <dgm:spPr/>
      <dgm:t>
        <a:bodyPr/>
        <a:lstStyle/>
        <a:p>
          <a:r>
            <a:rPr lang="en-US"/>
            <a:t>Influence</a:t>
          </a:r>
        </a:p>
      </dgm:t>
    </dgm:pt>
    <dgm:pt modelId="{011A8633-4D3D-492B-93C1-A7FE24FAA020}" type="parTrans" cxnId="{F31F9D06-776E-4BCB-9648-D90844CF1216}">
      <dgm:prSet/>
      <dgm:spPr/>
      <dgm:t>
        <a:bodyPr/>
        <a:lstStyle/>
        <a:p>
          <a:endParaRPr lang="en-US"/>
        </a:p>
      </dgm:t>
    </dgm:pt>
    <dgm:pt modelId="{2F7449EB-CFEF-4CC3-A7D5-3AFBADF7CC9E}" type="sibTrans" cxnId="{F31F9D06-776E-4BCB-9648-D90844CF1216}">
      <dgm:prSet/>
      <dgm:spPr/>
      <dgm:t>
        <a:bodyPr/>
        <a:lstStyle/>
        <a:p>
          <a:endParaRPr lang="en-US"/>
        </a:p>
      </dgm:t>
    </dgm:pt>
    <dgm:pt modelId="{51A2E244-E2A8-4F77-B59F-43F36FA4B4BB}">
      <dgm:prSet/>
      <dgm:spPr/>
      <dgm:t>
        <a:bodyPr/>
        <a:lstStyle/>
        <a:p>
          <a:r>
            <a:rPr lang="en-US"/>
            <a:t>Influence Public Policy</a:t>
          </a:r>
        </a:p>
      </dgm:t>
    </dgm:pt>
    <dgm:pt modelId="{28655E63-26D2-4809-B06D-DD763D6BF507}" type="parTrans" cxnId="{796E6927-2ED2-407F-B152-428CED23833D}">
      <dgm:prSet/>
      <dgm:spPr/>
      <dgm:t>
        <a:bodyPr/>
        <a:lstStyle/>
        <a:p>
          <a:endParaRPr lang="en-US"/>
        </a:p>
      </dgm:t>
    </dgm:pt>
    <dgm:pt modelId="{0320EFD5-4179-43D5-BA66-939ED797C490}" type="sibTrans" cxnId="{796E6927-2ED2-407F-B152-428CED23833D}">
      <dgm:prSet/>
      <dgm:spPr/>
      <dgm:t>
        <a:bodyPr/>
        <a:lstStyle/>
        <a:p>
          <a:endParaRPr lang="en-US"/>
        </a:p>
      </dgm:t>
    </dgm:pt>
    <dgm:pt modelId="{9EDCAAF2-437B-4C2F-862E-4560FBC4E989}">
      <dgm:prSet/>
      <dgm:spPr/>
      <dgm:t>
        <a:bodyPr/>
        <a:lstStyle/>
        <a:p>
          <a:r>
            <a:rPr lang="en-US"/>
            <a:t>Help</a:t>
          </a:r>
        </a:p>
      </dgm:t>
    </dgm:pt>
    <dgm:pt modelId="{F87A9DCA-096E-41D1-9194-F044D48E0FE1}" type="parTrans" cxnId="{47FBDE0F-885C-4680-9E6F-58907E14484E}">
      <dgm:prSet/>
      <dgm:spPr/>
      <dgm:t>
        <a:bodyPr/>
        <a:lstStyle/>
        <a:p>
          <a:endParaRPr lang="en-US"/>
        </a:p>
      </dgm:t>
    </dgm:pt>
    <dgm:pt modelId="{425ED8D9-8AC6-4FE9-B261-AA0CDB5A9A80}" type="sibTrans" cxnId="{47FBDE0F-885C-4680-9E6F-58907E14484E}">
      <dgm:prSet/>
      <dgm:spPr/>
      <dgm:t>
        <a:bodyPr/>
        <a:lstStyle/>
        <a:p>
          <a:endParaRPr lang="en-US"/>
        </a:p>
      </dgm:t>
    </dgm:pt>
    <dgm:pt modelId="{56EB68F3-9FFA-4609-B297-19D2472299D6}">
      <dgm:prSet/>
      <dgm:spPr/>
      <dgm:t>
        <a:bodyPr/>
        <a:lstStyle/>
        <a:p>
          <a:r>
            <a:rPr lang="en-US"/>
            <a:t>Help an Existing Organization</a:t>
          </a:r>
        </a:p>
      </dgm:t>
    </dgm:pt>
    <dgm:pt modelId="{D8F2F008-7E79-4AD0-A530-2C1EC07DB138}" type="parTrans" cxnId="{5BA2ED81-1552-4F6C-87A4-0F7479027137}">
      <dgm:prSet/>
      <dgm:spPr/>
      <dgm:t>
        <a:bodyPr/>
        <a:lstStyle/>
        <a:p>
          <a:endParaRPr lang="en-US"/>
        </a:p>
      </dgm:t>
    </dgm:pt>
    <dgm:pt modelId="{0A78D78C-7041-4CFB-A8AF-F7949049CA57}" type="sibTrans" cxnId="{5BA2ED81-1552-4F6C-87A4-0F7479027137}">
      <dgm:prSet/>
      <dgm:spPr/>
      <dgm:t>
        <a:bodyPr/>
        <a:lstStyle/>
        <a:p>
          <a:endParaRPr lang="en-US"/>
        </a:p>
      </dgm:t>
    </dgm:pt>
    <dgm:pt modelId="{5442DBE1-786B-4E63-8642-6868F3E44756}" type="pres">
      <dgm:prSet presAssocID="{4B0C6B48-8C18-4DBB-8245-0E08EFD20236}" presName="Name0" presStyleCnt="0">
        <dgm:presLayoutVars>
          <dgm:dir/>
          <dgm:animLvl val="lvl"/>
          <dgm:resizeHandles val="exact"/>
        </dgm:presLayoutVars>
      </dgm:prSet>
      <dgm:spPr/>
    </dgm:pt>
    <dgm:pt modelId="{D2CF7C85-8C7B-4ED1-90C2-22D119895802}" type="pres">
      <dgm:prSet presAssocID="{F9EDF749-3A06-416E-9FAF-C5ED675B48EE}" presName="linNode" presStyleCnt="0"/>
      <dgm:spPr/>
    </dgm:pt>
    <dgm:pt modelId="{E3AEE7F5-9C9F-4F94-AE18-B03D2D1EBE3F}" type="pres">
      <dgm:prSet presAssocID="{F9EDF749-3A06-416E-9FAF-C5ED675B48EE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FF7D0F39-7A0E-4A48-B5BF-2A2395696BFD}" type="pres">
      <dgm:prSet presAssocID="{F9EDF749-3A06-416E-9FAF-C5ED675B48EE}" presName="descendantText" presStyleLbl="alignAccFollowNode1" presStyleIdx="0" presStyleCnt="5">
        <dgm:presLayoutVars>
          <dgm:bulletEnabled val="1"/>
        </dgm:presLayoutVars>
      </dgm:prSet>
      <dgm:spPr/>
    </dgm:pt>
    <dgm:pt modelId="{0D45B254-D436-439E-A99A-DE2854EE998D}" type="pres">
      <dgm:prSet presAssocID="{FABDD402-2394-447B-B811-1226F7364CB9}" presName="sp" presStyleCnt="0"/>
      <dgm:spPr/>
    </dgm:pt>
    <dgm:pt modelId="{C8AB9FF7-505A-4494-90C9-5E5E2F5EE4F5}" type="pres">
      <dgm:prSet presAssocID="{76C8D238-4859-4CE4-934B-CCE0F17C715F}" presName="linNode" presStyleCnt="0"/>
      <dgm:spPr/>
    </dgm:pt>
    <dgm:pt modelId="{82E89F4D-FDEF-44CB-89C8-4B42F4457E73}" type="pres">
      <dgm:prSet presAssocID="{76C8D238-4859-4CE4-934B-CCE0F17C715F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0D454D57-972E-47C1-85E7-058DCB252DEB}" type="pres">
      <dgm:prSet presAssocID="{76C8D238-4859-4CE4-934B-CCE0F17C715F}" presName="descendantText" presStyleLbl="alignAccFollowNode1" presStyleIdx="1" presStyleCnt="5">
        <dgm:presLayoutVars>
          <dgm:bulletEnabled val="1"/>
        </dgm:presLayoutVars>
      </dgm:prSet>
      <dgm:spPr/>
    </dgm:pt>
    <dgm:pt modelId="{908D6B4C-8640-4BDC-95D2-EA47A1BE44DB}" type="pres">
      <dgm:prSet presAssocID="{E64908F1-BCFC-4F96-920E-896604995D22}" presName="sp" presStyleCnt="0"/>
      <dgm:spPr/>
    </dgm:pt>
    <dgm:pt modelId="{6B43CF4C-7E64-4DAA-A9B3-4EB9358FF9FB}" type="pres">
      <dgm:prSet presAssocID="{CF8ACEC4-0004-4490-AFED-97DAFAE3DD58}" presName="linNode" presStyleCnt="0"/>
      <dgm:spPr/>
    </dgm:pt>
    <dgm:pt modelId="{4E6D55B6-19B6-41A7-9D47-06E603555EA5}" type="pres">
      <dgm:prSet presAssocID="{CF8ACEC4-0004-4490-AFED-97DAFAE3DD58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439218B1-A7A2-42BB-8F6B-295FF16A2686}" type="pres">
      <dgm:prSet presAssocID="{CF8ACEC4-0004-4490-AFED-97DAFAE3DD58}" presName="descendantText" presStyleLbl="alignAccFollowNode1" presStyleIdx="2" presStyleCnt="5">
        <dgm:presLayoutVars>
          <dgm:bulletEnabled val="1"/>
        </dgm:presLayoutVars>
      </dgm:prSet>
      <dgm:spPr/>
    </dgm:pt>
    <dgm:pt modelId="{523BF646-C7EA-4FF6-A07B-D6BB1E507F2F}" type="pres">
      <dgm:prSet presAssocID="{BB423D3F-18F4-4046-8C33-27815A4228AE}" presName="sp" presStyleCnt="0"/>
      <dgm:spPr/>
    </dgm:pt>
    <dgm:pt modelId="{59BBCA2D-2796-4F6C-9363-DCEBC0110759}" type="pres">
      <dgm:prSet presAssocID="{B4825647-4947-46E9-B5EC-F9EFBC45CA37}" presName="linNode" presStyleCnt="0"/>
      <dgm:spPr/>
    </dgm:pt>
    <dgm:pt modelId="{AC7BE0E0-5105-4152-AE08-D2C21692445B}" type="pres">
      <dgm:prSet presAssocID="{B4825647-4947-46E9-B5EC-F9EFBC45CA37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2CDC4629-20C0-4AB2-BB02-71159CAB87AD}" type="pres">
      <dgm:prSet presAssocID="{B4825647-4947-46E9-B5EC-F9EFBC45CA37}" presName="descendantText" presStyleLbl="alignAccFollowNode1" presStyleIdx="3" presStyleCnt="5">
        <dgm:presLayoutVars>
          <dgm:bulletEnabled val="1"/>
        </dgm:presLayoutVars>
      </dgm:prSet>
      <dgm:spPr/>
    </dgm:pt>
    <dgm:pt modelId="{4F07491B-35D4-49DB-ADE1-D51C311075C0}" type="pres">
      <dgm:prSet presAssocID="{2F7449EB-CFEF-4CC3-A7D5-3AFBADF7CC9E}" presName="sp" presStyleCnt="0"/>
      <dgm:spPr/>
    </dgm:pt>
    <dgm:pt modelId="{A54E18E0-148C-449E-BDB7-DEF97E97C04F}" type="pres">
      <dgm:prSet presAssocID="{9EDCAAF2-437B-4C2F-862E-4560FBC4E989}" presName="linNode" presStyleCnt="0"/>
      <dgm:spPr/>
    </dgm:pt>
    <dgm:pt modelId="{D2D5F067-8431-4EA7-A5D3-22C017A53264}" type="pres">
      <dgm:prSet presAssocID="{9EDCAAF2-437B-4C2F-862E-4560FBC4E989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5148E30F-3D8F-4907-8A98-82E0C51AEC83}" type="pres">
      <dgm:prSet presAssocID="{9EDCAAF2-437B-4C2F-862E-4560FBC4E989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F31F9D06-776E-4BCB-9648-D90844CF1216}" srcId="{4B0C6B48-8C18-4DBB-8245-0E08EFD20236}" destId="{B4825647-4947-46E9-B5EC-F9EFBC45CA37}" srcOrd="3" destOrd="0" parTransId="{011A8633-4D3D-492B-93C1-A7FE24FAA020}" sibTransId="{2F7449EB-CFEF-4CC3-A7D5-3AFBADF7CC9E}"/>
    <dgm:cxn modelId="{47FBDE0F-885C-4680-9E6F-58907E14484E}" srcId="{4B0C6B48-8C18-4DBB-8245-0E08EFD20236}" destId="{9EDCAAF2-437B-4C2F-862E-4560FBC4E989}" srcOrd="4" destOrd="0" parTransId="{F87A9DCA-096E-41D1-9194-F044D48E0FE1}" sibTransId="{425ED8D9-8AC6-4FE9-B261-AA0CDB5A9A80}"/>
    <dgm:cxn modelId="{870B2B1F-A2F2-45BB-8416-141249D4CDCA}" srcId="{F9EDF749-3A06-416E-9FAF-C5ED675B48EE}" destId="{112CF18E-953E-4230-8E79-97E95E1DFDB8}" srcOrd="0" destOrd="0" parTransId="{1288092F-8813-4736-9A32-E8C53661914B}" sibTransId="{EAD50E82-24D1-4559-80F4-5EB6ED9F3B2C}"/>
    <dgm:cxn modelId="{796E6927-2ED2-407F-B152-428CED23833D}" srcId="{B4825647-4947-46E9-B5EC-F9EFBC45CA37}" destId="{51A2E244-E2A8-4F77-B59F-43F36FA4B4BB}" srcOrd="0" destOrd="0" parTransId="{28655E63-26D2-4809-B06D-DD763D6BF507}" sibTransId="{0320EFD5-4179-43D5-BA66-939ED797C490}"/>
    <dgm:cxn modelId="{E7D02931-F6B0-42CB-A1FD-C05CF7C84F7B}" type="presOf" srcId="{B4825647-4947-46E9-B5EC-F9EFBC45CA37}" destId="{AC7BE0E0-5105-4152-AE08-D2C21692445B}" srcOrd="0" destOrd="0" presId="urn:microsoft.com/office/officeart/2005/8/layout/vList5"/>
    <dgm:cxn modelId="{E2C8ED32-7622-466F-BFEE-8375309227C1}" type="presOf" srcId="{9EDCAAF2-437B-4C2F-862E-4560FBC4E989}" destId="{D2D5F067-8431-4EA7-A5D3-22C017A53264}" srcOrd="0" destOrd="0" presId="urn:microsoft.com/office/officeart/2005/8/layout/vList5"/>
    <dgm:cxn modelId="{E83A6A3A-92AD-4541-9256-C79797E7B3C3}" type="presOf" srcId="{56EB68F3-9FFA-4609-B297-19D2472299D6}" destId="{5148E30F-3D8F-4907-8A98-82E0C51AEC83}" srcOrd="0" destOrd="0" presId="urn:microsoft.com/office/officeart/2005/8/layout/vList5"/>
    <dgm:cxn modelId="{A223D842-B757-4AE3-86F2-673A7E101FAB}" srcId="{4B0C6B48-8C18-4DBB-8245-0E08EFD20236}" destId="{76C8D238-4859-4CE4-934B-CCE0F17C715F}" srcOrd="1" destOrd="0" parTransId="{6881E63E-5C89-4F06-9B91-44FCF9D3560D}" sibTransId="{E64908F1-BCFC-4F96-920E-896604995D22}"/>
    <dgm:cxn modelId="{8A25156A-DD28-4565-83DD-EEBF5784BA00}" srcId="{4B0C6B48-8C18-4DBB-8245-0E08EFD20236}" destId="{CF8ACEC4-0004-4490-AFED-97DAFAE3DD58}" srcOrd="2" destOrd="0" parTransId="{9E6D850C-B651-4082-A4A7-895B1D70D90A}" sibTransId="{BB423D3F-18F4-4046-8C33-27815A4228AE}"/>
    <dgm:cxn modelId="{9324304F-7115-4AFA-A8B3-598C5315A05A}" type="presOf" srcId="{112CF18E-953E-4230-8E79-97E95E1DFDB8}" destId="{FF7D0F39-7A0E-4A48-B5BF-2A2395696BFD}" srcOrd="0" destOrd="0" presId="urn:microsoft.com/office/officeart/2005/8/layout/vList5"/>
    <dgm:cxn modelId="{35E46C52-0449-4506-BF5B-5264F9A5AA9D}" type="presOf" srcId="{76C8D238-4859-4CE4-934B-CCE0F17C715F}" destId="{82E89F4D-FDEF-44CB-89C8-4B42F4457E73}" srcOrd="0" destOrd="0" presId="urn:microsoft.com/office/officeart/2005/8/layout/vList5"/>
    <dgm:cxn modelId="{36A54155-C704-4945-9534-4342118DF045}" type="presOf" srcId="{F9EDF749-3A06-416E-9FAF-C5ED675B48EE}" destId="{E3AEE7F5-9C9F-4F94-AE18-B03D2D1EBE3F}" srcOrd="0" destOrd="0" presId="urn:microsoft.com/office/officeart/2005/8/layout/vList5"/>
    <dgm:cxn modelId="{3A968179-8D09-466B-9B39-9D058FC737FD}" srcId="{76C8D238-4859-4CE4-934B-CCE0F17C715F}" destId="{DF0ED6EF-D39A-4094-AE13-FAB22FCF8C0C}" srcOrd="0" destOrd="0" parTransId="{143125DD-D04A-4C11-9643-5038302949F5}" sibTransId="{E961BED7-BC0F-48B6-9CAC-E483D127853B}"/>
    <dgm:cxn modelId="{2C8C097D-BD8C-46C1-A7B8-4E2D486E6A78}" srcId="{4B0C6B48-8C18-4DBB-8245-0E08EFD20236}" destId="{F9EDF749-3A06-416E-9FAF-C5ED675B48EE}" srcOrd="0" destOrd="0" parTransId="{18EF609D-23FE-4E79-BC76-C25BD4C44ADC}" sibTransId="{FABDD402-2394-447B-B811-1226F7364CB9}"/>
    <dgm:cxn modelId="{5BA2ED81-1552-4F6C-87A4-0F7479027137}" srcId="{9EDCAAF2-437B-4C2F-862E-4560FBC4E989}" destId="{56EB68F3-9FFA-4609-B297-19D2472299D6}" srcOrd="0" destOrd="0" parTransId="{D8F2F008-7E79-4AD0-A530-2C1EC07DB138}" sibTransId="{0A78D78C-7041-4CFB-A8AF-F7949049CA57}"/>
    <dgm:cxn modelId="{00CBEC95-C2B0-47D5-B6B0-3E75C0131111}" type="presOf" srcId="{D91524EB-AD2D-4594-ADBD-90F9007F6ECB}" destId="{439218B1-A7A2-42BB-8F6B-295FF16A2686}" srcOrd="0" destOrd="0" presId="urn:microsoft.com/office/officeart/2005/8/layout/vList5"/>
    <dgm:cxn modelId="{FDF922A1-2F8A-467E-99D3-D36347F669DF}" type="presOf" srcId="{4B0C6B48-8C18-4DBB-8245-0E08EFD20236}" destId="{5442DBE1-786B-4E63-8642-6868F3E44756}" srcOrd="0" destOrd="0" presId="urn:microsoft.com/office/officeart/2005/8/layout/vList5"/>
    <dgm:cxn modelId="{0D223FB9-C129-4EBA-90AD-C8135709A752}" srcId="{CF8ACEC4-0004-4490-AFED-97DAFAE3DD58}" destId="{D91524EB-AD2D-4594-ADBD-90F9007F6ECB}" srcOrd="0" destOrd="0" parTransId="{01B2C1BE-2B98-40C2-9C16-12BBC1A0A494}" sibTransId="{55896029-90E9-40D6-8A5C-3C784DF716CB}"/>
    <dgm:cxn modelId="{2B79DCB9-EAB7-4EE9-AC97-B36A194DB2F3}" type="presOf" srcId="{51A2E244-E2A8-4F77-B59F-43F36FA4B4BB}" destId="{2CDC4629-20C0-4AB2-BB02-71159CAB87AD}" srcOrd="0" destOrd="0" presId="urn:microsoft.com/office/officeart/2005/8/layout/vList5"/>
    <dgm:cxn modelId="{E3A17CCA-8257-46A7-B1A8-5878D5F186E2}" type="presOf" srcId="{CF8ACEC4-0004-4490-AFED-97DAFAE3DD58}" destId="{4E6D55B6-19B6-41A7-9D47-06E603555EA5}" srcOrd="0" destOrd="0" presId="urn:microsoft.com/office/officeart/2005/8/layout/vList5"/>
    <dgm:cxn modelId="{703546EF-77FF-44D2-ACDB-DF680F2DD2C0}" type="presOf" srcId="{DF0ED6EF-D39A-4094-AE13-FAB22FCF8C0C}" destId="{0D454D57-972E-47C1-85E7-058DCB252DEB}" srcOrd="0" destOrd="0" presId="urn:microsoft.com/office/officeart/2005/8/layout/vList5"/>
    <dgm:cxn modelId="{2E716E3B-AF2D-44A1-A05B-7FC0A9FEC445}" type="presParOf" srcId="{5442DBE1-786B-4E63-8642-6868F3E44756}" destId="{D2CF7C85-8C7B-4ED1-90C2-22D119895802}" srcOrd="0" destOrd="0" presId="urn:microsoft.com/office/officeart/2005/8/layout/vList5"/>
    <dgm:cxn modelId="{ECFB46B9-0595-44C9-928A-37C0F5661002}" type="presParOf" srcId="{D2CF7C85-8C7B-4ED1-90C2-22D119895802}" destId="{E3AEE7F5-9C9F-4F94-AE18-B03D2D1EBE3F}" srcOrd="0" destOrd="0" presId="urn:microsoft.com/office/officeart/2005/8/layout/vList5"/>
    <dgm:cxn modelId="{C1F0B05F-C0A1-4FF5-B436-1081022F1853}" type="presParOf" srcId="{D2CF7C85-8C7B-4ED1-90C2-22D119895802}" destId="{FF7D0F39-7A0E-4A48-B5BF-2A2395696BFD}" srcOrd="1" destOrd="0" presId="urn:microsoft.com/office/officeart/2005/8/layout/vList5"/>
    <dgm:cxn modelId="{B33BF414-CFCE-44A2-9723-70BA54829D12}" type="presParOf" srcId="{5442DBE1-786B-4E63-8642-6868F3E44756}" destId="{0D45B254-D436-439E-A99A-DE2854EE998D}" srcOrd="1" destOrd="0" presId="urn:microsoft.com/office/officeart/2005/8/layout/vList5"/>
    <dgm:cxn modelId="{2397A7A9-8695-427A-B138-767C6B55D0F1}" type="presParOf" srcId="{5442DBE1-786B-4E63-8642-6868F3E44756}" destId="{C8AB9FF7-505A-4494-90C9-5E5E2F5EE4F5}" srcOrd="2" destOrd="0" presId="urn:microsoft.com/office/officeart/2005/8/layout/vList5"/>
    <dgm:cxn modelId="{E8F96E03-2FF3-4375-8F6A-C8482AF91A0A}" type="presParOf" srcId="{C8AB9FF7-505A-4494-90C9-5E5E2F5EE4F5}" destId="{82E89F4D-FDEF-44CB-89C8-4B42F4457E73}" srcOrd="0" destOrd="0" presId="urn:microsoft.com/office/officeart/2005/8/layout/vList5"/>
    <dgm:cxn modelId="{5013B1BB-1AA1-4E5A-A121-F2048F660335}" type="presParOf" srcId="{C8AB9FF7-505A-4494-90C9-5E5E2F5EE4F5}" destId="{0D454D57-972E-47C1-85E7-058DCB252DEB}" srcOrd="1" destOrd="0" presId="urn:microsoft.com/office/officeart/2005/8/layout/vList5"/>
    <dgm:cxn modelId="{6BB3915D-47CB-40C2-887A-71A9EDC45458}" type="presParOf" srcId="{5442DBE1-786B-4E63-8642-6868F3E44756}" destId="{908D6B4C-8640-4BDC-95D2-EA47A1BE44DB}" srcOrd="3" destOrd="0" presId="urn:microsoft.com/office/officeart/2005/8/layout/vList5"/>
    <dgm:cxn modelId="{29447591-7997-4F6F-86E5-7B5F731E0127}" type="presParOf" srcId="{5442DBE1-786B-4E63-8642-6868F3E44756}" destId="{6B43CF4C-7E64-4DAA-A9B3-4EB9358FF9FB}" srcOrd="4" destOrd="0" presId="urn:microsoft.com/office/officeart/2005/8/layout/vList5"/>
    <dgm:cxn modelId="{B8A525A5-6ADE-40C5-B0B7-D700AD4BF4A2}" type="presParOf" srcId="{6B43CF4C-7E64-4DAA-A9B3-4EB9358FF9FB}" destId="{4E6D55B6-19B6-41A7-9D47-06E603555EA5}" srcOrd="0" destOrd="0" presId="urn:microsoft.com/office/officeart/2005/8/layout/vList5"/>
    <dgm:cxn modelId="{EDFF5E01-34DF-4965-B892-0BA1ECF11993}" type="presParOf" srcId="{6B43CF4C-7E64-4DAA-A9B3-4EB9358FF9FB}" destId="{439218B1-A7A2-42BB-8F6B-295FF16A2686}" srcOrd="1" destOrd="0" presId="urn:microsoft.com/office/officeart/2005/8/layout/vList5"/>
    <dgm:cxn modelId="{A0C03AEA-1408-4A0F-8DBA-6141DBB05394}" type="presParOf" srcId="{5442DBE1-786B-4E63-8642-6868F3E44756}" destId="{523BF646-C7EA-4FF6-A07B-D6BB1E507F2F}" srcOrd="5" destOrd="0" presId="urn:microsoft.com/office/officeart/2005/8/layout/vList5"/>
    <dgm:cxn modelId="{F02828AD-0440-4502-93DA-938A291CEEDE}" type="presParOf" srcId="{5442DBE1-786B-4E63-8642-6868F3E44756}" destId="{59BBCA2D-2796-4F6C-9363-DCEBC0110759}" srcOrd="6" destOrd="0" presId="urn:microsoft.com/office/officeart/2005/8/layout/vList5"/>
    <dgm:cxn modelId="{FFCEF11A-FDA8-4F80-8683-A67364D69202}" type="presParOf" srcId="{59BBCA2D-2796-4F6C-9363-DCEBC0110759}" destId="{AC7BE0E0-5105-4152-AE08-D2C21692445B}" srcOrd="0" destOrd="0" presId="urn:microsoft.com/office/officeart/2005/8/layout/vList5"/>
    <dgm:cxn modelId="{3923F0F1-1951-4F6E-A373-3F58AAC0D4F1}" type="presParOf" srcId="{59BBCA2D-2796-4F6C-9363-DCEBC0110759}" destId="{2CDC4629-20C0-4AB2-BB02-71159CAB87AD}" srcOrd="1" destOrd="0" presId="urn:microsoft.com/office/officeart/2005/8/layout/vList5"/>
    <dgm:cxn modelId="{F204A4CF-16AF-4CEA-BB3C-C6EDBBE5D96F}" type="presParOf" srcId="{5442DBE1-786B-4E63-8642-6868F3E44756}" destId="{4F07491B-35D4-49DB-ADE1-D51C311075C0}" srcOrd="7" destOrd="0" presId="urn:microsoft.com/office/officeart/2005/8/layout/vList5"/>
    <dgm:cxn modelId="{4C36D474-92B3-4B2E-AC6C-AF32432C2449}" type="presParOf" srcId="{5442DBE1-786B-4E63-8642-6868F3E44756}" destId="{A54E18E0-148C-449E-BDB7-DEF97E97C04F}" srcOrd="8" destOrd="0" presId="urn:microsoft.com/office/officeart/2005/8/layout/vList5"/>
    <dgm:cxn modelId="{2C504D79-3751-4CB5-90A8-BE8E8208F20A}" type="presParOf" srcId="{A54E18E0-148C-449E-BDB7-DEF97E97C04F}" destId="{D2D5F067-8431-4EA7-A5D3-22C017A53264}" srcOrd="0" destOrd="0" presId="urn:microsoft.com/office/officeart/2005/8/layout/vList5"/>
    <dgm:cxn modelId="{A3D9C359-0B5F-40C1-87B0-9F8375C8454D}" type="presParOf" srcId="{A54E18E0-148C-449E-BDB7-DEF97E97C04F}" destId="{5148E30F-3D8F-4907-8A98-82E0C51AEC8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CE9C43-958D-48F0-A717-83376B980846}" type="doc">
      <dgm:prSet loTypeId="urn:microsoft.com/office/officeart/2005/8/layout/hierarchy1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EE91A54-0A75-49D5-A67C-F4F7280A6188}">
      <dgm:prSet/>
      <dgm:spPr/>
      <dgm:t>
        <a:bodyPr/>
        <a:lstStyle/>
        <a:p>
          <a:r>
            <a:rPr lang="en-US" b="1"/>
            <a:t>Research Paper</a:t>
          </a:r>
          <a:endParaRPr lang="en-US"/>
        </a:p>
      </dgm:t>
    </dgm:pt>
    <dgm:pt modelId="{65BE8170-4244-4E6A-9AEF-8C7638DF4416}" type="parTrans" cxnId="{C61DE01E-C2AF-4E02-9396-F35B48AC8314}">
      <dgm:prSet/>
      <dgm:spPr/>
      <dgm:t>
        <a:bodyPr/>
        <a:lstStyle/>
        <a:p>
          <a:endParaRPr lang="en-US"/>
        </a:p>
      </dgm:t>
    </dgm:pt>
    <dgm:pt modelId="{FEE5C66B-199C-43F2-918C-1A616E4D6BDE}" type="sibTrans" cxnId="{C61DE01E-C2AF-4E02-9396-F35B48AC8314}">
      <dgm:prSet/>
      <dgm:spPr/>
      <dgm:t>
        <a:bodyPr/>
        <a:lstStyle/>
        <a:p>
          <a:endParaRPr lang="en-US"/>
        </a:p>
      </dgm:t>
    </dgm:pt>
    <dgm:pt modelId="{7A77FCB0-4367-4DD7-8257-801A2AB72EF3}">
      <dgm:prSet/>
      <dgm:spPr/>
      <dgm:t>
        <a:bodyPr/>
        <a:lstStyle/>
        <a:p>
          <a:r>
            <a:rPr lang="en-US" b="1"/>
            <a:t>Product</a:t>
          </a:r>
          <a:endParaRPr lang="en-US"/>
        </a:p>
      </dgm:t>
    </dgm:pt>
    <dgm:pt modelId="{04248018-650E-48F7-8823-8ECF15F51960}" type="parTrans" cxnId="{CD3AA454-2262-465D-9EF5-C4C00241032B}">
      <dgm:prSet/>
      <dgm:spPr/>
      <dgm:t>
        <a:bodyPr/>
        <a:lstStyle/>
        <a:p>
          <a:endParaRPr lang="en-US"/>
        </a:p>
      </dgm:t>
    </dgm:pt>
    <dgm:pt modelId="{FB0219B0-0EE4-4D60-A2C5-9B43205B786E}" type="sibTrans" cxnId="{CD3AA454-2262-465D-9EF5-C4C00241032B}">
      <dgm:prSet/>
      <dgm:spPr/>
      <dgm:t>
        <a:bodyPr/>
        <a:lstStyle/>
        <a:p>
          <a:endParaRPr lang="en-US"/>
        </a:p>
      </dgm:t>
    </dgm:pt>
    <dgm:pt modelId="{73AFFD1C-4C39-4E4A-813C-2CBA335B1225}">
      <dgm:prSet/>
      <dgm:spPr/>
      <dgm:t>
        <a:bodyPr/>
        <a:lstStyle/>
        <a:p>
          <a:r>
            <a:rPr lang="en-US" b="1"/>
            <a:t>Portfolio</a:t>
          </a:r>
          <a:endParaRPr lang="en-US"/>
        </a:p>
      </dgm:t>
    </dgm:pt>
    <dgm:pt modelId="{C6B25CEF-18A4-48E7-9EA7-271738DE3CD8}" type="parTrans" cxnId="{81923992-07BA-46C8-8745-9817987777E6}">
      <dgm:prSet/>
      <dgm:spPr/>
      <dgm:t>
        <a:bodyPr/>
        <a:lstStyle/>
        <a:p>
          <a:endParaRPr lang="en-US"/>
        </a:p>
      </dgm:t>
    </dgm:pt>
    <dgm:pt modelId="{F445779A-F807-485B-BA77-E434AFB6D83B}" type="sibTrans" cxnId="{81923992-07BA-46C8-8745-9817987777E6}">
      <dgm:prSet/>
      <dgm:spPr/>
      <dgm:t>
        <a:bodyPr/>
        <a:lstStyle/>
        <a:p>
          <a:endParaRPr lang="en-US"/>
        </a:p>
      </dgm:t>
    </dgm:pt>
    <dgm:pt modelId="{6757588C-C5E7-4B2E-A377-311B0435954A}">
      <dgm:prSet/>
      <dgm:spPr/>
      <dgm:t>
        <a:bodyPr/>
        <a:lstStyle/>
        <a:p>
          <a:r>
            <a:rPr lang="en-US" b="1"/>
            <a:t>PowerPoint Presentation</a:t>
          </a:r>
          <a:endParaRPr lang="en-US"/>
        </a:p>
      </dgm:t>
    </dgm:pt>
    <dgm:pt modelId="{506033C2-2D89-412D-9D63-C53915A6ECE7}" type="parTrans" cxnId="{2F5804D0-203F-4BBD-AF88-A39D134AA50B}">
      <dgm:prSet/>
      <dgm:spPr/>
      <dgm:t>
        <a:bodyPr/>
        <a:lstStyle/>
        <a:p>
          <a:endParaRPr lang="en-US"/>
        </a:p>
      </dgm:t>
    </dgm:pt>
    <dgm:pt modelId="{69FE3F3A-5B31-452C-AC8D-A7DAFD7E8293}" type="sibTrans" cxnId="{2F5804D0-203F-4BBD-AF88-A39D134AA50B}">
      <dgm:prSet/>
      <dgm:spPr/>
      <dgm:t>
        <a:bodyPr/>
        <a:lstStyle/>
        <a:p>
          <a:endParaRPr lang="en-US"/>
        </a:p>
      </dgm:t>
    </dgm:pt>
    <dgm:pt modelId="{159AF75C-1346-44BE-8C79-198920B347AE}" type="pres">
      <dgm:prSet presAssocID="{9ACE9C43-958D-48F0-A717-83376B98084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2F14D24-9019-4716-B974-770262A796B4}" type="pres">
      <dgm:prSet presAssocID="{5EE91A54-0A75-49D5-A67C-F4F7280A6188}" presName="hierRoot1" presStyleCnt="0"/>
      <dgm:spPr/>
    </dgm:pt>
    <dgm:pt modelId="{EB4ADC58-3E33-498A-88AB-C0B00D15DE41}" type="pres">
      <dgm:prSet presAssocID="{5EE91A54-0A75-49D5-A67C-F4F7280A6188}" presName="composite" presStyleCnt="0"/>
      <dgm:spPr/>
    </dgm:pt>
    <dgm:pt modelId="{787AD3C0-A3BD-449D-9233-ABB5388A1918}" type="pres">
      <dgm:prSet presAssocID="{5EE91A54-0A75-49D5-A67C-F4F7280A6188}" presName="background" presStyleLbl="node0" presStyleIdx="0" presStyleCnt="4"/>
      <dgm:spPr/>
    </dgm:pt>
    <dgm:pt modelId="{5A7205D4-8BD8-4D19-B5DE-599F83ABC0CE}" type="pres">
      <dgm:prSet presAssocID="{5EE91A54-0A75-49D5-A67C-F4F7280A6188}" presName="text" presStyleLbl="fgAcc0" presStyleIdx="0" presStyleCnt="4">
        <dgm:presLayoutVars>
          <dgm:chPref val="3"/>
        </dgm:presLayoutVars>
      </dgm:prSet>
      <dgm:spPr/>
    </dgm:pt>
    <dgm:pt modelId="{541A4EA1-BFDE-453C-99BB-EFE93A4C5FCE}" type="pres">
      <dgm:prSet presAssocID="{5EE91A54-0A75-49D5-A67C-F4F7280A6188}" presName="hierChild2" presStyleCnt="0"/>
      <dgm:spPr/>
    </dgm:pt>
    <dgm:pt modelId="{2B8EF956-20A2-41FE-AD43-4E2FDA6085A8}" type="pres">
      <dgm:prSet presAssocID="{7A77FCB0-4367-4DD7-8257-801A2AB72EF3}" presName="hierRoot1" presStyleCnt="0"/>
      <dgm:spPr/>
    </dgm:pt>
    <dgm:pt modelId="{DA6E1CB4-AD33-4D57-A92A-18577312625A}" type="pres">
      <dgm:prSet presAssocID="{7A77FCB0-4367-4DD7-8257-801A2AB72EF3}" presName="composite" presStyleCnt="0"/>
      <dgm:spPr/>
    </dgm:pt>
    <dgm:pt modelId="{620C1446-E155-40F0-B533-A2D101AEF512}" type="pres">
      <dgm:prSet presAssocID="{7A77FCB0-4367-4DD7-8257-801A2AB72EF3}" presName="background" presStyleLbl="node0" presStyleIdx="1" presStyleCnt="4"/>
      <dgm:spPr/>
    </dgm:pt>
    <dgm:pt modelId="{D91E0DFB-45D2-4E27-94FF-4F3C79884894}" type="pres">
      <dgm:prSet presAssocID="{7A77FCB0-4367-4DD7-8257-801A2AB72EF3}" presName="text" presStyleLbl="fgAcc0" presStyleIdx="1" presStyleCnt="4">
        <dgm:presLayoutVars>
          <dgm:chPref val="3"/>
        </dgm:presLayoutVars>
      </dgm:prSet>
      <dgm:spPr/>
    </dgm:pt>
    <dgm:pt modelId="{C334CFED-C993-4091-A872-EE8D1B83CB41}" type="pres">
      <dgm:prSet presAssocID="{7A77FCB0-4367-4DD7-8257-801A2AB72EF3}" presName="hierChild2" presStyleCnt="0"/>
      <dgm:spPr/>
    </dgm:pt>
    <dgm:pt modelId="{75191C91-F860-41D9-81D8-5A1283C0964D}" type="pres">
      <dgm:prSet presAssocID="{73AFFD1C-4C39-4E4A-813C-2CBA335B1225}" presName="hierRoot1" presStyleCnt="0"/>
      <dgm:spPr/>
    </dgm:pt>
    <dgm:pt modelId="{F1F938CD-D26F-47D1-9111-1FDFCCB24D76}" type="pres">
      <dgm:prSet presAssocID="{73AFFD1C-4C39-4E4A-813C-2CBA335B1225}" presName="composite" presStyleCnt="0"/>
      <dgm:spPr/>
    </dgm:pt>
    <dgm:pt modelId="{BEDAE942-0FDC-4B9A-A83C-DEE96BF126A1}" type="pres">
      <dgm:prSet presAssocID="{73AFFD1C-4C39-4E4A-813C-2CBA335B1225}" presName="background" presStyleLbl="node0" presStyleIdx="2" presStyleCnt="4"/>
      <dgm:spPr/>
    </dgm:pt>
    <dgm:pt modelId="{3338520E-2A76-4BD4-8703-7E2801BB9741}" type="pres">
      <dgm:prSet presAssocID="{73AFFD1C-4C39-4E4A-813C-2CBA335B1225}" presName="text" presStyleLbl="fgAcc0" presStyleIdx="2" presStyleCnt="4">
        <dgm:presLayoutVars>
          <dgm:chPref val="3"/>
        </dgm:presLayoutVars>
      </dgm:prSet>
      <dgm:spPr/>
    </dgm:pt>
    <dgm:pt modelId="{633C8BF0-22FC-4E46-8E0F-2B55C9E1DF22}" type="pres">
      <dgm:prSet presAssocID="{73AFFD1C-4C39-4E4A-813C-2CBA335B1225}" presName="hierChild2" presStyleCnt="0"/>
      <dgm:spPr/>
    </dgm:pt>
    <dgm:pt modelId="{C9FD7F33-33DC-468C-956C-8DEE9BFAA058}" type="pres">
      <dgm:prSet presAssocID="{6757588C-C5E7-4B2E-A377-311B0435954A}" presName="hierRoot1" presStyleCnt="0"/>
      <dgm:spPr/>
    </dgm:pt>
    <dgm:pt modelId="{9A2829D7-65CD-4CD7-989A-6AFC13596FD2}" type="pres">
      <dgm:prSet presAssocID="{6757588C-C5E7-4B2E-A377-311B0435954A}" presName="composite" presStyleCnt="0"/>
      <dgm:spPr/>
    </dgm:pt>
    <dgm:pt modelId="{398BE690-076D-44BC-B221-2ADCA9722840}" type="pres">
      <dgm:prSet presAssocID="{6757588C-C5E7-4B2E-A377-311B0435954A}" presName="background" presStyleLbl="node0" presStyleIdx="3" presStyleCnt="4"/>
      <dgm:spPr/>
    </dgm:pt>
    <dgm:pt modelId="{785A285C-7AF8-45A7-A7DF-547BD3DB6B6D}" type="pres">
      <dgm:prSet presAssocID="{6757588C-C5E7-4B2E-A377-311B0435954A}" presName="text" presStyleLbl="fgAcc0" presStyleIdx="3" presStyleCnt="4">
        <dgm:presLayoutVars>
          <dgm:chPref val="3"/>
        </dgm:presLayoutVars>
      </dgm:prSet>
      <dgm:spPr/>
    </dgm:pt>
    <dgm:pt modelId="{05A75479-818E-4BB3-A247-24A30983AE97}" type="pres">
      <dgm:prSet presAssocID="{6757588C-C5E7-4B2E-A377-311B0435954A}" presName="hierChild2" presStyleCnt="0"/>
      <dgm:spPr/>
    </dgm:pt>
  </dgm:ptLst>
  <dgm:cxnLst>
    <dgm:cxn modelId="{B6AB110A-4CCB-4328-8654-460FC0751B80}" type="presOf" srcId="{9ACE9C43-958D-48F0-A717-83376B980846}" destId="{159AF75C-1346-44BE-8C79-198920B347AE}" srcOrd="0" destOrd="0" presId="urn:microsoft.com/office/officeart/2005/8/layout/hierarchy1"/>
    <dgm:cxn modelId="{68304E12-B044-4E75-A0B0-FF86711997FF}" type="presOf" srcId="{6757588C-C5E7-4B2E-A377-311B0435954A}" destId="{785A285C-7AF8-45A7-A7DF-547BD3DB6B6D}" srcOrd="0" destOrd="0" presId="urn:microsoft.com/office/officeart/2005/8/layout/hierarchy1"/>
    <dgm:cxn modelId="{BB6F491C-86DB-4931-A7C1-9B4DD8C3ADC6}" type="presOf" srcId="{73AFFD1C-4C39-4E4A-813C-2CBA335B1225}" destId="{3338520E-2A76-4BD4-8703-7E2801BB9741}" srcOrd="0" destOrd="0" presId="urn:microsoft.com/office/officeart/2005/8/layout/hierarchy1"/>
    <dgm:cxn modelId="{C61DE01E-C2AF-4E02-9396-F35B48AC8314}" srcId="{9ACE9C43-958D-48F0-A717-83376B980846}" destId="{5EE91A54-0A75-49D5-A67C-F4F7280A6188}" srcOrd="0" destOrd="0" parTransId="{65BE8170-4244-4E6A-9AEF-8C7638DF4416}" sibTransId="{FEE5C66B-199C-43F2-918C-1A616E4D6BDE}"/>
    <dgm:cxn modelId="{52E76B54-F34E-4E9B-8B64-CB46434B7D95}" type="presOf" srcId="{5EE91A54-0A75-49D5-A67C-F4F7280A6188}" destId="{5A7205D4-8BD8-4D19-B5DE-599F83ABC0CE}" srcOrd="0" destOrd="0" presId="urn:microsoft.com/office/officeart/2005/8/layout/hierarchy1"/>
    <dgm:cxn modelId="{CD3AA454-2262-465D-9EF5-C4C00241032B}" srcId="{9ACE9C43-958D-48F0-A717-83376B980846}" destId="{7A77FCB0-4367-4DD7-8257-801A2AB72EF3}" srcOrd="1" destOrd="0" parTransId="{04248018-650E-48F7-8823-8ECF15F51960}" sibTransId="{FB0219B0-0EE4-4D60-A2C5-9B43205B786E}"/>
    <dgm:cxn modelId="{81923992-07BA-46C8-8745-9817987777E6}" srcId="{9ACE9C43-958D-48F0-A717-83376B980846}" destId="{73AFFD1C-4C39-4E4A-813C-2CBA335B1225}" srcOrd="2" destOrd="0" parTransId="{C6B25CEF-18A4-48E7-9EA7-271738DE3CD8}" sibTransId="{F445779A-F807-485B-BA77-E434AFB6D83B}"/>
    <dgm:cxn modelId="{83371FB3-7F00-4200-8D03-EF8A75346770}" type="presOf" srcId="{7A77FCB0-4367-4DD7-8257-801A2AB72EF3}" destId="{D91E0DFB-45D2-4E27-94FF-4F3C79884894}" srcOrd="0" destOrd="0" presId="urn:microsoft.com/office/officeart/2005/8/layout/hierarchy1"/>
    <dgm:cxn modelId="{2F5804D0-203F-4BBD-AF88-A39D134AA50B}" srcId="{9ACE9C43-958D-48F0-A717-83376B980846}" destId="{6757588C-C5E7-4B2E-A377-311B0435954A}" srcOrd="3" destOrd="0" parTransId="{506033C2-2D89-412D-9D63-C53915A6ECE7}" sibTransId="{69FE3F3A-5B31-452C-AC8D-A7DAFD7E8293}"/>
    <dgm:cxn modelId="{671EAFF4-54F6-4534-A85F-AE801A342DCE}" type="presParOf" srcId="{159AF75C-1346-44BE-8C79-198920B347AE}" destId="{52F14D24-9019-4716-B974-770262A796B4}" srcOrd="0" destOrd="0" presId="urn:microsoft.com/office/officeart/2005/8/layout/hierarchy1"/>
    <dgm:cxn modelId="{0AAEFDE4-37DC-42FF-B2AB-1A2D26DA6D7C}" type="presParOf" srcId="{52F14D24-9019-4716-B974-770262A796B4}" destId="{EB4ADC58-3E33-498A-88AB-C0B00D15DE41}" srcOrd="0" destOrd="0" presId="urn:microsoft.com/office/officeart/2005/8/layout/hierarchy1"/>
    <dgm:cxn modelId="{BF4FEFA9-10AC-43ED-82F1-0852B42E8B6B}" type="presParOf" srcId="{EB4ADC58-3E33-498A-88AB-C0B00D15DE41}" destId="{787AD3C0-A3BD-449D-9233-ABB5388A1918}" srcOrd="0" destOrd="0" presId="urn:microsoft.com/office/officeart/2005/8/layout/hierarchy1"/>
    <dgm:cxn modelId="{7FCF7575-607F-47B3-AB5E-20B3E78B2651}" type="presParOf" srcId="{EB4ADC58-3E33-498A-88AB-C0B00D15DE41}" destId="{5A7205D4-8BD8-4D19-B5DE-599F83ABC0CE}" srcOrd="1" destOrd="0" presId="urn:microsoft.com/office/officeart/2005/8/layout/hierarchy1"/>
    <dgm:cxn modelId="{685875DF-65C2-4B25-9D20-EE785FEF8618}" type="presParOf" srcId="{52F14D24-9019-4716-B974-770262A796B4}" destId="{541A4EA1-BFDE-453C-99BB-EFE93A4C5FCE}" srcOrd="1" destOrd="0" presId="urn:microsoft.com/office/officeart/2005/8/layout/hierarchy1"/>
    <dgm:cxn modelId="{F77ECD58-B627-48A9-B641-EBBD5E388FE1}" type="presParOf" srcId="{159AF75C-1346-44BE-8C79-198920B347AE}" destId="{2B8EF956-20A2-41FE-AD43-4E2FDA6085A8}" srcOrd="1" destOrd="0" presId="urn:microsoft.com/office/officeart/2005/8/layout/hierarchy1"/>
    <dgm:cxn modelId="{95D73FD3-52E7-40B7-A6C5-47AF8ED0C1CD}" type="presParOf" srcId="{2B8EF956-20A2-41FE-AD43-4E2FDA6085A8}" destId="{DA6E1CB4-AD33-4D57-A92A-18577312625A}" srcOrd="0" destOrd="0" presId="urn:microsoft.com/office/officeart/2005/8/layout/hierarchy1"/>
    <dgm:cxn modelId="{FB6D5D38-7D6B-4BE8-86FB-8B299C93E857}" type="presParOf" srcId="{DA6E1CB4-AD33-4D57-A92A-18577312625A}" destId="{620C1446-E155-40F0-B533-A2D101AEF512}" srcOrd="0" destOrd="0" presId="urn:microsoft.com/office/officeart/2005/8/layout/hierarchy1"/>
    <dgm:cxn modelId="{576567AF-BB5F-43A0-B6BB-92ED4720808E}" type="presParOf" srcId="{DA6E1CB4-AD33-4D57-A92A-18577312625A}" destId="{D91E0DFB-45D2-4E27-94FF-4F3C79884894}" srcOrd="1" destOrd="0" presId="urn:microsoft.com/office/officeart/2005/8/layout/hierarchy1"/>
    <dgm:cxn modelId="{1FA095B5-0289-4E84-84D0-657BA752236F}" type="presParOf" srcId="{2B8EF956-20A2-41FE-AD43-4E2FDA6085A8}" destId="{C334CFED-C993-4091-A872-EE8D1B83CB41}" srcOrd="1" destOrd="0" presId="urn:microsoft.com/office/officeart/2005/8/layout/hierarchy1"/>
    <dgm:cxn modelId="{8389EC4E-FCD1-4B2C-AE21-E05D70C67FC0}" type="presParOf" srcId="{159AF75C-1346-44BE-8C79-198920B347AE}" destId="{75191C91-F860-41D9-81D8-5A1283C0964D}" srcOrd="2" destOrd="0" presId="urn:microsoft.com/office/officeart/2005/8/layout/hierarchy1"/>
    <dgm:cxn modelId="{2B5CB4BD-09E0-4F6D-BEB8-38B060231363}" type="presParOf" srcId="{75191C91-F860-41D9-81D8-5A1283C0964D}" destId="{F1F938CD-D26F-47D1-9111-1FDFCCB24D76}" srcOrd="0" destOrd="0" presId="urn:microsoft.com/office/officeart/2005/8/layout/hierarchy1"/>
    <dgm:cxn modelId="{D3610C07-593F-441C-8DA3-D5DCB68D881C}" type="presParOf" srcId="{F1F938CD-D26F-47D1-9111-1FDFCCB24D76}" destId="{BEDAE942-0FDC-4B9A-A83C-DEE96BF126A1}" srcOrd="0" destOrd="0" presId="urn:microsoft.com/office/officeart/2005/8/layout/hierarchy1"/>
    <dgm:cxn modelId="{6577FD49-00F0-471E-84E7-A04D41119B39}" type="presParOf" srcId="{F1F938CD-D26F-47D1-9111-1FDFCCB24D76}" destId="{3338520E-2A76-4BD4-8703-7E2801BB9741}" srcOrd="1" destOrd="0" presId="urn:microsoft.com/office/officeart/2005/8/layout/hierarchy1"/>
    <dgm:cxn modelId="{5AC774ED-49D2-4FC4-BDDB-E1143F6F1F34}" type="presParOf" srcId="{75191C91-F860-41D9-81D8-5A1283C0964D}" destId="{633C8BF0-22FC-4E46-8E0F-2B55C9E1DF22}" srcOrd="1" destOrd="0" presId="urn:microsoft.com/office/officeart/2005/8/layout/hierarchy1"/>
    <dgm:cxn modelId="{AAB64226-D00F-476D-A338-1B8DF4C8BEAC}" type="presParOf" srcId="{159AF75C-1346-44BE-8C79-198920B347AE}" destId="{C9FD7F33-33DC-468C-956C-8DEE9BFAA058}" srcOrd="3" destOrd="0" presId="urn:microsoft.com/office/officeart/2005/8/layout/hierarchy1"/>
    <dgm:cxn modelId="{7D8D34DA-FF7B-4D62-B81E-C07354C752F7}" type="presParOf" srcId="{C9FD7F33-33DC-468C-956C-8DEE9BFAA058}" destId="{9A2829D7-65CD-4CD7-989A-6AFC13596FD2}" srcOrd="0" destOrd="0" presId="urn:microsoft.com/office/officeart/2005/8/layout/hierarchy1"/>
    <dgm:cxn modelId="{7AD79439-776C-4C54-A6D2-27FFC727F30E}" type="presParOf" srcId="{9A2829D7-65CD-4CD7-989A-6AFC13596FD2}" destId="{398BE690-076D-44BC-B221-2ADCA9722840}" srcOrd="0" destOrd="0" presId="urn:microsoft.com/office/officeart/2005/8/layout/hierarchy1"/>
    <dgm:cxn modelId="{37A693AD-BE25-4BD7-971C-1119D5F0E09C}" type="presParOf" srcId="{9A2829D7-65CD-4CD7-989A-6AFC13596FD2}" destId="{785A285C-7AF8-45A7-A7DF-547BD3DB6B6D}" srcOrd="1" destOrd="0" presId="urn:microsoft.com/office/officeart/2005/8/layout/hierarchy1"/>
    <dgm:cxn modelId="{FD45D80C-A233-490F-A2D2-ABBEDCC0F78A}" type="presParOf" srcId="{C9FD7F33-33DC-468C-956C-8DEE9BFAA058}" destId="{05A75479-818E-4BB3-A247-24A30983AE9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1DA8AB-CEBE-43A3-9773-5DC1478DDE4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2763256-E6AE-41CC-9DDB-1D0821E8B5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Official Transcripts – Transcript request link is in the Google Classroom / SSAR</a:t>
          </a:r>
          <a:endParaRPr lang="en-US" dirty="0"/>
        </a:p>
      </dgm:t>
    </dgm:pt>
    <dgm:pt modelId="{AD9C0D0A-F3B7-4019-8D23-028DA78BAA0E}" type="parTrans" cxnId="{B58E19BC-8A15-4238-82CE-95C45C2FB4B3}">
      <dgm:prSet/>
      <dgm:spPr/>
      <dgm:t>
        <a:bodyPr/>
        <a:lstStyle/>
        <a:p>
          <a:endParaRPr lang="en-US"/>
        </a:p>
      </dgm:t>
    </dgm:pt>
    <dgm:pt modelId="{CAF4936F-9B39-468E-83C2-511B9B0996DA}" type="sibTrans" cxnId="{B58E19BC-8A15-4238-82CE-95C45C2FB4B3}">
      <dgm:prSet/>
      <dgm:spPr/>
      <dgm:t>
        <a:bodyPr/>
        <a:lstStyle/>
        <a:p>
          <a:endParaRPr lang="en-US"/>
        </a:p>
      </dgm:t>
    </dgm:pt>
    <dgm:pt modelId="{D6043C2C-26D2-4B81-87E7-71F0C6D9FBF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Application / Application Fee (Online) Avg. $25 – 100.</a:t>
          </a:r>
        </a:p>
      </dgm:t>
    </dgm:pt>
    <dgm:pt modelId="{3F747CA9-AD91-4BD2-B6EF-62EC5005A9D1}" type="parTrans" cxnId="{1A1BEA68-BFC2-43DC-A460-3D89CD123C6D}">
      <dgm:prSet/>
      <dgm:spPr/>
      <dgm:t>
        <a:bodyPr/>
        <a:lstStyle/>
        <a:p>
          <a:endParaRPr lang="en-US"/>
        </a:p>
      </dgm:t>
    </dgm:pt>
    <dgm:pt modelId="{13A92A10-C287-4D9A-9E8E-D7F50D40BE68}" type="sibTrans" cxnId="{1A1BEA68-BFC2-43DC-A460-3D89CD123C6D}">
      <dgm:prSet/>
      <dgm:spPr/>
      <dgm:t>
        <a:bodyPr/>
        <a:lstStyle/>
        <a:p>
          <a:endParaRPr lang="en-US"/>
        </a:p>
      </dgm:t>
    </dgm:pt>
    <dgm:pt modelId="{FE54503D-C0D9-47A3-A3D5-58FC7E119B1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Essay – </a:t>
          </a:r>
          <a:r>
            <a:rPr lang="en-US" b="1" dirty="0"/>
            <a:t>(Most Important)</a:t>
          </a:r>
          <a:endParaRPr lang="en-US" dirty="0"/>
        </a:p>
      </dgm:t>
    </dgm:pt>
    <dgm:pt modelId="{5831EB9D-CFE2-4E20-8830-2272911636BD}" type="parTrans" cxnId="{8F5C5D70-AA67-44F1-B08F-9E93B66D0684}">
      <dgm:prSet/>
      <dgm:spPr/>
      <dgm:t>
        <a:bodyPr/>
        <a:lstStyle/>
        <a:p>
          <a:endParaRPr lang="en-US"/>
        </a:p>
      </dgm:t>
    </dgm:pt>
    <dgm:pt modelId="{525C5DFC-4CC3-479E-AFDC-B3F5C86C3D5B}" type="sibTrans" cxnId="{8F5C5D70-AA67-44F1-B08F-9E93B66D0684}">
      <dgm:prSet/>
      <dgm:spPr/>
      <dgm:t>
        <a:bodyPr/>
        <a:lstStyle/>
        <a:p>
          <a:endParaRPr lang="en-US"/>
        </a:p>
      </dgm:t>
    </dgm:pt>
    <dgm:pt modelId="{6BF9D675-043D-4E3D-823F-9527224A63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Resume (Honors, Awards, Activities, Leadership, CS)</a:t>
          </a:r>
        </a:p>
      </dgm:t>
    </dgm:pt>
    <dgm:pt modelId="{FFB7D9F4-BD21-45F3-BF9F-0779FF36B7A1}" type="parTrans" cxnId="{43E2C041-5961-4ACE-90BD-A17AADD5E14A}">
      <dgm:prSet/>
      <dgm:spPr/>
      <dgm:t>
        <a:bodyPr/>
        <a:lstStyle/>
        <a:p>
          <a:endParaRPr lang="en-US"/>
        </a:p>
      </dgm:t>
    </dgm:pt>
    <dgm:pt modelId="{D015C41E-3CCA-41E5-9112-72D0660CE419}" type="sibTrans" cxnId="{43E2C041-5961-4ACE-90BD-A17AADD5E14A}">
      <dgm:prSet/>
      <dgm:spPr/>
      <dgm:t>
        <a:bodyPr/>
        <a:lstStyle/>
        <a:p>
          <a:endParaRPr lang="en-US"/>
        </a:p>
      </dgm:t>
    </dgm:pt>
    <dgm:pt modelId="{DAD0E50F-8EF8-4BC7-A759-57112B57238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Letters of Recommendation</a:t>
          </a:r>
        </a:p>
      </dgm:t>
    </dgm:pt>
    <dgm:pt modelId="{A3793F5E-9C8B-4B67-9000-67DE3654A068}" type="parTrans" cxnId="{6BBAC8CD-B1C8-4338-A153-DE5C592A84DC}">
      <dgm:prSet/>
      <dgm:spPr/>
      <dgm:t>
        <a:bodyPr/>
        <a:lstStyle/>
        <a:p>
          <a:endParaRPr lang="en-US"/>
        </a:p>
      </dgm:t>
    </dgm:pt>
    <dgm:pt modelId="{11B5185A-099D-48E6-A858-BA53E5255D97}" type="sibTrans" cxnId="{6BBAC8CD-B1C8-4338-A153-DE5C592A84DC}">
      <dgm:prSet/>
      <dgm:spPr/>
      <dgm:t>
        <a:bodyPr/>
        <a:lstStyle/>
        <a:p>
          <a:endParaRPr lang="en-US"/>
        </a:p>
      </dgm:t>
    </dgm:pt>
    <dgm:pt modelId="{ACAF64D1-3899-425F-B029-67CAB1E3EE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Early Action v/s Early Decision (Binding &amp; </a:t>
          </a:r>
          <a:r>
            <a:rPr lang="en-US"/>
            <a:t>1 school)</a:t>
          </a:r>
        </a:p>
      </dgm:t>
    </dgm:pt>
    <dgm:pt modelId="{F2D29473-5055-48FC-8AD7-B85D5CBCEBE7}" type="parTrans" cxnId="{216940A5-742A-4E23-96B4-CCE30E38D66C}">
      <dgm:prSet/>
      <dgm:spPr/>
      <dgm:t>
        <a:bodyPr/>
        <a:lstStyle/>
        <a:p>
          <a:endParaRPr lang="en-US"/>
        </a:p>
      </dgm:t>
    </dgm:pt>
    <dgm:pt modelId="{30E2A384-B80C-4870-B16D-FB2DBE810B2B}" type="sibTrans" cxnId="{216940A5-742A-4E23-96B4-CCE30E38D66C}">
      <dgm:prSet/>
      <dgm:spPr/>
      <dgm:t>
        <a:bodyPr/>
        <a:lstStyle/>
        <a:p>
          <a:endParaRPr lang="en-US"/>
        </a:p>
      </dgm:t>
    </dgm:pt>
    <dgm:pt modelId="{0FA453CE-DB1B-4F30-88E1-99A1F3F158F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DEADLINES</a:t>
          </a:r>
          <a:endParaRPr lang="en-US"/>
        </a:p>
      </dgm:t>
    </dgm:pt>
    <dgm:pt modelId="{299C4E97-16DE-42CB-9276-764281D08B4E}" type="parTrans" cxnId="{1441E3BD-89AB-498F-AF23-35E8CA85EA69}">
      <dgm:prSet/>
      <dgm:spPr/>
      <dgm:t>
        <a:bodyPr/>
        <a:lstStyle/>
        <a:p>
          <a:endParaRPr lang="en-US"/>
        </a:p>
      </dgm:t>
    </dgm:pt>
    <dgm:pt modelId="{E19B2D88-231B-48BD-9A01-CFA41D8E9AD3}" type="sibTrans" cxnId="{1441E3BD-89AB-498F-AF23-35E8CA85EA69}">
      <dgm:prSet/>
      <dgm:spPr/>
      <dgm:t>
        <a:bodyPr/>
        <a:lstStyle/>
        <a:p>
          <a:endParaRPr lang="en-US"/>
        </a:p>
      </dgm:t>
    </dgm:pt>
    <dgm:pt modelId="{2FA1070B-777A-451E-B03B-A3345EBE684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Official Test Scores </a:t>
          </a:r>
          <a:r>
            <a:rPr lang="en-US" dirty="0"/>
            <a:t>– ACT / SAT / AP </a:t>
          </a:r>
          <a:r>
            <a:rPr lang="en-US" b="1" dirty="0"/>
            <a:t>(These must be sent from ACT.org or </a:t>
          </a:r>
          <a:r>
            <a:rPr lang="en-US" b="1" dirty="0" err="1"/>
            <a:t>Collegeboard</a:t>
          </a:r>
          <a:r>
            <a:rPr lang="en-US" b="1" dirty="0"/>
            <a:t> to be “official”).</a:t>
          </a:r>
          <a:endParaRPr lang="en-US" dirty="0"/>
        </a:p>
      </dgm:t>
    </dgm:pt>
    <dgm:pt modelId="{83985F47-5B3E-4E4F-842D-C242D0EA03F8}" type="parTrans" cxnId="{7491E5B9-7BF4-4050-999A-3F3C59AA6FFD}">
      <dgm:prSet/>
      <dgm:spPr/>
      <dgm:t>
        <a:bodyPr/>
        <a:lstStyle/>
        <a:p>
          <a:endParaRPr lang="en-US"/>
        </a:p>
      </dgm:t>
    </dgm:pt>
    <dgm:pt modelId="{5D64B8CB-C74B-46AB-BFFA-7FA29912984E}" type="sibTrans" cxnId="{7491E5B9-7BF4-4050-999A-3F3C59AA6FFD}">
      <dgm:prSet/>
      <dgm:spPr/>
      <dgm:t>
        <a:bodyPr/>
        <a:lstStyle/>
        <a:p>
          <a:endParaRPr lang="en-US"/>
        </a:p>
      </dgm:t>
    </dgm:pt>
    <dgm:pt modelId="{50E7C7E4-8190-4CBD-8DFA-99A490F818CD}" type="pres">
      <dgm:prSet presAssocID="{181DA8AB-CEBE-43A3-9773-5DC1478DDE46}" presName="root" presStyleCnt="0">
        <dgm:presLayoutVars>
          <dgm:dir/>
          <dgm:resizeHandles val="exact"/>
        </dgm:presLayoutVars>
      </dgm:prSet>
      <dgm:spPr/>
    </dgm:pt>
    <dgm:pt modelId="{8D002AA1-DA3B-45BF-A636-AEDEC9669332}" type="pres">
      <dgm:prSet presAssocID="{62763256-E6AE-41CC-9DDB-1D0821E8B522}" presName="compNode" presStyleCnt="0"/>
      <dgm:spPr/>
    </dgm:pt>
    <dgm:pt modelId="{E9B3DE72-F6CD-48F7-8165-78043C2AAB61}" type="pres">
      <dgm:prSet presAssocID="{62763256-E6AE-41CC-9DDB-1D0821E8B522}" presName="bgRect" presStyleLbl="bgShp" presStyleIdx="0" presStyleCnt="8"/>
      <dgm:spPr/>
    </dgm:pt>
    <dgm:pt modelId="{AAF9ABFF-7CE5-4C40-8E54-5EFC33CC3D19}" type="pres">
      <dgm:prSet presAssocID="{62763256-E6AE-41CC-9DDB-1D0821E8B522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E697107C-7CD6-4485-A9C4-CC9802448B1E}" type="pres">
      <dgm:prSet presAssocID="{62763256-E6AE-41CC-9DDB-1D0821E8B522}" presName="spaceRect" presStyleCnt="0"/>
      <dgm:spPr/>
    </dgm:pt>
    <dgm:pt modelId="{1EA78098-0C00-4A12-BBA0-9BD51A015575}" type="pres">
      <dgm:prSet presAssocID="{62763256-E6AE-41CC-9DDB-1D0821E8B522}" presName="parTx" presStyleLbl="revTx" presStyleIdx="0" presStyleCnt="8">
        <dgm:presLayoutVars>
          <dgm:chMax val="0"/>
          <dgm:chPref val="0"/>
        </dgm:presLayoutVars>
      </dgm:prSet>
      <dgm:spPr/>
    </dgm:pt>
    <dgm:pt modelId="{CC4FB484-E89D-47B2-AA39-666624F625BD}" type="pres">
      <dgm:prSet presAssocID="{CAF4936F-9B39-468E-83C2-511B9B0996DA}" presName="sibTrans" presStyleCnt="0"/>
      <dgm:spPr/>
    </dgm:pt>
    <dgm:pt modelId="{94224CA1-86AD-43A5-B914-C1AE8967205E}" type="pres">
      <dgm:prSet presAssocID="{2FA1070B-777A-451E-B03B-A3345EBE684E}" presName="compNode" presStyleCnt="0"/>
      <dgm:spPr/>
    </dgm:pt>
    <dgm:pt modelId="{B06FF49E-D531-44BE-8CE0-A11538D8D817}" type="pres">
      <dgm:prSet presAssocID="{2FA1070B-777A-451E-B03B-A3345EBE684E}" presName="bgRect" presStyleLbl="bgShp" presStyleIdx="1" presStyleCnt="8"/>
      <dgm:spPr/>
    </dgm:pt>
    <dgm:pt modelId="{A31DA38A-55B7-4494-ABE0-245A02C7E275}" type="pres">
      <dgm:prSet presAssocID="{2FA1070B-777A-451E-B03B-A3345EBE684E}" presName="iconRect" presStyleLbl="node1" presStyleIdx="1" presStyleCnt="8"/>
      <dgm:spPr/>
    </dgm:pt>
    <dgm:pt modelId="{351966C5-0D3C-4C82-B7AF-348C9EAFE44D}" type="pres">
      <dgm:prSet presAssocID="{2FA1070B-777A-451E-B03B-A3345EBE684E}" presName="spaceRect" presStyleCnt="0"/>
      <dgm:spPr/>
    </dgm:pt>
    <dgm:pt modelId="{CB572BFA-2945-4D06-A2BC-A5923CB0D35D}" type="pres">
      <dgm:prSet presAssocID="{2FA1070B-777A-451E-B03B-A3345EBE684E}" presName="parTx" presStyleLbl="revTx" presStyleIdx="1" presStyleCnt="8">
        <dgm:presLayoutVars>
          <dgm:chMax val="0"/>
          <dgm:chPref val="0"/>
        </dgm:presLayoutVars>
      </dgm:prSet>
      <dgm:spPr/>
    </dgm:pt>
    <dgm:pt modelId="{F4BE5F37-2DF6-48FF-8C3C-C179DFDE9FB8}" type="pres">
      <dgm:prSet presAssocID="{5D64B8CB-C74B-46AB-BFFA-7FA29912984E}" presName="sibTrans" presStyleCnt="0"/>
      <dgm:spPr/>
    </dgm:pt>
    <dgm:pt modelId="{C50B09E7-6887-4F8F-9E7E-63D42B5C4BAA}" type="pres">
      <dgm:prSet presAssocID="{D6043C2C-26D2-4B81-87E7-71F0C6D9FBF9}" presName="compNode" presStyleCnt="0"/>
      <dgm:spPr/>
    </dgm:pt>
    <dgm:pt modelId="{B11CDC1D-8DA8-462B-8543-925DC2858BA9}" type="pres">
      <dgm:prSet presAssocID="{D6043C2C-26D2-4B81-87E7-71F0C6D9FBF9}" presName="bgRect" presStyleLbl="bgShp" presStyleIdx="2" presStyleCnt="8"/>
      <dgm:spPr/>
    </dgm:pt>
    <dgm:pt modelId="{8A45BA5D-BE66-4106-AD41-038F714EEA4F}" type="pres">
      <dgm:prSet presAssocID="{D6043C2C-26D2-4B81-87E7-71F0C6D9FBF9}" presName="iconRect" presStyleLbl="node1" presStyleIdx="2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46DE1B5A-1859-4640-BDD6-DC21E582A3AD}" type="pres">
      <dgm:prSet presAssocID="{D6043C2C-26D2-4B81-87E7-71F0C6D9FBF9}" presName="spaceRect" presStyleCnt="0"/>
      <dgm:spPr/>
    </dgm:pt>
    <dgm:pt modelId="{E12D14FE-24B5-4026-9981-D9A33D175CCF}" type="pres">
      <dgm:prSet presAssocID="{D6043C2C-26D2-4B81-87E7-71F0C6D9FBF9}" presName="parTx" presStyleLbl="revTx" presStyleIdx="2" presStyleCnt="8">
        <dgm:presLayoutVars>
          <dgm:chMax val="0"/>
          <dgm:chPref val="0"/>
        </dgm:presLayoutVars>
      </dgm:prSet>
      <dgm:spPr/>
    </dgm:pt>
    <dgm:pt modelId="{CF84285A-75A5-464C-A849-3D7226C61CF8}" type="pres">
      <dgm:prSet presAssocID="{13A92A10-C287-4D9A-9E8E-D7F50D40BE68}" presName="sibTrans" presStyleCnt="0"/>
      <dgm:spPr/>
    </dgm:pt>
    <dgm:pt modelId="{F1CC2DC0-6254-40B3-8583-30A90EA212DB}" type="pres">
      <dgm:prSet presAssocID="{FE54503D-C0D9-47A3-A3D5-58FC7E119B10}" presName="compNode" presStyleCnt="0"/>
      <dgm:spPr/>
    </dgm:pt>
    <dgm:pt modelId="{ADA06539-29E7-4F19-B725-2FFA4FE058F1}" type="pres">
      <dgm:prSet presAssocID="{FE54503D-C0D9-47A3-A3D5-58FC7E119B10}" presName="bgRect" presStyleLbl="bgShp" presStyleIdx="3" presStyleCnt="8"/>
      <dgm:spPr/>
    </dgm:pt>
    <dgm:pt modelId="{C4482DED-1D48-42AA-BB34-59155498C21D}" type="pres">
      <dgm:prSet presAssocID="{FE54503D-C0D9-47A3-A3D5-58FC7E119B10}" presName="iconRect" presStyleLbl="node1" presStyleIdx="3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6295948C-B646-4657-AAC5-39CB3654CA4E}" type="pres">
      <dgm:prSet presAssocID="{FE54503D-C0D9-47A3-A3D5-58FC7E119B10}" presName="spaceRect" presStyleCnt="0"/>
      <dgm:spPr/>
    </dgm:pt>
    <dgm:pt modelId="{5581DD4E-260D-43F6-B686-447CA958F321}" type="pres">
      <dgm:prSet presAssocID="{FE54503D-C0D9-47A3-A3D5-58FC7E119B10}" presName="parTx" presStyleLbl="revTx" presStyleIdx="3" presStyleCnt="8">
        <dgm:presLayoutVars>
          <dgm:chMax val="0"/>
          <dgm:chPref val="0"/>
        </dgm:presLayoutVars>
      </dgm:prSet>
      <dgm:spPr/>
    </dgm:pt>
    <dgm:pt modelId="{08FAD9B2-F32B-4467-9427-EA312BC45458}" type="pres">
      <dgm:prSet presAssocID="{525C5DFC-4CC3-479E-AFDC-B3F5C86C3D5B}" presName="sibTrans" presStyleCnt="0"/>
      <dgm:spPr/>
    </dgm:pt>
    <dgm:pt modelId="{8DD31897-80C0-4C9A-9862-641048EAA4E0}" type="pres">
      <dgm:prSet presAssocID="{6BF9D675-043D-4E3D-823F-9527224A63DC}" presName="compNode" presStyleCnt="0"/>
      <dgm:spPr/>
    </dgm:pt>
    <dgm:pt modelId="{E7BBDFF9-BCA1-4E13-9ED1-B523C54834E9}" type="pres">
      <dgm:prSet presAssocID="{6BF9D675-043D-4E3D-823F-9527224A63DC}" presName="bgRect" presStyleLbl="bgShp" presStyleIdx="4" presStyleCnt="8"/>
      <dgm:spPr/>
    </dgm:pt>
    <dgm:pt modelId="{7A0A1B5C-504E-487F-9693-9ACAE308E064}" type="pres">
      <dgm:prSet presAssocID="{6BF9D675-043D-4E3D-823F-9527224A63DC}" presName="iconRect" presStyleLbl="node1" presStyleIdx="4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ium"/>
        </a:ext>
      </dgm:extLst>
    </dgm:pt>
    <dgm:pt modelId="{3DB3AB5E-6FF1-4FAB-BBD2-53B55721BA67}" type="pres">
      <dgm:prSet presAssocID="{6BF9D675-043D-4E3D-823F-9527224A63DC}" presName="spaceRect" presStyleCnt="0"/>
      <dgm:spPr/>
    </dgm:pt>
    <dgm:pt modelId="{91195783-B352-43B3-B011-8C5FC612FD8F}" type="pres">
      <dgm:prSet presAssocID="{6BF9D675-043D-4E3D-823F-9527224A63DC}" presName="parTx" presStyleLbl="revTx" presStyleIdx="4" presStyleCnt="8">
        <dgm:presLayoutVars>
          <dgm:chMax val="0"/>
          <dgm:chPref val="0"/>
        </dgm:presLayoutVars>
      </dgm:prSet>
      <dgm:spPr/>
    </dgm:pt>
    <dgm:pt modelId="{5543EFFE-43BC-4A9B-940D-C32532C5C96B}" type="pres">
      <dgm:prSet presAssocID="{D015C41E-3CCA-41E5-9112-72D0660CE419}" presName="sibTrans" presStyleCnt="0"/>
      <dgm:spPr/>
    </dgm:pt>
    <dgm:pt modelId="{74D9DAC9-1EA7-42EB-8416-B989FAE4AE24}" type="pres">
      <dgm:prSet presAssocID="{DAD0E50F-8EF8-4BC7-A759-57112B57238C}" presName="compNode" presStyleCnt="0"/>
      <dgm:spPr/>
    </dgm:pt>
    <dgm:pt modelId="{DCF79E50-801D-4CDF-B8BD-C9D48890B370}" type="pres">
      <dgm:prSet presAssocID="{DAD0E50F-8EF8-4BC7-A759-57112B57238C}" presName="bgRect" presStyleLbl="bgShp" presStyleIdx="5" presStyleCnt="8"/>
      <dgm:spPr/>
    </dgm:pt>
    <dgm:pt modelId="{88C593E8-9C27-4588-AB9D-A2E0A0CFAA37}" type="pres">
      <dgm:prSet presAssocID="{DAD0E50F-8EF8-4BC7-A759-57112B57238C}" presName="iconRect" presStyleLbl="node1" presStyleIdx="5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envelope"/>
        </a:ext>
      </dgm:extLst>
    </dgm:pt>
    <dgm:pt modelId="{458E0385-D0AD-45C9-AAF9-851B09F0BE3B}" type="pres">
      <dgm:prSet presAssocID="{DAD0E50F-8EF8-4BC7-A759-57112B57238C}" presName="spaceRect" presStyleCnt="0"/>
      <dgm:spPr/>
    </dgm:pt>
    <dgm:pt modelId="{C14949FD-AC1D-4FAF-BF1A-BF2C63F91D5B}" type="pres">
      <dgm:prSet presAssocID="{DAD0E50F-8EF8-4BC7-A759-57112B57238C}" presName="parTx" presStyleLbl="revTx" presStyleIdx="5" presStyleCnt="8">
        <dgm:presLayoutVars>
          <dgm:chMax val="0"/>
          <dgm:chPref val="0"/>
        </dgm:presLayoutVars>
      </dgm:prSet>
      <dgm:spPr/>
    </dgm:pt>
    <dgm:pt modelId="{DEF7E279-B485-4F7F-8952-00EFA3F323C2}" type="pres">
      <dgm:prSet presAssocID="{11B5185A-099D-48E6-A858-BA53E5255D97}" presName="sibTrans" presStyleCnt="0"/>
      <dgm:spPr/>
    </dgm:pt>
    <dgm:pt modelId="{2175F05F-7234-4A8C-B4A9-28F36C3DC3A6}" type="pres">
      <dgm:prSet presAssocID="{ACAF64D1-3899-425F-B029-67CAB1E3EE75}" presName="compNode" presStyleCnt="0"/>
      <dgm:spPr/>
    </dgm:pt>
    <dgm:pt modelId="{9C9C8149-6A0C-49EB-845C-D76F0E66A69B}" type="pres">
      <dgm:prSet presAssocID="{ACAF64D1-3899-425F-B029-67CAB1E3EE75}" presName="bgRect" presStyleLbl="bgShp" presStyleIdx="6" presStyleCnt="8"/>
      <dgm:spPr/>
    </dgm:pt>
    <dgm:pt modelId="{02FBE172-B535-4B9F-8691-20964DE5C2EB}" type="pres">
      <dgm:prSet presAssocID="{ACAF64D1-3899-425F-B029-67CAB1E3EE75}" presName="iconRect" presStyleLbl="node1" presStyleIdx="6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6686B0A0-269B-438D-8153-E64A561F51BA}" type="pres">
      <dgm:prSet presAssocID="{ACAF64D1-3899-425F-B029-67CAB1E3EE75}" presName="spaceRect" presStyleCnt="0"/>
      <dgm:spPr/>
    </dgm:pt>
    <dgm:pt modelId="{EE8F6F1B-9B7A-4748-90EA-53D7B7AF4F7B}" type="pres">
      <dgm:prSet presAssocID="{ACAF64D1-3899-425F-B029-67CAB1E3EE75}" presName="parTx" presStyleLbl="revTx" presStyleIdx="6" presStyleCnt="8">
        <dgm:presLayoutVars>
          <dgm:chMax val="0"/>
          <dgm:chPref val="0"/>
        </dgm:presLayoutVars>
      </dgm:prSet>
      <dgm:spPr/>
    </dgm:pt>
    <dgm:pt modelId="{C512BFA7-16A3-4F73-A46D-79A0601A7ED8}" type="pres">
      <dgm:prSet presAssocID="{30E2A384-B80C-4870-B16D-FB2DBE810B2B}" presName="sibTrans" presStyleCnt="0"/>
      <dgm:spPr/>
    </dgm:pt>
    <dgm:pt modelId="{37766EFF-7E15-4E3A-8EC2-89CFD98C389D}" type="pres">
      <dgm:prSet presAssocID="{0FA453CE-DB1B-4F30-88E1-99A1F3F158FC}" presName="compNode" presStyleCnt="0"/>
      <dgm:spPr/>
    </dgm:pt>
    <dgm:pt modelId="{81A045CB-8E31-462C-9518-D179ED8F6493}" type="pres">
      <dgm:prSet presAssocID="{0FA453CE-DB1B-4F30-88E1-99A1F3F158FC}" presName="bgRect" presStyleLbl="bgShp" presStyleIdx="7" presStyleCnt="8"/>
      <dgm:spPr/>
    </dgm:pt>
    <dgm:pt modelId="{4562C2C7-3047-4674-8FDF-E90B5EE2D531}" type="pres">
      <dgm:prSet presAssocID="{0FA453CE-DB1B-4F30-88E1-99A1F3F158FC}" presName="iconRect" presStyleLbl="node1" presStyleIdx="7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8ECD7BE2-B509-4706-9C2F-9C4413A5679E}" type="pres">
      <dgm:prSet presAssocID="{0FA453CE-DB1B-4F30-88E1-99A1F3F158FC}" presName="spaceRect" presStyleCnt="0"/>
      <dgm:spPr/>
    </dgm:pt>
    <dgm:pt modelId="{82283C34-FF2E-4D3E-BAEB-2566FBA58332}" type="pres">
      <dgm:prSet presAssocID="{0FA453CE-DB1B-4F30-88E1-99A1F3F158FC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454FD23F-36C1-4CBB-9D6A-F389A3665E7F}" type="presOf" srcId="{DAD0E50F-8EF8-4BC7-A759-57112B57238C}" destId="{C14949FD-AC1D-4FAF-BF1A-BF2C63F91D5B}" srcOrd="0" destOrd="0" presId="urn:microsoft.com/office/officeart/2018/2/layout/IconVerticalSolidList"/>
    <dgm:cxn modelId="{43E2C041-5961-4ACE-90BD-A17AADD5E14A}" srcId="{181DA8AB-CEBE-43A3-9773-5DC1478DDE46}" destId="{6BF9D675-043D-4E3D-823F-9527224A63DC}" srcOrd="4" destOrd="0" parTransId="{FFB7D9F4-BD21-45F3-BF9F-0779FF36B7A1}" sibTransId="{D015C41E-3CCA-41E5-9112-72D0660CE419}"/>
    <dgm:cxn modelId="{1A1BEA68-BFC2-43DC-A460-3D89CD123C6D}" srcId="{181DA8AB-CEBE-43A3-9773-5DC1478DDE46}" destId="{D6043C2C-26D2-4B81-87E7-71F0C6D9FBF9}" srcOrd="2" destOrd="0" parTransId="{3F747CA9-AD91-4BD2-B6EF-62EC5005A9D1}" sibTransId="{13A92A10-C287-4D9A-9E8E-D7F50D40BE68}"/>
    <dgm:cxn modelId="{8F5C5D70-AA67-44F1-B08F-9E93B66D0684}" srcId="{181DA8AB-CEBE-43A3-9773-5DC1478DDE46}" destId="{FE54503D-C0D9-47A3-A3D5-58FC7E119B10}" srcOrd="3" destOrd="0" parTransId="{5831EB9D-CFE2-4E20-8830-2272911636BD}" sibTransId="{525C5DFC-4CC3-479E-AFDC-B3F5C86C3D5B}"/>
    <dgm:cxn modelId="{DCF49457-8046-4409-B8BB-4864AEABC46C}" type="presOf" srcId="{6BF9D675-043D-4E3D-823F-9527224A63DC}" destId="{91195783-B352-43B3-B011-8C5FC612FD8F}" srcOrd="0" destOrd="0" presId="urn:microsoft.com/office/officeart/2018/2/layout/IconVerticalSolidList"/>
    <dgm:cxn modelId="{4AF76B84-320D-4FC9-A25C-FAA23DDC9E8F}" type="presOf" srcId="{0FA453CE-DB1B-4F30-88E1-99A1F3F158FC}" destId="{82283C34-FF2E-4D3E-BAEB-2566FBA58332}" srcOrd="0" destOrd="0" presId="urn:microsoft.com/office/officeart/2018/2/layout/IconVerticalSolidList"/>
    <dgm:cxn modelId="{9911E397-E0F3-4E6A-BF30-E2D6B53AD604}" type="presOf" srcId="{ACAF64D1-3899-425F-B029-67CAB1E3EE75}" destId="{EE8F6F1B-9B7A-4748-90EA-53D7B7AF4F7B}" srcOrd="0" destOrd="0" presId="urn:microsoft.com/office/officeart/2018/2/layout/IconVerticalSolidList"/>
    <dgm:cxn modelId="{216940A5-742A-4E23-96B4-CCE30E38D66C}" srcId="{181DA8AB-CEBE-43A3-9773-5DC1478DDE46}" destId="{ACAF64D1-3899-425F-B029-67CAB1E3EE75}" srcOrd="6" destOrd="0" parTransId="{F2D29473-5055-48FC-8AD7-B85D5CBCEBE7}" sibTransId="{30E2A384-B80C-4870-B16D-FB2DBE810B2B}"/>
    <dgm:cxn modelId="{7491E5B9-7BF4-4050-999A-3F3C59AA6FFD}" srcId="{181DA8AB-CEBE-43A3-9773-5DC1478DDE46}" destId="{2FA1070B-777A-451E-B03B-A3345EBE684E}" srcOrd="1" destOrd="0" parTransId="{83985F47-5B3E-4E4F-842D-C242D0EA03F8}" sibTransId="{5D64B8CB-C74B-46AB-BFFA-7FA29912984E}"/>
    <dgm:cxn modelId="{B58E19BC-8A15-4238-82CE-95C45C2FB4B3}" srcId="{181DA8AB-CEBE-43A3-9773-5DC1478DDE46}" destId="{62763256-E6AE-41CC-9DDB-1D0821E8B522}" srcOrd="0" destOrd="0" parTransId="{AD9C0D0A-F3B7-4019-8D23-028DA78BAA0E}" sibTransId="{CAF4936F-9B39-468E-83C2-511B9B0996DA}"/>
    <dgm:cxn modelId="{1441E3BD-89AB-498F-AF23-35E8CA85EA69}" srcId="{181DA8AB-CEBE-43A3-9773-5DC1478DDE46}" destId="{0FA453CE-DB1B-4F30-88E1-99A1F3F158FC}" srcOrd="7" destOrd="0" parTransId="{299C4E97-16DE-42CB-9276-764281D08B4E}" sibTransId="{E19B2D88-231B-48BD-9A01-CFA41D8E9AD3}"/>
    <dgm:cxn modelId="{4E8609C2-7F2D-4D97-9286-CAC66C671560}" type="presOf" srcId="{FE54503D-C0D9-47A3-A3D5-58FC7E119B10}" destId="{5581DD4E-260D-43F6-B686-447CA958F321}" srcOrd="0" destOrd="0" presId="urn:microsoft.com/office/officeart/2018/2/layout/IconVerticalSolidList"/>
    <dgm:cxn modelId="{6BBAC8CD-B1C8-4338-A153-DE5C592A84DC}" srcId="{181DA8AB-CEBE-43A3-9773-5DC1478DDE46}" destId="{DAD0E50F-8EF8-4BC7-A759-57112B57238C}" srcOrd="5" destOrd="0" parTransId="{A3793F5E-9C8B-4B67-9000-67DE3654A068}" sibTransId="{11B5185A-099D-48E6-A858-BA53E5255D97}"/>
    <dgm:cxn modelId="{6FBE1AE0-66F5-4AB7-B6E8-BF40928D0232}" type="presOf" srcId="{62763256-E6AE-41CC-9DDB-1D0821E8B522}" destId="{1EA78098-0C00-4A12-BBA0-9BD51A015575}" srcOrd="0" destOrd="0" presId="urn:microsoft.com/office/officeart/2018/2/layout/IconVerticalSolidList"/>
    <dgm:cxn modelId="{8D3AEDE3-B1B2-4740-91BF-1E96DF501ECE}" type="presOf" srcId="{D6043C2C-26D2-4B81-87E7-71F0C6D9FBF9}" destId="{E12D14FE-24B5-4026-9981-D9A33D175CCF}" srcOrd="0" destOrd="0" presId="urn:microsoft.com/office/officeart/2018/2/layout/IconVerticalSolidList"/>
    <dgm:cxn modelId="{927775E9-A417-488B-AD4B-EE40B558649D}" type="presOf" srcId="{2FA1070B-777A-451E-B03B-A3345EBE684E}" destId="{CB572BFA-2945-4D06-A2BC-A5923CB0D35D}" srcOrd="0" destOrd="0" presId="urn:microsoft.com/office/officeart/2018/2/layout/IconVerticalSolidList"/>
    <dgm:cxn modelId="{160054FD-D24D-418B-A7C0-B0CA199D2412}" type="presOf" srcId="{181DA8AB-CEBE-43A3-9773-5DC1478DDE46}" destId="{50E7C7E4-8190-4CBD-8DFA-99A490F818CD}" srcOrd="0" destOrd="0" presId="urn:microsoft.com/office/officeart/2018/2/layout/IconVerticalSolidList"/>
    <dgm:cxn modelId="{64005D37-149F-48CE-A072-84CE6A22868D}" type="presParOf" srcId="{50E7C7E4-8190-4CBD-8DFA-99A490F818CD}" destId="{8D002AA1-DA3B-45BF-A636-AEDEC9669332}" srcOrd="0" destOrd="0" presId="urn:microsoft.com/office/officeart/2018/2/layout/IconVerticalSolidList"/>
    <dgm:cxn modelId="{7BB7D1D3-C9F6-487E-89F0-F7E6BE056986}" type="presParOf" srcId="{8D002AA1-DA3B-45BF-A636-AEDEC9669332}" destId="{E9B3DE72-F6CD-48F7-8165-78043C2AAB61}" srcOrd="0" destOrd="0" presId="urn:microsoft.com/office/officeart/2018/2/layout/IconVerticalSolidList"/>
    <dgm:cxn modelId="{599E1F49-CEFB-4EC7-AAED-91764D32E12B}" type="presParOf" srcId="{8D002AA1-DA3B-45BF-A636-AEDEC9669332}" destId="{AAF9ABFF-7CE5-4C40-8E54-5EFC33CC3D19}" srcOrd="1" destOrd="0" presId="urn:microsoft.com/office/officeart/2018/2/layout/IconVerticalSolidList"/>
    <dgm:cxn modelId="{8CBE5805-068C-46C0-99ED-E44326CF5CDE}" type="presParOf" srcId="{8D002AA1-DA3B-45BF-A636-AEDEC9669332}" destId="{E697107C-7CD6-4485-A9C4-CC9802448B1E}" srcOrd="2" destOrd="0" presId="urn:microsoft.com/office/officeart/2018/2/layout/IconVerticalSolidList"/>
    <dgm:cxn modelId="{70954EEA-12F5-47D6-BD68-96500EF610FF}" type="presParOf" srcId="{8D002AA1-DA3B-45BF-A636-AEDEC9669332}" destId="{1EA78098-0C00-4A12-BBA0-9BD51A015575}" srcOrd="3" destOrd="0" presId="urn:microsoft.com/office/officeart/2018/2/layout/IconVerticalSolidList"/>
    <dgm:cxn modelId="{8E4D9163-F88C-443A-96EE-25553D0B77F7}" type="presParOf" srcId="{50E7C7E4-8190-4CBD-8DFA-99A490F818CD}" destId="{CC4FB484-E89D-47B2-AA39-666624F625BD}" srcOrd="1" destOrd="0" presId="urn:microsoft.com/office/officeart/2018/2/layout/IconVerticalSolidList"/>
    <dgm:cxn modelId="{85720410-2DFD-4960-9854-7FD336BFC04E}" type="presParOf" srcId="{50E7C7E4-8190-4CBD-8DFA-99A490F818CD}" destId="{94224CA1-86AD-43A5-B914-C1AE8967205E}" srcOrd="2" destOrd="0" presId="urn:microsoft.com/office/officeart/2018/2/layout/IconVerticalSolidList"/>
    <dgm:cxn modelId="{53D155CE-4395-4385-AA34-AA625BC43B02}" type="presParOf" srcId="{94224CA1-86AD-43A5-B914-C1AE8967205E}" destId="{B06FF49E-D531-44BE-8CE0-A11538D8D817}" srcOrd="0" destOrd="0" presId="urn:microsoft.com/office/officeart/2018/2/layout/IconVerticalSolidList"/>
    <dgm:cxn modelId="{F47CF7D6-ADFC-442F-9007-BAC67B2CB76C}" type="presParOf" srcId="{94224CA1-86AD-43A5-B914-C1AE8967205E}" destId="{A31DA38A-55B7-4494-ABE0-245A02C7E275}" srcOrd="1" destOrd="0" presId="urn:microsoft.com/office/officeart/2018/2/layout/IconVerticalSolidList"/>
    <dgm:cxn modelId="{5616E6C0-5CCC-475B-A2BE-A9DB03A8C84D}" type="presParOf" srcId="{94224CA1-86AD-43A5-B914-C1AE8967205E}" destId="{351966C5-0D3C-4C82-B7AF-348C9EAFE44D}" srcOrd="2" destOrd="0" presId="urn:microsoft.com/office/officeart/2018/2/layout/IconVerticalSolidList"/>
    <dgm:cxn modelId="{ABACF7D7-0A64-4F03-85AB-9062A358DEEC}" type="presParOf" srcId="{94224CA1-86AD-43A5-B914-C1AE8967205E}" destId="{CB572BFA-2945-4D06-A2BC-A5923CB0D35D}" srcOrd="3" destOrd="0" presId="urn:microsoft.com/office/officeart/2018/2/layout/IconVerticalSolidList"/>
    <dgm:cxn modelId="{D80283CB-B185-46FA-A165-A5541463709C}" type="presParOf" srcId="{50E7C7E4-8190-4CBD-8DFA-99A490F818CD}" destId="{F4BE5F37-2DF6-48FF-8C3C-C179DFDE9FB8}" srcOrd="3" destOrd="0" presId="urn:microsoft.com/office/officeart/2018/2/layout/IconVerticalSolidList"/>
    <dgm:cxn modelId="{45B1A253-25A8-4D8A-8759-1E25C3176945}" type="presParOf" srcId="{50E7C7E4-8190-4CBD-8DFA-99A490F818CD}" destId="{C50B09E7-6887-4F8F-9E7E-63D42B5C4BAA}" srcOrd="4" destOrd="0" presId="urn:microsoft.com/office/officeart/2018/2/layout/IconVerticalSolidList"/>
    <dgm:cxn modelId="{4E3BC263-28D0-478D-888B-2E34D3D48677}" type="presParOf" srcId="{C50B09E7-6887-4F8F-9E7E-63D42B5C4BAA}" destId="{B11CDC1D-8DA8-462B-8543-925DC2858BA9}" srcOrd="0" destOrd="0" presId="urn:microsoft.com/office/officeart/2018/2/layout/IconVerticalSolidList"/>
    <dgm:cxn modelId="{25F676AD-5124-4EF6-BD18-C69D2C7002C5}" type="presParOf" srcId="{C50B09E7-6887-4F8F-9E7E-63D42B5C4BAA}" destId="{8A45BA5D-BE66-4106-AD41-038F714EEA4F}" srcOrd="1" destOrd="0" presId="urn:microsoft.com/office/officeart/2018/2/layout/IconVerticalSolidList"/>
    <dgm:cxn modelId="{DD570848-0DE0-4129-AAE3-D62B2ECCD38F}" type="presParOf" srcId="{C50B09E7-6887-4F8F-9E7E-63D42B5C4BAA}" destId="{46DE1B5A-1859-4640-BDD6-DC21E582A3AD}" srcOrd="2" destOrd="0" presId="urn:microsoft.com/office/officeart/2018/2/layout/IconVerticalSolidList"/>
    <dgm:cxn modelId="{2FDAE98C-83F0-4291-9EF4-791F2E9BC514}" type="presParOf" srcId="{C50B09E7-6887-4F8F-9E7E-63D42B5C4BAA}" destId="{E12D14FE-24B5-4026-9981-D9A33D175CCF}" srcOrd="3" destOrd="0" presId="urn:microsoft.com/office/officeart/2018/2/layout/IconVerticalSolidList"/>
    <dgm:cxn modelId="{7765C952-FE8B-460E-A88D-438E0C8FA386}" type="presParOf" srcId="{50E7C7E4-8190-4CBD-8DFA-99A490F818CD}" destId="{CF84285A-75A5-464C-A849-3D7226C61CF8}" srcOrd="5" destOrd="0" presId="urn:microsoft.com/office/officeart/2018/2/layout/IconVerticalSolidList"/>
    <dgm:cxn modelId="{EA870023-ECB4-4F4A-87F7-D31FD04093EE}" type="presParOf" srcId="{50E7C7E4-8190-4CBD-8DFA-99A490F818CD}" destId="{F1CC2DC0-6254-40B3-8583-30A90EA212DB}" srcOrd="6" destOrd="0" presId="urn:microsoft.com/office/officeart/2018/2/layout/IconVerticalSolidList"/>
    <dgm:cxn modelId="{3ED2D0DB-4A8B-42A9-B93E-E6D86E3CCD04}" type="presParOf" srcId="{F1CC2DC0-6254-40B3-8583-30A90EA212DB}" destId="{ADA06539-29E7-4F19-B725-2FFA4FE058F1}" srcOrd="0" destOrd="0" presId="urn:microsoft.com/office/officeart/2018/2/layout/IconVerticalSolidList"/>
    <dgm:cxn modelId="{0B7CA0F1-BADE-4B70-9F86-F8CA63FDA924}" type="presParOf" srcId="{F1CC2DC0-6254-40B3-8583-30A90EA212DB}" destId="{C4482DED-1D48-42AA-BB34-59155498C21D}" srcOrd="1" destOrd="0" presId="urn:microsoft.com/office/officeart/2018/2/layout/IconVerticalSolidList"/>
    <dgm:cxn modelId="{D2DFD525-FB97-436A-9DDD-0B49B4351AC7}" type="presParOf" srcId="{F1CC2DC0-6254-40B3-8583-30A90EA212DB}" destId="{6295948C-B646-4657-AAC5-39CB3654CA4E}" srcOrd="2" destOrd="0" presId="urn:microsoft.com/office/officeart/2018/2/layout/IconVerticalSolidList"/>
    <dgm:cxn modelId="{AADB1462-8BC4-4B37-8FF2-EA894B789B60}" type="presParOf" srcId="{F1CC2DC0-6254-40B3-8583-30A90EA212DB}" destId="{5581DD4E-260D-43F6-B686-447CA958F321}" srcOrd="3" destOrd="0" presId="urn:microsoft.com/office/officeart/2018/2/layout/IconVerticalSolidList"/>
    <dgm:cxn modelId="{8182C984-8798-421B-8D63-38EB2B4B3D8C}" type="presParOf" srcId="{50E7C7E4-8190-4CBD-8DFA-99A490F818CD}" destId="{08FAD9B2-F32B-4467-9427-EA312BC45458}" srcOrd="7" destOrd="0" presId="urn:microsoft.com/office/officeart/2018/2/layout/IconVerticalSolidList"/>
    <dgm:cxn modelId="{61051929-4172-4191-9745-E5299D955F27}" type="presParOf" srcId="{50E7C7E4-8190-4CBD-8DFA-99A490F818CD}" destId="{8DD31897-80C0-4C9A-9862-641048EAA4E0}" srcOrd="8" destOrd="0" presId="urn:microsoft.com/office/officeart/2018/2/layout/IconVerticalSolidList"/>
    <dgm:cxn modelId="{7AEC8C5F-8F78-46D6-91AF-7D05F58E4CB9}" type="presParOf" srcId="{8DD31897-80C0-4C9A-9862-641048EAA4E0}" destId="{E7BBDFF9-BCA1-4E13-9ED1-B523C54834E9}" srcOrd="0" destOrd="0" presId="urn:microsoft.com/office/officeart/2018/2/layout/IconVerticalSolidList"/>
    <dgm:cxn modelId="{86AC804D-54DF-4B30-9CB2-119A3AB68370}" type="presParOf" srcId="{8DD31897-80C0-4C9A-9862-641048EAA4E0}" destId="{7A0A1B5C-504E-487F-9693-9ACAE308E064}" srcOrd="1" destOrd="0" presId="urn:microsoft.com/office/officeart/2018/2/layout/IconVerticalSolidList"/>
    <dgm:cxn modelId="{B7D8C6F2-B370-401D-AB08-E62BE39BDA7B}" type="presParOf" srcId="{8DD31897-80C0-4C9A-9862-641048EAA4E0}" destId="{3DB3AB5E-6FF1-4FAB-BBD2-53B55721BA67}" srcOrd="2" destOrd="0" presId="urn:microsoft.com/office/officeart/2018/2/layout/IconVerticalSolidList"/>
    <dgm:cxn modelId="{9C07B22F-B80F-4F31-8E87-8232A69CEEB9}" type="presParOf" srcId="{8DD31897-80C0-4C9A-9862-641048EAA4E0}" destId="{91195783-B352-43B3-B011-8C5FC612FD8F}" srcOrd="3" destOrd="0" presId="urn:microsoft.com/office/officeart/2018/2/layout/IconVerticalSolidList"/>
    <dgm:cxn modelId="{C73EBBC3-75B8-4373-BF22-3E66929D3C8E}" type="presParOf" srcId="{50E7C7E4-8190-4CBD-8DFA-99A490F818CD}" destId="{5543EFFE-43BC-4A9B-940D-C32532C5C96B}" srcOrd="9" destOrd="0" presId="urn:microsoft.com/office/officeart/2018/2/layout/IconVerticalSolidList"/>
    <dgm:cxn modelId="{21588C4D-5D8A-403E-AD07-29F1FD450A3C}" type="presParOf" srcId="{50E7C7E4-8190-4CBD-8DFA-99A490F818CD}" destId="{74D9DAC9-1EA7-42EB-8416-B989FAE4AE24}" srcOrd="10" destOrd="0" presId="urn:microsoft.com/office/officeart/2018/2/layout/IconVerticalSolidList"/>
    <dgm:cxn modelId="{6A034CAC-5640-4E04-ACDA-45D5AD744BA0}" type="presParOf" srcId="{74D9DAC9-1EA7-42EB-8416-B989FAE4AE24}" destId="{DCF79E50-801D-4CDF-B8BD-C9D48890B370}" srcOrd="0" destOrd="0" presId="urn:microsoft.com/office/officeart/2018/2/layout/IconVerticalSolidList"/>
    <dgm:cxn modelId="{2BC4F342-E41A-4066-A7FA-73DAC93CF0A4}" type="presParOf" srcId="{74D9DAC9-1EA7-42EB-8416-B989FAE4AE24}" destId="{88C593E8-9C27-4588-AB9D-A2E0A0CFAA37}" srcOrd="1" destOrd="0" presId="urn:microsoft.com/office/officeart/2018/2/layout/IconVerticalSolidList"/>
    <dgm:cxn modelId="{579ECDD8-BB6B-4A6D-BD42-D5C9FCDCA11A}" type="presParOf" srcId="{74D9DAC9-1EA7-42EB-8416-B989FAE4AE24}" destId="{458E0385-D0AD-45C9-AAF9-851B09F0BE3B}" srcOrd="2" destOrd="0" presId="urn:microsoft.com/office/officeart/2018/2/layout/IconVerticalSolidList"/>
    <dgm:cxn modelId="{5FAC4E6A-3529-408B-99A5-7677F6DE0D3B}" type="presParOf" srcId="{74D9DAC9-1EA7-42EB-8416-B989FAE4AE24}" destId="{C14949FD-AC1D-4FAF-BF1A-BF2C63F91D5B}" srcOrd="3" destOrd="0" presId="urn:microsoft.com/office/officeart/2018/2/layout/IconVerticalSolidList"/>
    <dgm:cxn modelId="{522D94DA-BB6B-400C-ADF4-35D0AB2436FF}" type="presParOf" srcId="{50E7C7E4-8190-4CBD-8DFA-99A490F818CD}" destId="{DEF7E279-B485-4F7F-8952-00EFA3F323C2}" srcOrd="11" destOrd="0" presId="urn:microsoft.com/office/officeart/2018/2/layout/IconVerticalSolidList"/>
    <dgm:cxn modelId="{E0FB0853-AAFA-4DFC-92F5-722D229D09D0}" type="presParOf" srcId="{50E7C7E4-8190-4CBD-8DFA-99A490F818CD}" destId="{2175F05F-7234-4A8C-B4A9-28F36C3DC3A6}" srcOrd="12" destOrd="0" presId="urn:microsoft.com/office/officeart/2018/2/layout/IconVerticalSolidList"/>
    <dgm:cxn modelId="{F2501176-4BFC-4510-9607-77D5736A8026}" type="presParOf" srcId="{2175F05F-7234-4A8C-B4A9-28F36C3DC3A6}" destId="{9C9C8149-6A0C-49EB-845C-D76F0E66A69B}" srcOrd="0" destOrd="0" presId="urn:microsoft.com/office/officeart/2018/2/layout/IconVerticalSolidList"/>
    <dgm:cxn modelId="{E0D2460B-19D8-495D-80B7-CF8CC07CC029}" type="presParOf" srcId="{2175F05F-7234-4A8C-B4A9-28F36C3DC3A6}" destId="{02FBE172-B535-4B9F-8691-20964DE5C2EB}" srcOrd="1" destOrd="0" presId="urn:microsoft.com/office/officeart/2018/2/layout/IconVerticalSolidList"/>
    <dgm:cxn modelId="{DB39990F-14C0-4A5D-921E-99F7E9AB3AA0}" type="presParOf" srcId="{2175F05F-7234-4A8C-B4A9-28F36C3DC3A6}" destId="{6686B0A0-269B-438D-8153-E64A561F51BA}" srcOrd="2" destOrd="0" presId="urn:microsoft.com/office/officeart/2018/2/layout/IconVerticalSolidList"/>
    <dgm:cxn modelId="{826D3954-D47A-4EC0-B19B-1E1C6F7628E6}" type="presParOf" srcId="{2175F05F-7234-4A8C-B4A9-28F36C3DC3A6}" destId="{EE8F6F1B-9B7A-4748-90EA-53D7B7AF4F7B}" srcOrd="3" destOrd="0" presId="urn:microsoft.com/office/officeart/2018/2/layout/IconVerticalSolidList"/>
    <dgm:cxn modelId="{0449D675-64AB-40C5-A54A-FD186C07C24B}" type="presParOf" srcId="{50E7C7E4-8190-4CBD-8DFA-99A490F818CD}" destId="{C512BFA7-16A3-4F73-A46D-79A0601A7ED8}" srcOrd="13" destOrd="0" presId="urn:microsoft.com/office/officeart/2018/2/layout/IconVerticalSolidList"/>
    <dgm:cxn modelId="{9605FC56-56E4-4AC7-A02B-7F5847230F02}" type="presParOf" srcId="{50E7C7E4-8190-4CBD-8DFA-99A490F818CD}" destId="{37766EFF-7E15-4E3A-8EC2-89CFD98C389D}" srcOrd="14" destOrd="0" presId="urn:microsoft.com/office/officeart/2018/2/layout/IconVerticalSolidList"/>
    <dgm:cxn modelId="{22CB988C-14CB-4C2C-A157-386FD5DC4CCE}" type="presParOf" srcId="{37766EFF-7E15-4E3A-8EC2-89CFD98C389D}" destId="{81A045CB-8E31-462C-9518-D179ED8F6493}" srcOrd="0" destOrd="0" presId="urn:microsoft.com/office/officeart/2018/2/layout/IconVerticalSolidList"/>
    <dgm:cxn modelId="{D41D5F45-D11C-49D4-BEF2-A4CF3D792C1A}" type="presParOf" srcId="{37766EFF-7E15-4E3A-8EC2-89CFD98C389D}" destId="{4562C2C7-3047-4674-8FDF-E90B5EE2D531}" srcOrd="1" destOrd="0" presId="urn:microsoft.com/office/officeart/2018/2/layout/IconVerticalSolidList"/>
    <dgm:cxn modelId="{3EF45F68-2D14-4E23-BD6D-C3694CE5DB03}" type="presParOf" srcId="{37766EFF-7E15-4E3A-8EC2-89CFD98C389D}" destId="{8ECD7BE2-B509-4706-9C2F-9C4413A5679E}" srcOrd="2" destOrd="0" presId="urn:microsoft.com/office/officeart/2018/2/layout/IconVerticalSolidList"/>
    <dgm:cxn modelId="{77EFE2DD-8AC2-48D9-9A0A-B0B84D2B010B}" type="presParOf" srcId="{37766EFF-7E15-4E3A-8EC2-89CFD98C389D}" destId="{82283C34-FF2E-4D3E-BAEB-2566FBA5833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3A37613-1917-4BD1-A786-BCE8104BF6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EAE591-0EC6-4B81-90C6-62B094362E05}">
      <dgm:prSet/>
      <dgm:spPr/>
      <dgm:t>
        <a:bodyPr/>
        <a:lstStyle/>
        <a:p>
          <a:r>
            <a:rPr lang="en-US" dirty="0"/>
            <a:t>3 college visits per year during 11</a:t>
          </a:r>
          <a:r>
            <a:rPr lang="en-US" baseline="30000" dirty="0"/>
            <a:t>th</a:t>
          </a:r>
          <a:r>
            <a:rPr lang="en-US" dirty="0"/>
            <a:t> and 12</a:t>
          </a:r>
          <a:r>
            <a:rPr lang="en-US" baseline="30000" dirty="0"/>
            <a:t>th</a:t>
          </a:r>
          <a:r>
            <a:rPr lang="en-US" dirty="0"/>
            <a:t> grade</a:t>
          </a:r>
        </a:p>
      </dgm:t>
    </dgm:pt>
    <dgm:pt modelId="{DE3F5E0A-D08A-4864-93EA-5B39EE59F774}" type="parTrans" cxnId="{4DA7F3D1-A4DE-4E93-8191-7C291F36B928}">
      <dgm:prSet/>
      <dgm:spPr/>
      <dgm:t>
        <a:bodyPr/>
        <a:lstStyle/>
        <a:p>
          <a:endParaRPr lang="en-US"/>
        </a:p>
      </dgm:t>
    </dgm:pt>
    <dgm:pt modelId="{311836AE-0E1E-45BC-9112-2CC08D130056}" type="sibTrans" cxnId="{4DA7F3D1-A4DE-4E93-8191-7C291F36B928}">
      <dgm:prSet/>
      <dgm:spPr/>
      <dgm:t>
        <a:bodyPr/>
        <a:lstStyle/>
        <a:p>
          <a:endParaRPr lang="en-US"/>
        </a:p>
      </dgm:t>
    </dgm:pt>
    <dgm:pt modelId="{8F035245-31B9-4107-9A07-931E62F821D5}">
      <dgm:prSet/>
      <dgm:spPr/>
      <dgm:t>
        <a:bodyPr/>
        <a:lstStyle/>
        <a:p>
          <a:r>
            <a:rPr lang="en-US" dirty="0"/>
            <a:t>Must return with something from the college to show you attended the college visit</a:t>
          </a:r>
        </a:p>
      </dgm:t>
    </dgm:pt>
    <dgm:pt modelId="{C6C658D6-8FEE-4BCE-93AB-2F4CF830154C}" type="parTrans" cxnId="{C3A92CC5-E675-4190-BF9C-62906E03CBFD}">
      <dgm:prSet/>
      <dgm:spPr/>
      <dgm:t>
        <a:bodyPr/>
        <a:lstStyle/>
        <a:p>
          <a:endParaRPr lang="en-US"/>
        </a:p>
      </dgm:t>
    </dgm:pt>
    <dgm:pt modelId="{2EFDE69A-3C35-49CC-8572-570F9EDC77B4}" type="sibTrans" cxnId="{C3A92CC5-E675-4190-BF9C-62906E03CBFD}">
      <dgm:prSet/>
      <dgm:spPr/>
      <dgm:t>
        <a:bodyPr/>
        <a:lstStyle/>
        <a:p>
          <a:endParaRPr lang="en-US"/>
        </a:p>
      </dgm:t>
    </dgm:pt>
    <dgm:pt modelId="{16B59D3E-4DD7-4486-83AA-B94508C4D03C}">
      <dgm:prSet/>
      <dgm:spPr/>
      <dgm:t>
        <a:bodyPr/>
        <a:lstStyle/>
        <a:p>
          <a:r>
            <a:rPr lang="en-US" dirty="0"/>
            <a:t>Travel days do not count as excused absences.  Only the day of the college visit will be excused.</a:t>
          </a:r>
        </a:p>
      </dgm:t>
    </dgm:pt>
    <dgm:pt modelId="{17D689F9-1169-4F34-AEAA-016275C48A41}" type="parTrans" cxnId="{8DE0A857-1AC1-43B2-A0C5-ADDE20CAD5CC}">
      <dgm:prSet/>
      <dgm:spPr/>
      <dgm:t>
        <a:bodyPr/>
        <a:lstStyle/>
        <a:p>
          <a:endParaRPr lang="en-US"/>
        </a:p>
      </dgm:t>
    </dgm:pt>
    <dgm:pt modelId="{32E20A40-09CA-4DCD-80A8-CDA25B0A30B6}" type="sibTrans" cxnId="{8DE0A857-1AC1-43B2-A0C5-ADDE20CAD5CC}">
      <dgm:prSet/>
      <dgm:spPr/>
      <dgm:t>
        <a:bodyPr/>
        <a:lstStyle/>
        <a:p>
          <a:endParaRPr lang="en-US"/>
        </a:p>
      </dgm:t>
    </dgm:pt>
    <dgm:pt modelId="{8323F0DC-FC7C-4F94-872A-40E3022C7476}" type="pres">
      <dgm:prSet presAssocID="{23A37613-1917-4BD1-A786-BCE8104BF6B3}" presName="linear" presStyleCnt="0">
        <dgm:presLayoutVars>
          <dgm:animLvl val="lvl"/>
          <dgm:resizeHandles val="exact"/>
        </dgm:presLayoutVars>
      </dgm:prSet>
      <dgm:spPr/>
    </dgm:pt>
    <dgm:pt modelId="{E4BF7297-2DF5-41EF-9A84-D9F406EBDFDF}" type="pres">
      <dgm:prSet presAssocID="{99EAE591-0EC6-4B81-90C6-62B094362E0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47007CC-A93C-4D8B-9D3A-4155DA37B1C3}" type="pres">
      <dgm:prSet presAssocID="{311836AE-0E1E-45BC-9112-2CC08D130056}" presName="spacer" presStyleCnt="0"/>
      <dgm:spPr/>
    </dgm:pt>
    <dgm:pt modelId="{E14CB62A-1418-45A5-A96F-C67987507119}" type="pres">
      <dgm:prSet presAssocID="{8F035245-31B9-4107-9A07-931E62F821D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A7FBA2D-CC0B-4271-8B33-6A8E8086147B}" type="pres">
      <dgm:prSet presAssocID="{2EFDE69A-3C35-49CC-8572-570F9EDC77B4}" presName="spacer" presStyleCnt="0"/>
      <dgm:spPr/>
    </dgm:pt>
    <dgm:pt modelId="{08CB7A8F-057D-4930-846D-3CD0D4FB3D21}" type="pres">
      <dgm:prSet presAssocID="{16B59D3E-4DD7-4486-83AA-B94508C4D03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62D2F2F-55F6-42D3-8624-2A3983DA8631}" type="presOf" srcId="{23A37613-1917-4BD1-A786-BCE8104BF6B3}" destId="{8323F0DC-FC7C-4F94-872A-40E3022C7476}" srcOrd="0" destOrd="0" presId="urn:microsoft.com/office/officeart/2005/8/layout/vList2"/>
    <dgm:cxn modelId="{8DE0A857-1AC1-43B2-A0C5-ADDE20CAD5CC}" srcId="{23A37613-1917-4BD1-A786-BCE8104BF6B3}" destId="{16B59D3E-4DD7-4486-83AA-B94508C4D03C}" srcOrd="2" destOrd="0" parTransId="{17D689F9-1169-4F34-AEAA-016275C48A41}" sibTransId="{32E20A40-09CA-4DCD-80A8-CDA25B0A30B6}"/>
    <dgm:cxn modelId="{DE8736B5-2B75-4AF5-99E5-4CDEA6D43E12}" type="presOf" srcId="{8F035245-31B9-4107-9A07-931E62F821D5}" destId="{E14CB62A-1418-45A5-A96F-C67987507119}" srcOrd="0" destOrd="0" presId="urn:microsoft.com/office/officeart/2005/8/layout/vList2"/>
    <dgm:cxn modelId="{C3A92CC5-E675-4190-BF9C-62906E03CBFD}" srcId="{23A37613-1917-4BD1-A786-BCE8104BF6B3}" destId="{8F035245-31B9-4107-9A07-931E62F821D5}" srcOrd="1" destOrd="0" parTransId="{C6C658D6-8FEE-4BCE-93AB-2F4CF830154C}" sibTransId="{2EFDE69A-3C35-49CC-8572-570F9EDC77B4}"/>
    <dgm:cxn modelId="{20D6ADCA-76F3-42F6-844E-145CFBA4F518}" type="presOf" srcId="{99EAE591-0EC6-4B81-90C6-62B094362E05}" destId="{E4BF7297-2DF5-41EF-9A84-D9F406EBDFDF}" srcOrd="0" destOrd="0" presId="urn:microsoft.com/office/officeart/2005/8/layout/vList2"/>
    <dgm:cxn modelId="{4DA7F3D1-A4DE-4E93-8191-7C291F36B928}" srcId="{23A37613-1917-4BD1-A786-BCE8104BF6B3}" destId="{99EAE591-0EC6-4B81-90C6-62B094362E05}" srcOrd="0" destOrd="0" parTransId="{DE3F5E0A-D08A-4864-93EA-5B39EE59F774}" sibTransId="{311836AE-0E1E-45BC-9112-2CC08D130056}"/>
    <dgm:cxn modelId="{0017C4FC-080A-4ECF-B855-5B4A2694ADF9}" type="presOf" srcId="{16B59D3E-4DD7-4486-83AA-B94508C4D03C}" destId="{08CB7A8F-057D-4930-846D-3CD0D4FB3D21}" srcOrd="0" destOrd="0" presId="urn:microsoft.com/office/officeart/2005/8/layout/vList2"/>
    <dgm:cxn modelId="{CF9C5BE1-20EE-448B-8CB8-B428CD0104AA}" type="presParOf" srcId="{8323F0DC-FC7C-4F94-872A-40E3022C7476}" destId="{E4BF7297-2DF5-41EF-9A84-D9F406EBDFDF}" srcOrd="0" destOrd="0" presId="urn:microsoft.com/office/officeart/2005/8/layout/vList2"/>
    <dgm:cxn modelId="{14CB69F0-42F5-4C1A-8F65-2C5E0A4D2006}" type="presParOf" srcId="{8323F0DC-FC7C-4F94-872A-40E3022C7476}" destId="{647007CC-A93C-4D8B-9D3A-4155DA37B1C3}" srcOrd="1" destOrd="0" presId="urn:microsoft.com/office/officeart/2005/8/layout/vList2"/>
    <dgm:cxn modelId="{D25BAD9D-9CA7-4867-9AB7-D190E3AFA075}" type="presParOf" srcId="{8323F0DC-FC7C-4F94-872A-40E3022C7476}" destId="{E14CB62A-1418-45A5-A96F-C67987507119}" srcOrd="2" destOrd="0" presId="urn:microsoft.com/office/officeart/2005/8/layout/vList2"/>
    <dgm:cxn modelId="{5C5ED350-5847-416E-B51D-7D3FA08DDDFF}" type="presParOf" srcId="{8323F0DC-FC7C-4F94-872A-40E3022C7476}" destId="{AA7FBA2D-CC0B-4271-8B33-6A8E8086147B}" srcOrd="3" destOrd="0" presId="urn:microsoft.com/office/officeart/2005/8/layout/vList2"/>
    <dgm:cxn modelId="{0F200B24-EF49-4D7A-88CB-970545CF1A7B}" type="presParOf" srcId="{8323F0DC-FC7C-4F94-872A-40E3022C7476}" destId="{08CB7A8F-057D-4930-846D-3CD0D4FB3D2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36336-BCF0-47CB-BC74-CDE36B030352}">
      <dsp:nvSpPr>
        <dsp:cNvPr id="0" name=""/>
        <dsp:cNvSpPr/>
      </dsp:nvSpPr>
      <dsp:spPr>
        <a:xfrm>
          <a:off x="2328751" y="481060"/>
          <a:ext cx="3720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025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04698" y="524767"/>
        <a:ext cx="20131" cy="4026"/>
      </dsp:txXfrm>
    </dsp:sp>
    <dsp:sp modelId="{E90EB40E-8134-4A37-A1FB-11371B5FE4C6}">
      <dsp:nvSpPr>
        <dsp:cNvPr id="0" name=""/>
        <dsp:cNvSpPr/>
      </dsp:nvSpPr>
      <dsp:spPr>
        <a:xfrm>
          <a:off x="580004" y="1616"/>
          <a:ext cx="1750546" cy="1050327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78" tIns="90039" rIns="85778" bIns="90039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Senior </a:t>
          </a:r>
          <a:r>
            <a:rPr lang="en-US" sz="1500" b="1" kern="1200" baseline="0">
              <a:latin typeface="Calibri" panose="020F0502020204030204" pitchFamily="34" charset="0"/>
            </a:rPr>
            <a:t>Photos</a:t>
          </a:r>
          <a:r>
            <a:rPr lang="en-US" sz="1500" b="1" kern="1200"/>
            <a:t> </a:t>
          </a:r>
          <a:r>
            <a:rPr lang="en-US" sz="1500" kern="1200"/>
            <a:t>– Mr. Vickers</a:t>
          </a:r>
        </a:p>
      </dsp:txBody>
      <dsp:txXfrm>
        <a:off x="580004" y="1616"/>
        <a:ext cx="1750546" cy="1050327"/>
      </dsp:txXfrm>
    </dsp:sp>
    <dsp:sp modelId="{8CF94D2A-ED84-43BE-BF6F-53E5045F19A7}">
      <dsp:nvSpPr>
        <dsp:cNvPr id="0" name=""/>
        <dsp:cNvSpPr/>
      </dsp:nvSpPr>
      <dsp:spPr>
        <a:xfrm>
          <a:off x="1455277" y="1050144"/>
          <a:ext cx="2153172" cy="372025"/>
        </a:xfrm>
        <a:custGeom>
          <a:avLst/>
          <a:gdLst/>
          <a:ahLst/>
          <a:cxnLst/>
          <a:rect l="0" t="0" r="0" b="0"/>
          <a:pathLst>
            <a:path>
              <a:moveTo>
                <a:pt x="2153172" y="0"/>
              </a:moveTo>
              <a:lnTo>
                <a:pt x="2153172" y="203112"/>
              </a:lnTo>
              <a:lnTo>
                <a:pt x="0" y="203112"/>
              </a:lnTo>
              <a:lnTo>
                <a:pt x="0" y="372025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77101" y="1234144"/>
        <a:ext cx="109524" cy="4026"/>
      </dsp:txXfrm>
    </dsp:sp>
    <dsp:sp modelId="{2120DA64-EE44-491C-B4CD-66AA79E964E2}">
      <dsp:nvSpPr>
        <dsp:cNvPr id="0" name=""/>
        <dsp:cNvSpPr/>
      </dsp:nvSpPr>
      <dsp:spPr>
        <a:xfrm>
          <a:off x="2733176" y="1616"/>
          <a:ext cx="1750546" cy="1050327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78" tIns="90039" rIns="85778" bIns="90039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Senior Year Events </a:t>
          </a:r>
          <a:r>
            <a:rPr lang="en-US" sz="1500" kern="1200"/>
            <a:t>– Ms. Noah</a:t>
          </a:r>
        </a:p>
      </dsp:txBody>
      <dsp:txXfrm>
        <a:off x="2733176" y="1616"/>
        <a:ext cx="1750546" cy="1050327"/>
      </dsp:txXfrm>
    </dsp:sp>
    <dsp:sp modelId="{812DAE9C-F354-4C08-B309-AC952BEB3D9B}">
      <dsp:nvSpPr>
        <dsp:cNvPr id="0" name=""/>
        <dsp:cNvSpPr/>
      </dsp:nvSpPr>
      <dsp:spPr>
        <a:xfrm>
          <a:off x="2328751" y="1934014"/>
          <a:ext cx="3720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025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04698" y="1977721"/>
        <a:ext cx="20131" cy="4026"/>
      </dsp:txXfrm>
    </dsp:sp>
    <dsp:sp modelId="{335B1192-FC9F-403D-9A48-E63578E40C5F}">
      <dsp:nvSpPr>
        <dsp:cNvPr id="0" name=""/>
        <dsp:cNvSpPr/>
      </dsp:nvSpPr>
      <dsp:spPr>
        <a:xfrm>
          <a:off x="580004" y="1454570"/>
          <a:ext cx="1750546" cy="1050327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78" tIns="90039" rIns="85778" bIns="90039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Graduation</a:t>
          </a:r>
          <a:r>
            <a:rPr lang="en-US" sz="1500" kern="1200"/>
            <a:t>- Mr. Stewart</a:t>
          </a:r>
        </a:p>
      </dsp:txBody>
      <dsp:txXfrm>
        <a:off x="580004" y="1454570"/>
        <a:ext cx="1750546" cy="1050327"/>
      </dsp:txXfrm>
    </dsp:sp>
    <dsp:sp modelId="{125A9848-76C9-4A76-9ACB-D66B24B0764A}">
      <dsp:nvSpPr>
        <dsp:cNvPr id="0" name=""/>
        <dsp:cNvSpPr/>
      </dsp:nvSpPr>
      <dsp:spPr>
        <a:xfrm>
          <a:off x="1455277" y="2503098"/>
          <a:ext cx="2153172" cy="372025"/>
        </a:xfrm>
        <a:custGeom>
          <a:avLst/>
          <a:gdLst/>
          <a:ahLst/>
          <a:cxnLst/>
          <a:rect l="0" t="0" r="0" b="0"/>
          <a:pathLst>
            <a:path>
              <a:moveTo>
                <a:pt x="2153172" y="0"/>
              </a:moveTo>
              <a:lnTo>
                <a:pt x="2153172" y="203112"/>
              </a:lnTo>
              <a:lnTo>
                <a:pt x="0" y="203112"/>
              </a:lnTo>
              <a:lnTo>
                <a:pt x="0" y="372025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77101" y="2687097"/>
        <a:ext cx="109524" cy="4026"/>
      </dsp:txXfrm>
    </dsp:sp>
    <dsp:sp modelId="{896B8000-ED3C-4194-B99D-FE2DAF73EDDA}">
      <dsp:nvSpPr>
        <dsp:cNvPr id="0" name=""/>
        <dsp:cNvSpPr/>
      </dsp:nvSpPr>
      <dsp:spPr>
        <a:xfrm>
          <a:off x="2733176" y="1454570"/>
          <a:ext cx="1750546" cy="1050327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78" tIns="90039" rIns="85778" bIns="90039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Project Graduation</a:t>
          </a:r>
        </a:p>
      </dsp:txBody>
      <dsp:txXfrm>
        <a:off x="2733176" y="1454570"/>
        <a:ext cx="1750546" cy="1050327"/>
      </dsp:txXfrm>
    </dsp:sp>
    <dsp:sp modelId="{356AF053-704D-45D5-8AF3-A2A1E88426B8}">
      <dsp:nvSpPr>
        <dsp:cNvPr id="0" name=""/>
        <dsp:cNvSpPr/>
      </dsp:nvSpPr>
      <dsp:spPr>
        <a:xfrm>
          <a:off x="2328751" y="3386967"/>
          <a:ext cx="3720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025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04698" y="3430674"/>
        <a:ext cx="20131" cy="4026"/>
      </dsp:txXfrm>
    </dsp:sp>
    <dsp:sp modelId="{A8825F35-4392-47E9-86BB-B323DCC63979}">
      <dsp:nvSpPr>
        <dsp:cNvPr id="0" name=""/>
        <dsp:cNvSpPr/>
      </dsp:nvSpPr>
      <dsp:spPr>
        <a:xfrm>
          <a:off x="580004" y="2907523"/>
          <a:ext cx="1750546" cy="1050327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78" tIns="90039" rIns="85778" bIns="90039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Senior Projects – Mr. Cilsick, Ms. Noah &amp; Ms. Snyder</a:t>
          </a:r>
        </a:p>
      </dsp:txBody>
      <dsp:txXfrm>
        <a:off x="580004" y="2907523"/>
        <a:ext cx="1750546" cy="1050327"/>
      </dsp:txXfrm>
    </dsp:sp>
    <dsp:sp modelId="{C50A404B-4C26-4D3A-A457-A01BC9C5A146}">
      <dsp:nvSpPr>
        <dsp:cNvPr id="0" name=""/>
        <dsp:cNvSpPr/>
      </dsp:nvSpPr>
      <dsp:spPr>
        <a:xfrm>
          <a:off x="1455277" y="3956051"/>
          <a:ext cx="2153172" cy="372025"/>
        </a:xfrm>
        <a:custGeom>
          <a:avLst/>
          <a:gdLst/>
          <a:ahLst/>
          <a:cxnLst/>
          <a:rect l="0" t="0" r="0" b="0"/>
          <a:pathLst>
            <a:path>
              <a:moveTo>
                <a:pt x="2153172" y="0"/>
              </a:moveTo>
              <a:lnTo>
                <a:pt x="2153172" y="203112"/>
              </a:lnTo>
              <a:lnTo>
                <a:pt x="0" y="203112"/>
              </a:lnTo>
              <a:lnTo>
                <a:pt x="0" y="372025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77101" y="4140051"/>
        <a:ext cx="109524" cy="4026"/>
      </dsp:txXfrm>
    </dsp:sp>
    <dsp:sp modelId="{3AE2A8AF-325A-44E3-9C8F-15F276492515}">
      <dsp:nvSpPr>
        <dsp:cNvPr id="0" name=""/>
        <dsp:cNvSpPr/>
      </dsp:nvSpPr>
      <dsp:spPr>
        <a:xfrm>
          <a:off x="2733176" y="2907523"/>
          <a:ext cx="1750546" cy="1050327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78" tIns="90039" rIns="85778" bIns="90039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Diploma of Distinction Review </a:t>
          </a:r>
          <a:r>
            <a:rPr lang="en-US" sz="1500" kern="1200"/>
            <a:t>– School Counselors</a:t>
          </a:r>
        </a:p>
      </dsp:txBody>
      <dsp:txXfrm>
        <a:off x="2733176" y="2907523"/>
        <a:ext cx="1750546" cy="1050327"/>
      </dsp:txXfrm>
    </dsp:sp>
    <dsp:sp modelId="{1093C8DE-162F-4E3D-9530-46D6BC2779C6}">
      <dsp:nvSpPr>
        <dsp:cNvPr id="0" name=""/>
        <dsp:cNvSpPr/>
      </dsp:nvSpPr>
      <dsp:spPr>
        <a:xfrm>
          <a:off x="2328751" y="4839921"/>
          <a:ext cx="3720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025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04698" y="4883628"/>
        <a:ext cx="20131" cy="4026"/>
      </dsp:txXfrm>
    </dsp:sp>
    <dsp:sp modelId="{A98DCCBD-05A4-4677-8B42-29545775DDD0}">
      <dsp:nvSpPr>
        <dsp:cNvPr id="0" name=""/>
        <dsp:cNvSpPr/>
      </dsp:nvSpPr>
      <dsp:spPr>
        <a:xfrm>
          <a:off x="580004" y="4360477"/>
          <a:ext cx="1750546" cy="1050327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78" tIns="90039" rIns="85778" bIns="90039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College Planning / Financial Aid </a:t>
          </a:r>
          <a:r>
            <a:rPr lang="en-US" sz="1500" kern="1200"/>
            <a:t>– School Counselors</a:t>
          </a:r>
        </a:p>
      </dsp:txBody>
      <dsp:txXfrm>
        <a:off x="580004" y="4360477"/>
        <a:ext cx="1750546" cy="1050327"/>
      </dsp:txXfrm>
    </dsp:sp>
    <dsp:sp modelId="{66CF415B-A1BE-4FE2-BCC2-FE01BE4943AA}">
      <dsp:nvSpPr>
        <dsp:cNvPr id="0" name=""/>
        <dsp:cNvSpPr/>
      </dsp:nvSpPr>
      <dsp:spPr>
        <a:xfrm>
          <a:off x="2733176" y="4360477"/>
          <a:ext cx="1750546" cy="1050327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78" tIns="90039" rIns="85778" bIns="90039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Resources</a:t>
          </a:r>
        </a:p>
      </dsp:txBody>
      <dsp:txXfrm>
        <a:off x="2733176" y="4360477"/>
        <a:ext cx="1750546" cy="105032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67792-D97B-4FAA-8E3C-4BB2A9A51566}">
      <dsp:nvSpPr>
        <dsp:cNvPr id="0" name=""/>
        <dsp:cNvSpPr/>
      </dsp:nvSpPr>
      <dsp:spPr>
        <a:xfrm>
          <a:off x="590373" y="227002"/>
          <a:ext cx="844159" cy="8441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1CE93-C2E6-4DBF-980E-A8B3415D5B20}">
      <dsp:nvSpPr>
        <dsp:cNvPr id="0" name=""/>
        <dsp:cNvSpPr/>
      </dsp:nvSpPr>
      <dsp:spPr>
        <a:xfrm>
          <a:off x="74498" y="1347386"/>
          <a:ext cx="187590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Common Application  </a:t>
          </a:r>
          <a:r>
            <a:rPr lang="en-US" sz="1100" kern="1200">
              <a:hlinkClick xmlns:r="http://schemas.openxmlformats.org/officeDocument/2006/relationships" r:id="rId3"/>
            </a:rPr>
            <a:t>http://www.commonapp.org/</a:t>
          </a:r>
          <a:endParaRPr lang="en-US" sz="1100" kern="1200"/>
        </a:p>
      </dsp:txBody>
      <dsp:txXfrm>
        <a:off x="74498" y="1347386"/>
        <a:ext cx="1875909" cy="720000"/>
      </dsp:txXfrm>
    </dsp:sp>
    <dsp:sp modelId="{7FEC04E0-02A1-4AB8-8BA6-D00C1B2C0AB6}">
      <dsp:nvSpPr>
        <dsp:cNvPr id="0" name=""/>
        <dsp:cNvSpPr/>
      </dsp:nvSpPr>
      <dsp:spPr>
        <a:xfrm>
          <a:off x="2794567" y="227002"/>
          <a:ext cx="844159" cy="84415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79F6A-27F9-4ACD-93A4-FF70EE26C919}">
      <dsp:nvSpPr>
        <dsp:cNvPr id="0" name=""/>
        <dsp:cNvSpPr/>
      </dsp:nvSpPr>
      <dsp:spPr>
        <a:xfrm>
          <a:off x="2278692" y="1347386"/>
          <a:ext cx="187590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Coalition for Access </a:t>
          </a:r>
          <a:r>
            <a:rPr lang="en-US" sz="1100" kern="1200">
              <a:hlinkClick xmlns:r="http://schemas.openxmlformats.org/officeDocument/2006/relationships" r:id="rId6"/>
            </a:rPr>
            <a:t>http://www.coalitionforcollegeaccess.org/</a:t>
          </a:r>
          <a:endParaRPr lang="en-US" sz="1100" kern="1200"/>
        </a:p>
      </dsp:txBody>
      <dsp:txXfrm>
        <a:off x="2278692" y="1347386"/>
        <a:ext cx="1875909" cy="720000"/>
      </dsp:txXfrm>
    </dsp:sp>
    <dsp:sp modelId="{F706C6B8-47FC-47D2-90C2-047AC817293B}">
      <dsp:nvSpPr>
        <dsp:cNvPr id="0" name=""/>
        <dsp:cNvSpPr/>
      </dsp:nvSpPr>
      <dsp:spPr>
        <a:xfrm>
          <a:off x="1692470" y="2536363"/>
          <a:ext cx="844159" cy="844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0DD674-4612-453E-B384-D379883BB75F}">
      <dsp:nvSpPr>
        <dsp:cNvPr id="0" name=""/>
        <dsp:cNvSpPr/>
      </dsp:nvSpPr>
      <dsp:spPr>
        <a:xfrm>
          <a:off x="1176595" y="3656747"/>
          <a:ext cx="187590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SSAR / SPARK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(Self-Report)</a:t>
          </a:r>
        </a:p>
      </dsp:txBody>
      <dsp:txXfrm>
        <a:off x="1176595" y="3656747"/>
        <a:ext cx="1875909" cy="720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02A35-9D7F-4328-B70A-EEF650D0BCEE}">
      <dsp:nvSpPr>
        <dsp:cNvPr id="0" name=""/>
        <dsp:cNvSpPr/>
      </dsp:nvSpPr>
      <dsp:spPr>
        <a:xfrm>
          <a:off x="0" y="3040617"/>
          <a:ext cx="1983676" cy="6652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079" tIns="142240" rIns="141079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MILITARY</a:t>
          </a:r>
        </a:p>
      </dsp:txBody>
      <dsp:txXfrm>
        <a:off x="0" y="3040617"/>
        <a:ext cx="1983676" cy="665212"/>
      </dsp:txXfrm>
    </dsp:sp>
    <dsp:sp modelId="{347522A3-25C4-4049-B0D5-2C0FC161B9CE}">
      <dsp:nvSpPr>
        <dsp:cNvPr id="0" name=""/>
        <dsp:cNvSpPr/>
      </dsp:nvSpPr>
      <dsp:spPr>
        <a:xfrm>
          <a:off x="1983676" y="3040617"/>
          <a:ext cx="5951028" cy="66521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715" tIns="139700" rIns="120715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/>
            <a:t>ROTC /Academies</a:t>
          </a:r>
        </a:p>
      </dsp:txBody>
      <dsp:txXfrm>
        <a:off x="1983676" y="3040617"/>
        <a:ext cx="5951028" cy="665212"/>
      </dsp:txXfrm>
    </dsp:sp>
    <dsp:sp modelId="{F46826AF-99BD-4D51-AB94-4F4B075992EC}">
      <dsp:nvSpPr>
        <dsp:cNvPr id="0" name=""/>
        <dsp:cNvSpPr/>
      </dsp:nvSpPr>
      <dsp:spPr>
        <a:xfrm rot="10800000">
          <a:off x="0" y="2027498"/>
          <a:ext cx="1983676" cy="102309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079" tIns="142240" rIns="141079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ATHLETIC</a:t>
          </a:r>
        </a:p>
      </dsp:txBody>
      <dsp:txXfrm rot="-10800000">
        <a:off x="0" y="2027498"/>
        <a:ext cx="1983676" cy="665013"/>
      </dsp:txXfrm>
    </dsp:sp>
    <dsp:sp modelId="{160787B3-0BB4-4B0A-BF11-FE0586D65DEF}">
      <dsp:nvSpPr>
        <dsp:cNvPr id="0" name=""/>
        <dsp:cNvSpPr/>
      </dsp:nvSpPr>
      <dsp:spPr>
        <a:xfrm>
          <a:off x="1983676" y="2027498"/>
          <a:ext cx="5951028" cy="66501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715" tIns="139700" rIns="120715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/>
            <a:t>Scholarships</a:t>
          </a:r>
        </a:p>
      </dsp:txBody>
      <dsp:txXfrm>
        <a:off x="1983676" y="2027498"/>
        <a:ext cx="5951028" cy="665013"/>
      </dsp:txXfrm>
    </dsp:sp>
    <dsp:sp modelId="{E4405597-4200-4D1A-BBA4-FD8F691A759E}">
      <dsp:nvSpPr>
        <dsp:cNvPr id="0" name=""/>
        <dsp:cNvSpPr/>
      </dsp:nvSpPr>
      <dsp:spPr>
        <a:xfrm rot="10800000">
          <a:off x="0" y="1014379"/>
          <a:ext cx="1983676" cy="102309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079" tIns="142240" rIns="141079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NEED BASED –</a:t>
          </a:r>
          <a:endParaRPr lang="en-US" sz="2000" kern="1200"/>
        </a:p>
      </dsp:txBody>
      <dsp:txXfrm rot="-10800000">
        <a:off x="0" y="1014379"/>
        <a:ext cx="1983676" cy="665013"/>
      </dsp:txXfrm>
    </dsp:sp>
    <dsp:sp modelId="{A4BE3573-E62C-4C75-8DA9-47C6962B436A}">
      <dsp:nvSpPr>
        <dsp:cNvPr id="0" name=""/>
        <dsp:cNvSpPr/>
      </dsp:nvSpPr>
      <dsp:spPr>
        <a:xfrm>
          <a:off x="1983676" y="1014379"/>
          <a:ext cx="5951028" cy="66501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715" tIns="139700" rIns="120715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u="none" kern="1200" dirty="0"/>
            <a:t>FAFSA – Opens December 2023</a:t>
          </a:r>
        </a:p>
      </dsp:txBody>
      <dsp:txXfrm>
        <a:off x="1983676" y="1014379"/>
        <a:ext cx="5951028" cy="665013"/>
      </dsp:txXfrm>
    </dsp:sp>
    <dsp:sp modelId="{44569E0B-6C2A-4A09-87B1-B9CED4B47BDC}">
      <dsp:nvSpPr>
        <dsp:cNvPr id="0" name=""/>
        <dsp:cNvSpPr/>
      </dsp:nvSpPr>
      <dsp:spPr>
        <a:xfrm rot="10800000">
          <a:off x="0" y="1260"/>
          <a:ext cx="1983676" cy="102309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079" tIns="142240" rIns="141079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MERIT BASED </a:t>
          </a:r>
          <a:r>
            <a:rPr lang="en-US" sz="2000" kern="1200" dirty="0"/>
            <a:t>–</a:t>
          </a:r>
        </a:p>
      </dsp:txBody>
      <dsp:txXfrm rot="-10800000">
        <a:off x="0" y="1260"/>
        <a:ext cx="1983676" cy="665013"/>
      </dsp:txXfrm>
    </dsp:sp>
    <dsp:sp modelId="{0A8CD30D-C304-4234-8389-B3B44D22DA91}">
      <dsp:nvSpPr>
        <dsp:cNvPr id="0" name=""/>
        <dsp:cNvSpPr/>
      </dsp:nvSpPr>
      <dsp:spPr>
        <a:xfrm>
          <a:off x="1983676" y="1260"/>
          <a:ext cx="5951028" cy="66501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715" tIns="139700" rIns="120715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Music, Sports, Academic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Bright Futures – </a:t>
          </a:r>
          <a:r>
            <a:rPr lang="en-US" sz="1100" kern="1200">
              <a:hlinkClick xmlns:r="http://schemas.openxmlformats.org/officeDocument/2006/relationships" r:id="rId1"/>
            </a:rPr>
            <a:t>www.floridastudentfinancialaid.org</a:t>
          </a:r>
          <a:endParaRPr lang="en-US" sz="1100" kern="1200"/>
        </a:p>
      </dsp:txBody>
      <dsp:txXfrm>
        <a:off x="1983676" y="1260"/>
        <a:ext cx="5951028" cy="6650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08A12-46D7-4E5D-87B6-451FF9F4B584}">
      <dsp:nvSpPr>
        <dsp:cNvPr id="0" name=""/>
        <dsp:cNvSpPr/>
      </dsp:nvSpPr>
      <dsp:spPr>
        <a:xfrm>
          <a:off x="0" y="2087734"/>
          <a:ext cx="7932419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9F6BDA-DA62-4745-8468-5EBF04443F27}">
      <dsp:nvSpPr>
        <dsp:cNvPr id="0" name=""/>
        <dsp:cNvSpPr/>
      </dsp:nvSpPr>
      <dsp:spPr>
        <a:xfrm rot="8100000">
          <a:off x="56615" y="498776"/>
          <a:ext cx="271789" cy="271789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ABFE3DA-60DB-4435-84A0-C7AEC3E1B0CE}">
      <dsp:nvSpPr>
        <dsp:cNvPr id="0" name=""/>
        <dsp:cNvSpPr/>
      </dsp:nvSpPr>
      <dsp:spPr>
        <a:xfrm>
          <a:off x="86808" y="528969"/>
          <a:ext cx="211402" cy="21140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2CC6F5-14A0-400E-8E03-BF8CBC8CBA3D}">
      <dsp:nvSpPr>
        <dsp:cNvPr id="0" name=""/>
        <dsp:cNvSpPr/>
      </dsp:nvSpPr>
      <dsp:spPr>
        <a:xfrm>
          <a:off x="384694" y="851795"/>
          <a:ext cx="1064227" cy="1235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3500" rIns="63500" bIns="9525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Senior Wall Creation</a:t>
          </a:r>
        </a:p>
      </dsp:txBody>
      <dsp:txXfrm>
        <a:off x="384694" y="851795"/>
        <a:ext cx="1064227" cy="1235938"/>
      </dsp:txXfrm>
    </dsp:sp>
    <dsp:sp modelId="{8A092BA0-A321-46C5-A003-CB43EEB5478C}">
      <dsp:nvSpPr>
        <dsp:cNvPr id="0" name=""/>
        <dsp:cNvSpPr/>
      </dsp:nvSpPr>
      <dsp:spPr>
        <a:xfrm>
          <a:off x="384694" y="417546"/>
          <a:ext cx="1064227" cy="43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/>
            <a:t>Summer 2023</a:t>
          </a:r>
        </a:p>
      </dsp:txBody>
      <dsp:txXfrm>
        <a:off x="384694" y="417546"/>
        <a:ext cx="1064227" cy="434248"/>
      </dsp:txXfrm>
    </dsp:sp>
    <dsp:sp modelId="{B8B052A6-6264-459A-A7D0-B2FD5F8ACBBD}">
      <dsp:nvSpPr>
        <dsp:cNvPr id="0" name=""/>
        <dsp:cNvSpPr/>
      </dsp:nvSpPr>
      <dsp:spPr>
        <a:xfrm>
          <a:off x="192509" y="851795"/>
          <a:ext cx="0" cy="1235938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799056-4E06-4C07-927F-3C4FB3FADEEB}">
      <dsp:nvSpPr>
        <dsp:cNvPr id="0" name=""/>
        <dsp:cNvSpPr/>
      </dsp:nvSpPr>
      <dsp:spPr>
        <a:xfrm>
          <a:off x="182856" y="2048651"/>
          <a:ext cx="69186" cy="781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C01C329-C023-4264-9EC7-9AE3085E4A2E}">
      <dsp:nvSpPr>
        <dsp:cNvPr id="0" name=""/>
        <dsp:cNvSpPr/>
      </dsp:nvSpPr>
      <dsp:spPr>
        <a:xfrm rot="18900000">
          <a:off x="780913" y="3404902"/>
          <a:ext cx="271789" cy="271789"/>
        </a:xfrm>
        <a:prstGeom prst="teardrop">
          <a:avLst>
            <a:gd name="adj" fmla="val 115000"/>
          </a:avLst>
        </a:prstGeom>
        <a:solidFill>
          <a:schemeClr val="accent2">
            <a:hueOff val="281104"/>
            <a:satOff val="-5318"/>
            <a:lumOff val="-370"/>
            <a:alphaOff val="0"/>
          </a:schemeClr>
        </a:solidFill>
        <a:ln w="15875" cap="flat" cmpd="sng" algn="ctr">
          <a:solidFill>
            <a:schemeClr val="accent2">
              <a:hueOff val="281104"/>
              <a:satOff val="-5318"/>
              <a:lumOff val="-3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CDAB06-9DB7-4EB1-A4F4-7AAF33025AA4}">
      <dsp:nvSpPr>
        <dsp:cNvPr id="0" name=""/>
        <dsp:cNvSpPr/>
      </dsp:nvSpPr>
      <dsp:spPr>
        <a:xfrm>
          <a:off x="811106" y="3435095"/>
          <a:ext cx="211402" cy="21140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64D4D2-97B0-4021-9FC1-52016B2DD37C}">
      <dsp:nvSpPr>
        <dsp:cNvPr id="0" name=""/>
        <dsp:cNvSpPr/>
      </dsp:nvSpPr>
      <dsp:spPr>
        <a:xfrm>
          <a:off x="1108992" y="2087734"/>
          <a:ext cx="1064227" cy="1235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0" bIns="63500" numCol="1" spcCol="1270" anchor="b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Senior Parking Space Painting and Handprints on Senior Wall</a:t>
          </a:r>
        </a:p>
      </dsp:txBody>
      <dsp:txXfrm>
        <a:off x="1108992" y="2087734"/>
        <a:ext cx="1064227" cy="1235938"/>
      </dsp:txXfrm>
    </dsp:sp>
    <dsp:sp modelId="{BA926026-4981-4860-9AE2-993ACA3D34BB}">
      <dsp:nvSpPr>
        <dsp:cNvPr id="0" name=""/>
        <dsp:cNvSpPr/>
      </dsp:nvSpPr>
      <dsp:spPr>
        <a:xfrm>
          <a:off x="1108992" y="3323672"/>
          <a:ext cx="1064227" cy="43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/>
            <a:t>Aug. 2023</a:t>
          </a:r>
        </a:p>
      </dsp:txBody>
      <dsp:txXfrm>
        <a:off x="1108992" y="3323672"/>
        <a:ext cx="1064227" cy="434248"/>
      </dsp:txXfrm>
    </dsp:sp>
    <dsp:sp modelId="{7B11688B-A75F-462B-80D4-525656904E0E}">
      <dsp:nvSpPr>
        <dsp:cNvPr id="0" name=""/>
        <dsp:cNvSpPr/>
      </dsp:nvSpPr>
      <dsp:spPr>
        <a:xfrm>
          <a:off x="916807" y="2087734"/>
          <a:ext cx="0" cy="1235938"/>
        </a:xfrm>
        <a:prstGeom prst="line">
          <a:avLst/>
        </a:prstGeom>
        <a:noFill/>
        <a:ln w="12700" cap="flat" cmpd="sng" algn="ctr">
          <a:solidFill>
            <a:schemeClr val="accent2">
              <a:hueOff val="194610"/>
              <a:satOff val="-3682"/>
              <a:lumOff val="-256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6764B4-5A59-4EF2-82EF-F7E409C3446C}">
      <dsp:nvSpPr>
        <dsp:cNvPr id="0" name=""/>
        <dsp:cNvSpPr/>
      </dsp:nvSpPr>
      <dsp:spPr>
        <a:xfrm>
          <a:off x="907154" y="2048651"/>
          <a:ext cx="69186" cy="78164"/>
        </a:xfrm>
        <a:prstGeom prst="ellipse">
          <a:avLst/>
        </a:prstGeom>
        <a:solidFill>
          <a:schemeClr val="accent2">
            <a:hueOff val="194610"/>
            <a:satOff val="-3682"/>
            <a:lumOff val="-25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43FF03-2459-4ACE-B868-DCBE70CCB36B}">
      <dsp:nvSpPr>
        <dsp:cNvPr id="0" name=""/>
        <dsp:cNvSpPr/>
      </dsp:nvSpPr>
      <dsp:spPr>
        <a:xfrm rot="8100000">
          <a:off x="1505211" y="498776"/>
          <a:ext cx="271789" cy="271789"/>
        </a:xfrm>
        <a:prstGeom prst="teardrop">
          <a:avLst>
            <a:gd name="adj" fmla="val 115000"/>
          </a:avLst>
        </a:prstGeom>
        <a:solidFill>
          <a:schemeClr val="accent2">
            <a:hueOff val="562208"/>
            <a:satOff val="-10636"/>
            <a:lumOff val="-741"/>
            <a:alphaOff val="0"/>
          </a:schemeClr>
        </a:solidFill>
        <a:ln w="15875" cap="flat" cmpd="sng" algn="ctr">
          <a:solidFill>
            <a:schemeClr val="accent2">
              <a:hueOff val="562208"/>
              <a:satOff val="-10636"/>
              <a:lumOff val="-7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887444-0968-49C6-8F73-1DCB1A2E37D9}">
      <dsp:nvSpPr>
        <dsp:cNvPr id="0" name=""/>
        <dsp:cNvSpPr/>
      </dsp:nvSpPr>
      <dsp:spPr>
        <a:xfrm>
          <a:off x="1535404" y="528969"/>
          <a:ext cx="211402" cy="21140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B2400-98BC-4B98-B514-3EA751307E6A}">
      <dsp:nvSpPr>
        <dsp:cNvPr id="0" name=""/>
        <dsp:cNvSpPr/>
      </dsp:nvSpPr>
      <dsp:spPr>
        <a:xfrm>
          <a:off x="1833290" y="851795"/>
          <a:ext cx="1064227" cy="1235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3500" rIns="63500" bIns="9525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Color Run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Spirit Week TBD (September/ October)</a:t>
          </a:r>
        </a:p>
      </dsp:txBody>
      <dsp:txXfrm>
        <a:off x="1833290" y="851795"/>
        <a:ext cx="1064227" cy="1235938"/>
      </dsp:txXfrm>
    </dsp:sp>
    <dsp:sp modelId="{47C722E4-741E-494C-84DA-2FE86CC4B076}">
      <dsp:nvSpPr>
        <dsp:cNvPr id="0" name=""/>
        <dsp:cNvSpPr/>
      </dsp:nvSpPr>
      <dsp:spPr>
        <a:xfrm>
          <a:off x="1833290" y="417546"/>
          <a:ext cx="1064227" cy="43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/>
            <a:t>September </a:t>
          </a:r>
          <a:r>
            <a:rPr lang="en-US" sz="1300" kern="1200">
              <a:latin typeface="Calibri" panose="020F0502020204030204"/>
            </a:rPr>
            <a:t>2023</a:t>
          </a:r>
          <a:endParaRPr lang="en-US" sz="1300" kern="1200"/>
        </a:p>
      </dsp:txBody>
      <dsp:txXfrm>
        <a:off x="1833290" y="417546"/>
        <a:ext cx="1064227" cy="434248"/>
      </dsp:txXfrm>
    </dsp:sp>
    <dsp:sp modelId="{949EA45E-DCD3-4590-A161-3F752B01DBA5}">
      <dsp:nvSpPr>
        <dsp:cNvPr id="0" name=""/>
        <dsp:cNvSpPr/>
      </dsp:nvSpPr>
      <dsp:spPr>
        <a:xfrm>
          <a:off x="1641105" y="851795"/>
          <a:ext cx="0" cy="1235938"/>
        </a:xfrm>
        <a:prstGeom prst="line">
          <a:avLst/>
        </a:prstGeom>
        <a:noFill/>
        <a:ln w="12700" cap="flat" cmpd="sng" algn="ctr">
          <a:solidFill>
            <a:schemeClr val="accent2">
              <a:hueOff val="389221"/>
              <a:satOff val="-7363"/>
              <a:lumOff val="-513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3D940-4212-465D-846A-D123C461763D}">
      <dsp:nvSpPr>
        <dsp:cNvPr id="0" name=""/>
        <dsp:cNvSpPr/>
      </dsp:nvSpPr>
      <dsp:spPr>
        <a:xfrm>
          <a:off x="1631452" y="2048651"/>
          <a:ext cx="69186" cy="78164"/>
        </a:xfrm>
        <a:prstGeom prst="ellipse">
          <a:avLst/>
        </a:prstGeom>
        <a:solidFill>
          <a:schemeClr val="accent2">
            <a:hueOff val="389221"/>
            <a:satOff val="-7363"/>
            <a:lumOff val="-51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E635BFF-277D-4D04-B24C-19651D42D674}">
      <dsp:nvSpPr>
        <dsp:cNvPr id="0" name=""/>
        <dsp:cNvSpPr/>
      </dsp:nvSpPr>
      <dsp:spPr>
        <a:xfrm rot="18900000">
          <a:off x="2229509" y="3404902"/>
          <a:ext cx="271789" cy="271789"/>
        </a:xfrm>
        <a:prstGeom prst="teardrop">
          <a:avLst>
            <a:gd name="adj" fmla="val 115000"/>
          </a:avLst>
        </a:prstGeom>
        <a:solidFill>
          <a:schemeClr val="accent2">
            <a:hueOff val="843311"/>
            <a:satOff val="-15954"/>
            <a:lumOff val="-1111"/>
            <a:alphaOff val="0"/>
          </a:schemeClr>
        </a:solidFill>
        <a:ln w="15875" cap="flat" cmpd="sng" algn="ctr">
          <a:solidFill>
            <a:schemeClr val="accent2">
              <a:hueOff val="843311"/>
              <a:satOff val="-15954"/>
              <a:lumOff val="-1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F58D03-CF88-403A-805B-019C06FBDE29}">
      <dsp:nvSpPr>
        <dsp:cNvPr id="0" name=""/>
        <dsp:cNvSpPr/>
      </dsp:nvSpPr>
      <dsp:spPr>
        <a:xfrm>
          <a:off x="2259702" y="3435095"/>
          <a:ext cx="211402" cy="21140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4D43D-F7FF-456F-88D5-4373DAE5313D}">
      <dsp:nvSpPr>
        <dsp:cNvPr id="0" name=""/>
        <dsp:cNvSpPr/>
      </dsp:nvSpPr>
      <dsp:spPr>
        <a:xfrm>
          <a:off x="2557588" y="2087734"/>
          <a:ext cx="1064227" cy="1235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0" bIns="63500" numCol="1" spcCol="1270" anchor="b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Senior Panoramic Photo</a:t>
          </a:r>
        </a:p>
      </dsp:txBody>
      <dsp:txXfrm>
        <a:off x="2557588" y="2087734"/>
        <a:ext cx="1064227" cy="1235938"/>
      </dsp:txXfrm>
    </dsp:sp>
    <dsp:sp modelId="{F4C2575B-23D6-427B-8DDC-015C7DEB054E}">
      <dsp:nvSpPr>
        <dsp:cNvPr id="0" name=""/>
        <dsp:cNvSpPr/>
      </dsp:nvSpPr>
      <dsp:spPr>
        <a:xfrm>
          <a:off x="2557588" y="3323672"/>
          <a:ext cx="1064227" cy="43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/>
            <a:t>Oct. 2023</a:t>
          </a:r>
        </a:p>
      </dsp:txBody>
      <dsp:txXfrm>
        <a:off x="2557588" y="3323672"/>
        <a:ext cx="1064227" cy="434248"/>
      </dsp:txXfrm>
    </dsp:sp>
    <dsp:sp modelId="{6B600B1B-D099-41D5-8ACF-95BF1671FDE9}">
      <dsp:nvSpPr>
        <dsp:cNvPr id="0" name=""/>
        <dsp:cNvSpPr/>
      </dsp:nvSpPr>
      <dsp:spPr>
        <a:xfrm>
          <a:off x="2365403" y="2087734"/>
          <a:ext cx="0" cy="1235938"/>
        </a:xfrm>
        <a:prstGeom prst="line">
          <a:avLst/>
        </a:prstGeom>
        <a:noFill/>
        <a:ln w="12700" cap="flat" cmpd="sng" algn="ctr">
          <a:solidFill>
            <a:schemeClr val="accent2">
              <a:hueOff val="778441"/>
              <a:satOff val="-14727"/>
              <a:lumOff val="-1026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56751E-AD59-4F9B-B097-01205DEF70C0}">
      <dsp:nvSpPr>
        <dsp:cNvPr id="0" name=""/>
        <dsp:cNvSpPr/>
      </dsp:nvSpPr>
      <dsp:spPr>
        <a:xfrm>
          <a:off x="2355750" y="2048651"/>
          <a:ext cx="69186" cy="78164"/>
        </a:xfrm>
        <a:prstGeom prst="ellipse">
          <a:avLst/>
        </a:prstGeom>
        <a:solidFill>
          <a:schemeClr val="accent2">
            <a:hueOff val="778441"/>
            <a:satOff val="-14727"/>
            <a:lumOff val="-102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2B4F862-A1BE-46EB-AA9C-3B1101C16DAA}">
      <dsp:nvSpPr>
        <dsp:cNvPr id="0" name=""/>
        <dsp:cNvSpPr/>
      </dsp:nvSpPr>
      <dsp:spPr>
        <a:xfrm rot="8100000">
          <a:off x="2953807" y="498776"/>
          <a:ext cx="271789" cy="271789"/>
        </a:xfrm>
        <a:prstGeom prst="teardrop">
          <a:avLst>
            <a:gd name="adj" fmla="val 115000"/>
          </a:avLst>
        </a:prstGeom>
        <a:solidFill>
          <a:schemeClr val="accent2">
            <a:hueOff val="1124415"/>
            <a:satOff val="-21272"/>
            <a:lumOff val="-1482"/>
            <a:alphaOff val="0"/>
          </a:schemeClr>
        </a:solidFill>
        <a:ln w="15875" cap="flat" cmpd="sng" algn="ctr">
          <a:solidFill>
            <a:schemeClr val="accent2">
              <a:hueOff val="1124415"/>
              <a:satOff val="-21272"/>
              <a:lumOff val="-14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40D8C17-3D2D-433D-B3C0-6EE9A5DEE8C9}">
      <dsp:nvSpPr>
        <dsp:cNvPr id="0" name=""/>
        <dsp:cNvSpPr/>
      </dsp:nvSpPr>
      <dsp:spPr>
        <a:xfrm>
          <a:off x="2984000" y="528969"/>
          <a:ext cx="211402" cy="21140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D14B48-B64D-446B-A5F9-9AA56B24C8D9}">
      <dsp:nvSpPr>
        <dsp:cNvPr id="0" name=""/>
        <dsp:cNvSpPr/>
      </dsp:nvSpPr>
      <dsp:spPr>
        <a:xfrm>
          <a:off x="3281886" y="851795"/>
          <a:ext cx="1064227" cy="1235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3500" rIns="63500" bIns="9525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0" kern="1200"/>
        </a:p>
      </dsp:txBody>
      <dsp:txXfrm>
        <a:off x="3281886" y="851795"/>
        <a:ext cx="1064227" cy="1235938"/>
      </dsp:txXfrm>
    </dsp:sp>
    <dsp:sp modelId="{B76A3574-BC02-497A-82EA-F4DE4B1A98D1}">
      <dsp:nvSpPr>
        <dsp:cNvPr id="0" name=""/>
        <dsp:cNvSpPr/>
      </dsp:nvSpPr>
      <dsp:spPr>
        <a:xfrm>
          <a:off x="3281886" y="417546"/>
          <a:ext cx="1064227" cy="43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/>
            <a:t>Mar. 2023</a:t>
          </a:r>
        </a:p>
      </dsp:txBody>
      <dsp:txXfrm>
        <a:off x="3281886" y="417546"/>
        <a:ext cx="1064227" cy="434248"/>
      </dsp:txXfrm>
    </dsp:sp>
    <dsp:sp modelId="{07100E58-A1F2-45E9-8950-1E77CB910D08}">
      <dsp:nvSpPr>
        <dsp:cNvPr id="0" name=""/>
        <dsp:cNvSpPr/>
      </dsp:nvSpPr>
      <dsp:spPr>
        <a:xfrm>
          <a:off x="3089701" y="851795"/>
          <a:ext cx="0" cy="1235938"/>
        </a:xfrm>
        <a:prstGeom prst="line">
          <a:avLst/>
        </a:prstGeom>
        <a:noFill/>
        <a:ln w="12700" cap="flat" cmpd="sng" algn="ctr">
          <a:solidFill>
            <a:schemeClr val="accent2">
              <a:hueOff val="973052"/>
              <a:satOff val="-18408"/>
              <a:lumOff val="-1282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7908F-4492-45BB-9224-B16F9908567F}">
      <dsp:nvSpPr>
        <dsp:cNvPr id="0" name=""/>
        <dsp:cNvSpPr/>
      </dsp:nvSpPr>
      <dsp:spPr>
        <a:xfrm>
          <a:off x="3080048" y="2048651"/>
          <a:ext cx="69186" cy="78164"/>
        </a:xfrm>
        <a:prstGeom prst="ellipse">
          <a:avLst/>
        </a:prstGeom>
        <a:solidFill>
          <a:schemeClr val="accent2">
            <a:hueOff val="973052"/>
            <a:satOff val="-18408"/>
            <a:lumOff val="-128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11CCD55-D294-4EE4-8444-0FA0BE75E4C1}">
      <dsp:nvSpPr>
        <dsp:cNvPr id="0" name=""/>
        <dsp:cNvSpPr/>
      </dsp:nvSpPr>
      <dsp:spPr>
        <a:xfrm rot="18900000">
          <a:off x="3731647" y="2763553"/>
          <a:ext cx="164203" cy="164203"/>
        </a:xfrm>
        <a:prstGeom prst="teardrop">
          <a:avLst>
            <a:gd name="adj" fmla="val 115000"/>
          </a:avLst>
        </a:prstGeom>
        <a:solidFill>
          <a:schemeClr val="accent2">
            <a:hueOff val="1405519"/>
            <a:satOff val="-26590"/>
            <a:lumOff val="-1852"/>
            <a:alphaOff val="0"/>
          </a:schemeClr>
        </a:solidFill>
        <a:ln w="15875" cap="flat" cmpd="sng" algn="ctr">
          <a:solidFill>
            <a:schemeClr val="accent2">
              <a:hueOff val="1405519"/>
              <a:satOff val="-26590"/>
              <a:lumOff val="-1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DD45CD5-EC55-4C8B-9008-26F2A662DAB3}">
      <dsp:nvSpPr>
        <dsp:cNvPr id="0" name=""/>
        <dsp:cNvSpPr/>
      </dsp:nvSpPr>
      <dsp:spPr>
        <a:xfrm>
          <a:off x="3708185" y="2740091"/>
          <a:ext cx="211126" cy="21112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A84B18-FDD3-4A19-B51E-B76264CA8CDC}">
      <dsp:nvSpPr>
        <dsp:cNvPr id="0" name=""/>
        <dsp:cNvSpPr/>
      </dsp:nvSpPr>
      <dsp:spPr>
        <a:xfrm>
          <a:off x="4042064" y="2855980"/>
          <a:ext cx="1057627" cy="878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0" bIns="63500" numCol="1" spcCol="1270" anchor="b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Senior Boards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April 26, 2024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Prom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April 2024 (Tentative)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Grad Bash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April 2024 (Tentative)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highlight>
              <a:srgbClr val="FFFF00"/>
            </a:highlight>
          </a:endParaRPr>
        </a:p>
      </dsp:txBody>
      <dsp:txXfrm>
        <a:off x="4042064" y="2855980"/>
        <a:ext cx="1057627" cy="878580"/>
      </dsp:txXfrm>
    </dsp:sp>
    <dsp:sp modelId="{58DF39D5-221C-414A-B100-FA23EFA7209D}">
      <dsp:nvSpPr>
        <dsp:cNvPr id="0" name=""/>
        <dsp:cNvSpPr/>
      </dsp:nvSpPr>
      <dsp:spPr>
        <a:xfrm>
          <a:off x="4042064" y="3587499"/>
          <a:ext cx="1057627" cy="308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/>
            <a:t>Apr. 2024</a:t>
          </a:r>
        </a:p>
      </dsp:txBody>
      <dsp:txXfrm>
        <a:off x="4042064" y="3587499"/>
        <a:ext cx="1057627" cy="308690"/>
      </dsp:txXfrm>
    </dsp:sp>
    <dsp:sp modelId="{D7C27C05-7F79-4BEC-B237-7193A81193BA}">
      <dsp:nvSpPr>
        <dsp:cNvPr id="0" name=""/>
        <dsp:cNvSpPr/>
      </dsp:nvSpPr>
      <dsp:spPr>
        <a:xfrm>
          <a:off x="3813749" y="2068616"/>
          <a:ext cx="0" cy="660929"/>
        </a:xfrm>
        <a:prstGeom prst="line">
          <a:avLst/>
        </a:prstGeom>
        <a:noFill/>
        <a:ln w="12700" cap="flat" cmpd="sng" algn="ctr">
          <a:solidFill>
            <a:schemeClr val="accent2">
              <a:hueOff val="1167662"/>
              <a:satOff val="-22090"/>
              <a:lumOff val="-1539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370FE-25A3-4A4F-B1C4-63F98BEF5AB6}">
      <dsp:nvSpPr>
        <dsp:cNvPr id="0" name=""/>
        <dsp:cNvSpPr/>
      </dsp:nvSpPr>
      <dsp:spPr>
        <a:xfrm>
          <a:off x="3774335" y="2047716"/>
          <a:ext cx="129209" cy="41799"/>
        </a:xfrm>
        <a:prstGeom prst="ellipse">
          <a:avLst/>
        </a:prstGeom>
        <a:solidFill>
          <a:schemeClr val="accent2">
            <a:hueOff val="1167662"/>
            <a:satOff val="-22090"/>
            <a:lumOff val="-153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9210FF-2903-4E7A-9643-52895E841AB6}">
      <dsp:nvSpPr>
        <dsp:cNvPr id="0" name=""/>
        <dsp:cNvSpPr/>
      </dsp:nvSpPr>
      <dsp:spPr>
        <a:xfrm rot="8100000">
          <a:off x="4395227" y="498953"/>
          <a:ext cx="271434" cy="271434"/>
        </a:xfrm>
        <a:prstGeom prst="teardrop">
          <a:avLst>
            <a:gd name="adj" fmla="val 115000"/>
          </a:avLst>
        </a:prstGeom>
        <a:solidFill>
          <a:schemeClr val="accent2">
            <a:hueOff val="1686623"/>
            <a:satOff val="-31908"/>
            <a:lumOff val="-2223"/>
            <a:alphaOff val="0"/>
          </a:schemeClr>
        </a:solidFill>
        <a:ln w="15875" cap="flat" cmpd="sng" algn="ctr">
          <a:solidFill>
            <a:schemeClr val="accent2">
              <a:hueOff val="1686623"/>
              <a:satOff val="-31908"/>
              <a:lumOff val="-22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91168D7-4AC8-4D41-89CF-DB038298E0A2}">
      <dsp:nvSpPr>
        <dsp:cNvPr id="0" name=""/>
        <dsp:cNvSpPr/>
      </dsp:nvSpPr>
      <dsp:spPr>
        <a:xfrm>
          <a:off x="4425381" y="529107"/>
          <a:ext cx="211126" cy="21112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6CC99-4BE8-4F66-ABE0-A07C49E4CE10}">
      <dsp:nvSpPr>
        <dsp:cNvPr id="0" name=""/>
        <dsp:cNvSpPr/>
      </dsp:nvSpPr>
      <dsp:spPr>
        <a:xfrm>
          <a:off x="4722878" y="851795"/>
          <a:ext cx="1057627" cy="1235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3500" rIns="63500" bIns="9525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Senior Breakfast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Wednesday, May 22, 2024</a:t>
          </a:r>
        </a:p>
      </dsp:txBody>
      <dsp:txXfrm>
        <a:off x="4722878" y="851795"/>
        <a:ext cx="1057627" cy="1235938"/>
      </dsp:txXfrm>
    </dsp:sp>
    <dsp:sp modelId="{39FBCEE3-81FE-4077-A91B-042C0FFB768C}">
      <dsp:nvSpPr>
        <dsp:cNvPr id="0" name=""/>
        <dsp:cNvSpPr/>
      </dsp:nvSpPr>
      <dsp:spPr>
        <a:xfrm>
          <a:off x="4722878" y="417546"/>
          <a:ext cx="1057627" cy="43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/>
            <a:t>May</a:t>
          </a:r>
        </a:p>
      </dsp:txBody>
      <dsp:txXfrm>
        <a:off x="4722878" y="417546"/>
        <a:ext cx="1057627" cy="434248"/>
      </dsp:txXfrm>
    </dsp:sp>
    <dsp:sp modelId="{6B3EFF47-01A1-4452-9AFC-91615A03BCF2}">
      <dsp:nvSpPr>
        <dsp:cNvPr id="0" name=""/>
        <dsp:cNvSpPr/>
      </dsp:nvSpPr>
      <dsp:spPr>
        <a:xfrm>
          <a:off x="4530944" y="851795"/>
          <a:ext cx="0" cy="1235938"/>
        </a:xfrm>
        <a:prstGeom prst="line">
          <a:avLst/>
        </a:prstGeom>
        <a:noFill/>
        <a:ln w="12700" cap="flat" cmpd="sng" algn="ctr">
          <a:solidFill>
            <a:schemeClr val="accent2">
              <a:hueOff val="1686623"/>
              <a:satOff val="-31908"/>
              <a:lumOff val="-2223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193F9-A73E-4967-8BA2-1FF26EF4C22F}">
      <dsp:nvSpPr>
        <dsp:cNvPr id="0" name=""/>
        <dsp:cNvSpPr/>
      </dsp:nvSpPr>
      <dsp:spPr>
        <a:xfrm>
          <a:off x="4521588" y="2048651"/>
          <a:ext cx="69095" cy="78164"/>
        </a:xfrm>
        <a:prstGeom prst="ellipse">
          <a:avLst/>
        </a:prstGeom>
        <a:solidFill>
          <a:schemeClr val="accent2">
            <a:hueOff val="1686623"/>
            <a:satOff val="-31908"/>
            <a:lumOff val="-222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FD16D51-E415-457E-AB20-531CF0B24540}">
      <dsp:nvSpPr>
        <dsp:cNvPr id="0" name=""/>
        <dsp:cNvSpPr/>
      </dsp:nvSpPr>
      <dsp:spPr>
        <a:xfrm rot="18900000">
          <a:off x="5166039" y="2782671"/>
          <a:ext cx="164203" cy="164203"/>
        </a:xfrm>
        <a:prstGeom prst="teardrop">
          <a:avLst>
            <a:gd name="adj" fmla="val 115000"/>
          </a:avLst>
        </a:prstGeom>
        <a:solidFill>
          <a:schemeClr val="accent2">
            <a:hueOff val="1967726"/>
            <a:satOff val="-37226"/>
            <a:lumOff val="-2593"/>
            <a:alphaOff val="0"/>
          </a:schemeClr>
        </a:solidFill>
        <a:ln w="15875" cap="flat" cmpd="sng" algn="ctr">
          <a:solidFill>
            <a:schemeClr val="accent2">
              <a:hueOff val="1967726"/>
              <a:satOff val="-37226"/>
              <a:lumOff val="-25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FE1BA62-C2BB-4C96-8E7B-DADDA4A4C580}">
      <dsp:nvSpPr>
        <dsp:cNvPr id="0" name=""/>
        <dsp:cNvSpPr/>
      </dsp:nvSpPr>
      <dsp:spPr>
        <a:xfrm>
          <a:off x="5142577" y="2759209"/>
          <a:ext cx="211126" cy="21112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D32969-01E0-4411-989B-4F48D5C8F6E1}">
      <dsp:nvSpPr>
        <dsp:cNvPr id="0" name=""/>
        <dsp:cNvSpPr/>
      </dsp:nvSpPr>
      <dsp:spPr>
        <a:xfrm>
          <a:off x="5436287" y="2795305"/>
          <a:ext cx="1057627" cy="622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0" bIns="63500" numCol="1" spcCol="1270" anchor="b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Graduation Practice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Thursday, May 23, 2024 (Morning of Graduation)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Graduation – Thursday, May 23, 2024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highlight>
              <a:srgbClr val="FFFF00"/>
            </a:highlight>
          </a:endParaRPr>
        </a:p>
      </dsp:txBody>
      <dsp:txXfrm>
        <a:off x="5436287" y="2795305"/>
        <a:ext cx="1057627" cy="622331"/>
      </dsp:txXfrm>
    </dsp:sp>
    <dsp:sp modelId="{0372D712-CB0E-42F3-BB97-E443A2B1D0E7}">
      <dsp:nvSpPr>
        <dsp:cNvPr id="0" name=""/>
        <dsp:cNvSpPr/>
      </dsp:nvSpPr>
      <dsp:spPr>
        <a:xfrm>
          <a:off x="5436287" y="3443717"/>
          <a:ext cx="1057627" cy="218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 dirty="0"/>
            <a:t>May Continued</a:t>
          </a:r>
        </a:p>
      </dsp:txBody>
      <dsp:txXfrm>
        <a:off x="5436287" y="3443717"/>
        <a:ext cx="1057627" cy="218656"/>
      </dsp:txXfrm>
    </dsp:sp>
    <dsp:sp modelId="{AF2524F2-227F-413E-99DB-8B91A2FFB865}">
      <dsp:nvSpPr>
        <dsp:cNvPr id="0" name=""/>
        <dsp:cNvSpPr/>
      </dsp:nvSpPr>
      <dsp:spPr>
        <a:xfrm>
          <a:off x="5248140" y="2087734"/>
          <a:ext cx="0" cy="660929"/>
        </a:xfrm>
        <a:prstGeom prst="line">
          <a:avLst/>
        </a:prstGeom>
        <a:noFill/>
        <a:ln w="12700" cap="flat" cmpd="sng" algn="ctr">
          <a:solidFill>
            <a:schemeClr val="accent2">
              <a:hueOff val="1967726"/>
              <a:satOff val="-37226"/>
              <a:lumOff val="-2593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E4A01-5127-4CB3-8CD7-BF811912FF1A}">
      <dsp:nvSpPr>
        <dsp:cNvPr id="0" name=""/>
        <dsp:cNvSpPr/>
      </dsp:nvSpPr>
      <dsp:spPr>
        <a:xfrm>
          <a:off x="5208727" y="2066834"/>
          <a:ext cx="129209" cy="41799"/>
        </a:xfrm>
        <a:prstGeom prst="ellipse">
          <a:avLst/>
        </a:prstGeom>
        <a:solidFill>
          <a:schemeClr val="accent2">
            <a:hueOff val="1967726"/>
            <a:satOff val="-37226"/>
            <a:lumOff val="-259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3D81FDF-5C6B-4A2D-BD33-1A6CE1BD0672}">
      <dsp:nvSpPr>
        <dsp:cNvPr id="0" name=""/>
        <dsp:cNvSpPr/>
      </dsp:nvSpPr>
      <dsp:spPr>
        <a:xfrm rot="8100000">
          <a:off x="5829619" y="498953"/>
          <a:ext cx="271434" cy="271434"/>
        </a:xfrm>
        <a:prstGeom prst="teardrop">
          <a:avLst>
            <a:gd name="adj" fmla="val 115000"/>
          </a:avLst>
        </a:prstGeom>
        <a:solidFill>
          <a:schemeClr val="accent2">
            <a:hueOff val="2248830"/>
            <a:satOff val="-42544"/>
            <a:lumOff val="-2964"/>
            <a:alphaOff val="0"/>
          </a:schemeClr>
        </a:solidFill>
        <a:ln w="15875" cap="flat" cmpd="sng" algn="ctr">
          <a:solidFill>
            <a:schemeClr val="accent2">
              <a:hueOff val="2248830"/>
              <a:satOff val="-42544"/>
              <a:lumOff val="-29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E58B8A1-3BC4-4575-9F8A-D7C0186B4BEE}">
      <dsp:nvSpPr>
        <dsp:cNvPr id="0" name=""/>
        <dsp:cNvSpPr/>
      </dsp:nvSpPr>
      <dsp:spPr>
        <a:xfrm>
          <a:off x="5859773" y="529107"/>
          <a:ext cx="211126" cy="21112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5C00D-E027-4623-B3FF-8EAE26399291}">
      <dsp:nvSpPr>
        <dsp:cNvPr id="0" name=""/>
        <dsp:cNvSpPr/>
      </dsp:nvSpPr>
      <dsp:spPr>
        <a:xfrm>
          <a:off x="6157545" y="1004195"/>
          <a:ext cx="1057627" cy="1235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330DC-5436-43CC-A1D5-F384880A4B66}">
      <dsp:nvSpPr>
        <dsp:cNvPr id="0" name=""/>
        <dsp:cNvSpPr/>
      </dsp:nvSpPr>
      <dsp:spPr>
        <a:xfrm>
          <a:off x="6157545" y="569946"/>
          <a:ext cx="1057627" cy="43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300" kern="1200"/>
        </a:p>
      </dsp:txBody>
      <dsp:txXfrm>
        <a:off x="6157545" y="569946"/>
        <a:ext cx="1057627" cy="434248"/>
      </dsp:txXfrm>
    </dsp:sp>
    <dsp:sp modelId="{9CDD15F2-3D72-436D-9B35-120757CBA56B}">
      <dsp:nvSpPr>
        <dsp:cNvPr id="0" name=""/>
        <dsp:cNvSpPr/>
      </dsp:nvSpPr>
      <dsp:spPr>
        <a:xfrm>
          <a:off x="5965336" y="851795"/>
          <a:ext cx="0" cy="1235938"/>
        </a:xfrm>
        <a:prstGeom prst="line">
          <a:avLst/>
        </a:prstGeom>
        <a:noFill/>
        <a:ln w="12700" cap="flat" cmpd="sng" algn="ctr">
          <a:solidFill>
            <a:schemeClr val="accent2">
              <a:hueOff val="1770954"/>
              <a:satOff val="-33503"/>
              <a:lumOff val="-2334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3176D0-ABB0-4978-BA85-22A52706D05D}">
      <dsp:nvSpPr>
        <dsp:cNvPr id="0" name=""/>
        <dsp:cNvSpPr/>
      </dsp:nvSpPr>
      <dsp:spPr>
        <a:xfrm>
          <a:off x="5955979" y="2048651"/>
          <a:ext cx="69095" cy="78164"/>
        </a:xfrm>
        <a:prstGeom prst="ellipse">
          <a:avLst/>
        </a:prstGeom>
        <a:solidFill>
          <a:schemeClr val="accent2">
            <a:hueOff val="1770954"/>
            <a:satOff val="-33503"/>
            <a:lumOff val="-233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0522A35-8D4A-4D01-859C-197DCAEDC86E}">
      <dsp:nvSpPr>
        <dsp:cNvPr id="0" name=""/>
        <dsp:cNvSpPr/>
      </dsp:nvSpPr>
      <dsp:spPr>
        <a:xfrm rot="18900000">
          <a:off x="6546815" y="3405079"/>
          <a:ext cx="271434" cy="271434"/>
        </a:xfrm>
        <a:prstGeom prst="teardrop">
          <a:avLst>
            <a:gd name="adj" fmla="val 115000"/>
          </a:avLst>
        </a:prstGeom>
        <a:solidFill>
          <a:schemeClr val="accent2">
            <a:hueOff val="2529934"/>
            <a:satOff val="-47862"/>
            <a:lumOff val="-3334"/>
            <a:alphaOff val="0"/>
          </a:schemeClr>
        </a:solidFill>
        <a:ln w="15875" cap="flat" cmpd="sng" algn="ctr">
          <a:solidFill>
            <a:schemeClr val="accent2">
              <a:hueOff val="2529934"/>
              <a:satOff val="-47862"/>
              <a:lumOff val="-3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89FC149-109A-4E47-AAB0-A6614D257932}">
      <dsp:nvSpPr>
        <dsp:cNvPr id="0" name=""/>
        <dsp:cNvSpPr/>
      </dsp:nvSpPr>
      <dsp:spPr>
        <a:xfrm>
          <a:off x="6576969" y="3435233"/>
          <a:ext cx="211126" cy="21112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D5096-28E3-4976-A0EB-BEAA0E1FF33E}">
      <dsp:nvSpPr>
        <dsp:cNvPr id="0" name=""/>
        <dsp:cNvSpPr/>
      </dsp:nvSpPr>
      <dsp:spPr>
        <a:xfrm>
          <a:off x="6874465" y="2087734"/>
          <a:ext cx="1057627" cy="1235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A3864-04D1-4ED1-97F3-794420214DF0}">
      <dsp:nvSpPr>
        <dsp:cNvPr id="0" name=""/>
        <dsp:cNvSpPr/>
      </dsp:nvSpPr>
      <dsp:spPr>
        <a:xfrm>
          <a:off x="6874465" y="3323672"/>
          <a:ext cx="1057627" cy="43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300" kern="1200"/>
        </a:p>
      </dsp:txBody>
      <dsp:txXfrm>
        <a:off x="6874465" y="3323672"/>
        <a:ext cx="1057627" cy="434248"/>
      </dsp:txXfrm>
    </dsp:sp>
    <dsp:sp modelId="{BBAD449A-37CB-4319-ABE4-A6AC7E634A00}">
      <dsp:nvSpPr>
        <dsp:cNvPr id="0" name=""/>
        <dsp:cNvSpPr/>
      </dsp:nvSpPr>
      <dsp:spPr>
        <a:xfrm>
          <a:off x="6682532" y="2087734"/>
          <a:ext cx="0" cy="1235938"/>
        </a:xfrm>
        <a:prstGeom prst="line">
          <a:avLst/>
        </a:prstGeom>
        <a:noFill/>
        <a:ln w="12700" cap="flat" cmpd="sng" algn="ctr">
          <a:solidFill>
            <a:schemeClr val="accent2">
              <a:hueOff val="2529934"/>
              <a:satOff val="-47862"/>
              <a:lumOff val="-3334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41652-F55F-4F7C-8BBC-C62E941189EF}">
      <dsp:nvSpPr>
        <dsp:cNvPr id="0" name=""/>
        <dsp:cNvSpPr/>
      </dsp:nvSpPr>
      <dsp:spPr>
        <a:xfrm>
          <a:off x="6673175" y="2048651"/>
          <a:ext cx="69095" cy="78164"/>
        </a:xfrm>
        <a:prstGeom prst="ellipse">
          <a:avLst/>
        </a:prstGeom>
        <a:solidFill>
          <a:schemeClr val="accent2">
            <a:hueOff val="2529934"/>
            <a:satOff val="-47862"/>
            <a:lumOff val="-333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9C01F-BCCB-4CBD-A1A2-312E76403872}">
      <dsp:nvSpPr>
        <dsp:cNvPr id="0" name=""/>
        <dsp:cNvSpPr/>
      </dsp:nvSpPr>
      <dsp:spPr>
        <a:xfrm>
          <a:off x="968" y="829241"/>
          <a:ext cx="3398778" cy="2158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1A2269D-FAFE-48F0-B9C4-1685B224000F}">
      <dsp:nvSpPr>
        <dsp:cNvPr id="0" name=""/>
        <dsp:cNvSpPr/>
      </dsp:nvSpPr>
      <dsp:spPr>
        <a:xfrm>
          <a:off x="378610" y="1188001"/>
          <a:ext cx="3398778" cy="2158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b="1" kern="1200">
              <a:latin typeface="Calibri" panose="020F0502020204030204"/>
            </a:rPr>
            <a:t>Google Classroom </a:t>
          </a:r>
        </a:p>
      </dsp:txBody>
      <dsp:txXfrm>
        <a:off x="441822" y="1251213"/>
        <a:ext cx="3272354" cy="2031800"/>
      </dsp:txXfrm>
    </dsp:sp>
    <dsp:sp modelId="{EA83F2AB-405C-48C6-A984-56B3EC6E1C00}">
      <dsp:nvSpPr>
        <dsp:cNvPr id="0" name=""/>
        <dsp:cNvSpPr/>
      </dsp:nvSpPr>
      <dsp:spPr>
        <a:xfrm>
          <a:off x="4155030" y="829241"/>
          <a:ext cx="3398778" cy="2158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5EEAC3-78CC-408F-AC6E-F267F10D2B65}">
      <dsp:nvSpPr>
        <dsp:cNvPr id="0" name=""/>
        <dsp:cNvSpPr/>
      </dsp:nvSpPr>
      <dsp:spPr>
        <a:xfrm>
          <a:off x="4532672" y="1188001"/>
          <a:ext cx="3398778" cy="2158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b="1" kern="1200">
              <a:latin typeface="Calibri" panose="020F0502020204030204"/>
            </a:rPr>
            <a:t>Remind 101</a:t>
          </a:r>
          <a:endParaRPr lang="en-US" sz="5000" b="1" kern="1200"/>
        </a:p>
      </dsp:txBody>
      <dsp:txXfrm>
        <a:off x="4595884" y="1251213"/>
        <a:ext cx="3272354" cy="2031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34CB5-6150-49D8-98AD-0C8755F41508}">
      <dsp:nvSpPr>
        <dsp:cNvPr id="0" name=""/>
        <dsp:cNvSpPr/>
      </dsp:nvSpPr>
      <dsp:spPr>
        <a:xfrm>
          <a:off x="0" y="2247"/>
          <a:ext cx="42291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10B84-2500-4FF6-981C-F1351E070BBB}">
      <dsp:nvSpPr>
        <dsp:cNvPr id="0" name=""/>
        <dsp:cNvSpPr/>
      </dsp:nvSpPr>
      <dsp:spPr>
        <a:xfrm>
          <a:off x="0" y="2247"/>
          <a:ext cx="4229100" cy="1533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Baccalaureate </a:t>
          </a:r>
          <a:r>
            <a:rPr lang="en-US" sz="1900" kern="1200"/>
            <a:t>– Non-denominational service usually held on a Sunday prior to the graduation ceremony.  It is a voluntary event that is not school sponsored.</a:t>
          </a:r>
        </a:p>
      </dsp:txBody>
      <dsp:txXfrm>
        <a:off x="0" y="2247"/>
        <a:ext cx="4229100" cy="1533084"/>
      </dsp:txXfrm>
    </dsp:sp>
    <dsp:sp modelId="{0F55CF82-AA1B-488D-9074-41FC7BB4835C}">
      <dsp:nvSpPr>
        <dsp:cNvPr id="0" name=""/>
        <dsp:cNvSpPr/>
      </dsp:nvSpPr>
      <dsp:spPr>
        <a:xfrm>
          <a:off x="0" y="1535332"/>
          <a:ext cx="42291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CD322-9B0F-4539-9D1A-75AF9E3117E7}">
      <dsp:nvSpPr>
        <dsp:cNvPr id="0" name=""/>
        <dsp:cNvSpPr/>
      </dsp:nvSpPr>
      <dsp:spPr>
        <a:xfrm>
          <a:off x="0" y="1535332"/>
          <a:ext cx="4229100" cy="1533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Senior Breakfast </a:t>
          </a:r>
          <a:r>
            <a:rPr lang="en-US" sz="1900" kern="1200" dirty="0"/>
            <a:t>– Wednesday, May 22, 2024</a:t>
          </a:r>
        </a:p>
      </dsp:txBody>
      <dsp:txXfrm>
        <a:off x="0" y="1535332"/>
        <a:ext cx="4229100" cy="1533084"/>
      </dsp:txXfrm>
    </dsp:sp>
    <dsp:sp modelId="{F63430BA-D022-44FA-969B-1D50DEB82E42}">
      <dsp:nvSpPr>
        <dsp:cNvPr id="0" name=""/>
        <dsp:cNvSpPr/>
      </dsp:nvSpPr>
      <dsp:spPr>
        <a:xfrm>
          <a:off x="0" y="3068417"/>
          <a:ext cx="42291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1BE32-EF1D-42B5-9342-9CC38EB5E55F}">
      <dsp:nvSpPr>
        <dsp:cNvPr id="0" name=""/>
        <dsp:cNvSpPr/>
      </dsp:nvSpPr>
      <dsp:spPr>
        <a:xfrm>
          <a:off x="0" y="3068417"/>
          <a:ext cx="4229100" cy="1533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Project Graduation </a:t>
          </a:r>
          <a:r>
            <a:rPr lang="en-US" sz="1900" kern="1200"/>
            <a:t>– All night party held on graduation night designed to be a safe, drug and alcohol-free celebration. It is organized and sponsored by parents.  </a:t>
          </a:r>
        </a:p>
      </dsp:txBody>
      <dsp:txXfrm>
        <a:off x="0" y="3068417"/>
        <a:ext cx="4229100" cy="15330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2EC6C-7E62-41C6-9709-2D179A4504DA}">
      <dsp:nvSpPr>
        <dsp:cNvPr id="0" name=""/>
        <dsp:cNvSpPr/>
      </dsp:nvSpPr>
      <dsp:spPr>
        <a:xfrm>
          <a:off x="409538" y="74475"/>
          <a:ext cx="3448151" cy="234082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Leadership Class– Ms. Snyder (Communications Methodology)</a:t>
          </a:r>
          <a:endParaRPr lang="en-US" sz="1600" kern="1200"/>
        </a:p>
      </dsp:txBody>
      <dsp:txXfrm>
        <a:off x="1271576" y="74475"/>
        <a:ext cx="1724075" cy="1931182"/>
      </dsp:txXfrm>
    </dsp:sp>
    <dsp:sp modelId="{59272906-0F6C-4C2C-AE7B-70D1E37A83C3}">
      <dsp:nvSpPr>
        <dsp:cNvPr id="0" name=""/>
        <dsp:cNvSpPr/>
      </dsp:nvSpPr>
      <dsp:spPr>
        <a:xfrm rot="7200000">
          <a:off x="1615729" y="1964821"/>
          <a:ext cx="3299667" cy="253855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Science Research – Mr. Cilsick </a:t>
          </a:r>
          <a:endParaRPr lang="en-US" sz="1600" kern="1200"/>
        </a:p>
      </dsp:txBody>
      <dsp:txXfrm rot="-5400000">
        <a:off x="2410774" y="2520242"/>
        <a:ext cx="2094305" cy="1649833"/>
      </dsp:txXfrm>
    </dsp:sp>
    <dsp:sp modelId="{2D4A73F5-8A3E-42C1-934C-0DADE8D6B690}">
      <dsp:nvSpPr>
        <dsp:cNvPr id="0" name=""/>
        <dsp:cNvSpPr/>
      </dsp:nvSpPr>
      <dsp:spPr>
        <a:xfrm rot="14400000">
          <a:off x="-686297" y="2022329"/>
          <a:ext cx="3369662" cy="242353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AP Capstone–Ms. Noah</a:t>
          </a:r>
          <a:endParaRPr lang="en-US" sz="1600" kern="1200"/>
        </a:p>
      </dsp:txBody>
      <dsp:txXfrm rot="5400000">
        <a:off x="-184822" y="2497709"/>
        <a:ext cx="1999416" cy="16848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D0F39-7A0E-4A48-B5BF-2A2395696BFD}">
      <dsp:nvSpPr>
        <dsp:cNvPr id="0" name=""/>
        <dsp:cNvSpPr/>
      </dsp:nvSpPr>
      <dsp:spPr>
        <a:xfrm rot="5400000">
          <a:off x="4277360" y="-1829209"/>
          <a:ext cx="467861" cy="4245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Educate Others</a:t>
          </a:r>
          <a:r>
            <a:rPr lang="en-US" sz="1900" kern="1200">
              <a:latin typeface="Calibri" panose="020F0502020204030204"/>
            </a:rPr>
            <a:t> </a:t>
          </a:r>
          <a:endParaRPr lang="en-US" sz="1900" kern="1200"/>
        </a:p>
      </dsp:txBody>
      <dsp:txXfrm rot="-5400000">
        <a:off x="2388331" y="82659"/>
        <a:ext cx="4223081" cy="422183"/>
      </dsp:txXfrm>
    </dsp:sp>
    <dsp:sp modelId="{E3AEE7F5-9C9F-4F94-AE18-B03D2D1EBE3F}">
      <dsp:nvSpPr>
        <dsp:cNvPr id="0" name=""/>
        <dsp:cNvSpPr/>
      </dsp:nvSpPr>
      <dsp:spPr>
        <a:xfrm>
          <a:off x="0" y="1337"/>
          <a:ext cx="2388330" cy="5848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Educate</a:t>
          </a:r>
        </a:p>
      </dsp:txBody>
      <dsp:txXfrm>
        <a:off x="28549" y="29886"/>
        <a:ext cx="2331232" cy="527728"/>
      </dsp:txXfrm>
    </dsp:sp>
    <dsp:sp modelId="{0D454D57-972E-47C1-85E7-058DCB252DEB}">
      <dsp:nvSpPr>
        <dsp:cNvPr id="0" name=""/>
        <dsp:cNvSpPr/>
      </dsp:nvSpPr>
      <dsp:spPr>
        <a:xfrm rot="5400000">
          <a:off x="4277360" y="-1215141"/>
          <a:ext cx="467861" cy="4245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Solve a Community Problem</a:t>
          </a:r>
        </a:p>
      </dsp:txBody>
      <dsp:txXfrm rot="-5400000">
        <a:off x="2388331" y="696727"/>
        <a:ext cx="4223081" cy="422183"/>
      </dsp:txXfrm>
    </dsp:sp>
    <dsp:sp modelId="{82E89F4D-FDEF-44CB-89C8-4B42F4457E73}">
      <dsp:nvSpPr>
        <dsp:cNvPr id="0" name=""/>
        <dsp:cNvSpPr/>
      </dsp:nvSpPr>
      <dsp:spPr>
        <a:xfrm>
          <a:off x="0" y="615405"/>
          <a:ext cx="2388330" cy="5848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Solve</a:t>
          </a:r>
        </a:p>
      </dsp:txBody>
      <dsp:txXfrm>
        <a:off x="28549" y="643954"/>
        <a:ext cx="2331232" cy="527728"/>
      </dsp:txXfrm>
    </dsp:sp>
    <dsp:sp modelId="{439218B1-A7A2-42BB-8F6B-295FF16A2686}">
      <dsp:nvSpPr>
        <dsp:cNvPr id="0" name=""/>
        <dsp:cNvSpPr/>
      </dsp:nvSpPr>
      <dsp:spPr>
        <a:xfrm rot="5400000">
          <a:off x="4277360" y="-601073"/>
          <a:ext cx="467861" cy="4245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Create a Useful Product or Performance</a:t>
          </a:r>
        </a:p>
      </dsp:txBody>
      <dsp:txXfrm rot="-5400000">
        <a:off x="2388331" y="1310795"/>
        <a:ext cx="4223081" cy="422183"/>
      </dsp:txXfrm>
    </dsp:sp>
    <dsp:sp modelId="{4E6D55B6-19B6-41A7-9D47-06E603555EA5}">
      <dsp:nvSpPr>
        <dsp:cNvPr id="0" name=""/>
        <dsp:cNvSpPr/>
      </dsp:nvSpPr>
      <dsp:spPr>
        <a:xfrm>
          <a:off x="0" y="1229473"/>
          <a:ext cx="2388330" cy="5848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Create</a:t>
          </a:r>
        </a:p>
      </dsp:txBody>
      <dsp:txXfrm>
        <a:off x="28549" y="1258022"/>
        <a:ext cx="2331232" cy="527728"/>
      </dsp:txXfrm>
    </dsp:sp>
    <dsp:sp modelId="{2CDC4629-20C0-4AB2-BB02-71159CAB87AD}">
      <dsp:nvSpPr>
        <dsp:cNvPr id="0" name=""/>
        <dsp:cNvSpPr/>
      </dsp:nvSpPr>
      <dsp:spPr>
        <a:xfrm rot="5400000">
          <a:off x="4277360" y="12994"/>
          <a:ext cx="467861" cy="4245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Influence Public Policy</a:t>
          </a:r>
        </a:p>
      </dsp:txBody>
      <dsp:txXfrm rot="-5400000">
        <a:off x="2388331" y="1924863"/>
        <a:ext cx="4223081" cy="422183"/>
      </dsp:txXfrm>
    </dsp:sp>
    <dsp:sp modelId="{AC7BE0E0-5105-4152-AE08-D2C21692445B}">
      <dsp:nvSpPr>
        <dsp:cNvPr id="0" name=""/>
        <dsp:cNvSpPr/>
      </dsp:nvSpPr>
      <dsp:spPr>
        <a:xfrm>
          <a:off x="0" y="1843541"/>
          <a:ext cx="2388330" cy="5848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Influence</a:t>
          </a:r>
        </a:p>
      </dsp:txBody>
      <dsp:txXfrm>
        <a:off x="28549" y="1872090"/>
        <a:ext cx="2331232" cy="527728"/>
      </dsp:txXfrm>
    </dsp:sp>
    <dsp:sp modelId="{5148E30F-3D8F-4907-8A98-82E0C51AEC83}">
      <dsp:nvSpPr>
        <dsp:cNvPr id="0" name=""/>
        <dsp:cNvSpPr/>
      </dsp:nvSpPr>
      <dsp:spPr>
        <a:xfrm rot="5400000">
          <a:off x="4277360" y="627061"/>
          <a:ext cx="467861" cy="4245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Help an Existing Organization</a:t>
          </a:r>
        </a:p>
      </dsp:txBody>
      <dsp:txXfrm rot="-5400000">
        <a:off x="2388331" y="2538930"/>
        <a:ext cx="4223081" cy="422183"/>
      </dsp:txXfrm>
    </dsp:sp>
    <dsp:sp modelId="{D2D5F067-8431-4EA7-A5D3-22C017A53264}">
      <dsp:nvSpPr>
        <dsp:cNvPr id="0" name=""/>
        <dsp:cNvSpPr/>
      </dsp:nvSpPr>
      <dsp:spPr>
        <a:xfrm>
          <a:off x="0" y="2457608"/>
          <a:ext cx="2388330" cy="5848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Help</a:t>
          </a:r>
        </a:p>
      </dsp:txBody>
      <dsp:txXfrm>
        <a:off x="28549" y="2486157"/>
        <a:ext cx="2331232" cy="5277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AD3C0-A3BD-449D-9233-ABB5388A1918}">
      <dsp:nvSpPr>
        <dsp:cNvPr id="0" name=""/>
        <dsp:cNvSpPr/>
      </dsp:nvSpPr>
      <dsp:spPr>
        <a:xfrm>
          <a:off x="2323" y="1473331"/>
          <a:ext cx="1659300" cy="10536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7205D4-8BD8-4D19-B5DE-599F83ABC0CE}">
      <dsp:nvSpPr>
        <dsp:cNvPr id="0" name=""/>
        <dsp:cNvSpPr/>
      </dsp:nvSpPr>
      <dsp:spPr>
        <a:xfrm>
          <a:off x="186690" y="1648480"/>
          <a:ext cx="1659300" cy="1053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Research Paper</a:t>
          </a:r>
          <a:endParaRPr lang="en-US" sz="2100" kern="1200"/>
        </a:p>
      </dsp:txBody>
      <dsp:txXfrm>
        <a:off x="217551" y="1679341"/>
        <a:ext cx="1597578" cy="991934"/>
      </dsp:txXfrm>
    </dsp:sp>
    <dsp:sp modelId="{620C1446-E155-40F0-B533-A2D101AEF512}">
      <dsp:nvSpPr>
        <dsp:cNvPr id="0" name=""/>
        <dsp:cNvSpPr/>
      </dsp:nvSpPr>
      <dsp:spPr>
        <a:xfrm>
          <a:off x="2030358" y="1473331"/>
          <a:ext cx="1659300" cy="10536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1E0DFB-45D2-4E27-94FF-4F3C79884894}">
      <dsp:nvSpPr>
        <dsp:cNvPr id="0" name=""/>
        <dsp:cNvSpPr/>
      </dsp:nvSpPr>
      <dsp:spPr>
        <a:xfrm>
          <a:off x="2214725" y="1648480"/>
          <a:ext cx="1659300" cy="1053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Product</a:t>
          </a:r>
          <a:endParaRPr lang="en-US" sz="2100" kern="1200"/>
        </a:p>
      </dsp:txBody>
      <dsp:txXfrm>
        <a:off x="2245586" y="1679341"/>
        <a:ext cx="1597578" cy="991934"/>
      </dsp:txXfrm>
    </dsp:sp>
    <dsp:sp modelId="{BEDAE942-0FDC-4B9A-A83C-DEE96BF126A1}">
      <dsp:nvSpPr>
        <dsp:cNvPr id="0" name=""/>
        <dsp:cNvSpPr/>
      </dsp:nvSpPr>
      <dsp:spPr>
        <a:xfrm>
          <a:off x="4058392" y="1473331"/>
          <a:ext cx="1659300" cy="10536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338520E-2A76-4BD4-8703-7E2801BB9741}">
      <dsp:nvSpPr>
        <dsp:cNvPr id="0" name=""/>
        <dsp:cNvSpPr/>
      </dsp:nvSpPr>
      <dsp:spPr>
        <a:xfrm>
          <a:off x="4242759" y="1648480"/>
          <a:ext cx="1659300" cy="1053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Portfolio</a:t>
          </a:r>
          <a:endParaRPr lang="en-US" sz="2100" kern="1200"/>
        </a:p>
      </dsp:txBody>
      <dsp:txXfrm>
        <a:off x="4273620" y="1679341"/>
        <a:ext cx="1597578" cy="991934"/>
      </dsp:txXfrm>
    </dsp:sp>
    <dsp:sp modelId="{398BE690-076D-44BC-B221-2ADCA9722840}">
      <dsp:nvSpPr>
        <dsp:cNvPr id="0" name=""/>
        <dsp:cNvSpPr/>
      </dsp:nvSpPr>
      <dsp:spPr>
        <a:xfrm>
          <a:off x="6086427" y="1473331"/>
          <a:ext cx="1659300" cy="10536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5A285C-7AF8-45A7-A7DF-547BD3DB6B6D}">
      <dsp:nvSpPr>
        <dsp:cNvPr id="0" name=""/>
        <dsp:cNvSpPr/>
      </dsp:nvSpPr>
      <dsp:spPr>
        <a:xfrm>
          <a:off x="6270794" y="1648480"/>
          <a:ext cx="1659300" cy="1053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PowerPoint Presentation</a:t>
          </a:r>
          <a:endParaRPr lang="en-US" sz="2100" kern="1200"/>
        </a:p>
      </dsp:txBody>
      <dsp:txXfrm>
        <a:off x="6301655" y="1679341"/>
        <a:ext cx="1597578" cy="9919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3DE72-F6CD-48F7-8165-78043C2AAB61}">
      <dsp:nvSpPr>
        <dsp:cNvPr id="0" name=""/>
        <dsp:cNvSpPr/>
      </dsp:nvSpPr>
      <dsp:spPr>
        <a:xfrm>
          <a:off x="0" y="3226"/>
          <a:ext cx="4366325" cy="5252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9ABFF-7CE5-4C40-8E54-5EFC33CC3D19}">
      <dsp:nvSpPr>
        <dsp:cNvPr id="0" name=""/>
        <dsp:cNvSpPr/>
      </dsp:nvSpPr>
      <dsp:spPr>
        <a:xfrm>
          <a:off x="158894" y="121413"/>
          <a:ext cx="289181" cy="2888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78098-0C00-4A12-BBA0-9BD51A015575}">
      <dsp:nvSpPr>
        <dsp:cNvPr id="0" name=""/>
        <dsp:cNvSpPr/>
      </dsp:nvSpPr>
      <dsp:spPr>
        <a:xfrm>
          <a:off x="606971" y="3226"/>
          <a:ext cx="3750006" cy="541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28" tIns="57328" rIns="57328" bIns="5732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Official Transcripts – Transcript request link is in the Google Classroom / SSAR</a:t>
          </a:r>
          <a:endParaRPr lang="en-US" sz="1400" kern="1200" dirty="0"/>
        </a:p>
      </dsp:txBody>
      <dsp:txXfrm>
        <a:off x="606971" y="3226"/>
        <a:ext cx="3750006" cy="541686"/>
      </dsp:txXfrm>
    </dsp:sp>
    <dsp:sp modelId="{B06FF49E-D531-44BE-8CE0-A11538D8D817}">
      <dsp:nvSpPr>
        <dsp:cNvPr id="0" name=""/>
        <dsp:cNvSpPr/>
      </dsp:nvSpPr>
      <dsp:spPr>
        <a:xfrm>
          <a:off x="0" y="680335"/>
          <a:ext cx="4366325" cy="5252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1DA38A-55B7-4494-ABE0-245A02C7E275}">
      <dsp:nvSpPr>
        <dsp:cNvPr id="0" name=""/>
        <dsp:cNvSpPr/>
      </dsp:nvSpPr>
      <dsp:spPr>
        <a:xfrm>
          <a:off x="158894" y="798521"/>
          <a:ext cx="289181" cy="2888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72BFA-2945-4D06-A2BC-A5923CB0D35D}">
      <dsp:nvSpPr>
        <dsp:cNvPr id="0" name=""/>
        <dsp:cNvSpPr/>
      </dsp:nvSpPr>
      <dsp:spPr>
        <a:xfrm>
          <a:off x="606971" y="680335"/>
          <a:ext cx="3750006" cy="541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28" tIns="57328" rIns="57328" bIns="5732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Official Test Scores </a:t>
          </a:r>
          <a:r>
            <a:rPr lang="en-US" sz="1400" kern="1200" dirty="0"/>
            <a:t>– ACT / SAT / AP </a:t>
          </a:r>
          <a:r>
            <a:rPr lang="en-US" sz="1400" b="1" kern="1200" dirty="0"/>
            <a:t>(These must be sent from ACT.org or </a:t>
          </a:r>
          <a:r>
            <a:rPr lang="en-US" sz="1400" b="1" kern="1200" dirty="0" err="1"/>
            <a:t>Collegeboard</a:t>
          </a:r>
          <a:r>
            <a:rPr lang="en-US" sz="1400" b="1" kern="1200" dirty="0"/>
            <a:t> to be “official”).</a:t>
          </a:r>
          <a:endParaRPr lang="en-US" sz="1400" kern="1200" dirty="0"/>
        </a:p>
      </dsp:txBody>
      <dsp:txXfrm>
        <a:off x="606971" y="680335"/>
        <a:ext cx="3750006" cy="541686"/>
      </dsp:txXfrm>
    </dsp:sp>
    <dsp:sp modelId="{B11CDC1D-8DA8-462B-8543-925DC2858BA9}">
      <dsp:nvSpPr>
        <dsp:cNvPr id="0" name=""/>
        <dsp:cNvSpPr/>
      </dsp:nvSpPr>
      <dsp:spPr>
        <a:xfrm>
          <a:off x="0" y="1357443"/>
          <a:ext cx="4366325" cy="5252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45BA5D-BE66-4106-AD41-038F714EEA4F}">
      <dsp:nvSpPr>
        <dsp:cNvPr id="0" name=""/>
        <dsp:cNvSpPr/>
      </dsp:nvSpPr>
      <dsp:spPr>
        <a:xfrm>
          <a:off x="158894" y="1475629"/>
          <a:ext cx="289181" cy="2888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D14FE-24B5-4026-9981-D9A33D175CCF}">
      <dsp:nvSpPr>
        <dsp:cNvPr id="0" name=""/>
        <dsp:cNvSpPr/>
      </dsp:nvSpPr>
      <dsp:spPr>
        <a:xfrm>
          <a:off x="606971" y="1357443"/>
          <a:ext cx="3750006" cy="541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28" tIns="57328" rIns="57328" bIns="5732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Application / Application Fee (Online) Avg. $25 – 100.</a:t>
          </a:r>
        </a:p>
      </dsp:txBody>
      <dsp:txXfrm>
        <a:off x="606971" y="1357443"/>
        <a:ext cx="3750006" cy="541686"/>
      </dsp:txXfrm>
    </dsp:sp>
    <dsp:sp modelId="{ADA06539-29E7-4F19-B725-2FFA4FE058F1}">
      <dsp:nvSpPr>
        <dsp:cNvPr id="0" name=""/>
        <dsp:cNvSpPr/>
      </dsp:nvSpPr>
      <dsp:spPr>
        <a:xfrm>
          <a:off x="0" y="2034551"/>
          <a:ext cx="4366325" cy="5252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82DED-1D48-42AA-BB34-59155498C21D}">
      <dsp:nvSpPr>
        <dsp:cNvPr id="0" name=""/>
        <dsp:cNvSpPr/>
      </dsp:nvSpPr>
      <dsp:spPr>
        <a:xfrm>
          <a:off x="158894" y="2152737"/>
          <a:ext cx="289181" cy="2888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81DD4E-260D-43F6-B686-447CA958F321}">
      <dsp:nvSpPr>
        <dsp:cNvPr id="0" name=""/>
        <dsp:cNvSpPr/>
      </dsp:nvSpPr>
      <dsp:spPr>
        <a:xfrm>
          <a:off x="606971" y="2034551"/>
          <a:ext cx="3750006" cy="541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28" tIns="57328" rIns="57328" bIns="5732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Essay – </a:t>
          </a:r>
          <a:r>
            <a:rPr lang="en-US" sz="1400" b="1" kern="1200" dirty="0"/>
            <a:t>(Most Important)</a:t>
          </a:r>
          <a:endParaRPr lang="en-US" sz="1400" kern="1200" dirty="0"/>
        </a:p>
      </dsp:txBody>
      <dsp:txXfrm>
        <a:off x="606971" y="2034551"/>
        <a:ext cx="3750006" cy="541686"/>
      </dsp:txXfrm>
    </dsp:sp>
    <dsp:sp modelId="{E7BBDFF9-BCA1-4E13-9ED1-B523C54834E9}">
      <dsp:nvSpPr>
        <dsp:cNvPr id="0" name=""/>
        <dsp:cNvSpPr/>
      </dsp:nvSpPr>
      <dsp:spPr>
        <a:xfrm>
          <a:off x="0" y="2711659"/>
          <a:ext cx="4366325" cy="5252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A1B5C-504E-487F-9693-9ACAE308E064}">
      <dsp:nvSpPr>
        <dsp:cNvPr id="0" name=""/>
        <dsp:cNvSpPr/>
      </dsp:nvSpPr>
      <dsp:spPr>
        <a:xfrm>
          <a:off x="158894" y="2829845"/>
          <a:ext cx="289181" cy="28889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95783-B352-43B3-B011-8C5FC612FD8F}">
      <dsp:nvSpPr>
        <dsp:cNvPr id="0" name=""/>
        <dsp:cNvSpPr/>
      </dsp:nvSpPr>
      <dsp:spPr>
        <a:xfrm>
          <a:off x="606971" y="2711659"/>
          <a:ext cx="3750006" cy="541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28" tIns="57328" rIns="57328" bIns="5732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Resume (Honors, Awards, Activities, Leadership, CS)</a:t>
          </a:r>
        </a:p>
      </dsp:txBody>
      <dsp:txXfrm>
        <a:off x="606971" y="2711659"/>
        <a:ext cx="3750006" cy="541686"/>
      </dsp:txXfrm>
    </dsp:sp>
    <dsp:sp modelId="{DCF79E50-801D-4CDF-B8BD-C9D48890B370}">
      <dsp:nvSpPr>
        <dsp:cNvPr id="0" name=""/>
        <dsp:cNvSpPr/>
      </dsp:nvSpPr>
      <dsp:spPr>
        <a:xfrm>
          <a:off x="0" y="3388768"/>
          <a:ext cx="4366325" cy="5252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593E8-9C27-4588-AB9D-A2E0A0CFAA37}">
      <dsp:nvSpPr>
        <dsp:cNvPr id="0" name=""/>
        <dsp:cNvSpPr/>
      </dsp:nvSpPr>
      <dsp:spPr>
        <a:xfrm>
          <a:off x="158894" y="3506954"/>
          <a:ext cx="289181" cy="28889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949FD-AC1D-4FAF-BF1A-BF2C63F91D5B}">
      <dsp:nvSpPr>
        <dsp:cNvPr id="0" name=""/>
        <dsp:cNvSpPr/>
      </dsp:nvSpPr>
      <dsp:spPr>
        <a:xfrm>
          <a:off x="606971" y="3388768"/>
          <a:ext cx="3750006" cy="541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28" tIns="57328" rIns="57328" bIns="5732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Letters of Recommendation</a:t>
          </a:r>
        </a:p>
      </dsp:txBody>
      <dsp:txXfrm>
        <a:off x="606971" y="3388768"/>
        <a:ext cx="3750006" cy="541686"/>
      </dsp:txXfrm>
    </dsp:sp>
    <dsp:sp modelId="{9C9C8149-6A0C-49EB-845C-D76F0E66A69B}">
      <dsp:nvSpPr>
        <dsp:cNvPr id="0" name=""/>
        <dsp:cNvSpPr/>
      </dsp:nvSpPr>
      <dsp:spPr>
        <a:xfrm>
          <a:off x="0" y="4065876"/>
          <a:ext cx="4366325" cy="5252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BE172-B535-4B9F-8691-20964DE5C2EB}">
      <dsp:nvSpPr>
        <dsp:cNvPr id="0" name=""/>
        <dsp:cNvSpPr/>
      </dsp:nvSpPr>
      <dsp:spPr>
        <a:xfrm>
          <a:off x="158894" y="4184062"/>
          <a:ext cx="289181" cy="28889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F6F1B-9B7A-4748-90EA-53D7B7AF4F7B}">
      <dsp:nvSpPr>
        <dsp:cNvPr id="0" name=""/>
        <dsp:cNvSpPr/>
      </dsp:nvSpPr>
      <dsp:spPr>
        <a:xfrm>
          <a:off x="606971" y="4065876"/>
          <a:ext cx="3750006" cy="541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28" tIns="57328" rIns="57328" bIns="5732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Early Action v/s Early Decision (Binding &amp; </a:t>
          </a:r>
          <a:r>
            <a:rPr lang="en-US" sz="1400" kern="1200"/>
            <a:t>1 school)</a:t>
          </a:r>
        </a:p>
      </dsp:txBody>
      <dsp:txXfrm>
        <a:off x="606971" y="4065876"/>
        <a:ext cx="3750006" cy="541686"/>
      </dsp:txXfrm>
    </dsp:sp>
    <dsp:sp modelId="{81A045CB-8E31-462C-9518-D179ED8F6493}">
      <dsp:nvSpPr>
        <dsp:cNvPr id="0" name=""/>
        <dsp:cNvSpPr/>
      </dsp:nvSpPr>
      <dsp:spPr>
        <a:xfrm>
          <a:off x="0" y="4742984"/>
          <a:ext cx="4366325" cy="5252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2C2C7-3047-4674-8FDF-E90B5EE2D531}">
      <dsp:nvSpPr>
        <dsp:cNvPr id="0" name=""/>
        <dsp:cNvSpPr/>
      </dsp:nvSpPr>
      <dsp:spPr>
        <a:xfrm>
          <a:off x="158894" y="4861170"/>
          <a:ext cx="289181" cy="28889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83C34-FF2E-4D3E-BAEB-2566FBA58332}">
      <dsp:nvSpPr>
        <dsp:cNvPr id="0" name=""/>
        <dsp:cNvSpPr/>
      </dsp:nvSpPr>
      <dsp:spPr>
        <a:xfrm>
          <a:off x="606971" y="4742984"/>
          <a:ext cx="3750006" cy="541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28" tIns="57328" rIns="57328" bIns="5732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DEADLINES</a:t>
          </a:r>
          <a:endParaRPr lang="en-US" sz="1400" kern="1200"/>
        </a:p>
      </dsp:txBody>
      <dsp:txXfrm>
        <a:off x="606971" y="4742984"/>
        <a:ext cx="3750006" cy="5416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F7297-2DF5-41EF-9A84-D9F406EBDFDF}">
      <dsp:nvSpPr>
        <dsp:cNvPr id="0" name=""/>
        <dsp:cNvSpPr/>
      </dsp:nvSpPr>
      <dsp:spPr>
        <a:xfrm>
          <a:off x="0" y="85320"/>
          <a:ext cx="4091410" cy="1648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3 college visits per year during 11</a:t>
          </a:r>
          <a:r>
            <a:rPr lang="en-US" sz="2300" kern="1200" baseline="30000" dirty="0"/>
            <a:t>th</a:t>
          </a:r>
          <a:r>
            <a:rPr lang="en-US" sz="2300" kern="1200" dirty="0"/>
            <a:t> and 12</a:t>
          </a:r>
          <a:r>
            <a:rPr lang="en-US" sz="2300" kern="1200" baseline="30000" dirty="0"/>
            <a:t>th</a:t>
          </a:r>
          <a:r>
            <a:rPr lang="en-US" sz="2300" kern="1200" dirty="0"/>
            <a:t> grade</a:t>
          </a:r>
        </a:p>
      </dsp:txBody>
      <dsp:txXfrm>
        <a:off x="80473" y="165793"/>
        <a:ext cx="3930464" cy="1487554"/>
      </dsp:txXfrm>
    </dsp:sp>
    <dsp:sp modelId="{E14CB62A-1418-45A5-A96F-C67987507119}">
      <dsp:nvSpPr>
        <dsp:cNvPr id="0" name=""/>
        <dsp:cNvSpPr/>
      </dsp:nvSpPr>
      <dsp:spPr>
        <a:xfrm>
          <a:off x="0" y="1800060"/>
          <a:ext cx="4091410" cy="1648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Must return with something from the college to show you attended the college visit</a:t>
          </a:r>
        </a:p>
      </dsp:txBody>
      <dsp:txXfrm>
        <a:off x="80473" y="1880533"/>
        <a:ext cx="3930464" cy="1487554"/>
      </dsp:txXfrm>
    </dsp:sp>
    <dsp:sp modelId="{08CB7A8F-057D-4930-846D-3CD0D4FB3D21}">
      <dsp:nvSpPr>
        <dsp:cNvPr id="0" name=""/>
        <dsp:cNvSpPr/>
      </dsp:nvSpPr>
      <dsp:spPr>
        <a:xfrm>
          <a:off x="0" y="3514801"/>
          <a:ext cx="4091410" cy="1648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Travel days do not count as excused absences.  Only the day of the college visit will be excused.</a:t>
          </a:r>
        </a:p>
      </dsp:txBody>
      <dsp:txXfrm>
        <a:off x="80473" y="3595274"/>
        <a:ext cx="3930464" cy="1487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7" y="0"/>
            <a:ext cx="303784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6"/>
            <a:ext cx="303784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7" y="8829676"/>
            <a:ext cx="303784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D3A4638-8B47-44AD-BFCB-1A7A391C4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31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8T12:58:53.3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19728 10451 16383 0 0,'5'0'0'0'0,"5"0"0"0"0,7 0 0 0 0,4 0 0 0 0,8 0 0 0 0,3 0 0 0 0,7 0 0 0 0,-1 0 0 0 0,0 0 0 0 0,-4 0 0 0 0,-2 0 0 0 0,-2 0 0 0 0,-2 0 0 0 0,0 0 0 0 0,-11 0 0 0 0,-12 0 0 0 0,-16 0 0 0 0,-11 0 0 0 0,-10 0 0 0 0,-10 5 0 0 0,-2 1 0 0 0,-7 0 0 0 0,1-2 0 0 0,3 0 0 0 0,6-2 0 0 0,1-1 0 0 0,2-1 0 0 0,4 0 0 0 0,2 0 0 0 0,2 0 0 0 0,2-1 0 0 0,1 1 0 0 0,1 0 0 0 0,-1 0 0 0 0,1 0 0 0 0,0 0 0 0 0,-1 0 0 0 0,0 0 0 0 0,1 0 0 0 0,-1 0 0 0 0,0 0 0 0 0,0 0 0 0 0,0 0 0 0 0,0 0 0 0 0,0 0 0 0 0,0 0 0 0 0,0 0 0 0 0,0 0 0 0 0,1 0 0 0 0,-1 0 0 0 0,0 0 0 0 0,0 0 0 0 0,0 0 0 0 0,0 0 0 0 0,0 0 0 0 0,0 0 0 0 0,0 0 0 0 0,0 0 0 0 0,0 0 0 0 0,1 0 0 0 0,-1 0 0 0 0,0 0 0 0 0,4 0-16383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8T12:58:53.3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32325 11536 16383 0 0,'-5'0'0'0'0,"-6"0"0"0"0,-5 0 0 0 0,-5 0 0 0 0,-4 0 0 0 0,-1 0 0 0 0,-2 0 0 0 0,0 0 0 0 0,0 0 0 0 0,0 0 0 0 0,0 0 0 0 0,1 0 0 0 0,0 0 0 0 0,0 0 0 0 0,0 0 0 0 0,0 0 0 0 0,0 0 0 0 0,0 0 0 0 0,1 0 0 0 0,-1 0 0 0 0,-5 0 0 0 0,-1 0 0 0 0,-4 0 0 0 0,-1 0 0 0 0,2 0 0 0 0,3 0 0 0 0,-3 0 0 0 0,0 0 0 0 0,2 0 0 0 0,-2 0 0 0 0,0 0 0 0 0,2 0 0 0 0,1 0 0 0 0,-1 0 0 0 0,-1 0 0 0 0,1 0 0 0 0,-2 0 0 0 0,0 0 0 0 0,-3 0 0 0 0,1 0 0 0 0,-3 0 0 0 0,-8 0 0 0 0,0 0 0 0 0,-1 0 0 0 0,4 0 0 0 0,5 0 0 0 0,0 0 0 0 0,2 0 0 0 0,4 0 0 0 0,-2 0 0 0 0,1 0 0 0 0,-2 0 0 0 0,0 0 0 0 0,-2 0 0 0 0,-4 0 0 0 0,-3 0 0 0 0,2 0 0 0 0,-1 0 0 0 0,-2 0 0 0 0,3 0 0 0 0,5 0 0 0 0,4 0 0 0 0,4 0 0 0 0,2 0 0 0 0,3 0 0 0 0,0 0 0 0 0,1 0 0 0 0,0 0 0 0 0,0 0 0 0 0,0 0 0 0 0,-1 0 0 0 0,-4 0 0 0 0,-2 0 0 0 0,0 0 0 0 0,2 0 0 0 0,0 0 0 0 0,2 0 0 0 0,1 0 0 0 0,1 0 0 0 0,0 0 0 0 0,0 0 0 0 0,5-4 0 0 0,2-3 0 0 0,3 2-16383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7" y="0"/>
            <a:ext cx="303784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426"/>
            <a:ext cx="5608320" cy="418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6"/>
            <a:ext cx="303784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7" y="8829676"/>
            <a:ext cx="303784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8063883-AA90-4E6E-9F2F-EA0C8AE8A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64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063883-AA90-4E6E-9F2F-EA0C8AE8A619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1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063883-AA90-4E6E-9F2F-EA0C8AE8A619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73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063883-AA90-4E6E-9F2F-EA0C8AE8A619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34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063883-AA90-4E6E-9F2F-EA0C8AE8A619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39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063883-AA90-4E6E-9F2F-EA0C8AE8A619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30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9857" indent="-288407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53627" indent="-2307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15077" indent="-2307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76528" indent="-2307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37979" indent="-23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99429" indent="-23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60881" indent="-23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22331" indent="-23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56DD428-E16D-46E9-93B4-1E78D3D95BE2}" type="slidenum">
              <a:rPr lang="en-US">
                <a:latin typeface="Arial" panose="020B0604020202020204" pitchFamily="34" charset="0"/>
              </a:rPr>
              <a:pPr/>
              <a:t>18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216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063883-AA90-4E6E-9F2F-EA0C8AE8A619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09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063883-AA90-4E6E-9F2F-EA0C8AE8A619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33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063883-AA90-4E6E-9F2F-EA0C8AE8A619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87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063883-AA90-4E6E-9F2F-EA0C8AE8A619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1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Cooper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063883-AA90-4E6E-9F2F-EA0C8AE8A619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90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063883-AA90-4E6E-9F2F-EA0C8AE8A619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748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Cooper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063883-AA90-4E6E-9F2F-EA0C8AE8A619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34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Taylor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063883-AA90-4E6E-9F2F-EA0C8AE8A61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479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Taylor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063883-AA90-4E6E-9F2F-EA0C8AE8A619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240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Taylor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063883-AA90-4E6E-9F2F-EA0C8AE8A61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29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Taylor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063883-AA90-4E6E-9F2F-EA0C8AE8A619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703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063883-AA90-4E6E-9F2F-EA0C8AE8A619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703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063883-AA90-4E6E-9F2F-EA0C8AE8A61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997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063883-AA90-4E6E-9F2F-EA0C8AE8A619}" type="slidenum">
              <a:rPr lang="en-US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961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Krestan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063883-AA90-4E6E-9F2F-EA0C8AE8A619}" type="slidenum">
              <a:rPr lang="en-US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858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063883-AA90-4E6E-9F2F-EA0C8AE8A619}" type="slidenum">
              <a:rPr lang="en-US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31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Vickers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063883-AA90-4E6E-9F2F-EA0C8AE8A619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065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063883-AA90-4E6E-9F2F-EA0C8AE8A619}" type="slidenum">
              <a:rPr lang="en-US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835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063883-AA90-4E6E-9F2F-EA0C8AE8A619}" type="slidenum">
              <a:rPr lang="en-US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2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063883-AA90-4E6E-9F2F-EA0C8AE8A619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68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Vickers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063883-AA90-4E6E-9F2F-EA0C8AE8A619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21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063883-AA90-4E6E-9F2F-EA0C8AE8A619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56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063883-AA90-4E6E-9F2F-EA0C8AE8A619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8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063883-AA90-4E6E-9F2F-EA0C8AE8A619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85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063883-AA90-4E6E-9F2F-EA0C8AE8A619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7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4500" spc="113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96251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5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1014-E975-424E-A013-92AE3D4B301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EEE8-DA4A-4845-93B4-B86948BB8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8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1014-E975-424E-A013-92AE3D4B301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EEE8-DA4A-4845-93B4-B86948BB8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4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274638"/>
            <a:ext cx="1801785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979968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50991014-E975-424E-A013-92AE3D4B301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E42DEEE8-DA4A-4845-93B4-B86948BB8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60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283114" y="1168329"/>
            <a:ext cx="6586124" cy="4537816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1" y="2055278"/>
            <a:ext cx="6428445" cy="1810636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800" spc="-113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091" y="3941492"/>
            <a:ext cx="6428445" cy="13341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pPr>
              <a:defRPr/>
            </a:pPr>
            <a:fld id="{5E835AFC-BF01-41E0-B4AE-B438135F67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6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8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7" y="803186"/>
            <a:ext cx="4091410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6421E-B266-4156-954F-7D7113D550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92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2403476" y="1158902"/>
            <a:ext cx="4317684" cy="4537816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148" y="2028827"/>
            <a:ext cx="4162952" cy="1732474"/>
          </a:xfrm>
        </p:spPr>
        <p:txBody>
          <a:bodyPr bIns="0" anchor="b">
            <a:normAutofit/>
          </a:bodyPr>
          <a:lstStyle>
            <a:lvl1pPr algn="ctr"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148" y="3843338"/>
            <a:ext cx="4162952" cy="1426097"/>
          </a:xfrm>
        </p:spPr>
        <p:txBody>
          <a:bodyPr tIns="0">
            <a:normAutofit/>
          </a:bodyPr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pPr>
              <a:defRPr/>
            </a:pPr>
            <a:fld id="{1833ABDC-32E1-47EF-85A5-1C688CECAC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31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068"/>
            <a:ext cx="3122163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3014" y="804029"/>
            <a:ext cx="4091674" cy="24593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283" y="3585104"/>
            <a:ext cx="4094404" cy="24706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50991014-E975-424E-A013-92AE3D4B301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E42DEEE8-DA4A-4845-93B4-B86948BB8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22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848"/>
            <a:ext cx="3122163" cy="245902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612" y="802200"/>
            <a:ext cx="380512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6" y="1487999"/>
            <a:ext cx="3804674" cy="1775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010" y="3585518"/>
            <a:ext cx="3819675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010" y="4270332"/>
            <a:ext cx="3819675" cy="1785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50991014-E975-424E-A013-92AE3D4B301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E42DEEE8-DA4A-4845-93B4-B86948BB8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21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47640-5A49-4233-833F-D48AC0653B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8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pPr>
              <a:defRPr/>
            </a:pPr>
            <a:fld id="{B9373445-086C-40DD-B60D-11902DC859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2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1225399"/>
          </a:xfrm>
        </p:spPr>
        <p:txBody>
          <a:bodyPr bIns="0" anchor="b">
            <a:noAutofit/>
          </a:bodyPr>
          <a:lstStyle>
            <a:lvl1pPr algn="ctr">
              <a:defRPr sz="28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6" y="801390"/>
            <a:ext cx="4095643" cy="524949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554" y="3575324"/>
            <a:ext cx="3112047" cy="123955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ED5EE-323F-4504-9FC2-33437DC69B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3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rgbClr val="6979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1014-E975-424E-A013-92AE3D4B301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EEE8-DA4A-4845-93B4-B86948BB8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68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44463" y="1698332"/>
            <a:ext cx="4357752" cy="3470420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4676" y="0"/>
            <a:ext cx="3489324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85" y="2336402"/>
            <a:ext cx="4197666" cy="1265539"/>
          </a:xfrm>
        </p:spPr>
        <p:txBody>
          <a:bodyPr bIns="0" anchor="b">
            <a:norm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314" y="3601941"/>
            <a:ext cx="4199254" cy="12145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50991014-E975-424E-A013-92AE3D4B301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4358641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5463" y="320040"/>
            <a:ext cx="685800" cy="320040"/>
          </a:xfrm>
        </p:spPr>
        <p:txBody>
          <a:bodyPr/>
          <a:lstStyle/>
          <a:p>
            <a:fld id="{E42DEEE8-DA4A-4845-93B4-B86948BB8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73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86" y="2349926"/>
            <a:ext cx="3113815" cy="247277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686" y="794719"/>
            <a:ext cx="4095643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999F8-3361-4FDF-AA91-864476E64D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94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0" y="0"/>
            <a:ext cx="9421759" cy="685800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5228134" y="1699589"/>
            <a:ext cx="3286552" cy="3470421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3609" y="2349924"/>
            <a:ext cx="3112047" cy="2464951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258" y="802808"/>
            <a:ext cx="4118291" cy="52548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pPr>
              <a:defRPr/>
            </a:pPr>
            <a:fld id="{745A712F-DF94-417C-8871-EEBB20313C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47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6E03A-1D57-4148-A3FD-A6288344F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36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2D645-7A0A-495F-B88D-9CB789D51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11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500" b="0" spc="11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4010335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991014-E975-424E-A013-92AE3D4B301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2DEEE8-DA4A-4845-93B4-B86948BB8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85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008" y="2011680"/>
            <a:ext cx="3566160" cy="420624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793" y="2011680"/>
            <a:ext cx="3566160" cy="420624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1014-E975-424E-A013-92AE3D4B301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EEE8-DA4A-4845-93B4-B86948BB8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8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256" y="1913470"/>
            <a:ext cx="356616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1575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5256" y="2656566"/>
            <a:ext cx="3566160" cy="35661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3423" y="1913470"/>
            <a:ext cx="356616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1575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3423" y="2656564"/>
            <a:ext cx="3566160" cy="35661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1014-E975-424E-A013-92AE3D4B301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EEE8-DA4A-4845-93B4-B86948BB8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20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1014-E975-424E-A013-92AE3D4B301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EEE8-DA4A-4845-93B4-B86948BB8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8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1014-E975-424E-A013-92AE3D4B301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EEE8-DA4A-4845-93B4-B86948BB8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3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56" y="2120054"/>
            <a:ext cx="4594860" cy="4114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1767" y="2147487"/>
            <a:ext cx="24003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1014-E975-424E-A013-92AE3D4B301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EEE8-DA4A-4845-93B4-B86948BB8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6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0120" y="2211494"/>
            <a:ext cx="459486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3016" y="2150621"/>
            <a:ext cx="24003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1014-E975-424E-A013-92AE3D4B301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EEE8-DA4A-4845-93B4-B86948BB8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2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2189" y="284176"/>
            <a:ext cx="733806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189" y="2011680"/>
            <a:ext cx="733806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1699" y="6422855"/>
            <a:ext cx="2250671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788">
                <a:solidFill>
                  <a:schemeClr val="tx1"/>
                </a:solidFill>
              </a:defRPr>
            </a:lvl1pPr>
          </a:lstStyle>
          <a:p>
            <a:fld id="{50991014-E975-424E-A013-92AE3D4B301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7353" y="6422855"/>
            <a:ext cx="3783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4195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fld id="{E42DEEE8-DA4A-4845-93B4-B86948BB8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432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tx1"/>
        </a:buClr>
        <a:buFont typeface="Wingdings" pitchFamily="2" charset="2"/>
        <a:buChar char="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5151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634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038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217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546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554" y="2349925"/>
            <a:ext cx="3112047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687" y="794719"/>
            <a:ext cx="4079089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91014-E975-424E-A013-92AE3D4B301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227064"/>
            <a:ext cx="7854696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8976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DEEE8-DA4A-4845-93B4-B86948BB8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5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  <p:sldLayoutId id="2147484218" r:id="rId12"/>
    <p:sldLayoutId id="2147484219" r:id="rId13"/>
  </p:sldLayoutIdLst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suburbancorrespondent.blogspot.com/2013/05/finish-line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tm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customXml" Target="../ink/ink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3.tm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oridastudentfinancialaidsg.org/SAPBFMAIN/SAPBFMAIN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5.tmp"/><Relationship Id="rId4" Type="http://schemas.openxmlformats.org/officeDocument/2006/relationships/hyperlink" Target="https://www.floridashines.org/go-to-college/pay-for-college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5" Type="http://schemas.openxmlformats.org/officeDocument/2006/relationships/comments" Target="../comments/comment4.xml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Junior_(education)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roup 150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152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9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0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51969" y="1186483"/>
            <a:ext cx="6636259" cy="4477933"/>
            <a:chOff x="1669293" y="1186483"/>
            <a:chExt cx="8848345" cy="4477933"/>
          </a:xfrm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4" name="Isosceles Triangle 173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77" name="Rectangle 176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180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1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2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3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4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5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6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7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8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9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0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1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2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3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4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5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6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7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8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457200" eaLnBrk="1" hangingPunct="1">
              <a:spcAft>
                <a:spcPts val="600"/>
              </a:spcAft>
            </a:pPr>
            <a:fld id="{0402838E-E808-41D7-897C-5E479F8B4EE7}" type="slidenum">
              <a:rPr lang="en-US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pPr defTabSz="457200" eaLnBrk="1" hangingPunct="1">
                <a:spcAft>
                  <a:spcPts val="600"/>
                </a:spcAft>
              </a:pPr>
              <a:t>1</a:t>
            </a:fld>
            <a:endParaRPr lang="en-US" b="0" i="0" kern="1200">
              <a:solidFill>
                <a:schemeClr val="tx1">
                  <a:tint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1630437" y="2448612"/>
            <a:ext cx="331406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2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5934" y="691977"/>
            <a:ext cx="5821442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1406678" y="2157944"/>
            <a:ext cx="6375100" cy="29038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228600" tIns="228600" rIns="228600" bIns="0" rtlCol="0" anchor="b">
            <a:norm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5400" b="1" spc="-150">
                <a:ln w="3175" cmpd="sng">
                  <a:noFill/>
                </a:ln>
                <a:latin typeface="+mj-lt"/>
                <a:ea typeface="+mj-ea"/>
                <a:cs typeface="+mj-cs"/>
              </a:rPr>
              <a:t>EDGEWOOD </a:t>
            </a:r>
          </a:p>
          <a:p>
            <a:pPr algn="ctr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5400" b="1" spc="-150">
                <a:ln w="3175" cmpd="sng">
                  <a:noFill/>
                </a:ln>
                <a:latin typeface="+mj-lt"/>
                <a:ea typeface="+mj-ea"/>
                <a:cs typeface="+mj-cs"/>
              </a:rPr>
              <a:t>JR/SR HIGH SCHOOL</a:t>
            </a:r>
          </a:p>
          <a:p>
            <a:pPr algn="ctr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5400" b="1" spc="-150">
                <a:ln w="3175" cmpd="sng">
                  <a:noFill/>
                </a:ln>
                <a:latin typeface="+mj-lt"/>
                <a:ea typeface="+mj-ea"/>
                <a:cs typeface="+mj-cs"/>
              </a:rPr>
              <a:t>CLASS OF 2024</a:t>
            </a:r>
          </a:p>
          <a:p>
            <a:pPr algn="ctr" eaLnBrk="1" hangingPunct="1">
              <a:lnSpc>
                <a:spcPct val="80000"/>
              </a:lnSpc>
              <a:spcAft>
                <a:spcPts val="600"/>
              </a:spcAft>
            </a:pPr>
            <a:endParaRPr lang="en-US" sz="3300" spc="-150">
              <a:ln w="3175" cmpd="sng">
                <a:noFill/>
              </a:ln>
              <a:solidFill>
                <a:srgbClr val="FFFE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402838E-E808-41D7-897C-5E479F8B4EE7}" type="slidenum">
              <a:rPr lang="en-US"/>
              <a:pPr/>
              <a:t>10</a:t>
            </a:fld>
            <a:endParaRPr lang="en-US"/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649224" y="171451"/>
            <a:ext cx="40682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en-US" sz="3600">
              <a:latin typeface="Tahoma" panose="020B0604030504040204" pitchFamily="34" charset="0"/>
            </a:endParaRPr>
          </a:p>
          <a:p>
            <a:pPr eaLnBrk="1" hangingPunct="1"/>
            <a:r>
              <a:rPr lang="en-US" sz="2800">
                <a:latin typeface="Tahoma" panose="020B0604030504040204" pitchFamily="34" charset="0"/>
              </a:rPr>
              <a:t>Graduation Events 2024</a:t>
            </a:r>
          </a:p>
          <a:p>
            <a:pPr algn="ctr" eaLnBrk="1" hangingPunct="1"/>
            <a:endParaRPr lang="en-US" sz="3200" b="1">
              <a:latin typeface="Tahoma" panose="020B0604030504040204" pitchFamily="34" charset="0"/>
            </a:endParaRPr>
          </a:p>
        </p:txBody>
      </p:sp>
      <p:pic>
        <p:nvPicPr>
          <p:cNvPr id="2" name="Picture 2" descr="Logo&#10;&#10;Description automatically generated">
            <a:extLst>
              <a:ext uri="{FF2B5EF4-FFF2-40B4-BE49-F238E27FC236}">
                <a16:creationId xmlns:a16="http://schemas.microsoft.com/office/drawing/2014/main" id="{5426C290-F385-1B4A-DFE7-F1B76F7F3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362" y="1785619"/>
            <a:ext cx="4930286" cy="34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74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15E1AC81-83F2-45A8-9054-15570F4E2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B15AA7C5-9BFE-4B90-A119-467AFACE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944AB87D-35AF-4719-9940-5822E7702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E8B33BE3-7890-4628-9322-7EFBA337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01AD3ECF-519E-45E2-99DA-F5C1B5071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C050E700-0FF1-4D25-B54C-84BA04FCD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720D9C11-F5C9-41B0-B2F2-EE20BC3D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623A9DA0-857E-4CDE-80EA-F30F1CE55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C48B8F4C-2C83-46F6-AFCD-58166AEB1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234C3795-C44D-41A7-A8F6-891387A66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91CC36F4-5DFA-4954-B354-97B180E98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7087A08E-C024-457D-8F99-1F340CED6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61CFBC61-7F57-45D7-860E-BF51B0EDA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2591C3DB-4880-431E-BC3D-37F1378A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79557EFE-4199-4E24-8A13-1B9CC1715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0B965615-6052-4907-A136-9CAD1460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F788FFC4-205D-47C1-91E7-DD1A52E0A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462FADD6-C927-46ED-A6E6-273B35C2F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AF64005E-134D-4444-9425-FB1C18898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E2565CA7-A8CB-463D-8D25-4F41235BC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41ABBFC0-4EEA-4634-A73B-945729D6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E422F11F-726A-4A93-9D1B-B1400B061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BF129BC-EA9E-4D20-898B-399F7727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CFF42BAE-3249-46C8-9108-A83C87206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8" name="Isosceles Triangle 22">
              <a:extLst>
                <a:ext uri="{FF2B5EF4-FFF2-40B4-BE49-F238E27FC236}">
                  <a16:creationId xmlns:a16="http://schemas.microsoft.com/office/drawing/2014/main" id="{4DDE2BA8-4174-4A99-BB09-0BA28F26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4A893933-F7DD-4DA6-85C7-4CFF587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29831267-5CAE-41B8-A1CC-66FE1628A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437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79EE808-85F9-455B-B8F9-FBE90075F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04" name="Freeform 5">
              <a:extLst>
                <a:ext uri="{FF2B5EF4-FFF2-40B4-BE49-F238E27FC236}">
                  <a16:creationId xmlns:a16="http://schemas.microsoft.com/office/drawing/2014/main" id="{C89DCC09-ED44-478A-8F79-A02EBAF7A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6">
              <a:extLst>
                <a:ext uri="{FF2B5EF4-FFF2-40B4-BE49-F238E27FC236}">
                  <a16:creationId xmlns:a16="http://schemas.microsoft.com/office/drawing/2014/main" id="{8E2E2454-5C03-4173-B8FE-1AB94658D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7">
              <a:extLst>
                <a:ext uri="{FF2B5EF4-FFF2-40B4-BE49-F238E27FC236}">
                  <a16:creationId xmlns:a16="http://schemas.microsoft.com/office/drawing/2014/main" id="{2E8C684E-09F3-4317-A7D3-3D18C3593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8">
              <a:extLst>
                <a:ext uri="{FF2B5EF4-FFF2-40B4-BE49-F238E27FC236}">
                  <a16:creationId xmlns:a16="http://schemas.microsoft.com/office/drawing/2014/main" id="{C5505EC4-4943-4963-98E8-69AF3FDF0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9">
              <a:extLst>
                <a:ext uri="{FF2B5EF4-FFF2-40B4-BE49-F238E27FC236}">
                  <a16:creationId xmlns:a16="http://schemas.microsoft.com/office/drawing/2014/main" id="{4562C7B8-8AFB-4DDB-B72F-284990D5C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" name="Freeform 10">
              <a:extLst>
                <a:ext uri="{FF2B5EF4-FFF2-40B4-BE49-F238E27FC236}">
                  <a16:creationId xmlns:a16="http://schemas.microsoft.com/office/drawing/2014/main" id="{C3443E48-282C-4250-A466-0EC71FB9E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0" name="Freeform 11">
              <a:extLst>
                <a:ext uri="{FF2B5EF4-FFF2-40B4-BE49-F238E27FC236}">
                  <a16:creationId xmlns:a16="http://schemas.microsoft.com/office/drawing/2014/main" id="{E1DA5A47-4EF3-4987-A0B2-0D48C0300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1" name="Freeform 12">
              <a:extLst>
                <a:ext uri="{FF2B5EF4-FFF2-40B4-BE49-F238E27FC236}">
                  <a16:creationId xmlns:a16="http://schemas.microsoft.com/office/drawing/2014/main" id="{B97C0249-6965-4479-85DD-65D339807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" name="Freeform 13">
              <a:extLst>
                <a:ext uri="{FF2B5EF4-FFF2-40B4-BE49-F238E27FC236}">
                  <a16:creationId xmlns:a16="http://schemas.microsoft.com/office/drawing/2014/main" id="{593CC77F-968A-4E39-A274-8278279149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3" name="Freeform 14">
              <a:extLst>
                <a:ext uri="{FF2B5EF4-FFF2-40B4-BE49-F238E27FC236}">
                  <a16:creationId xmlns:a16="http://schemas.microsoft.com/office/drawing/2014/main" id="{1238E5CF-CAEC-4B5C-9DB6-A40F03FB3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4" name="Freeform 15">
              <a:extLst>
                <a:ext uri="{FF2B5EF4-FFF2-40B4-BE49-F238E27FC236}">
                  <a16:creationId xmlns:a16="http://schemas.microsoft.com/office/drawing/2014/main" id="{BBD96636-6E63-4D65-A35C-92653FC48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5" name="Freeform 16">
              <a:extLst>
                <a:ext uri="{FF2B5EF4-FFF2-40B4-BE49-F238E27FC236}">
                  <a16:creationId xmlns:a16="http://schemas.microsoft.com/office/drawing/2014/main" id="{8D56D53D-1432-4D95-B0DD-3799916FD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6" name="Freeform 17">
              <a:extLst>
                <a:ext uri="{FF2B5EF4-FFF2-40B4-BE49-F238E27FC236}">
                  <a16:creationId xmlns:a16="http://schemas.microsoft.com/office/drawing/2014/main" id="{415107AD-3A21-4847-8F6C-C40629276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7" name="Freeform 18">
              <a:extLst>
                <a:ext uri="{FF2B5EF4-FFF2-40B4-BE49-F238E27FC236}">
                  <a16:creationId xmlns:a16="http://schemas.microsoft.com/office/drawing/2014/main" id="{74B4AC16-93AF-4037-B469-BD1BAB95C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8" name="Freeform 19">
              <a:extLst>
                <a:ext uri="{FF2B5EF4-FFF2-40B4-BE49-F238E27FC236}">
                  <a16:creationId xmlns:a16="http://schemas.microsoft.com/office/drawing/2014/main" id="{57AEC385-0F84-4743-A483-0E9711446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9" name="Freeform 20">
              <a:extLst>
                <a:ext uri="{FF2B5EF4-FFF2-40B4-BE49-F238E27FC236}">
                  <a16:creationId xmlns:a16="http://schemas.microsoft.com/office/drawing/2014/main" id="{90B47478-85F0-4BCA-9C98-48B633FD5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0" name="Freeform 21">
              <a:extLst>
                <a:ext uri="{FF2B5EF4-FFF2-40B4-BE49-F238E27FC236}">
                  <a16:creationId xmlns:a16="http://schemas.microsoft.com/office/drawing/2014/main" id="{C8F8E9C6-76DE-42DF-9CD7-B9789CDE1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1" name="Freeform 22">
              <a:extLst>
                <a:ext uri="{FF2B5EF4-FFF2-40B4-BE49-F238E27FC236}">
                  <a16:creationId xmlns:a16="http://schemas.microsoft.com/office/drawing/2014/main" id="{660FFC41-5F89-4B42-913F-7FB178063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2" name="Freeform 23">
              <a:extLst>
                <a:ext uri="{FF2B5EF4-FFF2-40B4-BE49-F238E27FC236}">
                  <a16:creationId xmlns:a16="http://schemas.microsoft.com/office/drawing/2014/main" id="{1B956442-7A16-4B5B-908F-D69FC0A93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3" name="Freeform 24">
              <a:extLst>
                <a:ext uri="{FF2B5EF4-FFF2-40B4-BE49-F238E27FC236}">
                  <a16:creationId xmlns:a16="http://schemas.microsoft.com/office/drawing/2014/main" id="{B54D797E-632B-4287-907B-A96D2CCBF4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4" name="Freeform 25">
              <a:extLst>
                <a:ext uri="{FF2B5EF4-FFF2-40B4-BE49-F238E27FC236}">
                  <a16:creationId xmlns:a16="http://schemas.microsoft.com/office/drawing/2014/main" id="{BF7D9703-D82B-498D-AA68-475F298FA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457200" eaLnBrk="1" hangingPunct="1">
              <a:spcAft>
                <a:spcPts val="600"/>
              </a:spcAft>
            </a:pPr>
            <a:fld id="{9A6F44FF-8658-4042-9F60-4D6D71F2F790}" type="slidenum"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defTabSz="457200" eaLnBrk="1" hangingPunct="1">
                <a:spcAft>
                  <a:spcPts val="600"/>
                </a:spcAft>
              </a:pPr>
              <a:t>11</a:t>
            </a:fld>
            <a:endParaRPr lang="en-US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8D580F2-1EDA-4B5F-98EB-EF8F18E9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E0F2EADF-2A67-482F-B290-DED5172BB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8" name="Isosceles Triangle 22">
              <a:extLst>
                <a:ext uri="{FF2B5EF4-FFF2-40B4-BE49-F238E27FC236}">
                  <a16:creationId xmlns:a16="http://schemas.microsoft.com/office/drawing/2014/main" id="{39BCFDA0-B04D-4835-A135-02F8969F3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6DD3C0B8-C176-40C2-93F5-670E2BAC7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561975" y="1041311"/>
            <a:ext cx="2757488" cy="34750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228600" tIns="228600" rIns="228600" bIns="22860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3700" b="1" spc="-15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Mr. Stewart</a:t>
            </a:r>
          </a:p>
          <a:p>
            <a:pPr algn="ctr" eaLnBrk="1" hangingPunct="1">
              <a:lnSpc>
                <a:spcPct val="85000"/>
              </a:lnSpc>
              <a:spcAft>
                <a:spcPts val="600"/>
              </a:spcAft>
            </a:pPr>
            <a:endParaRPr lang="en-US" sz="3700" b="1" spc="-150">
              <a:solidFill>
                <a:srgbClr val="FFFEFF"/>
              </a:solidFill>
              <a:latin typeface="+mj-lt"/>
              <a:ea typeface="+mj-ea"/>
              <a:cs typeface="+mj-cs"/>
            </a:endParaRPr>
          </a:p>
          <a:p>
            <a:pPr algn="ctr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3700" b="1" spc="-15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Graduation Committee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3838835" y="803186"/>
            <a:ext cx="4711405" cy="52486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571500" indent="-228600" eaLnBrk="1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3200">
                <a:latin typeface="+mj-lt"/>
              </a:rPr>
              <a:t> Senior Class officers</a:t>
            </a:r>
          </a:p>
          <a:p>
            <a:pPr marL="571500" indent="-228600" eaLnBrk="1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3200">
                <a:latin typeface="+mj-lt"/>
              </a:rPr>
              <a:t> Selected Students</a:t>
            </a:r>
          </a:p>
          <a:p>
            <a:pPr marL="571500" indent="-228600" eaLnBrk="1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3200">
                <a:latin typeface="+mj-lt"/>
              </a:rPr>
              <a:t> Parents</a:t>
            </a:r>
          </a:p>
          <a:p>
            <a:pPr marL="571500" indent="-228600" eaLnBrk="1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3200">
                <a:latin typeface="+mj-lt"/>
              </a:rPr>
              <a:t> Guidance</a:t>
            </a:r>
          </a:p>
          <a:p>
            <a:pPr marL="571500" indent="-228600" eaLnBrk="1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3200">
                <a:latin typeface="+mj-lt"/>
              </a:rPr>
              <a:t> Administration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75862" y="2349925"/>
            <a:ext cx="3415004" cy="962442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sz="2200" b="1">
                <a:latin typeface="Tahoma" panose="020B0604030504040204" pitchFamily="34" charset="0"/>
              </a:rPr>
            </a:br>
            <a:br>
              <a:rPr lang="en-US" sz="2200" b="1">
                <a:latin typeface="Tahoma" panose="020B0604030504040204" pitchFamily="34" charset="0"/>
              </a:rPr>
            </a:br>
            <a:br>
              <a:rPr lang="en-US" sz="2200" b="1">
                <a:latin typeface="Tahoma" panose="020B0604030504040204" pitchFamily="34" charset="0"/>
              </a:rPr>
            </a:br>
            <a:r>
              <a:rPr lang="en-US" sz="4000" b="1"/>
              <a:t>Parent Sponsored Events</a:t>
            </a: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0BEB48A3-C9EC-4F21-9AB7-B4EA1E5AA8C6}" type="slidenum">
              <a:rPr lang="en-US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graphicFrame>
        <p:nvGraphicFramePr>
          <p:cNvPr id="15366" name="Rectangle 3">
            <a:extLst>
              <a:ext uri="{FF2B5EF4-FFF2-40B4-BE49-F238E27FC236}">
                <a16:creationId xmlns:a16="http://schemas.microsoft.com/office/drawing/2014/main" id="{941006C7-73C4-D78D-8EE9-AA30F9EB34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344177"/>
              </p:ext>
            </p:extLst>
          </p:nvPr>
        </p:nvGraphicFramePr>
        <p:xfrm>
          <a:off x="4080272" y="1125538"/>
          <a:ext cx="4229100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AE19E2D2-078B-459F-A431-2037B063F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14035B44-9204-427C-98D0-75678B980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755FDC7E-5938-4B4B-8877-06EE01FCD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F0437E65-E6AA-41CB-8690-97980FE0D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3F0EF991-E8E2-4486-80F2-A9E03DA1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FB081D04-EE00-42EF-BBFB-684673613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12B7F571-868C-421B-8A57-6196C8124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7E4953C7-80FE-46D4-A354-20321F42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C60293D3-71F6-45CD-890F-E68F81CDD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940865AC-2494-4A34-80AC-0D78FE9C5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E8206DC4-8F5A-4192-BB5B-39A4A2CDD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1851F69F-8755-4226-9A81-C27799E32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D85B97EF-28BC-441A-9EBB-81EF34094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7C68D975-1EC2-4BFA-811D-0454109E3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251959DD-2AB4-4342-8A28-A25293926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785D37AB-3782-4D04-A998-0C126E1BD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9313ACA4-E3EA-43A3-822B-DD5DF119D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5A98D1AB-DF34-414B-9696-4B671EC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8153A7D0-F980-48CC-B318-806C679F4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96E44097-7726-43F7-9E27-8BD5BCF89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65B28630-DA3C-4E4C-94ED-0ED8F353C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1686151F-4919-4A15-9EC3-0329453ED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10C7CFA-FC7F-479C-9026-39109C0B5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971A5E3-BBAD-4023-B07C-7FBC4202D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Isosceles Triangle 22">
              <a:extLst>
                <a:ext uri="{FF2B5EF4-FFF2-40B4-BE49-F238E27FC236}">
                  <a16:creationId xmlns:a16="http://schemas.microsoft.com/office/drawing/2014/main" id="{FC05BA5F-5BBE-4BFA-A313-155476233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5275B948-0170-4286-84CE-04CA461F2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04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5533276" y="795527"/>
            <a:ext cx="3414269" cy="19190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228600" tIns="228600" rIns="228600" bIns="22860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3600" b="1" spc="-15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Graduation 2024</a:t>
            </a:r>
          </a:p>
        </p:txBody>
      </p:sp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457200" eaLnBrk="1" hangingPunct="1">
              <a:spcAft>
                <a:spcPts val="600"/>
              </a:spcAft>
            </a:pPr>
            <a:fld id="{64873394-522D-42C6-9257-54540364DC58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 defTabSz="457200" eaLnBrk="1" hangingPunct="1">
                <a:spcAft>
                  <a:spcPts val="600"/>
                </a:spcAft>
              </a:pPr>
              <a:t>13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790" y="795527"/>
            <a:ext cx="447797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F4A21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1119BCB6-F5A6-480D-BEE9-ACAE70EEC9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0606" r="14777" b="-1"/>
          <a:stretch/>
        </p:blipFill>
        <p:spPr>
          <a:xfrm>
            <a:off x="729086" y="960214"/>
            <a:ext cx="4231386" cy="4919472"/>
          </a:xfrm>
          <a:prstGeom prst="rect">
            <a:avLst/>
          </a:prstGeom>
          <a:ln w="12700">
            <a:noFill/>
          </a:ln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5470362" y="2338388"/>
            <a:ext cx="3074706" cy="36782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algn="ctr" eaLnBrk="1" hangingPunct="1">
              <a:lnSpc>
                <a:spcPct val="120000"/>
              </a:lnSpc>
              <a:spcBef>
                <a:spcPct val="20000"/>
              </a:spcBef>
              <a:buClr>
                <a:srgbClr val="F4A21A"/>
              </a:buClr>
              <a:buSzPct val="110000"/>
            </a:pPr>
            <a:endParaRPr lang="en-US" b="1" dirty="0">
              <a:latin typeface="+mn-lt"/>
            </a:endParaRPr>
          </a:p>
          <a:p>
            <a:pPr marL="228600" lvl="1" indent="0" algn="ctr" eaLnBrk="1" hangingPunct="1">
              <a:lnSpc>
                <a:spcPct val="120000"/>
              </a:lnSpc>
              <a:spcBef>
                <a:spcPct val="20000"/>
              </a:spcBef>
              <a:buClr>
                <a:srgbClr val="F4A21A"/>
              </a:buClr>
              <a:buSzPct val="110000"/>
            </a:pPr>
            <a:r>
              <a:rPr lang="en-US" sz="2400" b="1" dirty="0">
                <a:latin typeface="+mj-lt"/>
              </a:rPr>
              <a:t>Thursday, </a:t>
            </a:r>
          </a:p>
          <a:p>
            <a:pPr marL="228600" lvl="1" indent="0" algn="ctr" eaLnBrk="1" hangingPunct="1">
              <a:lnSpc>
                <a:spcPct val="120000"/>
              </a:lnSpc>
              <a:spcBef>
                <a:spcPct val="20000"/>
              </a:spcBef>
              <a:buClr>
                <a:srgbClr val="F4A21A"/>
              </a:buClr>
              <a:buSzPct val="110000"/>
            </a:pPr>
            <a:r>
              <a:rPr lang="en-US" sz="2400" b="1" dirty="0">
                <a:latin typeface="+mj-lt"/>
              </a:rPr>
              <a:t>May 23, 2024</a:t>
            </a:r>
          </a:p>
          <a:p>
            <a:pPr marL="228600" lvl="1" indent="0" algn="ctr" eaLnBrk="1" hangingPunct="1">
              <a:lnSpc>
                <a:spcPct val="120000"/>
              </a:lnSpc>
              <a:spcBef>
                <a:spcPct val="20000"/>
              </a:spcBef>
              <a:buClr>
                <a:srgbClr val="F4A21A"/>
              </a:buClr>
              <a:buSzPct val="110000"/>
            </a:pPr>
            <a:r>
              <a:rPr lang="en-US" sz="2400" b="1" dirty="0">
                <a:latin typeface="+mj-lt"/>
              </a:rPr>
              <a:t>Maxwell King Center</a:t>
            </a:r>
          </a:p>
          <a:p>
            <a:pPr marL="228600" lvl="1" indent="0" algn="ctr" eaLnBrk="1" hangingPunct="1">
              <a:lnSpc>
                <a:spcPct val="120000"/>
              </a:lnSpc>
              <a:spcBef>
                <a:spcPct val="20000"/>
              </a:spcBef>
              <a:buClr>
                <a:srgbClr val="F4A21A"/>
              </a:buClr>
              <a:buSzPct val="110000"/>
            </a:pPr>
            <a:r>
              <a:rPr lang="en-US" sz="2400" b="1" dirty="0">
                <a:latin typeface="+mj-lt"/>
              </a:rPr>
              <a:t> 6PM</a:t>
            </a:r>
          </a:p>
          <a:p>
            <a:pPr marL="457200" lvl="1" indent="-228600" eaLnBrk="1" hangingPunct="1">
              <a:lnSpc>
                <a:spcPct val="120000"/>
              </a:lnSpc>
              <a:spcBef>
                <a:spcPct val="20000"/>
              </a:spcBef>
              <a:buClr>
                <a:srgbClr val="F4A21A"/>
              </a:buClr>
              <a:buSzPct val="110000"/>
              <a:buFont typeface="Wingdings" panose="05000000000000000000" pitchFamily="2" charset="2"/>
              <a:buChar char="§"/>
            </a:pPr>
            <a:endParaRPr lang="en-US" dirty="0">
              <a:highlight>
                <a:srgbClr val="FFFF00"/>
              </a:highlight>
              <a:latin typeface="+mn-lt"/>
            </a:endParaRPr>
          </a:p>
          <a:p>
            <a:pPr indent="-228600" eaLnBrk="1" hangingPunct="1">
              <a:lnSpc>
                <a:spcPct val="120000"/>
              </a:lnSpc>
              <a:spcBef>
                <a:spcPct val="20000"/>
              </a:spcBef>
              <a:buClr>
                <a:srgbClr val="F4A21A"/>
              </a:buClr>
              <a:buSzPct val="110000"/>
              <a:buFont typeface="Wingdings" panose="05000000000000000000" pitchFamily="2" charset="2"/>
              <a:buChar char="§"/>
            </a:pPr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4B5084-167E-4B20-8F00-84B46656DE50}"/>
              </a:ext>
            </a:extLst>
          </p:cNvPr>
          <p:cNvSpPr txBox="1"/>
          <p:nvPr/>
        </p:nvSpPr>
        <p:spPr>
          <a:xfrm>
            <a:off x="2156499" y="5679631"/>
            <a:ext cx="280397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latin typeface="+mn-lt"/>
                <a:hlinkClick r:id="rId4" tooltip="http://suburbancorrespondent.blogspot.com/2013/05/finish-lin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+mn-lt"/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latin typeface="+mn-lt"/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79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EA356E8-7147-4C0B-8B1B-88C536730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473" y="4760132"/>
            <a:ext cx="7974688" cy="1777829"/>
          </a:xfrm>
        </p:spPr>
        <p:txBody>
          <a:bodyPr vert="horz" lIns="228600" tIns="228600" rIns="228600" bIns="0" rtlCol="0">
            <a:noAutofit/>
          </a:bodyPr>
          <a:lstStyle/>
          <a:p>
            <a:pPr algn="l" defTabSz="914400"/>
            <a:r>
              <a:rPr lang="en-US" sz="6000" spc="-150" dirty="0"/>
              <a:t>Project Graduation 2024</a:t>
            </a: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6" descr="A picture containing text, bottle, sign&#10;&#10;Description automatically generated">
            <a:extLst>
              <a:ext uri="{FF2B5EF4-FFF2-40B4-BE49-F238E27FC236}">
                <a16:creationId xmlns:a16="http://schemas.microsoft.com/office/drawing/2014/main" id="{F726AA32-F68B-9BF6-C21D-FDC3B9FEC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40" y="671951"/>
            <a:ext cx="6384065" cy="335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77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Group 338">
            <a:extLst>
              <a:ext uri="{FF2B5EF4-FFF2-40B4-BE49-F238E27FC236}">
                <a16:creationId xmlns:a16="http://schemas.microsoft.com/office/drawing/2014/main" id="{405C197B-9DA4-4144-9ACF-C8A63E380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340" name="Freeform 5">
              <a:extLst>
                <a:ext uri="{FF2B5EF4-FFF2-40B4-BE49-F238E27FC236}">
                  <a16:creationId xmlns:a16="http://schemas.microsoft.com/office/drawing/2014/main" id="{12C85C5E-FBBF-4447-8558-B5C5E6DDF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1" name="Freeform 6">
              <a:extLst>
                <a:ext uri="{FF2B5EF4-FFF2-40B4-BE49-F238E27FC236}">
                  <a16:creationId xmlns:a16="http://schemas.microsoft.com/office/drawing/2014/main" id="{B8635E97-E4CC-4738-9DEB-AE63C8D7A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2" name="Freeform 7">
              <a:extLst>
                <a:ext uri="{FF2B5EF4-FFF2-40B4-BE49-F238E27FC236}">
                  <a16:creationId xmlns:a16="http://schemas.microsoft.com/office/drawing/2014/main" id="{0AAE46E8-D6BC-4A98-879A-0AFD8F6A4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3" name="Freeform 8">
              <a:extLst>
                <a:ext uri="{FF2B5EF4-FFF2-40B4-BE49-F238E27FC236}">
                  <a16:creationId xmlns:a16="http://schemas.microsoft.com/office/drawing/2014/main" id="{C10A72EB-A452-4293-B377-47BABE721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4" name="Freeform 9">
              <a:extLst>
                <a:ext uri="{FF2B5EF4-FFF2-40B4-BE49-F238E27FC236}">
                  <a16:creationId xmlns:a16="http://schemas.microsoft.com/office/drawing/2014/main" id="{A8101224-713E-4D28-B05A-CF0A56E59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5" name="Freeform 10">
              <a:extLst>
                <a:ext uri="{FF2B5EF4-FFF2-40B4-BE49-F238E27FC236}">
                  <a16:creationId xmlns:a16="http://schemas.microsoft.com/office/drawing/2014/main" id="{BEA3F6E4-F1B7-4D2F-9652-3618CC720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6" name="Freeform 11">
              <a:extLst>
                <a:ext uri="{FF2B5EF4-FFF2-40B4-BE49-F238E27FC236}">
                  <a16:creationId xmlns:a16="http://schemas.microsoft.com/office/drawing/2014/main" id="{8A6D6F82-752B-4ADD-A800-79D68A7296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7" name="Freeform 12">
              <a:extLst>
                <a:ext uri="{FF2B5EF4-FFF2-40B4-BE49-F238E27FC236}">
                  <a16:creationId xmlns:a16="http://schemas.microsoft.com/office/drawing/2014/main" id="{5B004FB3-6426-4503-AE95-EB15676E0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8" name="Freeform 13">
              <a:extLst>
                <a:ext uri="{FF2B5EF4-FFF2-40B4-BE49-F238E27FC236}">
                  <a16:creationId xmlns:a16="http://schemas.microsoft.com/office/drawing/2014/main" id="{38553780-C865-46B3-BB91-D5DBB1102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9" name="Freeform 14">
              <a:extLst>
                <a:ext uri="{FF2B5EF4-FFF2-40B4-BE49-F238E27FC236}">
                  <a16:creationId xmlns:a16="http://schemas.microsoft.com/office/drawing/2014/main" id="{2B3050C8-3614-4E89-9F1C-C67BB9CE5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0" name="Freeform 15">
              <a:extLst>
                <a:ext uri="{FF2B5EF4-FFF2-40B4-BE49-F238E27FC236}">
                  <a16:creationId xmlns:a16="http://schemas.microsoft.com/office/drawing/2014/main" id="{72DBE2DE-87C7-4AB1-950E-DFCDC38F1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1" name="Freeform 16">
              <a:extLst>
                <a:ext uri="{FF2B5EF4-FFF2-40B4-BE49-F238E27FC236}">
                  <a16:creationId xmlns:a16="http://schemas.microsoft.com/office/drawing/2014/main" id="{9AF3BC82-2F28-4798-8985-293584EA64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2" name="Freeform 17">
              <a:extLst>
                <a:ext uri="{FF2B5EF4-FFF2-40B4-BE49-F238E27FC236}">
                  <a16:creationId xmlns:a16="http://schemas.microsoft.com/office/drawing/2014/main" id="{6180167F-2314-4D1E-A0A9-2809001E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3" name="Freeform 18">
              <a:extLst>
                <a:ext uri="{FF2B5EF4-FFF2-40B4-BE49-F238E27FC236}">
                  <a16:creationId xmlns:a16="http://schemas.microsoft.com/office/drawing/2014/main" id="{EFCBDF3C-AF82-4CF2-BF18-DD187C59F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4" name="Freeform 19">
              <a:extLst>
                <a:ext uri="{FF2B5EF4-FFF2-40B4-BE49-F238E27FC236}">
                  <a16:creationId xmlns:a16="http://schemas.microsoft.com/office/drawing/2014/main" id="{57900165-1B44-4C5E-A251-41CB7195E2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5" name="Freeform 20">
              <a:extLst>
                <a:ext uri="{FF2B5EF4-FFF2-40B4-BE49-F238E27FC236}">
                  <a16:creationId xmlns:a16="http://schemas.microsoft.com/office/drawing/2014/main" id="{F2781377-E384-4B5A-9361-E72001D1A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6" name="Freeform 21">
              <a:extLst>
                <a:ext uri="{FF2B5EF4-FFF2-40B4-BE49-F238E27FC236}">
                  <a16:creationId xmlns:a16="http://schemas.microsoft.com/office/drawing/2014/main" id="{C4D3DDE9-56C8-40A9-8971-128939F6B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7" name="Freeform 22">
              <a:extLst>
                <a:ext uri="{FF2B5EF4-FFF2-40B4-BE49-F238E27FC236}">
                  <a16:creationId xmlns:a16="http://schemas.microsoft.com/office/drawing/2014/main" id="{F7481932-1601-4A58-843E-2FFF0FECF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8" name="Freeform 23">
              <a:extLst>
                <a:ext uri="{FF2B5EF4-FFF2-40B4-BE49-F238E27FC236}">
                  <a16:creationId xmlns:a16="http://schemas.microsoft.com/office/drawing/2014/main" id="{2060039F-5F83-44FD-9BA2-92F3D6281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80388DF2-4BFA-41B2-B9DA-DA4786489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51969" y="1186483"/>
            <a:ext cx="6636259" cy="4477933"/>
            <a:chOff x="1669293" y="1186483"/>
            <a:chExt cx="8848345" cy="4477933"/>
          </a:xfrm>
        </p:grpSpPr>
        <p:sp>
          <p:nvSpPr>
            <p:cNvPr id="361" name="Rectangle 360">
              <a:extLst>
                <a:ext uri="{FF2B5EF4-FFF2-40B4-BE49-F238E27FC236}">
                  <a16:creationId xmlns:a16="http://schemas.microsoft.com/office/drawing/2014/main" id="{A2C5F070-03F5-4DB1-AEFB-CF61484DC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2" name="Isosceles Triangle 361">
              <a:extLst>
                <a:ext uri="{FF2B5EF4-FFF2-40B4-BE49-F238E27FC236}">
                  <a16:creationId xmlns:a16="http://schemas.microsoft.com/office/drawing/2014/main" id="{4C8523F4-682F-4D2B-95A0-D6400EC36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3" name="Rectangle 362">
              <a:extLst>
                <a:ext uri="{FF2B5EF4-FFF2-40B4-BE49-F238E27FC236}">
                  <a16:creationId xmlns:a16="http://schemas.microsoft.com/office/drawing/2014/main" id="{4E08E735-8660-4B10-8380-EB1BB31FC0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5" name="Rectangle 364">
            <a:extLst>
              <a:ext uri="{FF2B5EF4-FFF2-40B4-BE49-F238E27FC236}">
                <a16:creationId xmlns:a16="http://schemas.microsoft.com/office/drawing/2014/main" id="{78AC28A1-8971-45B2-B21A-071B52AD1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0CEFD4A9-4915-45D4-A29C-B1CAD18B5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368" name="Freeform 5">
              <a:extLst>
                <a:ext uri="{FF2B5EF4-FFF2-40B4-BE49-F238E27FC236}">
                  <a16:creationId xmlns:a16="http://schemas.microsoft.com/office/drawing/2014/main" id="{A5CF36E2-B193-4D62-B53E-AC7B474E5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6">
              <a:extLst>
                <a:ext uri="{FF2B5EF4-FFF2-40B4-BE49-F238E27FC236}">
                  <a16:creationId xmlns:a16="http://schemas.microsoft.com/office/drawing/2014/main" id="{66DA88D2-4BEF-49B2-BF3E-E4EB4E280D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7">
              <a:extLst>
                <a:ext uri="{FF2B5EF4-FFF2-40B4-BE49-F238E27FC236}">
                  <a16:creationId xmlns:a16="http://schemas.microsoft.com/office/drawing/2014/main" id="{8B30D23E-C580-4DEA-9456-6FCDD8DA18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8">
              <a:extLst>
                <a:ext uri="{FF2B5EF4-FFF2-40B4-BE49-F238E27FC236}">
                  <a16:creationId xmlns:a16="http://schemas.microsoft.com/office/drawing/2014/main" id="{DD9948CB-5950-4241-B28B-8AF0C339CD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9">
              <a:extLst>
                <a:ext uri="{FF2B5EF4-FFF2-40B4-BE49-F238E27FC236}">
                  <a16:creationId xmlns:a16="http://schemas.microsoft.com/office/drawing/2014/main" id="{AE9C682F-0AA7-4D2C-9CAD-8DFAD39C7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10">
              <a:extLst>
                <a:ext uri="{FF2B5EF4-FFF2-40B4-BE49-F238E27FC236}">
                  <a16:creationId xmlns:a16="http://schemas.microsoft.com/office/drawing/2014/main" id="{87F2834D-298D-4870-8552-B40DC2A03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11">
              <a:extLst>
                <a:ext uri="{FF2B5EF4-FFF2-40B4-BE49-F238E27FC236}">
                  <a16:creationId xmlns:a16="http://schemas.microsoft.com/office/drawing/2014/main" id="{2C6A1A69-052C-4B3B-9281-D0075ED95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12">
              <a:extLst>
                <a:ext uri="{FF2B5EF4-FFF2-40B4-BE49-F238E27FC236}">
                  <a16:creationId xmlns:a16="http://schemas.microsoft.com/office/drawing/2014/main" id="{0723C072-5D99-41B7-8E18-FE01B94BC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13">
              <a:extLst>
                <a:ext uri="{FF2B5EF4-FFF2-40B4-BE49-F238E27FC236}">
                  <a16:creationId xmlns:a16="http://schemas.microsoft.com/office/drawing/2014/main" id="{621A3364-D7B1-4E6D-9060-FDC5B1A75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14">
              <a:extLst>
                <a:ext uri="{FF2B5EF4-FFF2-40B4-BE49-F238E27FC236}">
                  <a16:creationId xmlns:a16="http://schemas.microsoft.com/office/drawing/2014/main" id="{6CB1F4B2-A092-4B02-9D76-FE8EA3B90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15">
              <a:extLst>
                <a:ext uri="{FF2B5EF4-FFF2-40B4-BE49-F238E27FC236}">
                  <a16:creationId xmlns:a16="http://schemas.microsoft.com/office/drawing/2014/main" id="{1A423547-C17C-4980-B19F-FF8C559FD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16">
              <a:extLst>
                <a:ext uri="{FF2B5EF4-FFF2-40B4-BE49-F238E27FC236}">
                  <a16:creationId xmlns:a16="http://schemas.microsoft.com/office/drawing/2014/main" id="{3C90E433-9C3B-4BC5-A7E7-C6119790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17">
              <a:extLst>
                <a:ext uri="{FF2B5EF4-FFF2-40B4-BE49-F238E27FC236}">
                  <a16:creationId xmlns:a16="http://schemas.microsoft.com/office/drawing/2014/main" id="{84029C58-75E0-43AB-910F-1C6361271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18">
              <a:extLst>
                <a:ext uri="{FF2B5EF4-FFF2-40B4-BE49-F238E27FC236}">
                  <a16:creationId xmlns:a16="http://schemas.microsoft.com/office/drawing/2014/main" id="{9BC7889F-2797-46F5-83E8-EB0B06A66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19">
              <a:extLst>
                <a:ext uri="{FF2B5EF4-FFF2-40B4-BE49-F238E27FC236}">
                  <a16:creationId xmlns:a16="http://schemas.microsoft.com/office/drawing/2014/main" id="{9C0E3C34-4408-4CB3-8D2F-A9A96522A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20">
              <a:extLst>
                <a:ext uri="{FF2B5EF4-FFF2-40B4-BE49-F238E27FC236}">
                  <a16:creationId xmlns:a16="http://schemas.microsoft.com/office/drawing/2014/main" id="{878AA4BB-9868-43E4-B7E3-5C6835BF1D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21">
              <a:extLst>
                <a:ext uri="{FF2B5EF4-FFF2-40B4-BE49-F238E27FC236}">
                  <a16:creationId xmlns:a16="http://schemas.microsoft.com/office/drawing/2014/main" id="{466CC185-19B1-4FE8-827B-8F5F47F299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22">
              <a:extLst>
                <a:ext uri="{FF2B5EF4-FFF2-40B4-BE49-F238E27FC236}">
                  <a16:creationId xmlns:a16="http://schemas.microsoft.com/office/drawing/2014/main" id="{428AAEA6-44B3-4887-A05B-D1E7FFF4D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23">
              <a:extLst>
                <a:ext uri="{FF2B5EF4-FFF2-40B4-BE49-F238E27FC236}">
                  <a16:creationId xmlns:a16="http://schemas.microsoft.com/office/drawing/2014/main" id="{CCBD5698-31D0-4260-ACE3-584E6BF539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2" name="Picture 5" descr="High angle view of a rolled paper, brown notebook, and black notepad on a wooden table">
            <a:extLst>
              <a:ext uri="{FF2B5EF4-FFF2-40B4-BE49-F238E27FC236}">
                <a16:creationId xmlns:a16="http://schemas.microsoft.com/office/drawing/2014/main" id="{7F3123C5-B17F-2343-497F-4E6F4D0213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447" b="-3"/>
          <a:stretch/>
        </p:blipFill>
        <p:spPr>
          <a:xfrm>
            <a:off x="20" y="10"/>
            <a:ext cx="4540891" cy="4120995"/>
          </a:xfrm>
          <a:prstGeom prst="rect">
            <a:avLst/>
          </a:prstGeom>
          <a:ln w="12700">
            <a:noFill/>
          </a:ln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4885287E-F983-3DC8-39D4-CD255E5C21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4" r="5471" b="-1"/>
          <a:stretch/>
        </p:blipFill>
        <p:spPr>
          <a:xfrm>
            <a:off x="4602861" y="-19040"/>
            <a:ext cx="4540911" cy="4120995"/>
          </a:xfrm>
          <a:prstGeom prst="rect">
            <a:avLst/>
          </a:prstGeom>
          <a:ln w="12700">
            <a:noFill/>
          </a:ln>
        </p:spPr>
      </p:pic>
      <p:grpSp>
        <p:nvGrpSpPr>
          <p:cNvPr id="388" name="Group 387">
            <a:extLst>
              <a:ext uri="{FF2B5EF4-FFF2-40B4-BE49-F238E27FC236}">
                <a16:creationId xmlns:a16="http://schemas.microsoft.com/office/drawing/2014/main" id="{F3A69C04-C895-4DB3-A92A-D57650B62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206292"/>
            <a:ext cx="9144574" cy="1771275"/>
            <a:chOff x="1" y="3893141"/>
            <a:chExt cx="12192755" cy="1771275"/>
          </a:xfrm>
        </p:grpSpPr>
        <p:sp>
          <p:nvSpPr>
            <p:cNvPr id="389" name="Isosceles Triangle 39">
              <a:extLst>
                <a:ext uri="{FF2B5EF4-FFF2-40B4-BE49-F238E27FC236}">
                  <a16:creationId xmlns:a16="http://schemas.microsoft.com/office/drawing/2014/main" id="{B8E0CA25-0429-4D6B-9EAD-8DEC7BB9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>
              <a:extLst>
                <a:ext uri="{FF2B5EF4-FFF2-40B4-BE49-F238E27FC236}">
                  <a16:creationId xmlns:a16="http://schemas.microsoft.com/office/drawing/2014/main" id="{35941052-2814-4B40-9158-C97FCE13D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4B9865F-DD65-46B4-AE39-81614B32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630" y="4559589"/>
            <a:ext cx="6625241" cy="727748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 defTabSz="914400">
              <a:lnSpc>
                <a:spcPct val="80000"/>
              </a:lnSpc>
            </a:pPr>
            <a:br>
              <a:rPr lang="en-US" sz="3500" spc="-150" dirty="0"/>
            </a:br>
            <a:r>
              <a:rPr lang="en-US" sz="4000" b="1" spc="-150" dirty="0"/>
              <a:t>Project Graduation</a:t>
            </a:r>
            <a:br>
              <a:rPr lang="en-US" sz="3500" spc="-150" dirty="0"/>
            </a:br>
            <a:endParaRPr lang="en-US" sz="3500" spc="-15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03C1C-0A0E-44ED-9EF6-920F651B9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 eaLnBrk="1" hangingPunct="1">
              <a:spcAft>
                <a:spcPts val="600"/>
              </a:spcAft>
              <a:defRPr/>
            </a:pPr>
            <a:fld id="{2AB6421E-B266-4156-954F-7D7113D550BC}" type="slidenum">
              <a:rPr lang="en-US" smtClean="0">
                <a:solidFill>
                  <a:srgbClr val="FFFFFE"/>
                </a:solidFill>
                <a:latin typeface="+mn-lt"/>
              </a:rPr>
              <a:pPr defTabSz="457200" eaLnBrk="1" hangingPunct="1">
                <a:spcAft>
                  <a:spcPts val="600"/>
                </a:spcAft>
                <a:defRPr/>
              </a:pPr>
              <a:t>15</a:t>
            </a:fld>
            <a:endParaRPr lang="en-US">
              <a:solidFill>
                <a:srgbClr val="FFFFF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3451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13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E44533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Logo&#10;&#10;Description automatically generated">
            <a:extLst>
              <a:ext uri="{FF2B5EF4-FFF2-40B4-BE49-F238E27FC236}">
                <a16:creationId xmlns:a16="http://schemas.microsoft.com/office/drawing/2014/main" id="{A6621C81-02EE-4F0B-B641-D34733A04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668653"/>
            <a:ext cx="8178799" cy="55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96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4" name="Group 217">
            <a:extLst>
              <a:ext uri="{FF2B5EF4-FFF2-40B4-BE49-F238E27FC236}">
                <a16:creationId xmlns:a16="http://schemas.microsoft.com/office/drawing/2014/main" id="{E8DD8E1A-9945-4DBA-BC40-7A028BF32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219" name="Freeform 5">
              <a:extLst>
                <a:ext uri="{FF2B5EF4-FFF2-40B4-BE49-F238E27FC236}">
                  <a16:creationId xmlns:a16="http://schemas.microsoft.com/office/drawing/2014/main" id="{FE1C52F1-9DDF-4839-9B8F-25F7F8D42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0" name="Freeform 6">
              <a:extLst>
                <a:ext uri="{FF2B5EF4-FFF2-40B4-BE49-F238E27FC236}">
                  <a16:creationId xmlns:a16="http://schemas.microsoft.com/office/drawing/2014/main" id="{DB25E450-AEBE-4B5B-9CD7-7DDA5128D0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1" name="Freeform 7">
              <a:extLst>
                <a:ext uri="{FF2B5EF4-FFF2-40B4-BE49-F238E27FC236}">
                  <a16:creationId xmlns:a16="http://schemas.microsoft.com/office/drawing/2014/main" id="{D57AF4B2-B19E-4839-9D9C-06AD5370C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2" name="Freeform 8">
              <a:extLst>
                <a:ext uri="{FF2B5EF4-FFF2-40B4-BE49-F238E27FC236}">
                  <a16:creationId xmlns:a16="http://schemas.microsoft.com/office/drawing/2014/main" id="{2949CEBF-F4A7-44B2-8A3B-22558718F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3" name="Freeform 9">
              <a:extLst>
                <a:ext uri="{FF2B5EF4-FFF2-40B4-BE49-F238E27FC236}">
                  <a16:creationId xmlns:a16="http://schemas.microsoft.com/office/drawing/2014/main" id="{28EAA589-93ED-485D-96BB-B9B21EC96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4" name="Freeform 10">
              <a:extLst>
                <a:ext uri="{FF2B5EF4-FFF2-40B4-BE49-F238E27FC236}">
                  <a16:creationId xmlns:a16="http://schemas.microsoft.com/office/drawing/2014/main" id="{4BB4F238-A1F2-45F6-9074-18C4A9F92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5" name="Freeform 11">
              <a:extLst>
                <a:ext uri="{FF2B5EF4-FFF2-40B4-BE49-F238E27FC236}">
                  <a16:creationId xmlns:a16="http://schemas.microsoft.com/office/drawing/2014/main" id="{1C658EE5-B46E-48ED-822D-1C3F08ECA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6" name="Freeform 12">
              <a:extLst>
                <a:ext uri="{FF2B5EF4-FFF2-40B4-BE49-F238E27FC236}">
                  <a16:creationId xmlns:a16="http://schemas.microsoft.com/office/drawing/2014/main" id="{82AA74BE-73A4-4ADC-B86C-833704C0C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7" name="Freeform 13">
              <a:extLst>
                <a:ext uri="{FF2B5EF4-FFF2-40B4-BE49-F238E27FC236}">
                  <a16:creationId xmlns:a16="http://schemas.microsoft.com/office/drawing/2014/main" id="{2018BD4B-A593-4075-9FDB-4739C6D53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8" name="Freeform 14">
              <a:extLst>
                <a:ext uri="{FF2B5EF4-FFF2-40B4-BE49-F238E27FC236}">
                  <a16:creationId xmlns:a16="http://schemas.microsoft.com/office/drawing/2014/main" id="{0D16E44B-CE60-491F-B907-D02B0B1EE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9" name="Freeform 15">
              <a:extLst>
                <a:ext uri="{FF2B5EF4-FFF2-40B4-BE49-F238E27FC236}">
                  <a16:creationId xmlns:a16="http://schemas.microsoft.com/office/drawing/2014/main" id="{2DFA7256-7E90-44B6-8E90-2111C1A1F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0" name="Freeform 16">
              <a:extLst>
                <a:ext uri="{FF2B5EF4-FFF2-40B4-BE49-F238E27FC236}">
                  <a16:creationId xmlns:a16="http://schemas.microsoft.com/office/drawing/2014/main" id="{CE31CD09-2348-4B3A-9C97-CEECA4ABC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1" name="Freeform 17">
              <a:extLst>
                <a:ext uri="{FF2B5EF4-FFF2-40B4-BE49-F238E27FC236}">
                  <a16:creationId xmlns:a16="http://schemas.microsoft.com/office/drawing/2014/main" id="{4E5422EF-93F2-41A9-B30F-9EFE9241D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2" name="Freeform 18">
              <a:extLst>
                <a:ext uri="{FF2B5EF4-FFF2-40B4-BE49-F238E27FC236}">
                  <a16:creationId xmlns:a16="http://schemas.microsoft.com/office/drawing/2014/main" id="{7920E29F-BB48-485F-95FF-5C372339C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3" name="Freeform 19">
              <a:extLst>
                <a:ext uri="{FF2B5EF4-FFF2-40B4-BE49-F238E27FC236}">
                  <a16:creationId xmlns:a16="http://schemas.microsoft.com/office/drawing/2014/main" id="{ACFDB0E0-ECEB-4EEB-925D-4BE22979C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4" name="Freeform 20">
              <a:extLst>
                <a:ext uri="{FF2B5EF4-FFF2-40B4-BE49-F238E27FC236}">
                  <a16:creationId xmlns:a16="http://schemas.microsoft.com/office/drawing/2014/main" id="{30CE2542-FFC2-4E6A-9F84-265FE415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5" name="Freeform 21">
              <a:extLst>
                <a:ext uri="{FF2B5EF4-FFF2-40B4-BE49-F238E27FC236}">
                  <a16:creationId xmlns:a16="http://schemas.microsoft.com/office/drawing/2014/main" id="{2864C497-B900-4D3E-895C-A2A823A3C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6" name="Freeform 22">
              <a:extLst>
                <a:ext uri="{FF2B5EF4-FFF2-40B4-BE49-F238E27FC236}">
                  <a16:creationId xmlns:a16="http://schemas.microsoft.com/office/drawing/2014/main" id="{26441ED2-272A-4395-9966-F5B1C8D3F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7" name="Freeform 23">
              <a:extLst>
                <a:ext uri="{FF2B5EF4-FFF2-40B4-BE49-F238E27FC236}">
                  <a16:creationId xmlns:a16="http://schemas.microsoft.com/office/drawing/2014/main" id="{701CA35D-3DE0-4BE9-96A9-31A6F24DB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8" name="Freeform 24">
              <a:extLst>
                <a:ext uri="{FF2B5EF4-FFF2-40B4-BE49-F238E27FC236}">
                  <a16:creationId xmlns:a16="http://schemas.microsoft.com/office/drawing/2014/main" id="{C9367E8C-A75F-4D57-8B79-1B3EEDFD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9" name="Freeform 25">
              <a:extLst>
                <a:ext uri="{FF2B5EF4-FFF2-40B4-BE49-F238E27FC236}">
                  <a16:creationId xmlns:a16="http://schemas.microsoft.com/office/drawing/2014/main" id="{0846F98D-8409-4D6C-B830-625CC19EB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225" name="Group 256">
            <a:extLst>
              <a:ext uri="{FF2B5EF4-FFF2-40B4-BE49-F238E27FC236}">
                <a16:creationId xmlns:a16="http://schemas.microsoft.com/office/drawing/2014/main" id="{F35369DB-627C-41BD-9041-6426E8BF6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9BA15987-DDC0-4CAB-AF5B-7D11E25D2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9" name="Isosceles Triangle 22">
              <a:extLst>
                <a:ext uri="{FF2B5EF4-FFF2-40B4-BE49-F238E27FC236}">
                  <a16:creationId xmlns:a16="http://schemas.microsoft.com/office/drawing/2014/main" id="{9B6DF8F2-BD4C-48F5-8CDC-95B311500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8E989FB2-D6DE-43D1-84D5-1C80F9901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5226" name="Rectangle 261">
            <a:extLst>
              <a:ext uri="{FF2B5EF4-FFF2-40B4-BE49-F238E27FC236}">
                <a16:creationId xmlns:a16="http://schemas.microsoft.com/office/drawing/2014/main" id="{975EFB90-94AC-4C14-9376-D01F2C1A1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27" name="Group 263">
            <a:extLst>
              <a:ext uri="{FF2B5EF4-FFF2-40B4-BE49-F238E27FC236}">
                <a16:creationId xmlns:a16="http://schemas.microsoft.com/office/drawing/2014/main" id="{91B1573E-AF3F-4D80-BF80-44A28E1C6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5228" name="Freeform 5">
              <a:extLst>
                <a:ext uri="{FF2B5EF4-FFF2-40B4-BE49-F238E27FC236}">
                  <a16:creationId xmlns:a16="http://schemas.microsoft.com/office/drawing/2014/main" id="{012CC16F-199C-4F7A-9665-8F5A5037B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" name="Freeform 6">
              <a:extLst>
                <a:ext uri="{FF2B5EF4-FFF2-40B4-BE49-F238E27FC236}">
                  <a16:creationId xmlns:a16="http://schemas.microsoft.com/office/drawing/2014/main" id="{E115EAA9-2E03-4B48-BA5A-41B73514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" name="Freeform 7">
              <a:extLst>
                <a:ext uri="{FF2B5EF4-FFF2-40B4-BE49-F238E27FC236}">
                  <a16:creationId xmlns:a16="http://schemas.microsoft.com/office/drawing/2014/main" id="{B82A3268-EA3C-42C5-A323-27460DF47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" name="Freeform 8">
              <a:extLst>
                <a:ext uri="{FF2B5EF4-FFF2-40B4-BE49-F238E27FC236}">
                  <a16:creationId xmlns:a16="http://schemas.microsoft.com/office/drawing/2014/main" id="{BA9A2EB6-0771-416F-AA3A-77EECB4C4D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" name="Freeform 9">
              <a:extLst>
                <a:ext uri="{FF2B5EF4-FFF2-40B4-BE49-F238E27FC236}">
                  <a16:creationId xmlns:a16="http://schemas.microsoft.com/office/drawing/2014/main" id="{7320687E-2A38-4ACE-8617-233415CE2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" name="Freeform 10">
              <a:extLst>
                <a:ext uri="{FF2B5EF4-FFF2-40B4-BE49-F238E27FC236}">
                  <a16:creationId xmlns:a16="http://schemas.microsoft.com/office/drawing/2014/main" id="{6A72BEEB-8797-40D3-9BF2-A58CD4B11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4" name="Freeform 11">
              <a:extLst>
                <a:ext uri="{FF2B5EF4-FFF2-40B4-BE49-F238E27FC236}">
                  <a16:creationId xmlns:a16="http://schemas.microsoft.com/office/drawing/2014/main" id="{BA189C38-ED65-4A0E-9F13-2A81411AB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5" name="Freeform 12">
              <a:extLst>
                <a:ext uri="{FF2B5EF4-FFF2-40B4-BE49-F238E27FC236}">
                  <a16:creationId xmlns:a16="http://schemas.microsoft.com/office/drawing/2014/main" id="{8EE14D65-BD28-4853-843F-C79B8276E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6" name="Freeform 13">
              <a:extLst>
                <a:ext uri="{FF2B5EF4-FFF2-40B4-BE49-F238E27FC236}">
                  <a16:creationId xmlns:a16="http://schemas.microsoft.com/office/drawing/2014/main" id="{3185A424-B602-4904-B256-717E0EFFB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7" name="Freeform 14">
              <a:extLst>
                <a:ext uri="{FF2B5EF4-FFF2-40B4-BE49-F238E27FC236}">
                  <a16:creationId xmlns:a16="http://schemas.microsoft.com/office/drawing/2014/main" id="{08D5A4B9-D619-4F6F-9A2F-22844DA3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8" name="Freeform 15">
              <a:extLst>
                <a:ext uri="{FF2B5EF4-FFF2-40B4-BE49-F238E27FC236}">
                  <a16:creationId xmlns:a16="http://schemas.microsoft.com/office/drawing/2014/main" id="{28E37611-9AF8-4059-8D90-CDEFDD8CD1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9" name="Freeform 16">
              <a:extLst>
                <a:ext uri="{FF2B5EF4-FFF2-40B4-BE49-F238E27FC236}">
                  <a16:creationId xmlns:a16="http://schemas.microsoft.com/office/drawing/2014/main" id="{83E5D5D5-5F10-4D29-BA6D-303DC1385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0" name="Freeform 17">
              <a:extLst>
                <a:ext uri="{FF2B5EF4-FFF2-40B4-BE49-F238E27FC236}">
                  <a16:creationId xmlns:a16="http://schemas.microsoft.com/office/drawing/2014/main" id="{3F2DA92D-22E5-4F16-A1CB-DB9AD916E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1" name="Freeform 18">
              <a:extLst>
                <a:ext uri="{FF2B5EF4-FFF2-40B4-BE49-F238E27FC236}">
                  <a16:creationId xmlns:a16="http://schemas.microsoft.com/office/drawing/2014/main" id="{6B617A27-498C-48C0-B57E-B83A56CE3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2" name="Freeform 19">
              <a:extLst>
                <a:ext uri="{FF2B5EF4-FFF2-40B4-BE49-F238E27FC236}">
                  <a16:creationId xmlns:a16="http://schemas.microsoft.com/office/drawing/2014/main" id="{A3CCF4A8-7100-4BEA-8EB6-3ED411A71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3" name="Freeform 20">
              <a:extLst>
                <a:ext uri="{FF2B5EF4-FFF2-40B4-BE49-F238E27FC236}">
                  <a16:creationId xmlns:a16="http://schemas.microsoft.com/office/drawing/2014/main" id="{EB3489FC-0F07-470E-BB68-E2C234028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4" name="Freeform 21">
              <a:extLst>
                <a:ext uri="{FF2B5EF4-FFF2-40B4-BE49-F238E27FC236}">
                  <a16:creationId xmlns:a16="http://schemas.microsoft.com/office/drawing/2014/main" id="{F1478D9D-E4E7-4B5A-B2E7-1AD82AD69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5" name="Freeform 22">
              <a:extLst>
                <a:ext uri="{FF2B5EF4-FFF2-40B4-BE49-F238E27FC236}">
                  <a16:creationId xmlns:a16="http://schemas.microsoft.com/office/drawing/2014/main" id="{6B7E574B-7E50-433F-8F39-35426B3467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6" name="Freeform 23">
              <a:extLst>
                <a:ext uri="{FF2B5EF4-FFF2-40B4-BE49-F238E27FC236}">
                  <a16:creationId xmlns:a16="http://schemas.microsoft.com/office/drawing/2014/main" id="{9F2C599A-2B31-442F-8F5B-AC7ACAA34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7" name="Freeform 24">
              <a:extLst>
                <a:ext uri="{FF2B5EF4-FFF2-40B4-BE49-F238E27FC236}">
                  <a16:creationId xmlns:a16="http://schemas.microsoft.com/office/drawing/2014/main" id="{65150F6E-C336-401D-AE3C-D46159CD4B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8" name="Freeform 25">
              <a:extLst>
                <a:ext uri="{FF2B5EF4-FFF2-40B4-BE49-F238E27FC236}">
                  <a16:creationId xmlns:a16="http://schemas.microsoft.com/office/drawing/2014/main" id="{5DA00AF6-8B63-4C8B-B744-3CB114C3F2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49" name="Group 286">
            <a:extLst>
              <a:ext uri="{FF2B5EF4-FFF2-40B4-BE49-F238E27FC236}">
                <a16:creationId xmlns:a16="http://schemas.microsoft.com/office/drawing/2014/main" id="{52BF226F-1E3A-4B66-9054-4A5A2E3B4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5250" name="Rectangle 287">
              <a:extLst>
                <a:ext uri="{FF2B5EF4-FFF2-40B4-BE49-F238E27FC236}">
                  <a16:creationId xmlns:a16="http://schemas.microsoft.com/office/drawing/2014/main" id="{B76A9B10-9777-4715-9168-BE68E4131F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1" name="Isosceles Triangle 22">
              <a:extLst>
                <a:ext uri="{FF2B5EF4-FFF2-40B4-BE49-F238E27FC236}">
                  <a16:creationId xmlns:a16="http://schemas.microsoft.com/office/drawing/2014/main" id="{3F054FCA-BF19-4B4C-8DC7-9C278E2D4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2" name="Rectangle 289">
              <a:extLst>
                <a:ext uri="{FF2B5EF4-FFF2-40B4-BE49-F238E27FC236}">
                  <a16:creationId xmlns:a16="http://schemas.microsoft.com/office/drawing/2014/main" id="{1D19E144-3B1C-479C-B8B5-32D4D77A1E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63142" y="1699589"/>
            <a:ext cx="3210204" cy="32472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228600" tIns="228600" rIns="228600" bIns="228600" rtlCol="0" anchor="ctr">
            <a:normAutofit fontScale="92500" lnSpcReduction="20000"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4000" spc="-15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Senior Project:</a:t>
            </a:r>
          </a:p>
          <a:p>
            <a:pPr algn="ctr" eaLnBrk="1" hangingPunct="1">
              <a:lnSpc>
                <a:spcPct val="85000"/>
              </a:lnSpc>
              <a:spcAft>
                <a:spcPts val="600"/>
              </a:spcAft>
            </a:pPr>
            <a:endParaRPr lang="en-US" sz="4000" spc="-150">
              <a:solidFill>
                <a:srgbClr val="FFFEFF"/>
              </a:solidFill>
              <a:latin typeface="+mj-lt"/>
              <a:ea typeface="+mj-ea"/>
              <a:cs typeface="+mj-cs"/>
            </a:endParaRPr>
          </a:p>
          <a:p>
            <a:pPr algn="ctr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4000" spc="-15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Mr. Cilsick, </a:t>
            </a:r>
          </a:p>
          <a:p>
            <a:pPr algn="ctr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4000" spc="-15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Ms. Noah </a:t>
            </a:r>
          </a:p>
          <a:p>
            <a:pPr algn="ctr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4000" spc="-15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&amp; </a:t>
            </a:r>
          </a:p>
          <a:p>
            <a:pPr algn="ctr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4000" spc="-15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Ms. Snyder</a:t>
            </a:r>
          </a:p>
          <a:p>
            <a:pPr algn="ctr" eaLnBrk="1" hangingPunct="1">
              <a:lnSpc>
                <a:spcPct val="85000"/>
              </a:lnSpc>
              <a:spcAft>
                <a:spcPts val="600"/>
              </a:spcAft>
            </a:pPr>
            <a:endParaRPr lang="en-US" sz="4000" spc="-150">
              <a:solidFill>
                <a:srgbClr val="FFFE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457200" eaLnBrk="1" hangingPunct="1">
              <a:spcAft>
                <a:spcPts val="600"/>
              </a:spcAft>
            </a:pPr>
            <a:fld id="{0402838E-E808-41D7-897C-5E479F8B4EE7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 defTabSz="457200" eaLnBrk="1" hangingPunct="1">
                <a:spcAft>
                  <a:spcPts val="600"/>
                </a:spcAft>
              </a:pPr>
              <a:t>17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 useBgFill="1">
        <p:nvSpPr>
          <p:cNvPr id="5253" name="Rectangle 291">
            <a:extLst>
              <a:ext uri="{FF2B5EF4-FFF2-40B4-BE49-F238E27FC236}">
                <a16:creationId xmlns:a16="http://schemas.microsoft.com/office/drawing/2014/main" id="{C582C1C4-F4D7-44A9-B571-03BE2D6C2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6448" y="803187"/>
            <a:ext cx="4701761" cy="2381030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54" name="Graphic 135" descr="Meeting">
            <a:extLst>
              <a:ext uri="{FF2B5EF4-FFF2-40B4-BE49-F238E27FC236}">
                <a16:creationId xmlns:a16="http://schemas.microsoft.com/office/drawing/2014/main" id="{BC139B93-922F-3F90-2C0A-3026D6F10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7114" y="972144"/>
            <a:ext cx="2045404" cy="2045404"/>
          </a:xfrm>
          <a:prstGeom prst="rect">
            <a:avLst/>
          </a:prstGeom>
          <a:ln w="9525">
            <a:noFill/>
          </a:ln>
        </p:spPr>
      </p:pic>
      <p:sp>
        <p:nvSpPr>
          <p:cNvPr id="134" name="Text Box 6">
            <a:extLst>
              <a:ext uri="{FF2B5EF4-FFF2-40B4-BE49-F238E27FC236}">
                <a16:creationId xmlns:a16="http://schemas.microsoft.com/office/drawing/2014/main" id="{21C1B9C0-CAB0-4829-9059-4BBDE4AA3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835" y="3672402"/>
            <a:ext cx="4711405" cy="23794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US">
                <a:latin typeface="+mn-lt"/>
              </a:rPr>
              <a:t>Senior Project is part of the contract signed by each student and their parents for attendance at Edgewood.  It is required to graduate with a Diploma of Distinction.</a:t>
            </a:r>
          </a:p>
        </p:txBody>
      </p:sp>
    </p:spTree>
    <p:extLst>
      <p:ext uri="{BB962C8B-B14F-4D97-AF65-F5344CB8AC3E}">
        <p14:creationId xmlns:p14="http://schemas.microsoft.com/office/powerpoint/2010/main" val="13945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5B5504F5-A44D-4727-B62D-D306EE4C0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42E83A18-C907-44D5-83DF-CFB181254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E845C857-E334-431F-9264-4BEF01228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426C9BD9-ECC0-4C60-87C1-D07F8F075A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7FBDFA8E-61C4-4F76-819E-308A16DEE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761F1C21-70B1-4D4E-831C-75DB8E7EA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FD6B914E-6122-42BE-91C5-72FA400D0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25950DE0-F9E4-4487-93B8-F6FDB00B2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319D2307-45E1-4592-8192-9C9102D4E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1A93A333-9537-4DEC-A527-7733E1096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76DEF779-F072-40FD-A3BF-84E3B8C6D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6861570E-EBF4-48B8-AB90-2A40B5228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68EF8EC2-E3C0-4C22-B1B8-6E30AC2445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AC3BE00B-705F-42C6-94CE-E89B1FA4E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F23249F0-6642-4CDD-B89B-7EC0C254A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9E5173CD-2C19-40D0-B444-CF38FF220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C46A9203-B0FB-426A-9F90-6953A96AE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F0B66C88-C270-4AE6-B12C-71CFC5F1E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9113790B-9AB2-45C0-85DD-4E7303894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36488705-890C-4BDD-AC3C-9807F6A6E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CCF65277-1D63-4A4A-957E-9F12111D9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AD6DFDD0-50F6-498B-A4E6-DC6D9A7952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2A5D777-C3C4-4D83-B4A3-0C83DBE1C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580A9110-3349-42C1-8186-CB70C1FD4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Isosceles Triangle 22">
              <a:extLst>
                <a:ext uri="{FF2B5EF4-FFF2-40B4-BE49-F238E27FC236}">
                  <a16:creationId xmlns:a16="http://schemas.microsoft.com/office/drawing/2014/main" id="{4F5EDCDF-C218-4482-A13E-8CFB87D0D0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EB8EB4B-9F73-4DB2-B849-B88E0435D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578" name="Rectangle 6"/>
          <p:cNvSpPr>
            <a:spLocks noGrp="1" noChangeArrowheads="1"/>
          </p:cNvSpPr>
          <p:nvPr>
            <p:ph type="title"/>
          </p:nvPr>
        </p:nvSpPr>
        <p:spPr>
          <a:xfrm>
            <a:off x="-7840" y="1567366"/>
            <a:ext cx="3971751" cy="2456442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pPr defTabSz="914400"/>
            <a:r>
              <a:rPr lang="en-US" sz="3600" b="1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rPr>
              <a:t>Senior Project </a:t>
            </a:r>
            <a:br>
              <a:rPr lang="en-US" sz="3600" b="1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3600" b="1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600" b="1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rPr>
              <a:t> Three</a:t>
            </a:r>
            <a:br>
              <a:rPr lang="en-US" sz="4400" b="1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4400" b="1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rPr>
              <a:t>Paths </a:t>
            </a:r>
          </a:p>
        </p:txBody>
      </p:sp>
      <p:sp>
        <p:nvSpPr>
          <p:cNvPr id="2" name="AutoShape 2" descr=" "/>
          <p:cNvSpPr>
            <a:spLocks noChangeAspect="1" noChangeArrowheads="1"/>
          </p:cNvSpPr>
          <p:nvPr/>
        </p:nvSpPr>
        <p:spPr bwMode="auto">
          <a:xfrm>
            <a:off x="63500" y="-898525"/>
            <a:ext cx="25146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4581" name="Rectangle 7">
            <a:extLst>
              <a:ext uri="{FF2B5EF4-FFF2-40B4-BE49-F238E27FC236}">
                <a16:creationId xmlns:a16="http://schemas.microsoft.com/office/drawing/2014/main" id="{82B6B4E1-50EB-DF8B-5A16-4B9873C051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034856"/>
              </p:ext>
            </p:extLst>
          </p:nvPr>
        </p:nvGraphicFramePr>
        <p:xfrm>
          <a:off x="4080272" y="1125538"/>
          <a:ext cx="4229100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8322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41">
            <a:extLst>
              <a:ext uri="{FF2B5EF4-FFF2-40B4-BE49-F238E27FC236}">
                <a16:creationId xmlns:a16="http://schemas.microsoft.com/office/drawing/2014/main" id="{5B5504F5-A44D-4727-B62D-D306EE4C0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42E83A18-C907-44D5-83DF-CFB181254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E845C857-E334-431F-9264-4BEF01228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426C9BD9-ECC0-4C60-87C1-D07F8F075A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7FBDFA8E-61C4-4F76-819E-308A16DEE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761F1C21-70B1-4D4E-831C-75DB8E7EA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FD6B914E-6122-42BE-91C5-72FA400D0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25950DE0-F9E4-4487-93B8-F6FDB00B2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319D2307-45E1-4592-8192-9C9102D4E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1A93A333-9537-4DEC-A527-7733E1096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76DEF779-F072-40FD-A3BF-84E3B8C6D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6861570E-EBF4-48B8-AB90-2A40B5228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68EF8EC2-E3C0-4C22-B1B8-6E30AC2445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AC3BE00B-705F-42C6-94CE-E89B1FA4E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F23249F0-6642-4CDD-B89B-7EC0C254A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9E5173CD-2C19-40D0-B444-CF38FF220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C46A9203-B0FB-426A-9F90-6953A96AE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F0B66C88-C270-4AE6-B12C-71CFC5F1E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9113790B-9AB2-45C0-85DD-4E7303894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36488705-890C-4BDD-AC3C-9807F6A6E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4">
              <a:extLst>
                <a:ext uri="{FF2B5EF4-FFF2-40B4-BE49-F238E27FC236}">
                  <a16:creationId xmlns:a16="http://schemas.microsoft.com/office/drawing/2014/main" id="{CCF65277-1D63-4A4A-957E-9F12111D9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AD6DFDD0-50F6-498B-A4E6-DC6D9A7952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48" name="Group 64">
            <a:extLst>
              <a:ext uri="{FF2B5EF4-FFF2-40B4-BE49-F238E27FC236}">
                <a16:creationId xmlns:a16="http://schemas.microsoft.com/office/drawing/2014/main" id="{02A5D777-C3C4-4D83-B4A3-0C83DBE1C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80A9110-3349-42C1-8186-CB70C1FD4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Isosceles Triangle 22">
              <a:extLst>
                <a:ext uri="{FF2B5EF4-FFF2-40B4-BE49-F238E27FC236}">
                  <a16:creationId xmlns:a16="http://schemas.microsoft.com/office/drawing/2014/main" id="{4F5EDCDF-C218-4482-A13E-8CFB87D0D0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EB8EB4B-9F73-4DB2-B849-B88E0435D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49" name="Rectangle 69">
            <a:extLst>
              <a:ext uri="{FF2B5EF4-FFF2-40B4-BE49-F238E27FC236}">
                <a16:creationId xmlns:a16="http://schemas.microsoft.com/office/drawing/2014/main" id="{40175A09-3161-4C90-9C06-C157D7065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0" name="Group 71">
            <a:extLst>
              <a:ext uri="{FF2B5EF4-FFF2-40B4-BE49-F238E27FC236}">
                <a16:creationId xmlns:a16="http://schemas.microsoft.com/office/drawing/2014/main" id="{B64BCD76-C58F-4E00-9F73-C94DBC84E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5A73AA00-7E4D-4DCF-ADA9-6E85A9A92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051C09BC-F391-4176-BC50-049FF88E2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D2F60FE8-0AE2-4079-95E7-E40126CB4C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B9A03A00-5B15-499F-A103-99F5BA2980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6BB80781-3E21-4E60-AF88-39F3DD8526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1256DFFB-9622-431C-9B59-327C67489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81B7183F-C240-4CDE-950E-DBFC0088AE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DD8CCB25-2F71-4C41-B5F8-434A87547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2490BF98-96C1-4A47-9A02-79DB1C156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669F445B-A2BD-47BB-8EB1-82372EAD3C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0DB0C68A-9D12-4C45-BAF4-9339A1F36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F382FCEA-0951-4A2C-AABA-6161167FD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ABA7103E-A118-4D68-8D86-1E3B909DB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921E1E16-B41B-4DCB-A95D-6FEB3468F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05FD6837-B7A7-4BA4-B9B3-B22A6EEA5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F39188FA-5AF9-4E24-891F-1956A14DC1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EAB67B2C-9DFD-4258-BC38-CBDCBE795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52B8FD51-9953-49B0-8FF6-372A0E31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3">
              <a:extLst>
                <a:ext uri="{FF2B5EF4-FFF2-40B4-BE49-F238E27FC236}">
                  <a16:creationId xmlns:a16="http://schemas.microsoft.com/office/drawing/2014/main" id="{59D13DC9-0213-4202-BC9C-46EFE7D6A7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4">
              <a:extLst>
                <a:ext uri="{FF2B5EF4-FFF2-40B4-BE49-F238E27FC236}">
                  <a16:creationId xmlns:a16="http://schemas.microsoft.com/office/drawing/2014/main" id="{C114B6EA-CF1B-4EEB-A8CC-E77DD026F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5">
              <a:extLst>
                <a:ext uri="{FF2B5EF4-FFF2-40B4-BE49-F238E27FC236}">
                  <a16:creationId xmlns:a16="http://schemas.microsoft.com/office/drawing/2014/main" id="{3C47B91E-3088-495A-866A-89D174A0BD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1" name="Group 94">
            <a:extLst>
              <a:ext uri="{FF2B5EF4-FFF2-40B4-BE49-F238E27FC236}">
                <a16:creationId xmlns:a16="http://schemas.microsoft.com/office/drawing/2014/main" id="{76C69082-2348-41A5-9230-1DF1FDA4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51970" y="4281677"/>
            <a:ext cx="6634256" cy="1771275"/>
            <a:chOff x="1669293" y="3893141"/>
            <a:chExt cx="8845667" cy="1771275"/>
          </a:xfrm>
        </p:grpSpPr>
        <p:sp>
          <p:nvSpPr>
            <p:cNvPr id="96" name="Isosceles Triangle 39">
              <a:extLst>
                <a:ext uri="{FF2B5EF4-FFF2-40B4-BE49-F238E27FC236}">
                  <a16:creationId xmlns:a16="http://schemas.microsoft.com/office/drawing/2014/main" id="{A5598D53-7C12-4E0B-9C14-64F7854C0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60300DD5-CB2E-43CA-B977-5C3BB09F3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3893141"/>
              <a:ext cx="8845667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427" y="4368773"/>
            <a:ext cx="6505071" cy="1250384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pPr defTabSz="914400"/>
            <a:r>
              <a:rPr lang="en-US"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rPr>
              <a:t>Choose a Senior Project Goal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 eaLnBrk="1" hangingPunct="1">
              <a:spcAft>
                <a:spcPts val="600"/>
              </a:spcAft>
              <a:defRPr/>
            </a:pPr>
            <a:fld id="{0306E03A-1D57-4148-A3FD-A6288344F88B}" type="slidenum">
              <a:rPr lang="en-US" smtClean="0">
                <a:latin typeface="+mn-lt"/>
              </a:rPr>
              <a:pPr defTabSz="457200" eaLnBrk="1" hangingPunct="1">
                <a:spcAft>
                  <a:spcPts val="600"/>
                </a:spcAft>
                <a:defRPr/>
              </a:pPr>
              <a:t>19</a:t>
            </a:fld>
            <a:endParaRPr lang="en-US">
              <a:latin typeface="+mn-lt"/>
            </a:endParaRPr>
          </a:p>
        </p:txBody>
      </p:sp>
      <p:graphicFrame>
        <p:nvGraphicFramePr>
          <p:cNvPr id="7" name="Text Placeholder 2">
            <a:extLst>
              <a:ext uri="{FF2B5EF4-FFF2-40B4-BE49-F238E27FC236}">
                <a16:creationId xmlns:a16="http://schemas.microsoft.com/office/drawing/2014/main" id="{7F294352-6089-16DD-654D-CF03BF33EB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4516194"/>
              </p:ext>
            </p:extLst>
          </p:nvPr>
        </p:nvGraphicFramePr>
        <p:xfrm>
          <a:off x="1251969" y="803186"/>
          <a:ext cx="6634251" cy="3043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901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66473" y="2349925"/>
            <a:ext cx="3121756" cy="2026132"/>
          </a:xfrm>
        </p:spPr>
        <p:txBody>
          <a:bodyPr>
            <a:normAutofit/>
          </a:bodyPr>
          <a:lstStyle/>
          <a:p>
            <a:r>
              <a:rPr lang="en-US" sz="4000" b="1"/>
              <a:t>Rising Senior Night </a:t>
            </a:r>
            <a:br>
              <a:rPr lang="en-US" sz="4000" b="1"/>
            </a:br>
            <a:r>
              <a:rPr lang="en-US" sz="4000" b="1"/>
              <a:t>Agenda</a:t>
            </a:r>
          </a:p>
        </p:txBody>
      </p:sp>
      <p:sp>
        <p:nvSpPr>
          <p:cNvPr id="614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C14C6C0A-81CA-44D2-A60C-43332E4F6749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6150" name="Content Placeholder 3">
            <a:extLst>
              <a:ext uri="{FF2B5EF4-FFF2-40B4-BE49-F238E27FC236}">
                <a16:creationId xmlns:a16="http://schemas.microsoft.com/office/drawing/2014/main" id="{C1EBF08E-4D49-CF94-89FC-942BF5A6BC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3268749"/>
              </p:ext>
            </p:extLst>
          </p:nvPr>
        </p:nvGraphicFramePr>
        <p:xfrm>
          <a:off x="4080272" y="1125538"/>
          <a:ext cx="5063728" cy="5412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Senior Projects, Senior Year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415686" y="803185"/>
            <a:ext cx="4635007" cy="634406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en-US" sz="2600"/>
          </a:p>
          <a:p>
            <a:pPr marL="0" indent="0">
              <a:lnSpc>
                <a:spcPct val="80000"/>
              </a:lnSpc>
              <a:buNone/>
            </a:pPr>
            <a:r>
              <a:rPr lang="en-US" sz="2600"/>
              <a:t>Projects may</a:t>
            </a:r>
            <a:r>
              <a:rPr lang="en-US" sz="2600" b="1"/>
              <a:t> </a:t>
            </a:r>
            <a:r>
              <a:rPr lang="en-US" sz="2600" b="1" u="sng"/>
              <a:t>not</a:t>
            </a:r>
            <a:r>
              <a:rPr lang="en-US" sz="2600"/>
              <a:t> be completed during the summer prior to your senior year. Instead, you can</a:t>
            </a:r>
            <a:endParaRPr lang="en-US" sz="2600">
              <a:ea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600"/>
              <a:t>Research projects of interest</a:t>
            </a:r>
            <a:endParaRPr lang="en-US" sz="2600">
              <a:ea typeface="Verdana"/>
              <a:cs typeface="Verdana"/>
            </a:endParaRPr>
          </a:p>
          <a:p>
            <a:pPr>
              <a:lnSpc>
                <a:spcPct val="80000"/>
              </a:lnSpc>
            </a:pPr>
            <a:r>
              <a:rPr lang="en-US" sz="2600"/>
              <a:t>Develop a list of possible topics</a:t>
            </a:r>
            <a:endParaRPr lang="en-US" sz="2600">
              <a:ea typeface="Verdana"/>
              <a:cs typeface="Verdana"/>
            </a:endParaRPr>
          </a:p>
          <a:p>
            <a:pPr>
              <a:lnSpc>
                <a:spcPct val="80000"/>
              </a:lnSpc>
            </a:pPr>
            <a:r>
              <a:rPr lang="en-US" sz="2600"/>
              <a:t>Contact potential advisors or create a list of possible advisors</a:t>
            </a:r>
            <a:endParaRPr lang="en-US" sz="2600">
              <a:ea typeface="Verdana"/>
              <a:cs typeface="Verdana"/>
            </a:endParaRPr>
          </a:p>
          <a:p>
            <a:pPr>
              <a:lnSpc>
                <a:spcPct val="80000"/>
              </a:lnSpc>
            </a:pPr>
            <a:r>
              <a:rPr lang="en-US" sz="2600"/>
              <a:t>Start those college essays </a:t>
            </a:r>
            <a:r>
              <a:rPr lang="en-US" sz="2600">
                <a:sym typeface="Wingdings" panose="05000000000000000000" pitchFamily="2" charset="2"/>
              </a:rPr>
              <a:t></a:t>
            </a:r>
            <a:endParaRPr lang="en-US" sz="2600"/>
          </a:p>
          <a:p>
            <a:pPr marL="909320" lvl="2" indent="0">
              <a:lnSpc>
                <a:spcPct val="80000"/>
              </a:lnSpc>
              <a:buNone/>
            </a:pPr>
            <a:r>
              <a:rPr lang="en-US" sz="1900"/>
              <a:t>		</a:t>
            </a:r>
            <a:endParaRPr lang="en-US" sz="1900">
              <a:ea typeface="Verdana"/>
              <a:cs typeface="Verdana"/>
            </a:endParaRPr>
          </a:p>
          <a:p>
            <a:pPr marL="909320" lvl="2" indent="0">
              <a:lnSpc>
                <a:spcPct val="80000"/>
              </a:lnSpc>
              <a:buNone/>
            </a:pPr>
            <a:endParaRPr lang="en-US" sz="1900">
              <a:ea typeface="Verdana"/>
              <a:cs typeface="Verdana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6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80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213191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5B5504F5-A44D-4727-B62D-D306EE4C0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42E83A18-C907-44D5-83DF-CFB181254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E845C857-E334-431F-9264-4BEF01228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426C9BD9-ECC0-4C60-87C1-D07F8F075A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7FBDFA8E-61C4-4F76-819E-308A16DEE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761F1C21-70B1-4D4E-831C-75DB8E7EA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FD6B914E-6122-42BE-91C5-72FA400D0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25950DE0-F9E4-4487-93B8-F6FDB00B2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319D2307-45E1-4592-8192-9C9102D4E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1A93A333-9537-4DEC-A527-7733E1096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76DEF779-F072-40FD-A3BF-84E3B8C6D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6861570E-EBF4-48B8-AB90-2A40B5228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68EF8EC2-E3C0-4C22-B1B8-6E30AC2445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AC3BE00B-705F-42C6-94CE-E89B1FA4E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F23249F0-6642-4CDD-B89B-7EC0C254A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9E5173CD-2C19-40D0-B444-CF38FF220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C46A9203-B0FB-426A-9F90-6953A96AE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F0B66C88-C270-4AE6-B12C-71CFC5F1E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9113790B-9AB2-45C0-85DD-4E7303894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36488705-890C-4BDD-AC3C-9807F6A6E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4">
              <a:extLst>
                <a:ext uri="{FF2B5EF4-FFF2-40B4-BE49-F238E27FC236}">
                  <a16:creationId xmlns:a16="http://schemas.microsoft.com/office/drawing/2014/main" id="{CCF65277-1D63-4A4A-957E-9F12111D9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AD6DFDD0-50F6-498B-A4E6-DC6D9A7952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2A5D777-C3C4-4D83-B4A3-0C83DBE1C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80A9110-3349-42C1-8186-CB70C1FD4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Isosceles Triangle 22">
              <a:extLst>
                <a:ext uri="{FF2B5EF4-FFF2-40B4-BE49-F238E27FC236}">
                  <a16:creationId xmlns:a16="http://schemas.microsoft.com/office/drawing/2014/main" id="{4F5EDCDF-C218-4482-A13E-8CFB87D0D0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EB8EB4B-9F73-4DB2-B849-B88E0435D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9AAF9D73-7566-4156-8239-021E4D9E2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464" y="798881"/>
            <a:ext cx="7145881" cy="1985883"/>
          </a:xfrm>
        </p:spPr>
        <p:txBody>
          <a:bodyPr vert="horz" lIns="228600" tIns="228600" rIns="228600" bIns="228600" rtlCol="0" anchor="ctr">
            <a:normAutofit fontScale="90000"/>
          </a:bodyPr>
          <a:lstStyle/>
          <a:p>
            <a:pPr defTabSz="914400"/>
            <a:br>
              <a:rPr lang="en-US" sz="1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1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54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Four Ps </a:t>
            </a:r>
            <a:br>
              <a:rPr lang="en-US" sz="54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44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Slightly Different Time Frame for Each Path</a:t>
            </a:r>
            <a:br>
              <a:rPr lang="en-US" sz="1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1000" b="0" i="0" kern="1200" cap="none" spc="-15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785CD406-2131-0159-5257-F1BBF450C0C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12468001"/>
              </p:ext>
            </p:extLst>
          </p:nvPr>
        </p:nvGraphicFramePr>
        <p:xfrm>
          <a:off x="918690" y="1841157"/>
          <a:ext cx="7932419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33C2712-6B8C-4BF0-AF67-44995CF9D0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587" y="4980627"/>
            <a:ext cx="2098855" cy="1417947"/>
          </a:xfrm>
          <a:prstGeom prst="rect">
            <a:avLst/>
          </a:prstGeom>
        </p:spPr>
      </p:pic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927D225C-DC1C-46B2-9B0A-E979F4EC3FE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61" y="4865872"/>
            <a:ext cx="2268717" cy="1532702"/>
          </a:xfrm>
          <a:prstGeom prst="rect">
            <a:avLst/>
          </a:prstGeom>
        </p:spPr>
      </p:pic>
      <p:pic>
        <p:nvPicPr>
          <p:cNvPr id="40" name="Picture 39" descr="Logo&#10;&#10;Description automatically generated">
            <a:extLst>
              <a:ext uri="{FF2B5EF4-FFF2-40B4-BE49-F238E27FC236}">
                <a16:creationId xmlns:a16="http://schemas.microsoft.com/office/drawing/2014/main" id="{EC8E5F90-BAE6-490B-8689-498988D1EE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000" y="4663913"/>
            <a:ext cx="2565798" cy="193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51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402838E-E808-41D7-897C-5E479F8B4EE7}" type="slidenum">
              <a:rPr lang="en-US"/>
              <a:pPr/>
              <a:t>22</a:t>
            </a:fld>
            <a:endParaRPr lang="en-US"/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2327437" y="254766"/>
            <a:ext cx="4201791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sz="4400" b="1">
                <a:latin typeface="Tahoma"/>
                <a:ea typeface="Tahoma"/>
                <a:cs typeface="Tahoma"/>
              </a:rPr>
              <a:t>Senior Project</a:t>
            </a:r>
            <a:endParaRPr lang="en-US" sz="4400" b="1" err="1">
              <a:latin typeface="Tahoma" panose="020B0604030504040204" pitchFamily="34" charset="0"/>
            </a:endParaRPr>
          </a:p>
          <a:p>
            <a:pPr algn="ctr" eaLnBrk="1" hangingPunct="1"/>
            <a:endParaRPr lang="en-US" sz="3200" b="1">
              <a:latin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A5636F-5B51-42B6-9CF5-D97E74D4FB43}"/>
              </a:ext>
            </a:extLst>
          </p:cNvPr>
          <p:cNvSpPr txBox="1"/>
          <p:nvPr/>
        </p:nvSpPr>
        <p:spPr>
          <a:xfrm>
            <a:off x="331694" y="2357718"/>
            <a:ext cx="274320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Verdana"/>
                <a:ea typeface="Verdana"/>
                <a:cs typeface="Verdana"/>
              </a:rPr>
              <a:t>Where to find the Senior Project Handbook?</a:t>
            </a:r>
          </a:p>
          <a:p>
            <a:endParaRPr lang="en-US">
              <a:latin typeface="Verdana"/>
              <a:ea typeface="Verdana"/>
              <a:cs typeface="Verdana"/>
            </a:endParaRPr>
          </a:p>
          <a:p>
            <a:endParaRPr lang="en-US">
              <a:latin typeface="Verdana"/>
              <a:ea typeface="Verdana"/>
              <a:cs typeface="Verdana"/>
            </a:endParaRPr>
          </a:p>
          <a:p>
            <a:endParaRPr lang="en-US">
              <a:ea typeface="Verdana"/>
              <a:cs typeface="Verdan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6F7012-040E-451C-B20C-770D6B782F1B}"/>
                  </a:ext>
                </a:extLst>
              </p14:cNvPr>
              <p14:cNvContentPartPr/>
              <p14:nvPr/>
            </p14:nvContentPartPr>
            <p14:xfrm>
              <a:off x="3391330" y="3748652"/>
              <a:ext cx="504825" cy="9525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6F7012-040E-451C-B20C-770D6B782F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7125" y="3650118"/>
                <a:ext cx="612873" cy="206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551171D-7E41-4F0C-A0EB-504B5C3700D4}"/>
                  </a:ext>
                </a:extLst>
              </p14:cNvPr>
              <p14:cNvContentPartPr/>
              <p14:nvPr/>
            </p14:nvContentPartPr>
            <p14:xfrm>
              <a:off x="7368601" y="4139869"/>
              <a:ext cx="981075" cy="9525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551171D-7E41-4F0C-A0EB-504B5C3700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14636" y="3971781"/>
                <a:ext cx="1088644" cy="345141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ED5D595-3F06-2DEE-B7CF-5D6B167340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9990" y="1513612"/>
            <a:ext cx="6129157" cy="460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59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1" name="Group 72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132" name="Group 93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51969" y="1186483"/>
            <a:ext cx="6636259" cy="4477933"/>
            <a:chOff x="1669293" y="1186483"/>
            <a:chExt cx="8848345" cy="4477933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5133" name="Rectangle 98">
            <a:extLst>
              <a:ext uri="{FF2B5EF4-FFF2-40B4-BE49-F238E27FC236}">
                <a16:creationId xmlns:a16="http://schemas.microsoft.com/office/drawing/2014/main" id="{8334A2EF-69D9-41C1-9876-91D7FCF7C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34" name="Group 100">
            <a:extLst>
              <a:ext uri="{FF2B5EF4-FFF2-40B4-BE49-F238E27FC236}">
                <a16:creationId xmlns:a16="http://schemas.microsoft.com/office/drawing/2014/main" id="{874C0C03-1202-4DC9-BA33-998DDFB3F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102" name="Freeform 5">
              <a:extLst>
                <a:ext uri="{FF2B5EF4-FFF2-40B4-BE49-F238E27FC236}">
                  <a16:creationId xmlns:a16="http://schemas.microsoft.com/office/drawing/2014/main" id="{60BF984B-F4C1-4BF0-B296-72CAD8814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6">
              <a:extLst>
                <a:ext uri="{FF2B5EF4-FFF2-40B4-BE49-F238E27FC236}">
                  <a16:creationId xmlns:a16="http://schemas.microsoft.com/office/drawing/2014/main" id="{2E887C16-A8CC-48BD-A34B-69B5D14BE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7">
              <a:extLst>
                <a:ext uri="{FF2B5EF4-FFF2-40B4-BE49-F238E27FC236}">
                  <a16:creationId xmlns:a16="http://schemas.microsoft.com/office/drawing/2014/main" id="{1194B805-0CE2-4FD6-804E-2771E18BB4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">
              <a:extLst>
                <a:ext uri="{FF2B5EF4-FFF2-40B4-BE49-F238E27FC236}">
                  <a16:creationId xmlns:a16="http://schemas.microsoft.com/office/drawing/2014/main" id="{96000EBD-113B-4BB5-94F2-B2C961094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">
              <a:extLst>
                <a:ext uri="{FF2B5EF4-FFF2-40B4-BE49-F238E27FC236}">
                  <a16:creationId xmlns:a16="http://schemas.microsoft.com/office/drawing/2014/main" id="{C2C37892-BF6A-4DDB-BAA9-48B6A051E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">
              <a:extLst>
                <a:ext uri="{FF2B5EF4-FFF2-40B4-BE49-F238E27FC236}">
                  <a16:creationId xmlns:a16="http://schemas.microsoft.com/office/drawing/2014/main" id="{B3A53A2B-EB9B-4318-A7F9-E371D211E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1">
              <a:extLst>
                <a:ext uri="{FF2B5EF4-FFF2-40B4-BE49-F238E27FC236}">
                  <a16:creationId xmlns:a16="http://schemas.microsoft.com/office/drawing/2014/main" id="{59001F5F-9338-43E1-BB4B-21C681CA2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2">
              <a:extLst>
                <a:ext uri="{FF2B5EF4-FFF2-40B4-BE49-F238E27FC236}">
                  <a16:creationId xmlns:a16="http://schemas.microsoft.com/office/drawing/2014/main" id="{24781ABE-347F-40E9-9BB2-3E35C8F15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3">
              <a:extLst>
                <a:ext uri="{FF2B5EF4-FFF2-40B4-BE49-F238E27FC236}">
                  <a16:creationId xmlns:a16="http://schemas.microsoft.com/office/drawing/2014/main" id="{6D8A7767-4D16-4AB7-8277-D66FEC7F7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4">
              <a:extLst>
                <a:ext uri="{FF2B5EF4-FFF2-40B4-BE49-F238E27FC236}">
                  <a16:creationId xmlns:a16="http://schemas.microsoft.com/office/drawing/2014/main" id="{1B7D649D-9559-4E1D-937A-351948350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5">
              <a:extLst>
                <a:ext uri="{FF2B5EF4-FFF2-40B4-BE49-F238E27FC236}">
                  <a16:creationId xmlns:a16="http://schemas.microsoft.com/office/drawing/2014/main" id="{45AA5D21-8C7B-4C77-815C-C3A8EA0A5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6">
              <a:extLst>
                <a:ext uri="{FF2B5EF4-FFF2-40B4-BE49-F238E27FC236}">
                  <a16:creationId xmlns:a16="http://schemas.microsoft.com/office/drawing/2014/main" id="{D7A46675-AA96-41DB-B9DB-CAA471A207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7">
              <a:extLst>
                <a:ext uri="{FF2B5EF4-FFF2-40B4-BE49-F238E27FC236}">
                  <a16:creationId xmlns:a16="http://schemas.microsoft.com/office/drawing/2014/main" id="{82090F8A-ECF2-423C-98D0-8EF226220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8">
              <a:extLst>
                <a:ext uri="{FF2B5EF4-FFF2-40B4-BE49-F238E27FC236}">
                  <a16:creationId xmlns:a16="http://schemas.microsoft.com/office/drawing/2014/main" id="{EA5DE46B-A4BE-407F-835A-693D3E979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9">
              <a:extLst>
                <a:ext uri="{FF2B5EF4-FFF2-40B4-BE49-F238E27FC236}">
                  <a16:creationId xmlns:a16="http://schemas.microsoft.com/office/drawing/2014/main" id="{429E4297-5489-465D-A6D7-03BD468E0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0">
              <a:extLst>
                <a:ext uri="{FF2B5EF4-FFF2-40B4-BE49-F238E27FC236}">
                  <a16:creationId xmlns:a16="http://schemas.microsoft.com/office/drawing/2014/main" id="{69A4CFA1-B603-453B-AC53-49E8A8DF7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1">
              <a:extLst>
                <a:ext uri="{FF2B5EF4-FFF2-40B4-BE49-F238E27FC236}">
                  <a16:creationId xmlns:a16="http://schemas.microsoft.com/office/drawing/2014/main" id="{7A997EDF-8927-490B-AD5F-046317B8B2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2">
              <a:extLst>
                <a:ext uri="{FF2B5EF4-FFF2-40B4-BE49-F238E27FC236}">
                  <a16:creationId xmlns:a16="http://schemas.microsoft.com/office/drawing/2014/main" id="{3C91BE84-B1A4-4592-A942-2C72C86DD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3">
              <a:extLst>
                <a:ext uri="{FF2B5EF4-FFF2-40B4-BE49-F238E27FC236}">
                  <a16:creationId xmlns:a16="http://schemas.microsoft.com/office/drawing/2014/main" id="{A0AAA5CD-6E44-429A-91FA-D650BAF9E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5421478" y="1455611"/>
            <a:ext cx="3608397" cy="32327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228600" tIns="228600" rIns="228600" bIns="0" rtlCol="0" anchor="b"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5400" b="1" spc="-15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Diploma of Distinction </a:t>
            </a:r>
          </a:p>
          <a:p>
            <a:pPr algn="ctr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5400" b="1" spc="-150">
                <a:solidFill>
                  <a:schemeClr val="tx2"/>
                </a:solidFill>
                <a:latin typeface="+mj-lt"/>
                <a:ea typeface="+mj-ea"/>
                <a:cs typeface="+mj-cs"/>
              </a:rPr>
              <a:t>&amp; </a:t>
            </a:r>
          </a:p>
          <a:p>
            <a:pPr algn="ctr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5400" b="1" spc="-15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College Preparation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endParaRPr lang="en-US" sz="3000" spc="-15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457200" eaLnBrk="1" hangingPunct="1">
              <a:spcAft>
                <a:spcPts val="600"/>
              </a:spcAft>
            </a:pPr>
            <a:fld id="{0402838E-E808-41D7-897C-5E479F8B4EE7}" type="slidenum"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defTabSz="457200" eaLnBrk="1" hangingPunct="1">
                <a:spcAft>
                  <a:spcPts val="600"/>
                </a:spcAft>
              </a:pPr>
              <a:t>23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135" name="Rectangle 121">
            <a:extLst>
              <a:ext uri="{FF2B5EF4-FFF2-40B4-BE49-F238E27FC236}">
                <a16:creationId xmlns:a16="http://schemas.microsoft.com/office/drawing/2014/main" id="{C8CA0C52-5ACA-4F17-AA4A-312E0E110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790" y="795527"/>
            <a:ext cx="447797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9C314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Logo&#10;&#10;Description automatically generated">
            <a:extLst>
              <a:ext uri="{FF2B5EF4-FFF2-40B4-BE49-F238E27FC236}">
                <a16:creationId xmlns:a16="http://schemas.microsoft.com/office/drawing/2014/main" id="{55E95C91-2E9F-2075-602B-39574EF8B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86" y="1954833"/>
            <a:ext cx="4231386" cy="2930234"/>
          </a:xfrm>
          <a:prstGeom prst="rect">
            <a:avLst/>
          </a:prstGeom>
          <a:ln w="12700">
            <a:noFill/>
          </a:ln>
        </p:spPr>
      </p:pic>
      <p:sp>
        <p:nvSpPr>
          <p:cNvPr id="5136" name="Isosceles Triangle 39">
            <a:extLst>
              <a:ext uri="{FF2B5EF4-FFF2-40B4-BE49-F238E27FC236}">
                <a16:creationId xmlns:a16="http://schemas.microsoft.com/office/drawing/2014/main" id="{4F37E7FB-7372-47E3-914E-7CF7E94B1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011801" y="3335269"/>
            <a:ext cx="407233" cy="26329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56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1" name="Group 7174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7176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77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78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79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80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81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82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83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84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85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86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87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88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89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90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91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92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93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94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292" name="Group 7195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51969" y="1186483"/>
            <a:ext cx="6636259" cy="4477933"/>
            <a:chOff x="1669293" y="1186483"/>
            <a:chExt cx="8848345" cy="4477933"/>
          </a:xfrm>
        </p:grpSpPr>
        <p:sp>
          <p:nvSpPr>
            <p:cNvPr id="7197" name="Rectangle 7196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198" name="Isosceles Triangle 7197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199" name="Rectangle 7198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7293" name="Rectangle 7200">
            <a:extLst>
              <a:ext uri="{FF2B5EF4-FFF2-40B4-BE49-F238E27FC236}">
                <a16:creationId xmlns:a16="http://schemas.microsoft.com/office/drawing/2014/main" id="{1376FE6E-3875-4BA3-BFD3-1C83AE03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94" name="Group 7202">
            <a:extLst>
              <a:ext uri="{FF2B5EF4-FFF2-40B4-BE49-F238E27FC236}">
                <a16:creationId xmlns:a16="http://schemas.microsoft.com/office/drawing/2014/main" id="{8DF80DFC-0DAA-4D9C-8708-26E7744A4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7204" name="Freeform 5">
              <a:extLst>
                <a:ext uri="{FF2B5EF4-FFF2-40B4-BE49-F238E27FC236}">
                  <a16:creationId xmlns:a16="http://schemas.microsoft.com/office/drawing/2014/main" id="{7E93B5CF-DC1B-4064-90CA-0640ACCBB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5" name="Freeform 6">
              <a:extLst>
                <a:ext uri="{FF2B5EF4-FFF2-40B4-BE49-F238E27FC236}">
                  <a16:creationId xmlns:a16="http://schemas.microsoft.com/office/drawing/2014/main" id="{487309AD-9F54-464C-9D5C-F9150E22C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6" name="Freeform 7">
              <a:extLst>
                <a:ext uri="{FF2B5EF4-FFF2-40B4-BE49-F238E27FC236}">
                  <a16:creationId xmlns:a16="http://schemas.microsoft.com/office/drawing/2014/main" id="{6BC9C62A-C653-4416-B29F-2B8637B75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7" name="Freeform 8">
              <a:extLst>
                <a:ext uri="{FF2B5EF4-FFF2-40B4-BE49-F238E27FC236}">
                  <a16:creationId xmlns:a16="http://schemas.microsoft.com/office/drawing/2014/main" id="{8E22D742-5156-4D69-B462-2E99F39FF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8" name="Freeform 9">
              <a:extLst>
                <a:ext uri="{FF2B5EF4-FFF2-40B4-BE49-F238E27FC236}">
                  <a16:creationId xmlns:a16="http://schemas.microsoft.com/office/drawing/2014/main" id="{D61B1907-60B8-4FC1-98EA-DEB3F1DAC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9" name="Freeform 10">
              <a:extLst>
                <a:ext uri="{FF2B5EF4-FFF2-40B4-BE49-F238E27FC236}">
                  <a16:creationId xmlns:a16="http://schemas.microsoft.com/office/drawing/2014/main" id="{F14EF8A0-ED07-4B22-8F80-7513143E7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0" name="Freeform 11">
              <a:extLst>
                <a:ext uri="{FF2B5EF4-FFF2-40B4-BE49-F238E27FC236}">
                  <a16:creationId xmlns:a16="http://schemas.microsoft.com/office/drawing/2014/main" id="{550E6AEB-8B09-481B-B233-A8D35A885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1" name="Freeform 12">
              <a:extLst>
                <a:ext uri="{FF2B5EF4-FFF2-40B4-BE49-F238E27FC236}">
                  <a16:creationId xmlns:a16="http://schemas.microsoft.com/office/drawing/2014/main" id="{BC1C3702-CA3C-4D58-AA87-0A1981493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2" name="Freeform 13">
              <a:extLst>
                <a:ext uri="{FF2B5EF4-FFF2-40B4-BE49-F238E27FC236}">
                  <a16:creationId xmlns:a16="http://schemas.microsoft.com/office/drawing/2014/main" id="{2B883B1C-B586-4A3F-9E1B-EF85AF6AF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3" name="Freeform 14">
              <a:extLst>
                <a:ext uri="{FF2B5EF4-FFF2-40B4-BE49-F238E27FC236}">
                  <a16:creationId xmlns:a16="http://schemas.microsoft.com/office/drawing/2014/main" id="{9297B2A8-7568-46B9-ACCF-30568CF41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4" name="Freeform 15">
              <a:extLst>
                <a:ext uri="{FF2B5EF4-FFF2-40B4-BE49-F238E27FC236}">
                  <a16:creationId xmlns:a16="http://schemas.microsoft.com/office/drawing/2014/main" id="{5C254FE3-EC1A-44F0-B752-2354791B6B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5" name="Freeform 16">
              <a:extLst>
                <a:ext uri="{FF2B5EF4-FFF2-40B4-BE49-F238E27FC236}">
                  <a16:creationId xmlns:a16="http://schemas.microsoft.com/office/drawing/2014/main" id="{E16AC1BB-5503-4804-99EE-E958D42C3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6" name="Freeform 17">
              <a:extLst>
                <a:ext uri="{FF2B5EF4-FFF2-40B4-BE49-F238E27FC236}">
                  <a16:creationId xmlns:a16="http://schemas.microsoft.com/office/drawing/2014/main" id="{60687E84-3245-4B30-9488-74D33E9E5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7" name="Freeform 18">
              <a:extLst>
                <a:ext uri="{FF2B5EF4-FFF2-40B4-BE49-F238E27FC236}">
                  <a16:creationId xmlns:a16="http://schemas.microsoft.com/office/drawing/2014/main" id="{EDF0E227-412B-4AFB-952B-21EE1EC50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8" name="Freeform 19">
              <a:extLst>
                <a:ext uri="{FF2B5EF4-FFF2-40B4-BE49-F238E27FC236}">
                  <a16:creationId xmlns:a16="http://schemas.microsoft.com/office/drawing/2014/main" id="{D0D51459-1816-4501-BFB8-11D89FCE7A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9" name="Freeform 20">
              <a:extLst>
                <a:ext uri="{FF2B5EF4-FFF2-40B4-BE49-F238E27FC236}">
                  <a16:creationId xmlns:a16="http://schemas.microsoft.com/office/drawing/2014/main" id="{EEF2FE98-05EB-4725-ACCF-C52D5DF97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0" name="Freeform 21">
              <a:extLst>
                <a:ext uri="{FF2B5EF4-FFF2-40B4-BE49-F238E27FC236}">
                  <a16:creationId xmlns:a16="http://schemas.microsoft.com/office/drawing/2014/main" id="{36AE0C8D-3882-4E4C-8B0A-D2BF187A0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1" name="Freeform 22">
              <a:extLst>
                <a:ext uri="{FF2B5EF4-FFF2-40B4-BE49-F238E27FC236}">
                  <a16:creationId xmlns:a16="http://schemas.microsoft.com/office/drawing/2014/main" id="{26FB5F9D-B512-421F-8071-88C359958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2" name="Freeform 23">
              <a:extLst>
                <a:ext uri="{FF2B5EF4-FFF2-40B4-BE49-F238E27FC236}">
                  <a16:creationId xmlns:a16="http://schemas.microsoft.com/office/drawing/2014/main" id="{C6E4F7F4-DB5A-47A2-8745-C154D0E93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295" name="Rectangle 7223">
            <a:extLst>
              <a:ext uri="{FF2B5EF4-FFF2-40B4-BE49-F238E27FC236}">
                <a16:creationId xmlns:a16="http://schemas.microsoft.com/office/drawing/2014/main" id="{65AB87A9-8B9A-4793-87D4-AE126DADD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10" y="-6706"/>
            <a:ext cx="5061786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newspaper, document&#10;&#10;Description automatically generated">
            <a:extLst>
              <a:ext uri="{FF2B5EF4-FFF2-40B4-BE49-F238E27FC236}">
                <a16:creationId xmlns:a16="http://schemas.microsoft.com/office/drawing/2014/main" id="{ACA31E1E-9019-74E1-D230-C7F423704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99" y="323648"/>
            <a:ext cx="3889660" cy="6223456"/>
          </a:xfrm>
          <a:prstGeom prst="rect">
            <a:avLst/>
          </a:prstGeom>
          <a:ln w="9525">
            <a:noFill/>
          </a:ln>
        </p:spPr>
      </p:pic>
      <p:grpSp>
        <p:nvGrpSpPr>
          <p:cNvPr id="7296" name="Group 7225">
            <a:extLst>
              <a:ext uri="{FF2B5EF4-FFF2-40B4-BE49-F238E27FC236}">
                <a16:creationId xmlns:a16="http://schemas.microsoft.com/office/drawing/2014/main" id="{737607C9-4B59-4CB6-AE2D-C25102D55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71734" y="1186483"/>
            <a:ext cx="2866947" cy="4477933"/>
            <a:chOff x="807084" y="1186483"/>
            <a:chExt cx="3822597" cy="4477933"/>
          </a:xfrm>
        </p:grpSpPr>
        <p:sp>
          <p:nvSpPr>
            <p:cNvPr id="7297" name="Rectangle 7226">
              <a:extLst>
                <a:ext uri="{FF2B5EF4-FFF2-40B4-BE49-F238E27FC236}">
                  <a16:creationId xmlns:a16="http://schemas.microsoft.com/office/drawing/2014/main" id="{91458B88-1946-4006-9355-59CDC73C0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8" name="Isosceles Triangle 39">
              <a:extLst>
                <a:ext uri="{FF2B5EF4-FFF2-40B4-BE49-F238E27FC236}">
                  <a16:creationId xmlns:a16="http://schemas.microsoft.com/office/drawing/2014/main" id="{E93D5CDB-D8FE-4E91-A168-F8A5603DC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9" name="Rectangle 7228">
              <a:extLst>
                <a:ext uri="{FF2B5EF4-FFF2-40B4-BE49-F238E27FC236}">
                  <a16:creationId xmlns:a16="http://schemas.microsoft.com/office/drawing/2014/main" id="{D1EE5B02-AD0B-4340-AD50-196911128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5737982" y="2075504"/>
            <a:ext cx="2740927" cy="2042725"/>
          </a:xfrm>
          <a:prstGeom prst="rect">
            <a:avLst/>
          </a:prstGeom>
        </p:spPr>
        <p:txBody>
          <a:bodyPr vert="horz" lIns="228600" tIns="228600" rIns="228600" bIns="0" rtlCol="0"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600" spc="-150" dirty="0">
                <a:ln/>
                <a:solidFill>
                  <a:srgbClr val="FFFEFF"/>
                </a:solidFill>
                <a:latin typeface="+mj-lt"/>
                <a:ea typeface="+mj-ea"/>
                <a:cs typeface="+mj-cs"/>
              </a:rPr>
              <a:t>REVIEW</a:t>
            </a:r>
          </a:p>
          <a:p>
            <a:pPr algn="ctr" eaLnBrk="1" hangingPunct="1">
              <a:lnSpc>
                <a:spcPct val="80000"/>
              </a:lnSpc>
              <a:spcAft>
                <a:spcPts val="600"/>
              </a:spcAft>
            </a:pPr>
            <a:endParaRPr lang="en-US" sz="2600" spc="-150" dirty="0">
              <a:ln/>
              <a:solidFill>
                <a:srgbClr val="FFFEFF"/>
              </a:solidFill>
              <a:latin typeface="+mj-lt"/>
              <a:ea typeface="+mj-ea"/>
              <a:cs typeface="+mj-cs"/>
            </a:endParaRPr>
          </a:p>
          <a:p>
            <a:pPr algn="ctr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600" spc="-150" dirty="0">
                <a:ln/>
                <a:solidFill>
                  <a:srgbClr val="FFFEFF"/>
                </a:solidFill>
                <a:latin typeface="+mj-lt"/>
                <a:ea typeface="+mj-ea"/>
                <a:cs typeface="+mj-cs"/>
              </a:rPr>
              <a:t>EDGEWOOD GRADUATION REQUIREMENTS</a:t>
            </a:r>
          </a:p>
        </p:txBody>
      </p:sp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55996" y="320040"/>
            <a:ext cx="685800" cy="3200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>
              <a:spcAft>
                <a:spcPts val="600"/>
              </a:spcAft>
            </a:pPr>
            <a:fld id="{76B61DFE-C31E-40B5-A07E-19A988A4EFE3}" type="slidenum">
              <a:rPr lang="en-US" sz="1000">
                <a:solidFill>
                  <a:schemeClr val="tx1">
                    <a:tint val="75000"/>
                  </a:schemeClr>
                </a:solidFill>
                <a:latin typeface="+mn-lt"/>
              </a:rPr>
              <a:pPr defTabSz="457200" eaLnBrk="1" hangingPunct="1">
                <a:spcAft>
                  <a:spcPts val="600"/>
                </a:spcAft>
              </a:pPr>
              <a:t>24</a:t>
            </a:fld>
            <a:endParaRPr lang="en-US" sz="10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2C3D34FB-F41C-588A-F841-C515CCEF7952}"/>
              </a:ext>
            </a:extLst>
          </p:cNvPr>
          <p:cNvSpPr/>
          <p:nvPr/>
        </p:nvSpPr>
        <p:spPr>
          <a:xfrm>
            <a:off x="4339613" y="5523603"/>
            <a:ext cx="475099" cy="3907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2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66473" y="2349925"/>
            <a:ext cx="2624234" cy="2456442"/>
          </a:xfrm>
        </p:spPr>
        <p:txBody>
          <a:bodyPr vert="horz" lIns="228600" tIns="228600" rIns="228600" bIns="0" rtlCol="0">
            <a:normAutofit/>
          </a:bodyPr>
          <a:lstStyle/>
          <a:p>
            <a:pPr defTabSz="914400"/>
            <a:r>
              <a:rPr lang="en-US" b="1" spc="-150"/>
              <a:t>College Application Process</a:t>
            </a:r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457200" eaLnBrk="1" hangingPunct="1">
              <a:spcAft>
                <a:spcPts val="600"/>
              </a:spcAft>
            </a:pPr>
            <a:fld id="{32044ED4-B505-4EBC-BD4C-B6A17D24A464}" type="slidenum">
              <a:rPr lang="en-US" smtClean="0">
                <a:latin typeface="+mn-lt"/>
              </a:rPr>
              <a:pPr defTabSz="457200" eaLnBrk="1" hangingPunct="1">
                <a:spcAft>
                  <a:spcPts val="600"/>
                </a:spcAft>
              </a:pPr>
              <a:t>25</a:t>
            </a:fld>
            <a:endParaRPr lang="en-US">
              <a:latin typeface="+mn-lt"/>
            </a:endParaRPr>
          </a:p>
        </p:txBody>
      </p:sp>
      <p:graphicFrame>
        <p:nvGraphicFramePr>
          <p:cNvPr id="28678" name="Rectangle 3">
            <a:extLst>
              <a:ext uri="{FF2B5EF4-FFF2-40B4-BE49-F238E27FC236}">
                <a16:creationId xmlns:a16="http://schemas.microsoft.com/office/drawing/2014/main" id="{D407464C-1B18-7D51-BB61-563195EA06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9692360"/>
              </p:ext>
            </p:extLst>
          </p:nvPr>
        </p:nvGraphicFramePr>
        <p:xfrm>
          <a:off x="4181167" y="803186"/>
          <a:ext cx="4366325" cy="5287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2CA50-9EEC-5D85-D8EB-C8181B515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Visits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9C8FC98-F6D1-7257-424C-5DC44DD293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181797"/>
              </p:ext>
            </p:extLst>
          </p:nvPr>
        </p:nvGraphicFramePr>
        <p:xfrm>
          <a:off x="4415687" y="803186"/>
          <a:ext cx="4091410" cy="5248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2882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3251" y="778819"/>
            <a:ext cx="4538749" cy="2456442"/>
          </a:xfrm>
        </p:spPr>
        <p:txBody>
          <a:bodyPr>
            <a:normAutofit/>
          </a:bodyPr>
          <a:lstStyle/>
          <a:p>
            <a:r>
              <a:rPr lang="en-US" sz="2400">
                <a:latin typeface="Tahoma" panose="020B0604030504040204" pitchFamily="34" charset="0"/>
              </a:rPr>
              <a:t>Online Application Portals</a:t>
            </a:r>
            <a:endParaRPr lang="en-US" sz="240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3455499C-FB92-4B09-BD6D-1BFED68DB4C9}" type="slidenum">
              <a:rPr lang="en-US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  <p:graphicFrame>
        <p:nvGraphicFramePr>
          <p:cNvPr id="29702" name="Content Placeholder 2">
            <a:extLst>
              <a:ext uri="{FF2B5EF4-FFF2-40B4-BE49-F238E27FC236}">
                <a16:creationId xmlns:a16="http://schemas.microsoft.com/office/drawing/2014/main" id="{DC30CD67-D42D-9B69-7482-B5398846B4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78883"/>
              </p:ext>
            </p:extLst>
          </p:nvPr>
        </p:nvGraphicFramePr>
        <p:xfrm>
          <a:off x="4080272" y="1125538"/>
          <a:ext cx="4229100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CD5296D-2BE8-43F6-BF5F-EFD3DCB1B28B}"/>
              </a:ext>
            </a:extLst>
          </p:cNvPr>
          <p:cNvSpPr txBox="1"/>
          <p:nvPr/>
        </p:nvSpPr>
        <p:spPr>
          <a:xfrm>
            <a:off x="689956" y="2504083"/>
            <a:ext cx="32752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Online application portals usually open late summer or fall of senior year.</a:t>
            </a:r>
          </a:p>
          <a:p>
            <a:endParaRPr lang="en-US"/>
          </a:p>
          <a:p>
            <a:r>
              <a:rPr lang="en-US"/>
              <a:t>Please make sure you are not applying under the class of 2023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oup 155">
            <a:extLst>
              <a:ext uri="{FF2B5EF4-FFF2-40B4-BE49-F238E27FC236}">
                <a16:creationId xmlns:a16="http://schemas.microsoft.com/office/drawing/2014/main" id="{9CB4DA44-742C-414B-BA05-633FAAFEB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57" name="Freeform 5">
              <a:extLst>
                <a:ext uri="{FF2B5EF4-FFF2-40B4-BE49-F238E27FC236}">
                  <a16:creationId xmlns:a16="http://schemas.microsoft.com/office/drawing/2014/main" id="{646F5217-C700-42DF-A991-60041BF85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6">
              <a:extLst>
                <a:ext uri="{FF2B5EF4-FFF2-40B4-BE49-F238E27FC236}">
                  <a16:creationId xmlns:a16="http://schemas.microsoft.com/office/drawing/2014/main" id="{86B42890-A2EB-4CD5-B95E-28BB1B9DC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7">
              <a:extLst>
                <a:ext uri="{FF2B5EF4-FFF2-40B4-BE49-F238E27FC236}">
                  <a16:creationId xmlns:a16="http://schemas.microsoft.com/office/drawing/2014/main" id="{3C4C7C00-4C35-4304-971D-F6545F151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8">
              <a:extLst>
                <a:ext uri="{FF2B5EF4-FFF2-40B4-BE49-F238E27FC236}">
                  <a16:creationId xmlns:a16="http://schemas.microsoft.com/office/drawing/2014/main" id="{062703B6-D095-40E9-AED8-A3895537F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9">
              <a:extLst>
                <a:ext uri="{FF2B5EF4-FFF2-40B4-BE49-F238E27FC236}">
                  <a16:creationId xmlns:a16="http://schemas.microsoft.com/office/drawing/2014/main" id="{055808A0-E0B8-4AC4-B721-4A61DF27E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0">
              <a:extLst>
                <a:ext uri="{FF2B5EF4-FFF2-40B4-BE49-F238E27FC236}">
                  <a16:creationId xmlns:a16="http://schemas.microsoft.com/office/drawing/2014/main" id="{A5C20225-C8C2-466D-BDA5-9CBA8CFE4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11">
              <a:extLst>
                <a:ext uri="{FF2B5EF4-FFF2-40B4-BE49-F238E27FC236}">
                  <a16:creationId xmlns:a16="http://schemas.microsoft.com/office/drawing/2014/main" id="{4FE00035-FBE7-4831-851B-4FEC2CDC9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12">
              <a:extLst>
                <a:ext uri="{FF2B5EF4-FFF2-40B4-BE49-F238E27FC236}">
                  <a16:creationId xmlns:a16="http://schemas.microsoft.com/office/drawing/2014/main" id="{F6E5955C-9D0F-4D45-941B-38C00DCB57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13">
              <a:extLst>
                <a:ext uri="{FF2B5EF4-FFF2-40B4-BE49-F238E27FC236}">
                  <a16:creationId xmlns:a16="http://schemas.microsoft.com/office/drawing/2014/main" id="{28A4AF89-C648-4D4F-9728-5EE6996F8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14">
              <a:extLst>
                <a:ext uri="{FF2B5EF4-FFF2-40B4-BE49-F238E27FC236}">
                  <a16:creationId xmlns:a16="http://schemas.microsoft.com/office/drawing/2014/main" id="{2AE30D5F-611C-4C24-B74D-EE52F199B0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15">
              <a:extLst>
                <a:ext uri="{FF2B5EF4-FFF2-40B4-BE49-F238E27FC236}">
                  <a16:creationId xmlns:a16="http://schemas.microsoft.com/office/drawing/2014/main" id="{B1313FCA-52AA-4767-BA27-EC3674A3C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16">
              <a:extLst>
                <a:ext uri="{FF2B5EF4-FFF2-40B4-BE49-F238E27FC236}">
                  <a16:creationId xmlns:a16="http://schemas.microsoft.com/office/drawing/2014/main" id="{07FB6C5A-EFC4-4A43-AB27-6244F7CA7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9" name="Freeform 17">
              <a:extLst>
                <a:ext uri="{FF2B5EF4-FFF2-40B4-BE49-F238E27FC236}">
                  <a16:creationId xmlns:a16="http://schemas.microsoft.com/office/drawing/2014/main" id="{3BF24447-F7CC-4598-8910-FAAC77867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0" name="Freeform 18">
              <a:extLst>
                <a:ext uri="{FF2B5EF4-FFF2-40B4-BE49-F238E27FC236}">
                  <a16:creationId xmlns:a16="http://schemas.microsoft.com/office/drawing/2014/main" id="{E8C0FE7B-3A46-4ED7-9C3D-C66FB4E638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1" name="Freeform 19">
              <a:extLst>
                <a:ext uri="{FF2B5EF4-FFF2-40B4-BE49-F238E27FC236}">
                  <a16:creationId xmlns:a16="http://schemas.microsoft.com/office/drawing/2014/main" id="{C93D827F-181D-4B32-A950-DC16B774DA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2" name="Freeform 20">
              <a:extLst>
                <a:ext uri="{FF2B5EF4-FFF2-40B4-BE49-F238E27FC236}">
                  <a16:creationId xmlns:a16="http://schemas.microsoft.com/office/drawing/2014/main" id="{2CF17858-D8BB-42DA-ADAF-C5B7DDB11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3" name="Freeform 21">
              <a:extLst>
                <a:ext uri="{FF2B5EF4-FFF2-40B4-BE49-F238E27FC236}">
                  <a16:creationId xmlns:a16="http://schemas.microsoft.com/office/drawing/2014/main" id="{0DBFA4E1-6EAC-4206-819E-36015448E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4" name="Freeform 22">
              <a:extLst>
                <a:ext uri="{FF2B5EF4-FFF2-40B4-BE49-F238E27FC236}">
                  <a16:creationId xmlns:a16="http://schemas.microsoft.com/office/drawing/2014/main" id="{F25D0174-B30E-42BC-BD55-A943BDD62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5" name="Freeform 23">
              <a:extLst>
                <a:ext uri="{FF2B5EF4-FFF2-40B4-BE49-F238E27FC236}">
                  <a16:creationId xmlns:a16="http://schemas.microsoft.com/office/drawing/2014/main" id="{1E31CAD0-C3BC-4821-87CC-78C2AE7942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6" name="Freeform 24">
              <a:extLst>
                <a:ext uri="{FF2B5EF4-FFF2-40B4-BE49-F238E27FC236}">
                  <a16:creationId xmlns:a16="http://schemas.microsoft.com/office/drawing/2014/main" id="{5470702A-797A-4762-B2E7-330ECFCFE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7" name="Freeform 25">
              <a:extLst>
                <a:ext uri="{FF2B5EF4-FFF2-40B4-BE49-F238E27FC236}">
                  <a16:creationId xmlns:a16="http://schemas.microsoft.com/office/drawing/2014/main" id="{75857B84-7166-46C1-B6CC-5A981DEF90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6F4166B5-BEB6-4D93-91F2-61F18E18D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49645B81-B570-40D4-A717-18FD21349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1" name="Isosceles Triangle 22">
              <a:extLst>
                <a:ext uri="{FF2B5EF4-FFF2-40B4-BE49-F238E27FC236}">
                  <a16:creationId xmlns:a16="http://schemas.microsoft.com/office/drawing/2014/main" id="{D8C83445-9D36-40AB-9B6C-13B432A61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37281DC3-F955-435C-A291-E5CDF00A6E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84" name="Rectangle 183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79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187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8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9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0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1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2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3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4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5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6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7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8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9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0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1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2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3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4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5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800818DB-D976-3179-07AD-587504B70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472" y="4760132"/>
            <a:ext cx="7852046" cy="1777829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pPr defTabSz="914400"/>
            <a:r>
              <a:rPr lang="en-US" sz="3100" spc="-150" dirty="0"/>
              <a:t>Edgewood Counselor Recommendation Packet</a:t>
            </a:r>
          </a:p>
        </p:txBody>
      </p:sp>
      <p:sp>
        <p:nvSpPr>
          <p:cNvPr id="207" name="Freeform: Shape 206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2" name="Picture 71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905E81BD-1DB3-0A67-CAF5-26463C397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60" y="658995"/>
            <a:ext cx="2818912" cy="3355848"/>
          </a:xfrm>
          <a:prstGeom prst="rect">
            <a:avLst/>
          </a:prstGeom>
        </p:spPr>
      </p:pic>
      <p:pic>
        <p:nvPicPr>
          <p:cNvPr id="74" name="Picture 73" descr="Graphical user interface, table&#10;&#10;Description automatically generated with medium confidence">
            <a:extLst>
              <a:ext uri="{FF2B5EF4-FFF2-40B4-BE49-F238E27FC236}">
                <a16:creationId xmlns:a16="http://schemas.microsoft.com/office/drawing/2014/main" id="{25ABB41A-9848-1765-15D1-B68272CFE5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650" y="1588174"/>
            <a:ext cx="3975494" cy="150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16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79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350" y="4523696"/>
            <a:ext cx="3963071" cy="1777829"/>
          </a:xfrm>
        </p:spPr>
        <p:txBody>
          <a:bodyPr>
            <a:normAutofit/>
          </a:bodyPr>
          <a:lstStyle/>
          <a:p>
            <a:pPr algn="l"/>
            <a:r>
              <a:rPr lang="en-US" sz="4000" b="1"/>
              <a:t>October 1 Deadline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2AB6421E-B266-4156-954F-7D7113D550BC}" type="slidenum">
              <a:rPr lang="en-US">
                <a:solidFill>
                  <a:schemeClr val="bg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29</a:t>
            </a:fld>
            <a:endParaRPr lang="en-US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Disability Diary #3: Meeting All The &lt;strong&gt;Deadlines&lt;/strong&gt; No Matter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75" y="874167"/>
            <a:ext cx="8185545" cy="29546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3653" y="5074969"/>
            <a:ext cx="4711405" cy="17703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College Applications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Bright Futures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 Legislative Updates</a:t>
            </a:r>
          </a:p>
          <a:p>
            <a:pPr>
              <a:lnSpc>
                <a:spcPct val="110000"/>
              </a:lnSpc>
            </a:pPr>
            <a:endParaRPr lang="en-US" sz="1400" dirty="0"/>
          </a:p>
          <a:p>
            <a:pPr>
              <a:lnSpc>
                <a:spcPct val="110000"/>
              </a:lnSpc>
            </a:pPr>
            <a:endParaRPr lang="en-US" sz="1400" dirty="0"/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93300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47F53-95FF-4584-B861-FB860B2C6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20" y="1070382"/>
            <a:ext cx="8865393" cy="4701768"/>
          </a:xfrm>
        </p:spPr>
        <p:txBody>
          <a:bodyPr>
            <a:normAutofit/>
          </a:bodyPr>
          <a:lstStyle/>
          <a:p>
            <a:pPr algn="ctr"/>
            <a:r>
              <a:rPr lang="en-US" sz="7200">
                <a:latin typeface="Beer" panose="00000400000000000000" pitchFamily="2" charset="0"/>
              </a:rPr>
              <a:t>SENIOR PORTRAITS</a:t>
            </a:r>
            <a:br>
              <a:rPr lang="en-US" sz="7200">
                <a:latin typeface="Beer" panose="00000400000000000000" pitchFamily="2" charset="0"/>
              </a:rPr>
            </a:br>
            <a:br>
              <a:rPr lang="en-US" sz="7200">
                <a:latin typeface="Beer" panose="00000400000000000000" pitchFamily="2" charset="0"/>
              </a:rPr>
            </a:br>
            <a:r>
              <a:rPr lang="en-US" sz="7200" err="1">
                <a:latin typeface="Beer" panose="00000400000000000000" pitchFamily="2" charset="0"/>
              </a:rPr>
              <a:t>yEARBOOKS</a:t>
            </a:r>
            <a:endParaRPr lang="en-US" sz="7200">
              <a:latin typeface="Beer" panose="000004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E1F1E2-5CDE-4038-8D97-0177DE640E6E}"/>
              </a:ext>
            </a:extLst>
          </p:cNvPr>
          <p:cNvCxnSpPr/>
          <p:nvPr/>
        </p:nvCxnSpPr>
        <p:spPr>
          <a:xfrm>
            <a:off x="81793" y="3550116"/>
            <a:ext cx="897831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06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402838E-E808-41D7-897C-5E479F8B4EE7}" type="slidenum">
              <a:rPr lang="en-US"/>
              <a:pPr/>
              <a:t>30</a:t>
            </a:fld>
            <a:endParaRPr lang="en-US"/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45565" y="254766"/>
            <a:ext cx="8765541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sz="4400" b="1">
                <a:latin typeface="Tahoma" panose="020B0604030504040204" pitchFamily="34" charset="0"/>
              </a:rPr>
              <a:t>Scholarships and Financial Aid</a:t>
            </a:r>
          </a:p>
          <a:p>
            <a:pPr algn="ctr" eaLnBrk="1" hangingPunct="1"/>
            <a:endParaRPr lang="en-US" sz="3200" b="1">
              <a:latin typeface="Tahoma" panose="020B0604030504040204" pitchFamily="34" charset="0"/>
            </a:endParaRPr>
          </a:p>
        </p:txBody>
      </p:sp>
      <p:pic>
        <p:nvPicPr>
          <p:cNvPr id="2" name="Picture 2" descr="Logo&#10;&#10;Description automatically generated">
            <a:extLst>
              <a:ext uri="{FF2B5EF4-FFF2-40B4-BE49-F238E27FC236}">
                <a16:creationId xmlns:a16="http://schemas.microsoft.com/office/drawing/2014/main" id="{D3CCC33D-84A4-0342-5E0E-E0FA17823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362" y="1785619"/>
            <a:ext cx="4930286" cy="34296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105F15-3089-389D-C90B-30213CC0D1FD}"/>
              </a:ext>
            </a:extLst>
          </p:cNvPr>
          <p:cNvSpPr txBox="1"/>
          <p:nvPr/>
        </p:nvSpPr>
        <p:spPr>
          <a:xfrm>
            <a:off x="2164556" y="3244655"/>
            <a:ext cx="4652962" cy="368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/>
              <a:t>FAFSA</a:t>
            </a:r>
          </a:p>
        </p:txBody>
      </p:sp>
    </p:spTree>
    <p:extLst>
      <p:ext uri="{BB962C8B-B14F-4D97-AF65-F5344CB8AC3E}">
        <p14:creationId xmlns:p14="http://schemas.microsoft.com/office/powerpoint/2010/main" val="3804472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8DD8E1A-9945-4DBA-BC40-7A028BF32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37" name="Freeform 5">
              <a:extLst>
                <a:ext uri="{FF2B5EF4-FFF2-40B4-BE49-F238E27FC236}">
                  <a16:creationId xmlns:a16="http://schemas.microsoft.com/office/drawing/2014/main" id="{FE1C52F1-9DDF-4839-9B8F-25F7F8D42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8" name="Freeform 6">
              <a:extLst>
                <a:ext uri="{FF2B5EF4-FFF2-40B4-BE49-F238E27FC236}">
                  <a16:creationId xmlns:a16="http://schemas.microsoft.com/office/drawing/2014/main" id="{DB25E450-AEBE-4B5B-9CD7-7DDA5128D0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7">
              <a:extLst>
                <a:ext uri="{FF2B5EF4-FFF2-40B4-BE49-F238E27FC236}">
                  <a16:creationId xmlns:a16="http://schemas.microsoft.com/office/drawing/2014/main" id="{D57AF4B2-B19E-4839-9D9C-06AD5370C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8">
              <a:extLst>
                <a:ext uri="{FF2B5EF4-FFF2-40B4-BE49-F238E27FC236}">
                  <a16:creationId xmlns:a16="http://schemas.microsoft.com/office/drawing/2014/main" id="{2949CEBF-F4A7-44B2-8A3B-22558718F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9">
              <a:extLst>
                <a:ext uri="{FF2B5EF4-FFF2-40B4-BE49-F238E27FC236}">
                  <a16:creationId xmlns:a16="http://schemas.microsoft.com/office/drawing/2014/main" id="{28EAA589-93ED-485D-96BB-B9B21EC96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2" name="Freeform 10">
              <a:extLst>
                <a:ext uri="{FF2B5EF4-FFF2-40B4-BE49-F238E27FC236}">
                  <a16:creationId xmlns:a16="http://schemas.microsoft.com/office/drawing/2014/main" id="{4BB4F238-A1F2-45F6-9074-18C4A9F92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11">
              <a:extLst>
                <a:ext uri="{FF2B5EF4-FFF2-40B4-BE49-F238E27FC236}">
                  <a16:creationId xmlns:a16="http://schemas.microsoft.com/office/drawing/2014/main" id="{1C658EE5-B46E-48ED-822D-1C3F08ECA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12">
              <a:extLst>
                <a:ext uri="{FF2B5EF4-FFF2-40B4-BE49-F238E27FC236}">
                  <a16:creationId xmlns:a16="http://schemas.microsoft.com/office/drawing/2014/main" id="{82AA74BE-73A4-4ADC-B86C-833704C0C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13">
              <a:extLst>
                <a:ext uri="{FF2B5EF4-FFF2-40B4-BE49-F238E27FC236}">
                  <a16:creationId xmlns:a16="http://schemas.microsoft.com/office/drawing/2014/main" id="{2018BD4B-A593-4075-9FDB-4739C6D53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14">
              <a:extLst>
                <a:ext uri="{FF2B5EF4-FFF2-40B4-BE49-F238E27FC236}">
                  <a16:creationId xmlns:a16="http://schemas.microsoft.com/office/drawing/2014/main" id="{0D16E44B-CE60-491F-B907-D02B0B1EE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15">
              <a:extLst>
                <a:ext uri="{FF2B5EF4-FFF2-40B4-BE49-F238E27FC236}">
                  <a16:creationId xmlns:a16="http://schemas.microsoft.com/office/drawing/2014/main" id="{2DFA7256-7E90-44B6-8E90-2111C1A1F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16">
              <a:extLst>
                <a:ext uri="{FF2B5EF4-FFF2-40B4-BE49-F238E27FC236}">
                  <a16:creationId xmlns:a16="http://schemas.microsoft.com/office/drawing/2014/main" id="{CE31CD09-2348-4B3A-9C97-CEECA4ABC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17">
              <a:extLst>
                <a:ext uri="{FF2B5EF4-FFF2-40B4-BE49-F238E27FC236}">
                  <a16:creationId xmlns:a16="http://schemas.microsoft.com/office/drawing/2014/main" id="{4E5422EF-93F2-41A9-B30F-9EFE9241D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18">
              <a:extLst>
                <a:ext uri="{FF2B5EF4-FFF2-40B4-BE49-F238E27FC236}">
                  <a16:creationId xmlns:a16="http://schemas.microsoft.com/office/drawing/2014/main" id="{7920E29F-BB48-485F-95FF-5C372339C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19">
              <a:extLst>
                <a:ext uri="{FF2B5EF4-FFF2-40B4-BE49-F238E27FC236}">
                  <a16:creationId xmlns:a16="http://schemas.microsoft.com/office/drawing/2014/main" id="{ACFDB0E0-ECEB-4EEB-925D-4BE22979C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20">
              <a:extLst>
                <a:ext uri="{FF2B5EF4-FFF2-40B4-BE49-F238E27FC236}">
                  <a16:creationId xmlns:a16="http://schemas.microsoft.com/office/drawing/2014/main" id="{30CE2542-FFC2-4E6A-9F84-265FE415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21">
              <a:extLst>
                <a:ext uri="{FF2B5EF4-FFF2-40B4-BE49-F238E27FC236}">
                  <a16:creationId xmlns:a16="http://schemas.microsoft.com/office/drawing/2014/main" id="{2864C497-B900-4D3E-895C-A2A823A3C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22">
              <a:extLst>
                <a:ext uri="{FF2B5EF4-FFF2-40B4-BE49-F238E27FC236}">
                  <a16:creationId xmlns:a16="http://schemas.microsoft.com/office/drawing/2014/main" id="{26441ED2-272A-4395-9966-F5B1C8D3F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23">
              <a:extLst>
                <a:ext uri="{FF2B5EF4-FFF2-40B4-BE49-F238E27FC236}">
                  <a16:creationId xmlns:a16="http://schemas.microsoft.com/office/drawing/2014/main" id="{701CA35D-3DE0-4BE9-96A9-31A6F24DB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24">
              <a:extLst>
                <a:ext uri="{FF2B5EF4-FFF2-40B4-BE49-F238E27FC236}">
                  <a16:creationId xmlns:a16="http://schemas.microsoft.com/office/drawing/2014/main" id="{C9367E8C-A75F-4D57-8B79-1B3EEDFD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25">
              <a:extLst>
                <a:ext uri="{FF2B5EF4-FFF2-40B4-BE49-F238E27FC236}">
                  <a16:creationId xmlns:a16="http://schemas.microsoft.com/office/drawing/2014/main" id="{0846F98D-8409-4D6C-B830-625CC19EB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F35369DB-627C-41BD-9041-6426E8BF6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9BA15987-DDC0-4CAB-AF5B-7D11E25D2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1" name="Isosceles Triangle 22">
              <a:extLst>
                <a:ext uri="{FF2B5EF4-FFF2-40B4-BE49-F238E27FC236}">
                  <a16:creationId xmlns:a16="http://schemas.microsoft.com/office/drawing/2014/main" id="{9B6DF8F2-BD4C-48F5-8CDC-95B311500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8E989FB2-D6DE-43D1-84D5-1C80F9901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64" name="Rectangle 163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67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5152872" y="287337"/>
            <a:ext cx="3092804" cy="1433323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pPr algn="l" defTabSz="914400"/>
            <a:r>
              <a:rPr lang="en-US" sz="2800" b="1" spc="-150">
                <a:solidFill>
                  <a:schemeClr val="tx2"/>
                </a:solidFill>
              </a:rPr>
              <a:t>BRIGHT FUTURES</a:t>
            </a:r>
          </a:p>
        </p:txBody>
      </p:sp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457200" eaLnBrk="1" hangingPunct="1">
              <a:spcAft>
                <a:spcPts val="600"/>
              </a:spcAft>
            </a:pPr>
            <a:fld id="{FBE326CB-3C79-434A-AC65-8D9800327C6F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 defTabSz="457200" eaLnBrk="1" hangingPunct="1">
                <a:spcAft>
                  <a:spcPts val="600"/>
                </a:spcAft>
              </a:pPr>
              <a:t>31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790" y="795527"/>
            <a:ext cx="447797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FF8C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6BE07B20-557E-4728-BDFF-64B810357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3768" y="2049171"/>
            <a:ext cx="4014252" cy="448878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 defTabSz="914400">
              <a:lnSpc>
                <a:spcPct val="110000"/>
              </a:lnSpc>
              <a:buClr>
                <a:srgbClr val="FF8C6F"/>
              </a:buClr>
            </a:pPr>
            <a:endParaRPr lang="en-US" sz="800" b="1" dirty="0"/>
          </a:p>
          <a:p>
            <a:pPr indent="-228600" defTabSz="914400">
              <a:lnSpc>
                <a:spcPct val="110000"/>
              </a:lnSpc>
              <a:buClr>
                <a:srgbClr val="FF8C6F"/>
              </a:buClr>
            </a:pPr>
            <a:r>
              <a:rPr lang="en-US" sz="1400" b="1" dirty="0"/>
              <a:t>Apply October 1, 2023</a:t>
            </a:r>
          </a:p>
          <a:p>
            <a:pPr indent="-228600" defTabSz="914400">
              <a:lnSpc>
                <a:spcPct val="110000"/>
              </a:lnSpc>
              <a:buClr>
                <a:srgbClr val="FF8C6F"/>
              </a:buClr>
            </a:pPr>
            <a:r>
              <a:rPr lang="en-US" sz="1400" b="1" dirty="0"/>
              <a:t>Four Categories – Current Requirements</a:t>
            </a:r>
          </a:p>
          <a:p>
            <a:pPr indent="-228600" defTabSz="914400">
              <a:lnSpc>
                <a:spcPct val="110000"/>
              </a:lnSpc>
              <a:buClr>
                <a:srgbClr val="FF8C6F"/>
              </a:buClr>
            </a:pPr>
            <a:r>
              <a:rPr lang="en-US" sz="1400" b="1" dirty="0"/>
              <a:t>Florida Academic Scholarship</a:t>
            </a:r>
          </a:p>
          <a:p>
            <a:pPr indent="-228600" defTabSz="914400">
              <a:lnSpc>
                <a:spcPct val="110000"/>
              </a:lnSpc>
              <a:buClr>
                <a:srgbClr val="FF8C6F"/>
              </a:buClr>
            </a:pPr>
            <a:r>
              <a:rPr lang="en-US" sz="1400" b="1" dirty="0"/>
              <a:t>Florida Medallion Scholarship</a:t>
            </a:r>
          </a:p>
          <a:p>
            <a:pPr indent="-228600" defTabSz="914400">
              <a:lnSpc>
                <a:spcPct val="110000"/>
              </a:lnSpc>
              <a:buClr>
                <a:srgbClr val="FF8C6F"/>
              </a:buClr>
            </a:pPr>
            <a:r>
              <a:rPr lang="en-US" sz="1400" b="1" dirty="0"/>
              <a:t>Gold Seal </a:t>
            </a:r>
          </a:p>
          <a:p>
            <a:pPr indent="-228600" defTabSz="914400">
              <a:lnSpc>
                <a:spcPct val="110000"/>
              </a:lnSpc>
              <a:buClr>
                <a:srgbClr val="FF8C6F"/>
              </a:buClr>
            </a:pPr>
            <a:r>
              <a:rPr lang="en-US" sz="1400" b="1" dirty="0"/>
              <a:t>Gold Seal CAPE Scholars</a:t>
            </a:r>
          </a:p>
          <a:p>
            <a:pPr indent="-228600" defTabSz="914400">
              <a:lnSpc>
                <a:spcPct val="110000"/>
              </a:lnSpc>
              <a:buClr>
                <a:srgbClr val="FF8C6F"/>
              </a:buClr>
            </a:pPr>
            <a:r>
              <a:rPr lang="en-US" sz="1400" dirty="0"/>
              <a:t>Bright Futures requirements change from year to year so visit the Bright Futures website for the most updated information. </a:t>
            </a:r>
            <a:r>
              <a:rPr lang="en-US" sz="1400" b="1" dirty="0">
                <a:hlinkClick r:id="rId3"/>
              </a:rPr>
              <a:t>https://www.floridastudentfinancialaidsg.org/SAPBFMAIN/SAPBFMAIN</a:t>
            </a:r>
            <a:endParaRPr lang="en-US" sz="1400" b="1" dirty="0"/>
          </a:p>
          <a:p>
            <a:pPr indent="-228600" defTabSz="914400">
              <a:lnSpc>
                <a:spcPct val="110000"/>
              </a:lnSpc>
              <a:buClr>
                <a:srgbClr val="FF8C6F"/>
              </a:buClr>
            </a:pPr>
            <a:r>
              <a:rPr lang="en-US" sz="1400" dirty="0"/>
              <a:t>Visit Florida Shines “Pay for College” for student evaluation</a:t>
            </a:r>
          </a:p>
          <a:p>
            <a:pPr indent="-228600" defTabSz="914400">
              <a:lnSpc>
                <a:spcPct val="110000"/>
              </a:lnSpc>
              <a:buClr>
                <a:srgbClr val="FF8C6F"/>
              </a:buClr>
            </a:pPr>
            <a:r>
              <a:rPr lang="en-US" sz="1400" b="1" dirty="0">
                <a:hlinkClick r:id="rId4"/>
              </a:rPr>
              <a:t>https://www.floridashines.org/go-to-college/pay-for-college</a:t>
            </a:r>
            <a:endParaRPr lang="en-US" sz="1400" b="1" dirty="0"/>
          </a:p>
          <a:p>
            <a:pPr indent="-228600" defTabSz="914400">
              <a:lnSpc>
                <a:spcPct val="110000"/>
              </a:lnSpc>
              <a:buClr>
                <a:srgbClr val="FF8C6F"/>
              </a:buClr>
            </a:pPr>
            <a:endParaRPr lang="en-US" sz="800" b="1" dirty="0"/>
          </a:p>
          <a:p>
            <a:pPr indent="-228600" defTabSz="914400">
              <a:lnSpc>
                <a:spcPct val="110000"/>
              </a:lnSpc>
              <a:buClr>
                <a:srgbClr val="FF8C6F"/>
              </a:buClr>
            </a:pPr>
            <a:endParaRPr lang="en-US" sz="800" b="1" dirty="0"/>
          </a:p>
          <a:p>
            <a:pPr marL="0" indent="-228600" defTabSz="914400">
              <a:lnSpc>
                <a:spcPct val="110000"/>
              </a:lnSpc>
              <a:buClr>
                <a:srgbClr val="FF8C6F"/>
              </a:buClr>
            </a:pPr>
            <a:endParaRPr lang="en-US" sz="800" b="1" dirty="0">
              <a:hlinkClick r:id="rId3"/>
            </a:endParaRPr>
          </a:p>
          <a:p>
            <a:pPr indent="-228600" defTabSz="914400">
              <a:lnSpc>
                <a:spcPct val="110000"/>
              </a:lnSpc>
              <a:buClr>
                <a:srgbClr val="FF8C6F"/>
              </a:buClr>
            </a:pPr>
            <a:endParaRPr lang="en-US" sz="800" b="1" dirty="0"/>
          </a:p>
          <a:p>
            <a:pPr indent="-228600" defTabSz="914400">
              <a:lnSpc>
                <a:spcPct val="110000"/>
              </a:lnSpc>
              <a:buClr>
                <a:srgbClr val="FF8C6F"/>
              </a:buClr>
            </a:pPr>
            <a:endParaRPr lang="en-US" sz="800" dirty="0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9F93BC19-7897-BA01-4C27-53E9A0AD9D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29" y="904931"/>
            <a:ext cx="3833611" cy="5023588"/>
          </a:xfrm>
        </p:spPr>
      </p:pic>
    </p:spTree>
    <p:extLst>
      <p:ext uri="{BB962C8B-B14F-4D97-AF65-F5344CB8AC3E}">
        <p14:creationId xmlns:p14="http://schemas.microsoft.com/office/powerpoint/2010/main" val="31732829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12" name="Group 35911">
            <a:extLst>
              <a:ext uri="{FF2B5EF4-FFF2-40B4-BE49-F238E27FC236}">
                <a16:creationId xmlns:a16="http://schemas.microsoft.com/office/drawing/2014/main" id="{5B5504F5-A44D-4727-B62D-D306EE4C0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35913" name="Freeform 5">
              <a:extLst>
                <a:ext uri="{FF2B5EF4-FFF2-40B4-BE49-F238E27FC236}">
                  <a16:creationId xmlns:a16="http://schemas.microsoft.com/office/drawing/2014/main" id="{42E83A18-C907-44D5-83DF-CFB181254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914" name="Freeform 6">
              <a:extLst>
                <a:ext uri="{FF2B5EF4-FFF2-40B4-BE49-F238E27FC236}">
                  <a16:creationId xmlns:a16="http://schemas.microsoft.com/office/drawing/2014/main" id="{E845C857-E334-431F-9264-4BEF01228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915" name="Freeform 7">
              <a:extLst>
                <a:ext uri="{FF2B5EF4-FFF2-40B4-BE49-F238E27FC236}">
                  <a16:creationId xmlns:a16="http://schemas.microsoft.com/office/drawing/2014/main" id="{426C9BD9-ECC0-4C60-87C1-D07F8F075A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916" name="Freeform 8">
              <a:extLst>
                <a:ext uri="{FF2B5EF4-FFF2-40B4-BE49-F238E27FC236}">
                  <a16:creationId xmlns:a16="http://schemas.microsoft.com/office/drawing/2014/main" id="{7FBDFA8E-61C4-4F76-819E-308A16DEE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917" name="Freeform 9">
              <a:extLst>
                <a:ext uri="{FF2B5EF4-FFF2-40B4-BE49-F238E27FC236}">
                  <a16:creationId xmlns:a16="http://schemas.microsoft.com/office/drawing/2014/main" id="{761F1C21-70B1-4D4E-831C-75DB8E7EA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918" name="Freeform 10">
              <a:extLst>
                <a:ext uri="{FF2B5EF4-FFF2-40B4-BE49-F238E27FC236}">
                  <a16:creationId xmlns:a16="http://schemas.microsoft.com/office/drawing/2014/main" id="{FD6B914E-6122-42BE-91C5-72FA400D0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919" name="Freeform 11">
              <a:extLst>
                <a:ext uri="{FF2B5EF4-FFF2-40B4-BE49-F238E27FC236}">
                  <a16:creationId xmlns:a16="http://schemas.microsoft.com/office/drawing/2014/main" id="{25950DE0-F9E4-4487-93B8-F6FDB00B2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920" name="Freeform 12">
              <a:extLst>
                <a:ext uri="{FF2B5EF4-FFF2-40B4-BE49-F238E27FC236}">
                  <a16:creationId xmlns:a16="http://schemas.microsoft.com/office/drawing/2014/main" id="{319D2307-45E1-4592-8192-9C9102D4E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921" name="Freeform 13">
              <a:extLst>
                <a:ext uri="{FF2B5EF4-FFF2-40B4-BE49-F238E27FC236}">
                  <a16:creationId xmlns:a16="http://schemas.microsoft.com/office/drawing/2014/main" id="{1A93A333-9537-4DEC-A527-7733E1096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922" name="Freeform 14">
              <a:extLst>
                <a:ext uri="{FF2B5EF4-FFF2-40B4-BE49-F238E27FC236}">
                  <a16:creationId xmlns:a16="http://schemas.microsoft.com/office/drawing/2014/main" id="{76DEF779-F072-40FD-A3BF-84E3B8C6D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923" name="Freeform 15">
              <a:extLst>
                <a:ext uri="{FF2B5EF4-FFF2-40B4-BE49-F238E27FC236}">
                  <a16:creationId xmlns:a16="http://schemas.microsoft.com/office/drawing/2014/main" id="{6861570E-EBF4-48B8-AB90-2A40B5228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924" name="Freeform 16">
              <a:extLst>
                <a:ext uri="{FF2B5EF4-FFF2-40B4-BE49-F238E27FC236}">
                  <a16:creationId xmlns:a16="http://schemas.microsoft.com/office/drawing/2014/main" id="{68EF8EC2-E3C0-4C22-B1B8-6E30AC2445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925" name="Freeform 17">
              <a:extLst>
                <a:ext uri="{FF2B5EF4-FFF2-40B4-BE49-F238E27FC236}">
                  <a16:creationId xmlns:a16="http://schemas.microsoft.com/office/drawing/2014/main" id="{AC3BE00B-705F-42C6-94CE-E89B1FA4E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926" name="Freeform 18">
              <a:extLst>
                <a:ext uri="{FF2B5EF4-FFF2-40B4-BE49-F238E27FC236}">
                  <a16:creationId xmlns:a16="http://schemas.microsoft.com/office/drawing/2014/main" id="{F23249F0-6642-4CDD-B89B-7EC0C254A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927" name="Freeform 19">
              <a:extLst>
                <a:ext uri="{FF2B5EF4-FFF2-40B4-BE49-F238E27FC236}">
                  <a16:creationId xmlns:a16="http://schemas.microsoft.com/office/drawing/2014/main" id="{9E5173CD-2C19-40D0-B444-CF38FF220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928" name="Freeform 20">
              <a:extLst>
                <a:ext uri="{FF2B5EF4-FFF2-40B4-BE49-F238E27FC236}">
                  <a16:creationId xmlns:a16="http://schemas.microsoft.com/office/drawing/2014/main" id="{C46A9203-B0FB-426A-9F90-6953A96AE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929" name="Freeform 21">
              <a:extLst>
                <a:ext uri="{FF2B5EF4-FFF2-40B4-BE49-F238E27FC236}">
                  <a16:creationId xmlns:a16="http://schemas.microsoft.com/office/drawing/2014/main" id="{F0B66C88-C270-4AE6-B12C-71CFC5F1E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930" name="Freeform 22">
              <a:extLst>
                <a:ext uri="{FF2B5EF4-FFF2-40B4-BE49-F238E27FC236}">
                  <a16:creationId xmlns:a16="http://schemas.microsoft.com/office/drawing/2014/main" id="{9113790B-9AB2-45C0-85DD-4E7303894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931" name="Freeform 23">
              <a:extLst>
                <a:ext uri="{FF2B5EF4-FFF2-40B4-BE49-F238E27FC236}">
                  <a16:creationId xmlns:a16="http://schemas.microsoft.com/office/drawing/2014/main" id="{36488705-890C-4BDD-AC3C-9807F6A6E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932" name="Freeform 24">
              <a:extLst>
                <a:ext uri="{FF2B5EF4-FFF2-40B4-BE49-F238E27FC236}">
                  <a16:creationId xmlns:a16="http://schemas.microsoft.com/office/drawing/2014/main" id="{CCF65277-1D63-4A4A-957E-9F12111D9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933" name="Freeform 25">
              <a:extLst>
                <a:ext uri="{FF2B5EF4-FFF2-40B4-BE49-F238E27FC236}">
                  <a16:creationId xmlns:a16="http://schemas.microsoft.com/office/drawing/2014/main" id="{AD6DFDD0-50F6-498B-A4E6-DC6D9A7952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5935" name="Group 35934">
            <a:extLst>
              <a:ext uri="{FF2B5EF4-FFF2-40B4-BE49-F238E27FC236}">
                <a16:creationId xmlns:a16="http://schemas.microsoft.com/office/drawing/2014/main" id="{02A5D777-C3C4-4D83-B4A3-0C83DBE1C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35936" name="Rectangle 35935">
              <a:extLst>
                <a:ext uri="{FF2B5EF4-FFF2-40B4-BE49-F238E27FC236}">
                  <a16:creationId xmlns:a16="http://schemas.microsoft.com/office/drawing/2014/main" id="{580A9110-3349-42C1-8186-CB70C1FD4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937" name="Isosceles Triangle 22">
              <a:extLst>
                <a:ext uri="{FF2B5EF4-FFF2-40B4-BE49-F238E27FC236}">
                  <a16:creationId xmlns:a16="http://schemas.microsoft.com/office/drawing/2014/main" id="{4F5EDCDF-C218-4482-A13E-8CFB87D0D0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938" name="Rectangle 35937">
              <a:extLst>
                <a:ext uri="{FF2B5EF4-FFF2-40B4-BE49-F238E27FC236}">
                  <a16:creationId xmlns:a16="http://schemas.microsoft.com/office/drawing/2014/main" id="{3EB8EB4B-9F73-4DB2-B849-B88E0435D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5940" name="Rectangle 35939">
            <a:extLst>
              <a:ext uri="{FF2B5EF4-FFF2-40B4-BE49-F238E27FC236}">
                <a16:creationId xmlns:a16="http://schemas.microsoft.com/office/drawing/2014/main" id="{736CAA0C-7445-4CE1-A768-F64059526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942" name="Group 35941">
            <a:extLst>
              <a:ext uri="{FF2B5EF4-FFF2-40B4-BE49-F238E27FC236}">
                <a16:creationId xmlns:a16="http://schemas.microsoft.com/office/drawing/2014/main" id="{170272AE-5158-4A40-83F6-6785051D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35943" name="Freeform 5">
              <a:extLst>
                <a:ext uri="{FF2B5EF4-FFF2-40B4-BE49-F238E27FC236}">
                  <a16:creationId xmlns:a16="http://schemas.microsoft.com/office/drawing/2014/main" id="{6FAC4ADE-9F3A-4FA2-8691-7B0261E93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44" name="Freeform 6">
              <a:extLst>
                <a:ext uri="{FF2B5EF4-FFF2-40B4-BE49-F238E27FC236}">
                  <a16:creationId xmlns:a16="http://schemas.microsoft.com/office/drawing/2014/main" id="{ACA39BA8-1A6D-40A9-9044-7276F845D5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45" name="Freeform 7">
              <a:extLst>
                <a:ext uri="{FF2B5EF4-FFF2-40B4-BE49-F238E27FC236}">
                  <a16:creationId xmlns:a16="http://schemas.microsoft.com/office/drawing/2014/main" id="{DE84A7F2-247B-4AE3-96E5-6E5A05019B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46" name="Freeform 8">
              <a:extLst>
                <a:ext uri="{FF2B5EF4-FFF2-40B4-BE49-F238E27FC236}">
                  <a16:creationId xmlns:a16="http://schemas.microsoft.com/office/drawing/2014/main" id="{D287F904-C5B6-4E91-9BFC-3416BF6C9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47" name="Freeform 9">
              <a:extLst>
                <a:ext uri="{FF2B5EF4-FFF2-40B4-BE49-F238E27FC236}">
                  <a16:creationId xmlns:a16="http://schemas.microsoft.com/office/drawing/2014/main" id="{2653A0EB-E3D0-4025-B431-7042D11D8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48" name="Freeform 10">
              <a:extLst>
                <a:ext uri="{FF2B5EF4-FFF2-40B4-BE49-F238E27FC236}">
                  <a16:creationId xmlns:a16="http://schemas.microsoft.com/office/drawing/2014/main" id="{EAE3F9E3-BD83-40F4-A311-0DFBF3EE23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49" name="Freeform 11">
              <a:extLst>
                <a:ext uri="{FF2B5EF4-FFF2-40B4-BE49-F238E27FC236}">
                  <a16:creationId xmlns:a16="http://schemas.microsoft.com/office/drawing/2014/main" id="{FC1D9595-FA31-4924-8D06-2E32753E5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50" name="Freeform 12">
              <a:extLst>
                <a:ext uri="{FF2B5EF4-FFF2-40B4-BE49-F238E27FC236}">
                  <a16:creationId xmlns:a16="http://schemas.microsoft.com/office/drawing/2014/main" id="{E0B88530-AE44-47E4-B6B0-14E06C222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51" name="Freeform 13">
              <a:extLst>
                <a:ext uri="{FF2B5EF4-FFF2-40B4-BE49-F238E27FC236}">
                  <a16:creationId xmlns:a16="http://schemas.microsoft.com/office/drawing/2014/main" id="{9BD14215-F39A-4468-9FBA-6E0BFCA1E8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52" name="Freeform 14">
              <a:extLst>
                <a:ext uri="{FF2B5EF4-FFF2-40B4-BE49-F238E27FC236}">
                  <a16:creationId xmlns:a16="http://schemas.microsoft.com/office/drawing/2014/main" id="{21597AD9-B54E-483F-926D-5912BEB3A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53" name="Freeform 15">
              <a:extLst>
                <a:ext uri="{FF2B5EF4-FFF2-40B4-BE49-F238E27FC236}">
                  <a16:creationId xmlns:a16="http://schemas.microsoft.com/office/drawing/2014/main" id="{2AE63BE0-6ECE-4B07-A0C5-4CEE87C8C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54" name="Freeform 16">
              <a:extLst>
                <a:ext uri="{FF2B5EF4-FFF2-40B4-BE49-F238E27FC236}">
                  <a16:creationId xmlns:a16="http://schemas.microsoft.com/office/drawing/2014/main" id="{A4211246-DC87-4FC7-826F-DB71C8FBF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55" name="Freeform 17">
              <a:extLst>
                <a:ext uri="{FF2B5EF4-FFF2-40B4-BE49-F238E27FC236}">
                  <a16:creationId xmlns:a16="http://schemas.microsoft.com/office/drawing/2014/main" id="{01796C3F-2394-446D-AE81-60BEF2B0C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56" name="Freeform 18">
              <a:extLst>
                <a:ext uri="{FF2B5EF4-FFF2-40B4-BE49-F238E27FC236}">
                  <a16:creationId xmlns:a16="http://schemas.microsoft.com/office/drawing/2014/main" id="{1103EF91-2F2B-45D8-BA7C-98278222C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57" name="Freeform 19">
              <a:extLst>
                <a:ext uri="{FF2B5EF4-FFF2-40B4-BE49-F238E27FC236}">
                  <a16:creationId xmlns:a16="http://schemas.microsoft.com/office/drawing/2014/main" id="{F985B98A-6A3A-494F-B7E2-166ABC4A8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58" name="Freeform 20">
              <a:extLst>
                <a:ext uri="{FF2B5EF4-FFF2-40B4-BE49-F238E27FC236}">
                  <a16:creationId xmlns:a16="http://schemas.microsoft.com/office/drawing/2014/main" id="{AA61741D-BCDD-4660-94B6-03CB2C4902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59" name="Freeform 21">
              <a:extLst>
                <a:ext uri="{FF2B5EF4-FFF2-40B4-BE49-F238E27FC236}">
                  <a16:creationId xmlns:a16="http://schemas.microsoft.com/office/drawing/2014/main" id="{730CAFAD-E895-4488-8638-BA92BC7EC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60" name="Freeform 22">
              <a:extLst>
                <a:ext uri="{FF2B5EF4-FFF2-40B4-BE49-F238E27FC236}">
                  <a16:creationId xmlns:a16="http://schemas.microsoft.com/office/drawing/2014/main" id="{9E0837A1-EE3B-418D-B06D-A53D09721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61" name="Freeform 23">
              <a:extLst>
                <a:ext uri="{FF2B5EF4-FFF2-40B4-BE49-F238E27FC236}">
                  <a16:creationId xmlns:a16="http://schemas.microsoft.com/office/drawing/2014/main" id="{C8EAC3D3-6C5B-4FA8-B987-3A577DDFC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62" name="Freeform 24">
              <a:extLst>
                <a:ext uri="{FF2B5EF4-FFF2-40B4-BE49-F238E27FC236}">
                  <a16:creationId xmlns:a16="http://schemas.microsoft.com/office/drawing/2014/main" id="{0D9AAEC3-7654-47E2-8B53-6D6BC8C15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63" name="Freeform 25">
              <a:extLst>
                <a:ext uri="{FF2B5EF4-FFF2-40B4-BE49-F238E27FC236}">
                  <a16:creationId xmlns:a16="http://schemas.microsoft.com/office/drawing/2014/main" id="{CCC18012-EBEA-4162-BA3A-4EC05A46E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965" name="Isosceles Triangle 39">
            <a:extLst>
              <a:ext uri="{FF2B5EF4-FFF2-40B4-BE49-F238E27FC236}">
                <a16:creationId xmlns:a16="http://schemas.microsoft.com/office/drawing/2014/main" id="{5D0F92D1-FACF-4DC3-9048-E6A42453D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57466" y="5765461"/>
            <a:ext cx="229068" cy="26329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67" name="Rectangle 35966">
            <a:extLst>
              <a:ext uri="{FF2B5EF4-FFF2-40B4-BE49-F238E27FC236}">
                <a16:creationId xmlns:a16="http://schemas.microsoft.com/office/drawing/2014/main" id="{D05D70D6-8744-4C0F-B4DC-3C3FBDD90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8516" y="4821173"/>
            <a:ext cx="6226967" cy="9477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1618" y="4911632"/>
            <a:ext cx="6100764" cy="771166"/>
          </a:xfrm>
        </p:spPr>
        <p:txBody>
          <a:bodyPr vert="horz" lIns="228600" tIns="228600" rIns="228600" bIns="228600" rtlCol="0" anchor="ctr">
            <a:noAutofit/>
          </a:bodyPr>
          <a:lstStyle/>
          <a:p>
            <a:pPr defTabSz="914400"/>
            <a:r>
              <a:rPr lang="en-US" sz="4400" b="1" i="0" kern="1200" cap="none" spc="-150" dirty="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rPr>
              <a:t>Types of Financial Aid</a:t>
            </a:r>
          </a:p>
        </p:txBody>
      </p:sp>
      <p:sp>
        <p:nvSpPr>
          <p:cNvPr id="35842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457200" eaLnBrk="1" hangingPunct="1">
              <a:spcAft>
                <a:spcPts val="600"/>
              </a:spcAft>
            </a:pPr>
            <a:fld id="{0ECD26A0-65B9-4E49-82B2-F58447E298F3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 defTabSz="457200" eaLnBrk="1" hangingPunct="1">
                <a:spcAft>
                  <a:spcPts val="600"/>
                </a:spcAft>
              </a:pPr>
              <a:t>32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35847" name="Rectangle 3">
            <a:extLst>
              <a:ext uri="{FF2B5EF4-FFF2-40B4-BE49-F238E27FC236}">
                <a16:creationId xmlns:a16="http://schemas.microsoft.com/office/drawing/2014/main" id="{61A9A141-B583-818C-791B-841CF96F94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3038233"/>
              </p:ext>
            </p:extLst>
          </p:nvPr>
        </p:nvGraphicFramePr>
        <p:xfrm>
          <a:off x="603504" y="803186"/>
          <a:ext cx="7934705" cy="3707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402838E-E808-41D7-897C-5E479F8B4EE7}" type="slidenum">
              <a:rPr lang="en-US"/>
              <a:pPr/>
              <a:t>33</a:t>
            </a:fld>
            <a:endParaRPr lang="en-US"/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579605" y="356144"/>
            <a:ext cx="2249975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en-US" sz="3600">
              <a:latin typeface="Tahoma" panose="020B0604030504040204" pitchFamily="34" charset="0"/>
            </a:endParaRPr>
          </a:p>
          <a:p>
            <a:pPr eaLnBrk="1" hangingPunct="1"/>
            <a:r>
              <a:rPr lang="en-US" sz="3600">
                <a:latin typeface="Tahoma" panose="020B0604030504040204" pitchFamily="34" charset="0"/>
              </a:rPr>
              <a:t>Resources</a:t>
            </a:r>
          </a:p>
          <a:p>
            <a:pPr algn="ctr" eaLnBrk="1" hangingPunct="1"/>
            <a:endParaRPr lang="en-US" sz="3200" b="1">
              <a:latin typeface="Tahoma" panose="020B0604030504040204" pitchFamily="34" charset="0"/>
            </a:endParaRPr>
          </a:p>
        </p:txBody>
      </p:sp>
      <p:pic>
        <p:nvPicPr>
          <p:cNvPr id="2" name="Picture 2" descr="Logo&#10;&#10;Description automatically generated">
            <a:extLst>
              <a:ext uri="{FF2B5EF4-FFF2-40B4-BE49-F238E27FC236}">
                <a16:creationId xmlns:a16="http://schemas.microsoft.com/office/drawing/2014/main" id="{5426C290-F385-1B4A-DFE7-F1B76F7F3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362" y="1785619"/>
            <a:ext cx="4930286" cy="34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86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94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0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1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51969" y="1186483"/>
            <a:ext cx="6636259" cy="4477933"/>
            <a:chOff x="1669293" y="1186483"/>
            <a:chExt cx="8848345" cy="4477933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6" name="Isosceles Triangle 115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795" cy="68692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122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3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4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5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6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7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8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9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0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1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2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3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4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6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7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8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72A1198-2304-47B7-8281-BAB6F5405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818" y="5199797"/>
            <a:ext cx="7076364" cy="789673"/>
          </a:xfrm>
        </p:spPr>
        <p:txBody>
          <a:bodyPr vert="horz" lIns="228600" tIns="228600" rIns="228600" bIns="0" rtlCol="0" anchor="ctr">
            <a:normAutofit/>
          </a:bodyPr>
          <a:lstStyle/>
          <a:p>
            <a:pPr defTabSz="914400">
              <a:lnSpc>
                <a:spcPct val="80000"/>
              </a:lnSpc>
            </a:pPr>
            <a:r>
              <a:rPr lang="en-US" sz="3500" spc="-150">
                <a:solidFill>
                  <a:schemeClr val="bg1"/>
                </a:solidFill>
              </a:rPr>
              <a:t>SUS Matrix</a:t>
            </a:r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A7795DFA-888F-47E2-B44E-DE1D3B3E4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058957"/>
          </a:xfrm>
          <a:custGeom>
            <a:avLst/>
            <a:gdLst>
              <a:gd name="connsiteX0" fmla="*/ 0 w 12192000"/>
              <a:gd name="connsiteY0" fmla="*/ 0 h 5058957"/>
              <a:gd name="connsiteX1" fmla="*/ 12192000 w 12192000"/>
              <a:gd name="connsiteY1" fmla="*/ 0 h 5058957"/>
              <a:gd name="connsiteX2" fmla="*/ 12192000 w 12192000"/>
              <a:gd name="connsiteY2" fmla="*/ 259692 h 5058957"/>
              <a:gd name="connsiteX3" fmla="*/ 12192000 w 12192000"/>
              <a:gd name="connsiteY3" fmla="*/ 3542069 h 5058957"/>
              <a:gd name="connsiteX4" fmla="*/ 12192000 w 12192000"/>
              <a:gd name="connsiteY4" fmla="*/ 3734194 h 5058957"/>
              <a:gd name="connsiteX5" fmla="*/ 12192000 w 12192000"/>
              <a:gd name="connsiteY5" fmla="*/ 4710012 h 5058957"/>
              <a:gd name="connsiteX6" fmla="*/ 12113803 w 12192000"/>
              <a:gd name="connsiteY6" fmla="*/ 4718295 h 5058957"/>
              <a:gd name="connsiteX7" fmla="*/ 6753597 w 12192000"/>
              <a:gd name="connsiteY7" fmla="*/ 5041852 h 5058957"/>
              <a:gd name="connsiteX8" fmla="*/ 400746 w 12192000"/>
              <a:gd name="connsiteY8" fmla="*/ 4870509 h 5058957"/>
              <a:gd name="connsiteX9" fmla="*/ 0 w 12192000"/>
              <a:gd name="connsiteY9" fmla="*/ 4833533 h 5058957"/>
              <a:gd name="connsiteX10" fmla="*/ 0 w 12192000"/>
              <a:gd name="connsiteY10" fmla="*/ 3734194 h 5058957"/>
              <a:gd name="connsiteX11" fmla="*/ 0 w 12192000"/>
              <a:gd name="connsiteY11" fmla="*/ 3542069 h 5058957"/>
              <a:gd name="connsiteX12" fmla="*/ 0 w 12192000"/>
              <a:gd name="connsiteY12" fmla="*/ 259692 h 505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  <a:solidFill>
            <a:schemeClr val="bg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9EE85-D48B-466A-A7C2-E6E584E9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 eaLnBrk="1" hangingPunct="1">
              <a:spcAft>
                <a:spcPts val="600"/>
              </a:spcAft>
              <a:defRPr/>
            </a:pPr>
            <a:fld id="{2AB6421E-B266-4156-954F-7D7113D550BC}" type="slidenum">
              <a:rPr lang="en-US">
                <a:solidFill>
                  <a:schemeClr val="tx1"/>
                </a:solidFill>
                <a:latin typeface="+mn-lt"/>
              </a:rPr>
              <a:pPr defTabSz="457200" eaLnBrk="1" hangingPunct="1">
                <a:spcAft>
                  <a:spcPts val="600"/>
                </a:spcAft>
                <a:defRPr/>
              </a:pPr>
              <a:t>34</a:t>
            </a:fld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Content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13BA082-CFF9-D377-514E-695D5CACB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3" y="161047"/>
            <a:ext cx="6623852" cy="463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748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33" name="Group 122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124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5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6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7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8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9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0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1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2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3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4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5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6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34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35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36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237" name="Group 164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51969" y="1186483"/>
            <a:ext cx="6636259" cy="4477933"/>
            <a:chOff x="1669293" y="1186483"/>
            <a:chExt cx="8848345" cy="4477933"/>
          </a:xfrm>
        </p:grpSpPr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7" name="Isosceles Triangle 166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8238" name="Rectangle 168">
            <a:extLst>
              <a:ext uri="{FF2B5EF4-FFF2-40B4-BE49-F238E27FC236}">
                <a16:creationId xmlns:a16="http://schemas.microsoft.com/office/drawing/2014/main" id="{14836A48-4CAC-4A40-97EB-8ACA9B26A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39" name="Group 169">
            <a:extLst>
              <a:ext uri="{FF2B5EF4-FFF2-40B4-BE49-F238E27FC236}">
                <a16:creationId xmlns:a16="http://schemas.microsoft.com/office/drawing/2014/main" id="{6890A515-B90B-43BC-876F-580D2FC47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8240" name="Freeform 5">
              <a:extLst>
                <a:ext uri="{FF2B5EF4-FFF2-40B4-BE49-F238E27FC236}">
                  <a16:creationId xmlns:a16="http://schemas.microsoft.com/office/drawing/2014/main" id="{3749B484-B143-40F7-896A-A20650EE4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1" name="Freeform 6">
              <a:extLst>
                <a:ext uri="{FF2B5EF4-FFF2-40B4-BE49-F238E27FC236}">
                  <a16:creationId xmlns:a16="http://schemas.microsoft.com/office/drawing/2014/main" id="{D5ECC4BD-4D67-4CD5-9118-C8F95255E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2" name="Freeform 7">
              <a:extLst>
                <a:ext uri="{FF2B5EF4-FFF2-40B4-BE49-F238E27FC236}">
                  <a16:creationId xmlns:a16="http://schemas.microsoft.com/office/drawing/2014/main" id="{DFCF04F1-C8A9-4F23-B565-9B70C6D74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3" name="Freeform 8">
              <a:extLst>
                <a:ext uri="{FF2B5EF4-FFF2-40B4-BE49-F238E27FC236}">
                  <a16:creationId xmlns:a16="http://schemas.microsoft.com/office/drawing/2014/main" id="{9964E85D-E8AC-4D3F-A3BC-E4D8DE608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4" name="Freeform 9">
              <a:extLst>
                <a:ext uri="{FF2B5EF4-FFF2-40B4-BE49-F238E27FC236}">
                  <a16:creationId xmlns:a16="http://schemas.microsoft.com/office/drawing/2014/main" id="{8FE670F7-87AE-49F1-AFCF-646DC0B69B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5" name="Freeform 10">
              <a:extLst>
                <a:ext uri="{FF2B5EF4-FFF2-40B4-BE49-F238E27FC236}">
                  <a16:creationId xmlns:a16="http://schemas.microsoft.com/office/drawing/2014/main" id="{2D394406-F17F-478D-9811-F133F3163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6" name="Freeform 11">
              <a:extLst>
                <a:ext uri="{FF2B5EF4-FFF2-40B4-BE49-F238E27FC236}">
                  <a16:creationId xmlns:a16="http://schemas.microsoft.com/office/drawing/2014/main" id="{C929B1C0-F6D9-45BC-B41C-5BEBE9AD6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7" name="Freeform 12">
              <a:extLst>
                <a:ext uri="{FF2B5EF4-FFF2-40B4-BE49-F238E27FC236}">
                  <a16:creationId xmlns:a16="http://schemas.microsoft.com/office/drawing/2014/main" id="{8CBC2023-5C0F-470C-A494-448A3088C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8" name="Freeform 13">
              <a:extLst>
                <a:ext uri="{FF2B5EF4-FFF2-40B4-BE49-F238E27FC236}">
                  <a16:creationId xmlns:a16="http://schemas.microsoft.com/office/drawing/2014/main" id="{F753F948-20A5-448F-A91B-30C3FA874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9" name="Freeform 14">
              <a:extLst>
                <a:ext uri="{FF2B5EF4-FFF2-40B4-BE49-F238E27FC236}">
                  <a16:creationId xmlns:a16="http://schemas.microsoft.com/office/drawing/2014/main" id="{187C515D-FEE4-4EAD-A758-C09FC8898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0" name="Freeform 15">
              <a:extLst>
                <a:ext uri="{FF2B5EF4-FFF2-40B4-BE49-F238E27FC236}">
                  <a16:creationId xmlns:a16="http://schemas.microsoft.com/office/drawing/2014/main" id="{55F8581B-27B7-42AB-B33F-69023D3B1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1" name="Freeform 16">
              <a:extLst>
                <a:ext uri="{FF2B5EF4-FFF2-40B4-BE49-F238E27FC236}">
                  <a16:creationId xmlns:a16="http://schemas.microsoft.com/office/drawing/2014/main" id="{CBC2EB4A-D3CD-4347-AE09-347B7B10E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2" name="Freeform 17">
              <a:extLst>
                <a:ext uri="{FF2B5EF4-FFF2-40B4-BE49-F238E27FC236}">
                  <a16:creationId xmlns:a16="http://schemas.microsoft.com/office/drawing/2014/main" id="{C35E0B18-828E-4F07-BC14-5B6EB8C283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3" name="Freeform 18">
              <a:extLst>
                <a:ext uri="{FF2B5EF4-FFF2-40B4-BE49-F238E27FC236}">
                  <a16:creationId xmlns:a16="http://schemas.microsoft.com/office/drawing/2014/main" id="{D972FA4F-64D2-4E34-B234-7B2C363C4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4" name="Freeform 19">
              <a:extLst>
                <a:ext uri="{FF2B5EF4-FFF2-40B4-BE49-F238E27FC236}">
                  <a16:creationId xmlns:a16="http://schemas.microsoft.com/office/drawing/2014/main" id="{430AC742-FB30-4DCC-A9AC-92D107A34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5" name="Freeform 20">
              <a:extLst>
                <a:ext uri="{FF2B5EF4-FFF2-40B4-BE49-F238E27FC236}">
                  <a16:creationId xmlns:a16="http://schemas.microsoft.com/office/drawing/2014/main" id="{C991F4A4-6C1A-486C-80A9-B653BC0ED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6" name="Freeform 21">
              <a:extLst>
                <a:ext uri="{FF2B5EF4-FFF2-40B4-BE49-F238E27FC236}">
                  <a16:creationId xmlns:a16="http://schemas.microsoft.com/office/drawing/2014/main" id="{34F60AAA-3D77-4751-9A2C-27A680142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7" name="Freeform 22">
              <a:extLst>
                <a:ext uri="{FF2B5EF4-FFF2-40B4-BE49-F238E27FC236}">
                  <a16:creationId xmlns:a16="http://schemas.microsoft.com/office/drawing/2014/main" id="{71A93347-D2EA-43A7-92CB-3BC1C8F4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8" name="Freeform 23">
              <a:extLst>
                <a:ext uri="{FF2B5EF4-FFF2-40B4-BE49-F238E27FC236}">
                  <a16:creationId xmlns:a16="http://schemas.microsoft.com/office/drawing/2014/main" id="{A99EB955-34CE-4879-BB3E-19C017967A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0902A84F-C3EA-49E5-AE90-19E06FBE4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8" r="-2" b="-2"/>
          <a:stretch/>
        </p:blipFill>
        <p:spPr>
          <a:xfrm>
            <a:off x="20" y="227"/>
            <a:ext cx="9143751" cy="6858000"/>
          </a:xfrm>
          <a:prstGeom prst="rect">
            <a:avLst/>
          </a:prstGeom>
        </p:spPr>
      </p:pic>
      <p:grpSp>
        <p:nvGrpSpPr>
          <p:cNvPr id="8259" name="Group 189">
            <a:extLst>
              <a:ext uri="{FF2B5EF4-FFF2-40B4-BE49-F238E27FC236}">
                <a16:creationId xmlns:a16="http://schemas.microsoft.com/office/drawing/2014/main" id="{99502C85-D694-4534-81D2-BE2E52612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75311" y="1186483"/>
            <a:ext cx="3382971" cy="4477933"/>
            <a:chOff x="3833747" y="1186483"/>
            <a:chExt cx="4510627" cy="4477933"/>
          </a:xfrm>
        </p:grpSpPr>
        <p:sp>
          <p:nvSpPr>
            <p:cNvPr id="8260" name="Rectangle 190">
              <a:extLst>
                <a:ext uri="{FF2B5EF4-FFF2-40B4-BE49-F238E27FC236}">
                  <a16:creationId xmlns:a16="http://schemas.microsoft.com/office/drawing/2014/main" id="{070D54E8-5694-4275-AC73-041D919D5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7681" y="1186483"/>
              <a:ext cx="4506693" cy="71618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1" name="Isosceles Triangle 39">
              <a:extLst>
                <a:ext uri="{FF2B5EF4-FFF2-40B4-BE49-F238E27FC236}">
                  <a16:creationId xmlns:a16="http://schemas.microsoft.com/office/drawing/2014/main" id="{085E5B83-AB95-4571-B7AE-841A0D5F9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2" name="Rectangle 192">
              <a:extLst>
                <a:ext uri="{FF2B5EF4-FFF2-40B4-BE49-F238E27FC236}">
                  <a16:creationId xmlns:a16="http://schemas.microsoft.com/office/drawing/2014/main" id="{E63AAECE-705E-4B7A-B758-B9CEB30C1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3747" y="1991156"/>
              <a:ext cx="4510180" cy="3322196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94" name="Title 7"/>
          <p:cNvSpPr>
            <a:spLocks noGrp="1"/>
          </p:cNvSpPr>
          <p:nvPr>
            <p:ph type="title"/>
          </p:nvPr>
        </p:nvSpPr>
        <p:spPr>
          <a:xfrm>
            <a:off x="2937032" y="2075504"/>
            <a:ext cx="3259191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 defTabSz="914400">
              <a:lnSpc>
                <a:spcPct val="80000"/>
              </a:lnSpc>
            </a:pPr>
            <a:r>
              <a:rPr lang="en-US" sz="5400" spc="-150"/>
              <a:t>College Checklist</a:t>
            </a:r>
          </a:p>
        </p:txBody>
      </p:sp>
      <p:sp>
        <p:nvSpPr>
          <p:cNvPr id="819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457200" eaLnBrk="1" hangingPunct="1">
              <a:spcAft>
                <a:spcPts val="600"/>
              </a:spcAft>
            </a:pPr>
            <a:fld id="{4449C86B-BA52-4A9A-98EE-86A56CC798EA}" type="slidenum">
              <a:rPr lang="en-US" smtClean="0">
                <a:solidFill>
                  <a:srgbClr val="FFFFFE"/>
                </a:solidFill>
                <a:latin typeface="+mn-lt"/>
              </a:rPr>
              <a:pPr defTabSz="457200" eaLnBrk="1" hangingPunct="1">
                <a:spcAft>
                  <a:spcPts val="600"/>
                </a:spcAft>
              </a:pPr>
              <a:t>35</a:t>
            </a:fld>
            <a:endParaRPr lang="en-US">
              <a:solidFill>
                <a:srgbClr val="FFFFF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370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79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274046" y="4206741"/>
            <a:ext cx="6951539" cy="1777829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700">
                <a:latin typeface="Tahoma" panose="020B0604030504040204" pitchFamily="34" charset="0"/>
              </a:rPr>
              <a:t>Resources – Class of 2024 Google Classroom</a:t>
            </a:r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980225F6-294B-4F46-AABE-19604902AAD6}" type="slidenum">
              <a:rPr lang="en-US">
                <a:solidFill>
                  <a:schemeClr val="bg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36</a:t>
            </a:fld>
            <a:endParaRPr lang="en-US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>
          <a:xfrm>
            <a:off x="1010873" y="4658676"/>
            <a:ext cx="7492965" cy="1770300"/>
          </a:xfrm>
        </p:spPr>
        <p:txBody>
          <a:bodyPr>
            <a:normAutofit/>
          </a:bodyPr>
          <a:lstStyle/>
          <a:p>
            <a:pPr eaLnBrk="1" hangingPunct="1"/>
            <a:endParaRPr lang="en-US" dirty="0">
              <a:latin typeface="Tahoma" panose="020B0604030504040204" pitchFamily="34" charset="0"/>
            </a:endParaRPr>
          </a:p>
          <a:p>
            <a:pPr eaLnBrk="1" hangingPunct="1"/>
            <a:endParaRPr lang="en-US" dirty="0">
              <a:latin typeface="Tahom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b="1" u="sng" dirty="0">
              <a:latin typeface="Tahom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b="1" u="sng" dirty="0">
                <a:latin typeface="Tahoma" panose="020B0604030504040204" pitchFamily="34" charset="0"/>
              </a:rPr>
              <a:t>https://classroom.google.com/c/NzMwODQ3Nzg2MjVa?cjc=tqqjlx3</a:t>
            </a:r>
          </a:p>
        </p:txBody>
      </p:sp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99F3F2EC-FCA6-BA37-9FA9-2784CB3AD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5" y="846503"/>
            <a:ext cx="8664691" cy="2080440"/>
          </a:xfrm>
          <a:prstGeom prst="rect">
            <a:avLst/>
          </a:prstGeom>
        </p:spPr>
      </p:pic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82C14003-EC7C-9709-F3D2-45BDB81457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415" y="3287150"/>
            <a:ext cx="1668925" cy="9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47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AE19E2D2-078B-459F-A431-2037B063F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14035B44-9204-427C-98D0-75678B980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755FDC7E-5938-4B4B-8877-06EE01FCD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F0437E65-E6AA-41CB-8690-97980FE0D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3F0EF991-E8E2-4486-80F2-A9E03DA1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FB081D04-EE00-42EF-BBFB-684673613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12B7F571-868C-421B-8A57-6196C8124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7E4953C7-80FE-46D4-A354-20321F42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C60293D3-71F6-45CD-890F-E68F81CDD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940865AC-2494-4A34-80AC-0D78FE9C5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E8206DC4-8F5A-4192-BB5B-39A4A2CDD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1851F69F-8755-4226-9A81-C27799E32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D85B97EF-28BC-441A-9EBB-81EF34094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7C68D975-1EC2-4BFA-811D-0454109E3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251959DD-2AB4-4342-8A28-A25293926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785D37AB-3782-4D04-A998-0C126E1BD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9313ACA4-E3EA-43A3-822B-DD5DF119D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5A98D1AB-DF34-414B-9696-4B671EC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8153A7D0-F980-48CC-B318-806C679F4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96E44097-7726-43F7-9E27-8BD5BCF89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65B28630-DA3C-4E4C-94ED-0ED8F353C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1686151F-4919-4A15-9EC3-0329453ED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10C7CFA-FC7F-479C-9026-39109C0B5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971A5E3-BBAD-4023-B07C-7FBC4202D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Isosceles Triangle 22">
              <a:extLst>
                <a:ext uri="{FF2B5EF4-FFF2-40B4-BE49-F238E27FC236}">
                  <a16:creationId xmlns:a16="http://schemas.microsoft.com/office/drawing/2014/main" id="{FC05BA5F-5BBE-4BFA-A313-155476233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5275B948-0170-4286-84CE-04CA461F2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EDFF257A-042C-46B5-80D1-3E8CFD334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2836BD6-A1CD-4253-813F-3EDA642A7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04" name="Freeform 5">
              <a:extLst>
                <a:ext uri="{FF2B5EF4-FFF2-40B4-BE49-F238E27FC236}">
                  <a16:creationId xmlns:a16="http://schemas.microsoft.com/office/drawing/2014/main" id="{63EE4AB3-C905-497E-988B-4D7394894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6">
              <a:extLst>
                <a:ext uri="{FF2B5EF4-FFF2-40B4-BE49-F238E27FC236}">
                  <a16:creationId xmlns:a16="http://schemas.microsoft.com/office/drawing/2014/main" id="{774DC5FF-D912-4C9F-811A-337208A3B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7">
              <a:extLst>
                <a:ext uri="{FF2B5EF4-FFF2-40B4-BE49-F238E27FC236}">
                  <a16:creationId xmlns:a16="http://schemas.microsoft.com/office/drawing/2014/main" id="{E04E6A71-624A-4806-A53E-87BC73A85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">
              <a:extLst>
                <a:ext uri="{FF2B5EF4-FFF2-40B4-BE49-F238E27FC236}">
                  <a16:creationId xmlns:a16="http://schemas.microsoft.com/office/drawing/2014/main" id="{E1871C83-254F-49CD-8EA7-8CB7089B80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">
              <a:extLst>
                <a:ext uri="{FF2B5EF4-FFF2-40B4-BE49-F238E27FC236}">
                  <a16:creationId xmlns:a16="http://schemas.microsoft.com/office/drawing/2014/main" id="{427141DF-5457-4673-B816-C6C5C72AE9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">
              <a:extLst>
                <a:ext uri="{FF2B5EF4-FFF2-40B4-BE49-F238E27FC236}">
                  <a16:creationId xmlns:a16="http://schemas.microsoft.com/office/drawing/2014/main" id="{BC9A176E-C84F-4816-97D4-426B396FC0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">
              <a:extLst>
                <a:ext uri="{FF2B5EF4-FFF2-40B4-BE49-F238E27FC236}">
                  <a16:creationId xmlns:a16="http://schemas.microsoft.com/office/drawing/2014/main" id="{981B905A-332A-49BC-9456-7D0337D9B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2">
              <a:extLst>
                <a:ext uri="{FF2B5EF4-FFF2-40B4-BE49-F238E27FC236}">
                  <a16:creationId xmlns:a16="http://schemas.microsoft.com/office/drawing/2014/main" id="{2EBD9769-DFB9-4970-91FF-137E685AF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3">
              <a:extLst>
                <a:ext uri="{FF2B5EF4-FFF2-40B4-BE49-F238E27FC236}">
                  <a16:creationId xmlns:a16="http://schemas.microsoft.com/office/drawing/2014/main" id="{21DCB916-2D3C-46BC-9A95-EFC166D96C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4">
              <a:extLst>
                <a:ext uri="{FF2B5EF4-FFF2-40B4-BE49-F238E27FC236}">
                  <a16:creationId xmlns:a16="http://schemas.microsoft.com/office/drawing/2014/main" id="{189DAD37-FFF7-49FA-8FBB-D20A992D4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5">
              <a:extLst>
                <a:ext uri="{FF2B5EF4-FFF2-40B4-BE49-F238E27FC236}">
                  <a16:creationId xmlns:a16="http://schemas.microsoft.com/office/drawing/2014/main" id="{D148A64A-D598-4309-BCA9-F67ADE72C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6">
              <a:extLst>
                <a:ext uri="{FF2B5EF4-FFF2-40B4-BE49-F238E27FC236}">
                  <a16:creationId xmlns:a16="http://schemas.microsoft.com/office/drawing/2014/main" id="{38A95D77-7745-4551-BBD5-3515A074D3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7">
              <a:extLst>
                <a:ext uri="{FF2B5EF4-FFF2-40B4-BE49-F238E27FC236}">
                  <a16:creationId xmlns:a16="http://schemas.microsoft.com/office/drawing/2014/main" id="{A2C20B7F-80D6-4D48-BB2A-9AEC85494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8">
              <a:extLst>
                <a:ext uri="{FF2B5EF4-FFF2-40B4-BE49-F238E27FC236}">
                  <a16:creationId xmlns:a16="http://schemas.microsoft.com/office/drawing/2014/main" id="{55589882-0BB8-42B0-B42F-32A75B19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9">
              <a:extLst>
                <a:ext uri="{FF2B5EF4-FFF2-40B4-BE49-F238E27FC236}">
                  <a16:creationId xmlns:a16="http://schemas.microsoft.com/office/drawing/2014/main" id="{53673B9F-5864-445E-82E7-0A8324FA8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0">
              <a:extLst>
                <a:ext uri="{FF2B5EF4-FFF2-40B4-BE49-F238E27FC236}">
                  <a16:creationId xmlns:a16="http://schemas.microsoft.com/office/drawing/2014/main" id="{16FF3B3D-59FE-4AE1-AA54-14A691D6B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1">
              <a:extLst>
                <a:ext uri="{FF2B5EF4-FFF2-40B4-BE49-F238E27FC236}">
                  <a16:creationId xmlns:a16="http://schemas.microsoft.com/office/drawing/2014/main" id="{901CA0F0-4962-4EC5-BA5B-3F0A967FC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2">
              <a:extLst>
                <a:ext uri="{FF2B5EF4-FFF2-40B4-BE49-F238E27FC236}">
                  <a16:creationId xmlns:a16="http://schemas.microsoft.com/office/drawing/2014/main" id="{3DD02E26-C2AD-4062-85BD-28D172C9E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3">
              <a:extLst>
                <a:ext uri="{FF2B5EF4-FFF2-40B4-BE49-F238E27FC236}">
                  <a16:creationId xmlns:a16="http://schemas.microsoft.com/office/drawing/2014/main" id="{D7B60BD4-07C1-461F-B38E-B39EBACA3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4">
              <a:extLst>
                <a:ext uri="{FF2B5EF4-FFF2-40B4-BE49-F238E27FC236}">
                  <a16:creationId xmlns:a16="http://schemas.microsoft.com/office/drawing/2014/main" id="{D81BB3F7-E4A5-4BD9-A70D-FDA6C9127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5">
              <a:extLst>
                <a:ext uri="{FF2B5EF4-FFF2-40B4-BE49-F238E27FC236}">
                  <a16:creationId xmlns:a16="http://schemas.microsoft.com/office/drawing/2014/main" id="{B93A80B5-32BA-48BB-941A-4FC64AC62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9C057A66-6E97-4BA5-B4B3-2690ACE3C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761" y="1047102"/>
            <a:ext cx="4452664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Isosceles Triangle 22">
            <a:extLst>
              <a:ext uri="{FF2B5EF4-FFF2-40B4-BE49-F238E27FC236}">
                <a16:creationId xmlns:a16="http://schemas.microsoft.com/office/drawing/2014/main" id="{764884A8-16DD-467F-A648-70B32E20B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01598" y="5546507"/>
            <a:ext cx="236991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276681CD-6924-4550-926C-667FC2C6A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761" y="1634393"/>
            <a:ext cx="4451847" cy="391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title"/>
          </p:nvPr>
        </p:nvSpPr>
        <p:spPr>
          <a:xfrm>
            <a:off x="655483" y="1718735"/>
            <a:ext cx="4325675" cy="1072378"/>
          </a:xfrm>
        </p:spPr>
        <p:txBody>
          <a:bodyPr vert="horz" lIns="228600" tIns="228600" rIns="228600" bIns="228600" rtlCol="0" anchor="ctr">
            <a:noAutofit/>
          </a:bodyPr>
          <a:lstStyle/>
          <a:p>
            <a:pPr defTabSz="914400"/>
            <a:r>
              <a:rPr lang="en-US" sz="5400" b="1" spc="-150"/>
              <a:t>Class of 2024</a:t>
            </a:r>
          </a:p>
        </p:txBody>
      </p:sp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2950" y="320040"/>
            <a:ext cx="685800" cy="3200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457200" eaLnBrk="1" hangingPunct="1">
              <a:spcAft>
                <a:spcPts val="600"/>
              </a:spcAft>
            </a:pPr>
            <a:fld id="{CAD2481A-A4EE-4217-B48D-322B73A42B4D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 defTabSz="457200" eaLnBrk="1" hangingPunct="1">
                <a:spcAft>
                  <a:spcPts val="600"/>
                </a:spcAft>
              </a:pPr>
              <a:t>37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256CD5DD-35EC-4568-B144-7946522F0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362" y="2068209"/>
            <a:ext cx="4326332" cy="1450968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indent="-228600" defTabSz="914400"/>
            <a:endParaRPr lang="en-US" sz="1400">
              <a:solidFill>
                <a:srgbClr val="FFFFFE"/>
              </a:solidFill>
            </a:endParaRPr>
          </a:p>
          <a:p>
            <a:pPr marL="0" indent="-228600" defTabSz="914400"/>
            <a:endParaRPr lang="en-US" sz="1400">
              <a:solidFill>
                <a:srgbClr val="FFFFFE"/>
              </a:solidFill>
            </a:endParaRPr>
          </a:p>
          <a:p>
            <a:pPr marL="0" indent="-228600" algn="ctr" defTabSz="914400"/>
            <a:r>
              <a:rPr lang="en-US" sz="4000" b="1">
                <a:solidFill>
                  <a:srgbClr val="FFFFFE"/>
                </a:solidFill>
              </a:rPr>
              <a:t>You are almost there!!</a:t>
            </a:r>
          </a:p>
        </p:txBody>
      </p:sp>
      <p:pic>
        <p:nvPicPr>
          <p:cNvPr id="28" name="Picture 27" descr="A picture containing text, old&#10;&#10;Description automatically generated">
            <a:extLst>
              <a:ext uri="{FF2B5EF4-FFF2-40B4-BE49-F238E27FC236}">
                <a16:creationId xmlns:a16="http://schemas.microsoft.com/office/drawing/2014/main" id="{61A3F597-4137-42DD-9330-1BE91A478F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3793" r="5325" b="2"/>
          <a:stretch/>
        </p:blipFill>
        <p:spPr>
          <a:xfrm>
            <a:off x="5662396" y="227"/>
            <a:ext cx="3481375" cy="6858000"/>
          </a:xfrm>
          <a:prstGeom prst="rect">
            <a:avLst/>
          </a:prstGeom>
          <a:noFill/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B6657CE-55A7-479A-B323-2D72C815F3E4}"/>
              </a:ext>
            </a:extLst>
          </p:cNvPr>
          <p:cNvSpPr txBox="1"/>
          <p:nvPr/>
        </p:nvSpPr>
        <p:spPr>
          <a:xfrm>
            <a:off x="6524144" y="6658172"/>
            <a:ext cx="26196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latin typeface="+mn-lt"/>
                <a:hlinkClick r:id="rId4" tooltip="https://en.wikipedia.org/wiki/Junior_(education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+mn-lt"/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latin typeface="+mn-lt"/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36F6C414-8D4E-B3FF-2329-09294B2D3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0"/>
            <a:ext cx="68199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847F70C-A944-498E-B47A-93EAAABBACC0}"/>
              </a:ext>
            </a:extLst>
          </p:cNvPr>
          <p:cNvGrpSpPr/>
          <p:nvPr/>
        </p:nvGrpSpPr>
        <p:grpSpPr>
          <a:xfrm>
            <a:off x="-24489" y="857250"/>
            <a:ext cx="9144000" cy="51435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15D44DE-BF56-4594-88D5-A50AD6321F6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85000"/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orbel" panose="020B0503020204020204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8BB909A-00B0-4567-A837-E9A3D43E6722}"/>
                </a:ext>
              </a:extLst>
            </p:cNvPr>
            <p:cNvGrpSpPr/>
            <p:nvPr/>
          </p:nvGrpSpPr>
          <p:grpSpPr>
            <a:xfrm>
              <a:off x="1915065" y="928870"/>
              <a:ext cx="8359788" cy="4226166"/>
              <a:chOff x="6637249" y="3256093"/>
              <a:chExt cx="5162550" cy="2609850"/>
            </a:xfrm>
          </p:grpSpPr>
          <p:pic>
            <p:nvPicPr>
              <p:cNvPr id="10" name="Picture 9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0978DE26-3631-481D-8E08-5C23F8E8CA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7249" y="3256093"/>
                <a:ext cx="5162550" cy="2609850"/>
              </a:xfrm>
              <a:prstGeom prst="rect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F2B8417-5947-4ACA-B865-E96C2742D51F}"/>
                  </a:ext>
                </a:extLst>
              </p:cNvPr>
              <p:cNvSpPr/>
              <p:nvPr/>
            </p:nvSpPr>
            <p:spPr>
              <a:xfrm>
                <a:off x="10363200" y="5560292"/>
                <a:ext cx="1357745" cy="2871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srgbClr val="FFFFFF"/>
                  </a:solidFill>
                  <a:latin typeface="Corbel" panose="020B0503020204020204"/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722CEFD-43CA-4F0C-91F3-CF2FC5FD6CDD}"/>
              </a:ext>
            </a:extLst>
          </p:cNvPr>
          <p:cNvSpPr txBox="1"/>
          <p:nvPr/>
        </p:nvSpPr>
        <p:spPr>
          <a:xfrm>
            <a:off x="193964" y="4895850"/>
            <a:ext cx="8756073" cy="71558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50">
                <a:solidFill>
                  <a:srgbClr val="C00000"/>
                </a:solidFill>
                <a:latin typeface="Arial Black"/>
              </a:rPr>
              <a:t>DEADLINE: November 4, 2023</a:t>
            </a:r>
          </a:p>
        </p:txBody>
      </p:sp>
    </p:spTree>
    <p:extLst>
      <p:ext uri="{BB962C8B-B14F-4D97-AF65-F5344CB8AC3E}">
        <p14:creationId xmlns:p14="http://schemas.microsoft.com/office/powerpoint/2010/main" val="97823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32" presetClass="emph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5DAB58-79E7-4F96-9711-711C87E608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24157"/>
            <a:ext cx="9233612" cy="4863461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90763C-0085-4645-B7D1-72B0CA985E38}"/>
              </a:ext>
            </a:extLst>
          </p:cNvPr>
          <p:cNvSpPr/>
          <p:nvPr/>
        </p:nvSpPr>
        <p:spPr>
          <a:xfrm>
            <a:off x="4926051" y="4244433"/>
            <a:ext cx="3939169" cy="15431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1C3C05-03B2-46F4-A67C-DA3803FFBF3B}"/>
              </a:ext>
            </a:extLst>
          </p:cNvPr>
          <p:cNvSpPr txBox="1"/>
          <p:nvPr/>
        </p:nvSpPr>
        <p:spPr>
          <a:xfrm>
            <a:off x="5070764" y="4223908"/>
            <a:ext cx="3595255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500">
                <a:solidFill>
                  <a:srgbClr val="FF0000"/>
                </a:solidFill>
                <a:latin typeface="Arial Black"/>
              </a:rPr>
              <a:t>DEADLINE</a:t>
            </a:r>
          </a:p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500">
                <a:solidFill>
                  <a:srgbClr val="FFFFFF"/>
                </a:solidFill>
                <a:latin typeface="Arial Black"/>
              </a:rPr>
              <a:t>1/21/2024</a:t>
            </a:r>
            <a:endParaRPr lang="en-US" sz="450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78B1F3-B64A-4261-9FC8-0CE5D07BBD55}"/>
              </a:ext>
            </a:extLst>
          </p:cNvPr>
          <p:cNvSpPr/>
          <p:nvPr/>
        </p:nvSpPr>
        <p:spPr>
          <a:xfrm>
            <a:off x="539886" y="2564454"/>
            <a:ext cx="1692613" cy="131324"/>
          </a:xfrm>
          <a:prstGeom prst="rect">
            <a:avLst/>
          </a:prstGeom>
          <a:solidFill>
            <a:srgbClr val="22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orbel" panose="020B050302020402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529FBC-AC9D-7F0D-C14C-AD2A27500663}"/>
              </a:ext>
            </a:extLst>
          </p:cNvPr>
          <p:cNvGrpSpPr/>
          <p:nvPr/>
        </p:nvGrpSpPr>
        <p:grpSpPr>
          <a:xfrm>
            <a:off x="89613" y="924157"/>
            <a:ext cx="9144000" cy="5143500"/>
            <a:chOff x="-781" y="868240"/>
            <a:chExt cx="9144000" cy="51435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72B5EA4-9DDE-4FBD-8727-5F1371CD69B8}"/>
                </a:ext>
              </a:extLst>
            </p:cNvPr>
            <p:cNvSpPr/>
            <p:nvPr/>
          </p:nvSpPr>
          <p:spPr>
            <a:xfrm>
              <a:off x="-781" y="868240"/>
              <a:ext cx="9144000" cy="5143500"/>
            </a:xfrm>
            <a:prstGeom prst="rect">
              <a:avLst/>
            </a:prstGeom>
            <a:solidFill>
              <a:schemeClr val="bg1">
                <a:lumMod val="85000"/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orbel" panose="020B0503020204020204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8DDFC2E-E295-4D42-B512-C937B0C1F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850" y="1975884"/>
              <a:ext cx="7752050" cy="2686425"/>
            </a:xfrm>
            <a:prstGeom prst="rect">
              <a:avLst/>
            </a:prstGeom>
            <a:ln w="31750">
              <a:solidFill>
                <a:srgbClr val="FFFF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2387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751286" y="798881"/>
            <a:ext cx="7073249" cy="1048945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>
                <a:solidFill>
                  <a:schemeClr val="tx1"/>
                </a:solidFill>
              </a:rPr>
              <a:t>SENIOR YEAR EVENTS  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Senior Class Sponsor – Ms. Noah</a:t>
            </a: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FE9790B8-BCD4-487D-BA1B-DED6A578B4E2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12302" name="Rectangle 3">
            <a:extLst>
              <a:ext uri="{FF2B5EF4-FFF2-40B4-BE49-F238E27FC236}">
                <a16:creationId xmlns:a16="http://schemas.microsoft.com/office/drawing/2014/main" id="{583769FE-F6FD-4782-518B-656AF4306F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957139"/>
              </p:ext>
            </p:extLst>
          </p:nvPr>
        </p:nvGraphicFramePr>
        <p:xfrm>
          <a:off x="605791" y="1990976"/>
          <a:ext cx="7932419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1319465" y="798881"/>
            <a:ext cx="6505070" cy="1048945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/>
                </a:solidFill>
                <a:latin typeface="Tahoma"/>
                <a:ea typeface="Tahoma"/>
                <a:cs typeface="Tahoma"/>
              </a:rPr>
              <a:t>Stay Informed</a:t>
            </a:r>
            <a:endParaRPr lang="en-US"/>
          </a:p>
        </p:txBody>
      </p:sp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4DE24597-F017-4499-BDB9-8D7E55E2ED1D}" type="slidenum">
              <a:rPr lang="en-US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38918" name="Rectangle 3">
            <a:extLst>
              <a:ext uri="{FF2B5EF4-FFF2-40B4-BE49-F238E27FC236}">
                <a16:creationId xmlns:a16="http://schemas.microsoft.com/office/drawing/2014/main" id="{06C014A8-3FA2-8AF4-E30E-E67BB118FC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274119"/>
              </p:ext>
            </p:extLst>
          </p:nvPr>
        </p:nvGraphicFramePr>
        <p:xfrm>
          <a:off x="840582" y="1608931"/>
          <a:ext cx="7932419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aphical user interface">
            <a:extLst>
              <a:ext uri="{FF2B5EF4-FFF2-40B4-BE49-F238E27FC236}">
                <a16:creationId xmlns:a16="http://schemas.microsoft.com/office/drawing/2014/main" id="{C29F5661-B3B8-5FF1-3827-567D1FD641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12" y="612245"/>
            <a:ext cx="7200237" cy="6000199"/>
          </a:xfrm>
        </p:spPr>
      </p:pic>
      <p:pic>
        <p:nvPicPr>
          <p:cNvPr id="8" name="Picture 7" descr="Graphical user interface, text">
            <a:extLst>
              <a:ext uri="{FF2B5EF4-FFF2-40B4-BE49-F238E27FC236}">
                <a16:creationId xmlns:a16="http://schemas.microsoft.com/office/drawing/2014/main" id="{4AD0C12A-A23C-2CEF-DF62-B86CCE0AD7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605" y="1254907"/>
            <a:ext cx="2713669" cy="449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53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70980D-84BB-4AA4-39EF-CC67FDFA4323}"/>
              </a:ext>
            </a:extLst>
          </p:cNvPr>
          <p:cNvSpPr/>
          <p:nvPr/>
        </p:nvSpPr>
        <p:spPr>
          <a:xfrm>
            <a:off x="219075" y="266700"/>
            <a:ext cx="8820150" cy="6505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Qr code&#10;&#10;Description automatically generated">
            <a:extLst>
              <a:ext uri="{FF2B5EF4-FFF2-40B4-BE49-F238E27FC236}">
                <a16:creationId xmlns:a16="http://schemas.microsoft.com/office/drawing/2014/main" id="{CD0DCC8D-E064-DFD9-2713-B243325F7C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678" y="737675"/>
            <a:ext cx="5563624" cy="5563624"/>
          </a:xfrm>
        </p:spPr>
      </p:pic>
    </p:spTree>
    <p:extLst>
      <p:ext uri="{BB962C8B-B14F-4D97-AF65-F5344CB8AC3E}">
        <p14:creationId xmlns:p14="http://schemas.microsoft.com/office/powerpoint/2010/main" val="1851826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83</TotalTime>
  <Words>933</Words>
  <Application>Microsoft Office PowerPoint</Application>
  <PresentationFormat>On-screen Show (4:3)</PresentationFormat>
  <Paragraphs>249</Paragraphs>
  <Slides>37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Arial Black</vt:lpstr>
      <vt:lpstr>Beer</vt:lpstr>
      <vt:lpstr>Calibri</vt:lpstr>
      <vt:lpstr>Corbel</vt:lpstr>
      <vt:lpstr>Tahoma</vt:lpstr>
      <vt:lpstr>Verdana</vt:lpstr>
      <vt:lpstr>Wingdings</vt:lpstr>
      <vt:lpstr>Banded</vt:lpstr>
      <vt:lpstr>Atlas</vt:lpstr>
      <vt:lpstr>PowerPoint Presentation</vt:lpstr>
      <vt:lpstr>Rising Senior Night  Agenda</vt:lpstr>
      <vt:lpstr>SENIOR PORTRAITS  yEARBOOKS</vt:lpstr>
      <vt:lpstr>PowerPoint Presentation</vt:lpstr>
      <vt:lpstr>PowerPoint Presentation</vt:lpstr>
      <vt:lpstr>SENIOR YEAR EVENTS   Senior Class Sponsor – Ms. Noah</vt:lpstr>
      <vt:lpstr>Stay Informed</vt:lpstr>
      <vt:lpstr>PowerPoint Presentation</vt:lpstr>
      <vt:lpstr>PowerPoint Presentation</vt:lpstr>
      <vt:lpstr>PowerPoint Presentation</vt:lpstr>
      <vt:lpstr>PowerPoint Presentation</vt:lpstr>
      <vt:lpstr>   Parent Sponsored Events</vt:lpstr>
      <vt:lpstr>PowerPoint Presentation</vt:lpstr>
      <vt:lpstr>Project Graduation 2024</vt:lpstr>
      <vt:lpstr> Project Graduation </vt:lpstr>
      <vt:lpstr>PowerPoint Presentation</vt:lpstr>
      <vt:lpstr>PowerPoint Presentation</vt:lpstr>
      <vt:lpstr>Senior Project    Three Paths </vt:lpstr>
      <vt:lpstr>Choose a Senior Project Goal</vt:lpstr>
      <vt:lpstr>Senior Projects, Senior Year</vt:lpstr>
      <vt:lpstr>  Four Ps  Slightly Different Time Frame for Each Path </vt:lpstr>
      <vt:lpstr>PowerPoint Presentation</vt:lpstr>
      <vt:lpstr>PowerPoint Presentation</vt:lpstr>
      <vt:lpstr>PowerPoint Presentation</vt:lpstr>
      <vt:lpstr>College Application Process</vt:lpstr>
      <vt:lpstr>College Visits</vt:lpstr>
      <vt:lpstr>Online Application Portals</vt:lpstr>
      <vt:lpstr>Edgewood Counselor Recommendation Packet</vt:lpstr>
      <vt:lpstr>October 1 Deadline</vt:lpstr>
      <vt:lpstr>PowerPoint Presentation</vt:lpstr>
      <vt:lpstr>BRIGHT FUTURES</vt:lpstr>
      <vt:lpstr>Types of Financial Aid</vt:lpstr>
      <vt:lpstr>PowerPoint Presentation</vt:lpstr>
      <vt:lpstr>SUS Matrix</vt:lpstr>
      <vt:lpstr>College Checklist</vt:lpstr>
      <vt:lpstr>Resources – Class of 2024 Google Classroom</vt:lpstr>
      <vt:lpstr>Class of 2024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Debbie</dc:creator>
  <cp:lastModifiedBy>Kristi Cooper</cp:lastModifiedBy>
  <cp:revision>2</cp:revision>
  <cp:lastPrinted>2023-04-18T20:44:50Z</cp:lastPrinted>
  <dcterms:created xsi:type="dcterms:W3CDTF">2006-04-11T00:21:48Z</dcterms:created>
  <dcterms:modified xsi:type="dcterms:W3CDTF">2023-04-18T21:29:48Z</dcterms:modified>
</cp:coreProperties>
</file>